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Lst>
  <p:sldSz cy="5143500" cx="9144000"/>
  <p:notesSz cx="6858000" cy="9144000"/>
  <p:embeddedFontLst>
    <p:embeddedFont>
      <p:font typeface="Prata"/>
      <p:regular r:id="rId43"/>
    </p:embeddedFont>
    <p:embeddedFont>
      <p:font typeface="Lato"/>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48" roundtripDataSignature="AMtx7miuymbuIO534xHuxB1T/fEzojJDN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83565FC-A19D-4AD1-B61B-7B4592104305}">
  <a:tblStyle styleId="{F83565FC-A19D-4AD1-B61B-7B4592104305}"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slide" Target="slides/slide36.xml"/><Relationship Id="rId41" Type="http://schemas.openxmlformats.org/officeDocument/2006/relationships/slide" Target="slides/slide35.xml"/><Relationship Id="rId22" Type="http://schemas.openxmlformats.org/officeDocument/2006/relationships/slide" Target="slides/slide16.xml"/><Relationship Id="rId44" Type="http://schemas.openxmlformats.org/officeDocument/2006/relationships/font" Target="fonts/Lato-regular.fntdata"/><Relationship Id="rId21" Type="http://schemas.openxmlformats.org/officeDocument/2006/relationships/slide" Target="slides/slide15.xml"/><Relationship Id="rId43" Type="http://schemas.openxmlformats.org/officeDocument/2006/relationships/font" Target="fonts/Prata-regular.fntdata"/><Relationship Id="rId24" Type="http://schemas.openxmlformats.org/officeDocument/2006/relationships/slide" Target="slides/slide18.xml"/><Relationship Id="rId46" Type="http://schemas.openxmlformats.org/officeDocument/2006/relationships/font" Target="fonts/Lato-italic.fntdata"/><Relationship Id="rId23" Type="http://schemas.openxmlformats.org/officeDocument/2006/relationships/slide" Target="slides/slide17.xml"/><Relationship Id="rId45" Type="http://schemas.openxmlformats.org/officeDocument/2006/relationships/font" Target="fonts/Lato-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48" Type="http://customschemas.google.com/relationships/presentationmetadata" Target="metadata"/><Relationship Id="rId25" Type="http://schemas.openxmlformats.org/officeDocument/2006/relationships/slide" Target="slides/slide19.xml"/><Relationship Id="rId47" Type="http://schemas.openxmlformats.org/officeDocument/2006/relationships/font" Target="fonts/Lato-boldItalic.fntdata"/><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 name="Google Shape;14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 name="Google Shape;22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9" name="Google Shape;309;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8" name="Google Shape;14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2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1" name="Google Shape;351;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2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2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3" name="Google Shape;383;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2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2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 name="Google Shape;16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3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3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3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3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3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3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7" name="Google Shape;477;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 name="Google Shape;179;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 name="Google Shape;191;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8" name="Google Shape;198;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7" name="Google Shape;20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 Id="rId3" Type="http://schemas.openxmlformats.org/officeDocument/2006/relationships/image" Target="../media/image6.png"/><Relationship Id="rId4" Type="http://schemas.openxmlformats.org/officeDocument/2006/relationships/image" Target="../media/image16.png"/><Relationship Id="rId5" Type="http://schemas.openxmlformats.org/officeDocument/2006/relationships/image" Target="../media/image5.png"/><Relationship Id="rId6" Type="http://schemas.openxmlformats.org/officeDocument/2006/relationships/image" Target="../media/image2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 Id="rId3" Type="http://schemas.openxmlformats.org/officeDocument/2006/relationships/image" Target="../media/image20.png"/><Relationship Id="rId4"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13.png"/><Relationship Id="rId5" Type="http://schemas.openxmlformats.org/officeDocument/2006/relationships/image" Target="../media/image7.png"/><Relationship Id="rId6" Type="http://schemas.openxmlformats.org/officeDocument/2006/relationships/image" Target="../media/image9.png"/><Relationship Id="rId7" Type="http://schemas.openxmlformats.org/officeDocument/2006/relationships/image" Target="../media/image1.png"/><Relationship Id="rId8"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 Id="rId3" Type="http://schemas.openxmlformats.org/officeDocument/2006/relationships/image" Target="../media/image6.png"/><Relationship Id="rId4" Type="http://schemas.openxmlformats.org/officeDocument/2006/relationships/image" Target="../media/image16.png"/><Relationship Id="rId5" Type="http://schemas.openxmlformats.org/officeDocument/2006/relationships/image" Target="../media/image5.png"/><Relationship Id="rId6" Type="http://schemas.openxmlformats.org/officeDocument/2006/relationships/image" Target="../media/image2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 Id="rId3" Type="http://schemas.openxmlformats.org/officeDocument/2006/relationships/image" Target="../media/image1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13.png"/><Relationship Id="rId5" Type="http://schemas.openxmlformats.org/officeDocument/2006/relationships/image" Target="../media/image7.png"/><Relationship Id="rId6" Type="http://schemas.openxmlformats.org/officeDocument/2006/relationships/image" Target="../media/image9.png"/><Relationship Id="rId7" Type="http://schemas.openxmlformats.org/officeDocument/2006/relationships/image" Target="../media/image1.png"/><Relationship Id="rId8"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 Id="rId3" Type="http://schemas.openxmlformats.org/officeDocument/2006/relationships/image" Target="../media/image20.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13.png"/><Relationship Id="rId5" Type="http://schemas.openxmlformats.org/officeDocument/2006/relationships/image" Target="../media/image7.png"/><Relationship Id="rId6" Type="http://schemas.openxmlformats.org/officeDocument/2006/relationships/image" Target="../media/image9.png"/><Relationship Id="rId7" Type="http://schemas.openxmlformats.org/officeDocument/2006/relationships/image" Target="../media/image1.png"/><Relationship Id="rId8"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 Id="rId3" Type="http://schemas.openxmlformats.org/officeDocument/2006/relationships/image" Target="../media/image9.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 Id="rId3" Type="http://schemas.openxmlformats.org/officeDocument/2006/relationships/image" Target="../media/image17.png"/><Relationship Id="rId4" Type="http://schemas.openxmlformats.org/officeDocument/2006/relationships/image" Target="../media/image2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 Id="rId3" Type="http://schemas.openxmlformats.org/officeDocument/2006/relationships/image" Target="../media/image13.png"/><Relationship Id="rId4" Type="http://schemas.openxmlformats.org/officeDocument/2006/relationships/image" Target="../media/image25.png"/><Relationship Id="rId5"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 Id="rId3" Type="http://schemas.openxmlformats.org/officeDocument/2006/relationships/image" Target="../media/image1.png"/><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 name="Shape 8"/>
        <p:cNvGrpSpPr/>
        <p:nvPr/>
      </p:nvGrpSpPr>
      <p:grpSpPr>
        <a:xfrm>
          <a:off x="0" y="0"/>
          <a:ext cx="0" cy="0"/>
          <a:chOff x="0" y="0"/>
          <a:chExt cx="0" cy="0"/>
        </a:xfrm>
      </p:grpSpPr>
      <p:pic>
        <p:nvPicPr>
          <p:cNvPr id="9" name="Google Shape;9;p39"/>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0" name="Google Shape;10;p39"/>
          <p:cNvSpPr txBox="1"/>
          <p:nvPr>
            <p:ph hasCustomPrompt="1" type="title"/>
          </p:nvPr>
        </p:nvSpPr>
        <p:spPr>
          <a:xfrm>
            <a:off x="1284000" y="994375"/>
            <a:ext cx="6576000" cy="1134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9600"/>
              <a:buNone/>
              <a:defRPr sz="6000">
                <a:latin typeface="Arial"/>
                <a:ea typeface="Arial"/>
                <a:cs typeface="Arial"/>
                <a:sym typeface="Arial"/>
              </a:defRPr>
            </a:lvl1pPr>
            <a:lvl2pPr lvl="1" algn="ctr">
              <a:lnSpc>
                <a:spcPct val="100000"/>
              </a:lnSpc>
              <a:spcBef>
                <a:spcPts val="0"/>
              </a:spcBef>
              <a:spcAft>
                <a:spcPts val="0"/>
              </a:spcAft>
              <a:buSzPts val="9600"/>
              <a:buNone/>
              <a:defRPr sz="9600"/>
            </a:lvl2pPr>
            <a:lvl3pPr lvl="2" algn="ctr">
              <a:lnSpc>
                <a:spcPct val="100000"/>
              </a:lnSpc>
              <a:spcBef>
                <a:spcPts val="0"/>
              </a:spcBef>
              <a:spcAft>
                <a:spcPts val="0"/>
              </a:spcAft>
              <a:buSzPts val="9600"/>
              <a:buNone/>
              <a:defRPr sz="9600"/>
            </a:lvl3pPr>
            <a:lvl4pPr lvl="3" algn="ctr">
              <a:lnSpc>
                <a:spcPct val="100000"/>
              </a:lnSpc>
              <a:spcBef>
                <a:spcPts val="0"/>
              </a:spcBef>
              <a:spcAft>
                <a:spcPts val="0"/>
              </a:spcAft>
              <a:buSzPts val="9600"/>
              <a:buNone/>
              <a:defRPr sz="9600"/>
            </a:lvl4pPr>
            <a:lvl5pPr lvl="4" algn="ctr">
              <a:lnSpc>
                <a:spcPct val="100000"/>
              </a:lnSpc>
              <a:spcBef>
                <a:spcPts val="0"/>
              </a:spcBef>
              <a:spcAft>
                <a:spcPts val="0"/>
              </a:spcAft>
              <a:buSzPts val="9600"/>
              <a:buNone/>
              <a:defRPr sz="9600"/>
            </a:lvl5pPr>
            <a:lvl6pPr lvl="5" algn="ctr">
              <a:lnSpc>
                <a:spcPct val="100000"/>
              </a:lnSpc>
              <a:spcBef>
                <a:spcPts val="0"/>
              </a:spcBef>
              <a:spcAft>
                <a:spcPts val="0"/>
              </a:spcAft>
              <a:buSzPts val="9600"/>
              <a:buNone/>
              <a:defRPr sz="9600"/>
            </a:lvl6pPr>
            <a:lvl7pPr lvl="6" algn="ctr">
              <a:lnSpc>
                <a:spcPct val="100000"/>
              </a:lnSpc>
              <a:spcBef>
                <a:spcPts val="0"/>
              </a:spcBef>
              <a:spcAft>
                <a:spcPts val="0"/>
              </a:spcAft>
              <a:buSzPts val="9600"/>
              <a:buNone/>
              <a:defRPr sz="9600"/>
            </a:lvl7pPr>
            <a:lvl8pPr lvl="7" algn="ctr">
              <a:lnSpc>
                <a:spcPct val="100000"/>
              </a:lnSpc>
              <a:spcBef>
                <a:spcPts val="0"/>
              </a:spcBef>
              <a:spcAft>
                <a:spcPts val="0"/>
              </a:spcAft>
              <a:buSzPts val="9600"/>
              <a:buNone/>
              <a:defRPr sz="9600"/>
            </a:lvl8pPr>
            <a:lvl9pPr lvl="8" algn="ctr">
              <a:lnSpc>
                <a:spcPct val="100000"/>
              </a:lnSpc>
              <a:spcBef>
                <a:spcPts val="0"/>
              </a:spcBef>
              <a:spcAft>
                <a:spcPts val="0"/>
              </a:spcAft>
              <a:buSzPts val="9600"/>
              <a:buNone/>
              <a:defRPr sz="9600"/>
            </a:lvl9pPr>
          </a:lstStyle>
          <a:p>
            <a:r>
              <a:t>xx%</a:t>
            </a:r>
          </a:p>
        </p:txBody>
      </p:sp>
      <p:sp>
        <p:nvSpPr>
          <p:cNvPr id="11" name="Google Shape;11;p39"/>
          <p:cNvSpPr txBox="1"/>
          <p:nvPr>
            <p:ph idx="1" type="subTitle"/>
          </p:nvPr>
        </p:nvSpPr>
        <p:spPr>
          <a:xfrm>
            <a:off x="1284000" y="2410320"/>
            <a:ext cx="6576000" cy="412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sz="1400">
                <a:latin typeface="Arial"/>
                <a:ea typeface="Arial"/>
                <a:cs typeface="Arial"/>
                <a:sym typeface="Aria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2" name="Google Shape;12;p39"/>
          <p:cNvSpPr/>
          <p:nvPr>
            <p:ph idx="2" type="pic"/>
          </p:nvPr>
        </p:nvSpPr>
        <p:spPr>
          <a:xfrm>
            <a:off x="1" y="3162775"/>
            <a:ext cx="9144000" cy="1980600"/>
          </a:xfrm>
          <a:prstGeom prst="rect">
            <a:avLst/>
          </a:prstGeom>
          <a:noFill/>
          <a:ln>
            <a:noFill/>
          </a:ln>
        </p:spPr>
      </p:sp>
      <p:grpSp>
        <p:nvGrpSpPr>
          <p:cNvPr id="13" name="Google Shape;13;p39"/>
          <p:cNvGrpSpPr/>
          <p:nvPr/>
        </p:nvGrpSpPr>
        <p:grpSpPr>
          <a:xfrm>
            <a:off x="-642826" y="-361374"/>
            <a:ext cx="9973926" cy="2362770"/>
            <a:chOff x="-642826" y="-361374"/>
            <a:chExt cx="9973926" cy="2362770"/>
          </a:xfrm>
        </p:grpSpPr>
        <p:pic>
          <p:nvPicPr>
            <p:cNvPr id="14" name="Google Shape;14;p39"/>
            <p:cNvPicPr preferRelativeResize="0"/>
            <p:nvPr/>
          </p:nvPicPr>
          <p:blipFill rotWithShape="1">
            <a:blip r:embed="rId3">
              <a:alphaModFix/>
            </a:blip>
            <a:srcRect b="0" l="0" r="0" t="0"/>
            <a:stretch/>
          </p:blipFill>
          <p:spPr>
            <a:xfrm rot="-888884">
              <a:off x="-442175" y="191499"/>
              <a:ext cx="1042351" cy="1704974"/>
            </a:xfrm>
            <a:prstGeom prst="rect">
              <a:avLst/>
            </a:prstGeom>
            <a:noFill/>
            <a:ln>
              <a:noFill/>
            </a:ln>
          </p:spPr>
        </p:pic>
        <p:pic>
          <p:nvPicPr>
            <p:cNvPr id="15" name="Google Shape;15;p39"/>
            <p:cNvPicPr preferRelativeResize="0"/>
            <p:nvPr/>
          </p:nvPicPr>
          <p:blipFill rotWithShape="1">
            <a:blip r:embed="rId4">
              <a:alphaModFix/>
            </a:blip>
            <a:srcRect b="0" l="0" r="0" t="0"/>
            <a:stretch/>
          </p:blipFill>
          <p:spPr>
            <a:xfrm>
              <a:off x="5051937" y="-312485"/>
              <a:ext cx="1554450" cy="757250"/>
            </a:xfrm>
            <a:prstGeom prst="rect">
              <a:avLst/>
            </a:prstGeom>
            <a:noFill/>
            <a:ln>
              <a:noFill/>
            </a:ln>
          </p:spPr>
        </p:pic>
        <p:pic>
          <p:nvPicPr>
            <p:cNvPr id="16" name="Google Shape;16;p39"/>
            <p:cNvPicPr preferRelativeResize="0"/>
            <p:nvPr/>
          </p:nvPicPr>
          <p:blipFill rotWithShape="1">
            <a:blip r:embed="rId5">
              <a:alphaModFix/>
            </a:blip>
            <a:srcRect b="0" l="0" r="0" t="0"/>
            <a:stretch/>
          </p:blipFill>
          <p:spPr>
            <a:xfrm rot="8702113">
              <a:off x="8401494" y="120229"/>
              <a:ext cx="569667" cy="1435593"/>
            </a:xfrm>
            <a:prstGeom prst="rect">
              <a:avLst/>
            </a:prstGeom>
            <a:noFill/>
            <a:ln>
              <a:noFill/>
            </a:ln>
          </p:spPr>
        </p:pic>
        <p:pic>
          <p:nvPicPr>
            <p:cNvPr id="17" name="Google Shape;17;p39"/>
            <p:cNvPicPr preferRelativeResize="0"/>
            <p:nvPr/>
          </p:nvPicPr>
          <p:blipFill rotWithShape="1">
            <a:blip r:embed="rId6">
              <a:alphaModFix/>
            </a:blip>
            <a:srcRect b="0" l="59" r="49" t="0"/>
            <a:stretch/>
          </p:blipFill>
          <p:spPr>
            <a:xfrm rot="-599362">
              <a:off x="1691192" y="-225178"/>
              <a:ext cx="1635290" cy="743707"/>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6" name="Shape 106"/>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107" name="Shape 10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8" name="Shape 108"/>
        <p:cNvGrpSpPr/>
        <p:nvPr/>
      </p:nvGrpSpPr>
      <p:grpSpPr>
        <a:xfrm>
          <a:off x="0" y="0"/>
          <a:ext cx="0" cy="0"/>
          <a:chOff x="0" y="0"/>
          <a:chExt cx="0" cy="0"/>
        </a:xfrm>
      </p:grpSpPr>
      <p:pic>
        <p:nvPicPr>
          <p:cNvPr id="109" name="Google Shape;109;p50"/>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10" name="Google Shape;110;p50"/>
          <p:cNvSpPr txBox="1"/>
          <p:nvPr>
            <p:ph type="title"/>
          </p:nvPr>
        </p:nvSpPr>
        <p:spPr>
          <a:xfrm>
            <a:off x="3749472" y="1054925"/>
            <a:ext cx="3956400" cy="572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000"/>
              <a:buNone/>
              <a:defRPr>
                <a:latin typeface="Arial"/>
                <a:ea typeface="Arial"/>
                <a:cs typeface="Arial"/>
                <a:sym typeface="Arial"/>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sp>
        <p:nvSpPr>
          <p:cNvPr id="111" name="Google Shape;111;p50"/>
          <p:cNvSpPr txBox="1"/>
          <p:nvPr>
            <p:ph idx="1" type="body"/>
          </p:nvPr>
        </p:nvSpPr>
        <p:spPr>
          <a:xfrm>
            <a:off x="3749475" y="2025175"/>
            <a:ext cx="3956400" cy="2063400"/>
          </a:xfrm>
          <a:prstGeom prst="rect">
            <a:avLst/>
          </a:prstGeom>
          <a:noFill/>
          <a:ln>
            <a:noFill/>
          </a:ln>
        </p:spPr>
        <p:txBody>
          <a:bodyPr anchorCtr="0" anchor="t" bIns="91425" lIns="91425" spcFirstLastPara="1" rIns="91425" wrap="square" tIns="91425">
            <a:noAutofit/>
          </a:bodyPr>
          <a:lstStyle>
            <a:lvl1pPr indent="-304800" lvl="0" marL="457200" algn="l">
              <a:lnSpc>
                <a:spcPct val="100000"/>
              </a:lnSpc>
              <a:spcBef>
                <a:spcPts val="0"/>
              </a:spcBef>
              <a:spcAft>
                <a:spcPts val="0"/>
              </a:spcAft>
              <a:buSzPts val="1200"/>
              <a:buFont typeface="Nunito Light"/>
              <a:buChar char="●"/>
              <a:defRPr>
                <a:latin typeface="Arial"/>
                <a:ea typeface="Arial"/>
                <a:cs typeface="Arial"/>
                <a:sym typeface="Arial"/>
              </a:defRPr>
            </a:lvl1pPr>
            <a:lvl2pPr indent="-304800" lvl="1" marL="914400" algn="l">
              <a:lnSpc>
                <a:spcPct val="100000"/>
              </a:lnSpc>
              <a:spcBef>
                <a:spcPts val="0"/>
              </a:spcBef>
              <a:spcAft>
                <a:spcPts val="0"/>
              </a:spcAft>
              <a:buSzPts val="1200"/>
              <a:buFont typeface="Nunito Light"/>
              <a:buChar char="○"/>
              <a:defRPr/>
            </a:lvl2pPr>
            <a:lvl3pPr indent="-304800" lvl="2" marL="1371600" algn="l">
              <a:lnSpc>
                <a:spcPct val="100000"/>
              </a:lnSpc>
              <a:spcBef>
                <a:spcPts val="0"/>
              </a:spcBef>
              <a:spcAft>
                <a:spcPts val="0"/>
              </a:spcAft>
              <a:buSzPts val="1200"/>
              <a:buFont typeface="Nunito Light"/>
              <a:buChar char="■"/>
              <a:defRPr/>
            </a:lvl3pPr>
            <a:lvl4pPr indent="-304800" lvl="3" marL="1828800" algn="l">
              <a:lnSpc>
                <a:spcPct val="100000"/>
              </a:lnSpc>
              <a:spcBef>
                <a:spcPts val="0"/>
              </a:spcBef>
              <a:spcAft>
                <a:spcPts val="0"/>
              </a:spcAft>
              <a:buSzPts val="1200"/>
              <a:buFont typeface="Nunito Light"/>
              <a:buChar char="●"/>
              <a:defRPr/>
            </a:lvl4pPr>
            <a:lvl5pPr indent="-304800" lvl="4" marL="2286000" algn="l">
              <a:lnSpc>
                <a:spcPct val="100000"/>
              </a:lnSpc>
              <a:spcBef>
                <a:spcPts val="0"/>
              </a:spcBef>
              <a:spcAft>
                <a:spcPts val="0"/>
              </a:spcAft>
              <a:buSzPts val="1200"/>
              <a:buFont typeface="Nunito Light"/>
              <a:buChar char="○"/>
              <a:defRPr/>
            </a:lvl5pPr>
            <a:lvl6pPr indent="-304800" lvl="5" marL="2743200" algn="l">
              <a:lnSpc>
                <a:spcPct val="100000"/>
              </a:lnSpc>
              <a:spcBef>
                <a:spcPts val="0"/>
              </a:spcBef>
              <a:spcAft>
                <a:spcPts val="0"/>
              </a:spcAft>
              <a:buSzPts val="1200"/>
              <a:buFont typeface="Nunito Light"/>
              <a:buChar char="■"/>
              <a:defRPr/>
            </a:lvl6pPr>
            <a:lvl7pPr indent="-304800" lvl="6" marL="3200400" algn="l">
              <a:lnSpc>
                <a:spcPct val="100000"/>
              </a:lnSpc>
              <a:spcBef>
                <a:spcPts val="0"/>
              </a:spcBef>
              <a:spcAft>
                <a:spcPts val="0"/>
              </a:spcAft>
              <a:buSzPts val="1200"/>
              <a:buFont typeface="Nunito Light"/>
              <a:buChar char="●"/>
              <a:defRPr/>
            </a:lvl7pPr>
            <a:lvl8pPr indent="-304800" lvl="7" marL="3657600" algn="l">
              <a:lnSpc>
                <a:spcPct val="100000"/>
              </a:lnSpc>
              <a:spcBef>
                <a:spcPts val="0"/>
              </a:spcBef>
              <a:spcAft>
                <a:spcPts val="0"/>
              </a:spcAft>
              <a:buSzPts val="1200"/>
              <a:buFont typeface="Nunito Light"/>
              <a:buChar char="○"/>
              <a:defRPr/>
            </a:lvl8pPr>
            <a:lvl9pPr indent="-304800" lvl="8" marL="4114800" algn="l">
              <a:lnSpc>
                <a:spcPct val="100000"/>
              </a:lnSpc>
              <a:spcBef>
                <a:spcPts val="0"/>
              </a:spcBef>
              <a:spcAft>
                <a:spcPts val="0"/>
              </a:spcAft>
              <a:buSzPts val="1200"/>
              <a:buFont typeface="Nunito Light"/>
              <a:buChar char="■"/>
              <a:defRPr/>
            </a:lvl9pPr>
          </a:lstStyle>
          <a:p/>
        </p:txBody>
      </p:sp>
      <p:sp>
        <p:nvSpPr>
          <p:cNvPr id="112" name="Google Shape;112;p50"/>
          <p:cNvSpPr/>
          <p:nvPr>
            <p:ph idx="2" type="pic"/>
          </p:nvPr>
        </p:nvSpPr>
        <p:spPr>
          <a:xfrm>
            <a:off x="0" y="0"/>
            <a:ext cx="3524400" cy="5143500"/>
          </a:xfrm>
          <a:prstGeom prst="rect">
            <a:avLst/>
          </a:prstGeom>
          <a:noFill/>
          <a:ln>
            <a:noFill/>
          </a:ln>
        </p:spPr>
      </p:sp>
      <p:grpSp>
        <p:nvGrpSpPr>
          <p:cNvPr id="113" name="Google Shape;113;p50"/>
          <p:cNvGrpSpPr/>
          <p:nvPr/>
        </p:nvGrpSpPr>
        <p:grpSpPr>
          <a:xfrm>
            <a:off x="7792234" y="2593306"/>
            <a:ext cx="1739506" cy="2783219"/>
            <a:chOff x="7792234" y="2593306"/>
            <a:chExt cx="1739506" cy="2783219"/>
          </a:xfrm>
        </p:grpSpPr>
        <p:pic>
          <p:nvPicPr>
            <p:cNvPr id="114" name="Google Shape;114;p50"/>
            <p:cNvPicPr preferRelativeResize="0"/>
            <p:nvPr/>
          </p:nvPicPr>
          <p:blipFill rotWithShape="1">
            <a:blip r:embed="rId3">
              <a:alphaModFix/>
            </a:blip>
            <a:srcRect b="0" l="59" r="49" t="0"/>
            <a:stretch/>
          </p:blipFill>
          <p:spPr>
            <a:xfrm rot="-599362">
              <a:off x="7844342" y="4496622"/>
              <a:ext cx="1635290" cy="743707"/>
            </a:xfrm>
            <a:prstGeom prst="rect">
              <a:avLst/>
            </a:prstGeom>
            <a:noFill/>
            <a:ln>
              <a:noFill/>
            </a:ln>
          </p:spPr>
        </p:pic>
        <p:pic>
          <p:nvPicPr>
            <p:cNvPr id="115" name="Google Shape;115;p50"/>
            <p:cNvPicPr preferRelativeResize="0"/>
            <p:nvPr/>
          </p:nvPicPr>
          <p:blipFill rotWithShape="1">
            <a:blip r:embed="rId4">
              <a:alphaModFix/>
            </a:blip>
            <a:srcRect b="0" l="0" r="0" t="0"/>
            <a:stretch/>
          </p:blipFill>
          <p:spPr>
            <a:xfrm rot="4465731">
              <a:off x="8082900" y="3065016"/>
              <a:ext cx="1554450" cy="757250"/>
            </a:xfrm>
            <a:prstGeom prst="rect">
              <a:avLst/>
            </a:prstGeom>
            <a:noFill/>
            <a:ln>
              <a:noFill/>
            </a:ln>
          </p:spPr>
        </p:pic>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16" name="Shape 116"/>
        <p:cNvGrpSpPr/>
        <p:nvPr/>
      </p:nvGrpSpPr>
      <p:grpSpPr>
        <a:xfrm>
          <a:off x="0" y="0"/>
          <a:ext cx="0" cy="0"/>
          <a:chOff x="0" y="0"/>
          <a:chExt cx="0" cy="0"/>
        </a:xfrm>
      </p:grpSpPr>
      <p:pic>
        <p:nvPicPr>
          <p:cNvPr id="117" name="Google Shape;117;p51"/>
          <p:cNvPicPr preferRelativeResize="0"/>
          <p:nvPr/>
        </p:nvPicPr>
        <p:blipFill rotWithShape="1">
          <a:blip r:embed="rId2">
            <a:alphaModFix/>
          </a:blip>
          <a:srcRect b="0" l="0" r="0" t="0"/>
          <a:stretch/>
        </p:blipFill>
        <p:spPr>
          <a:xfrm>
            <a:off x="0" y="0"/>
            <a:ext cx="9144000" cy="5143500"/>
          </a:xfrm>
          <a:prstGeom prst="rect">
            <a:avLst/>
          </a:prstGeom>
          <a:noFill/>
          <a:ln>
            <a:noFill/>
          </a:ln>
        </p:spPr>
      </p:pic>
      <p:grpSp>
        <p:nvGrpSpPr>
          <p:cNvPr id="118" name="Google Shape;118;p51"/>
          <p:cNvGrpSpPr/>
          <p:nvPr/>
        </p:nvGrpSpPr>
        <p:grpSpPr>
          <a:xfrm>
            <a:off x="-566013" y="-794174"/>
            <a:ext cx="10476397" cy="6344625"/>
            <a:chOff x="-566013" y="-794174"/>
            <a:chExt cx="10476397" cy="6344625"/>
          </a:xfrm>
        </p:grpSpPr>
        <p:pic>
          <p:nvPicPr>
            <p:cNvPr id="119" name="Google Shape;119;p51"/>
            <p:cNvPicPr preferRelativeResize="0"/>
            <p:nvPr/>
          </p:nvPicPr>
          <p:blipFill rotWithShape="1">
            <a:blip r:embed="rId3">
              <a:alphaModFix/>
            </a:blip>
            <a:srcRect b="0" l="0" r="0" t="0"/>
            <a:stretch/>
          </p:blipFill>
          <p:spPr>
            <a:xfrm rot="2043951">
              <a:off x="8277225" y="2193128"/>
              <a:ext cx="1554450" cy="757250"/>
            </a:xfrm>
            <a:prstGeom prst="rect">
              <a:avLst/>
            </a:prstGeom>
            <a:noFill/>
            <a:ln>
              <a:noFill/>
            </a:ln>
          </p:spPr>
        </p:pic>
        <p:pic>
          <p:nvPicPr>
            <p:cNvPr id="120" name="Google Shape;120;p51"/>
            <p:cNvPicPr preferRelativeResize="0"/>
            <p:nvPr/>
          </p:nvPicPr>
          <p:blipFill rotWithShape="1">
            <a:blip r:embed="rId4">
              <a:alphaModFix/>
            </a:blip>
            <a:srcRect b="0" l="0" r="0" t="0"/>
            <a:stretch/>
          </p:blipFill>
          <p:spPr>
            <a:xfrm rot="4432877">
              <a:off x="6039968" y="4359728"/>
              <a:ext cx="569667" cy="1435595"/>
            </a:xfrm>
            <a:prstGeom prst="rect">
              <a:avLst/>
            </a:prstGeom>
            <a:noFill/>
            <a:ln>
              <a:noFill/>
            </a:ln>
          </p:spPr>
        </p:pic>
        <p:pic>
          <p:nvPicPr>
            <p:cNvPr id="121" name="Google Shape;121;p51"/>
            <p:cNvPicPr preferRelativeResize="0"/>
            <p:nvPr/>
          </p:nvPicPr>
          <p:blipFill rotWithShape="1">
            <a:blip r:embed="rId5">
              <a:alphaModFix/>
            </a:blip>
            <a:srcRect b="0" l="0" r="0" t="0"/>
            <a:stretch/>
          </p:blipFill>
          <p:spPr>
            <a:xfrm rot="-1320648">
              <a:off x="-215222" y="1438450"/>
              <a:ext cx="534968" cy="653726"/>
            </a:xfrm>
            <a:prstGeom prst="rect">
              <a:avLst/>
            </a:prstGeom>
            <a:noFill/>
            <a:ln>
              <a:noFill/>
            </a:ln>
          </p:spPr>
        </p:pic>
        <p:pic>
          <p:nvPicPr>
            <p:cNvPr id="122" name="Google Shape;122;p51"/>
            <p:cNvPicPr preferRelativeResize="0"/>
            <p:nvPr/>
          </p:nvPicPr>
          <p:blipFill rotWithShape="1">
            <a:blip r:embed="rId6">
              <a:alphaModFix/>
            </a:blip>
            <a:srcRect b="0" l="0" r="0" t="0"/>
            <a:stretch/>
          </p:blipFill>
          <p:spPr>
            <a:xfrm rot="-599363">
              <a:off x="2053142" y="-312016"/>
              <a:ext cx="1635290" cy="743707"/>
            </a:xfrm>
            <a:prstGeom prst="rect">
              <a:avLst/>
            </a:prstGeom>
            <a:noFill/>
            <a:ln>
              <a:noFill/>
            </a:ln>
          </p:spPr>
        </p:pic>
        <p:pic>
          <p:nvPicPr>
            <p:cNvPr id="123" name="Google Shape;123;p51"/>
            <p:cNvPicPr preferRelativeResize="0"/>
            <p:nvPr/>
          </p:nvPicPr>
          <p:blipFill rotWithShape="1">
            <a:blip r:embed="rId7">
              <a:alphaModFix/>
            </a:blip>
            <a:srcRect b="0" l="0" r="0" t="0"/>
            <a:stretch/>
          </p:blipFill>
          <p:spPr>
            <a:xfrm rot="-7037278">
              <a:off x="7053800" y="-792651"/>
              <a:ext cx="1042352" cy="1704974"/>
            </a:xfrm>
            <a:prstGeom prst="rect">
              <a:avLst/>
            </a:prstGeom>
            <a:noFill/>
            <a:ln>
              <a:noFill/>
            </a:ln>
          </p:spPr>
        </p:pic>
        <p:pic>
          <p:nvPicPr>
            <p:cNvPr id="124" name="Google Shape;124;p51"/>
            <p:cNvPicPr preferRelativeResize="0"/>
            <p:nvPr/>
          </p:nvPicPr>
          <p:blipFill rotWithShape="1">
            <a:blip r:embed="rId8">
              <a:alphaModFix/>
            </a:blip>
            <a:srcRect b="0" l="0" r="0" t="0"/>
            <a:stretch/>
          </p:blipFill>
          <p:spPr>
            <a:xfrm>
              <a:off x="-566013" y="4126475"/>
              <a:ext cx="1666875" cy="1423976"/>
            </a:xfrm>
            <a:prstGeom prst="rect">
              <a:avLst/>
            </a:prstGeom>
            <a:noFill/>
            <a:ln>
              <a:noFill/>
            </a:ln>
          </p:spPr>
        </p:pic>
      </p:grpSp>
      <p:sp>
        <p:nvSpPr>
          <p:cNvPr id="125" name="Google Shape;125;p51"/>
          <p:cNvSpPr txBox="1"/>
          <p:nvPr>
            <p:ph type="title"/>
          </p:nvPr>
        </p:nvSpPr>
        <p:spPr>
          <a:xfrm>
            <a:off x="2241425" y="1293100"/>
            <a:ext cx="4661100" cy="841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600"/>
              <a:buNone/>
              <a:defRPr sz="4500">
                <a:latin typeface="Arial"/>
                <a:ea typeface="Arial"/>
                <a:cs typeface="Arial"/>
                <a:sym typeface="Aria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26" name="Google Shape;126;p51"/>
          <p:cNvSpPr txBox="1"/>
          <p:nvPr>
            <p:ph idx="1" type="subTitle"/>
          </p:nvPr>
        </p:nvSpPr>
        <p:spPr>
          <a:xfrm>
            <a:off x="2241475" y="2168600"/>
            <a:ext cx="4661100" cy="1681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200"/>
              <a:buNone/>
              <a:defRPr sz="1600">
                <a:latin typeface="Arial"/>
                <a:ea typeface="Arial"/>
                <a:cs typeface="Arial"/>
                <a:sym typeface="Arial"/>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1_1">
    <p:spTree>
      <p:nvGrpSpPr>
        <p:cNvPr id="127" name="Shape 127"/>
        <p:cNvGrpSpPr/>
        <p:nvPr/>
      </p:nvGrpSpPr>
      <p:grpSpPr>
        <a:xfrm>
          <a:off x="0" y="0"/>
          <a:ext cx="0" cy="0"/>
          <a:chOff x="0" y="0"/>
          <a:chExt cx="0" cy="0"/>
        </a:xfrm>
      </p:grpSpPr>
      <p:pic>
        <p:nvPicPr>
          <p:cNvPr id="128" name="Google Shape;128;p52"/>
          <p:cNvPicPr preferRelativeResize="0"/>
          <p:nvPr/>
        </p:nvPicPr>
        <p:blipFill rotWithShape="1">
          <a:blip r:embed="rId2">
            <a:alphaModFix/>
          </a:blip>
          <a:srcRect b="0" l="0" r="0" t="0"/>
          <a:stretch/>
        </p:blipFill>
        <p:spPr>
          <a:xfrm>
            <a:off x="0" y="0"/>
            <a:ext cx="9144000" cy="5143500"/>
          </a:xfrm>
          <a:prstGeom prst="rect">
            <a:avLst/>
          </a:prstGeom>
          <a:noFill/>
          <a:ln>
            <a:noFill/>
          </a:ln>
        </p:spPr>
      </p:pic>
      <p:grpSp>
        <p:nvGrpSpPr>
          <p:cNvPr id="129" name="Google Shape;129;p52"/>
          <p:cNvGrpSpPr/>
          <p:nvPr/>
        </p:nvGrpSpPr>
        <p:grpSpPr>
          <a:xfrm>
            <a:off x="-564775" y="-438687"/>
            <a:ext cx="2886090" cy="5720188"/>
            <a:chOff x="-564775" y="-438687"/>
            <a:chExt cx="2886090" cy="5720188"/>
          </a:xfrm>
        </p:grpSpPr>
        <p:pic>
          <p:nvPicPr>
            <p:cNvPr id="130" name="Google Shape;130;p52"/>
            <p:cNvPicPr preferRelativeResize="0"/>
            <p:nvPr/>
          </p:nvPicPr>
          <p:blipFill rotWithShape="1">
            <a:blip r:embed="rId3">
              <a:alphaModFix/>
            </a:blip>
            <a:srcRect b="0" l="0" r="0" t="0"/>
            <a:stretch/>
          </p:blipFill>
          <p:spPr>
            <a:xfrm rot="2043951">
              <a:off x="-295275" y="4153866"/>
              <a:ext cx="1554450" cy="757250"/>
            </a:xfrm>
            <a:prstGeom prst="rect">
              <a:avLst/>
            </a:prstGeom>
            <a:noFill/>
            <a:ln>
              <a:noFill/>
            </a:ln>
          </p:spPr>
        </p:pic>
        <p:pic>
          <p:nvPicPr>
            <p:cNvPr id="131" name="Google Shape;131;p52"/>
            <p:cNvPicPr preferRelativeResize="0"/>
            <p:nvPr/>
          </p:nvPicPr>
          <p:blipFill rotWithShape="1">
            <a:blip r:embed="rId4">
              <a:alphaModFix/>
            </a:blip>
            <a:srcRect b="0" l="0" r="0" t="0"/>
            <a:stretch/>
          </p:blipFill>
          <p:spPr>
            <a:xfrm rot="-599363">
              <a:off x="633917" y="-302491"/>
              <a:ext cx="1635290" cy="743707"/>
            </a:xfrm>
            <a:prstGeom prst="rect">
              <a:avLst/>
            </a:prstGeom>
            <a:noFill/>
            <a:ln>
              <a:noFill/>
            </a:ln>
          </p:spPr>
        </p:pic>
        <p:pic>
          <p:nvPicPr>
            <p:cNvPr id="132" name="Google Shape;132;p52"/>
            <p:cNvPicPr preferRelativeResize="0"/>
            <p:nvPr/>
          </p:nvPicPr>
          <p:blipFill rotWithShape="1">
            <a:blip r:embed="rId5">
              <a:alphaModFix/>
            </a:blip>
            <a:srcRect b="0" l="0" r="0" t="0"/>
            <a:stretch/>
          </p:blipFill>
          <p:spPr>
            <a:xfrm>
              <a:off x="-564775" y="355175"/>
              <a:ext cx="1666875" cy="1423976"/>
            </a:xfrm>
            <a:prstGeom prst="rect">
              <a:avLst/>
            </a:prstGeom>
            <a:noFill/>
            <a:ln>
              <a:noFill/>
            </a:ln>
          </p:spPr>
        </p:pic>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3">
    <p:spTree>
      <p:nvGrpSpPr>
        <p:cNvPr id="133" name="Shape 133"/>
        <p:cNvGrpSpPr/>
        <p:nvPr/>
      </p:nvGrpSpPr>
      <p:grpSpPr>
        <a:xfrm>
          <a:off x="0" y="0"/>
          <a:ext cx="0" cy="0"/>
          <a:chOff x="0" y="0"/>
          <a:chExt cx="0" cy="0"/>
        </a:xfrm>
      </p:grpSpPr>
      <p:pic>
        <p:nvPicPr>
          <p:cNvPr id="134" name="Google Shape;134;p53"/>
          <p:cNvPicPr preferRelativeResize="0"/>
          <p:nvPr/>
        </p:nvPicPr>
        <p:blipFill rotWithShape="1">
          <a:blip r:embed="rId2">
            <a:alphaModFix/>
          </a:blip>
          <a:srcRect b="0" l="0" r="0" t="0"/>
          <a:stretch/>
        </p:blipFill>
        <p:spPr>
          <a:xfrm>
            <a:off x="0" y="0"/>
            <a:ext cx="9144000" cy="5143500"/>
          </a:xfrm>
          <a:prstGeom prst="rect">
            <a:avLst/>
          </a:prstGeom>
          <a:noFill/>
          <a:ln>
            <a:noFill/>
          </a:ln>
        </p:spPr>
      </p:pic>
      <p:grpSp>
        <p:nvGrpSpPr>
          <p:cNvPr id="135" name="Google Shape;135;p53"/>
          <p:cNvGrpSpPr/>
          <p:nvPr/>
        </p:nvGrpSpPr>
        <p:grpSpPr>
          <a:xfrm>
            <a:off x="-642826" y="-361374"/>
            <a:ext cx="10078137" cy="5727114"/>
            <a:chOff x="-642826" y="-361374"/>
            <a:chExt cx="10078137" cy="5727114"/>
          </a:xfrm>
        </p:grpSpPr>
        <p:pic>
          <p:nvPicPr>
            <p:cNvPr id="136" name="Google Shape;136;p53"/>
            <p:cNvPicPr preferRelativeResize="0"/>
            <p:nvPr/>
          </p:nvPicPr>
          <p:blipFill rotWithShape="1">
            <a:blip r:embed="rId3">
              <a:alphaModFix/>
            </a:blip>
            <a:srcRect b="0" l="0" r="0" t="0"/>
            <a:stretch/>
          </p:blipFill>
          <p:spPr>
            <a:xfrm rot="-888884">
              <a:off x="-442175" y="1648824"/>
              <a:ext cx="1042351" cy="1704974"/>
            </a:xfrm>
            <a:prstGeom prst="rect">
              <a:avLst/>
            </a:prstGeom>
            <a:noFill/>
            <a:ln>
              <a:noFill/>
            </a:ln>
          </p:spPr>
        </p:pic>
        <p:pic>
          <p:nvPicPr>
            <p:cNvPr id="137" name="Google Shape;137;p53"/>
            <p:cNvPicPr preferRelativeResize="0"/>
            <p:nvPr/>
          </p:nvPicPr>
          <p:blipFill rotWithShape="1">
            <a:blip r:embed="rId4">
              <a:alphaModFix/>
            </a:blip>
            <a:srcRect b="0" l="0" r="0" t="0"/>
            <a:stretch/>
          </p:blipFill>
          <p:spPr>
            <a:xfrm>
              <a:off x="3737487" y="4608490"/>
              <a:ext cx="1554450" cy="757250"/>
            </a:xfrm>
            <a:prstGeom prst="rect">
              <a:avLst/>
            </a:prstGeom>
            <a:noFill/>
            <a:ln>
              <a:noFill/>
            </a:ln>
          </p:spPr>
        </p:pic>
        <p:pic>
          <p:nvPicPr>
            <p:cNvPr id="138" name="Google Shape;138;p53"/>
            <p:cNvPicPr preferRelativeResize="0"/>
            <p:nvPr/>
          </p:nvPicPr>
          <p:blipFill rotWithShape="1">
            <a:blip r:embed="rId5">
              <a:alphaModFix/>
            </a:blip>
            <a:srcRect b="0" l="0" r="0" t="0"/>
            <a:stretch/>
          </p:blipFill>
          <p:spPr>
            <a:xfrm rot="-9658824">
              <a:off x="8647269" y="1969479"/>
              <a:ext cx="569668" cy="1435593"/>
            </a:xfrm>
            <a:prstGeom prst="rect">
              <a:avLst/>
            </a:prstGeom>
            <a:noFill/>
            <a:ln>
              <a:noFill/>
            </a:ln>
          </p:spPr>
        </p:pic>
        <p:pic>
          <p:nvPicPr>
            <p:cNvPr id="139" name="Google Shape;139;p53"/>
            <p:cNvPicPr preferRelativeResize="0"/>
            <p:nvPr/>
          </p:nvPicPr>
          <p:blipFill rotWithShape="1">
            <a:blip r:embed="rId6">
              <a:alphaModFix/>
            </a:blip>
            <a:srcRect b="0" l="59" r="49" t="0"/>
            <a:stretch/>
          </p:blipFill>
          <p:spPr>
            <a:xfrm rot="-599362">
              <a:off x="3500942" y="-225178"/>
              <a:ext cx="1635290" cy="743707"/>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2">
    <p:spTree>
      <p:nvGrpSpPr>
        <p:cNvPr id="18" name="Shape 18"/>
        <p:cNvGrpSpPr/>
        <p:nvPr/>
      </p:nvGrpSpPr>
      <p:grpSpPr>
        <a:xfrm>
          <a:off x="0" y="0"/>
          <a:ext cx="0" cy="0"/>
          <a:chOff x="0" y="0"/>
          <a:chExt cx="0" cy="0"/>
        </a:xfrm>
      </p:grpSpPr>
      <p:pic>
        <p:nvPicPr>
          <p:cNvPr id="19" name="Google Shape;19;p40"/>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20" name="Google Shape;20;p40"/>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atin typeface="Arial"/>
                <a:ea typeface="Arial"/>
                <a:cs typeface="Arial"/>
                <a:sym typeface="Arial"/>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grpSp>
        <p:nvGrpSpPr>
          <p:cNvPr id="21" name="Google Shape;21;p40"/>
          <p:cNvGrpSpPr/>
          <p:nvPr/>
        </p:nvGrpSpPr>
        <p:grpSpPr>
          <a:xfrm>
            <a:off x="7668616" y="3009262"/>
            <a:ext cx="2448476" cy="2649812"/>
            <a:chOff x="7668616" y="3009262"/>
            <a:chExt cx="2448476" cy="2649812"/>
          </a:xfrm>
        </p:grpSpPr>
        <p:pic>
          <p:nvPicPr>
            <p:cNvPr id="22" name="Google Shape;22;p40"/>
            <p:cNvPicPr preferRelativeResize="0"/>
            <p:nvPr/>
          </p:nvPicPr>
          <p:blipFill rotWithShape="1">
            <a:blip r:embed="rId3">
              <a:alphaModFix/>
            </a:blip>
            <a:srcRect b="0" l="0" r="0" t="0"/>
            <a:stretch/>
          </p:blipFill>
          <p:spPr>
            <a:xfrm rot="-2500693">
              <a:off x="8507600" y="3430241"/>
              <a:ext cx="1554449" cy="757250"/>
            </a:xfrm>
            <a:prstGeom prst="rect">
              <a:avLst/>
            </a:prstGeom>
            <a:noFill/>
            <a:ln>
              <a:noFill/>
            </a:ln>
          </p:spPr>
        </p:pic>
        <p:pic>
          <p:nvPicPr>
            <p:cNvPr id="23" name="Google Shape;23;p40"/>
            <p:cNvPicPr preferRelativeResize="0"/>
            <p:nvPr/>
          </p:nvPicPr>
          <p:blipFill rotWithShape="1">
            <a:blip r:embed="rId4">
              <a:alphaModFix/>
            </a:blip>
            <a:srcRect b="0" l="0" r="0" t="0"/>
            <a:stretch/>
          </p:blipFill>
          <p:spPr>
            <a:xfrm rot="3495569">
              <a:off x="8144068" y="4321429"/>
              <a:ext cx="569668" cy="1435594"/>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4" name="Shape 24"/>
        <p:cNvGrpSpPr/>
        <p:nvPr/>
      </p:nvGrpSpPr>
      <p:grpSpPr>
        <a:xfrm>
          <a:off x="0" y="0"/>
          <a:ext cx="0" cy="0"/>
          <a:chOff x="0" y="0"/>
          <a:chExt cx="0" cy="0"/>
        </a:xfrm>
      </p:grpSpPr>
      <p:pic>
        <p:nvPicPr>
          <p:cNvPr id="25" name="Google Shape;25;p41"/>
          <p:cNvPicPr preferRelativeResize="0"/>
          <p:nvPr/>
        </p:nvPicPr>
        <p:blipFill rotWithShape="1">
          <a:blip r:embed="rId2">
            <a:alphaModFix/>
          </a:blip>
          <a:srcRect b="0" l="0" r="0" t="0"/>
          <a:stretch/>
        </p:blipFill>
        <p:spPr>
          <a:xfrm>
            <a:off x="0" y="0"/>
            <a:ext cx="9144000" cy="5143500"/>
          </a:xfrm>
          <a:prstGeom prst="rect">
            <a:avLst/>
          </a:prstGeom>
          <a:noFill/>
          <a:ln>
            <a:noFill/>
          </a:ln>
        </p:spPr>
      </p:pic>
      <p:grpSp>
        <p:nvGrpSpPr>
          <p:cNvPr id="26" name="Google Shape;26;p41"/>
          <p:cNvGrpSpPr/>
          <p:nvPr/>
        </p:nvGrpSpPr>
        <p:grpSpPr>
          <a:xfrm>
            <a:off x="-373984" y="-888975"/>
            <a:ext cx="9862571" cy="6386650"/>
            <a:chOff x="-373984" y="-888975"/>
            <a:chExt cx="9862571" cy="6386650"/>
          </a:xfrm>
        </p:grpSpPr>
        <p:pic>
          <p:nvPicPr>
            <p:cNvPr id="27" name="Google Shape;27;p41"/>
            <p:cNvPicPr preferRelativeResize="0"/>
            <p:nvPr/>
          </p:nvPicPr>
          <p:blipFill rotWithShape="1">
            <a:blip r:embed="rId3">
              <a:alphaModFix/>
            </a:blip>
            <a:srcRect b="0" l="0" r="0" t="0"/>
            <a:stretch/>
          </p:blipFill>
          <p:spPr>
            <a:xfrm rot="2043951">
              <a:off x="-295275" y="4153866"/>
              <a:ext cx="1554450" cy="757250"/>
            </a:xfrm>
            <a:prstGeom prst="rect">
              <a:avLst/>
            </a:prstGeom>
            <a:noFill/>
            <a:ln>
              <a:noFill/>
            </a:ln>
          </p:spPr>
        </p:pic>
        <p:pic>
          <p:nvPicPr>
            <p:cNvPr id="28" name="Google Shape;28;p41"/>
            <p:cNvPicPr preferRelativeResize="0"/>
            <p:nvPr/>
          </p:nvPicPr>
          <p:blipFill rotWithShape="1">
            <a:blip r:embed="rId4">
              <a:alphaModFix/>
            </a:blip>
            <a:srcRect b="0" l="0" r="0" t="0"/>
            <a:stretch/>
          </p:blipFill>
          <p:spPr>
            <a:xfrm rot="994335">
              <a:off x="8726018" y="3121478"/>
              <a:ext cx="569668" cy="1435595"/>
            </a:xfrm>
            <a:prstGeom prst="rect">
              <a:avLst/>
            </a:prstGeom>
            <a:noFill/>
            <a:ln>
              <a:noFill/>
            </a:ln>
          </p:spPr>
        </p:pic>
        <p:pic>
          <p:nvPicPr>
            <p:cNvPr id="29" name="Google Shape;29;p41"/>
            <p:cNvPicPr preferRelativeResize="0"/>
            <p:nvPr/>
          </p:nvPicPr>
          <p:blipFill rotWithShape="1">
            <a:blip r:embed="rId5">
              <a:alphaModFix/>
            </a:blip>
            <a:srcRect b="0" l="0" r="0" t="0"/>
            <a:stretch/>
          </p:blipFill>
          <p:spPr>
            <a:xfrm rot="-1320648">
              <a:off x="146728" y="183700"/>
              <a:ext cx="534968" cy="653726"/>
            </a:xfrm>
            <a:prstGeom prst="rect">
              <a:avLst/>
            </a:prstGeom>
            <a:noFill/>
            <a:ln>
              <a:noFill/>
            </a:ln>
          </p:spPr>
        </p:pic>
        <p:pic>
          <p:nvPicPr>
            <p:cNvPr id="30" name="Google Shape;30;p41"/>
            <p:cNvPicPr preferRelativeResize="0"/>
            <p:nvPr/>
          </p:nvPicPr>
          <p:blipFill rotWithShape="1">
            <a:blip r:embed="rId6">
              <a:alphaModFix/>
            </a:blip>
            <a:srcRect b="0" l="0" r="0" t="0"/>
            <a:stretch/>
          </p:blipFill>
          <p:spPr>
            <a:xfrm rot="-599363">
              <a:off x="2624642" y="4617772"/>
              <a:ext cx="1635290" cy="743707"/>
            </a:xfrm>
            <a:prstGeom prst="rect">
              <a:avLst/>
            </a:prstGeom>
            <a:noFill/>
            <a:ln>
              <a:noFill/>
            </a:ln>
          </p:spPr>
        </p:pic>
        <p:pic>
          <p:nvPicPr>
            <p:cNvPr id="31" name="Google Shape;31;p41"/>
            <p:cNvPicPr preferRelativeResize="0"/>
            <p:nvPr/>
          </p:nvPicPr>
          <p:blipFill rotWithShape="1">
            <a:blip r:embed="rId7">
              <a:alphaModFix/>
            </a:blip>
            <a:srcRect b="0" l="0" r="0" t="0"/>
            <a:stretch/>
          </p:blipFill>
          <p:spPr>
            <a:xfrm rot="-7037278">
              <a:off x="7053800" y="-792651"/>
              <a:ext cx="1042352" cy="1704974"/>
            </a:xfrm>
            <a:prstGeom prst="rect">
              <a:avLst/>
            </a:prstGeom>
            <a:noFill/>
            <a:ln>
              <a:noFill/>
            </a:ln>
          </p:spPr>
        </p:pic>
        <p:pic>
          <p:nvPicPr>
            <p:cNvPr id="32" name="Google Shape;32;p41"/>
            <p:cNvPicPr preferRelativeResize="0"/>
            <p:nvPr/>
          </p:nvPicPr>
          <p:blipFill rotWithShape="1">
            <a:blip r:embed="rId8">
              <a:alphaModFix/>
            </a:blip>
            <a:srcRect b="0" l="0" r="0" t="0"/>
            <a:stretch/>
          </p:blipFill>
          <p:spPr>
            <a:xfrm>
              <a:off x="2848125" y="-888975"/>
              <a:ext cx="1666875" cy="1423976"/>
            </a:xfrm>
            <a:prstGeom prst="rect">
              <a:avLst/>
            </a:prstGeom>
            <a:noFill/>
            <a:ln>
              <a:noFill/>
            </a:ln>
          </p:spPr>
        </p:pic>
      </p:grpSp>
      <p:sp>
        <p:nvSpPr>
          <p:cNvPr id="33" name="Google Shape;33;p41"/>
          <p:cNvSpPr txBox="1"/>
          <p:nvPr>
            <p:ph type="title"/>
          </p:nvPr>
        </p:nvSpPr>
        <p:spPr>
          <a:xfrm>
            <a:off x="1388100" y="1307100"/>
            <a:ext cx="6367800" cy="25293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000"/>
              <a:buNone/>
              <a:defRPr sz="6000">
                <a:latin typeface="Arial"/>
                <a:ea typeface="Arial"/>
                <a:cs typeface="Arial"/>
                <a:sym typeface="Arial"/>
              </a:defRPr>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BLANK_1_1_1_2_1">
    <p:spTree>
      <p:nvGrpSpPr>
        <p:cNvPr id="34" name="Shape 34"/>
        <p:cNvGrpSpPr/>
        <p:nvPr/>
      </p:nvGrpSpPr>
      <p:grpSpPr>
        <a:xfrm>
          <a:off x="0" y="0"/>
          <a:ext cx="0" cy="0"/>
          <a:chOff x="0" y="0"/>
          <a:chExt cx="0" cy="0"/>
        </a:xfrm>
      </p:grpSpPr>
      <p:pic>
        <p:nvPicPr>
          <p:cNvPr id="35" name="Google Shape;35;p42"/>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36" name="Google Shape;36;p42"/>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atin typeface="Arial"/>
                <a:ea typeface="Arial"/>
                <a:cs typeface="Arial"/>
                <a:sym typeface="Arial"/>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sp>
        <p:nvSpPr>
          <p:cNvPr id="37" name="Google Shape;37;p42"/>
          <p:cNvSpPr txBox="1"/>
          <p:nvPr>
            <p:ph idx="1" type="subTitle"/>
          </p:nvPr>
        </p:nvSpPr>
        <p:spPr>
          <a:xfrm>
            <a:off x="5898088" y="1985125"/>
            <a:ext cx="2530800" cy="458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2400"/>
              <a:buFont typeface="Prata"/>
              <a:buNone/>
              <a:defRPr b="1" sz="1800">
                <a:solidFill>
                  <a:schemeClr val="dk1"/>
                </a:solidFill>
                <a:latin typeface="Arial"/>
                <a:ea typeface="Arial"/>
                <a:cs typeface="Arial"/>
                <a:sym typeface="Arial"/>
              </a:defRPr>
            </a:lvl1pPr>
            <a:lvl2pPr lvl="1" algn="l">
              <a:lnSpc>
                <a:spcPct val="100000"/>
              </a:lnSpc>
              <a:spcBef>
                <a:spcPts val="0"/>
              </a:spcBef>
              <a:spcAft>
                <a:spcPts val="0"/>
              </a:spcAft>
              <a:buClr>
                <a:schemeClr val="dk1"/>
              </a:buClr>
              <a:buSzPts val="2400"/>
              <a:buFont typeface="Prata"/>
              <a:buNone/>
              <a:defRPr b="1" sz="2400">
                <a:solidFill>
                  <a:schemeClr val="dk1"/>
                </a:solidFill>
                <a:latin typeface="Prata"/>
                <a:ea typeface="Prata"/>
                <a:cs typeface="Prata"/>
                <a:sym typeface="Prata"/>
              </a:defRPr>
            </a:lvl2pPr>
            <a:lvl3pPr lvl="2" algn="l">
              <a:lnSpc>
                <a:spcPct val="100000"/>
              </a:lnSpc>
              <a:spcBef>
                <a:spcPts val="0"/>
              </a:spcBef>
              <a:spcAft>
                <a:spcPts val="0"/>
              </a:spcAft>
              <a:buClr>
                <a:schemeClr val="dk1"/>
              </a:buClr>
              <a:buSzPts val="2400"/>
              <a:buFont typeface="Prata"/>
              <a:buNone/>
              <a:defRPr b="1" sz="2400">
                <a:solidFill>
                  <a:schemeClr val="dk1"/>
                </a:solidFill>
                <a:latin typeface="Prata"/>
                <a:ea typeface="Prata"/>
                <a:cs typeface="Prata"/>
                <a:sym typeface="Prata"/>
              </a:defRPr>
            </a:lvl3pPr>
            <a:lvl4pPr lvl="3" algn="l">
              <a:lnSpc>
                <a:spcPct val="100000"/>
              </a:lnSpc>
              <a:spcBef>
                <a:spcPts val="0"/>
              </a:spcBef>
              <a:spcAft>
                <a:spcPts val="0"/>
              </a:spcAft>
              <a:buClr>
                <a:schemeClr val="dk1"/>
              </a:buClr>
              <a:buSzPts val="2400"/>
              <a:buFont typeface="Prata"/>
              <a:buNone/>
              <a:defRPr b="1" sz="2400">
                <a:solidFill>
                  <a:schemeClr val="dk1"/>
                </a:solidFill>
                <a:latin typeface="Prata"/>
                <a:ea typeface="Prata"/>
                <a:cs typeface="Prata"/>
                <a:sym typeface="Prata"/>
              </a:defRPr>
            </a:lvl4pPr>
            <a:lvl5pPr lvl="4" algn="l">
              <a:lnSpc>
                <a:spcPct val="100000"/>
              </a:lnSpc>
              <a:spcBef>
                <a:spcPts val="0"/>
              </a:spcBef>
              <a:spcAft>
                <a:spcPts val="0"/>
              </a:spcAft>
              <a:buClr>
                <a:schemeClr val="dk1"/>
              </a:buClr>
              <a:buSzPts val="2400"/>
              <a:buFont typeface="Prata"/>
              <a:buNone/>
              <a:defRPr b="1" sz="2400">
                <a:solidFill>
                  <a:schemeClr val="dk1"/>
                </a:solidFill>
                <a:latin typeface="Prata"/>
                <a:ea typeface="Prata"/>
                <a:cs typeface="Prata"/>
                <a:sym typeface="Prata"/>
              </a:defRPr>
            </a:lvl5pPr>
            <a:lvl6pPr lvl="5" algn="l">
              <a:lnSpc>
                <a:spcPct val="100000"/>
              </a:lnSpc>
              <a:spcBef>
                <a:spcPts val="0"/>
              </a:spcBef>
              <a:spcAft>
                <a:spcPts val="0"/>
              </a:spcAft>
              <a:buClr>
                <a:schemeClr val="dk1"/>
              </a:buClr>
              <a:buSzPts val="2400"/>
              <a:buFont typeface="Prata"/>
              <a:buNone/>
              <a:defRPr b="1" sz="2400">
                <a:solidFill>
                  <a:schemeClr val="dk1"/>
                </a:solidFill>
                <a:latin typeface="Prata"/>
                <a:ea typeface="Prata"/>
                <a:cs typeface="Prata"/>
                <a:sym typeface="Prata"/>
              </a:defRPr>
            </a:lvl6pPr>
            <a:lvl7pPr lvl="6" algn="l">
              <a:lnSpc>
                <a:spcPct val="100000"/>
              </a:lnSpc>
              <a:spcBef>
                <a:spcPts val="0"/>
              </a:spcBef>
              <a:spcAft>
                <a:spcPts val="0"/>
              </a:spcAft>
              <a:buClr>
                <a:schemeClr val="dk1"/>
              </a:buClr>
              <a:buSzPts val="2400"/>
              <a:buFont typeface="Prata"/>
              <a:buNone/>
              <a:defRPr b="1" sz="2400">
                <a:solidFill>
                  <a:schemeClr val="dk1"/>
                </a:solidFill>
                <a:latin typeface="Prata"/>
                <a:ea typeface="Prata"/>
                <a:cs typeface="Prata"/>
                <a:sym typeface="Prata"/>
              </a:defRPr>
            </a:lvl7pPr>
            <a:lvl8pPr lvl="7" algn="l">
              <a:lnSpc>
                <a:spcPct val="100000"/>
              </a:lnSpc>
              <a:spcBef>
                <a:spcPts val="0"/>
              </a:spcBef>
              <a:spcAft>
                <a:spcPts val="0"/>
              </a:spcAft>
              <a:buClr>
                <a:schemeClr val="dk1"/>
              </a:buClr>
              <a:buSzPts val="2400"/>
              <a:buFont typeface="Prata"/>
              <a:buNone/>
              <a:defRPr b="1" sz="2400">
                <a:solidFill>
                  <a:schemeClr val="dk1"/>
                </a:solidFill>
                <a:latin typeface="Prata"/>
                <a:ea typeface="Prata"/>
                <a:cs typeface="Prata"/>
                <a:sym typeface="Prata"/>
              </a:defRPr>
            </a:lvl8pPr>
            <a:lvl9pPr lvl="8" algn="l">
              <a:lnSpc>
                <a:spcPct val="100000"/>
              </a:lnSpc>
              <a:spcBef>
                <a:spcPts val="0"/>
              </a:spcBef>
              <a:spcAft>
                <a:spcPts val="0"/>
              </a:spcAft>
              <a:buClr>
                <a:schemeClr val="dk1"/>
              </a:buClr>
              <a:buSzPts val="2400"/>
              <a:buFont typeface="Prata"/>
              <a:buNone/>
              <a:defRPr b="1" sz="2400">
                <a:solidFill>
                  <a:schemeClr val="dk1"/>
                </a:solidFill>
                <a:latin typeface="Prata"/>
                <a:ea typeface="Prata"/>
                <a:cs typeface="Prata"/>
                <a:sym typeface="Prata"/>
              </a:defRPr>
            </a:lvl9pPr>
          </a:lstStyle>
          <a:p/>
        </p:txBody>
      </p:sp>
      <p:sp>
        <p:nvSpPr>
          <p:cNvPr id="38" name="Google Shape;38;p42"/>
          <p:cNvSpPr txBox="1"/>
          <p:nvPr>
            <p:ph idx="2" type="subTitle"/>
          </p:nvPr>
        </p:nvSpPr>
        <p:spPr>
          <a:xfrm>
            <a:off x="3309061" y="1985125"/>
            <a:ext cx="2530800" cy="458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2400"/>
              <a:buFont typeface="Prata"/>
              <a:buNone/>
              <a:defRPr b="1" sz="1800">
                <a:solidFill>
                  <a:schemeClr val="dk1"/>
                </a:solidFill>
                <a:latin typeface="Arial"/>
                <a:ea typeface="Arial"/>
                <a:cs typeface="Arial"/>
                <a:sym typeface="Arial"/>
              </a:defRPr>
            </a:lvl1pPr>
            <a:lvl2pPr lvl="1" algn="l">
              <a:lnSpc>
                <a:spcPct val="100000"/>
              </a:lnSpc>
              <a:spcBef>
                <a:spcPts val="0"/>
              </a:spcBef>
              <a:spcAft>
                <a:spcPts val="0"/>
              </a:spcAft>
              <a:buClr>
                <a:schemeClr val="dk1"/>
              </a:buClr>
              <a:buSzPts val="2400"/>
              <a:buFont typeface="Prata"/>
              <a:buNone/>
              <a:defRPr b="1" sz="2400">
                <a:solidFill>
                  <a:schemeClr val="dk1"/>
                </a:solidFill>
                <a:latin typeface="Prata"/>
                <a:ea typeface="Prata"/>
                <a:cs typeface="Prata"/>
                <a:sym typeface="Prata"/>
              </a:defRPr>
            </a:lvl2pPr>
            <a:lvl3pPr lvl="2" algn="l">
              <a:lnSpc>
                <a:spcPct val="100000"/>
              </a:lnSpc>
              <a:spcBef>
                <a:spcPts val="0"/>
              </a:spcBef>
              <a:spcAft>
                <a:spcPts val="0"/>
              </a:spcAft>
              <a:buClr>
                <a:schemeClr val="dk1"/>
              </a:buClr>
              <a:buSzPts val="2400"/>
              <a:buFont typeface="Prata"/>
              <a:buNone/>
              <a:defRPr b="1" sz="2400">
                <a:solidFill>
                  <a:schemeClr val="dk1"/>
                </a:solidFill>
                <a:latin typeface="Prata"/>
                <a:ea typeface="Prata"/>
                <a:cs typeface="Prata"/>
                <a:sym typeface="Prata"/>
              </a:defRPr>
            </a:lvl3pPr>
            <a:lvl4pPr lvl="3" algn="l">
              <a:lnSpc>
                <a:spcPct val="100000"/>
              </a:lnSpc>
              <a:spcBef>
                <a:spcPts val="0"/>
              </a:spcBef>
              <a:spcAft>
                <a:spcPts val="0"/>
              </a:spcAft>
              <a:buClr>
                <a:schemeClr val="dk1"/>
              </a:buClr>
              <a:buSzPts val="2400"/>
              <a:buFont typeface="Prata"/>
              <a:buNone/>
              <a:defRPr b="1" sz="2400">
                <a:solidFill>
                  <a:schemeClr val="dk1"/>
                </a:solidFill>
                <a:latin typeface="Prata"/>
                <a:ea typeface="Prata"/>
                <a:cs typeface="Prata"/>
                <a:sym typeface="Prata"/>
              </a:defRPr>
            </a:lvl4pPr>
            <a:lvl5pPr lvl="4" algn="l">
              <a:lnSpc>
                <a:spcPct val="100000"/>
              </a:lnSpc>
              <a:spcBef>
                <a:spcPts val="0"/>
              </a:spcBef>
              <a:spcAft>
                <a:spcPts val="0"/>
              </a:spcAft>
              <a:buClr>
                <a:schemeClr val="dk1"/>
              </a:buClr>
              <a:buSzPts val="2400"/>
              <a:buFont typeface="Prata"/>
              <a:buNone/>
              <a:defRPr b="1" sz="2400">
                <a:solidFill>
                  <a:schemeClr val="dk1"/>
                </a:solidFill>
                <a:latin typeface="Prata"/>
                <a:ea typeface="Prata"/>
                <a:cs typeface="Prata"/>
                <a:sym typeface="Prata"/>
              </a:defRPr>
            </a:lvl5pPr>
            <a:lvl6pPr lvl="5" algn="l">
              <a:lnSpc>
                <a:spcPct val="100000"/>
              </a:lnSpc>
              <a:spcBef>
                <a:spcPts val="0"/>
              </a:spcBef>
              <a:spcAft>
                <a:spcPts val="0"/>
              </a:spcAft>
              <a:buClr>
                <a:schemeClr val="dk1"/>
              </a:buClr>
              <a:buSzPts val="2400"/>
              <a:buFont typeface="Prata"/>
              <a:buNone/>
              <a:defRPr b="1" sz="2400">
                <a:solidFill>
                  <a:schemeClr val="dk1"/>
                </a:solidFill>
                <a:latin typeface="Prata"/>
                <a:ea typeface="Prata"/>
                <a:cs typeface="Prata"/>
                <a:sym typeface="Prata"/>
              </a:defRPr>
            </a:lvl6pPr>
            <a:lvl7pPr lvl="6" algn="l">
              <a:lnSpc>
                <a:spcPct val="100000"/>
              </a:lnSpc>
              <a:spcBef>
                <a:spcPts val="0"/>
              </a:spcBef>
              <a:spcAft>
                <a:spcPts val="0"/>
              </a:spcAft>
              <a:buClr>
                <a:schemeClr val="dk1"/>
              </a:buClr>
              <a:buSzPts val="2400"/>
              <a:buFont typeface="Prata"/>
              <a:buNone/>
              <a:defRPr b="1" sz="2400">
                <a:solidFill>
                  <a:schemeClr val="dk1"/>
                </a:solidFill>
                <a:latin typeface="Prata"/>
                <a:ea typeface="Prata"/>
                <a:cs typeface="Prata"/>
                <a:sym typeface="Prata"/>
              </a:defRPr>
            </a:lvl7pPr>
            <a:lvl8pPr lvl="7" algn="l">
              <a:lnSpc>
                <a:spcPct val="100000"/>
              </a:lnSpc>
              <a:spcBef>
                <a:spcPts val="0"/>
              </a:spcBef>
              <a:spcAft>
                <a:spcPts val="0"/>
              </a:spcAft>
              <a:buClr>
                <a:schemeClr val="dk1"/>
              </a:buClr>
              <a:buSzPts val="2400"/>
              <a:buFont typeface="Prata"/>
              <a:buNone/>
              <a:defRPr b="1" sz="2400">
                <a:solidFill>
                  <a:schemeClr val="dk1"/>
                </a:solidFill>
                <a:latin typeface="Prata"/>
                <a:ea typeface="Prata"/>
                <a:cs typeface="Prata"/>
                <a:sym typeface="Prata"/>
              </a:defRPr>
            </a:lvl8pPr>
            <a:lvl9pPr lvl="8" algn="l">
              <a:lnSpc>
                <a:spcPct val="100000"/>
              </a:lnSpc>
              <a:spcBef>
                <a:spcPts val="0"/>
              </a:spcBef>
              <a:spcAft>
                <a:spcPts val="0"/>
              </a:spcAft>
              <a:buClr>
                <a:schemeClr val="dk1"/>
              </a:buClr>
              <a:buSzPts val="2400"/>
              <a:buFont typeface="Prata"/>
              <a:buNone/>
              <a:defRPr b="1" sz="2400">
                <a:solidFill>
                  <a:schemeClr val="dk1"/>
                </a:solidFill>
                <a:latin typeface="Prata"/>
                <a:ea typeface="Prata"/>
                <a:cs typeface="Prata"/>
                <a:sym typeface="Prata"/>
              </a:defRPr>
            </a:lvl9pPr>
          </a:lstStyle>
          <a:p/>
        </p:txBody>
      </p:sp>
      <p:sp>
        <p:nvSpPr>
          <p:cNvPr id="39" name="Google Shape;39;p42"/>
          <p:cNvSpPr txBox="1"/>
          <p:nvPr>
            <p:ph idx="3" type="subTitle"/>
          </p:nvPr>
        </p:nvSpPr>
        <p:spPr>
          <a:xfrm>
            <a:off x="720000" y="1985123"/>
            <a:ext cx="2530800" cy="458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2400"/>
              <a:buFont typeface="Prata"/>
              <a:buNone/>
              <a:defRPr b="1" sz="1800">
                <a:solidFill>
                  <a:schemeClr val="dk1"/>
                </a:solidFill>
                <a:latin typeface="Arial"/>
                <a:ea typeface="Arial"/>
                <a:cs typeface="Arial"/>
                <a:sym typeface="Arial"/>
              </a:defRPr>
            </a:lvl1pPr>
            <a:lvl2pPr lvl="1" algn="l">
              <a:lnSpc>
                <a:spcPct val="100000"/>
              </a:lnSpc>
              <a:spcBef>
                <a:spcPts val="0"/>
              </a:spcBef>
              <a:spcAft>
                <a:spcPts val="0"/>
              </a:spcAft>
              <a:buClr>
                <a:schemeClr val="dk1"/>
              </a:buClr>
              <a:buSzPts val="2400"/>
              <a:buFont typeface="Prata"/>
              <a:buNone/>
              <a:defRPr b="1" sz="2400">
                <a:solidFill>
                  <a:schemeClr val="dk1"/>
                </a:solidFill>
                <a:latin typeface="Prata"/>
                <a:ea typeface="Prata"/>
                <a:cs typeface="Prata"/>
                <a:sym typeface="Prata"/>
              </a:defRPr>
            </a:lvl2pPr>
            <a:lvl3pPr lvl="2" algn="l">
              <a:lnSpc>
                <a:spcPct val="100000"/>
              </a:lnSpc>
              <a:spcBef>
                <a:spcPts val="0"/>
              </a:spcBef>
              <a:spcAft>
                <a:spcPts val="0"/>
              </a:spcAft>
              <a:buClr>
                <a:schemeClr val="dk1"/>
              </a:buClr>
              <a:buSzPts val="2400"/>
              <a:buFont typeface="Prata"/>
              <a:buNone/>
              <a:defRPr b="1" sz="2400">
                <a:solidFill>
                  <a:schemeClr val="dk1"/>
                </a:solidFill>
                <a:latin typeface="Prata"/>
                <a:ea typeface="Prata"/>
                <a:cs typeface="Prata"/>
                <a:sym typeface="Prata"/>
              </a:defRPr>
            </a:lvl3pPr>
            <a:lvl4pPr lvl="3" algn="l">
              <a:lnSpc>
                <a:spcPct val="100000"/>
              </a:lnSpc>
              <a:spcBef>
                <a:spcPts val="0"/>
              </a:spcBef>
              <a:spcAft>
                <a:spcPts val="0"/>
              </a:spcAft>
              <a:buClr>
                <a:schemeClr val="dk1"/>
              </a:buClr>
              <a:buSzPts val="2400"/>
              <a:buFont typeface="Prata"/>
              <a:buNone/>
              <a:defRPr b="1" sz="2400">
                <a:solidFill>
                  <a:schemeClr val="dk1"/>
                </a:solidFill>
                <a:latin typeface="Prata"/>
                <a:ea typeface="Prata"/>
                <a:cs typeface="Prata"/>
                <a:sym typeface="Prata"/>
              </a:defRPr>
            </a:lvl4pPr>
            <a:lvl5pPr lvl="4" algn="l">
              <a:lnSpc>
                <a:spcPct val="100000"/>
              </a:lnSpc>
              <a:spcBef>
                <a:spcPts val="0"/>
              </a:spcBef>
              <a:spcAft>
                <a:spcPts val="0"/>
              </a:spcAft>
              <a:buClr>
                <a:schemeClr val="dk1"/>
              </a:buClr>
              <a:buSzPts val="2400"/>
              <a:buFont typeface="Prata"/>
              <a:buNone/>
              <a:defRPr b="1" sz="2400">
                <a:solidFill>
                  <a:schemeClr val="dk1"/>
                </a:solidFill>
                <a:latin typeface="Prata"/>
                <a:ea typeface="Prata"/>
                <a:cs typeface="Prata"/>
                <a:sym typeface="Prata"/>
              </a:defRPr>
            </a:lvl5pPr>
            <a:lvl6pPr lvl="5" algn="l">
              <a:lnSpc>
                <a:spcPct val="100000"/>
              </a:lnSpc>
              <a:spcBef>
                <a:spcPts val="0"/>
              </a:spcBef>
              <a:spcAft>
                <a:spcPts val="0"/>
              </a:spcAft>
              <a:buClr>
                <a:schemeClr val="dk1"/>
              </a:buClr>
              <a:buSzPts val="2400"/>
              <a:buFont typeface="Prata"/>
              <a:buNone/>
              <a:defRPr b="1" sz="2400">
                <a:solidFill>
                  <a:schemeClr val="dk1"/>
                </a:solidFill>
                <a:latin typeface="Prata"/>
                <a:ea typeface="Prata"/>
                <a:cs typeface="Prata"/>
                <a:sym typeface="Prata"/>
              </a:defRPr>
            </a:lvl6pPr>
            <a:lvl7pPr lvl="6" algn="l">
              <a:lnSpc>
                <a:spcPct val="100000"/>
              </a:lnSpc>
              <a:spcBef>
                <a:spcPts val="0"/>
              </a:spcBef>
              <a:spcAft>
                <a:spcPts val="0"/>
              </a:spcAft>
              <a:buClr>
                <a:schemeClr val="dk1"/>
              </a:buClr>
              <a:buSzPts val="2400"/>
              <a:buFont typeface="Prata"/>
              <a:buNone/>
              <a:defRPr b="1" sz="2400">
                <a:solidFill>
                  <a:schemeClr val="dk1"/>
                </a:solidFill>
                <a:latin typeface="Prata"/>
                <a:ea typeface="Prata"/>
                <a:cs typeface="Prata"/>
                <a:sym typeface="Prata"/>
              </a:defRPr>
            </a:lvl7pPr>
            <a:lvl8pPr lvl="7" algn="l">
              <a:lnSpc>
                <a:spcPct val="100000"/>
              </a:lnSpc>
              <a:spcBef>
                <a:spcPts val="0"/>
              </a:spcBef>
              <a:spcAft>
                <a:spcPts val="0"/>
              </a:spcAft>
              <a:buClr>
                <a:schemeClr val="dk1"/>
              </a:buClr>
              <a:buSzPts val="2400"/>
              <a:buFont typeface="Prata"/>
              <a:buNone/>
              <a:defRPr b="1" sz="2400">
                <a:solidFill>
                  <a:schemeClr val="dk1"/>
                </a:solidFill>
                <a:latin typeface="Prata"/>
                <a:ea typeface="Prata"/>
                <a:cs typeface="Prata"/>
                <a:sym typeface="Prata"/>
              </a:defRPr>
            </a:lvl8pPr>
            <a:lvl9pPr lvl="8" algn="l">
              <a:lnSpc>
                <a:spcPct val="100000"/>
              </a:lnSpc>
              <a:spcBef>
                <a:spcPts val="0"/>
              </a:spcBef>
              <a:spcAft>
                <a:spcPts val="0"/>
              </a:spcAft>
              <a:buClr>
                <a:schemeClr val="dk1"/>
              </a:buClr>
              <a:buSzPts val="2400"/>
              <a:buFont typeface="Prata"/>
              <a:buNone/>
              <a:defRPr b="1" sz="2400">
                <a:solidFill>
                  <a:schemeClr val="dk1"/>
                </a:solidFill>
                <a:latin typeface="Prata"/>
                <a:ea typeface="Prata"/>
                <a:cs typeface="Prata"/>
                <a:sym typeface="Prata"/>
              </a:defRPr>
            </a:lvl9pPr>
          </a:lstStyle>
          <a:p/>
        </p:txBody>
      </p:sp>
      <p:sp>
        <p:nvSpPr>
          <p:cNvPr id="40" name="Google Shape;40;p42"/>
          <p:cNvSpPr txBox="1"/>
          <p:nvPr>
            <p:ph idx="4" type="subTitle"/>
          </p:nvPr>
        </p:nvSpPr>
        <p:spPr>
          <a:xfrm>
            <a:off x="5898088" y="1172725"/>
            <a:ext cx="2530800" cy="888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None/>
              <a:defRPr i="1">
                <a:latin typeface="Arial"/>
                <a:ea typeface="Arial"/>
                <a:cs typeface="Arial"/>
                <a:sym typeface="Arial"/>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41" name="Google Shape;41;p42"/>
          <p:cNvSpPr txBox="1"/>
          <p:nvPr>
            <p:ph idx="5" type="subTitle"/>
          </p:nvPr>
        </p:nvSpPr>
        <p:spPr>
          <a:xfrm>
            <a:off x="3309044" y="1172950"/>
            <a:ext cx="2530800" cy="888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None/>
              <a:defRPr i="1">
                <a:latin typeface="Arial"/>
                <a:ea typeface="Arial"/>
                <a:cs typeface="Arial"/>
                <a:sym typeface="Arial"/>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42" name="Google Shape;42;p42"/>
          <p:cNvSpPr txBox="1"/>
          <p:nvPr>
            <p:ph idx="6" type="subTitle"/>
          </p:nvPr>
        </p:nvSpPr>
        <p:spPr>
          <a:xfrm>
            <a:off x="720000" y="1172800"/>
            <a:ext cx="2530800" cy="888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400"/>
              <a:buNone/>
              <a:defRPr i="1">
                <a:latin typeface="Arial"/>
                <a:ea typeface="Arial"/>
                <a:cs typeface="Arial"/>
                <a:sym typeface="Arial"/>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grpSp>
        <p:nvGrpSpPr>
          <p:cNvPr id="43" name="Google Shape;43;p42"/>
          <p:cNvGrpSpPr/>
          <p:nvPr/>
        </p:nvGrpSpPr>
        <p:grpSpPr>
          <a:xfrm>
            <a:off x="7343038" y="-351587"/>
            <a:ext cx="1826839" cy="1603187"/>
            <a:chOff x="7343038" y="-351587"/>
            <a:chExt cx="1826839" cy="1603187"/>
          </a:xfrm>
        </p:grpSpPr>
        <p:pic>
          <p:nvPicPr>
            <p:cNvPr id="44" name="Google Shape;44;p42"/>
            <p:cNvPicPr preferRelativeResize="0"/>
            <p:nvPr/>
          </p:nvPicPr>
          <p:blipFill rotWithShape="1">
            <a:blip r:embed="rId3">
              <a:alphaModFix/>
            </a:blip>
            <a:srcRect b="0" l="59" r="49" t="0"/>
            <a:stretch/>
          </p:blipFill>
          <p:spPr>
            <a:xfrm rot="-33">
              <a:off x="7343042" y="-351579"/>
              <a:ext cx="1635291" cy="743707"/>
            </a:xfrm>
            <a:prstGeom prst="rect">
              <a:avLst/>
            </a:prstGeom>
            <a:noFill/>
            <a:ln>
              <a:noFill/>
            </a:ln>
          </p:spPr>
        </p:pic>
        <p:pic>
          <p:nvPicPr>
            <p:cNvPr id="45" name="Google Shape;45;p42"/>
            <p:cNvPicPr preferRelativeResize="0"/>
            <p:nvPr/>
          </p:nvPicPr>
          <p:blipFill rotWithShape="1">
            <a:blip r:embed="rId4">
              <a:alphaModFix/>
            </a:blip>
            <a:srcRect b="0" l="0" r="0" t="0"/>
            <a:stretch/>
          </p:blipFill>
          <p:spPr>
            <a:xfrm rot="-1320648">
              <a:off x="8531903" y="521450"/>
              <a:ext cx="534968" cy="653726"/>
            </a:xfrm>
            <a:prstGeom prst="rect">
              <a:avLst/>
            </a:prstGeom>
            <a:noFill/>
            <a:ln>
              <a:noFill/>
            </a:ln>
          </p:spPr>
        </p:pic>
      </p:grpSp>
      <p:sp>
        <p:nvSpPr>
          <p:cNvPr id="46" name="Google Shape;46;p42"/>
          <p:cNvSpPr/>
          <p:nvPr>
            <p:ph idx="7" type="pic"/>
          </p:nvPr>
        </p:nvSpPr>
        <p:spPr>
          <a:xfrm>
            <a:off x="720000" y="2522700"/>
            <a:ext cx="2530800" cy="2620800"/>
          </a:xfrm>
          <a:prstGeom prst="rect">
            <a:avLst/>
          </a:prstGeom>
          <a:noFill/>
          <a:ln>
            <a:noFill/>
          </a:ln>
        </p:spPr>
      </p:sp>
      <p:sp>
        <p:nvSpPr>
          <p:cNvPr id="47" name="Google Shape;47;p42"/>
          <p:cNvSpPr/>
          <p:nvPr>
            <p:ph idx="8" type="pic"/>
          </p:nvPr>
        </p:nvSpPr>
        <p:spPr>
          <a:xfrm>
            <a:off x="3306600" y="2522700"/>
            <a:ext cx="2530800" cy="2620800"/>
          </a:xfrm>
          <a:prstGeom prst="rect">
            <a:avLst/>
          </a:prstGeom>
          <a:noFill/>
          <a:ln>
            <a:noFill/>
          </a:ln>
        </p:spPr>
      </p:sp>
      <p:sp>
        <p:nvSpPr>
          <p:cNvPr id="48" name="Google Shape;48;p42"/>
          <p:cNvSpPr/>
          <p:nvPr>
            <p:ph idx="9" type="pic"/>
          </p:nvPr>
        </p:nvSpPr>
        <p:spPr>
          <a:xfrm>
            <a:off x="5893200" y="2522700"/>
            <a:ext cx="2530800" cy="26208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9" name="Shape 49"/>
        <p:cNvGrpSpPr/>
        <p:nvPr/>
      </p:nvGrpSpPr>
      <p:grpSpPr>
        <a:xfrm>
          <a:off x="0" y="0"/>
          <a:ext cx="0" cy="0"/>
          <a:chOff x="0" y="0"/>
          <a:chExt cx="0" cy="0"/>
        </a:xfrm>
      </p:grpSpPr>
      <p:pic>
        <p:nvPicPr>
          <p:cNvPr id="50" name="Google Shape;50;p43"/>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51" name="Google Shape;51;p43"/>
          <p:cNvSpPr txBox="1"/>
          <p:nvPr>
            <p:ph type="ctrTitle"/>
          </p:nvPr>
        </p:nvSpPr>
        <p:spPr>
          <a:xfrm>
            <a:off x="715100" y="1179050"/>
            <a:ext cx="4237800" cy="20820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rgbClr val="191919"/>
              </a:buClr>
              <a:buSzPts val="5200"/>
              <a:buNone/>
              <a:defRPr sz="4000">
                <a:latin typeface="Arial"/>
                <a:ea typeface="Arial"/>
                <a:cs typeface="Arial"/>
                <a:sym typeface="Arial"/>
              </a:defRPr>
            </a:lvl1pPr>
            <a:lvl2pPr lvl="1" algn="ctr">
              <a:lnSpc>
                <a:spcPct val="100000"/>
              </a:lnSpc>
              <a:spcBef>
                <a:spcPts val="0"/>
              </a:spcBef>
              <a:spcAft>
                <a:spcPts val="0"/>
              </a:spcAft>
              <a:buClr>
                <a:srgbClr val="191919"/>
              </a:buClr>
              <a:buSzPts val="5200"/>
              <a:buNone/>
              <a:defRPr sz="5200">
                <a:solidFill>
                  <a:srgbClr val="191919"/>
                </a:solidFill>
              </a:defRPr>
            </a:lvl2pPr>
            <a:lvl3pPr lvl="2" algn="ctr">
              <a:lnSpc>
                <a:spcPct val="100000"/>
              </a:lnSpc>
              <a:spcBef>
                <a:spcPts val="0"/>
              </a:spcBef>
              <a:spcAft>
                <a:spcPts val="0"/>
              </a:spcAft>
              <a:buClr>
                <a:srgbClr val="191919"/>
              </a:buClr>
              <a:buSzPts val="5200"/>
              <a:buNone/>
              <a:defRPr sz="5200">
                <a:solidFill>
                  <a:srgbClr val="191919"/>
                </a:solidFill>
              </a:defRPr>
            </a:lvl3pPr>
            <a:lvl4pPr lvl="3" algn="ctr">
              <a:lnSpc>
                <a:spcPct val="100000"/>
              </a:lnSpc>
              <a:spcBef>
                <a:spcPts val="0"/>
              </a:spcBef>
              <a:spcAft>
                <a:spcPts val="0"/>
              </a:spcAft>
              <a:buClr>
                <a:srgbClr val="191919"/>
              </a:buClr>
              <a:buSzPts val="5200"/>
              <a:buNone/>
              <a:defRPr sz="5200">
                <a:solidFill>
                  <a:srgbClr val="191919"/>
                </a:solidFill>
              </a:defRPr>
            </a:lvl4pPr>
            <a:lvl5pPr lvl="4" algn="ctr">
              <a:lnSpc>
                <a:spcPct val="100000"/>
              </a:lnSpc>
              <a:spcBef>
                <a:spcPts val="0"/>
              </a:spcBef>
              <a:spcAft>
                <a:spcPts val="0"/>
              </a:spcAft>
              <a:buClr>
                <a:srgbClr val="191919"/>
              </a:buClr>
              <a:buSzPts val="5200"/>
              <a:buNone/>
              <a:defRPr sz="5200">
                <a:solidFill>
                  <a:srgbClr val="191919"/>
                </a:solidFill>
              </a:defRPr>
            </a:lvl5pPr>
            <a:lvl6pPr lvl="5" algn="ctr">
              <a:lnSpc>
                <a:spcPct val="100000"/>
              </a:lnSpc>
              <a:spcBef>
                <a:spcPts val="0"/>
              </a:spcBef>
              <a:spcAft>
                <a:spcPts val="0"/>
              </a:spcAft>
              <a:buClr>
                <a:srgbClr val="191919"/>
              </a:buClr>
              <a:buSzPts val="5200"/>
              <a:buNone/>
              <a:defRPr sz="5200">
                <a:solidFill>
                  <a:srgbClr val="191919"/>
                </a:solidFill>
              </a:defRPr>
            </a:lvl6pPr>
            <a:lvl7pPr lvl="6" algn="ctr">
              <a:lnSpc>
                <a:spcPct val="100000"/>
              </a:lnSpc>
              <a:spcBef>
                <a:spcPts val="0"/>
              </a:spcBef>
              <a:spcAft>
                <a:spcPts val="0"/>
              </a:spcAft>
              <a:buClr>
                <a:srgbClr val="191919"/>
              </a:buClr>
              <a:buSzPts val="5200"/>
              <a:buNone/>
              <a:defRPr sz="5200">
                <a:solidFill>
                  <a:srgbClr val="191919"/>
                </a:solidFill>
              </a:defRPr>
            </a:lvl7pPr>
            <a:lvl8pPr lvl="7" algn="ctr">
              <a:lnSpc>
                <a:spcPct val="100000"/>
              </a:lnSpc>
              <a:spcBef>
                <a:spcPts val="0"/>
              </a:spcBef>
              <a:spcAft>
                <a:spcPts val="0"/>
              </a:spcAft>
              <a:buClr>
                <a:srgbClr val="191919"/>
              </a:buClr>
              <a:buSzPts val="5200"/>
              <a:buNone/>
              <a:defRPr sz="5200">
                <a:solidFill>
                  <a:srgbClr val="191919"/>
                </a:solidFill>
              </a:defRPr>
            </a:lvl8pPr>
            <a:lvl9pPr lvl="8" algn="ctr">
              <a:lnSpc>
                <a:spcPct val="100000"/>
              </a:lnSpc>
              <a:spcBef>
                <a:spcPts val="0"/>
              </a:spcBef>
              <a:spcAft>
                <a:spcPts val="0"/>
              </a:spcAft>
              <a:buClr>
                <a:srgbClr val="191919"/>
              </a:buClr>
              <a:buSzPts val="5200"/>
              <a:buNone/>
              <a:defRPr sz="5200">
                <a:solidFill>
                  <a:srgbClr val="191919"/>
                </a:solidFill>
              </a:defRPr>
            </a:lvl9pPr>
          </a:lstStyle>
          <a:p/>
        </p:txBody>
      </p:sp>
      <p:sp>
        <p:nvSpPr>
          <p:cNvPr id="52" name="Google Shape;52;p43"/>
          <p:cNvSpPr txBox="1"/>
          <p:nvPr>
            <p:ph idx="1" type="subTitle"/>
          </p:nvPr>
        </p:nvSpPr>
        <p:spPr>
          <a:xfrm>
            <a:off x="715100" y="3554950"/>
            <a:ext cx="4237800" cy="409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200"/>
              <a:buNone/>
              <a:defRPr sz="1400">
                <a:latin typeface="Arial"/>
                <a:ea typeface="Arial"/>
                <a:cs typeface="Arial"/>
                <a:sym typeface="Aria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53" name="Google Shape;53;p43"/>
          <p:cNvSpPr/>
          <p:nvPr>
            <p:ph idx="2" type="pic"/>
          </p:nvPr>
        </p:nvSpPr>
        <p:spPr>
          <a:xfrm>
            <a:off x="5546700" y="-9525"/>
            <a:ext cx="3597300" cy="5162400"/>
          </a:xfrm>
          <a:prstGeom prst="rect">
            <a:avLst/>
          </a:prstGeom>
          <a:noFill/>
          <a:ln>
            <a:noFill/>
          </a:ln>
        </p:spPr>
      </p:sp>
      <p:grpSp>
        <p:nvGrpSpPr>
          <p:cNvPr id="54" name="Google Shape;54;p43"/>
          <p:cNvGrpSpPr/>
          <p:nvPr/>
        </p:nvGrpSpPr>
        <p:grpSpPr>
          <a:xfrm>
            <a:off x="-401333" y="-888975"/>
            <a:ext cx="5858191" cy="6386650"/>
            <a:chOff x="-401333" y="-888975"/>
            <a:chExt cx="5858191" cy="6386650"/>
          </a:xfrm>
        </p:grpSpPr>
        <p:pic>
          <p:nvPicPr>
            <p:cNvPr id="55" name="Google Shape;55;p43"/>
            <p:cNvPicPr preferRelativeResize="0"/>
            <p:nvPr/>
          </p:nvPicPr>
          <p:blipFill rotWithShape="1">
            <a:blip r:embed="rId3">
              <a:alphaModFix/>
            </a:blip>
            <a:srcRect b="0" l="0" r="0" t="0"/>
            <a:stretch/>
          </p:blipFill>
          <p:spPr>
            <a:xfrm rot="2043951">
              <a:off x="-295275" y="4153866"/>
              <a:ext cx="1554450" cy="757250"/>
            </a:xfrm>
            <a:prstGeom prst="rect">
              <a:avLst/>
            </a:prstGeom>
            <a:noFill/>
            <a:ln>
              <a:noFill/>
            </a:ln>
          </p:spPr>
        </p:pic>
        <p:pic>
          <p:nvPicPr>
            <p:cNvPr id="56" name="Google Shape;56;p43"/>
            <p:cNvPicPr preferRelativeResize="0"/>
            <p:nvPr/>
          </p:nvPicPr>
          <p:blipFill rotWithShape="1">
            <a:blip r:embed="rId4">
              <a:alphaModFix/>
            </a:blip>
            <a:srcRect b="0" l="0" r="0" t="0"/>
            <a:stretch/>
          </p:blipFill>
          <p:spPr>
            <a:xfrm rot="994335">
              <a:off x="-208432" y="1629778"/>
              <a:ext cx="569668" cy="1435595"/>
            </a:xfrm>
            <a:prstGeom prst="rect">
              <a:avLst/>
            </a:prstGeom>
            <a:noFill/>
            <a:ln>
              <a:noFill/>
            </a:ln>
          </p:spPr>
        </p:pic>
        <p:pic>
          <p:nvPicPr>
            <p:cNvPr id="57" name="Google Shape;57;p43"/>
            <p:cNvPicPr preferRelativeResize="0"/>
            <p:nvPr/>
          </p:nvPicPr>
          <p:blipFill rotWithShape="1">
            <a:blip r:embed="rId5">
              <a:alphaModFix/>
            </a:blip>
            <a:srcRect b="0" l="0" r="0" t="0"/>
            <a:stretch/>
          </p:blipFill>
          <p:spPr>
            <a:xfrm rot="-1320648">
              <a:off x="146728" y="183700"/>
              <a:ext cx="534968" cy="653726"/>
            </a:xfrm>
            <a:prstGeom prst="rect">
              <a:avLst/>
            </a:prstGeom>
            <a:noFill/>
            <a:ln>
              <a:noFill/>
            </a:ln>
          </p:spPr>
        </p:pic>
        <p:pic>
          <p:nvPicPr>
            <p:cNvPr id="58" name="Google Shape;58;p43"/>
            <p:cNvPicPr preferRelativeResize="0"/>
            <p:nvPr/>
          </p:nvPicPr>
          <p:blipFill rotWithShape="1">
            <a:blip r:embed="rId6">
              <a:alphaModFix/>
            </a:blip>
            <a:srcRect b="0" l="0" r="0" t="0"/>
            <a:stretch/>
          </p:blipFill>
          <p:spPr>
            <a:xfrm rot="-599363">
              <a:off x="2624642" y="4617772"/>
              <a:ext cx="1635290" cy="743707"/>
            </a:xfrm>
            <a:prstGeom prst="rect">
              <a:avLst/>
            </a:prstGeom>
            <a:noFill/>
            <a:ln>
              <a:noFill/>
            </a:ln>
          </p:spPr>
        </p:pic>
        <p:pic>
          <p:nvPicPr>
            <p:cNvPr id="59" name="Google Shape;59;p43"/>
            <p:cNvPicPr preferRelativeResize="0"/>
            <p:nvPr/>
          </p:nvPicPr>
          <p:blipFill rotWithShape="1">
            <a:blip r:embed="rId7">
              <a:alphaModFix/>
            </a:blip>
            <a:srcRect b="0" l="0" r="0" t="0"/>
            <a:stretch/>
          </p:blipFill>
          <p:spPr>
            <a:xfrm rot="-7037278">
              <a:off x="3939125" y="-792651"/>
              <a:ext cx="1042352" cy="1704974"/>
            </a:xfrm>
            <a:prstGeom prst="rect">
              <a:avLst/>
            </a:prstGeom>
            <a:noFill/>
            <a:ln>
              <a:noFill/>
            </a:ln>
          </p:spPr>
        </p:pic>
        <p:pic>
          <p:nvPicPr>
            <p:cNvPr id="60" name="Google Shape;60;p43"/>
            <p:cNvPicPr preferRelativeResize="0"/>
            <p:nvPr/>
          </p:nvPicPr>
          <p:blipFill rotWithShape="1">
            <a:blip r:embed="rId8">
              <a:alphaModFix/>
            </a:blip>
            <a:srcRect b="0" l="0" r="0" t="0"/>
            <a:stretch/>
          </p:blipFill>
          <p:spPr>
            <a:xfrm>
              <a:off x="1238250" y="-888975"/>
              <a:ext cx="1666875" cy="1423976"/>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
    <p:spTree>
      <p:nvGrpSpPr>
        <p:cNvPr id="61" name="Shape 61"/>
        <p:cNvGrpSpPr/>
        <p:nvPr/>
      </p:nvGrpSpPr>
      <p:grpSpPr>
        <a:xfrm>
          <a:off x="0" y="0"/>
          <a:ext cx="0" cy="0"/>
          <a:chOff x="0" y="0"/>
          <a:chExt cx="0" cy="0"/>
        </a:xfrm>
      </p:grpSpPr>
      <p:pic>
        <p:nvPicPr>
          <p:cNvPr id="62" name="Google Shape;62;p44"/>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63" name="Google Shape;63;p44"/>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atin typeface="Arial"/>
                <a:ea typeface="Arial"/>
                <a:cs typeface="Arial"/>
                <a:sym typeface="Arial"/>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sp>
        <p:nvSpPr>
          <p:cNvPr id="64" name="Google Shape;64;p44"/>
          <p:cNvSpPr txBox="1"/>
          <p:nvPr>
            <p:ph idx="1" type="subTitle"/>
          </p:nvPr>
        </p:nvSpPr>
        <p:spPr>
          <a:xfrm>
            <a:off x="1022063" y="2041922"/>
            <a:ext cx="3549900" cy="4701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dk1"/>
              </a:buClr>
              <a:buSzPts val="2400"/>
              <a:buFont typeface="Prata"/>
              <a:buNone/>
              <a:defRPr b="1" sz="1800">
                <a:solidFill>
                  <a:schemeClr val="dk1"/>
                </a:solidFill>
                <a:latin typeface="Arial"/>
                <a:ea typeface="Arial"/>
                <a:cs typeface="Arial"/>
                <a:sym typeface="Arial"/>
              </a:defRPr>
            </a:lvl1pPr>
            <a:lvl2pPr lvl="1" algn="ctr">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2pPr>
            <a:lvl3pPr lvl="2" algn="ctr">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3pPr>
            <a:lvl4pPr lvl="3" algn="ctr">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4pPr>
            <a:lvl5pPr lvl="4" algn="ctr">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5pPr>
            <a:lvl6pPr lvl="5" algn="ctr">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6pPr>
            <a:lvl7pPr lvl="6" algn="ctr">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7pPr>
            <a:lvl8pPr lvl="7" algn="ctr">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8pPr>
            <a:lvl9pPr lvl="8" algn="ctr">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9pPr>
          </a:lstStyle>
          <a:p/>
        </p:txBody>
      </p:sp>
      <p:sp>
        <p:nvSpPr>
          <p:cNvPr id="65" name="Google Shape;65;p44"/>
          <p:cNvSpPr txBox="1"/>
          <p:nvPr>
            <p:ph idx="2" type="subTitle"/>
          </p:nvPr>
        </p:nvSpPr>
        <p:spPr>
          <a:xfrm>
            <a:off x="1022063" y="2427800"/>
            <a:ext cx="3549900" cy="845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atin typeface="Arial"/>
                <a:ea typeface="Arial"/>
                <a:cs typeface="Arial"/>
                <a:sym typeface="Arial"/>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66" name="Google Shape;66;p44"/>
          <p:cNvSpPr txBox="1"/>
          <p:nvPr>
            <p:ph idx="3" type="subTitle"/>
          </p:nvPr>
        </p:nvSpPr>
        <p:spPr>
          <a:xfrm>
            <a:off x="4572040" y="2427800"/>
            <a:ext cx="3549900" cy="845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atin typeface="Arial"/>
                <a:ea typeface="Arial"/>
                <a:cs typeface="Arial"/>
                <a:sym typeface="Arial"/>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67" name="Google Shape;67;p44"/>
          <p:cNvSpPr txBox="1"/>
          <p:nvPr>
            <p:ph idx="4" type="subTitle"/>
          </p:nvPr>
        </p:nvSpPr>
        <p:spPr>
          <a:xfrm>
            <a:off x="1022063" y="3763112"/>
            <a:ext cx="3549900" cy="845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atin typeface="Arial"/>
                <a:ea typeface="Arial"/>
                <a:cs typeface="Arial"/>
                <a:sym typeface="Arial"/>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68" name="Google Shape;68;p44"/>
          <p:cNvSpPr txBox="1"/>
          <p:nvPr>
            <p:ph idx="5" type="subTitle"/>
          </p:nvPr>
        </p:nvSpPr>
        <p:spPr>
          <a:xfrm>
            <a:off x="4572040" y="3763112"/>
            <a:ext cx="3549900" cy="845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a:latin typeface="Arial"/>
                <a:ea typeface="Arial"/>
                <a:cs typeface="Arial"/>
                <a:sym typeface="Arial"/>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69" name="Google Shape;69;p44"/>
          <p:cNvSpPr txBox="1"/>
          <p:nvPr>
            <p:ph idx="6" type="subTitle"/>
          </p:nvPr>
        </p:nvSpPr>
        <p:spPr>
          <a:xfrm>
            <a:off x="1022063" y="3377431"/>
            <a:ext cx="3549900" cy="4701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dk1"/>
              </a:buClr>
              <a:buSzPts val="2400"/>
              <a:buFont typeface="Prata"/>
              <a:buNone/>
              <a:defRPr b="1" sz="1800">
                <a:solidFill>
                  <a:schemeClr val="dk1"/>
                </a:solidFill>
                <a:latin typeface="Arial"/>
                <a:ea typeface="Arial"/>
                <a:cs typeface="Arial"/>
                <a:sym typeface="Arial"/>
              </a:defRPr>
            </a:lvl1pPr>
            <a:lvl2pPr lvl="1" algn="ctr">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2pPr>
            <a:lvl3pPr lvl="2" algn="ctr">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3pPr>
            <a:lvl4pPr lvl="3" algn="ctr">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4pPr>
            <a:lvl5pPr lvl="4" algn="ctr">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5pPr>
            <a:lvl6pPr lvl="5" algn="ctr">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6pPr>
            <a:lvl7pPr lvl="6" algn="ctr">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7pPr>
            <a:lvl8pPr lvl="7" algn="ctr">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8pPr>
            <a:lvl9pPr lvl="8" algn="ctr">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9pPr>
          </a:lstStyle>
          <a:p/>
        </p:txBody>
      </p:sp>
      <p:sp>
        <p:nvSpPr>
          <p:cNvPr id="70" name="Google Shape;70;p44"/>
          <p:cNvSpPr txBox="1"/>
          <p:nvPr>
            <p:ph idx="7" type="subTitle"/>
          </p:nvPr>
        </p:nvSpPr>
        <p:spPr>
          <a:xfrm>
            <a:off x="4572033" y="2041922"/>
            <a:ext cx="3549900" cy="4701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dk1"/>
              </a:buClr>
              <a:buSzPts val="2400"/>
              <a:buFont typeface="Prata"/>
              <a:buNone/>
              <a:defRPr b="1" sz="1800">
                <a:solidFill>
                  <a:schemeClr val="dk1"/>
                </a:solidFill>
                <a:latin typeface="Arial"/>
                <a:ea typeface="Arial"/>
                <a:cs typeface="Arial"/>
                <a:sym typeface="Arial"/>
              </a:defRPr>
            </a:lvl1pPr>
            <a:lvl2pPr lvl="1" algn="ctr">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2pPr>
            <a:lvl3pPr lvl="2" algn="ctr">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3pPr>
            <a:lvl4pPr lvl="3" algn="ctr">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4pPr>
            <a:lvl5pPr lvl="4" algn="ctr">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5pPr>
            <a:lvl6pPr lvl="5" algn="ctr">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6pPr>
            <a:lvl7pPr lvl="6" algn="ctr">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7pPr>
            <a:lvl8pPr lvl="7" algn="ctr">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8pPr>
            <a:lvl9pPr lvl="8" algn="ctr">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9pPr>
          </a:lstStyle>
          <a:p/>
        </p:txBody>
      </p:sp>
      <p:sp>
        <p:nvSpPr>
          <p:cNvPr id="71" name="Google Shape;71;p44"/>
          <p:cNvSpPr txBox="1"/>
          <p:nvPr>
            <p:ph idx="8" type="subTitle"/>
          </p:nvPr>
        </p:nvSpPr>
        <p:spPr>
          <a:xfrm>
            <a:off x="4572033" y="3377431"/>
            <a:ext cx="3549900" cy="4701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dk1"/>
              </a:buClr>
              <a:buSzPts val="2400"/>
              <a:buFont typeface="Prata"/>
              <a:buNone/>
              <a:defRPr b="1" sz="1800">
                <a:solidFill>
                  <a:schemeClr val="dk1"/>
                </a:solidFill>
                <a:latin typeface="Arial"/>
                <a:ea typeface="Arial"/>
                <a:cs typeface="Arial"/>
                <a:sym typeface="Arial"/>
              </a:defRPr>
            </a:lvl1pPr>
            <a:lvl2pPr lvl="1" algn="ctr">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2pPr>
            <a:lvl3pPr lvl="2" algn="ctr">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3pPr>
            <a:lvl4pPr lvl="3" algn="ctr">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4pPr>
            <a:lvl5pPr lvl="4" algn="ctr">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5pPr>
            <a:lvl6pPr lvl="5" algn="ctr">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6pPr>
            <a:lvl7pPr lvl="6" algn="ctr">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7pPr>
            <a:lvl8pPr lvl="7" algn="ctr">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8pPr>
            <a:lvl9pPr lvl="8" algn="ctr">
              <a:lnSpc>
                <a:spcPct val="100000"/>
              </a:lnSpc>
              <a:spcBef>
                <a:spcPts val="0"/>
              </a:spcBef>
              <a:spcAft>
                <a:spcPts val="0"/>
              </a:spcAft>
              <a:buClr>
                <a:schemeClr val="dk1"/>
              </a:buClr>
              <a:buSzPts val="2400"/>
              <a:buFont typeface="Prata"/>
              <a:buNone/>
              <a:defRPr sz="2400">
                <a:solidFill>
                  <a:schemeClr val="dk1"/>
                </a:solidFill>
                <a:latin typeface="Prata"/>
                <a:ea typeface="Prata"/>
                <a:cs typeface="Prata"/>
                <a:sym typeface="Prata"/>
              </a:defRPr>
            </a:lvl9pPr>
          </a:lstStyle>
          <a:p/>
        </p:txBody>
      </p:sp>
      <p:grpSp>
        <p:nvGrpSpPr>
          <p:cNvPr id="72" name="Google Shape;72;p44"/>
          <p:cNvGrpSpPr/>
          <p:nvPr/>
        </p:nvGrpSpPr>
        <p:grpSpPr>
          <a:xfrm>
            <a:off x="6283934" y="3371106"/>
            <a:ext cx="3697366" cy="2253494"/>
            <a:chOff x="6283934" y="3371106"/>
            <a:chExt cx="3697366" cy="2253494"/>
          </a:xfrm>
        </p:grpSpPr>
        <p:pic>
          <p:nvPicPr>
            <p:cNvPr id="73" name="Google Shape;73;p44"/>
            <p:cNvPicPr preferRelativeResize="0"/>
            <p:nvPr/>
          </p:nvPicPr>
          <p:blipFill rotWithShape="1">
            <a:blip r:embed="rId3">
              <a:alphaModFix/>
            </a:blip>
            <a:srcRect b="0" l="0" r="0" t="0"/>
            <a:stretch/>
          </p:blipFill>
          <p:spPr>
            <a:xfrm rot="-599363">
              <a:off x="6336042" y="4744697"/>
              <a:ext cx="1635290" cy="743707"/>
            </a:xfrm>
            <a:prstGeom prst="rect">
              <a:avLst/>
            </a:prstGeom>
            <a:noFill/>
            <a:ln>
              <a:noFill/>
            </a:ln>
          </p:spPr>
        </p:pic>
        <p:pic>
          <p:nvPicPr>
            <p:cNvPr id="74" name="Google Shape;74;p44"/>
            <p:cNvPicPr preferRelativeResize="0"/>
            <p:nvPr/>
          </p:nvPicPr>
          <p:blipFill rotWithShape="1">
            <a:blip r:embed="rId4">
              <a:alphaModFix/>
            </a:blip>
            <a:srcRect b="0" l="0" r="0" t="0"/>
            <a:stretch/>
          </p:blipFill>
          <p:spPr>
            <a:xfrm rot="-8452186">
              <a:off x="8517849" y="3508811"/>
              <a:ext cx="1042352" cy="1704974"/>
            </a:xfrm>
            <a:prstGeom prst="rect">
              <a:avLst/>
            </a:prstGeom>
            <a:noFill/>
            <a:ln>
              <a:noFill/>
            </a:ln>
          </p:spPr>
        </p:pic>
      </p:grpSp>
      <p:sp>
        <p:nvSpPr>
          <p:cNvPr id="75" name="Google Shape;75;p44"/>
          <p:cNvSpPr/>
          <p:nvPr>
            <p:ph idx="9" type="pic"/>
          </p:nvPr>
        </p:nvSpPr>
        <p:spPr>
          <a:xfrm>
            <a:off x="1022075" y="1057275"/>
            <a:ext cx="7099800" cy="9084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
    <p:spTree>
      <p:nvGrpSpPr>
        <p:cNvPr id="76" name="Shape 76"/>
        <p:cNvGrpSpPr/>
        <p:nvPr/>
      </p:nvGrpSpPr>
      <p:grpSpPr>
        <a:xfrm>
          <a:off x="0" y="0"/>
          <a:ext cx="0" cy="0"/>
          <a:chOff x="0" y="0"/>
          <a:chExt cx="0" cy="0"/>
        </a:xfrm>
      </p:grpSpPr>
      <p:pic>
        <p:nvPicPr>
          <p:cNvPr id="77" name="Google Shape;77;p45"/>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78" name="Google Shape;78;p45"/>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atin typeface="Arial"/>
                <a:ea typeface="Arial"/>
                <a:cs typeface="Arial"/>
                <a:sym typeface="Arial"/>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sp>
        <p:nvSpPr>
          <p:cNvPr id="79" name="Google Shape;79;p45"/>
          <p:cNvSpPr txBox="1"/>
          <p:nvPr>
            <p:ph idx="2" type="title"/>
          </p:nvPr>
        </p:nvSpPr>
        <p:spPr>
          <a:xfrm>
            <a:off x="2211803" y="1327550"/>
            <a:ext cx="875400" cy="572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3000"/>
              <a:buNone/>
              <a:defRPr sz="3000">
                <a:latin typeface="Arial"/>
                <a:ea typeface="Arial"/>
                <a:cs typeface="Arial"/>
                <a:sym typeface="Aria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80" name="Google Shape;80;p45"/>
          <p:cNvSpPr txBox="1"/>
          <p:nvPr>
            <p:ph idx="3" type="title"/>
          </p:nvPr>
        </p:nvSpPr>
        <p:spPr>
          <a:xfrm>
            <a:off x="6070149" y="1327550"/>
            <a:ext cx="875400" cy="572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3000"/>
              <a:buNone/>
              <a:defRPr sz="3000">
                <a:latin typeface="Arial"/>
                <a:ea typeface="Arial"/>
                <a:cs typeface="Arial"/>
                <a:sym typeface="Aria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81" name="Google Shape;81;p45"/>
          <p:cNvSpPr txBox="1"/>
          <p:nvPr>
            <p:ph idx="4" type="title"/>
          </p:nvPr>
        </p:nvSpPr>
        <p:spPr>
          <a:xfrm>
            <a:off x="2211803" y="2484034"/>
            <a:ext cx="875400" cy="572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3000"/>
              <a:buNone/>
              <a:defRPr sz="3000">
                <a:latin typeface="Arial"/>
                <a:ea typeface="Arial"/>
                <a:cs typeface="Arial"/>
                <a:sym typeface="Aria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82" name="Google Shape;82;p45"/>
          <p:cNvSpPr txBox="1"/>
          <p:nvPr>
            <p:ph idx="5" type="title"/>
          </p:nvPr>
        </p:nvSpPr>
        <p:spPr>
          <a:xfrm>
            <a:off x="6070149" y="2484011"/>
            <a:ext cx="875400" cy="572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3000"/>
              <a:buNone/>
              <a:defRPr sz="3000">
                <a:latin typeface="Arial"/>
                <a:ea typeface="Arial"/>
                <a:cs typeface="Arial"/>
                <a:sym typeface="Aria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83" name="Google Shape;83;p45"/>
          <p:cNvSpPr txBox="1"/>
          <p:nvPr>
            <p:ph idx="6" type="title"/>
          </p:nvPr>
        </p:nvSpPr>
        <p:spPr>
          <a:xfrm>
            <a:off x="2211803" y="3640575"/>
            <a:ext cx="875400" cy="572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3000"/>
              <a:buNone/>
              <a:defRPr sz="3000">
                <a:latin typeface="Arial"/>
                <a:ea typeface="Arial"/>
                <a:cs typeface="Arial"/>
                <a:sym typeface="Aria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84" name="Google Shape;84;p45"/>
          <p:cNvSpPr txBox="1"/>
          <p:nvPr>
            <p:ph idx="7" type="title"/>
          </p:nvPr>
        </p:nvSpPr>
        <p:spPr>
          <a:xfrm>
            <a:off x="6070149" y="3640874"/>
            <a:ext cx="875400" cy="572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3000"/>
              <a:buNone/>
              <a:defRPr sz="3000">
                <a:latin typeface="Arial"/>
                <a:ea typeface="Arial"/>
                <a:cs typeface="Arial"/>
                <a:sym typeface="Aria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85" name="Google Shape;85;p45"/>
          <p:cNvSpPr txBox="1"/>
          <p:nvPr>
            <p:ph idx="1" type="subTitle"/>
          </p:nvPr>
        </p:nvSpPr>
        <p:spPr>
          <a:xfrm>
            <a:off x="720059" y="1803433"/>
            <a:ext cx="3832200" cy="492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000"/>
              <a:buFont typeface="Prata"/>
              <a:buNone/>
              <a:defRPr b="1" sz="1800">
                <a:solidFill>
                  <a:schemeClr val="dk1"/>
                </a:solidFill>
                <a:latin typeface="Arial"/>
                <a:ea typeface="Arial"/>
                <a:cs typeface="Arial"/>
                <a:sym typeface="Arial"/>
              </a:defRPr>
            </a:lvl1pPr>
            <a:lvl2pPr lvl="1" algn="l">
              <a:lnSpc>
                <a:spcPct val="100000"/>
              </a:lnSpc>
              <a:spcBef>
                <a:spcPts val="0"/>
              </a:spcBef>
              <a:spcAft>
                <a:spcPts val="0"/>
              </a:spcAft>
              <a:buSzPts val="2000"/>
              <a:buFont typeface="Prata"/>
              <a:buNone/>
              <a:defRPr b="1" sz="2000">
                <a:latin typeface="Prata"/>
                <a:ea typeface="Prata"/>
                <a:cs typeface="Prata"/>
                <a:sym typeface="Prata"/>
              </a:defRPr>
            </a:lvl2pPr>
            <a:lvl3pPr lvl="2" algn="l">
              <a:lnSpc>
                <a:spcPct val="100000"/>
              </a:lnSpc>
              <a:spcBef>
                <a:spcPts val="0"/>
              </a:spcBef>
              <a:spcAft>
                <a:spcPts val="0"/>
              </a:spcAft>
              <a:buSzPts val="2000"/>
              <a:buFont typeface="Prata"/>
              <a:buNone/>
              <a:defRPr b="1" sz="2000">
                <a:latin typeface="Prata"/>
                <a:ea typeface="Prata"/>
                <a:cs typeface="Prata"/>
                <a:sym typeface="Prata"/>
              </a:defRPr>
            </a:lvl3pPr>
            <a:lvl4pPr lvl="3" algn="l">
              <a:lnSpc>
                <a:spcPct val="100000"/>
              </a:lnSpc>
              <a:spcBef>
                <a:spcPts val="0"/>
              </a:spcBef>
              <a:spcAft>
                <a:spcPts val="0"/>
              </a:spcAft>
              <a:buSzPts val="2000"/>
              <a:buFont typeface="Prata"/>
              <a:buNone/>
              <a:defRPr b="1" sz="2000">
                <a:latin typeface="Prata"/>
                <a:ea typeface="Prata"/>
                <a:cs typeface="Prata"/>
                <a:sym typeface="Prata"/>
              </a:defRPr>
            </a:lvl4pPr>
            <a:lvl5pPr lvl="4" algn="l">
              <a:lnSpc>
                <a:spcPct val="100000"/>
              </a:lnSpc>
              <a:spcBef>
                <a:spcPts val="0"/>
              </a:spcBef>
              <a:spcAft>
                <a:spcPts val="0"/>
              </a:spcAft>
              <a:buSzPts val="2000"/>
              <a:buFont typeface="Prata"/>
              <a:buNone/>
              <a:defRPr b="1" sz="2000">
                <a:latin typeface="Prata"/>
                <a:ea typeface="Prata"/>
                <a:cs typeface="Prata"/>
                <a:sym typeface="Prata"/>
              </a:defRPr>
            </a:lvl5pPr>
            <a:lvl6pPr lvl="5" algn="l">
              <a:lnSpc>
                <a:spcPct val="100000"/>
              </a:lnSpc>
              <a:spcBef>
                <a:spcPts val="0"/>
              </a:spcBef>
              <a:spcAft>
                <a:spcPts val="0"/>
              </a:spcAft>
              <a:buSzPts val="2000"/>
              <a:buFont typeface="Prata"/>
              <a:buNone/>
              <a:defRPr b="1" sz="2000">
                <a:latin typeface="Prata"/>
                <a:ea typeface="Prata"/>
                <a:cs typeface="Prata"/>
                <a:sym typeface="Prata"/>
              </a:defRPr>
            </a:lvl6pPr>
            <a:lvl7pPr lvl="6" algn="l">
              <a:lnSpc>
                <a:spcPct val="100000"/>
              </a:lnSpc>
              <a:spcBef>
                <a:spcPts val="0"/>
              </a:spcBef>
              <a:spcAft>
                <a:spcPts val="0"/>
              </a:spcAft>
              <a:buSzPts val="2000"/>
              <a:buFont typeface="Prata"/>
              <a:buNone/>
              <a:defRPr b="1" sz="2000">
                <a:latin typeface="Prata"/>
                <a:ea typeface="Prata"/>
                <a:cs typeface="Prata"/>
                <a:sym typeface="Prata"/>
              </a:defRPr>
            </a:lvl7pPr>
            <a:lvl8pPr lvl="7" algn="l">
              <a:lnSpc>
                <a:spcPct val="100000"/>
              </a:lnSpc>
              <a:spcBef>
                <a:spcPts val="0"/>
              </a:spcBef>
              <a:spcAft>
                <a:spcPts val="0"/>
              </a:spcAft>
              <a:buSzPts val="2000"/>
              <a:buFont typeface="Prata"/>
              <a:buNone/>
              <a:defRPr b="1" sz="2000">
                <a:latin typeface="Prata"/>
                <a:ea typeface="Prata"/>
                <a:cs typeface="Prata"/>
                <a:sym typeface="Prata"/>
              </a:defRPr>
            </a:lvl8pPr>
            <a:lvl9pPr lvl="8" algn="l">
              <a:lnSpc>
                <a:spcPct val="100000"/>
              </a:lnSpc>
              <a:spcBef>
                <a:spcPts val="0"/>
              </a:spcBef>
              <a:spcAft>
                <a:spcPts val="0"/>
              </a:spcAft>
              <a:buSzPts val="2000"/>
              <a:buFont typeface="Prata"/>
              <a:buNone/>
              <a:defRPr b="1" sz="2000">
                <a:latin typeface="Prata"/>
                <a:ea typeface="Prata"/>
                <a:cs typeface="Prata"/>
                <a:sym typeface="Prata"/>
              </a:defRPr>
            </a:lvl9pPr>
          </a:lstStyle>
          <a:p/>
        </p:txBody>
      </p:sp>
      <p:sp>
        <p:nvSpPr>
          <p:cNvPr id="86" name="Google Shape;86;p45"/>
          <p:cNvSpPr txBox="1"/>
          <p:nvPr>
            <p:ph idx="8" type="subTitle"/>
          </p:nvPr>
        </p:nvSpPr>
        <p:spPr>
          <a:xfrm>
            <a:off x="720059" y="2959981"/>
            <a:ext cx="3832200" cy="492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000"/>
              <a:buFont typeface="Prata"/>
              <a:buNone/>
              <a:defRPr b="1" sz="1800">
                <a:solidFill>
                  <a:schemeClr val="dk1"/>
                </a:solidFill>
                <a:latin typeface="Arial"/>
                <a:ea typeface="Arial"/>
                <a:cs typeface="Arial"/>
                <a:sym typeface="Arial"/>
              </a:defRPr>
            </a:lvl1pPr>
            <a:lvl2pPr lvl="1" algn="l">
              <a:lnSpc>
                <a:spcPct val="100000"/>
              </a:lnSpc>
              <a:spcBef>
                <a:spcPts val="0"/>
              </a:spcBef>
              <a:spcAft>
                <a:spcPts val="0"/>
              </a:spcAft>
              <a:buSzPts val="2000"/>
              <a:buFont typeface="Prata"/>
              <a:buNone/>
              <a:defRPr b="1" sz="2000">
                <a:latin typeface="Prata"/>
                <a:ea typeface="Prata"/>
                <a:cs typeface="Prata"/>
                <a:sym typeface="Prata"/>
              </a:defRPr>
            </a:lvl2pPr>
            <a:lvl3pPr lvl="2" algn="l">
              <a:lnSpc>
                <a:spcPct val="100000"/>
              </a:lnSpc>
              <a:spcBef>
                <a:spcPts val="0"/>
              </a:spcBef>
              <a:spcAft>
                <a:spcPts val="0"/>
              </a:spcAft>
              <a:buSzPts val="2000"/>
              <a:buFont typeface="Prata"/>
              <a:buNone/>
              <a:defRPr b="1" sz="2000">
                <a:latin typeface="Prata"/>
                <a:ea typeface="Prata"/>
                <a:cs typeface="Prata"/>
                <a:sym typeface="Prata"/>
              </a:defRPr>
            </a:lvl3pPr>
            <a:lvl4pPr lvl="3" algn="l">
              <a:lnSpc>
                <a:spcPct val="100000"/>
              </a:lnSpc>
              <a:spcBef>
                <a:spcPts val="0"/>
              </a:spcBef>
              <a:spcAft>
                <a:spcPts val="0"/>
              </a:spcAft>
              <a:buSzPts val="2000"/>
              <a:buFont typeface="Prata"/>
              <a:buNone/>
              <a:defRPr b="1" sz="2000">
                <a:latin typeface="Prata"/>
                <a:ea typeface="Prata"/>
                <a:cs typeface="Prata"/>
                <a:sym typeface="Prata"/>
              </a:defRPr>
            </a:lvl4pPr>
            <a:lvl5pPr lvl="4" algn="l">
              <a:lnSpc>
                <a:spcPct val="100000"/>
              </a:lnSpc>
              <a:spcBef>
                <a:spcPts val="0"/>
              </a:spcBef>
              <a:spcAft>
                <a:spcPts val="0"/>
              </a:spcAft>
              <a:buSzPts val="2000"/>
              <a:buFont typeface="Prata"/>
              <a:buNone/>
              <a:defRPr b="1" sz="2000">
                <a:latin typeface="Prata"/>
                <a:ea typeface="Prata"/>
                <a:cs typeface="Prata"/>
                <a:sym typeface="Prata"/>
              </a:defRPr>
            </a:lvl5pPr>
            <a:lvl6pPr lvl="5" algn="l">
              <a:lnSpc>
                <a:spcPct val="100000"/>
              </a:lnSpc>
              <a:spcBef>
                <a:spcPts val="0"/>
              </a:spcBef>
              <a:spcAft>
                <a:spcPts val="0"/>
              </a:spcAft>
              <a:buSzPts val="2000"/>
              <a:buFont typeface="Prata"/>
              <a:buNone/>
              <a:defRPr b="1" sz="2000">
                <a:latin typeface="Prata"/>
                <a:ea typeface="Prata"/>
                <a:cs typeface="Prata"/>
                <a:sym typeface="Prata"/>
              </a:defRPr>
            </a:lvl6pPr>
            <a:lvl7pPr lvl="6" algn="l">
              <a:lnSpc>
                <a:spcPct val="100000"/>
              </a:lnSpc>
              <a:spcBef>
                <a:spcPts val="0"/>
              </a:spcBef>
              <a:spcAft>
                <a:spcPts val="0"/>
              </a:spcAft>
              <a:buSzPts val="2000"/>
              <a:buFont typeface="Prata"/>
              <a:buNone/>
              <a:defRPr b="1" sz="2000">
                <a:latin typeface="Prata"/>
                <a:ea typeface="Prata"/>
                <a:cs typeface="Prata"/>
                <a:sym typeface="Prata"/>
              </a:defRPr>
            </a:lvl7pPr>
            <a:lvl8pPr lvl="7" algn="l">
              <a:lnSpc>
                <a:spcPct val="100000"/>
              </a:lnSpc>
              <a:spcBef>
                <a:spcPts val="0"/>
              </a:spcBef>
              <a:spcAft>
                <a:spcPts val="0"/>
              </a:spcAft>
              <a:buSzPts val="2000"/>
              <a:buFont typeface="Prata"/>
              <a:buNone/>
              <a:defRPr b="1" sz="2000">
                <a:latin typeface="Prata"/>
                <a:ea typeface="Prata"/>
                <a:cs typeface="Prata"/>
                <a:sym typeface="Prata"/>
              </a:defRPr>
            </a:lvl8pPr>
            <a:lvl9pPr lvl="8" algn="l">
              <a:lnSpc>
                <a:spcPct val="100000"/>
              </a:lnSpc>
              <a:spcBef>
                <a:spcPts val="0"/>
              </a:spcBef>
              <a:spcAft>
                <a:spcPts val="0"/>
              </a:spcAft>
              <a:buSzPts val="2000"/>
              <a:buFont typeface="Prata"/>
              <a:buNone/>
              <a:defRPr b="1" sz="2000">
                <a:latin typeface="Prata"/>
                <a:ea typeface="Prata"/>
                <a:cs typeface="Prata"/>
                <a:sym typeface="Prata"/>
              </a:defRPr>
            </a:lvl9pPr>
          </a:lstStyle>
          <a:p/>
        </p:txBody>
      </p:sp>
      <p:sp>
        <p:nvSpPr>
          <p:cNvPr id="87" name="Google Shape;87;p45"/>
          <p:cNvSpPr txBox="1"/>
          <p:nvPr>
            <p:ph idx="9" type="subTitle"/>
          </p:nvPr>
        </p:nvSpPr>
        <p:spPr>
          <a:xfrm>
            <a:off x="720059" y="4116528"/>
            <a:ext cx="3832200" cy="491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000"/>
              <a:buFont typeface="Prata"/>
              <a:buNone/>
              <a:defRPr b="1" sz="1800">
                <a:solidFill>
                  <a:schemeClr val="dk1"/>
                </a:solidFill>
                <a:latin typeface="Arial"/>
                <a:ea typeface="Arial"/>
                <a:cs typeface="Arial"/>
                <a:sym typeface="Arial"/>
              </a:defRPr>
            </a:lvl1pPr>
            <a:lvl2pPr lvl="1" algn="l">
              <a:lnSpc>
                <a:spcPct val="100000"/>
              </a:lnSpc>
              <a:spcBef>
                <a:spcPts val="0"/>
              </a:spcBef>
              <a:spcAft>
                <a:spcPts val="0"/>
              </a:spcAft>
              <a:buSzPts val="2000"/>
              <a:buFont typeface="Prata"/>
              <a:buNone/>
              <a:defRPr b="1" sz="2000">
                <a:latin typeface="Prata"/>
                <a:ea typeface="Prata"/>
                <a:cs typeface="Prata"/>
                <a:sym typeface="Prata"/>
              </a:defRPr>
            </a:lvl2pPr>
            <a:lvl3pPr lvl="2" algn="l">
              <a:lnSpc>
                <a:spcPct val="100000"/>
              </a:lnSpc>
              <a:spcBef>
                <a:spcPts val="0"/>
              </a:spcBef>
              <a:spcAft>
                <a:spcPts val="0"/>
              </a:spcAft>
              <a:buSzPts val="2000"/>
              <a:buFont typeface="Prata"/>
              <a:buNone/>
              <a:defRPr b="1" sz="2000">
                <a:latin typeface="Prata"/>
                <a:ea typeface="Prata"/>
                <a:cs typeface="Prata"/>
                <a:sym typeface="Prata"/>
              </a:defRPr>
            </a:lvl3pPr>
            <a:lvl4pPr lvl="3" algn="l">
              <a:lnSpc>
                <a:spcPct val="100000"/>
              </a:lnSpc>
              <a:spcBef>
                <a:spcPts val="0"/>
              </a:spcBef>
              <a:spcAft>
                <a:spcPts val="0"/>
              </a:spcAft>
              <a:buSzPts val="2000"/>
              <a:buFont typeface="Prata"/>
              <a:buNone/>
              <a:defRPr b="1" sz="2000">
                <a:latin typeface="Prata"/>
                <a:ea typeface="Prata"/>
                <a:cs typeface="Prata"/>
                <a:sym typeface="Prata"/>
              </a:defRPr>
            </a:lvl4pPr>
            <a:lvl5pPr lvl="4" algn="l">
              <a:lnSpc>
                <a:spcPct val="100000"/>
              </a:lnSpc>
              <a:spcBef>
                <a:spcPts val="0"/>
              </a:spcBef>
              <a:spcAft>
                <a:spcPts val="0"/>
              </a:spcAft>
              <a:buSzPts val="2000"/>
              <a:buFont typeface="Prata"/>
              <a:buNone/>
              <a:defRPr b="1" sz="2000">
                <a:latin typeface="Prata"/>
                <a:ea typeface="Prata"/>
                <a:cs typeface="Prata"/>
                <a:sym typeface="Prata"/>
              </a:defRPr>
            </a:lvl5pPr>
            <a:lvl6pPr lvl="5" algn="l">
              <a:lnSpc>
                <a:spcPct val="100000"/>
              </a:lnSpc>
              <a:spcBef>
                <a:spcPts val="0"/>
              </a:spcBef>
              <a:spcAft>
                <a:spcPts val="0"/>
              </a:spcAft>
              <a:buSzPts val="2000"/>
              <a:buFont typeface="Prata"/>
              <a:buNone/>
              <a:defRPr b="1" sz="2000">
                <a:latin typeface="Prata"/>
                <a:ea typeface="Prata"/>
                <a:cs typeface="Prata"/>
                <a:sym typeface="Prata"/>
              </a:defRPr>
            </a:lvl6pPr>
            <a:lvl7pPr lvl="6" algn="l">
              <a:lnSpc>
                <a:spcPct val="100000"/>
              </a:lnSpc>
              <a:spcBef>
                <a:spcPts val="0"/>
              </a:spcBef>
              <a:spcAft>
                <a:spcPts val="0"/>
              </a:spcAft>
              <a:buSzPts val="2000"/>
              <a:buFont typeface="Prata"/>
              <a:buNone/>
              <a:defRPr b="1" sz="2000">
                <a:latin typeface="Prata"/>
                <a:ea typeface="Prata"/>
                <a:cs typeface="Prata"/>
                <a:sym typeface="Prata"/>
              </a:defRPr>
            </a:lvl7pPr>
            <a:lvl8pPr lvl="7" algn="l">
              <a:lnSpc>
                <a:spcPct val="100000"/>
              </a:lnSpc>
              <a:spcBef>
                <a:spcPts val="0"/>
              </a:spcBef>
              <a:spcAft>
                <a:spcPts val="0"/>
              </a:spcAft>
              <a:buSzPts val="2000"/>
              <a:buFont typeface="Prata"/>
              <a:buNone/>
              <a:defRPr b="1" sz="2000">
                <a:latin typeface="Prata"/>
                <a:ea typeface="Prata"/>
                <a:cs typeface="Prata"/>
                <a:sym typeface="Prata"/>
              </a:defRPr>
            </a:lvl8pPr>
            <a:lvl9pPr lvl="8" algn="l">
              <a:lnSpc>
                <a:spcPct val="100000"/>
              </a:lnSpc>
              <a:spcBef>
                <a:spcPts val="0"/>
              </a:spcBef>
              <a:spcAft>
                <a:spcPts val="0"/>
              </a:spcAft>
              <a:buSzPts val="2000"/>
              <a:buFont typeface="Prata"/>
              <a:buNone/>
              <a:defRPr b="1" sz="2000">
                <a:latin typeface="Prata"/>
                <a:ea typeface="Prata"/>
                <a:cs typeface="Prata"/>
                <a:sym typeface="Prata"/>
              </a:defRPr>
            </a:lvl9pPr>
          </a:lstStyle>
          <a:p/>
        </p:txBody>
      </p:sp>
      <p:sp>
        <p:nvSpPr>
          <p:cNvPr id="88" name="Google Shape;88;p45"/>
          <p:cNvSpPr txBox="1"/>
          <p:nvPr>
            <p:ph idx="13" type="subTitle"/>
          </p:nvPr>
        </p:nvSpPr>
        <p:spPr>
          <a:xfrm>
            <a:off x="4591741" y="1803523"/>
            <a:ext cx="3832200" cy="492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000"/>
              <a:buFont typeface="Prata"/>
              <a:buNone/>
              <a:defRPr b="1" sz="1800">
                <a:solidFill>
                  <a:schemeClr val="dk1"/>
                </a:solidFill>
                <a:latin typeface="Arial"/>
                <a:ea typeface="Arial"/>
                <a:cs typeface="Arial"/>
                <a:sym typeface="Arial"/>
              </a:defRPr>
            </a:lvl1pPr>
            <a:lvl2pPr lvl="1" algn="l">
              <a:lnSpc>
                <a:spcPct val="100000"/>
              </a:lnSpc>
              <a:spcBef>
                <a:spcPts val="0"/>
              </a:spcBef>
              <a:spcAft>
                <a:spcPts val="0"/>
              </a:spcAft>
              <a:buSzPts val="2000"/>
              <a:buFont typeface="Prata"/>
              <a:buNone/>
              <a:defRPr b="1" sz="2000">
                <a:latin typeface="Prata"/>
                <a:ea typeface="Prata"/>
                <a:cs typeface="Prata"/>
                <a:sym typeface="Prata"/>
              </a:defRPr>
            </a:lvl2pPr>
            <a:lvl3pPr lvl="2" algn="l">
              <a:lnSpc>
                <a:spcPct val="100000"/>
              </a:lnSpc>
              <a:spcBef>
                <a:spcPts val="0"/>
              </a:spcBef>
              <a:spcAft>
                <a:spcPts val="0"/>
              </a:spcAft>
              <a:buSzPts val="2000"/>
              <a:buFont typeface="Prata"/>
              <a:buNone/>
              <a:defRPr b="1" sz="2000">
                <a:latin typeface="Prata"/>
                <a:ea typeface="Prata"/>
                <a:cs typeface="Prata"/>
                <a:sym typeface="Prata"/>
              </a:defRPr>
            </a:lvl3pPr>
            <a:lvl4pPr lvl="3" algn="l">
              <a:lnSpc>
                <a:spcPct val="100000"/>
              </a:lnSpc>
              <a:spcBef>
                <a:spcPts val="0"/>
              </a:spcBef>
              <a:spcAft>
                <a:spcPts val="0"/>
              </a:spcAft>
              <a:buSzPts val="2000"/>
              <a:buFont typeface="Prata"/>
              <a:buNone/>
              <a:defRPr b="1" sz="2000">
                <a:latin typeface="Prata"/>
                <a:ea typeface="Prata"/>
                <a:cs typeface="Prata"/>
                <a:sym typeface="Prata"/>
              </a:defRPr>
            </a:lvl4pPr>
            <a:lvl5pPr lvl="4" algn="l">
              <a:lnSpc>
                <a:spcPct val="100000"/>
              </a:lnSpc>
              <a:spcBef>
                <a:spcPts val="0"/>
              </a:spcBef>
              <a:spcAft>
                <a:spcPts val="0"/>
              </a:spcAft>
              <a:buSzPts val="2000"/>
              <a:buFont typeface="Prata"/>
              <a:buNone/>
              <a:defRPr b="1" sz="2000">
                <a:latin typeface="Prata"/>
                <a:ea typeface="Prata"/>
                <a:cs typeface="Prata"/>
                <a:sym typeface="Prata"/>
              </a:defRPr>
            </a:lvl5pPr>
            <a:lvl6pPr lvl="5" algn="l">
              <a:lnSpc>
                <a:spcPct val="100000"/>
              </a:lnSpc>
              <a:spcBef>
                <a:spcPts val="0"/>
              </a:spcBef>
              <a:spcAft>
                <a:spcPts val="0"/>
              </a:spcAft>
              <a:buSzPts val="2000"/>
              <a:buFont typeface="Prata"/>
              <a:buNone/>
              <a:defRPr b="1" sz="2000">
                <a:latin typeface="Prata"/>
                <a:ea typeface="Prata"/>
                <a:cs typeface="Prata"/>
                <a:sym typeface="Prata"/>
              </a:defRPr>
            </a:lvl6pPr>
            <a:lvl7pPr lvl="6" algn="l">
              <a:lnSpc>
                <a:spcPct val="100000"/>
              </a:lnSpc>
              <a:spcBef>
                <a:spcPts val="0"/>
              </a:spcBef>
              <a:spcAft>
                <a:spcPts val="0"/>
              </a:spcAft>
              <a:buSzPts val="2000"/>
              <a:buFont typeface="Prata"/>
              <a:buNone/>
              <a:defRPr b="1" sz="2000">
                <a:latin typeface="Prata"/>
                <a:ea typeface="Prata"/>
                <a:cs typeface="Prata"/>
                <a:sym typeface="Prata"/>
              </a:defRPr>
            </a:lvl7pPr>
            <a:lvl8pPr lvl="7" algn="l">
              <a:lnSpc>
                <a:spcPct val="100000"/>
              </a:lnSpc>
              <a:spcBef>
                <a:spcPts val="0"/>
              </a:spcBef>
              <a:spcAft>
                <a:spcPts val="0"/>
              </a:spcAft>
              <a:buSzPts val="2000"/>
              <a:buFont typeface="Prata"/>
              <a:buNone/>
              <a:defRPr b="1" sz="2000">
                <a:latin typeface="Prata"/>
                <a:ea typeface="Prata"/>
                <a:cs typeface="Prata"/>
                <a:sym typeface="Prata"/>
              </a:defRPr>
            </a:lvl8pPr>
            <a:lvl9pPr lvl="8" algn="l">
              <a:lnSpc>
                <a:spcPct val="100000"/>
              </a:lnSpc>
              <a:spcBef>
                <a:spcPts val="0"/>
              </a:spcBef>
              <a:spcAft>
                <a:spcPts val="0"/>
              </a:spcAft>
              <a:buSzPts val="2000"/>
              <a:buFont typeface="Prata"/>
              <a:buNone/>
              <a:defRPr b="1" sz="2000">
                <a:latin typeface="Prata"/>
                <a:ea typeface="Prata"/>
                <a:cs typeface="Prata"/>
                <a:sym typeface="Prata"/>
              </a:defRPr>
            </a:lvl9pPr>
          </a:lstStyle>
          <a:p/>
        </p:txBody>
      </p:sp>
      <p:sp>
        <p:nvSpPr>
          <p:cNvPr id="89" name="Google Shape;89;p45"/>
          <p:cNvSpPr txBox="1"/>
          <p:nvPr>
            <p:ph idx="14" type="subTitle"/>
          </p:nvPr>
        </p:nvSpPr>
        <p:spPr>
          <a:xfrm>
            <a:off x="4591741" y="2959996"/>
            <a:ext cx="3832200" cy="492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000"/>
              <a:buFont typeface="Prata"/>
              <a:buNone/>
              <a:defRPr b="1" sz="1800">
                <a:solidFill>
                  <a:schemeClr val="dk1"/>
                </a:solidFill>
                <a:latin typeface="Arial"/>
                <a:ea typeface="Arial"/>
                <a:cs typeface="Arial"/>
                <a:sym typeface="Arial"/>
              </a:defRPr>
            </a:lvl1pPr>
            <a:lvl2pPr lvl="1" algn="l">
              <a:lnSpc>
                <a:spcPct val="100000"/>
              </a:lnSpc>
              <a:spcBef>
                <a:spcPts val="0"/>
              </a:spcBef>
              <a:spcAft>
                <a:spcPts val="0"/>
              </a:spcAft>
              <a:buSzPts val="2000"/>
              <a:buFont typeface="Prata"/>
              <a:buNone/>
              <a:defRPr b="1" sz="2000">
                <a:latin typeface="Prata"/>
                <a:ea typeface="Prata"/>
                <a:cs typeface="Prata"/>
                <a:sym typeface="Prata"/>
              </a:defRPr>
            </a:lvl2pPr>
            <a:lvl3pPr lvl="2" algn="l">
              <a:lnSpc>
                <a:spcPct val="100000"/>
              </a:lnSpc>
              <a:spcBef>
                <a:spcPts val="0"/>
              </a:spcBef>
              <a:spcAft>
                <a:spcPts val="0"/>
              </a:spcAft>
              <a:buSzPts val="2000"/>
              <a:buFont typeface="Prata"/>
              <a:buNone/>
              <a:defRPr b="1" sz="2000">
                <a:latin typeface="Prata"/>
                <a:ea typeface="Prata"/>
                <a:cs typeface="Prata"/>
                <a:sym typeface="Prata"/>
              </a:defRPr>
            </a:lvl3pPr>
            <a:lvl4pPr lvl="3" algn="l">
              <a:lnSpc>
                <a:spcPct val="100000"/>
              </a:lnSpc>
              <a:spcBef>
                <a:spcPts val="0"/>
              </a:spcBef>
              <a:spcAft>
                <a:spcPts val="0"/>
              </a:spcAft>
              <a:buSzPts val="2000"/>
              <a:buFont typeface="Prata"/>
              <a:buNone/>
              <a:defRPr b="1" sz="2000">
                <a:latin typeface="Prata"/>
                <a:ea typeface="Prata"/>
                <a:cs typeface="Prata"/>
                <a:sym typeface="Prata"/>
              </a:defRPr>
            </a:lvl4pPr>
            <a:lvl5pPr lvl="4" algn="l">
              <a:lnSpc>
                <a:spcPct val="100000"/>
              </a:lnSpc>
              <a:spcBef>
                <a:spcPts val="0"/>
              </a:spcBef>
              <a:spcAft>
                <a:spcPts val="0"/>
              </a:spcAft>
              <a:buSzPts val="2000"/>
              <a:buFont typeface="Prata"/>
              <a:buNone/>
              <a:defRPr b="1" sz="2000">
                <a:latin typeface="Prata"/>
                <a:ea typeface="Prata"/>
                <a:cs typeface="Prata"/>
                <a:sym typeface="Prata"/>
              </a:defRPr>
            </a:lvl5pPr>
            <a:lvl6pPr lvl="5" algn="l">
              <a:lnSpc>
                <a:spcPct val="100000"/>
              </a:lnSpc>
              <a:spcBef>
                <a:spcPts val="0"/>
              </a:spcBef>
              <a:spcAft>
                <a:spcPts val="0"/>
              </a:spcAft>
              <a:buSzPts val="2000"/>
              <a:buFont typeface="Prata"/>
              <a:buNone/>
              <a:defRPr b="1" sz="2000">
                <a:latin typeface="Prata"/>
                <a:ea typeface="Prata"/>
                <a:cs typeface="Prata"/>
                <a:sym typeface="Prata"/>
              </a:defRPr>
            </a:lvl6pPr>
            <a:lvl7pPr lvl="6" algn="l">
              <a:lnSpc>
                <a:spcPct val="100000"/>
              </a:lnSpc>
              <a:spcBef>
                <a:spcPts val="0"/>
              </a:spcBef>
              <a:spcAft>
                <a:spcPts val="0"/>
              </a:spcAft>
              <a:buSzPts val="2000"/>
              <a:buFont typeface="Prata"/>
              <a:buNone/>
              <a:defRPr b="1" sz="2000">
                <a:latin typeface="Prata"/>
                <a:ea typeface="Prata"/>
                <a:cs typeface="Prata"/>
                <a:sym typeface="Prata"/>
              </a:defRPr>
            </a:lvl7pPr>
            <a:lvl8pPr lvl="7" algn="l">
              <a:lnSpc>
                <a:spcPct val="100000"/>
              </a:lnSpc>
              <a:spcBef>
                <a:spcPts val="0"/>
              </a:spcBef>
              <a:spcAft>
                <a:spcPts val="0"/>
              </a:spcAft>
              <a:buSzPts val="2000"/>
              <a:buFont typeface="Prata"/>
              <a:buNone/>
              <a:defRPr b="1" sz="2000">
                <a:latin typeface="Prata"/>
                <a:ea typeface="Prata"/>
                <a:cs typeface="Prata"/>
                <a:sym typeface="Prata"/>
              </a:defRPr>
            </a:lvl8pPr>
            <a:lvl9pPr lvl="8" algn="l">
              <a:lnSpc>
                <a:spcPct val="100000"/>
              </a:lnSpc>
              <a:spcBef>
                <a:spcPts val="0"/>
              </a:spcBef>
              <a:spcAft>
                <a:spcPts val="0"/>
              </a:spcAft>
              <a:buSzPts val="2000"/>
              <a:buFont typeface="Prata"/>
              <a:buNone/>
              <a:defRPr b="1" sz="2000">
                <a:latin typeface="Prata"/>
                <a:ea typeface="Prata"/>
                <a:cs typeface="Prata"/>
                <a:sym typeface="Prata"/>
              </a:defRPr>
            </a:lvl9pPr>
          </a:lstStyle>
          <a:p/>
        </p:txBody>
      </p:sp>
      <p:sp>
        <p:nvSpPr>
          <p:cNvPr id="90" name="Google Shape;90;p45"/>
          <p:cNvSpPr txBox="1"/>
          <p:nvPr>
            <p:ph idx="15" type="subTitle"/>
          </p:nvPr>
        </p:nvSpPr>
        <p:spPr>
          <a:xfrm>
            <a:off x="4591741" y="4116800"/>
            <a:ext cx="3832200" cy="491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000"/>
              <a:buFont typeface="Prata"/>
              <a:buNone/>
              <a:defRPr b="1" sz="1800">
                <a:solidFill>
                  <a:schemeClr val="dk1"/>
                </a:solidFill>
                <a:latin typeface="Arial"/>
                <a:ea typeface="Arial"/>
                <a:cs typeface="Arial"/>
                <a:sym typeface="Arial"/>
              </a:defRPr>
            </a:lvl1pPr>
            <a:lvl2pPr lvl="1" algn="l">
              <a:lnSpc>
                <a:spcPct val="100000"/>
              </a:lnSpc>
              <a:spcBef>
                <a:spcPts val="0"/>
              </a:spcBef>
              <a:spcAft>
                <a:spcPts val="0"/>
              </a:spcAft>
              <a:buSzPts val="2000"/>
              <a:buFont typeface="Prata"/>
              <a:buNone/>
              <a:defRPr b="1" sz="2000">
                <a:latin typeface="Prata"/>
                <a:ea typeface="Prata"/>
                <a:cs typeface="Prata"/>
                <a:sym typeface="Prata"/>
              </a:defRPr>
            </a:lvl2pPr>
            <a:lvl3pPr lvl="2" algn="l">
              <a:lnSpc>
                <a:spcPct val="100000"/>
              </a:lnSpc>
              <a:spcBef>
                <a:spcPts val="0"/>
              </a:spcBef>
              <a:spcAft>
                <a:spcPts val="0"/>
              </a:spcAft>
              <a:buSzPts val="2000"/>
              <a:buFont typeface="Prata"/>
              <a:buNone/>
              <a:defRPr b="1" sz="2000">
                <a:latin typeface="Prata"/>
                <a:ea typeface="Prata"/>
                <a:cs typeface="Prata"/>
                <a:sym typeface="Prata"/>
              </a:defRPr>
            </a:lvl3pPr>
            <a:lvl4pPr lvl="3" algn="l">
              <a:lnSpc>
                <a:spcPct val="100000"/>
              </a:lnSpc>
              <a:spcBef>
                <a:spcPts val="0"/>
              </a:spcBef>
              <a:spcAft>
                <a:spcPts val="0"/>
              </a:spcAft>
              <a:buSzPts val="2000"/>
              <a:buFont typeface="Prata"/>
              <a:buNone/>
              <a:defRPr b="1" sz="2000">
                <a:latin typeface="Prata"/>
                <a:ea typeface="Prata"/>
                <a:cs typeface="Prata"/>
                <a:sym typeface="Prata"/>
              </a:defRPr>
            </a:lvl4pPr>
            <a:lvl5pPr lvl="4" algn="l">
              <a:lnSpc>
                <a:spcPct val="100000"/>
              </a:lnSpc>
              <a:spcBef>
                <a:spcPts val="0"/>
              </a:spcBef>
              <a:spcAft>
                <a:spcPts val="0"/>
              </a:spcAft>
              <a:buSzPts val="2000"/>
              <a:buFont typeface="Prata"/>
              <a:buNone/>
              <a:defRPr b="1" sz="2000">
                <a:latin typeface="Prata"/>
                <a:ea typeface="Prata"/>
                <a:cs typeface="Prata"/>
                <a:sym typeface="Prata"/>
              </a:defRPr>
            </a:lvl5pPr>
            <a:lvl6pPr lvl="5" algn="l">
              <a:lnSpc>
                <a:spcPct val="100000"/>
              </a:lnSpc>
              <a:spcBef>
                <a:spcPts val="0"/>
              </a:spcBef>
              <a:spcAft>
                <a:spcPts val="0"/>
              </a:spcAft>
              <a:buSzPts val="2000"/>
              <a:buFont typeface="Prata"/>
              <a:buNone/>
              <a:defRPr b="1" sz="2000">
                <a:latin typeface="Prata"/>
                <a:ea typeface="Prata"/>
                <a:cs typeface="Prata"/>
                <a:sym typeface="Prata"/>
              </a:defRPr>
            </a:lvl6pPr>
            <a:lvl7pPr lvl="6" algn="l">
              <a:lnSpc>
                <a:spcPct val="100000"/>
              </a:lnSpc>
              <a:spcBef>
                <a:spcPts val="0"/>
              </a:spcBef>
              <a:spcAft>
                <a:spcPts val="0"/>
              </a:spcAft>
              <a:buSzPts val="2000"/>
              <a:buFont typeface="Prata"/>
              <a:buNone/>
              <a:defRPr b="1" sz="2000">
                <a:latin typeface="Prata"/>
                <a:ea typeface="Prata"/>
                <a:cs typeface="Prata"/>
                <a:sym typeface="Prata"/>
              </a:defRPr>
            </a:lvl7pPr>
            <a:lvl8pPr lvl="7" algn="l">
              <a:lnSpc>
                <a:spcPct val="100000"/>
              </a:lnSpc>
              <a:spcBef>
                <a:spcPts val="0"/>
              </a:spcBef>
              <a:spcAft>
                <a:spcPts val="0"/>
              </a:spcAft>
              <a:buSzPts val="2000"/>
              <a:buFont typeface="Prata"/>
              <a:buNone/>
              <a:defRPr b="1" sz="2000">
                <a:latin typeface="Prata"/>
                <a:ea typeface="Prata"/>
                <a:cs typeface="Prata"/>
                <a:sym typeface="Prata"/>
              </a:defRPr>
            </a:lvl8pPr>
            <a:lvl9pPr lvl="8" algn="l">
              <a:lnSpc>
                <a:spcPct val="100000"/>
              </a:lnSpc>
              <a:spcBef>
                <a:spcPts val="0"/>
              </a:spcBef>
              <a:spcAft>
                <a:spcPts val="0"/>
              </a:spcAft>
              <a:buSzPts val="2000"/>
              <a:buFont typeface="Prata"/>
              <a:buNone/>
              <a:defRPr b="1" sz="2000">
                <a:latin typeface="Prata"/>
                <a:ea typeface="Prata"/>
                <a:cs typeface="Prata"/>
                <a:sym typeface="Prata"/>
              </a:defRPr>
            </a:lvl9pPr>
          </a:lstStyle>
          <a:p/>
        </p:txBody>
      </p:sp>
      <p:grpSp>
        <p:nvGrpSpPr>
          <p:cNvPr id="91" name="Google Shape;91;p45"/>
          <p:cNvGrpSpPr/>
          <p:nvPr/>
        </p:nvGrpSpPr>
        <p:grpSpPr>
          <a:xfrm>
            <a:off x="-390525" y="2834302"/>
            <a:ext cx="1666875" cy="2571912"/>
            <a:chOff x="-390525" y="2834302"/>
            <a:chExt cx="1666875" cy="2571912"/>
          </a:xfrm>
        </p:grpSpPr>
        <p:pic>
          <p:nvPicPr>
            <p:cNvPr id="92" name="Google Shape;92;p45"/>
            <p:cNvPicPr preferRelativeResize="0"/>
            <p:nvPr/>
          </p:nvPicPr>
          <p:blipFill rotWithShape="1">
            <a:blip r:embed="rId3">
              <a:alphaModFix/>
            </a:blip>
            <a:srcRect b="0" l="0" r="0" t="0"/>
            <a:stretch/>
          </p:blipFill>
          <p:spPr>
            <a:xfrm>
              <a:off x="-390525" y="3982238"/>
              <a:ext cx="1666875" cy="1423976"/>
            </a:xfrm>
            <a:prstGeom prst="rect">
              <a:avLst/>
            </a:prstGeom>
            <a:noFill/>
            <a:ln>
              <a:noFill/>
            </a:ln>
          </p:spPr>
        </p:pic>
        <p:pic>
          <p:nvPicPr>
            <p:cNvPr id="93" name="Google Shape;93;p45"/>
            <p:cNvPicPr preferRelativeResize="0"/>
            <p:nvPr/>
          </p:nvPicPr>
          <p:blipFill rotWithShape="1">
            <a:blip r:embed="rId4">
              <a:alphaModFix/>
            </a:blip>
            <a:srcRect b="19" l="0" r="0" t="19"/>
            <a:stretch/>
          </p:blipFill>
          <p:spPr>
            <a:xfrm rot="-1320648">
              <a:off x="-71722" y="2910726"/>
              <a:ext cx="534968" cy="653726"/>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
    <p:spTree>
      <p:nvGrpSpPr>
        <p:cNvPr id="94" name="Shape 94"/>
        <p:cNvGrpSpPr/>
        <p:nvPr/>
      </p:nvGrpSpPr>
      <p:grpSpPr>
        <a:xfrm>
          <a:off x="0" y="0"/>
          <a:ext cx="0" cy="0"/>
          <a:chOff x="0" y="0"/>
          <a:chExt cx="0" cy="0"/>
        </a:xfrm>
      </p:grpSpPr>
      <p:pic>
        <p:nvPicPr>
          <p:cNvPr id="95" name="Google Shape;95;p46"/>
          <p:cNvPicPr preferRelativeResize="0"/>
          <p:nvPr/>
        </p:nvPicPr>
        <p:blipFill rotWithShape="1">
          <a:blip r:embed="rId2">
            <a:alphaModFix/>
          </a:blip>
          <a:srcRect b="0" l="0" r="0" t="0"/>
          <a:stretch/>
        </p:blipFill>
        <p:spPr>
          <a:xfrm>
            <a:off x="0" y="0"/>
            <a:ext cx="9144000" cy="5143500"/>
          </a:xfrm>
          <a:prstGeom prst="rect">
            <a:avLst/>
          </a:prstGeom>
          <a:noFill/>
          <a:ln>
            <a:noFill/>
          </a:ln>
        </p:spPr>
      </p:pic>
      <p:grpSp>
        <p:nvGrpSpPr>
          <p:cNvPr id="96" name="Google Shape;96;p46"/>
          <p:cNvGrpSpPr/>
          <p:nvPr/>
        </p:nvGrpSpPr>
        <p:grpSpPr>
          <a:xfrm>
            <a:off x="7322344" y="1659852"/>
            <a:ext cx="2166243" cy="4266144"/>
            <a:chOff x="7322344" y="1659852"/>
            <a:chExt cx="2166243" cy="4266144"/>
          </a:xfrm>
        </p:grpSpPr>
        <p:pic>
          <p:nvPicPr>
            <p:cNvPr id="97" name="Google Shape;97;p46"/>
            <p:cNvPicPr preferRelativeResize="0"/>
            <p:nvPr/>
          </p:nvPicPr>
          <p:blipFill rotWithShape="1">
            <a:blip r:embed="rId3">
              <a:alphaModFix/>
            </a:blip>
            <a:srcRect b="0" l="0" r="0" t="0"/>
            <a:stretch/>
          </p:blipFill>
          <p:spPr>
            <a:xfrm rot="994335">
              <a:off x="8726018" y="2730953"/>
              <a:ext cx="569668" cy="1435595"/>
            </a:xfrm>
            <a:prstGeom prst="rect">
              <a:avLst/>
            </a:prstGeom>
            <a:noFill/>
            <a:ln>
              <a:noFill/>
            </a:ln>
          </p:spPr>
        </p:pic>
        <p:pic>
          <p:nvPicPr>
            <p:cNvPr id="98" name="Google Shape;98;p46"/>
            <p:cNvPicPr preferRelativeResize="0"/>
            <p:nvPr/>
          </p:nvPicPr>
          <p:blipFill rotWithShape="1">
            <a:blip r:embed="rId4">
              <a:alphaModFix/>
            </a:blip>
            <a:srcRect b="19" l="0" r="0" t="19"/>
            <a:stretch/>
          </p:blipFill>
          <p:spPr>
            <a:xfrm rot="-1320648">
              <a:off x="8783928" y="1736276"/>
              <a:ext cx="534968" cy="653726"/>
            </a:xfrm>
            <a:prstGeom prst="rect">
              <a:avLst/>
            </a:prstGeom>
            <a:noFill/>
            <a:ln>
              <a:noFill/>
            </a:ln>
          </p:spPr>
        </p:pic>
        <p:pic>
          <p:nvPicPr>
            <p:cNvPr id="99" name="Google Shape;99;p46"/>
            <p:cNvPicPr preferRelativeResize="0"/>
            <p:nvPr/>
          </p:nvPicPr>
          <p:blipFill rotWithShape="1">
            <a:blip r:embed="rId5">
              <a:alphaModFix/>
            </a:blip>
            <a:srcRect b="0" l="0" r="0" t="0"/>
            <a:stretch/>
          </p:blipFill>
          <p:spPr>
            <a:xfrm rot="-7037278">
              <a:off x="7797725" y="4219499"/>
              <a:ext cx="1042352" cy="1704974"/>
            </a:xfrm>
            <a:prstGeom prst="rect">
              <a:avLst/>
            </a:prstGeom>
            <a:noFill/>
            <a:ln>
              <a:noFill/>
            </a:ln>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0" name="Shape 100"/>
        <p:cNvGrpSpPr/>
        <p:nvPr/>
      </p:nvGrpSpPr>
      <p:grpSpPr>
        <a:xfrm>
          <a:off x="0" y="0"/>
          <a:ext cx="0" cy="0"/>
          <a:chOff x="0" y="0"/>
          <a:chExt cx="0" cy="0"/>
        </a:xfrm>
      </p:grpSpPr>
      <p:pic>
        <p:nvPicPr>
          <p:cNvPr id="101" name="Google Shape;101;p47"/>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02" name="Google Shape;102;p47"/>
          <p:cNvSpPr txBox="1"/>
          <p:nvPr>
            <p:ph type="title"/>
          </p:nvPr>
        </p:nvSpPr>
        <p:spPr>
          <a:xfrm>
            <a:off x="720000" y="445025"/>
            <a:ext cx="7704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3000"/>
              <a:buNone/>
              <a:defRPr>
                <a:latin typeface="Arial"/>
                <a:ea typeface="Arial"/>
                <a:cs typeface="Arial"/>
                <a:sym typeface="Arial"/>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grpSp>
        <p:nvGrpSpPr>
          <p:cNvPr id="103" name="Google Shape;103;p47"/>
          <p:cNvGrpSpPr/>
          <p:nvPr/>
        </p:nvGrpSpPr>
        <p:grpSpPr>
          <a:xfrm>
            <a:off x="-946875" y="-822749"/>
            <a:ext cx="3280508" cy="2318688"/>
            <a:chOff x="-946875" y="-822749"/>
            <a:chExt cx="3280508" cy="2318688"/>
          </a:xfrm>
        </p:grpSpPr>
        <p:pic>
          <p:nvPicPr>
            <p:cNvPr id="104" name="Google Shape;104;p47"/>
            <p:cNvPicPr preferRelativeResize="0"/>
            <p:nvPr/>
          </p:nvPicPr>
          <p:blipFill rotWithShape="1">
            <a:blip r:embed="rId3">
              <a:alphaModFix/>
            </a:blip>
            <a:srcRect b="0" l="0" r="0" t="0"/>
            <a:stretch/>
          </p:blipFill>
          <p:spPr>
            <a:xfrm rot="-7037278">
              <a:off x="815900" y="-821226"/>
              <a:ext cx="1042352" cy="1704974"/>
            </a:xfrm>
            <a:prstGeom prst="rect">
              <a:avLst/>
            </a:prstGeom>
            <a:noFill/>
            <a:ln>
              <a:noFill/>
            </a:ln>
          </p:spPr>
        </p:pic>
        <p:pic>
          <p:nvPicPr>
            <p:cNvPr id="105" name="Google Shape;105;p47"/>
            <p:cNvPicPr preferRelativeResize="0"/>
            <p:nvPr/>
          </p:nvPicPr>
          <p:blipFill rotWithShape="1">
            <a:blip r:embed="rId4">
              <a:alphaModFix/>
            </a:blip>
            <a:srcRect b="0" l="0" r="0" t="0"/>
            <a:stretch/>
          </p:blipFill>
          <p:spPr>
            <a:xfrm>
              <a:off x="-946875" y="71963"/>
              <a:ext cx="1666875" cy="1423976"/>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38"/>
          <p:cNvSpPr txBox="1"/>
          <p:nvPr>
            <p:ph type="title"/>
          </p:nvPr>
        </p:nvSpPr>
        <p:spPr>
          <a:xfrm>
            <a:off x="715100" y="445025"/>
            <a:ext cx="7713900" cy="5727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1"/>
              </a:buClr>
              <a:buSzPts val="3000"/>
              <a:buFont typeface="Prata"/>
              <a:buNone/>
              <a:defRPr b="1" i="0" sz="3000" u="none" cap="none" strike="noStrike">
                <a:solidFill>
                  <a:schemeClr val="dk1"/>
                </a:solidFill>
                <a:latin typeface="Prata"/>
                <a:ea typeface="Prata"/>
                <a:cs typeface="Prata"/>
                <a:sym typeface="Prata"/>
              </a:defRPr>
            </a:lvl1pPr>
            <a:lvl2pPr lvl="1" marR="0" rtl="0" algn="ctr">
              <a:lnSpc>
                <a:spcPct val="100000"/>
              </a:lnSpc>
              <a:spcBef>
                <a:spcPts val="0"/>
              </a:spcBef>
              <a:spcAft>
                <a:spcPts val="0"/>
              </a:spcAft>
              <a:buClr>
                <a:schemeClr val="dk1"/>
              </a:buClr>
              <a:buSzPts val="3000"/>
              <a:buFont typeface="Prata"/>
              <a:buNone/>
              <a:defRPr b="1" i="0" sz="3000" u="none" cap="none" strike="noStrike">
                <a:solidFill>
                  <a:schemeClr val="dk1"/>
                </a:solidFill>
                <a:latin typeface="Prata"/>
                <a:ea typeface="Prata"/>
                <a:cs typeface="Prata"/>
                <a:sym typeface="Prata"/>
              </a:defRPr>
            </a:lvl2pPr>
            <a:lvl3pPr lvl="2" marR="0" rtl="0" algn="ctr">
              <a:lnSpc>
                <a:spcPct val="100000"/>
              </a:lnSpc>
              <a:spcBef>
                <a:spcPts val="0"/>
              </a:spcBef>
              <a:spcAft>
                <a:spcPts val="0"/>
              </a:spcAft>
              <a:buClr>
                <a:schemeClr val="dk1"/>
              </a:buClr>
              <a:buSzPts val="3000"/>
              <a:buFont typeface="Prata"/>
              <a:buNone/>
              <a:defRPr b="1" i="0" sz="3000" u="none" cap="none" strike="noStrike">
                <a:solidFill>
                  <a:schemeClr val="dk1"/>
                </a:solidFill>
                <a:latin typeface="Prata"/>
                <a:ea typeface="Prata"/>
                <a:cs typeface="Prata"/>
                <a:sym typeface="Prata"/>
              </a:defRPr>
            </a:lvl3pPr>
            <a:lvl4pPr lvl="3" marR="0" rtl="0" algn="ctr">
              <a:lnSpc>
                <a:spcPct val="100000"/>
              </a:lnSpc>
              <a:spcBef>
                <a:spcPts val="0"/>
              </a:spcBef>
              <a:spcAft>
                <a:spcPts val="0"/>
              </a:spcAft>
              <a:buClr>
                <a:schemeClr val="dk1"/>
              </a:buClr>
              <a:buSzPts val="3000"/>
              <a:buFont typeface="Prata"/>
              <a:buNone/>
              <a:defRPr b="1" i="0" sz="3000" u="none" cap="none" strike="noStrike">
                <a:solidFill>
                  <a:schemeClr val="dk1"/>
                </a:solidFill>
                <a:latin typeface="Prata"/>
                <a:ea typeface="Prata"/>
                <a:cs typeface="Prata"/>
                <a:sym typeface="Prata"/>
              </a:defRPr>
            </a:lvl4pPr>
            <a:lvl5pPr lvl="4" marR="0" rtl="0" algn="ctr">
              <a:lnSpc>
                <a:spcPct val="100000"/>
              </a:lnSpc>
              <a:spcBef>
                <a:spcPts val="0"/>
              </a:spcBef>
              <a:spcAft>
                <a:spcPts val="0"/>
              </a:spcAft>
              <a:buClr>
                <a:schemeClr val="dk1"/>
              </a:buClr>
              <a:buSzPts val="3000"/>
              <a:buFont typeface="Prata"/>
              <a:buNone/>
              <a:defRPr b="1" i="0" sz="3000" u="none" cap="none" strike="noStrike">
                <a:solidFill>
                  <a:schemeClr val="dk1"/>
                </a:solidFill>
                <a:latin typeface="Prata"/>
                <a:ea typeface="Prata"/>
                <a:cs typeface="Prata"/>
                <a:sym typeface="Prata"/>
              </a:defRPr>
            </a:lvl5pPr>
            <a:lvl6pPr lvl="5" marR="0" rtl="0" algn="ctr">
              <a:lnSpc>
                <a:spcPct val="100000"/>
              </a:lnSpc>
              <a:spcBef>
                <a:spcPts val="0"/>
              </a:spcBef>
              <a:spcAft>
                <a:spcPts val="0"/>
              </a:spcAft>
              <a:buClr>
                <a:schemeClr val="dk1"/>
              </a:buClr>
              <a:buSzPts val="3000"/>
              <a:buFont typeface="Prata"/>
              <a:buNone/>
              <a:defRPr b="1" i="0" sz="3000" u="none" cap="none" strike="noStrike">
                <a:solidFill>
                  <a:schemeClr val="dk1"/>
                </a:solidFill>
                <a:latin typeface="Prata"/>
                <a:ea typeface="Prata"/>
                <a:cs typeface="Prata"/>
                <a:sym typeface="Prata"/>
              </a:defRPr>
            </a:lvl6pPr>
            <a:lvl7pPr lvl="6" marR="0" rtl="0" algn="ctr">
              <a:lnSpc>
                <a:spcPct val="100000"/>
              </a:lnSpc>
              <a:spcBef>
                <a:spcPts val="0"/>
              </a:spcBef>
              <a:spcAft>
                <a:spcPts val="0"/>
              </a:spcAft>
              <a:buClr>
                <a:schemeClr val="dk1"/>
              </a:buClr>
              <a:buSzPts val="3000"/>
              <a:buFont typeface="Prata"/>
              <a:buNone/>
              <a:defRPr b="1" i="0" sz="3000" u="none" cap="none" strike="noStrike">
                <a:solidFill>
                  <a:schemeClr val="dk1"/>
                </a:solidFill>
                <a:latin typeface="Prata"/>
                <a:ea typeface="Prata"/>
                <a:cs typeface="Prata"/>
                <a:sym typeface="Prata"/>
              </a:defRPr>
            </a:lvl7pPr>
            <a:lvl8pPr lvl="7" marR="0" rtl="0" algn="ctr">
              <a:lnSpc>
                <a:spcPct val="100000"/>
              </a:lnSpc>
              <a:spcBef>
                <a:spcPts val="0"/>
              </a:spcBef>
              <a:spcAft>
                <a:spcPts val="0"/>
              </a:spcAft>
              <a:buClr>
                <a:schemeClr val="dk1"/>
              </a:buClr>
              <a:buSzPts val="3000"/>
              <a:buFont typeface="Prata"/>
              <a:buNone/>
              <a:defRPr b="1" i="0" sz="3000" u="none" cap="none" strike="noStrike">
                <a:solidFill>
                  <a:schemeClr val="dk1"/>
                </a:solidFill>
                <a:latin typeface="Prata"/>
                <a:ea typeface="Prata"/>
                <a:cs typeface="Prata"/>
                <a:sym typeface="Prata"/>
              </a:defRPr>
            </a:lvl8pPr>
            <a:lvl9pPr lvl="8" marR="0" rtl="0" algn="ctr">
              <a:lnSpc>
                <a:spcPct val="100000"/>
              </a:lnSpc>
              <a:spcBef>
                <a:spcPts val="0"/>
              </a:spcBef>
              <a:spcAft>
                <a:spcPts val="0"/>
              </a:spcAft>
              <a:buClr>
                <a:schemeClr val="dk1"/>
              </a:buClr>
              <a:buSzPts val="3000"/>
              <a:buFont typeface="Prata"/>
              <a:buNone/>
              <a:defRPr b="1" i="0" sz="3000" u="none" cap="none" strike="noStrike">
                <a:solidFill>
                  <a:schemeClr val="dk1"/>
                </a:solidFill>
                <a:latin typeface="Prata"/>
                <a:ea typeface="Prata"/>
                <a:cs typeface="Prata"/>
                <a:sym typeface="Prata"/>
              </a:defRPr>
            </a:lvl9pPr>
          </a:lstStyle>
          <a:p/>
        </p:txBody>
      </p:sp>
      <p:sp>
        <p:nvSpPr>
          <p:cNvPr id="7" name="Google Shape;7;p38"/>
          <p:cNvSpPr txBox="1"/>
          <p:nvPr>
            <p:ph idx="1" type="body"/>
          </p:nvPr>
        </p:nvSpPr>
        <p:spPr>
          <a:xfrm>
            <a:off x="715100" y="1152475"/>
            <a:ext cx="7713900" cy="3416400"/>
          </a:xfrm>
          <a:prstGeom prst="rect">
            <a:avLst/>
          </a:prstGeom>
          <a:noFill/>
          <a:ln>
            <a:noFill/>
          </a:ln>
        </p:spPr>
        <p:txBody>
          <a:bodyPr anchorCtr="0" anchor="t" bIns="91425" lIns="91425" spcFirstLastPara="1" rIns="91425" wrap="square" tIns="91425">
            <a:noAutofit/>
          </a:bodyPr>
          <a:lstStyle>
            <a:lvl1pPr indent="-304800" lvl="0" marL="457200" marR="0" rtl="0" algn="l">
              <a:lnSpc>
                <a:spcPct val="100000"/>
              </a:lnSpc>
              <a:spcBef>
                <a:spcPts val="0"/>
              </a:spcBef>
              <a:spcAft>
                <a:spcPts val="0"/>
              </a:spcAft>
              <a:buClr>
                <a:schemeClr val="dk1"/>
              </a:buClr>
              <a:buSzPts val="1200"/>
              <a:buFont typeface="Lato"/>
              <a:buChar char="●"/>
              <a:defRPr b="0" i="0" sz="1200" u="none" cap="none" strike="noStrike">
                <a:solidFill>
                  <a:schemeClr val="dk1"/>
                </a:solidFill>
                <a:latin typeface="Lato"/>
                <a:ea typeface="Lato"/>
                <a:cs typeface="Lato"/>
                <a:sym typeface="Lato"/>
              </a:defRPr>
            </a:lvl1pPr>
            <a:lvl2pPr indent="-304800" lvl="1" marL="914400" marR="0" rtl="0" algn="l">
              <a:lnSpc>
                <a:spcPct val="100000"/>
              </a:lnSpc>
              <a:spcBef>
                <a:spcPts val="0"/>
              </a:spcBef>
              <a:spcAft>
                <a:spcPts val="0"/>
              </a:spcAft>
              <a:buClr>
                <a:schemeClr val="dk1"/>
              </a:buClr>
              <a:buSzPts val="1200"/>
              <a:buFont typeface="Lato"/>
              <a:buChar char="○"/>
              <a:defRPr b="0" i="0" sz="1200" u="none" cap="none" strike="noStrike">
                <a:solidFill>
                  <a:schemeClr val="dk1"/>
                </a:solidFill>
                <a:latin typeface="Lato"/>
                <a:ea typeface="Lato"/>
                <a:cs typeface="Lato"/>
                <a:sym typeface="Lato"/>
              </a:defRPr>
            </a:lvl2pPr>
            <a:lvl3pPr indent="-304800" lvl="2" marL="1371600" marR="0" rtl="0" algn="l">
              <a:lnSpc>
                <a:spcPct val="100000"/>
              </a:lnSpc>
              <a:spcBef>
                <a:spcPts val="0"/>
              </a:spcBef>
              <a:spcAft>
                <a:spcPts val="0"/>
              </a:spcAft>
              <a:buClr>
                <a:schemeClr val="dk1"/>
              </a:buClr>
              <a:buSzPts val="1200"/>
              <a:buFont typeface="Lato"/>
              <a:buChar char="■"/>
              <a:defRPr b="0" i="0" sz="1200" u="none" cap="none" strike="noStrike">
                <a:solidFill>
                  <a:schemeClr val="dk1"/>
                </a:solidFill>
                <a:latin typeface="Lato"/>
                <a:ea typeface="Lato"/>
                <a:cs typeface="Lato"/>
                <a:sym typeface="Lato"/>
              </a:defRPr>
            </a:lvl3pPr>
            <a:lvl4pPr indent="-304800" lvl="3" marL="1828800" marR="0" rtl="0" algn="l">
              <a:lnSpc>
                <a:spcPct val="100000"/>
              </a:lnSpc>
              <a:spcBef>
                <a:spcPts val="0"/>
              </a:spcBef>
              <a:spcAft>
                <a:spcPts val="0"/>
              </a:spcAft>
              <a:buClr>
                <a:schemeClr val="dk1"/>
              </a:buClr>
              <a:buSzPts val="1200"/>
              <a:buFont typeface="Lato"/>
              <a:buChar char="●"/>
              <a:defRPr b="0" i="0" sz="1200" u="none" cap="none" strike="noStrike">
                <a:solidFill>
                  <a:schemeClr val="dk1"/>
                </a:solidFill>
                <a:latin typeface="Lato"/>
                <a:ea typeface="Lato"/>
                <a:cs typeface="Lato"/>
                <a:sym typeface="Lato"/>
              </a:defRPr>
            </a:lvl4pPr>
            <a:lvl5pPr indent="-304800" lvl="4" marL="2286000" marR="0" rtl="0" algn="l">
              <a:lnSpc>
                <a:spcPct val="100000"/>
              </a:lnSpc>
              <a:spcBef>
                <a:spcPts val="0"/>
              </a:spcBef>
              <a:spcAft>
                <a:spcPts val="0"/>
              </a:spcAft>
              <a:buClr>
                <a:schemeClr val="dk1"/>
              </a:buClr>
              <a:buSzPts val="1200"/>
              <a:buFont typeface="Lato"/>
              <a:buChar char="○"/>
              <a:defRPr b="0" i="0" sz="1200" u="none" cap="none" strike="noStrike">
                <a:solidFill>
                  <a:schemeClr val="dk1"/>
                </a:solidFill>
                <a:latin typeface="Lato"/>
                <a:ea typeface="Lato"/>
                <a:cs typeface="Lato"/>
                <a:sym typeface="Lato"/>
              </a:defRPr>
            </a:lvl5pPr>
            <a:lvl6pPr indent="-304800" lvl="5" marL="2743200" marR="0" rtl="0" algn="l">
              <a:lnSpc>
                <a:spcPct val="100000"/>
              </a:lnSpc>
              <a:spcBef>
                <a:spcPts val="0"/>
              </a:spcBef>
              <a:spcAft>
                <a:spcPts val="0"/>
              </a:spcAft>
              <a:buClr>
                <a:schemeClr val="dk1"/>
              </a:buClr>
              <a:buSzPts val="1200"/>
              <a:buFont typeface="Lato"/>
              <a:buChar char="■"/>
              <a:defRPr b="0" i="0" sz="1200" u="none" cap="none" strike="noStrike">
                <a:solidFill>
                  <a:schemeClr val="dk1"/>
                </a:solidFill>
                <a:latin typeface="Lato"/>
                <a:ea typeface="Lato"/>
                <a:cs typeface="Lato"/>
                <a:sym typeface="Lato"/>
              </a:defRPr>
            </a:lvl6pPr>
            <a:lvl7pPr indent="-304800" lvl="6" marL="3200400" marR="0" rtl="0" algn="l">
              <a:lnSpc>
                <a:spcPct val="100000"/>
              </a:lnSpc>
              <a:spcBef>
                <a:spcPts val="0"/>
              </a:spcBef>
              <a:spcAft>
                <a:spcPts val="0"/>
              </a:spcAft>
              <a:buClr>
                <a:schemeClr val="dk1"/>
              </a:buClr>
              <a:buSzPts val="1200"/>
              <a:buFont typeface="Lato"/>
              <a:buChar char="●"/>
              <a:defRPr b="0" i="0" sz="1200" u="none" cap="none" strike="noStrike">
                <a:solidFill>
                  <a:schemeClr val="dk1"/>
                </a:solidFill>
                <a:latin typeface="Lato"/>
                <a:ea typeface="Lato"/>
                <a:cs typeface="Lato"/>
                <a:sym typeface="Lato"/>
              </a:defRPr>
            </a:lvl7pPr>
            <a:lvl8pPr indent="-304800" lvl="7" marL="3657600" marR="0" rtl="0" algn="l">
              <a:lnSpc>
                <a:spcPct val="100000"/>
              </a:lnSpc>
              <a:spcBef>
                <a:spcPts val="0"/>
              </a:spcBef>
              <a:spcAft>
                <a:spcPts val="0"/>
              </a:spcAft>
              <a:buClr>
                <a:schemeClr val="dk1"/>
              </a:buClr>
              <a:buSzPts val="1200"/>
              <a:buFont typeface="Lato"/>
              <a:buChar char="○"/>
              <a:defRPr b="0" i="0" sz="1200" u="none" cap="none" strike="noStrike">
                <a:solidFill>
                  <a:schemeClr val="dk1"/>
                </a:solidFill>
                <a:latin typeface="Lato"/>
                <a:ea typeface="Lato"/>
                <a:cs typeface="Lato"/>
                <a:sym typeface="Lato"/>
              </a:defRPr>
            </a:lvl8pPr>
            <a:lvl9pPr indent="-304800" lvl="8" marL="4114800" marR="0" rtl="0" algn="l">
              <a:lnSpc>
                <a:spcPct val="100000"/>
              </a:lnSpc>
              <a:spcBef>
                <a:spcPts val="0"/>
              </a:spcBef>
              <a:spcAft>
                <a:spcPts val="0"/>
              </a:spcAft>
              <a:buClr>
                <a:schemeClr val="dk1"/>
              </a:buClr>
              <a:buSzPts val="1200"/>
              <a:buFont typeface="Lato"/>
              <a:buChar char="■"/>
              <a:defRPr b="0" i="0" sz="1200" u="none" cap="none" strike="noStrike">
                <a:solidFill>
                  <a:schemeClr val="dk1"/>
                </a:solidFill>
                <a:latin typeface="Lato"/>
                <a:ea typeface="Lato"/>
                <a:cs typeface="Lato"/>
                <a:sym typeface="Lato"/>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3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35.png"/><Relationship Id="rId4" Type="http://schemas.openxmlformats.org/officeDocument/2006/relationships/image" Target="../media/image36.jpg"/><Relationship Id="rId5" Type="http://schemas.openxmlformats.org/officeDocument/2006/relationships/image" Target="../media/image60.jpg"/><Relationship Id="rId6" Type="http://schemas.openxmlformats.org/officeDocument/2006/relationships/image" Target="../media/image40.jpg"/><Relationship Id="rId7" Type="http://schemas.openxmlformats.org/officeDocument/2006/relationships/image" Target="../media/image5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36.jpg"/><Relationship Id="rId4" Type="http://schemas.openxmlformats.org/officeDocument/2006/relationships/image" Target="../media/image60.jpg"/><Relationship Id="rId5" Type="http://schemas.openxmlformats.org/officeDocument/2006/relationships/image" Target="../media/image40.jpg"/><Relationship Id="rId6" Type="http://schemas.openxmlformats.org/officeDocument/2006/relationships/image" Target="../media/image5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9.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43.png"/><Relationship Id="rId4" Type="http://schemas.openxmlformats.org/officeDocument/2006/relationships/image" Target="../media/image53.png"/><Relationship Id="rId5" Type="http://schemas.openxmlformats.org/officeDocument/2006/relationships/image" Target="../media/image49.png"/><Relationship Id="rId6" Type="http://schemas.openxmlformats.org/officeDocument/2006/relationships/image" Target="../media/image44.png"/><Relationship Id="rId7" Type="http://schemas.openxmlformats.org/officeDocument/2006/relationships/image" Target="../media/image4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52.png"/><Relationship Id="rId4" Type="http://schemas.openxmlformats.org/officeDocument/2006/relationships/image" Target="../media/image54.png"/><Relationship Id="rId9" Type="http://schemas.openxmlformats.org/officeDocument/2006/relationships/image" Target="../media/image56.png"/><Relationship Id="rId5" Type="http://schemas.openxmlformats.org/officeDocument/2006/relationships/image" Target="../media/image59.png"/><Relationship Id="rId6" Type="http://schemas.openxmlformats.org/officeDocument/2006/relationships/image" Target="../media/image70.png"/><Relationship Id="rId7" Type="http://schemas.openxmlformats.org/officeDocument/2006/relationships/image" Target="../media/image55.png"/><Relationship Id="rId8" Type="http://schemas.openxmlformats.org/officeDocument/2006/relationships/image" Target="../media/image4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67.png"/><Relationship Id="rId4" Type="http://schemas.openxmlformats.org/officeDocument/2006/relationships/image" Target="../media/image24.png"/><Relationship Id="rId5" Type="http://schemas.openxmlformats.org/officeDocument/2006/relationships/image" Target="../media/image8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6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6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 Id="rId3" Type="http://schemas.openxmlformats.org/officeDocument/2006/relationships/image" Target="../media/image7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4.png"/><Relationship Id="rId4" Type="http://schemas.openxmlformats.org/officeDocument/2006/relationships/image" Target="../media/image3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 Id="rId3" Type="http://schemas.openxmlformats.org/officeDocument/2006/relationships/image" Target="../media/image6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 Id="rId3" Type="http://schemas.openxmlformats.org/officeDocument/2006/relationships/image" Target="../media/image61.jpg"/><Relationship Id="rId4" Type="http://schemas.openxmlformats.org/officeDocument/2006/relationships/image" Target="../media/image5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 Id="rId3" Type="http://schemas.openxmlformats.org/officeDocument/2006/relationships/image" Target="../media/image2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 Id="rId3" Type="http://schemas.openxmlformats.org/officeDocument/2006/relationships/image" Target="../media/image6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4.xml"/><Relationship Id="rId3" Type="http://schemas.openxmlformats.org/officeDocument/2006/relationships/image" Target="../media/image7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5.xml"/><Relationship Id="rId3" Type="http://schemas.openxmlformats.org/officeDocument/2006/relationships/image" Target="../media/image7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5.png"/><Relationship Id="rId4" Type="http://schemas.openxmlformats.org/officeDocument/2006/relationships/image" Target="../media/image69.png"/><Relationship Id="rId5" Type="http://schemas.openxmlformats.org/officeDocument/2006/relationships/image" Target="../media/image74.png"/><Relationship Id="rId6" Type="http://schemas.openxmlformats.org/officeDocument/2006/relationships/image" Target="../media/image8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91.jpg"/><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89.jpg"/><Relationship Id="rId4" Type="http://schemas.openxmlformats.org/officeDocument/2006/relationships/image" Target="../media/image76.png"/><Relationship Id="rId5" Type="http://schemas.openxmlformats.org/officeDocument/2006/relationships/image" Target="../media/image8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2.png"/><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72.png"/><Relationship Id="rId4" Type="http://schemas.openxmlformats.org/officeDocument/2006/relationships/image" Target="../media/image75.jpg"/><Relationship Id="rId5" Type="http://schemas.openxmlformats.org/officeDocument/2006/relationships/image" Target="../media/image8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7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8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3.xml"/><Relationship Id="rId3" Type="http://schemas.openxmlformats.org/officeDocument/2006/relationships/image" Target="../media/image80.jpg"/><Relationship Id="rId4" Type="http://schemas.openxmlformats.org/officeDocument/2006/relationships/image" Target="../media/image8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4.xml"/><Relationship Id="rId3" Type="http://schemas.openxmlformats.org/officeDocument/2006/relationships/image" Target="../media/image88.gif"/><Relationship Id="rId4" Type="http://schemas.openxmlformats.org/officeDocument/2006/relationships/image" Target="../media/image8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5.xml"/><Relationship Id="rId3" Type="http://schemas.openxmlformats.org/officeDocument/2006/relationships/image" Target="../media/image9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9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3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9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9.png"/><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8.jpg"/><Relationship Id="rId4" Type="http://schemas.openxmlformats.org/officeDocument/2006/relationships/image" Target="../media/image3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p1"/>
          <p:cNvPicPr preferRelativeResize="0"/>
          <p:nvPr>
            <p:ph idx="2" type="pic"/>
          </p:nvPr>
        </p:nvPicPr>
        <p:blipFill rotWithShape="1">
          <a:blip r:embed="rId3">
            <a:alphaModFix/>
          </a:blip>
          <a:srcRect b="33784" l="0" r="0" t="33788"/>
          <a:stretch/>
        </p:blipFill>
        <p:spPr>
          <a:xfrm>
            <a:off x="1" y="3162775"/>
            <a:ext cx="9143997" cy="1980573"/>
          </a:xfrm>
          <a:prstGeom prst="rect">
            <a:avLst/>
          </a:prstGeom>
          <a:noFill/>
          <a:ln>
            <a:noFill/>
          </a:ln>
        </p:spPr>
      </p:pic>
      <p:sp>
        <p:nvSpPr>
          <p:cNvPr id="145" name="Google Shape;145;p1"/>
          <p:cNvSpPr txBox="1"/>
          <p:nvPr/>
        </p:nvSpPr>
        <p:spPr>
          <a:xfrm>
            <a:off x="1" y="1034169"/>
            <a:ext cx="9144000" cy="170816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i="0" lang="en-US" sz="3500" u="none" cap="none" strike="noStrike">
                <a:solidFill>
                  <a:srgbClr val="000000"/>
                </a:solidFill>
                <a:latin typeface="Arial"/>
                <a:ea typeface="Arial"/>
                <a:cs typeface="Arial"/>
                <a:sym typeface="Arial"/>
              </a:rPr>
              <a:t>CHÀO CÁC EM! CHÀO MỪNG </a:t>
            </a:r>
            <a:endParaRPr/>
          </a:p>
          <a:p>
            <a:pPr indent="0" lvl="0" marL="0" marR="0" rtl="0" algn="ctr">
              <a:lnSpc>
                <a:spcPct val="150000"/>
              </a:lnSpc>
              <a:spcBef>
                <a:spcPts val="0"/>
              </a:spcBef>
              <a:spcAft>
                <a:spcPts val="0"/>
              </a:spcAft>
              <a:buNone/>
            </a:pPr>
            <a:r>
              <a:rPr b="1" i="0" lang="en-US" sz="3500" u="none" cap="none" strike="noStrike">
                <a:solidFill>
                  <a:srgbClr val="000000"/>
                </a:solidFill>
                <a:latin typeface="Arial"/>
                <a:ea typeface="Arial"/>
                <a:cs typeface="Arial"/>
                <a:sym typeface="Arial"/>
              </a:rPr>
              <a:t>CÁC EM ĐẾN BÀI HỌC MỚI!</a:t>
            </a:r>
            <a:endParaRPr b="1" i="0" sz="35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10"/>
          <p:cNvSpPr txBox="1"/>
          <p:nvPr/>
        </p:nvSpPr>
        <p:spPr>
          <a:xfrm>
            <a:off x="0" y="170044"/>
            <a:ext cx="9144001" cy="5078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700" u="none" cap="none" strike="noStrike">
                <a:solidFill>
                  <a:srgbClr val="5A2D12"/>
                </a:solidFill>
                <a:latin typeface="Arial"/>
                <a:ea typeface="Arial"/>
                <a:cs typeface="Arial"/>
                <a:sym typeface="Arial"/>
              </a:rPr>
              <a:t>1. Vai trò của đảm bảo an toàn lao động</a:t>
            </a:r>
            <a:endParaRPr/>
          </a:p>
        </p:txBody>
      </p:sp>
      <p:grpSp>
        <p:nvGrpSpPr>
          <p:cNvPr id="229" name="Google Shape;229;p10"/>
          <p:cNvGrpSpPr/>
          <p:nvPr/>
        </p:nvGrpSpPr>
        <p:grpSpPr>
          <a:xfrm>
            <a:off x="355600" y="1469519"/>
            <a:ext cx="2937534" cy="3400894"/>
            <a:chOff x="516866" y="894048"/>
            <a:chExt cx="2937534" cy="3400894"/>
          </a:xfrm>
        </p:grpSpPr>
        <p:sp>
          <p:nvSpPr>
            <p:cNvPr id="230" name="Google Shape;230;p10"/>
            <p:cNvSpPr/>
            <p:nvPr/>
          </p:nvSpPr>
          <p:spPr>
            <a:xfrm>
              <a:off x="516866" y="894048"/>
              <a:ext cx="2937534" cy="3400894"/>
            </a:xfrm>
            <a:prstGeom prst="roundRect">
              <a:avLst>
                <a:gd fmla="val 6079" name="adj"/>
              </a:avLst>
            </a:prstGeom>
            <a:solidFill>
              <a:srgbClr val="EEF0E8"/>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31" name="Google Shape;231;p10"/>
            <p:cNvSpPr txBox="1"/>
            <p:nvPr/>
          </p:nvSpPr>
          <p:spPr>
            <a:xfrm>
              <a:off x="661060" y="970955"/>
              <a:ext cx="2649146" cy="3323987"/>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Giảm thiểu nguy cơ tai nạn (đứt tay, bỏng nước, trượt ngã, điện giật,...), ảnh hưởng đến tính mạng người tham gia chế biến thực phẩm.</a:t>
              </a:r>
              <a:endParaRPr/>
            </a:p>
          </p:txBody>
        </p:sp>
      </p:grpSp>
      <p:grpSp>
        <p:nvGrpSpPr>
          <p:cNvPr id="232" name="Google Shape;232;p10"/>
          <p:cNvGrpSpPr/>
          <p:nvPr/>
        </p:nvGrpSpPr>
        <p:grpSpPr>
          <a:xfrm>
            <a:off x="1097225" y="796698"/>
            <a:ext cx="7000349" cy="553998"/>
            <a:chOff x="2686557" y="1865223"/>
            <a:chExt cx="7000349" cy="553998"/>
          </a:xfrm>
        </p:grpSpPr>
        <p:pic>
          <p:nvPicPr>
            <p:cNvPr descr="https://cdn-icons-png.flaticon.com/128/6983/6983341.png" id="233" name="Google Shape;233;p10"/>
            <p:cNvPicPr preferRelativeResize="0"/>
            <p:nvPr/>
          </p:nvPicPr>
          <p:blipFill rotWithShape="1">
            <a:blip r:embed="rId3">
              <a:alphaModFix/>
            </a:blip>
            <a:srcRect b="0" l="0" r="0" t="0"/>
            <a:stretch/>
          </p:blipFill>
          <p:spPr>
            <a:xfrm>
              <a:off x="2686557" y="1937262"/>
              <a:ext cx="365470" cy="365470"/>
            </a:xfrm>
            <a:prstGeom prst="rect">
              <a:avLst/>
            </a:prstGeom>
            <a:noFill/>
            <a:ln>
              <a:noFill/>
            </a:ln>
          </p:spPr>
        </p:pic>
        <p:sp>
          <p:nvSpPr>
            <p:cNvPr id="234" name="Google Shape;234;p10"/>
            <p:cNvSpPr/>
            <p:nvPr/>
          </p:nvSpPr>
          <p:spPr>
            <a:xfrm>
              <a:off x="2686557" y="1865223"/>
              <a:ext cx="7000349" cy="553998"/>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i="0" lang="en-US" sz="2000" u="none" cap="none" strike="noStrike">
                  <a:solidFill>
                    <a:srgbClr val="000000"/>
                  </a:solidFill>
                  <a:latin typeface="Arial"/>
                  <a:ea typeface="Arial"/>
                  <a:cs typeface="Arial"/>
                  <a:sym typeface="Arial"/>
                </a:rPr>
                <a:t>      Đảm bảo các nguyên tắc của an toàn lao động giúp:</a:t>
              </a:r>
              <a:endParaRPr b="1" i="0" sz="2000" u="none" cap="none" strike="noStrike">
                <a:solidFill>
                  <a:srgbClr val="000000"/>
                </a:solidFill>
                <a:latin typeface="Arial"/>
                <a:ea typeface="Arial"/>
                <a:cs typeface="Arial"/>
                <a:sym typeface="Arial"/>
              </a:endParaRPr>
            </a:p>
          </p:txBody>
        </p:sp>
      </p:grpSp>
      <p:grpSp>
        <p:nvGrpSpPr>
          <p:cNvPr id="235" name="Google Shape;235;p10"/>
          <p:cNvGrpSpPr/>
          <p:nvPr/>
        </p:nvGrpSpPr>
        <p:grpSpPr>
          <a:xfrm>
            <a:off x="3614008" y="1469519"/>
            <a:ext cx="2116260" cy="3400894"/>
            <a:chOff x="447795" y="894048"/>
            <a:chExt cx="2116260" cy="3400894"/>
          </a:xfrm>
        </p:grpSpPr>
        <p:sp>
          <p:nvSpPr>
            <p:cNvPr id="236" name="Google Shape;236;p10"/>
            <p:cNvSpPr/>
            <p:nvPr/>
          </p:nvSpPr>
          <p:spPr>
            <a:xfrm>
              <a:off x="447795" y="894048"/>
              <a:ext cx="2116260" cy="3400894"/>
            </a:xfrm>
            <a:prstGeom prst="roundRect">
              <a:avLst>
                <a:gd fmla="val 6079" name="adj"/>
              </a:avLst>
            </a:prstGeom>
            <a:solidFill>
              <a:srgbClr val="EEF0E8"/>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37" name="Google Shape;237;p10"/>
            <p:cNvSpPr txBox="1"/>
            <p:nvPr/>
          </p:nvSpPr>
          <p:spPr>
            <a:xfrm>
              <a:off x="542363" y="967981"/>
              <a:ext cx="1927045" cy="2400657"/>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Giảm thiểu nguy cơ thiệt hại về tài sản của cá nhân và doanh nghiệp.</a:t>
              </a:r>
              <a:endParaRPr/>
            </a:p>
          </p:txBody>
        </p:sp>
      </p:grpSp>
      <p:grpSp>
        <p:nvGrpSpPr>
          <p:cNvPr id="238" name="Google Shape;238;p10"/>
          <p:cNvGrpSpPr/>
          <p:nvPr/>
        </p:nvGrpSpPr>
        <p:grpSpPr>
          <a:xfrm>
            <a:off x="6051142" y="1469519"/>
            <a:ext cx="2645374" cy="3400894"/>
            <a:chOff x="447794" y="894048"/>
            <a:chExt cx="2645374" cy="3400894"/>
          </a:xfrm>
        </p:grpSpPr>
        <p:sp>
          <p:nvSpPr>
            <p:cNvPr id="239" name="Google Shape;239;p10"/>
            <p:cNvSpPr/>
            <p:nvPr/>
          </p:nvSpPr>
          <p:spPr>
            <a:xfrm>
              <a:off x="447794" y="894048"/>
              <a:ext cx="2645374" cy="3400894"/>
            </a:xfrm>
            <a:prstGeom prst="roundRect">
              <a:avLst>
                <a:gd fmla="val 6079" name="adj"/>
              </a:avLst>
            </a:prstGeom>
            <a:solidFill>
              <a:srgbClr val="EEF0E8"/>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40" name="Google Shape;240;p10"/>
            <p:cNvSpPr txBox="1"/>
            <p:nvPr/>
          </p:nvSpPr>
          <p:spPr>
            <a:xfrm>
              <a:off x="560208" y="970955"/>
              <a:ext cx="2420546" cy="3323987"/>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Giúp người lao động thuận lợi, hiệu quả, yên tâm hơn trong quá trình chế biến thực phẩm, nâng cao năng suất làm việc.</a:t>
              </a:r>
              <a:endParaRPr/>
            </a:p>
          </p:txBody>
        </p:sp>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32"/>
                                        </p:tgtEl>
                                        <p:attrNameLst>
                                          <p:attrName>style.visibility</p:attrName>
                                        </p:attrNameLst>
                                      </p:cBhvr>
                                      <p:to>
                                        <p:strVal val="visible"/>
                                      </p:to>
                                    </p:set>
                                    <p:anim calcmode="lin" valueType="num">
                                      <p:cBhvr additive="base">
                                        <p:cTn dur="500"/>
                                        <p:tgtEl>
                                          <p:spTgt spid="232"/>
                                        </p:tgtEl>
                                        <p:attrNameLst>
                                          <p:attrName>ppt_w</p:attrName>
                                        </p:attrNameLst>
                                      </p:cBhvr>
                                      <p:tavLst>
                                        <p:tav fmla="" tm="0">
                                          <p:val>
                                            <p:strVal val="0"/>
                                          </p:val>
                                        </p:tav>
                                        <p:tav fmla="" tm="100000">
                                          <p:val>
                                            <p:strVal val="#ppt_w"/>
                                          </p:val>
                                        </p:tav>
                                      </p:tavLst>
                                    </p:anim>
                                    <p:anim calcmode="lin" valueType="num">
                                      <p:cBhvr additive="base">
                                        <p:cTn dur="500"/>
                                        <p:tgtEl>
                                          <p:spTgt spid="232"/>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29"/>
                                        </p:tgtEl>
                                        <p:attrNameLst>
                                          <p:attrName>style.visibility</p:attrName>
                                        </p:attrNameLst>
                                      </p:cBhvr>
                                      <p:to>
                                        <p:strVal val="visible"/>
                                      </p:to>
                                    </p:set>
                                    <p:anim calcmode="lin" valueType="num">
                                      <p:cBhvr additive="base">
                                        <p:cTn dur="500"/>
                                        <p:tgtEl>
                                          <p:spTgt spid="229"/>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2" presetSubtype="4">
                                  <p:stCondLst>
                                    <p:cond delay="0"/>
                                  </p:stCondLst>
                                  <p:childTnLst>
                                    <p:set>
                                      <p:cBhvr>
                                        <p:cTn dur="1" fill="hold">
                                          <p:stCondLst>
                                            <p:cond delay="0"/>
                                          </p:stCondLst>
                                        </p:cTn>
                                        <p:tgtEl>
                                          <p:spTgt spid="235"/>
                                        </p:tgtEl>
                                        <p:attrNameLst>
                                          <p:attrName>style.visibility</p:attrName>
                                        </p:attrNameLst>
                                      </p:cBhvr>
                                      <p:to>
                                        <p:strVal val="visible"/>
                                      </p:to>
                                    </p:set>
                                    <p:anim calcmode="lin" valueType="num">
                                      <p:cBhvr additive="base">
                                        <p:cTn dur="500"/>
                                        <p:tgtEl>
                                          <p:spTgt spid="235"/>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2" presetSubtype="4">
                                  <p:stCondLst>
                                    <p:cond delay="0"/>
                                  </p:stCondLst>
                                  <p:childTnLst>
                                    <p:set>
                                      <p:cBhvr>
                                        <p:cTn dur="1" fill="hold">
                                          <p:stCondLst>
                                            <p:cond delay="0"/>
                                          </p:stCondLst>
                                        </p:cTn>
                                        <p:tgtEl>
                                          <p:spTgt spid="238"/>
                                        </p:tgtEl>
                                        <p:attrNameLst>
                                          <p:attrName>style.visibility</p:attrName>
                                        </p:attrNameLst>
                                      </p:cBhvr>
                                      <p:to>
                                        <p:strVal val="visible"/>
                                      </p:to>
                                    </p:set>
                                    <p:anim calcmode="lin" valueType="num">
                                      <p:cBhvr additive="base">
                                        <p:cTn dur="500"/>
                                        <p:tgtEl>
                                          <p:spTgt spid="23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grpSp>
        <p:nvGrpSpPr>
          <p:cNvPr id="245" name="Google Shape;245;p11"/>
          <p:cNvGrpSpPr/>
          <p:nvPr/>
        </p:nvGrpSpPr>
        <p:grpSpPr>
          <a:xfrm>
            <a:off x="2217578" y="407024"/>
            <a:ext cx="5981055" cy="1148654"/>
            <a:chOff x="1023257" y="1297624"/>
            <a:chExt cx="5981055" cy="1148654"/>
          </a:xfrm>
        </p:grpSpPr>
        <p:sp>
          <p:nvSpPr>
            <p:cNvPr id="246" name="Google Shape;246;p11"/>
            <p:cNvSpPr/>
            <p:nvPr/>
          </p:nvSpPr>
          <p:spPr>
            <a:xfrm>
              <a:off x="1023257" y="1427785"/>
              <a:ext cx="5981055" cy="1018493"/>
            </a:xfrm>
            <a:prstGeom prst="roundRect">
              <a:avLst>
                <a:gd fmla="val 13949" name="adj"/>
              </a:avLst>
            </a:prstGeom>
            <a:solidFill>
              <a:srgbClr val="FAEEE6"/>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       Em có nhận xét gì về vấn đề an toàn lao động của các nhân vật trong ảnh?</a:t>
              </a:r>
              <a:endParaRPr b="0" i="0" sz="2000" u="none" cap="none" strike="noStrike">
                <a:solidFill>
                  <a:srgbClr val="000000"/>
                </a:solidFill>
                <a:latin typeface="Arial"/>
                <a:ea typeface="Arial"/>
                <a:cs typeface="Arial"/>
                <a:sym typeface="Arial"/>
              </a:endParaRPr>
            </a:p>
          </p:txBody>
        </p:sp>
        <p:pic>
          <p:nvPicPr>
            <p:cNvPr descr="https://lh5.googleusercontent.com/3S-EmRhxSIBwxQrvKCjshaYzv_wFR24429feKHmQM-cfjEZKZUU-_XvMVOSb6EOnbdjdex3VwNbGc-cQTTKpgyF1FkoA3iliMRwRbTfesM9l99thXv0kdu9QVwJLTB8VDbgmo9hudE998_gTJeZqng=s2048" id="247" name="Google Shape;247;p11"/>
            <p:cNvPicPr preferRelativeResize="0"/>
            <p:nvPr/>
          </p:nvPicPr>
          <p:blipFill rotWithShape="1">
            <a:blip r:embed="rId3">
              <a:alphaModFix/>
            </a:blip>
            <a:srcRect b="0" l="0" r="0" t="0"/>
            <a:stretch/>
          </p:blipFill>
          <p:spPr>
            <a:xfrm>
              <a:off x="1043752" y="1297624"/>
              <a:ext cx="443246" cy="620437"/>
            </a:xfrm>
            <a:prstGeom prst="rect">
              <a:avLst/>
            </a:prstGeom>
            <a:noFill/>
            <a:ln>
              <a:noFill/>
            </a:ln>
          </p:spPr>
        </p:pic>
      </p:grpSp>
      <p:pic>
        <p:nvPicPr>
          <p:cNvPr descr="IMG_256" id="248" name="Google Shape;248;p11"/>
          <p:cNvPicPr preferRelativeResize="0"/>
          <p:nvPr/>
        </p:nvPicPr>
        <p:blipFill rotWithShape="1">
          <a:blip r:embed="rId4">
            <a:alphaModFix/>
          </a:blip>
          <a:srcRect b="8815" l="1287" r="1285" t="8818"/>
          <a:stretch/>
        </p:blipFill>
        <p:spPr>
          <a:xfrm>
            <a:off x="641315" y="2111319"/>
            <a:ext cx="2173163" cy="1435163"/>
          </a:xfrm>
          <a:prstGeom prst="hexagon">
            <a:avLst>
              <a:gd fmla="val 25000" name="adj"/>
              <a:gd fmla="val 115470" name="vf"/>
            </a:avLst>
          </a:prstGeom>
          <a:noFill/>
          <a:ln>
            <a:noFill/>
          </a:ln>
          <a:effectLst>
            <a:outerShdw blurRad="107950" algn="ctr" dir="5400000" dist="12700">
              <a:srgbClr val="000000"/>
            </a:outerShdw>
          </a:effectLst>
        </p:spPr>
      </p:pic>
      <p:pic>
        <p:nvPicPr>
          <p:cNvPr descr="IMG_256" id="249" name="Google Shape;249;p11"/>
          <p:cNvPicPr preferRelativeResize="0"/>
          <p:nvPr/>
        </p:nvPicPr>
        <p:blipFill rotWithShape="1">
          <a:blip r:embed="rId5">
            <a:alphaModFix/>
          </a:blip>
          <a:srcRect b="7909" l="0" r="0" t="7909"/>
          <a:stretch/>
        </p:blipFill>
        <p:spPr>
          <a:xfrm>
            <a:off x="4548741" y="2111319"/>
            <a:ext cx="2218861" cy="1435163"/>
          </a:xfrm>
          <a:prstGeom prst="hexagon">
            <a:avLst>
              <a:gd fmla="val 25000" name="adj"/>
              <a:gd fmla="val 115470" name="vf"/>
            </a:avLst>
          </a:prstGeom>
          <a:noFill/>
          <a:ln>
            <a:noFill/>
          </a:ln>
          <a:effectLst>
            <a:outerShdw blurRad="107950" algn="ctr" dir="5400000" dist="12700">
              <a:srgbClr val="000000"/>
            </a:outerShdw>
          </a:effectLst>
        </p:spPr>
      </p:pic>
      <p:pic>
        <p:nvPicPr>
          <p:cNvPr descr="IMG_256" id="250" name="Google Shape;250;p11"/>
          <p:cNvPicPr preferRelativeResize="0"/>
          <p:nvPr/>
        </p:nvPicPr>
        <p:blipFill rotWithShape="1">
          <a:blip r:embed="rId6">
            <a:alphaModFix/>
          </a:blip>
          <a:srcRect b="3610" l="0" r="0" t="12465"/>
          <a:stretch/>
        </p:blipFill>
        <p:spPr>
          <a:xfrm>
            <a:off x="2567749" y="3222602"/>
            <a:ext cx="2212055" cy="1435162"/>
          </a:xfrm>
          <a:prstGeom prst="hexagon">
            <a:avLst>
              <a:gd fmla="val 25000" name="adj"/>
              <a:gd fmla="val 115470" name="vf"/>
            </a:avLst>
          </a:prstGeom>
          <a:noFill/>
          <a:ln>
            <a:noFill/>
          </a:ln>
          <a:effectLst>
            <a:outerShdw blurRad="107950" algn="ctr" dir="5400000" dist="12700">
              <a:srgbClr val="000000"/>
            </a:outerShdw>
          </a:effectLst>
        </p:spPr>
      </p:pic>
      <p:pic>
        <p:nvPicPr>
          <p:cNvPr descr="IMG_256" id="251" name="Google Shape;251;p11"/>
          <p:cNvPicPr preferRelativeResize="0"/>
          <p:nvPr/>
        </p:nvPicPr>
        <p:blipFill rotWithShape="1">
          <a:blip r:embed="rId7">
            <a:alphaModFix/>
          </a:blip>
          <a:srcRect b="4193" l="0" r="0" t="14153"/>
          <a:stretch/>
        </p:blipFill>
        <p:spPr>
          <a:xfrm>
            <a:off x="6480370" y="3222601"/>
            <a:ext cx="2152257" cy="1435163"/>
          </a:xfrm>
          <a:prstGeom prst="hexagon">
            <a:avLst>
              <a:gd fmla="val 25000" name="adj"/>
              <a:gd fmla="val 115470" name="vf"/>
            </a:avLst>
          </a:prstGeom>
          <a:noFill/>
          <a:ln>
            <a:noFill/>
          </a:ln>
          <a:effectLst>
            <a:outerShdw blurRad="107950" algn="ctr" dir="5400000" dist="12700">
              <a:srgbClr val="000000"/>
            </a:outerShdw>
          </a:effectLst>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45"/>
                                        </p:tgtEl>
                                        <p:attrNameLst>
                                          <p:attrName>style.visibility</p:attrName>
                                        </p:attrNameLst>
                                      </p:cBhvr>
                                      <p:to>
                                        <p:strVal val="visible"/>
                                      </p:to>
                                    </p:set>
                                    <p:anim calcmode="lin" valueType="num">
                                      <p:cBhvr additive="base">
                                        <p:cTn dur="500"/>
                                        <p:tgtEl>
                                          <p:spTgt spid="245"/>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248"/>
                                        </p:tgtEl>
                                        <p:attrNameLst>
                                          <p:attrName>style.visibility</p:attrName>
                                        </p:attrNameLst>
                                      </p:cBhvr>
                                      <p:to>
                                        <p:strVal val="visible"/>
                                      </p:to>
                                    </p:set>
                                    <p:anim calcmode="lin" valueType="num">
                                      <p:cBhvr additive="base">
                                        <p:cTn dur="500"/>
                                        <p:tgtEl>
                                          <p:spTgt spid="248"/>
                                        </p:tgtEl>
                                        <p:attrNameLst>
                                          <p:attrName>ppt_w</p:attrName>
                                        </p:attrNameLst>
                                      </p:cBhvr>
                                      <p:tavLst>
                                        <p:tav fmla="" tm="0">
                                          <p:val>
                                            <p:strVal val="0"/>
                                          </p:val>
                                        </p:tav>
                                        <p:tav fmla="" tm="100000">
                                          <p:val>
                                            <p:strVal val="#ppt_w"/>
                                          </p:val>
                                        </p:tav>
                                      </p:tavLst>
                                    </p:anim>
                                    <p:anim calcmode="lin" valueType="num">
                                      <p:cBhvr additive="base">
                                        <p:cTn dur="500"/>
                                        <p:tgtEl>
                                          <p:spTgt spid="248"/>
                                        </p:tgtEl>
                                        <p:attrNameLst>
                                          <p:attrName>ppt_h</p:attrName>
                                        </p:attrNameLst>
                                      </p:cBhvr>
                                      <p:tavLst>
                                        <p:tav fmla="" tm="0">
                                          <p:val>
                                            <p:strVal val="0"/>
                                          </p:val>
                                        </p:tav>
                                        <p:tav fmla="" tm="100000">
                                          <p:val>
                                            <p:strVal val="#ppt_h"/>
                                          </p:val>
                                        </p:tav>
                                      </p:tavLst>
                                    </p:anim>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250"/>
                                        </p:tgtEl>
                                        <p:attrNameLst>
                                          <p:attrName>style.visibility</p:attrName>
                                        </p:attrNameLst>
                                      </p:cBhvr>
                                      <p:to>
                                        <p:strVal val="visible"/>
                                      </p:to>
                                    </p:set>
                                    <p:anim calcmode="lin" valueType="num">
                                      <p:cBhvr additive="base">
                                        <p:cTn dur="500"/>
                                        <p:tgtEl>
                                          <p:spTgt spid="250"/>
                                        </p:tgtEl>
                                        <p:attrNameLst>
                                          <p:attrName>ppt_w</p:attrName>
                                        </p:attrNameLst>
                                      </p:cBhvr>
                                      <p:tavLst>
                                        <p:tav fmla="" tm="0">
                                          <p:val>
                                            <p:strVal val="0"/>
                                          </p:val>
                                        </p:tav>
                                        <p:tav fmla="" tm="100000">
                                          <p:val>
                                            <p:strVal val="#ppt_w"/>
                                          </p:val>
                                        </p:tav>
                                      </p:tavLst>
                                    </p:anim>
                                    <p:anim calcmode="lin" valueType="num">
                                      <p:cBhvr additive="base">
                                        <p:cTn dur="500"/>
                                        <p:tgtEl>
                                          <p:spTgt spid="250"/>
                                        </p:tgtEl>
                                        <p:attrNameLst>
                                          <p:attrName>ppt_h</p:attrName>
                                        </p:attrNameLst>
                                      </p:cBhvr>
                                      <p:tavLst>
                                        <p:tav fmla="" tm="0">
                                          <p:val>
                                            <p:strVal val="0"/>
                                          </p:val>
                                        </p:tav>
                                        <p:tav fmla="" tm="100000">
                                          <p:val>
                                            <p:strVal val="#ppt_h"/>
                                          </p:val>
                                        </p:tav>
                                      </p:tavLst>
                                    </p:anim>
                                  </p:childTnLst>
                                </p:cTn>
                              </p:par>
                            </p:childTnLst>
                          </p:cTn>
                        </p:par>
                        <p:par>
                          <p:cTn fill="hold">
                            <p:stCondLst>
                              <p:cond delay="1500"/>
                            </p:stCondLst>
                            <p:childTnLst>
                              <p:par>
                                <p:cTn fill="hold" nodeType="afterEffect" presetClass="entr" presetID="23" presetSubtype="16">
                                  <p:stCondLst>
                                    <p:cond delay="0"/>
                                  </p:stCondLst>
                                  <p:childTnLst>
                                    <p:set>
                                      <p:cBhvr>
                                        <p:cTn dur="1" fill="hold">
                                          <p:stCondLst>
                                            <p:cond delay="0"/>
                                          </p:stCondLst>
                                        </p:cTn>
                                        <p:tgtEl>
                                          <p:spTgt spid="249"/>
                                        </p:tgtEl>
                                        <p:attrNameLst>
                                          <p:attrName>style.visibility</p:attrName>
                                        </p:attrNameLst>
                                      </p:cBhvr>
                                      <p:to>
                                        <p:strVal val="visible"/>
                                      </p:to>
                                    </p:set>
                                    <p:anim calcmode="lin" valueType="num">
                                      <p:cBhvr additive="base">
                                        <p:cTn dur="500"/>
                                        <p:tgtEl>
                                          <p:spTgt spid="249"/>
                                        </p:tgtEl>
                                        <p:attrNameLst>
                                          <p:attrName>ppt_w</p:attrName>
                                        </p:attrNameLst>
                                      </p:cBhvr>
                                      <p:tavLst>
                                        <p:tav fmla="" tm="0">
                                          <p:val>
                                            <p:strVal val="0"/>
                                          </p:val>
                                        </p:tav>
                                        <p:tav fmla="" tm="100000">
                                          <p:val>
                                            <p:strVal val="#ppt_w"/>
                                          </p:val>
                                        </p:tav>
                                      </p:tavLst>
                                    </p:anim>
                                    <p:anim calcmode="lin" valueType="num">
                                      <p:cBhvr additive="base">
                                        <p:cTn dur="500"/>
                                        <p:tgtEl>
                                          <p:spTgt spid="249"/>
                                        </p:tgtEl>
                                        <p:attrNameLst>
                                          <p:attrName>ppt_h</p:attrName>
                                        </p:attrNameLst>
                                      </p:cBhvr>
                                      <p:tavLst>
                                        <p:tav fmla="" tm="0">
                                          <p:val>
                                            <p:strVal val="0"/>
                                          </p:val>
                                        </p:tav>
                                        <p:tav fmla="" tm="100000">
                                          <p:val>
                                            <p:strVal val="#ppt_h"/>
                                          </p:val>
                                        </p:tav>
                                      </p:tavLst>
                                    </p:anim>
                                  </p:childTnLst>
                                </p:cTn>
                              </p:par>
                            </p:childTnLst>
                          </p:cTn>
                        </p:par>
                        <p:par>
                          <p:cTn fill="hold">
                            <p:stCondLst>
                              <p:cond delay="2000"/>
                            </p:stCondLst>
                            <p:childTnLst>
                              <p:par>
                                <p:cTn fill="hold" nodeType="afterEffect" presetClass="entr" presetID="23" presetSubtype="16">
                                  <p:stCondLst>
                                    <p:cond delay="0"/>
                                  </p:stCondLst>
                                  <p:childTnLst>
                                    <p:set>
                                      <p:cBhvr>
                                        <p:cTn dur="1" fill="hold">
                                          <p:stCondLst>
                                            <p:cond delay="0"/>
                                          </p:stCondLst>
                                        </p:cTn>
                                        <p:tgtEl>
                                          <p:spTgt spid="251"/>
                                        </p:tgtEl>
                                        <p:attrNameLst>
                                          <p:attrName>style.visibility</p:attrName>
                                        </p:attrNameLst>
                                      </p:cBhvr>
                                      <p:to>
                                        <p:strVal val="visible"/>
                                      </p:to>
                                    </p:set>
                                    <p:anim calcmode="lin" valueType="num">
                                      <p:cBhvr additive="base">
                                        <p:cTn dur="500"/>
                                        <p:tgtEl>
                                          <p:spTgt spid="251"/>
                                        </p:tgtEl>
                                        <p:attrNameLst>
                                          <p:attrName>ppt_w</p:attrName>
                                        </p:attrNameLst>
                                      </p:cBhvr>
                                      <p:tavLst>
                                        <p:tav fmla="" tm="0">
                                          <p:val>
                                            <p:strVal val="0"/>
                                          </p:val>
                                        </p:tav>
                                        <p:tav fmla="" tm="100000">
                                          <p:val>
                                            <p:strVal val="#ppt_w"/>
                                          </p:val>
                                        </p:tav>
                                      </p:tavLst>
                                    </p:anim>
                                    <p:anim calcmode="lin" valueType="num">
                                      <p:cBhvr additive="base">
                                        <p:cTn dur="500"/>
                                        <p:tgtEl>
                                          <p:spTgt spid="251"/>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pic>
        <p:nvPicPr>
          <p:cNvPr descr="IMG_256" id="256" name="Google Shape;256;p12"/>
          <p:cNvPicPr preferRelativeResize="0"/>
          <p:nvPr/>
        </p:nvPicPr>
        <p:blipFill rotWithShape="1">
          <a:blip r:embed="rId3">
            <a:alphaModFix/>
          </a:blip>
          <a:srcRect b="8815" l="1287" r="1285" t="8818"/>
          <a:stretch/>
        </p:blipFill>
        <p:spPr>
          <a:xfrm>
            <a:off x="641315" y="2111319"/>
            <a:ext cx="2173163" cy="1435163"/>
          </a:xfrm>
          <a:prstGeom prst="hexagon">
            <a:avLst>
              <a:gd fmla="val 25000" name="adj"/>
              <a:gd fmla="val 115470" name="vf"/>
            </a:avLst>
          </a:prstGeom>
          <a:noFill/>
          <a:ln>
            <a:noFill/>
          </a:ln>
          <a:effectLst>
            <a:outerShdw blurRad="107950" algn="ctr" dir="5400000" dist="12700">
              <a:srgbClr val="000000"/>
            </a:outerShdw>
          </a:effectLst>
        </p:spPr>
      </p:pic>
      <p:pic>
        <p:nvPicPr>
          <p:cNvPr descr="IMG_256" id="257" name="Google Shape;257;p12"/>
          <p:cNvPicPr preferRelativeResize="0"/>
          <p:nvPr/>
        </p:nvPicPr>
        <p:blipFill rotWithShape="1">
          <a:blip r:embed="rId4">
            <a:alphaModFix/>
          </a:blip>
          <a:srcRect b="7909" l="0" r="0" t="7909"/>
          <a:stretch/>
        </p:blipFill>
        <p:spPr>
          <a:xfrm>
            <a:off x="4548741" y="2111319"/>
            <a:ext cx="2218861" cy="1435163"/>
          </a:xfrm>
          <a:prstGeom prst="hexagon">
            <a:avLst>
              <a:gd fmla="val 25000" name="adj"/>
              <a:gd fmla="val 115470" name="vf"/>
            </a:avLst>
          </a:prstGeom>
          <a:noFill/>
          <a:ln>
            <a:noFill/>
          </a:ln>
          <a:effectLst>
            <a:outerShdw blurRad="107950" algn="ctr" dir="5400000" dist="12700">
              <a:srgbClr val="000000"/>
            </a:outerShdw>
          </a:effectLst>
        </p:spPr>
      </p:pic>
      <p:pic>
        <p:nvPicPr>
          <p:cNvPr descr="IMG_256" id="258" name="Google Shape;258;p12"/>
          <p:cNvPicPr preferRelativeResize="0"/>
          <p:nvPr/>
        </p:nvPicPr>
        <p:blipFill rotWithShape="1">
          <a:blip r:embed="rId5">
            <a:alphaModFix/>
          </a:blip>
          <a:srcRect b="3610" l="0" r="0" t="12465"/>
          <a:stretch/>
        </p:blipFill>
        <p:spPr>
          <a:xfrm>
            <a:off x="2567749" y="3222602"/>
            <a:ext cx="2212055" cy="1435162"/>
          </a:xfrm>
          <a:prstGeom prst="hexagon">
            <a:avLst>
              <a:gd fmla="val 25000" name="adj"/>
              <a:gd fmla="val 115470" name="vf"/>
            </a:avLst>
          </a:prstGeom>
          <a:noFill/>
          <a:ln>
            <a:noFill/>
          </a:ln>
          <a:effectLst>
            <a:outerShdw blurRad="107950" algn="ctr" dir="5400000" dist="12700">
              <a:srgbClr val="000000"/>
            </a:outerShdw>
          </a:effectLst>
        </p:spPr>
      </p:pic>
      <p:pic>
        <p:nvPicPr>
          <p:cNvPr descr="IMG_256" id="259" name="Google Shape;259;p12"/>
          <p:cNvPicPr preferRelativeResize="0"/>
          <p:nvPr/>
        </p:nvPicPr>
        <p:blipFill rotWithShape="1">
          <a:blip r:embed="rId6">
            <a:alphaModFix/>
          </a:blip>
          <a:srcRect b="4193" l="0" r="0" t="14153"/>
          <a:stretch/>
        </p:blipFill>
        <p:spPr>
          <a:xfrm>
            <a:off x="6480370" y="3222601"/>
            <a:ext cx="2152257" cy="1435163"/>
          </a:xfrm>
          <a:prstGeom prst="hexagon">
            <a:avLst>
              <a:gd fmla="val 25000" name="adj"/>
              <a:gd fmla="val 115470" name="vf"/>
            </a:avLst>
          </a:prstGeom>
          <a:noFill/>
          <a:ln>
            <a:noFill/>
          </a:ln>
          <a:effectLst>
            <a:outerShdw blurRad="107950" algn="ctr" dir="5400000" dist="12700">
              <a:srgbClr val="000000"/>
            </a:outerShdw>
          </a:effectLst>
        </p:spPr>
      </p:pic>
      <p:sp>
        <p:nvSpPr>
          <p:cNvPr id="260" name="Google Shape;260;p12"/>
          <p:cNvSpPr txBox="1"/>
          <p:nvPr/>
        </p:nvSpPr>
        <p:spPr>
          <a:xfrm>
            <a:off x="2217578" y="261373"/>
            <a:ext cx="6583522" cy="1477328"/>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Chưa đảm bảo an toàn lao động: không trang bị đồ dùng bảo hộ lao động đầy đủ. → Ảnh hưởng đến sức khoẻ người lao động và chất lượng sản phẩm, công trình. </a:t>
            </a:r>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0"/>
                                        </p:tgtEl>
                                        <p:attrNameLst>
                                          <p:attrName>style.visibility</p:attrName>
                                        </p:attrNameLst>
                                      </p:cBhvr>
                                      <p:to>
                                        <p:strVal val="visible"/>
                                      </p:to>
                                    </p:set>
                                    <p:animEffect filter="fade" transition="in">
                                      <p:cBhvr>
                                        <p:cTn dur="500"/>
                                        <p:tgtEl>
                                          <p:spTgt spid="2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13"/>
          <p:cNvSpPr txBox="1"/>
          <p:nvPr/>
        </p:nvSpPr>
        <p:spPr>
          <a:xfrm>
            <a:off x="0" y="170044"/>
            <a:ext cx="9144001" cy="5078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700" u="none" cap="none" strike="noStrike">
                <a:solidFill>
                  <a:srgbClr val="5A2D12"/>
                </a:solidFill>
                <a:latin typeface="Arial"/>
                <a:ea typeface="Arial"/>
                <a:cs typeface="Arial"/>
                <a:sym typeface="Arial"/>
              </a:rPr>
              <a:t>2. Sử dụng và bảo quản dụng cụ, thiết bị nhà bếp</a:t>
            </a:r>
            <a:endParaRPr/>
          </a:p>
        </p:txBody>
      </p:sp>
      <p:sp>
        <p:nvSpPr>
          <p:cNvPr id="266" name="Google Shape;266;p13"/>
          <p:cNvSpPr txBox="1"/>
          <p:nvPr/>
        </p:nvSpPr>
        <p:spPr>
          <a:xfrm>
            <a:off x="0" y="779475"/>
            <a:ext cx="9144001"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400" u="none" cap="none" strike="noStrike">
                <a:solidFill>
                  <a:srgbClr val="58603D"/>
                </a:solidFill>
                <a:latin typeface="Arial"/>
                <a:ea typeface="Arial"/>
                <a:cs typeface="Arial"/>
                <a:sym typeface="Arial"/>
              </a:rPr>
              <a:t>a. Một số dụng cụ, thiết bị nhà bếp thông dụng</a:t>
            </a:r>
            <a:endParaRPr/>
          </a:p>
        </p:txBody>
      </p:sp>
      <p:grpSp>
        <p:nvGrpSpPr>
          <p:cNvPr id="267" name="Google Shape;267;p13"/>
          <p:cNvGrpSpPr/>
          <p:nvPr/>
        </p:nvGrpSpPr>
        <p:grpSpPr>
          <a:xfrm>
            <a:off x="4191309" y="1360554"/>
            <a:ext cx="3776386" cy="3150165"/>
            <a:chOff x="1531320" y="985180"/>
            <a:chExt cx="3776386" cy="3150165"/>
          </a:xfrm>
        </p:grpSpPr>
        <p:sp>
          <p:nvSpPr>
            <p:cNvPr id="268" name="Google Shape;268;p13"/>
            <p:cNvSpPr/>
            <p:nvPr/>
          </p:nvSpPr>
          <p:spPr>
            <a:xfrm>
              <a:off x="1531320" y="1298554"/>
              <a:ext cx="3776386" cy="2836791"/>
            </a:xfrm>
            <a:prstGeom prst="roundRect">
              <a:avLst>
                <a:gd fmla="val 6986" name="adj"/>
              </a:avLst>
            </a:prstGeom>
            <a:solidFill>
              <a:schemeClr val="accent6"/>
            </a:solidFill>
            <a:ln cap="flat" cmpd="sng" w="9525">
              <a:solidFill>
                <a:srgbClr val="000000"/>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US" sz="1000" u="none" cap="none" strike="noStrike">
                  <a:solidFill>
                    <a:srgbClr val="000000"/>
                  </a:solidFill>
                  <a:latin typeface="Arial"/>
                  <a:ea typeface="Arial"/>
                  <a:cs typeface="Arial"/>
                  <a:sym typeface="Arial"/>
                </a:rPr>
                <a:t> </a:t>
              </a:r>
              <a:endParaRPr/>
            </a:p>
            <a:p>
              <a:pPr indent="0" lvl="0" marL="0" marR="0" rtl="0" algn="ctr">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Quan sát Hình 4.2 về các dụng cụ, thiết bị nhà bếp, hãy sắp xếp các dụng cụ, thiết bị đó vào từng nhóm theo chức năng trong quá trình sử dụng.</a:t>
              </a:r>
              <a:endParaRPr/>
            </a:p>
          </p:txBody>
        </p:sp>
        <p:pic>
          <p:nvPicPr>
            <p:cNvPr id="269" name="Google Shape;269;p13"/>
            <p:cNvPicPr preferRelativeResize="0"/>
            <p:nvPr/>
          </p:nvPicPr>
          <p:blipFill rotWithShape="1">
            <a:blip r:embed="rId3">
              <a:alphaModFix/>
            </a:blip>
            <a:srcRect b="0" l="0" r="0" t="0"/>
            <a:stretch/>
          </p:blipFill>
          <p:spPr>
            <a:xfrm>
              <a:off x="2842013" y="985180"/>
              <a:ext cx="1154999" cy="626748"/>
            </a:xfrm>
            <a:prstGeom prst="rect">
              <a:avLst/>
            </a:prstGeom>
            <a:noFill/>
            <a:ln>
              <a:noFill/>
            </a:ln>
          </p:spPr>
        </p:pic>
      </p:grpSp>
      <p:grpSp>
        <p:nvGrpSpPr>
          <p:cNvPr id="270" name="Google Shape;270;p13"/>
          <p:cNvGrpSpPr/>
          <p:nvPr/>
        </p:nvGrpSpPr>
        <p:grpSpPr>
          <a:xfrm>
            <a:off x="590551" y="1479637"/>
            <a:ext cx="3206750" cy="3564235"/>
            <a:chOff x="590551" y="1479637"/>
            <a:chExt cx="3206750" cy="3564235"/>
          </a:xfrm>
        </p:grpSpPr>
        <p:pic>
          <p:nvPicPr>
            <p:cNvPr id="271" name="Google Shape;271;p13"/>
            <p:cNvPicPr preferRelativeResize="0"/>
            <p:nvPr/>
          </p:nvPicPr>
          <p:blipFill rotWithShape="1">
            <a:blip r:embed="rId4">
              <a:alphaModFix/>
            </a:blip>
            <a:srcRect b="0" l="0" r="0" t="0"/>
            <a:stretch/>
          </p:blipFill>
          <p:spPr>
            <a:xfrm>
              <a:off x="590551" y="1479637"/>
              <a:ext cx="3206750" cy="2825571"/>
            </a:xfrm>
            <a:prstGeom prst="rect">
              <a:avLst/>
            </a:prstGeom>
            <a:noFill/>
            <a:ln>
              <a:noFill/>
            </a:ln>
          </p:spPr>
        </p:pic>
        <p:sp>
          <p:nvSpPr>
            <p:cNvPr id="272" name="Google Shape;272;p13"/>
            <p:cNvSpPr txBox="1"/>
            <p:nvPr/>
          </p:nvSpPr>
          <p:spPr>
            <a:xfrm>
              <a:off x="984559" y="4305208"/>
              <a:ext cx="2418734"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0" i="1" lang="en-US" sz="1400" u="none" cap="none" strike="noStrike">
                  <a:solidFill>
                    <a:srgbClr val="000000"/>
                  </a:solidFill>
                  <a:latin typeface="Arial"/>
                  <a:ea typeface="Arial"/>
                  <a:cs typeface="Arial"/>
                  <a:sym typeface="Arial"/>
                </a:rPr>
                <a:t>Hình 4.2. Một số dụng cụ, thiết bị nhà bếp thông dụng</a:t>
              </a:r>
              <a:endParaRPr b="0" i="1" sz="1400" u="none" cap="none" strike="noStrike">
                <a:solidFill>
                  <a:srgbClr val="000000"/>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67"/>
                                        </p:tgtEl>
                                        <p:attrNameLst>
                                          <p:attrName>style.visibility</p:attrName>
                                        </p:attrNameLst>
                                      </p:cBhvr>
                                      <p:to>
                                        <p:strVal val="visible"/>
                                      </p:to>
                                    </p:set>
                                    <p:anim calcmode="lin" valueType="num">
                                      <p:cBhvr additive="base">
                                        <p:cTn dur="500"/>
                                        <p:tgtEl>
                                          <p:spTgt spid="26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70"/>
                                        </p:tgtEl>
                                        <p:attrNameLst>
                                          <p:attrName>style.visibility</p:attrName>
                                        </p:attrNameLst>
                                      </p:cBhvr>
                                      <p:to>
                                        <p:strVal val="visible"/>
                                      </p:to>
                                    </p:set>
                                    <p:anim calcmode="lin" valueType="num">
                                      <p:cBhvr additive="base">
                                        <p:cTn dur="500"/>
                                        <p:tgtEl>
                                          <p:spTgt spid="27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1E8"/>
        </a:solidFill>
      </p:bgPr>
    </p:bg>
    <p:spTree>
      <p:nvGrpSpPr>
        <p:cNvPr id="276" name="Shape 276"/>
        <p:cNvGrpSpPr/>
        <p:nvPr/>
      </p:nvGrpSpPr>
      <p:grpSpPr>
        <a:xfrm>
          <a:off x="0" y="0"/>
          <a:ext cx="0" cy="0"/>
          <a:chOff x="0" y="0"/>
          <a:chExt cx="0" cy="0"/>
        </a:xfrm>
      </p:grpSpPr>
      <p:grpSp>
        <p:nvGrpSpPr>
          <p:cNvPr id="277" name="Google Shape;277;p14"/>
          <p:cNvGrpSpPr/>
          <p:nvPr/>
        </p:nvGrpSpPr>
        <p:grpSpPr>
          <a:xfrm>
            <a:off x="381907" y="276677"/>
            <a:ext cx="2565400" cy="2527600"/>
            <a:chOff x="381907" y="276677"/>
            <a:chExt cx="2565400" cy="2527600"/>
          </a:xfrm>
        </p:grpSpPr>
        <p:sp>
          <p:nvSpPr>
            <p:cNvPr id="278" name="Google Shape;278;p14"/>
            <p:cNvSpPr txBox="1"/>
            <p:nvPr/>
          </p:nvSpPr>
          <p:spPr>
            <a:xfrm>
              <a:off x="530833" y="1788614"/>
              <a:ext cx="2267548"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Dụng cụ cắt thái: dao, thớt.</a:t>
              </a:r>
              <a:endParaRPr/>
            </a:p>
          </p:txBody>
        </p:sp>
        <p:pic>
          <p:nvPicPr>
            <p:cNvPr id="279" name="Google Shape;279;p14"/>
            <p:cNvPicPr preferRelativeResize="0"/>
            <p:nvPr/>
          </p:nvPicPr>
          <p:blipFill rotWithShape="1">
            <a:blip r:embed="rId3">
              <a:alphaModFix/>
            </a:blip>
            <a:srcRect b="0" l="0" r="0" t="0"/>
            <a:stretch/>
          </p:blipFill>
          <p:spPr>
            <a:xfrm>
              <a:off x="381907" y="276677"/>
              <a:ext cx="2565400" cy="1410335"/>
            </a:xfrm>
            <a:prstGeom prst="rect">
              <a:avLst/>
            </a:prstGeom>
            <a:noFill/>
            <a:ln>
              <a:noFill/>
            </a:ln>
          </p:spPr>
        </p:pic>
      </p:grpSp>
      <p:grpSp>
        <p:nvGrpSpPr>
          <p:cNvPr id="280" name="Google Shape;280;p14"/>
          <p:cNvGrpSpPr/>
          <p:nvPr/>
        </p:nvGrpSpPr>
        <p:grpSpPr>
          <a:xfrm>
            <a:off x="3274320" y="276677"/>
            <a:ext cx="2640358" cy="2527599"/>
            <a:chOff x="3274320" y="276677"/>
            <a:chExt cx="2640358" cy="2527599"/>
          </a:xfrm>
        </p:grpSpPr>
        <p:pic>
          <p:nvPicPr>
            <p:cNvPr id="281" name="Google Shape;281;p14"/>
            <p:cNvPicPr preferRelativeResize="0"/>
            <p:nvPr/>
          </p:nvPicPr>
          <p:blipFill rotWithShape="1">
            <a:blip r:embed="rId4">
              <a:alphaModFix/>
            </a:blip>
            <a:srcRect b="0" l="0" r="0" t="0"/>
            <a:stretch/>
          </p:blipFill>
          <p:spPr>
            <a:xfrm>
              <a:off x="3341915" y="276677"/>
              <a:ext cx="2505168" cy="1410335"/>
            </a:xfrm>
            <a:prstGeom prst="rect">
              <a:avLst/>
            </a:prstGeom>
            <a:noFill/>
            <a:ln>
              <a:noFill/>
            </a:ln>
          </p:spPr>
        </p:pic>
        <p:sp>
          <p:nvSpPr>
            <p:cNvPr id="282" name="Google Shape;282;p14"/>
            <p:cNvSpPr txBox="1"/>
            <p:nvPr/>
          </p:nvSpPr>
          <p:spPr>
            <a:xfrm>
              <a:off x="3274320" y="1788613"/>
              <a:ext cx="2640358"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Dụng cụ nhào trộn: máy đánh trứng.</a:t>
              </a:r>
              <a:endParaRPr/>
            </a:p>
          </p:txBody>
        </p:sp>
      </p:grpSp>
      <p:grpSp>
        <p:nvGrpSpPr>
          <p:cNvPr id="283" name="Google Shape;283;p14"/>
          <p:cNvGrpSpPr/>
          <p:nvPr/>
        </p:nvGrpSpPr>
        <p:grpSpPr>
          <a:xfrm>
            <a:off x="6241691" y="275134"/>
            <a:ext cx="2539452" cy="2529142"/>
            <a:chOff x="6241691" y="275134"/>
            <a:chExt cx="2539452" cy="2529142"/>
          </a:xfrm>
        </p:grpSpPr>
        <p:pic>
          <p:nvPicPr>
            <p:cNvPr id="284" name="Google Shape;284;p14"/>
            <p:cNvPicPr preferRelativeResize="0"/>
            <p:nvPr/>
          </p:nvPicPr>
          <p:blipFill rotWithShape="1">
            <a:blip r:embed="rId5">
              <a:alphaModFix/>
            </a:blip>
            <a:srcRect b="0" l="0" r="0" t="0"/>
            <a:stretch/>
          </p:blipFill>
          <p:spPr>
            <a:xfrm>
              <a:off x="6241691" y="275134"/>
              <a:ext cx="2539452" cy="1411878"/>
            </a:xfrm>
            <a:prstGeom prst="rect">
              <a:avLst/>
            </a:prstGeom>
            <a:noFill/>
            <a:ln>
              <a:noFill/>
            </a:ln>
          </p:spPr>
        </p:pic>
        <p:sp>
          <p:nvSpPr>
            <p:cNvPr id="285" name="Google Shape;285;p14"/>
            <p:cNvSpPr txBox="1"/>
            <p:nvPr/>
          </p:nvSpPr>
          <p:spPr>
            <a:xfrm>
              <a:off x="6328502" y="1788613"/>
              <a:ext cx="2365829"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Dụng cụ đo lường: cân.</a:t>
              </a:r>
              <a:endParaRPr b="0" i="0" sz="2000" u="none" cap="none" strike="noStrike">
                <a:solidFill>
                  <a:srgbClr val="000000"/>
                </a:solidFill>
                <a:latin typeface="Arial"/>
                <a:ea typeface="Arial"/>
                <a:cs typeface="Arial"/>
                <a:sym typeface="Arial"/>
              </a:endParaRPr>
            </a:p>
          </p:txBody>
        </p:sp>
      </p:grpSp>
      <p:grpSp>
        <p:nvGrpSpPr>
          <p:cNvPr id="286" name="Google Shape;286;p14"/>
          <p:cNvGrpSpPr/>
          <p:nvPr/>
        </p:nvGrpSpPr>
        <p:grpSpPr>
          <a:xfrm>
            <a:off x="0" y="2993792"/>
            <a:ext cx="9143999" cy="1998114"/>
            <a:chOff x="0" y="2993792"/>
            <a:chExt cx="9143999" cy="1998114"/>
          </a:xfrm>
        </p:grpSpPr>
        <p:pic>
          <p:nvPicPr>
            <p:cNvPr id="287" name="Google Shape;287;p14"/>
            <p:cNvPicPr preferRelativeResize="0"/>
            <p:nvPr/>
          </p:nvPicPr>
          <p:blipFill rotWithShape="1">
            <a:blip r:embed="rId6">
              <a:alphaModFix/>
            </a:blip>
            <a:srcRect b="0" l="0" r="0" t="0"/>
            <a:stretch/>
          </p:blipFill>
          <p:spPr>
            <a:xfrm>
              <a:off x="1460378" y="2993792"/>
              <a:ext cx="2563709" cy="1443577"/>
            </a:xfrm>
            <a:prstGeom prst="rect">
              <a:avLst/>
            </a:prstGeom>
            <a:noFill/>
            <a:ln>
              <a:noFill/>
            </a:ln>
          </p:spPr>
        </p:pic>
        <p:pic>
          <p:nvPicPr>
            <p:cNvPr id="288" name="Google Shape;288;p14"/>
            <p:cNvPicPr preferRelativeResize="0"/>
            <p:nvPr/>
          </p:nvPicPr>
          <p:blipFill rotWithShape="1">
            <a:blip r:embed="rId7">
              <a:alphaModFix/>
            </a:blip>
            <a:srcRect b="0" l="0" r="0" t="0"/>
            <a:stretch/>
          </p:blipFill>
          <p:spPr>
            <a:xfrm>
              <a:off x="5276671" y="2993792"/>
              <a:ext cx="2505168" cy="1443577"/>
            </a:xfrm>
            <a:prstGeom prst="rect">
              <a:avLst/>
            </a:prstGeom>
            <a:noFill/>
            <a:ln>
              <a:noFill/>
            </a:ln>
          </p:spPr>
        </p:pic>
        <p:sp>
          <p:nvSpPr>
            <p:cNvPr id="289" name="Google Shape;289;p14"/>
            <p:cNvSpPr txBox="1"/>
            <p:nvPr/>
          </p:nvSpPr>
          <p:spPr>
            <a:xfrm>
              <a:off x="0" y="4437908"/>
              <a:ext cx="9143999" cy="553998"/>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Dụng cụ, thiết bị chứa đựng - bài trí: bát, đĩa, cốc; tủ bếp.</a:t>
              </a:r>
              <a:endParaRPr/>
            </a:p>
          </p:txBody>
        </p:sp>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77"/>
                                        </p:tgtEl>
                                        <p:attrNameLst>
                                          <p:attrName>style.visibility</p:attrName>
                                        </p:attrNameLst>
                                      </p:cBhvr>
                                      <p:to>
                                        <p:strVal val="visible"/>
                                      </p:to>
                                    </p:set>
                                    <p:anim calcmode="lin" valueType="num">
                                      <p:cBhvr additive="base">
                                        <p:cTn dur="500"/>
                                        <p:tgtEl>
                                          <p:spTgt spid="277"/>
                                        </p:tgtEl>
                                        <p:attrNameLst>
                                          <p:attrName>ppt_w</p:attrName>
                                        </p:attrNameLst>
                                      </p:cBhvr>
                                      <p:tavLst>
                                        <p:tav fmla="" tm="0">
                                          <p:val>
                                            <p:strVal val="0"/>
                                          </p:val>
                                        </p:tav>
                                        <p:tav fmla="" tm="100000">
                                          <p:val>
                                            <p:strVal val="#ppt_w"/>
                                          </p:val>
                                        </p:tav>
                                      </p:tavLst>
                                    </p:anim>
                                    <p:anim calcmode="lin" valueType="num">
                                      <p:cBhvr additive="base">
                                        <p:cTn dur="500"/>
                                        <p:tgtEl>
                                          <p:spTgt spid="27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80"/>
                                        </p:tgtEl>
                                        <p:attrNameLst>
                                          <p:attrName>style.visibility</p:attrName>
                                        </p:attrNameLst>
                                      </p:cBhvr>
                                      <p:to>
                                        <p:strVal val="visible"/>
                                      </p:to>
                                    </p:set>
                                    <p:anim calcmode="lin" valueType="num">
                                      <p:cBhvr additive="base">
                                        <p:cTn dur="500"/>
                                        <p:tgtEl>
                                          <p:spTgt spid="280"/>
                                        </p:tgtEl>
                                        <p:attrNameLst>
                                          <p:attrName>ppt_w</p:attrName>
                                        </p:attrNameLst>
                                      </p:cBhvr>
                                      <p:tavLst>
                                        <p:tav fmla="" tm="0">
                                          <p:val>
                                            <p:strVal val="0"/>
                                          </p:val>
                                        </p:tav>
                                        <p:tav fmla="" tm="100000">
                                          <p:val>
                                            <p:strVal val="#ppt_w"/>
                                          </p:val>
                                        </p:tav>
                                      </p:tavLst>
                                    </p:anim>
                                    <p:anim calcmode="lin" valueType="num">
                                      <p:cBhvr additive="base">
                                        <p:cTn dur="500"/>
                                        <p:tgtEl>
                                          <p:spTgt spid="280"/>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83"/>
                                        </p:tgtEl>
                                        <p:attrNameLst>
                                          <p:attrName>style.visibility</p:attrName>
                                        </p:attrNameLst>
                                      </p:cBhvr>
                                      <p:to>
                                        <p:strVal val="visible"/>
                                      </p:to>
                                    </p:set>
                                    <p:anim calcmode="lin" valueType="num">
                                      <p:cBhvr additive="base">
                                        <p:cTn dur="500"/>
                                        <p:tgtEl>
                                          <p:spTgt spid="283"/>
                                        </p:tgtEl>
                                        <p:attrNameLst>
                                          <p:attrName>ppt_w</p:attrName>
                                        </p:attrNameLst>
                                      </p:cBhvr>
                                      <p:tavLst>
                                        <p:tav fmla="" tm="0">
                                          <p:val>
                                            <p:strVal val="0"/>
                                          </p:val>
                                        </p:tav>
                                        <p:tav fmla="" tm="100000">
                                          <p:val>
                                            <p:strVal val="#ppt_w"/>
                                          </p:val>
                                        </p:tav>
                                      </p:tavLst>
                                    </p:anim>
                                    <p:anim calcmode="lin" valueType="num">
                                      <p:cBhvr additive="base">
                                        <p:cTn dur="500"/>
                                        <p:tgtEl>
                                          <p:spTgt spid="283"/>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86"/>
                                        </p:tgtEl>
                                        <p:attrNameLst>
                                          <p:attrName>style.visibility</p:attrName>
                                        </p:attrNameLst>
                                      </p:cBhvr>
                                      <p:to>
                                        <p:strVal val="visible"/>
                                      </p:to>
                                    </p:set>
                                    <p:anim calcmode="lin" valueType="num">
                                      <p:cBhvr additive="base">
                                        <p:cTn dur="500"/>
                                        <p:tgtEl>
                                          <p:spTgt spid="286"/>
                                        </p:tgtEl>
                                        <p:attrNameLst>
                                          <p:attrName>ppt_w</p:attrName>
                                        </p:attrNameLst>
                                      </p:cBhvr>
                                      <p:tavLst>
                                        <p:tav fmla="" tm="0">
                                          <p:val>
                                            <p:strVal val="0"/>
                                          </p:val>
                                        </p:tav>
                                        <p:tav fmla="" tm="100000">
                                          <p:val>
                                            <p:strVal val="#ppt_w"/>
                                          </p:val>
                                        </p:tav>
                                      </p:tavLst>
                                    </p:anim>
                                    <p:anim calcmode="lin" valueType="num">
                                      <p:cBhvr additive="base">
                                        <p:cTn dur="500"/>
                                        <p:tgtEl>
                                          <p:spTgt spid="286"/>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1E8"/>
        </a:solidFill>
      </p:bgPr>
    </p:bg>
    <p:spTree>
      <p:nvGrpSpPr>
        <p:cNvPr id="293" name="Shape 293"/>
        <p:cNvGrpSpPr/>
        <p:nvPr/>
      </p:nvGrpSpPr>
      <p:grpSpPr>
        <a:xfrm>
          <a:off x="0" y="0"/>
          <a:ext cx="0" cy="0"/>
          <a:chOff x="0" y="0"/>
          <a:chExt cx="0" cy="0"/>
        </a:xfrm>
      </p:grpSpPr>
      <p:grpSp>
        <p:nvGrpSpPr>
          <p:cNvPr id="294" name="Google Shape;294;p15"/>
          <p:cNvGrpSpPr/>
          <p:nvPr/>
        </p:nvGrpSpPr>
        <p:grpSpPr>
          <a:xfrm>
            <a:off x="292724" y="228677"/>
            <a:ext cx="2267548" cy="4197223"/>
            <a:chOff x="292724" y="228677"/>
            <a:chExt cx="2267548" cy="4197223"/>
          </a:xfrm>
        </p:grpSpPr>
        <p:sp>
          <p:nvSpPr>
            <p:cNvPr id="295" name="Google Shape;295;p15"/>
            <p:cNvSpPr txBox="1"/>
            <p:nvPr/>
          </p:nvSpPr>
          <p:spPr>
            <a:xfrm>
              <a:off x="292724" y="2543910"/>
              <a:ext cx="2267548" cy="188199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Dụng cụ, thiết bị làm sạch: máy rửa bát; khăn lau, găng tay, bình xịt.</a:t>
              </a:r>
              <a:endParaRPr/>
            </a:p>
          </p:txBody>
        </p:sp>
        <p:pic>
          <p:nvPicPr>
            <p:cNvPr id="296" name="Google Shape;296;p15"/>
            <p:cNvPicPr preferRelativeResize="0"/>
            <p:nvPr/>
          </p:nvPicPr>
          <p:blipFill rotWithShape="1">
            <a:blip r:embed="rId3">
              <a:alphaModFix/>
            </a:blip>
            <a:srcRect b="0" l="0" r="0" t="0"/>
            <a:stretch/>
          </p:blipFill>
          <p:spPr>
            <a:xfrm>
              <a:off x="548634" y="1466778"/>
              <a:ext cx="1755729" cy="978305"/>
            </a:xfrm>
            <a:prstGeom prst="rect">
              <a:avLst/>
            </a:prstGeom>
            <a:noFill/>
            <a:ln>
              <a:noFill/>
            </a:ln>
          </p:spPr>
        </p:pic>
        <p:pic>
          <p:nvPicPr>
            <p:cNvPr id="297" name="Google Shape;297;p15"/>
            <p:cNvPicPr preferRelativeResize="0"/>
            <p:nvPr/>
          </p:nvPicPr>
          <p:blipFill rotWithShape="1">
            <a:blip r:embed="rId4">
              <a:alphaModFix/>
            </a:blip>
            <a:srcRect b="0" l="0" r="0" t="0"/>
            <a:stretch/>
          </p:blipFill>
          <p:spPr>
            <a:xfrm>
              <a:off x="548635" y="228677"/>
              <a:ext cx="1755729" cy="985699"/>
            </a:xfrm>
            <a:prstGeom prst="rect">
              <a:avLst/>
            </a:prstGeom>
            <a:noFill/>
            <a:ln>
              <a:noFill/>
            </a:ln>
          </p:spPr>
        </p:pic>
      </p:grpSp>
      <p:grpSp>
        <p:nvGrpSpPr>
          <p:cNvPr id="298" name="Google Shape;298;p15"/>
          <p:cNvGrpSpPr/>
          <p:nvPr/>
        </p:nvGrpSpPr>
        <p:grpSpPr>
          <a:xfrm>
            <a:off x="2829236" y="228678"/>
            <a:ext cx="3658300" cy="4705053"/>
            <a:chOff x="2829236" y="228678"/>
            <a:chExt cx="3658300" cy="4705053"/>
          </a:xfrm>
        </p:grpSpPr>
        <p:sp>
          <p:nvSpPr>
            <p:cNvPr id="299" name="Google Shape;299;p15"/>
            <p:cNvSpPr txBox="1"/>
            <p:nvPr/>
          </p:nvSpPr>
          <p:spPr>
            <a:xfrm>
              <a:off x="2829236" y="3918068"/>
              <a:ext cx="3658300"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Dụng cụ, thiết bị chế biến: bếp từ; xoong (nồi), chảo; bếp gas.</a:t>
              </a:r>
              <a:endParaRPr/>
            </a:p>
          </p:txBody>
        </p:sp>
        <p:pic>
          <p:nvPicPr>
            <p:cNvPr id="300" name="Google Shape;300;p15"/>
            <p:cNvPicPr preferRelativeResize="0"/>
            <p:nvPr/>
          </p:nvPicPr>
          <p:blipFill rotWithShape="1">
            <a:blip r:embed="rId5">
              <a:alphaModFix/>
            </a:blip>
            <a:srcRect b="0" l="0" r="0" t="0"/>
            <a:stretch/>
          </p:blipFill>
          <p:spPr>
            <a:xfrm>
              <a:off x="3780330" y="228678"/>
              <a:ext cx="1756115" cy="985699"/>
            </a:xfrm>
            <a:prstGeom prst="rect">
              <a:avLst/>
            </a:prstGeom>
            <a:noFill/>
            <a:ln>
              <a:noFill/>
            </a:ln>
          </p:spPr>
        </p:pic>
        <p:pic>
          <p:nvPicPr>
            <p:cNvPr id="301" name="Google Shape;301;p15"/>
            <p:cNvPicPr preferRelativeResize="0"/>
            <p:nvPr/>
          </p:nvPicPr>
          <p:blipFill rotWithShape="1">
            <a:blip r:embed="rId6">
              <a:alphaModFix/>
            </a:blip>
            <a:srcRect b="0" l="0" r="0" t="0"/>
            <a:stretch/>
          </p:blipFill>
          <p:spPr>
            <a:xfrm>
              <a:off x="3780329" y="1530090"/>
              <a:ext cx="1756115" cy="981030"/>
            </a:xfrm>
            <a:prstGeom prst="rect">
              <a:avLst/>
            </a:prstGeom>
            <a:noFill/>
            <a:ln>
              <a:noFill/>
            </a:ln>
          </p:spPr>
        </p:pic>
        <p:pic>
          <p:nvPicPr>
            <p:cNvPr id="302" name="Google Shape;302;p15"/>
            <p:cNvPicPr preferRelativeResize="0"/>
            <p:nvPr/>
          </p:nvPicPr>
          <p:blipFill rotWithShape="1">
            <a:blip r:embed="rId7">
              <a:alphaModFix/>
            </a:blip>
            <a:srcRect b="0" l="0" r="0" t="0"/>
            <a:stretch/>
          </p:blipFill>
          <p:spPr>
            <a:xfrm>
              <a:off x="3780329" y="2826833"/>
              <a:ext cx="1756115" cy="979862"/>
            </a:xfrm>
            <a:prstGeom prst="rect">
              <a:avLst/>
            </a:prstGeom>
            <a:noFill/>
            <a:ln>
              <a:noFill/>
            </a:ln>
          </p:spPr>
        </p:pic>
      </p:grpSp>
      <p:grpSp>
        <p:nvGrpSpPr>
          <p:cNvPr id="303" name="Google Shape;303;p15"/>
          <p:cNvGrpSpPr/>
          <p:nvPr/>
        </p:nvGrpSpPr>
        <p:grpSpPr>
          <a:xfrm>
            <a:off x="6452439" y="228678"/>
            <a:ext cx="2509587" cy="3789788"/>
            <a:chOff x="6452439" y="228678"/>
            <a:chExt cx="2509587" cy="3789788"/>
          </a:xfrm>
        </p:grpSpPr>
        <p:sp>
          <p:nvSpPr>
            <p:cNvPr id="304" name="Google Shape;304;p15"/>
            <p:cNvSpPr txBox="1"/>
            <p:nvPr/>
          </p:nvSpPr>
          <p:spPr>
            <a:xfrm>
              <a:off x="6452439" y="2541138"/>
              <a:ext cx="2509587" cy="1477328"/>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Dụng cụ, thiết bị bảo quản: tủ lạnh; khay và lọ để gia vị. </a:t>
              </a:r>
              <a:endParaRPr/>
            </a:p>
          </p:txBody>
        </p:sp>
        <p:pic>
          <p:nvPicPr>
            <p:cNvPr id="305" name="Google Shape;305;p15"/>
            <p:cNvPicPr preferRelativeResize="0"/>
            <p:nvPr/>
          </p:nvPicPr>
          <p:blipFill rotWithShape="1">
            <a:blip r:embed="rId8">
              <a:alphaModFix/>
            </a:blip>
            <a:srcRect b="0" l="0" r="0" t="0"/>
            <a:stretch/>
          </p:blipFill>
          <p:spPr>
            <a:xfrm>
              <a:off x="6835330" y="228678"/>
              <a:ext cx="1743806" cy="985699"/>
            </a:xfrm>
            <a:prstGeom prst="rect">
              <a:avLst/>
            </a:prstGeom>
            <a:noFill/>
            <a:ln>
              <a:noFill/>
            </a:ln>
          </p:spPr>
        </p:pic>
        <p:pic>
          <p:nvPicPr>
            <p:cNvPr id="306" name="Google Shape;306;p15"/>
            <p:cNvPicPr preferRelativeResize="0"/>
            <p:nvPr/>
          </p:nvPicPr>
          <p:blipFill rotWithShape="1">
            <a:blip r:embed="rId9">
              <a:alphaModFix/>
            </a:blip>
            <a:srcRect b="0" l="0" r="0" t="0"/>
            <a:stretch/>
          </p:blipFill>
          <p:spPr>
            <a:xfrm>
              <a:off x="6835331" y="1466779"/>
              <a:ext cx="1743806" cy="962986"/>
            </a:xfrm>
            <a:prstGeom prst="rect">
              <a:avLst/>
            </a:prstGeom>
            <a:noFill/>
            <a:ln>
              <a:noFill/>
            </a:ln>
          </p:spPr>
        </p:pic>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94"/>
                                        </p:tgtEl>
                                        <p:attrNameLst>
                                          <p:attrName>style.visibility</p:attrName>
                                        </p:attrNameLst>
                                      </p:cBhvr>
                                      <p:to>
                                        <p:strVal val="visible"/>
                                      </p:to>
                                    </p:set>
                                    <p:anim calcmode="lin" valueType="num">
                                      <p:cBhvr additive="base">
                                        <p:cTn dur="500"/>
                                        <p:tgtEl>
                                          <p:spTgt spid="294"/>
                                        </p:tgtEl>
                                        <p:attrNameLst>
                                          <p:attrName>ppt_w</p:attrName>
                                        </p:attrNameLst>
                                      </p:cBhvr>
                                      <p:tavLst>
                                        <p:tav fmla="" tm="0">
                                          <p:val>
                                            <p:strVal val="0"/>
                                          </p:val>
                                        </p:tav>
                                        <p:tav fmla="" tm="100000">
                                          <p:val>
                                            <p:strVal val="#ppt_w"/>
                                          </p:val>
                                        </p:tav>
                                      </p:tavLst>
                                    </p:anim>
                                    <p:anim calcmode="lin" valueType="num">
                                      <p:cBhvr additive="base">
                                        <p:cTn dur="500"/>
                                        <p:tgtEl>
                                          <p:spTgt spid="294"/>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98"/>
                                        </p:tgtEl>
                                        <p:attrNameLst>
                                          <p:attrName>style.visibility</p:attrName>
                                        </p:attrNameLst>
                                      </p:cBhvr>
                                      <p:to>
                                        <p:strVal val="visible"/>
                                      </p:to>
                                    </p:set>
                                    <p:anim calcmode="lin" valueType="num">
                                      <p:cBhvr additive="base">
                                        <p:cTn dur="500"/>
                                        <p:tgtEl>
                                          <p:spTgt spid="298"/>
                                        </p:tgtEl>
                                        <p:attrNameLst>
                                          <p:attrName>ppt_w</p:attrName>
                                        </p:attrNameLst>
                                      </p:cBhvr>
                                      <p:tavLst>
                                        <p:tav fmla="" tm="0">
                                          <p:val>
                                            <p:strVal val="0"/>
                                          </p:val>
                                        </p:tav>
                                        <p:tav fmla="" tm="100000">
                                          <p:val>
                                            <p:strVal val="#ppt_w"/>
                                          </p:val>
                                        </p:tav>
                                      </p:tavLst>
                                    </p:anim>
                                    <p:anim calcmode="lin" valueType="num">
                                      <p:cBhvr additive="base">
                                        <p:cTn dur="500"/>
                                        <p:tgtEl>
                                          <p:spTgt spid="298"/>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03"/>
                                        </p:tgtEl>
                                        <p:attrNameLst>
                                          <p:attrName>style.visibility</p:attrName>
                                        </p:attrNameLst>
                                      </p:cBhvr>
                                      <p:to>
                                        <p:strVal val="visible"/>
                                      </p:to>
                                    </p:set>
                                    <p:anim calcmode="lin" valueType="num">
                                      <p:cBhvr additive="base">
                                        <p:cTn dur="500"/>
                                        <p:tgtEl>
                                          <p:spTgt spid="303"/>
                                        </p:tgtEl>
                                        <p:attrNameLst>
                                          <p:attrName>ppt_w</p:attrName>
                                        </p:attrNameLst>
                                      </p:cBhvr>
                                      <p:tavLst>
                                        <p:tav fmla="" tm="0">
                                          <p:val>
                                            <p:strVal val="0"/>
                                          </p:val>
                                        </p:tav>
                                        <p:tav fmla="" tm="100000">
                                          <p:val>
                                            <p:strVal val="#ppt_w"/>
                                          </p:val>
                                        </p:tav>
                                      </p:tavLst>
                                    </p:anim>
                                    <p:anim calcmode="lin" valueType="num">
                                      <p:cBhvr additive="base">
                                        <p:cTn dur="500"/>
                                        <p:tgtEl>
                                          <p:spTgt spid="30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descr="https://dsdhome.vn/uploads/products/khong-gian-bep-hien-dai5.png" id="311" name="Google Shape;311;p16"/>
          <p:cNvPicPr preferRelativeResize="0"/>
          <p:nvPr/>
        </p:nvPicPr>
        <p:blipFill rotWithShape="1">
          <a:blip r:embed="rId3">
            <a:alphaModFix/>
          </a:blip>
          <a:srcRect b="0" l="900" r="11900" t="611"/>
          <a:stretch/>
        </p:blipFill>
        <p:spPr>
          <a:xfrm>
            <a:off x="0" y="3716"/>
            <a:ext cx="4572000" cy="5139784"/>
          </a:xfrm>
          <a:prstGeom prst="rect">
            <a:avLst/>
          </a:prstGeom>
          <a:noFill/>
          <a:ln>
            <a:noFill/>
          </a:ln>
        </p:spPr>
      </p:pic>
      <p:grpSp>
        <p:nvGrpSpPr>
          <p:cNvPr id="312" name="Google Shape;312;p16"/>
          <p:cNvGrpSpPr/>
          <p:nvPr/>
        </p:nvGrpSpPr>
        <p:grpSpPr>
          <a:xfrm>
            <a:off x="4920444" y="275362"/>
            <a:ext cx="3910080" cy="4146856"/>
            <a:chOff x="381000" y="1283102"/>
            <a:chExt cx="8878568" cy="9416209"/>
          </a:xfrm>
        </p:grpSpPr>
        <p:sp>
          <p:nvSpPr>
            <p:cNvPr id="313" name="Google Shape;313;p16"/>
            <p:cNvSpPr/>
            <p:nvPr/>
          </p:nvSpPr>
          <p:spPr>
            <a:xfrm>
              <a:off x="381000" y="2010266"/>
              <a:ext cx="8609891" cy="8314693"/>
            </a:xfrm>
            <a:prstGeom prst="round2DiagRect">
              <a:avLst>
                <a:gd fmla="val 16667" name="adj1"/>
                <a:gd fmla="val 0" name="adj2"/>
              </a:avLst>
            </a:prstGeom>
            <a:noFill/>
            <a:ln cap="flat" cmpd="sng" w="25400">
              <a:solidFill>
                <a:srgbClr val="025628"/>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14" name="Google Shape;314;p16"/>
            <p:cNvSpPr/>
            <p:nvPr/>
          </p:nvSpPr>
          <p:spPr>
            <a:xfrm>
              <a:off x="609599" y="2252147"/>
              <a:ext cx="8649969" cy="8447164"/>
            </a:xfrm>
            <a:prstGeom prst="round2DiagRect">
              <a:avLst>
                <a:gd fmla="val 16667" name="adj1"/>
                <a:gd fmla="val 0" name="adj2"/>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15" name="Google Shape;315;p16"/>
            <p:cNvSpPr txBox="1"/>
            <p:nvPr/>
          </p:nvSpPr>
          <p:spPr>
            <a:xfrm>
              <a:off x="1191472" y="2929976"/>
              <a:ext cx="7486219" cy="7547732"/>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Kể tên một số dụng cụ, thiết bị nhà bếp mà gia đình em đang sử dụng và các lưu ý trong quá trình sử dụng, bảo quản các dụng cụ, thiết bị đó để đảm bảo an toàn lao động. </a:t>
              </a:r>
              <a:endParaRPr b="0" i="0" sz="2000" u="none" cap="none" strike="noStrike">
                <a:solidFill>
                  <a:srgbClr val="000000"/>
                </a:solidFill>
                <a:latin typeface="Arial"/>
                <a:ea typeface="Arial"/>
                <a:cs typeface="Arial"/>
                <a:sym typeface="Arial"/>
              </a:endParaRPr>
            </a:p>
          </p:txBody>
        </p:sp>
        <p:sp>
          <p:nvSpPr>
            <p:cNvPr id="316" name="Google Shape;316;p16"/>
            <p:cNvSpPr/>
            <p:nvPr/>
          </p:nvSpPr>
          <p:spPr>
            <a:xfrm>
              <a:off x="4119228" y="1283102"/>
              <a:ext cx="1630710" cy="1632639"/>
            </a:xfrm>
            <a:custGeom>
              <a:rect b="b" l="l" r="r" t="t"/>
              <a:pathLst>
                <a:path extrusionOk="0" h="4114800" w="3934778">
                  <a:moveTo>
                    <a:pt x="0" y="0"/>
                  </a:moveTo>
                  <a:lnTo>
                    <a:pt x="3934777" y="0"/>
                  </a:lnTo>
                  <a:lnTo>
                    <a:pt x="3934777" y="4114800"/>
                  </a:lnTo>
                  <a:lnTo>
                    <a:pt x="0" y="4114800"/>
                  </a:lnTo>
                  <a:lnTo>
                    <a:pt x="0" y="0"/>
                  </a:lnTo>
                  <a:close/>
                </a:path>
              </a:pathLst>
            </a:custGeom>
            <a:blipFill rotWithShape="1">
              <a:blip r:embed="rId4">
                <a:alphaModFix/>
              </a:blip>
              <a:stretch>
                <a:fillRect b="0" l="0" r="0" t="0"/>
              </a:stretch>
            </a:blipFill>
            <a:ln>
              <a:noFill/>
            </a:ln>
          </p:spPr>
        </p:sp>
      </p:grpSp>
      <p:pic>
        <p:nvPicPr>
          <p:cNvPr id="317" name="Google Shape;317;p16"/>
          <p:cNvPicPr preferRelativeResize="0"/>
          <p:nvPr/>
        </p:nvPicPr>
        <p:blipFill rotWithShape="1">
          <a:blip r:embed="rId5">
            <a:alphaModFix/>
          </a:blip>
          <a:srcRect b="0" l="0" r="0" t="0"/>
          <a:stretch/>
        </p:blipFill>
        <p:spPr>
          <a:xfrm>
            <a:off x="8482013" y="4926461"/>
            <a:ext cx="562824" cy="135515"/>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12"/>
                                        </p:tgtEl>
                                        <p:attrNameLst>
                                          <p:attrName>style.visibility</p:attrName>
                                        </p:attrNameLst>
                                      </p:cBhvr>
                                      <p:to>
                                        <p:strVal val="visible"/>
                                      </p:to>
                                    </p:set>
                                    <p:anim calcmode="lin" valueType="num">
                                      <p:cBhvr additive="base">
                                        <p:cTn dur="500"/>
                                        <p:tgtEl>
                                          <p:spTgt spid="312"/>
                                        </p:tgtEl>
                                        <p:attrNameLst>
                                          <p:attrName>ppt_w</p:attrName>
                                        </p:attrNameLst>
                                      </p:cBhvr>
                                      <p:tavLst>
                                        <p:tav fmla="" tm="0">
                                          <p:val>
                                            <p:strVal val="0"/>
                                          </p:val>
                                        </p:tav>
                                        <p:tav fmla="" tm="100000">
                                          <p:val>
                                            <p:strVal val="#ppt_w"/>
                                          </p:val>
                                        </p:tav>
                                      </p:tavLst>
                                    </p:anim>
                                    <p:anim calcmode="lin" valueType="num">
                                      <p:cBhvr additive="base">
                                        <p:cTn dur="500"/>
                                        <p:tgtEl>
                                          <p:spTgt spid="31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1E8"/>
        </a:solidFill>
      </p:bgPr>
    </p:bg>
    <p:spTree>
      <p:nvGrpSpPr>
        <p:cNvPr id="321" name="Shape 321"/>
        <p:cNvGrpSpPr/>
        <p:nvPr/>
      </p:nvGrpSpPr>
      <p:grpSpPr>
        <a:xfrm>
          <a:off x="0" y="0"/>
          <a:ext cx="0" cy="0"/>
          <a:chOff x="0" y="0"/>
          <a:chExt cx="0" cy="0"/>
        </a:xfrm>
      </p:grpSpPr>
      <p:graphicFrame>
        <p:nvGraphicFramePr>
          <p:cNvPr id="322" name="Google Shape;322;p17"/>
          <p:cNvGraphicFramePr/>
          <p:nvPr/>
        </p:nvGraphicFramePr>
        <p:xfrm>
          <a:off x="449942" y="420914"/>
          <a:ext cx="3000000" cy="3000000"/>
        </p:xfrm>
        <a:graphic>
          <a:graphicData uri="http://schemas.openxmlformats.org/drawingml/2006/table">
            <a:tbl>
              <a:tblPr bandRow="1" firstCol="1" firstRow="1">
                <a:noFill/>
                <a:tableStyleId>{F83565FC-A19D-4AD1-B61B-7B4592104305}</a:tableStyleId>
              </a:tblPr>
              <a:tblGrid>
                <a:gridCol w="3367325"/>
                <a:gridCol w="4833250"/>
              </a:tblGrid>
              <a:tr h="1194225">
                <a:tc>
                  <a:txBody>
                    <a:bodyPr/>
                    <a:lstStyle/>
                    <a:p>
                      <a:pPr indent="0" lvl="0" marL="0" marR="0" rtl="0" algn="ctr">
                        <a:lnSpc>
                          <a:spcPct val="150000"/>
                        </a:lnSpc>
                        <a:spcBef>
                          <a:spcPts val="0"/>
                        </a:spcBef>
                        <a:spcAft>
                          <a:spcPts val="0"/>
                        </a:spcAft>
                        <a:buNone/>
                      </a:pPr>
                      <a:r>
                        <a:rPr b="1" lang="en-US" sz="2000" u="none" cap="none" strike="noStrike"/>
                        <a:t>Loại dụng cụ, thiết bị</a:t>
                      </a:r>
                      <a:endParaRPr b="1" sz="2000" u="none" cap="none" strike="noStrike">
                        <a:latin typeface="Calibri"/>
                        <a:ea typeface="Calibri"/>
                        <a:cs typeface="Calibri"/>
                        <a:sym typeface="Calibri"/>
                      </a:endParaRPr>
                    </a:p>
                  </a:txBody>
                  <a:tcPr marT="0" marB="0" marR="52225" marL="522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D4C2"/>
                    </a:solidFill>
                  </a:tcPr>
                </a:tc>
                <a:tc>
                  <a:txBody>
                    <a:bodyPr/>
                    <a:lstStyle/>
                    <a:p>
                      <a:pPr indent="0" lvl="0" marL="0" marR="0" rtl="0" algn="ctr">
                        <a:lnSpc>
                          <a:spcPct val="150000"/>
                        </a:lnSpc>
                        <a:spcBef>
                          <a:spcPts val="0"/>
                        </a:spcBef>
                        <a:spcAft>
                          <a:spcPts val="0"/>
                        </a:spcAft>
                        <a:buNone/>
                      </a:pPr>
                      <a:r>
                        <a:rPr b="1" lang="en-US" sz="2000" u="none" cap="none" strike="noStrike"/>
                        <a:t>Lưu ý khi sử dụng và bảo quản</a:t>
                      </a:r>
                      <a:endParaRPr b="1" sz="2000" u="none" cap="none" strike="noStrike">
                        <a:latin typeface="Calibri"/>
                        <a:ea typeface="Calibri"/>
                        <a:cs typeface="Calibri"/>
                        <a:sym typeface="Calibri"/>
                      </a:endParaRPr>
                    </a:p>
                  </a:txBody>
                  <a:tcPr marT="0" marB="0" marR="52225" marL="522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D4C2"/>
                    </a:solidFill>
                  </a:tcPr>
                </a:tc>
              </a:tr>
              <a:tr h="3087475">
                <a:tc>
                  <a:txBody>
                    <a:bodyPr/>
                    <a:lstStyle/>
                    <a:p>
                      <a:pPr indent="0" lvl="0" marL="0" marR="0" rtl="0" algn="ctr">
                        <a:lnSpc>
                          <a:spcPct val="150000"/>
                        </a:lnSpc>
                        <a:spcBef>
                          <a:spcPts val="0"/>
                        </a:spcBef>
                        <a:spcAft>
                          <a:spcPts val="0"/>
                        </a:spcAft>
                        <a:buNone/>
                      </a:pPr>
                      <a:r>
                        <a:rPr lang="en-US" sz="500" u="none" cap="none" strike="noStrike"/>
                        <a:t> </a:t>
                      </a:r>
                      <a:endParaRPr/>
                    </a:p>
                    <a:p>
                      <a:pPr indent="0" lvl="0" marL="0" marR="0" rtl="0" algn="ctr">
                        <a:lnSpc>
                          <a:spcPct val="150000"/>
                        </a:lnSpc>
                        <a:spcBef>
                          <a:spcPts val="0"/>
                        </a:spcBef>
                        <a:spcAft>
                          <a:spcPts val="0"/>
                        </a:spcAft>
                        <a:buNone/>
                      </a:pPr>
                      <a:r>
                        <a:rPr lang="en-US" sz="2000" u="none" cap="none" strike="noStrike"/>
                        <a:t>Làm từ gỗ</a:t>
                      </a:r>
                      <a:endParaRPr sz="2000" u="none" cap="none" strike="noStrike">
                        <a:latin typeface="Calibri"/>
                        <a:ea typeface="Calibri"/>
                        <a:cs typeface="Calibri"/>
                        <a:sym typeface="Calibri"/>
                      </a:endParaRPr>
                    </a:p>
                  </a:txBody>
                  <a:tcPr marT="0" marB="0" marR="52225" marL="522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6"/>
                    </a:solidFill>
                  </a:tcPr>
                </a:tc>
                <a:tc>
                  <a:txBody>
                    <a:bodyPr/>
                    <a:lstStyle/>
                    <a:p>
                      <a:pPr indent="-342900" lvl="0" marL="342900" marR="0" rtl="0" algn="just">
                        <a:lnSpc>
                          <a:spcPct val="150000"/>
                        </a:lnSpc>
                        <a:spcBef>
                          <a:spcPts val="0"/>
                        </a:spcBef>
                        <a:spcAft>
                          <a:spcPts val="0"/>
                        </a:spcAft>
                        <a:buClr>
                          <a:srgbClr val="000000"/>
                        </a:buClr>
                        <a:buSzPts val="2000"/>
                        <a:buFont typeface="Arial"/>
                        <a:buChar char="•"/>
                      </a:pPr>
                      <a:r>
                        <a:rPr lang="en-US" sz="2000" u="none" cap="none" strike="noStrike"/>
                        <a:t>Tránh tiếp xúc trực tiếp với lửa hoặc nguồn nhiệt có nhiệt độ quá cao.</a:t>
                      </a:r>
                      <a:endParaRPr/>
                    </a:p>
                    <a:p>
                      <a:pPr indent="-342900" lvl="0" marL="342900" marR="0" rtl="0" algn="just">
                        <a:lnSpc>
                          <a:spcPct val="150000"/>
                        </a:lnSpc>
                        <a:spcBef>
                          <a:spcPts val="0"/>
                        </a:spcBef>
                        <a:spcAft>
                          <a:spcPts val="0"/>
                        </a:spcAft>
                        <a:buClr>
                          <a:srgbClr val="000000"/>
                        </a:buClr>
                        <a:buSzPts val="2000"/>
                        <a:buFont typeface="Arial"/>
                        <a:buChar char="•"/>
                      </a:pPr>
                      <a:r>
                        <a:rPr lang="en-US" sz="2000" u="none" cap="none" strike="noStrike"/>
                        <a:t>Không ngâm lâu trong nước.</a:t>
                      </a:r>
                      <a:endParaRPr/>
                    </a:p>
                    <a:p>
                      <a:pPr indent="-342900" lvl="0" marL="342900" marR="0" rtl="0" algn="just">
                        <a:lnSpc>
                          <a:spcPct val="150000"/>
                        </a:lnSpc>
                        <a:spcBef>
                          <a:spcPts val="0"/>
                        </a:spcBef>
                        <a:spcAft>
                          <a:spcPts val="0"/>
                        </a:spcAft>
                        <a:buClr>
                          <a:srgbClr val="000000"/>
                        </a:buClr>
                        <a:buSzPts val="2000"/>
                        <a:buFont typeface="Arial"/>
                        <a:buChar char="•"/>
                      </a:pPr>
                      <a:r>
                        <a:rPr lang="en-US" sz="2000" u="none" cap="none" strike="noStrike"/>
                        <a:t>Sau khi sử dụng cần rửa sạch, để khô ráo; không nên rửa bằng miếng rửa kim loại.</a:t>
                      </a:r>
                      <a:endParaRPr sz="2000" u="none" cap="none" strike="noStrike">
                        <a:latin typeface="Calibri"/>
                        <a:ea typeface="Calibri"/>
                        <a:cs typeface="Calibri"/>
                        <a:sym typeface="Calibri"/>
                      </a:endParaRPr>
                    </a:p>
                  </a:txBody>
                  <a:tcPr marT="0" marB="0" marR="52225" marL="522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6"/>
                    </a:solidFill>
                  </a:tcPr>
                </a:tc>
              </a:tr>
            </a:tbl>
          </a:graphicData>
        </a:graphic>
      </p:graphicFrame>
      <p:pic>
        <p:nvPicPr>
          <p:cNvPr descr="https://noithatbamien.com.vn/wp-content/uploads/2024/08/Khi-su-dung-va-bao-quan-do-dung-bang-go-trong-nha-bep.jpg" id="323" name="Google Shape;323;p17"/>
          <p:cNvPicPr preferRelativeResize="0"/>
          <p:nvPr/>
        </p:nvPicPr>
        <p:blipFill rotWithShape="1">
          <a:blip r:embed="rId3">
            <a:alphaModFix/>
          </a:blip>
          <a:srcRect b="0" l="0" r="0" t="0"/>
          <a:stretch/>
        </p:blipFill>
        <p:spPr>
          <a:xfrm>
            <a:off x="696685" y="2284251"/>
            <a:ext cx="2857699" cy="2142605"/>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2"/>
                                        </p:tgtEl>
                                        <p:attrNameLst>
                                          <p:attrName>style.visibility</p:attrName>
                                        </p:attrNameLst>
                                      </p:cBhvr>
                                      <p:to>
                                        <p:strVal val="visible"/>
                                      </p:to>
                                    </p:set>
                                    <p:animEffect filter="fade" transition="in">
                                      <p:cBhvr>
                                        <p:cTn dur="500"/>
                                        <p:tgtEl>
                                          <p:spTgt spid="322"/>
                                        </p:tgtEl>
                                      </p:cBhvr>
                                    </p:animEffect>
                                  </p:childTnLst>
                                </p:cTn>
                              </p:par>
                              <p:par>
                                <p:cTn fill="hold" nodeType="withEffect" presetClass="entr" presetID="10" presetSubtype="0">
                                  <p:stCondLst>
                                    <p:cond delay="0"/>
                                  </p:stCondLst>
                                  <p:childTnLst>
                                    <p:set>
                                      <p:cBhvr>
                                        <p:cTn dur="1" fill="hold">
                                          <p:stCondLst>
                                            <p:cond delay="0"/>
                                          </p:stCondLst>
                                        </p:cTn>
                                        <p:tgtEl>
                                          <p:spTgt spid="323"/>
                                        </p:tgtEl>
                                        <p:attrNameLst>
                                          <p:attrName>style.visibility</p:attrName>
                                        </p:attrNameLst>
                                      </p:cBhvr>
                                      <p:to>
                                        <p:strVal val="visible"/>
                                      </p:to>
                                    </p:set>
                                    <p:animEffect filter="fade" transition="in">
                                      <p:cBhvr>
                                        <p:cTn dur="500"/>
                                        <p:tgtEl>
                                          <p:spTgt spid="3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1E8"/>
        </a:solidFill>
      </p:bgPr>
    </p:bg>
    <p:spTree>
      <p:nvGrpSpPr>
        <p:cNvPr id="327" name="Shape 327"/>
        <p:cNvGrpSpPr/>
        <p:nvPr/>
      </p:nvGrpSpPr>
      <p:grpSpPr>
        <a:xfrm>
          <a:off x="0" y="0"/>
          <a:ext cx="0" cy="0"/>
          <a:chOff x="0" y="0"/>
          <a:chExt cx="0" cy="0"/>
        </a:xfrm>
      </p:grpSpPr>
      <p:graphicFrame>
        <p:nvGraphicFramePr>
          <p:cNvPr id="328" name="Google Shape;328;p18"/>
          <p:cNvGraphicFramePr/>
          <p:nvPr/>
        </p:nvGraphicFramePr>
        <p:xfrm>
          <a:off x="0" y="0"/>
          <a:ext cx="3000000" cy="3000000"/>
        </p:xfrm>
        <a:graphic>
          <a:graphicData uri="http://schemas.openxmlformats.org/drawingml/2006/table">
            <a:tbl>
              <a:tblPr bandRow="1" firstCol="1" firstRow="1">
                <a:noFill/>
                <a:tableStyleId>{F83565FC-A19D-4AD1-B61B-7B4592104305}</a:tableStyleId>
              </a:tblPr>
              <a:tblGrid>
                <a:gridCol w="2984500"/>
                <a:gridCol w="6159500"/>
              </a:tblGrid>
              <a:tr h="838050">
                <a:tc>
                  <a:txBody>
                    <a:bodyPr/>
                    <a:lstStyle/>
                    <a:p>
                      <a:pPr indent="0" lvl="0" marL="0" marR="0" rtl="0" algn="ctr">
                        <a:lnSpc>
                          <a:spcPct val="150000"/>
                        </a:lnSpc>
                        <a:spcBef>
                          <a:spcPts val="0"/>
                        </a:spcBef>
                        <a:spcAft>
                          <a:spcPts val="0"/>
                        </a:spcAft>
                        <a:buNone/>
                      </a:pPr>
                      <a:r>
                        <a:rPr b="1" lang="en-US" sz="2000" u="none" cap="none" strike="noStrike"/>
                        <a:t>Loại dụng cụ, thiết bị</a:t>
                      </a:r>
                      <a:endParaRPr b="1" sz="2000" u="none" cap="none" strike="noStrike">
                        <a:latin typeface="Calibri"/>
                        <a:ea typeface="Calibri"/>
                        <a:cs typeface="Calibri"/>
                        <a:sym typeface="Calibri"/>
                      </a:endParaRPr>
                    </a:p>
                  </a:txBody>
                  <a:tcPr marT="0" marB="0" marR="52225" marL="522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D4C2"/>
                    </a:solidFill>
                  </a:tcPr>
                </a:tc>
                <a:tc>
                  <a:txBody>
                    <a:bodyPr/>
                    <a:lstStyle/>
                    <a:p>
                      <a:pPr indent="0" lvl="0" marL="0" marR="0" rtl="0" algn="ctr">
                        <a:lnSpc>
                          <a:spcPct val="150000"/>
                        </a:lnSpc>
                        <a:spcBef>
                          <a:spcPts val="0"/>
                        </a:spcBef>
                        <a:spcAft>
                          <a:spcPts val="0"/>
                        </a:spcAft>
                        <a:buNone/>
                      </a:pPr>
                      <a:r>
                        <a:rPr b="1" lang="en-US" sz="2000" u="none" cap="none" strike="noStrike"/>
                        <a:t>Lưu ý khi sử dụng và bảo quản</a:t>
                      </a:r>
                      <a:endParaRPr b="1" sz="2000" u="none" cap="none" strike="noStrike">
                        <a:latin typeface="Calibri"/>
                        <a:ea typeface="Calibri"/>
                        <a:cs typeface="Calibri"/>
                        <a:sym typeface="Calibri"/>
                      </a:endParaRPr>
                    </a:p>
                  </a:txBody>
                  <a:tcPr marT="0" marB="0" marR="52225" marL="522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D4C2"/>
                    </a:solidFill>
                  </a:tcPr>
                </a:tc>
              </a:tr>
              <a:tr h="4305450">
                <a:tc>
                  <a:txBody>
                    <a:bodyPr/>
                    <a:lstStyle/>
                    <a:p>
                      <a:pPr indent="0" lvl="0" marL="0" marR="0" rtl="0" algn="ctr">
                        <a:lnSpc>
                          <a:spcPct val="150000"/>
                        </a:lnSpc>
                        <a:spcBef>
                          <a:spcPts val="0"/>
                        </a:spcBef>
                        <a:spcAft>
                          <a:spcPts val="0"/>
                        </a:spcAft>
                        <a:buNone/>
                      </a:pPr>
                      <a:r>
                        <a:rPr lang="en-US" sz="2000" u="none" cap="none" strike="noStrike">
                          <a:latin typeface="Arial"/>
                          <a:ea typeface="Arial"/>
                          <a:cs typeface="Arial"/>
                          <a:sym typeface="Arial"/>
                        </a:rPr>
                        <a:t>Làm từ nhựa</a:t>
                      </a:r>
                      <a:endParaRPr/>
                    </a:p>
                    <a:p>
                      <a:pPr indent="0" lvl="0" marL="0" marR="0" rtl="0" algn="ctr">
                        <a:lnSpc>
                          <a:spcPct val="150000"/>
                        </a:lnSpc>
                        <a:spcBef>
                          <a:spcPts val="0"/>
                        </a:spcBef>
                        <a:spcAft>
                          <a:spcPts val="0"/>
                        </a:spcAft>
                        <a:buNone/>
                      </a:pPr>
                      <a:r>
                        <a:t/>
                      </a:r>
                      <a:endParaRPr sz="2000" u="none" cap="none" strike="noStrike">
                        <a:latin typeface="Arial"/>
                        <a:ea typeface="Arial"/>
                        <a:cs typeface="Arial"/>
                        <a:sym typeface="Arial"/>
                      </a:endParaRPr>
                    </a:p>
                    <a:p>
                      <a:pPr indent="0" lvl="0" marL="0" marR="0" rtl="0" algn="ctr">
                        <a:lnSpc>
                          <a:spcPct val="150000"/>
                        </a:lnSpc>
                        <a:spcBef>
                          <a:spcPts val="0"/>
                        </a:spcBef>
                        <a:spcAft>
                          <a:spcPts val="0"/>
                        </a:spcAft>
                        <a:buNone/>
                      </a:pPr>
                      <a:r>
                        <a:t/>
                      </a:r>
                      <a:endParaRPr sz="2000" u="none" cap="none" strike="noStrike">
                        <a:latin typeface="Arial"/>
                        <a:ea typeface="Arial"/>
                        <a:cs typeface="Arial"/>
                        <a:sym typeface="Arial"/>
                      </a:endParaRPr>
                    </a:p>
                    <a:p>
                      <a:pPr indent="0" lvl="0" marL="0" marR="0" rtl="0" algn="ctr">
                        <a:lnSpc>
                          <a:spcPct val="150000"/>
                        </a:lnSpc>
                        <a:spcBef>
                          <a:spcPts val="0"/>
                        </a:spcBef>
                        <a:spcAft>
                          <a:spcPts val="0"/>
                        </a:spcAft>
                        <a:buNone/>
                      </a:pPr>
                      <a:r>
                        <a:t/>
                      </a:r>
                      <a:endParaRPr sz="2000" u="none" cap="none" strike="noStrike">
                        <a:latin typeface="Arial"/>
                        <a:ea typeface="Arial"/>
                        <a:cs typeface="Arial"/>
                        <a:sym typeface="Arial"/>
                      </a:endParaRPr>
                    </a:p>
                    <a:p>
                      <a:pPr indent="0" lvl="0" marL="0" marR="0" rtl="0" algn="ctr">
                        <a:lnSpc>
                          <a:spcPct val="150000"/>
                        </a:lnSpc>
                        <a:spcBef>
                          <a:spcPts val="0"/>
                        </a:spcBef>
                        <a:spcAft>
                          <a:spcPts val="0"/>
                        </a:spcAft>
                        <a:buNone/>
                      </a:pPr>
                      <a:r>
                        <a:t/>
                      </a:r>
                      <a:endParaRPr sz="2000" u="none" cap="none" strike="noStrike">
                        <a:latin typeface="Arial"/>
                        <a:ea typeface="Arial"/>
                        <a:cs typeface="Arial"/>
                        <a:sym typeface="Arial"/>
                      </a:endParaRPr>
                    </a:p>
                    <a:p>
                      <a:pPr indent="0" lvl="0" marL="0" marR="0" rtl="0" algn="ctr">
                        <a:lnSpc>
                          <a:spcPct val="150000"/>
                        </a:lnSpc>
                        <a:spcBef>
                          <a:spcPts val="0"/>
                        </a:spcBef>
                        <a:spcAft>
                          <a:spcPts val="0"/>
                        </a:spcAft>
                        <a:buNone/>
                      </a:pPr>
                      <a:r>
                        <a:t/>
                      </a:r>
                      <a:endParaRPr sz="2000" u="none" cap="none" strike="noStrike">
                        <a:latin typeface="Arial"/>
                        <a:ea typeface="Arial"/>
                        <a:cs typeface="Arial"/>
                        <a:sym typeface="Arial"/>
                      </a:endParaRPr>
                    </a:p>
                    <a:p>
                      <a:pPr indent="0" lvl="0" marL="0" marR="0" rtl="0" algn="ctr">
                        <a:lnSpc>
                          <a:spcPct val="150000"/>
                        </a:lnSpc>
                        <a:spcBef>
                          <a:spcPts val="0"/>
                        </a:spcBef>
                        <a:spcAft>
                          <a:spcPts val="0"/>
                        </a:spcAft>
                        <a:buNone/>
                      </a:pPr>
                      <a:r>
                        <a:t/>
                      </a:r>
                      <a:endParaRPr sz="2000" u="none" cap="none" strike="noStrike">
                        <a:latin typeface="Arial"/>
                        <a:ea typeface="Arial"/>
                        <a:cs typeface="Arial"/>
                        <a:sym typeface="Arial"/>
                      </a:endParaRPr>
                    </a:p>
                    <a:p>
                      <a:pPr indent="0" lvl="0" marL="0" marR="0" rtl="0" algn="ctr">
                        <a:lnSpc>
                          <a:spcPct val="150000"/>
                        </a:lnSpc>
                        <a:spcBef>
                          <a:spcPts val="0"/>
                        </a:spcBef>
                        <a:spcAft>
                          <a:spcPts val="0"/>
                        </a:spcAft>
                        <a:buNone/>
                      </a:pPr>
                      <a:r>
                        <a:t/>
                      </a:r>
                      <a:endParaRPr sz="2000" u="none" cap="none" strike="noStrike">
                        <a:latin typeface="Arial"/>
                        <a:ea typeface="Arial"/>
                        <a:cs typeface="Arial"/>
                        <a:sym typeface="Arial"/>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6"/>
                    </a:solidFill>
                  </a:tcPr>
                </a:tc>
                <a:tc>
                  <a:txBody>
                    <a:bodyPr/>
                    <a:lstStyle/>
                    <a:p>
                      <a:pPr indent="-342900" lvl="0" marL="342900" marR="0" rtl="0" algn="just">
                        <a:lnSpc>
                          <a:spcPct val="150000"/>
                        </a:lnSpc>
                        <a:spcBef>
                          <a:spcPts val="0"/>
                        </a:spcBef>
                        <a:spcAft>
                          <a:spcPts val="0"/>
                        </a:spcAft>
                        <a:buClr>
                          <a:srgbClr val="000000"/>
                        </a:buClr>
                        <a:buSzPts val="2000"/>
                        <a:buFont typeface="Arial"/>
                        <a:buChar char="•"/>
                      </a:pPr>
                      <a:r>
                        <a:rPr lang="en-US" sz="2000" u="none" cap="none" strike="noStrike">
                          <a:latin typeface="Arial"/>
                          <a:ea typeface="Arial"/>
                          <a:cs typeface="Arial"/>
                          <a:sym typeface="Arial"/>
                        </a:rPr>
                        <a:t>Khả năng tái sử dụng, nhiệt độ sử dụng cho phép,… cần tuân thủ đúng hướng dẫn của nhà sản xuất, không nên tiếp xúc trực tiếp với lửa hoặc nguồn nhiệt có nhiệt độ quá cao.</a:t>
                      </a:r>
                      <a:endParaRPr sz="2000" u="none" cap="none" strike="noStrike">
                        <a:latin typeface="Arial"/>
                        <a:ea typeface="Arial"/>
                        <a:cs typeface="Arial"/>
                        <a:sym typeface="Arial"/>
                      </a:endParaRPr>
                    </a:p>
                    <a:p>
                      <a:pPr indent="-342900" lvl="0" marL="342900" marR="0" rtl="0" algn="just">
                        <a:lnSpc>
                          <a:spcPct val="150000"/>
                        </a:lnSpc>
                        <a:spcBef>
                          <a:spcPts val="0"/>
                        </a:spcBef>
                        <a:spcAft>
                          <a:spcPts val="0"/>
                        </a:spcAft>
                        <a:buClr>
                          <a:srgbClr val="000000"/>
                        </a:buClr>
                        <a:buSzPts val="2000"/>
                        <a:buFont typeface="Arial"/>
                        <a:buChar char="•"/>
                      </a:pPr>
                      <a:r>
                        <a:rPr lang="en-US" sz="2000" u="none" cap="none" strike="noStrike">
                          <a:latin typeface="Arial"/>
                          <a:ea typeface="Arial"/>
                          <a:cs typeface="Arial"/>
                          <a:sym typeface="Arial"/>
                        </a:rPr>
                        <a:t>Sau khi sử dụng cần rửa sạch (hạn chế sử dụng các chất tẩy rửa mạnh hoặc vật dụng có thể gây xước); để khô ráo, không phơi trực tiếp dưới ánh sáng mặt trời vì nhanh bị giòn, vỡ, gãy. </a:t>
                      </a:r>
                      <a:endParaRPr sz="2000" u="none" cap="none" strike="noStrike">
                        <a:latin typeface="Arial"/>
                        <a:ea typeface="Arial"/>
                        <a:cs typeface="Arial"/>
                        <a:sym typeface="Arial"/>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6"/>
                    </a:solidFill>
                  </a:tcPr>
                </a:tc>
              </a:tr>
            </a:tbl>
          </a:graphicData>
        </a:graphic>
      </p:graphicFrame>
      <p:pic>
        <p:nvPicPr>
          <p:cNvPr descr="https://salt.tikicdn.com/ts/product/0d/1b/3f/ef411309c20b96c23edc0cf6ef9dff23.jpg" id="329" name="Google Shape;329;p18"/>
          <p:cNvPicPr preferRelativeResize="0"/>
          <p:nvPr/>
        </p:nvPicPr>
        <p:blipFill rotWithShape="1">
          <a:blip r:embed="rId3">
            <a:alphaModFix/>
          </a:blip>
          <a:srcRect b="0" l="0" r="0" t="0"/>
          <a:stretch/>
        </p:blipFill>
        <p:spPr>
          <a:xfrm>
            <a:off x="277761" y="2103664"/>
            <a:ext cx="2466156" cy="2466156"/>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500"/>
                                        <p:tgtEl>
                                          <p:spTgt spid="329"/>
                                        </p:tgtEl>
                                      </p:cBhvr>
                                    </p:animEffect>
                                  </p:childTnLst>
                                </p:cTn>
                              </p:par>
                              <p:par>
                                <p:cTn fill="hold" nodeType="withEffect" presetClass="entr" presetID="10" presetSubtype="0">
                                  <p:stCondLst>
                                    <p:cond delay="0"/>
                                  </p:stCondLst>
                                  <p:childTnLst>
                                    <p:set>
                                      <p:cBhvr>
                                        <p:cTn dur="1" fill="hold">
                                          <p:stCondLst>
                                            <p:cond delay="0"/>
                                          </p:stCondLst>
                                        </p:cTn>
                                        <p:tgtEl>
                                          <p:spTgt spid="328"/>
                                        </p:tgtEl>
                                        <p:attrNameLst>
                                          <p:attrName>style.visibility</p:attrName>
                                        </p:attrNameLst>
                                      </p:cBhvr>
                                      <p:to>
                                        <p:strVal val="visible"/>
                                      </p:to>
                                    </p:set>
                                    <p:animEffect filter="fade" transition="in">
                                      <p:cBhvr>
                                        <p:cTn dur="500"/>
                                        <p:tgtEl>
                                          <p:spTgt spid="3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1E8"/>
        </a:solidFill>
      </p:bgPr>
    </p:bg>
    <p:spTree>
      <p:nvGrpSpPr>
        <p:cNvPr id="333" name="Shape 333"/>
        <p:cNvGrpSpPr/>
        <p:nvPr/>
      </p:nvGrpSpPr>
      <p:grpSpPr>
        <a:xfrm>
          <a:off x="0" y="0"/>
          <a:ext cx="0" cy="0"/>
          <a:chOff x="0" y="0"/>
          <a:chExt cx="0" cy="0"/>
        </a:xfrm>
      </p:grpSpPr>
      <p:graphicFrame>
        <p:nvGraphicFramePr>
          <p:cNvPr id="334" name="Google Shape;334;p19"/>
          <p:cNvGraphicFramePr/>
          <p:nvPr/>
        </p:nvGraphicFramePr>
        <p:xfrm>
          <a:off x="0" y="0"/>
          <a:ext cx="3000000" cy="3000000"/>
        </p:xfrm>
        <a:graphic>
          <a:graphicData uri="http://schemas.openxmlformats.org/drawingml/2006/table">
            <a:tbl>
              <a:tblPr bandRow="1" firstCol="1" firstRow="1">
                <a:noFill/>
                <a:tableStyleId>{F83565FC-A19D-4AD1-B61B-7B4592104305}</a:tableStyleId>
              </a:tblPr>
              <a:tblGrid>
                <a:gridCol w="3135075"/>
                <a:gridCol w="6008925"/>
              </a:tblGrid>
              <a:tr h="789725">
                <a:tc>
                  <a:txBody>
                    <a:bodyPr/>
                    <a:lstStyle/>
                    <a:p>
                      <a:pPr indent="0" lvl="0" marL="0" marR="0" rtl="0" algn="ctr">
                        <a:lnSpc>
                          <a:spcPct val="150000"/>
                        </a:lnSpc>
                        <a:spcBef>
                          <a:spcPts val="0"/>
                        </a:spcBef>
                        <a:spcAft>
                          <a:spcPts val="0"/>
                        </a:spcAft>
                        <a:buNone/>
                      </a:pPr>
                      <a:r>
                        <a:rPr b="1" lang="en-US" sz="2000" u="none" cap="none" strike="noStrike"/>
                        <a:t>Loại dụng cụ, thiết bị</a:t>
                      </a:r>
                      <a:endParaRPr b="1" sz="2000" u="none" cap="none" strike="noStrike">
                        <a:latin typeface="Calibri"/>
                        <a:ea typeface="Calibri"/>
                        <a:cs typeface="Calibri"/>
                        <a:sym typeface="Calibri"/>
                      </a:endParaRPr>
                    </a:p>
                  </a:txBody>
                  <a:tcPr marT="0" marB="0" marR="52225" marL="522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D4C2"/>
                    </a:solidFill>
                  </a:tcPr>
                </a:tc>
                <a:tc>
                  <a:txBody>
                    <a:bodyPr/>
                    <a:lstStyle/>
                    <a:p>
                      <a:pPr indent="0" lvl="0" marL="0" marR="0" rtl="0" algn="ctr">
                        <a:lnSpc>
                          <a:spcPct val="150000"/>
                        </a:lnSpc>
                        <a:spcBef>
                          <a:spcPts val="0"/>
                        </a:spcBef>
                        <a:spcAft>
                          <a:spcPts val="0"/>
                        </a:spcAft>
                        <a:buNone/>
                      </a:pPr>
                      <a:r>
                        <a:rPr b="1" lang="en-US" sz="2000" u="none" cap="none" strike="noStrike"/>
                        <a:t>Lưu ý khi sử dụng và bảo quản</a:t>
                      </a:r>
                      <a:endParaRPr b="1" sz="2000" u="none" cap="none" strike="noStrike">
                        <a:latin typeface="Calibri"/>
                        <a:ea typeface="Calibri"/>
                        <a:cs typeface="Calibri"/>
                        <a:sym typeface="Calibri"/>
                      </a:endParaRPr>
                    </a:p>
                  </a:txBody>
                  <a:tcPr marT="0" marB="0" marR="52225" marL="522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D4C2"/>
                    </a:solidFill>
                  </a:tcPr>
                </a:tc>
              </a:tr>
              <a:tr h="4353775">
                <a:tc>
                  <a:txBody>
                    <a:bodyPr/>
                    <a:lstStyle/>
                    <a:p>
                      <a:pPr indent="0" lvl="0" marL="0" marR="0" rtl="0" algn="ctr">
                        <a:lnSpc>
                          <a:spcPct val="150000"/>
                        </a:lnSpc>
                        <a:spcBef>
                          <a:spcPts val="0"/>
                        </a:spcBef>
                        <a:spcAft>
                          <a:spcPts val="0"/>
                        </a:spcAft>
                        <a:buNone/>
                      </a:pPr>
                      <a:r>
                        <a:rPr lang="en-US" sz="2000" u="none" cap="none" strike="noStrike">
                          <a:latin typeface="Arial"/>
                          <a:ea typeface="Arial"/>
                          <a:cs typeface="Arial"/>
                          <a:sym typeface="Arial"/>
                        </a:rPr>
                        <a:t>Làm từ thuỷ tinh, </a:t>
                      </a:r>
                      <a:endParaRPr sz="2000" u="none" cap="none" strike="noStrike">
                        <a:latin typeface="Arial"/>
                        <a:ea typeface="Arial"/>
                        <a:cs typeface="Arial"/>
                        <a:sym typeface="Arial"/>
                      </a:endParaRPr>
                    </a:p>
                    <a:p>
                      <a:pPr indent="0" lvl="0" marL="0" marR="0" rtl="0" algn="ctr">
                        <a:lnSpc>
                          <a:spcPct val="150000"/>
                        </a:lnSpc>
                        <a:spcBef>
                          <a:spcPts val="0"/>
                        </a:spcBef>
                        <a:spcAft>
                          <a:spcPts val="0"/>
                        </a:spcAft>
                        <a:buNone/>
                      </a:pPr>
                      <a:r>
                        <a:rPr lang="en-US" sz="2000" u="none" cap="none" strike="noStrike">
                          <a:latin typeface="Arial"/>
                          <a:ea typeface="Arial"/>
                          <a:cs typeface="Arial"/>
                          <a:sym typeface="Arial"/>
                        </a:rPr>
                        <a:t>gốm, sứ,…</a:t>
                      </a:r>
                      <a:endParaRPr sz="2000" u="none" cap="none" strike="noStrike">
                        <a:latin typeface="Arial"/>
                        <a:ea typeface="Arial"/>
                        <a:cs typeface="Arial"/>
                        <a:sym typeface="Arial"/>
                      </a:endParaRPr>
                    </a:p>
                    <a:p>
                      <a:pPr indent="0" lvl="0" marL="0" marR="0" rtl="0" algn="ctr">
                        <a:lnSpc>
                          <a:spcPct val="150000"/>
                        </a:lnSpc>
                        <a:spcBef>
                          <a:spcPts val="0"/>
                        </a:spcBef>
                        <a:spcAft>
                          <a:spcPts val="0"/>
                        </a:spcAft>
                        <a:buNone/>
                      </a:pPr>
                      <a:r>
                        <a:t/>
                      </a:r>
                      <a:endParaRPr sz="2000" u="none" cap="none" strike="noStrike">
                        <a:latin typeface="Arial"/>
                        <a:ea typeface="Arial"/>
                        <a:cs typeface="Arial"/>
                        <a:sym typeface="Arial"/>
                      </a:endParaRPr>
                    </a:p>
                    <a:p>
                      <a:pPr indent="0" lvl="0" marL="0" marR="0" rtl="0" algn="ctr">
                        <a:lnSpc>
                          <a:spcPct val="150000"/>
                        </a:lnSpc>
                        <a:spcBef>
                          <a:spcPts val="0"/>
                        </a:spcBef>
                        <a:spcAft>
                          <a:spcPts val="0"/>
                        </a:spcAft>
                        <a:buNone/>
                      </a:pPr>
                      <a:r>
                        <a:t/>
                      </a:r>
                      <a:endParaRPr sz="2000" u="none" cap="none" strike="noStrike">
                        <a:latin typeface="Arial"/>
                        <a:ea typeface="Arial"/>
                        <a:cs typeface="Arial"/>
                        <a:sym typeface="Arial"/>
                      </a:endParaRPr>
                    </a:p>
                    <a:p>
                      <a:pPr indent="0" lvl="0" marL="0" marR="0" rtl="0" algn="ctr">
                        <a:lnSpc>
                          <a:spcPct val="150000"/>
                        </a:lnSpc>
                        <a:spcBef>
                          <a:spcPts val="0"/>
                        </a:spcBef>
                        <a:spcAft>
                          <a:spcPts val="0"/>
                        </a:spcAft>
                        <a:buNone/>
                      </a:pPr>
                      <a:r>
                        <a:t/>
                      </a:r>
                      <a:endParaRPr sz="2000" u="none" cap="none" strike="noStrike">
                        <a:latin typeface="Arial"/>
                        <a:ea typeface="Arial"/>
                        <a:cs typeface="Arial"/>
                        <a:sym typeface="Arial"/>
                      </a:endParaRPr>
                    </a:p>
                    <a:p>
                      <a:pPr indent="0" lvl="0" marL="0" marR="0" rtl="0" algn="ctr">
                        <a:lnSpc>
                          <a:spcPct val="150000"/>
                        </a:lnSpc>
                        <a:spcBef>
                          <a:spcPts val="0"/>
                        </a:spcBef>
                        <a:spcAft>
                          <a:spcPts val="0"/>
                        </a:spcAft>
                        <a:buNone/>
                      </a:pPr>
                      <a:r>
                        <a:t/>
                      </a:r>
                      <a:endParaRPr sz="2000" u="none" cap="none" strike="noStrike">
                        <a:latin typeface="Arial"/>
                        <a:ea typeface="Arial"/>
                        <a:cs typeface="Arial"/>
                        <a:sym typeface="Arial"/>
                      </a:endParaRPr>
                    </a:p>
                    <a:p>
                      <a:pPr indent="0" lvl="0" marL="0" marR="0" rtl="0" algn="ctr">
                        <a:lnSpc>
                          <a:spcPct val="150000"/>
                        </a:lnSpc>
                        <a:spcBef>
                          <a:spcPts val="0"/>
                        </a:spcBef>
                        <a:spcAft>
                          <a:spcPts val="0"/>
                        </a:spcAft>
                        <a:buNone/>
                      </a:pPr>
                      <a:r>
                        <a:t/>
                      </a:r>
                      <a:endParaRPr sz="2000" u="none" cap="none" strike="noStrike">
                        <a:latin typeface="Arial"/>
                        <a:ea typeface="Arial"/>
                        <a:cs typeface="Arial"/>
                        <a:sym typeface="Arial"/>
                      </a:endParaRPr>
                    </a:p>
                    <a:p>
                      <a:pPr indent="0" lvl="0" marL="0" marR="0" rtl="0" algn="ctr">
                        <a:lnSpc>
                          <a:spcPct val="150000"/>
                        </a:lnSpc>
                        <a:spcBef>
                          <a:spcPts val="0"/>
                        </a:spcBef>
                        <a:spcAft>
                          <a:spcPts val="0"/>
                        </a:spcAft>
                        <a:buNone/>
                      </a:pPr>
                      <a:r>
                        <a:t/>
                      </a:r>
                      <a:endParaRPr sz="2000" u="none" cap="none" strike="noStrike">
                        <a:latin typeface="Arial"/>
                        <a:ea typeface="Arial"/>
                        <a:cs typeface="Arial"/>
                        <a:sym typeface="Arial"/>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6"/>
                    </a:solidFill>
                  </a:tcPr>
                </a:tc>
                <a:tc>
                  <a:txBody>
                    <a:bodyPr/>
                    <a:lstStyle/>
                    <a:p>
                      <a:pPr indent="-285750" lvl="0" marL="285750" marR="0" rtl="0" algn="just">
                        <a:lnSpc>
                          <a:spcPct val="150000"/>
                        </a:lnSpc>
                        <a:spcBef>
                          <a:spcPts val="0"/>
                        </a:spcBef>
                        <a:spcAft>
                          <a:spcPts val="0"/>
                        </a:spcAft>
                        <a:buClr>
                          <a:srgbClr val="000000"/>
                        </a:buClr>
                        <a:buSzPts val="2000"/>
                        <a:buFont typeface="Arial"/>
                        <a:buChar char="•"/>
                      </a:pPr>
                      <a:r>
                        <a:rPr lang="en-US" sz="2000" u="none" cap="none" strike="noStrike">
                          <a:latin typeface="Arial"/>
                          <a:ea typeface="Arial"/>
                          <a:cs typeface="Arial"/>
                          <a:sym typeface="Arial"/>
                        </a:rPr>
                        <a:t>Cẩn thận trong quá trình sử dụng, hạn chế va đập do dễ vỡ hoặc bong tróc lớp men, mẻ, nứt,…</a:t>
                      </a:r>
                      <a:endParaRPr sz="2000" u="none" cap="none" strike="noStrike">
                        <a:latin typeface="Arial"/>
                        <a:ea typeface="Arial"/>
                        <a:cs typeface="Arial"/>
                        <a:sym typeface="Arial"/>
                      </a:endParaRPr>
                    </a:p>
                    <a:p>
                      <a:pPr indent="-285750" lvl="0" marL="285750" marR="0" rtl="0" algn="just">
                        <a:lnSpc>
                          <a:spcPct val="150000"/>
                        </a:lnSpc>
                        <a:spcBef>
                          <a:spcPts val="0"/>
                        </a:spcBef>
                        <a:spcAft>
                          <a:spcPts val="0"/>
                        </a:spcAft>
                        <a:buClr>
                          <a:srgbClr val="000000"/>
                        </a:buClr>
                        <a:buSzPts val="2000"/>
                        <a:buFont typeface="Arial"/>
                        <a:buChar char="•"/>
                      </a:pPr>
                      <a:r>
                        <a:rPr lang="en-US" sz="2000" u="none" cap="none" strike="noStrike">
                          <a:latin typeface="Arial"/>
                          <a:ea typeface="Arial"/>
                          <a:cs typeface="Arial"/>
                          <a:sym typeface="Arial"/>
                        </a:rPr>
                        <a:t>Không đun nấu, đựng đồ ở nhiệt độ quá cao hoặc thay đổi nhiệt độ đột ngột. </a:t>
                      </a:r>
                      <a:endParaRPr sz="2000" u="none" cap="none" strike="noStrike">
                        <a:latin typeface="Arial"/>
                        <a:ea typeface="Arial"/>
                        <a:cs typeface="Arial"/>
                        <a:sym typeface="Arial"/>
                      </a:endParaRPr>
                    </a:p>
                    <a:p>
                      <a:pPr indent="-285750" lvl="0" marL="285750" marR="0" rtl="0" algn="just">
                        <a:lnSpc>
                          <a:spcPct val="150000"/>
                        </a:lnSpc>
                        <a:spcBef>
                          <a:spcPts val="0"/>
                        </a:spcBef>
                        <a:spcAft>
                          <a:spcPts val="0"/>
                        </a:spcAft>
                        <a:buClr>
                          <a:srgbClr val="000000"/>
                        </a:buClr>
                        <a:buSzPts val="2000"/>
                        <a:buFont typeface="Arial"/>
                        <a:buChar char="•"/>
                      </a:pPr>
                      <a:r>
                        <a:rPr lang="en-US" sz="2000" u="none" cap="none" strike="noStrike">
                          <a:latin typeface="Arial"/>
                          <a:ea typeface="Arial"/>
                          <a:cs typeface="Arial"/>
                          <a:sym typeface="Arial"/>
                        </a:rPr>
                        <a:t>Không dùng các dụng cụ có dấu hiệu bong tróc men, mẻ, nứt, rạn,…</a:t>
                      </a:r>
                      <a:endParaRPr sz="2000" u="none" cap="none" strike="noStrike">
                        <a:latin typeface="Arial"/>
                        <a:ea typeface="Arial"/>
                        <a:cs typeface="Arial"/>
                        <a:sym typeface="Arial"/>
                      </a:endParaRPr>
                    </a:p>
                    <a:p>
                      <a:pPr indent="-285750" lvl="0" marL="285750" marR="0" rtl="0" algn="just">
                        <a:lnSpc>
                          <a:spcPct val="150000"/>
                        </a:lnSpc>
                        <a:spcBef>
                          <a:spcPts val="0"/>
                        </a:spcBef>
                        <a:spcAft>
                          <a:spcPts val="0"/>
                        </a:spcAft>
                        <a:buClr>
                          <a:srgbClr val="000000"/>
                        </a:buClr>
                        <a:buSzPts val="2000"/>
                        <a:buFont typeface="Arial"/>
                        <a:buChar char="•"/>
                      </a:pPr>
                      <a:r>
                        <a:rPr lang="en-US" sz="2000" u="none" cap="none" strike="noStrike">
                          <a:latin typeface="Arial"/>
                          <a:ea typeface="Arial"/>
                          <a:cs typeface="Arial"/>
                          <a:sym typeface="Arial"/>
                        </a:rPr>
                        <a:t>Sau khi sử dụng cần rửa sạch sẽ, để khô ráo.</a:t>
                      </a:r>
                      <a:endParaRPr sz="2000" u="none" cap="none" strike="noStrike">
                        <a:latin typeface="Arial"/>
                        <a:ea typeface="Arial"/>
                        <a:cs typeface="Arial"/>
                        <a:sym typeface="Arial"/>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6"/>
                    </a:solidFill>
                  </a:tcPr>
                </a:tc>
              </a:tr>
            </a:tbl>
          </a:graphicData>
        </a:graphic>
      </p:graphicFrame>
      <p:pic>
        <p:nvPicPr>
          <p:cNvPr descr="https://cdn11.dienmaycholon.vn/filewebdmclnew/public/userupload/images/Nhung-tuyet-chieu-can-biet-khi-su-dung-do-dung-nha-bep-bang-thuy-tinh-3.jpg" id="335" name="Google Shape;335;p19"/>
          <p:cNvPicPr preferRelativeResize="0"/>
          <p:nvPr/>
        </p:nvPicPr>
        <p:blipFill rotWithShape="1">
          <a:blip r:embed="rId3">
            <a:alphaModFix/>
          </a:blip>
          <a:srcRect b="0" l="12516" r="31356" t="0"/>
          <a:stretch/>
        </p:blipFill>
        <p:spPr>
          <a:xfrm>
            <a:off x="319314" y="2149841"/>
            <a:ext cx="2510971" cy="2661872"/>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4"/>
                                        </p:tgtEl>
                                        <p:attrNameLst>
                                          <p:attrName>style.visibility</p:attrName>
                                        </p:attrNameLst>
                                      </p:cBhvr>
                                      <p:to>
                                        <p:strVal val="visible"/>
                                      </p:to>
                                    </p:set>
                                    <p:animEffect filter="fade" transition="in">
                                      <p:cBhvr>
                                        <p:cTn dur="500"/>
                                        <p:tgtEl>
                                          <p:spTgt spid="334"/>
                                        </p:tgtEl>
                                      </p:cBhvr>
                                    </p:animEffect>
                                  </p:childTnLst>
                                </p:cTn>
                              </p:par>
                              <p:par>
                                <p:cTn fill="hold" nodeType="withEffect" presetClass="entr" presetID="10" presetSubtype="0">
                                  <p:stCondLst>
                                    <p:cond delay="0"/>
                                  </p:stCondLst>
                                  <p:childTnLst>
                                    <p:set>
                                      <p:cBhvr>
                                        <p:cTn dur="1" fill="hold">
                                          <p:stCondLst>
                                            <p:cond delay="0"/>
                                          </p:stCondLst>
                                        </p:cTn>
                                        <p:tgtEl>
                                          <p:spTgt spid="335"/>
                                        </p:tgtEl>
                                        <p:attrNameLst>
                                          <p:attrName>style.visibility</p:attrName>
                                        </p:attrNameLst>
                                      </p:cBhvr>
                                      <p:to>
                                        <p:strVal val="visible"/>
                                      </p:to>
                                    </p:set>
                                    <p:animEffect filter="fade" transition="in">
                                      <p:cBhvr>
                                        <p:cTn dur="500"/>
                                        <p:tgtEl>
                                          <p:spTgt spid="3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
          <p:cNvSpPr txBox="1"/>
          <p:nvPr/>
        </p:nvSpPr>
        <p:spPr>
          <a:xfrm>
            <a:off x="0" y="191491"/>
            <a:ext cx="9144001" cy="63094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500" u="none" cap="none" strike="noStrike">
                <a:solidFill>
                  <a:srgbClr val="5A2D12"/>
                </a:solidFill>
                <a:latin typeface="Arial"/>
                <a:ea typeface="Arial"/>
                <a:cs typeface="Arial"/>
                <a:sym typeface="Arial"/>
              </a:rPr>
              <a:t>KHỞI ĐỘNG</a:t>
            </a:r>
            <a:endParaRPr b="1" i="0" sz="3500" u="none" cap="none" strike="noStrike">
              <a:solidFill>
                <a:srgbClr val="5A2D12"/>
              </a:solidFill>
              <a:latin typeface="Arial"/>
              <a:ea typeface="Arial"/>
              <a:cs typeface="Arial"/>
              <a:sym typeface="Arial"/>
            </a:endParaRPr>
          </a:p>
        </p:txBody>
      </p:sp>
      <p:grpSp>
        <p:nvGrpSpPr>
          <p:cNvPr id="151" name="Google Shape;151;p2"/>
          <p:cNvGrpSpPr/>
          <p:nvPr/>
        </p:nvGrpSpPr>
        <p:grpSpPr>
          <a:xfrm>
            <a:off x="4691844" y="1737559"/>
            <a:ext cx="3517783" cy="2598397"/>
            <a:chOff x="381000" y="1604170"/>
            <a:chExt cx="7987784" cy="5900144"/>
          </a:xfrm>
        </p:grpSpPr>
        <p:sp>
          <p:nvSpPr>
            <p:cNvPr id="152" name="Google Shape;152;p2"/>
            <p:cNvSpPr/>
            <p:nvPr/>
          </p:nvSpPr>
          <p:spPr>
            <a:xfrm>
              <a:off x="381000" y="2010266"/>
              <a:ext cx="7723235" cy="5169802"/>
            </a:xfrm>
            <a:prstGeom prst="round2DiagRect">
              <a:avLst>
                <a:gd fmla="val 16667" name="adj1"/>
                <a:gd fmla="val 0" name="adj2"/>
              </a:avLst>
            </a:prstGeom>
            <a:noFill/>
            <a:ln cap="flat" cmpd="sng" w="25400">
              <a:solidFill>
                <a:srgbClr val="025628"/>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53" name="Google Shape;153;p2"/>
            <p:cNvSpPr/>
            <p:nvPr/>
          </p:nvSpPr>
          <p:spPr>
            <a:xfrm>
              <a:off x="609599" y="2252146"/>
              <a:ext cx="7759185" cy="5252168"/>
            </a:xfrm>
            <a:prstGeom prst="round2DiagRect">
              <a:avLst>
                <a:gd fmla="val 16667" name="adj1"/>
                <a:gd fmla="val 0" name="adj2"/>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54" name="Google Shape;154;p2"/>
            <p:cNvSpPr txBox="1"/>
            <p:nvPr/>
          </p:nvSpPr>
          <p:spPr>
            <a:xfrm>
              <a:off x="1111164" y="2777227"/>
              <a:ext cx="6756050" cy="4402842"/>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Người lao động đang sử dụng những trang bị bảo hộ gì trong quá trình chế biến thực phẩm?</a:t>
              </a:r>
              <a:endParaRPr b="0" i="0" sz="2000" u="none" cap="none" strike="noStrike">
                <a:solidFill>
                  <a:srgbClr val="000000"/>
                </a:solidFill>
                <a:latin typeface="Arial"/>
                <a:ea typeface="Arial"/>
                <a:cs typeface="Arial"/>
                <a:sym typeface="Arial"/>
              </a:endParaRPr>
            </a:p>
          </p:txBody>
        </p:sp>
        <p:sp>
          <p:nvSpPr>
            <p:cNvPr id="155" name="Google Shape;155;p2"/>
            <p:cNvSpPr/>
            <p:nvPr/>
          </p:nvSpPr>
          <p:spPr>
            <a:xfrm>
              <a:off x="3841979" y="1604170"/>
              <a:ext cx="1294419" cy="1295951"/>
            </a:xfrm>
            <a:custGeom>
              <a:rect b="b" l="l" r="r" t="t"/>
              <a:pathLst>
                <a:path extrusionOk="0" h="4114800" w="3934778">
                  <a:moveTo>
                    <a:pt x="0" y="0"/>
                  </a:moveTo>
                  <a:lnTo>
                    <a:pt x="3934777" y="0"/>
                  </a:lnTo>
                  <a:lnTo>
                    <a:pt x="3934777" y="4114800"/>
                  </a:lnTo>
                  <a:lnTo>
                    <a:pt x="0" y="4114800"/>
                  </a:lnTo>
                  <a:lnTo>
                    <a:pt x="0" y="0"/>
                  </a:lnTo>
                  <a:close/>
                </a:path>
              </a:pathLst>
            </a:custGeom>
            <a:blipFill rotWithShape="1">
              <a:blip r:embed="rId3">
                <a:alphaModFix/>
              </a:blip>
              <a:stretch>
                <a:fillRect b="0" l="0" r="0" t="0"/>
              </a:stretch>
            </a:blipFill>
            <a:ln>
              <a:noFill/>
            </a:ln>
          </p:spPr>
        </p:sp>
      </p:grpSp>
      <p:sp>
        <p:nvSpPr>
          <p:cNvPr id="156" name="Google Shape;156;p2"/>
          <p:cNvSpPr txBox="1"/>
          <p:nvPr/>
        </p:nvSpPr>
        <p:spPr>
          <a:xfrm>
            <a:off x="0" y="941172"/>
            <a:ext cx="9144001" cy="553998"/>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Quan sát Hình 4.1 và trả lời câu hỏi:</a:t>
            </a:r>
            <a:endParaRPr b="0" i="0" sz="2000" u="none" cap="none" strike="noStrike">
              <a:solidFill>
                <a:srgbClr val="000000"/>
              </a:solidFill>
              <a:latin typeface="Arial"/>
              <a:ea typeface="Arial"/>
              <a:cs typeface="Arial"/>
              <a:sym typeface="Arial"/>
            </a:endParaRPr>
          </a:p>
        </p:txBody>
      </p:sp>
      <p:grpSp>
        <p:nvGrpSpPr>
          <p:cNvPr id="157" name="Google Shape;157;p2"/>
          <p:cNvGrpSpPr/>
          <p:nvPr/>
        </p:nvGrpSpPr>
        <p:grpSpPr>
          <a:xfrm>
            <a:off x="615484" y="1741525"/>
            <a:ext cx="3603010" cy="3023504"/>
            <a:chOff x="615484" y="1741525"/>
            <a:chExt cx="3603010" cy="3023504"/>
          </a:xfrm>
        </p:grpSpPr>
        <p:sp>
          <p:nvSpPr>
            <p:cNvPr id="158" name="Google Shape;158;p2"/>
            <p:cNvSpPr txBox="1"/>
            <p:nvPr/>
          </p:nvSpPr>
          <p:spPr>
            <a:xfrm>
              <a:off x="615484" y="3934032"/>
              <a:ext cx="3603009"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0" i="1" lang="en-US" sz="1600" u="none" cap="none" strike="noStrike">
                  <a:solidFill>
                    <a:srgbClr val="000000"/>
                  </a:solidFill>
                  <a:latin typeface="Arial"/>
                  <a:ea typeface="Arial"/>
                  <a:cs typeface="Arial"/>
                  <a:sym typeface="Arial"/>
                </a:rPr>
                <a:t>Hình 4.1. Người lao động tại cơ sở sản xuất, kinh doanh thực phẩm</a:t>
              </a:r>
              <a:endParaRPr b="0" i="1" sz="1600" u="none" cap="none" strike="noStrike">
                <a:solidFill>
                  <a:srgbClr val="000000"/>
                </a:solidFill>
                <a:latin typeface="Arial"/>
                <a:ea typeface="Arial"/>
                <a:cs typeface="Arial"/>
                <a:sym typeface="Arial"/>
              </a:endParaRPr>
            </a:p>
          </p:txBody>
        </p:sp>
        <p:pic>
          <p:nvPicPr>
            <p:cNvPr id="159" name="Google Shape;159;p2"/>
            <p:cNvPicPr preferRelativeResize="0"/>
            <p:nvPr/>
          </p:nvPicPr>
          <p:blipFill rotWithShape="1">
            <a:blip r:embed="rId4">
              <a:alphaModFix/>
            </a:blip>
            <a:srcRect b="0" l="1411" r="3004" t="0"/>
            <a:stretch/>
          </p:blipFill>
          <p:spPr>
            <a:xfrm>
              <a:off x="615485" y="1741525"/>
              <a:ext cx="3603009" cy="2187398"/>
            </a:xfrm>
            <a:prstGeom prst="rect">
              <a:avLst/>
            </a:prstGeom>
            <a:noFill/>
            <a:ln>
              <a:noFill/>
            </a:ln>
          </p:spPr>
        </p:pic>
      </p:grpSp>
    </p:spTree>
  </p:cSld>
  <p:clrMapOvr>
    <a:masterClrMapping/>
  </p:clrMapOvr>
  <mc:AlternateContent>
    <mc:Choice Requires="p14">
      <p:transition spd="med">
        <p14:prism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500"/>
                                        <p:tgtEl>
                                          <p:spTgt spid="156"/>
                                        </p:tgtEl>
                                      </p:cBhvr>
                                    </p:animEffect>
                                  </p:childTnLst>
                                </p:cTn>
                              </p:par>
                            </p:childTnLst>
                          </p:cTn>
                        </p:par>
                        <p:par>
                          <p:cTn fill="hold">
                            <p:stCondLst>
                              <p:cond delay="500"/>
                            </p:stCondLst>
                            <p:childTnLst>
                              <p:par>
                                <p:cTn fill="hold" nodeType="afterEffect" presetClass="entr" presetID="2" presetSubtype="4">
                                  <p:stCondLst>
                                    <p:cond delay="0"/>
                                  </p:stCondLst>
                                  <p:childTnLst>
                                    <p:set>
                                      <p:cBhvr>
                                        <p:cTn dur="1" fill="hold">
                                          <p:stCondLst>
                                            <p:cond delay="0"/>
                                          </p:stCondLst>
                                        </p:cTn>
                                        <p:tgtEl>
                                          <p:spTgt spid="151"/>
                                        </p:tgtEl>
                                        <p:attrNameLst>
                                          <p:attrName>style.visibility</p:attrName>
                                        </p:attrNameLst>
                                      </p:cBhvr>
                                      <p:to>
                                        <p:strVal val="visible"/>
                                      </p:to>
                                    </p:set>
                                    <p:anim calcmode="lin" valueType="num">
                                      <p:cBhvr additive="base">
                                        <p:cTn dur="500"/>
                                        <p:tgtEl>
                                          <p:spTgt spid="15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500"/>
                                        <p:tgtEl>
                                          <p:spTgt spid="15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1E8"/>
        </a:solidFill>
      </p:bgPr>
    </p:bg>
    <p:spTree>
      <p:nvGrpSpPr>
        <p:cNvPr id="339" name="Shape 339"/>
        <p:cNvGrpSpPr/>
        <p:nvPr/>
      </p:nvGrpSpPr>
      <p:grpSpPr>
        <a:xfrm>
          <a:off x="0" y="0"/>
          <a:ext cx="0" cy="0"/>
          <a:chOff x="0" y="0"/>
          <a:chExt cx="0" cy="0"/>
        </a:xfrm>
      </p:grpSpPr>
      <p:graphicFrame>
        <p:nvGraphicFramePr>
          <p:cNvPr id="340" name="Google Shape;340;p20"/>
          <p:cNvGraphicFramePr/>
          <p:nvPr/>
        </p:nvGraphicFramePr>
        <p:xfrm>
          <a:off x="0" y="0"/>
          <a:ext cx="3000000" cy="3000000"/>
        </p:xfrm>
        <a:graphic>
          <a:graphicData uri="http://schemas.openxmlformats.org/drawingml/2006/table">
            <a:tbl>
              <a:tblPr bandRow="1" firstCol="1" firstRow="1">
                <a:noFill/>
                <a:tableStyleId>{F83565FC-A19D-4AD1-B61B-7B4592104305}</a:tableStyleId>
              </a:tblPr>
              <a:tblGrid>
                <a:gridCol w="3193150"/>
                <a:gridCol w="5950850"/>
              </a:tblGrid>
              <a:tr h="913900">
                <a:tc>
                  <a:txBody>
                    <a:bodyPr/>
                    <a:lstStyle/>
                    <a:p>
                      <a:pPr indent="0" lvl="0" marL="0" marR="0" rtl="0" algn="ctr">
                        <a:lnSpc>
                          <a:spcPct val="150000"/>
                        </a:lnSpc>
                        <a:spcBef>
                          <a:spcPts val="0"/>
                        </a:spcBef>
                        <a:spcAft>
                          <a:spcPts val="0"/>
                        </a:spcAft>
                        <a:buNone/>
                      </a:pPr>
                      <a:r>
                        <a:rPr b="1" lang="en-US" sz="2000" u="none" cap="none" strike="noStrike"/>
                        <a:t>Loại dụng cụ, thiết bị</a:t>
                      </a:r>
                      <a:endParaRPr b="1" sz="2000" u="none" cap="none" strike="noStrike">
                        <a:latin typeface="Calibri"/>
                        <a:ea typeface="Calibri"/>
                        <a:cs typeface="Calibri"/>
                        <a:sym typeface="Calibri"/>
                      </a:endParaRPr>
                    </a:p>
                  </a:txBody>
                  <a:tcPr marT="0" marB="0" marR="52225" marL="522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D4C2"/>
                    </a:solidFill>
                  </a:tcPr>
                </a:tc>
                <a:tc>
                  <a:txBody>
                    <a:bodyPr/>
                    <a:lstStyle/>
                    <a:p>
                      <a:pPr indent="0" lvl="0" marL="0" marR="0" rtl="0" algn="ctr">
                        <a:lnSpc>
                          <a:spcPct val="150000"/>
                        </a:lnSpc>
                        <a:spcBef>
                          <a:spcPts val="0"/>
                        </a:spcBef>
                        <a:spcAft>
                          <a:spcPts val="0"/>
                        </a:spcAft>
                        <a:buNone/>
                      </a:pPr>
                      <a:r>
                        <a:rPr b="1" lang="en-US" sz="2000" u="none" cap="none" strike="noStrike"/>
                        <a:t>Lưu ý khi sử dụng và bảo quản</a:t>
                      </a:r>
                      <a:endParaRPr b="1" sz="2000" u="none" cap="none" strike="noStrike">
                        <a:latin typeface="Calibri"/>
                        <a:ea typeface="Calibri"/>
                        <a:cs typeface="Calibri"/>
                        <a:sym typeface="Calibri"/>
                      </a:endParaRPr>
                    </a:p>
                  </a:txBody>
                  <a:tcPr marT="0" marB="0" marR="52225" marL="522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D4C2"/>
                    </a:solidFill>
                  </a:tcPr>
                </a:tc>
              </a:tr>
              <a:tr h="4229600">
                <a:tc>
                  <a:txBody>
                    <a:bodyPr/>
                    <a:lstStyle/>
                    <a:p>
                      <a:pPr indent="0" lvl="0" marL="0" marR="0" rtl="0" algn="ctr">
                        <a:lnSpc>
                          <a:spcPct val="150000"/>
                        </a:lnSpc>
                        <a:spcBef>
                          <a:spcPts val="0"/>
                        </a:spcBef>
                        <a:spcAft>
                          <a:spcPts val="0"/>
                        </a:spcAft>
                        <a:buNone/>
                      </a:pPr>
                      <a:r>
                        <a:rPr lang="en-US" sz="2000" u="none" cap="none" strike="noStrike">
                          <a:latin typeface="Arial"/>
                          <a:ea typeface="Arial"/>
                          <a:cs typeface="Arial"/>
                          <a:sym typeface="Arial"/>
                        </a:rPr>
                        <a:t>Làm từ kim loại (nhôm, gang, đồng, inox,…)</a:t>
                      </a:r>
                      <a:endParaRPr sz="2000" u="none" cap="none" strike="noStrike">
                        <a:latin typeface="Arial"/>
                        <a:ea typeface="Arial"/>
                        <a:cs typeface="Arial"/>
                        <a:sym typeface="Arial"/>
                      </a:endParaRPr>
                    </a:p>
                    <a:p>
                      <a:pPr indent="0" lvl="0" marL="0" marR="0" rtl="0" algn="ctr">
                        <a:lnSpc>
                          <a:spcPct val="150000"/>
                        </a:lnSpc>
                        <a:spcBef>
                          <a:spcPts val="0"/>
                        </a:spcBef>
                        <a:spcAft>
                          <a:spcPts val="0"/>
                        </a:spcAft>
                        <a:buNone/>
                      </a:pPr>
                      <a:r>
                        <a:t/>
                      </a:r>
                      <a:endParaRPr sz="2000" u="none" cap="none" strike="noStrike">
                        <a:latin typeface="Arial"/>
                        <a:ea typeface="Arial"/>
                        <a:cs typeface="Arial"/>
                        <a:sym typeface="Arial"/>
                      </a:endParaRPr>
                    </a:p>
                    <a:p>
                      <a:pPr indent="0" lvl="0" marL="0" marR="0" rtl="0" algn="ctr">
                        <a:lnSpc>
                          <a:spcPct val="150000"/>
                        </a:lnSpc>
                        <a:spcBef>
                          <a:spcPts val="0"/>
                        </a:spcBef>
                        <a:spcAft>
                          <a:spcPts val="0"/>
                        </a:spcAft>
                        <a:buNone/>
                      </a:pPr>
                      <a:r>
                        <a:t/>
                      </a:r>
                      <a:endParaRPr sz="2000" u="none" cap="none" strike="noStrike">
                        <a:latin typeface="Arial"/>
                        <a:ea typeface="Arial"/>
                        <a:cs typeface="Arial"/>
                        <a:sym typeface="Arial"/>
                      </a:endParaRPr>
                    </a:p>
                    <a:p>
                      <a:pPr indent="0" lvl="0" marL="0" marR="0" rtl="0" algn="ctr">
                        <a:lnSpc>
                          <a:spcPct val="150000"/>
                        </a:lnSpc>
                        <a:spcBef>
                          <a:spcPts val="0"/>
                        </a:spcBef>
                        <a:spcAft>
                          <a:spcPts val="0"/>
                        </a:spcAft>
                        <a:buNone/>
                      </a:pPr>
                      <a:r>
                        <a:t/>
                      </a:r>
                      <a:endParaRPr sz="2000" u="none" cap="none" strike="noStrike">
                        <a:latin typeface="Arial"/>
                        <a:ea typeface="Arial"/>
                        <a:cs typeface="Arial"/>
                        <a:sym typeface="Arial"/>
                      </a:endParaRPr>
                    </a:p>
                    <a:p>
                      <a:pPr indent="0" lvl="0" marL="0" marR="0" rtl="0" algn="ctr">
                        <a:lnSpc>
                          <a:spcPct val="150000"/>
                        </a:lnSpc>
                        <a:spcBef>
                          <a:spcPts val="0"/>
                        </a:spcBef>
                        <a:spcAft>
                          <a:spcPts val="0"/>
                        </a:spcAft>
                        <a:buNone/>
                      </a:pPr>
                      <a:r>
                        <a:t/>
                      </a:r>
                      <a:endParaRPr sz="2000" u="none" cap="none" strike="noStrike">
                        <a:latin typeface="Arial"/>
                        <a:ea typeface="Arial"/>
                        <a:cs typeface="Arial"/>
                        <a:sym typeface="Arial"/>
                      </a:endParaRPr>
                    </a:p>
                    <a:p>
                      <a:pPr indent="0" lvl="0" marL="0" marR="0" rtl="0" algn="ctr">
                        <a:lnSpc>
                          <a:spcPct val="150000"/>
                        </a:lnSpc>
                        <a:spcBef>
                          <a:spcPts val="0"/>
                        </a:spcBef>
                        <a:spcAft>
                          <a:spcPts val="0"/>
                        </a:spcAft>
                        <a:buNone/>
                      </a:pPr>
                      <a:r>
                        <a:t/>
                      </a:r>
                      <a:endParaRPr sz="2000" u="none" cap="none" strike="noStrike">
                        <a:latin typeface="Arial"/>
                        <a:ea typeface="Arial"/>
                        <a:cs typeface="Arial"/>
                        <a:sym typeface="Arial"/>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6"/>
                    </a:solidFill>
                  </a:tcPr>
                </a:tc>
                <a:tc>
                  <a:txBody>
                    <a:bodyPr/>
                    <a:lstStyle/>
                    <a:p>
                      <a:pPr indent="-342900" lvl="0" marL="342900" marR="0" rtl="0" algn="just">
                        <a:lnSpc>
                          <a:spcPct val="150000"/>
                        </a:lnSpc>
                        <a:spcBef>
                          <a:spcPts val="0"/>
                        </a:spcBef>
                        <a:spcAft>
                          <a:spcPts val="0"/>
                        </a:spcAft>
                        <a:buClr>
                          <a:srgbClr val="000000"/>
                        </a:buClr>
                        <a:buSzPts val="2000"/>
                        <a:buFont typeface="Arial"/>
                        <a:buChar char="•"/>
                      </a:pPr>
                      <a:r>
                        <a:rPr lang="en-US" sz="2000" u="none" cap="none" strike="noStrike">
                          <a:latin typeface="Arial"/>
                          <a:ea typeface="Arial"/>
                          <a:cs typeface="Arial"/>
                          <a:sym typeface="Arial"/>
                        </a:rPr>
                        <a:t>Không nên để thức ăn nhiều dầu, mỡ, gia vị,… lâu ngày do nguy cơ xảy ra phản ứng hoá học, sinh ra chất có hại cho cơ thể.</a:t>
                      </a:r>
                      <a:endParaRPr sz="2000" u="none" cap="none" strike="noStrike">
                        <a:latin typeface="Arial"/>
                        <a:ea typeface="Arial"/>
                        <a:cs typeface="Arial"/>
                        <a:sym typeface="Arial"/>
                      </a:endParaRPr>
                    </a:p>
                    <a:p>
                      <a:pPr indent="-342900" lvl="0" marL="342900" marR="0" rtl="0" algn="just">
                        <a:lnSpc>
                          <a:spcPct val="150000"/>
                        </a:lnSpc>
                        <a:spcBef>
                          <a:spcPts val="0"/>
                        </a:spcBef>
                        <a:spcAft>
                          <a:spcPts val="0"/>
                        </a:spcAft>
                        <a:buClr>
                          <a:srgbClr val="000000"/>
                        </a:buClr>
                        <a:buSzPts val="2000"/>
                        <a:buFont typeface="Arial"/>
                        <a:buChar char="•"/>
                      </a:pPr>
                      <a:r>
                        <a:rPr lang="en-US" sz="2000" u="none" cap="none" strike="noStrike">
                          <a:latin typeface="Arial"/>
                          <a:ea typeface="Arial"/>
                          <a:cs typeface="Arial"/>
                          <a:sym typeface="Arial"/>
                        </a:rPr>
                        <a:t>Đối với bề mặt có lớp phủ chống dính không nên dùng thìa (muỗng), đũa, dụng cụ kim loại để xào nấu, miếng rửa kim loại để cọ rửa.</a:t>
                      </a:r>
                      <a:endParaRPr sz="2000" u="none" cap="none" strike="noStrike">
                        <a:latin typeface="Arial"/>
                        <a:ea typeface="Arial"/>
                        <a:cs typeface="Arial"/>
                        <a:sym typeface="Arial"/>
                      </a:endParaRPr>
                    </a:p>
                    <a:p>
                      <a:pPr indent="-342900" lvl="0" marL="342900" marR="0" rtl="0" algn="just">
                        <a:lnSpc>
                          <a:spcPct val="150000"/>
                        </a:lnSpc>
                        <a:spcBef>
                          <a:spcPts val="0"/>
                        </a:spcBef>
                        <a:spcAft>
                          <a:spcPts val="0"/>
                        </a:spcAft>
                        <a:buClr>
                          <a:srgbClr val="000000"/>
                        </a:buClr>
                        <a:buSzPts val="2000"/>
                        <a:buFont typeface="Arial"/>
                        <a:buChar char="•"/>
                      </a:pPr>
                      <a:r>
                        <a:rPr lang="en-US" sz="2000" u="none" cap="none" strike="noStrike">
                          <a:latin typeface="Arial"/>
                          <a:ea typeface="Arial"/>
                          <a:cs typeface="Arial"/>
                          <a:sym typeface="Arial"/>
                        </a:rPr>
                        <a:t>Sau khi sử dụng cần rửa sạch, để khô ráo.</a:t>
                      </a:r>
                      <a:endParaRPr sz="2000" u="none" cap="none" strike="noStrike">
                        <a:latin typeface="Arial"/>
                        <a:ea typeface="Arial"/>
                        <a:cs typeface="Arial"/>
                        <a:sym typeface="Arial"/>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6"/>
                    </a:solidFill>
                  </a:tcPr>
                </a:tc>
              </a:tr>
            </a:tbl>
          </a:graphicData>
        </a:graphic>
      </p:graphicFrame>
      <p:pic>
        <p:nvPicPr>
          <p:cNvPr descr="https://cdn.tgdd.vn/News/1019146/cac-loai-inox-duoc-su-dung-de-lam-do-dung-nha-bep-9-730x411.jpg" id="341" name="Google Shape;341;p20"/>
          <p:cNvPicPr preferRelativeResize="0"/>
          <p:nvPr/>
        </p:nvPicPr>
        <p:blipFill rotWithShape="1">
          <a:blip r:embed="rId3">
            <a:alphaModFix/>
          </a:blip>
          <a:srcRect b="0" l="9661" r="16028" t="0"/>
          <a:stretch/>
        </p:blipFill>
        <p:spPr>
          <a:xfrm>
            <a:off x="246742" y="2571750"/>
            <a:ext cx="2711659" cy="2054453"/>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0"/>
                                        </p:tgtEl>
                                        <p:attrNameLst>
                                          <p:attrName>style.visibility</p:attrName>
                                        </p:attrNameLst>
                                      </p:cBhvr>
                                      <p:to>
                                        <p:strVal val="visible"/>
                                      </p:to>
                                    </p:set>
                                    <p:animEffect filter="fade" transition="in">
                                      <p:cBhvr>
                                        <p:cTn dur="500"/>
                                        <p:tgtEl>
                                          <p:spTgt spid="340"/>
                                        </p:tgtEl>
                                      </p:cBhvr>
                                    </p:animEffect>
                                  </p:childTnLst>
                                </p:cTn>
                              </p:par>
                              <p:par>
                                <p:cTn fill="hold" nodeType="withEffect" presetClass="entr" presetID="10" presetSubtype="0">
                                  <p:stCondLst>
                                    <p:cond delay="0"/>
                                  </p:stCondLst>
                                  <p:childTnLst>
                                    <p:set>
                                      <p:cBhvr>
                                        <p:cTn dur="1" fill="hold">
                                          <p:stCondLst>
                                            <p:cond delay="0"/>
                                          </p:stCondLst>
                                        </p:cTn>
                                        <p:tgtEl>
                                          <p:spTgt spid="341"/>
                                        </p:tgtEl>
                                        <p:attrNameLst>
                                          <p:attrName>style.visibility</p:attrName>
                                        </p:attrNameLst>
                                      </p:cBhvr>
                                      <p:to>
                                        <p:strVal val="visible"/>
                                      </p:to>
                                    </p:set>
                                    <p:animEffect filter="fade" transition="in">
                                      <p:cBhvr>
                                        <p:cTn dur="500"/>
                                        <p:tgtEl>
                                          <p:spTgt spid="3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1E8"/>
        </a:solidFill>
      </p:bgPr>
    </p:bg>
    <p:spTree>
      <p:nvGrpSpPr>
        <p:cNvPr id="345" name="Shape 345"/>
        <p:cNvGrpSpPr/>
        <p:nvPr/>
      </p:nvGrpSpPr>
      <p:grpSpPr>
        <a:xfrm>
          <a:off x="0" y="0"/>
          <a:ext cx="0" cy="0"/>
          <a:chOff x="0" y="0"/>
          <a:chExt cx="0" cy="0"/>
        </a:xfrm>
      </p:grpSpPr>
      <p:graphicFrame>
        <p:nvGraphicFramePr>
          <p:cNvPr id="346" name="Google Shape;346;p21"/>
          <p:cNvGraphicFramePr/>
          <p:nvPr/>
        </p:nvGraphicFramePr>
        <p:xfrm>
          <a:off x="0" y="0"/>
          <a:ext cx="3000000" cy="3000000"/>
        </p:xfrm>
        <a:graphic>
          <a:graphicData uri="http://schemas.openxmlformats.org/drawingml/2006/table">
            <a:tbl>
              <a:tblPr bandRow="1" firstCol="1" firstRow="1">
                <a:noFill/>
                <a:tableStyleId>{F83565FC-A19D-4AD1-B61B-7B4592104305}</a:tableStyleId>
              </a:tblPr>
              <a:tblGrid>
                <a:gridCol w="2249725"/>
                <a:gridCol w="6894275"/>
              </a:tblGrid>
              <a:tr h="991500">
                <a:tc>
                  <a:txBody>
                    <a:bodyPr/>
                    <a:lstStyle/>
                    <a:p>
                      <a:pPr indent="0" lvl="0" marL="0" marR="0" rtl="0" algn="ctr">
                        <a:lnSpc>
                          <a:spcPct val="150000"/>
                        </a:lnSpc>
                        <a:spcBef>
                          <a:spcPts val="0"/>
                        </a:spcBef>
                        <a:spcAft>
                          <a:spcPts val="0"/>
                        </a:spcAft>
                        <a:buNone/>
                      </a:pPr>
                      <a:r>
                        <a:rPr b="1" lang="en-US" sz="2000" u="none" cap="none" strike="noStrike"/>
                        <a:t>Loại dụng cụ, thiết bị</a:t>
                      </a:r>
                      <a:endParaRPr b="1" sz="2000" u="none" cap="none" strike="noStrike">
                        <a:latin typeface="Calibri"/>
                        <a:ea typeface="Calibri"/>
                        <a:cs typeface="Calibri"/>
                        <a:sym typeface="Calibri"/>
                      </a:endParaRPr>
                    </a:p>
                  </a:txBody>
                  <a:tcPr marT="0" marB="0" marR="52225" marL="522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D4C2"/>
                    </a:solidFill>
                  </a:tcPr>
                </a:tc>
                <a:tc>
                  <a:txBody>
                    <a:bodyPr/>
                    <a:lstStyle/>
                    <a:p>
                      <a:pPr indent="0" lvl="0" marL="0" marR="0" rtl="0" algn="ctr">
                        <a:lnSpc>
                          <a:spcPct val="150000"/>
                        </a:lnSpc>
                        <a:spcBef>
                          <a:spcPts val="0"/>
                        </a:spcBef>
                        <a:spcAft>
                          <a:spcPts val="0"/>
                        </a:spcAft>
                        <a:buNone/>
                      </a:pPr>
                      <a:r>
                        <a:rPr b="1" lang="en-US" sz="2000" u="none" cap="none" strike="noStrike"/>
                        <a:t>Lưu ý khi sử dụng và bảo quản</a:t>
                      </a:r>
                      <a:endParaRPr b="1" sz="2000" u="none" cap="none" strike="noStrike">
                        <a:latin typeface="Calibri"/>
                        <a:ea typeface="Calibri"/>
                        <a:cs typeface="Calibri"/>
                        <a:sym typeface="Calibri"/>
                      </a:endParaRPr>
                    </a:p>
                  </a:txBody>
                  <a:tcPr marT="0" marB="0" marR="52225" marL="522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D4C2"/>
                    </a:solidFill>
                  </a:tcPr>
                </a:tc>
              </a:tr>
              <a:tr h="1673250">
                <a:tc>
                  <a:txBody>
                    <a:bodyPr/>
                    <a:lstStyle/>
                    <a:p>
                      <a:pPr indent="0" lvl="0" marL="0" marR="0" rtl="0" algn="ctr">
                        <a:lnSpc>
                          <a:spcPct val="150000"/>
                        </a:lnSpc>
                        <a:spcBef>
                          <a:spcPts val="0"/>
                        </a:spcBef>
                        <a:spcAft>
                          <a:spcPts val="0"/>
                        </a:spcAft>
                        <a:buNone/>
                      </a:pPr>
                      <a:r>
                        <a:rPr lang="en-US" sz="2000" u="none" cap="none" strike="noStrike">
                          <a:latin typeface="Arial"/>
                          <a:ea typeface="Arial"/>
                          <a:cs typeface="Arial"/>
                          <a:sym typeface="Arial"/>
                        </a:rPr>
                        <a:t>Thiết bị dùng gas</a:t>
                      </a:r>
                      <a:endParaRPr/>
                    </a:p>
                    <a:p>
                      <a:pPr indent="0" lvl="0" marL="0" marR="0" rtl="0" algn="ctr">
                        <a:lnSpc>
                          <a:spcPct val="150000"/>
                        </a:lnSpc>
                        <a:spcBef>
                          <a:spcPts val="0"/>
                        </a:spcBef>
                        <a:spcAft>
                          <a:spcPts val="0"/>
                        </a:spcAft>
                        <a:buNone/>
                      </a:pPr>
                      <a:r>
                        <a:t/>
                      </a:r>
                      <a:endParaRPr sz="2000" u="none" cap="none" strike="noStrike">
                        <a:latin typeface="Arial"/>
                        <a:ea typeface="Arial"/>
                        <a:cs typeface="Arial"/>
                        <a:sym typeface="Arial"/>
                      </a:endParaRPr>
                    </a:p>
                    <a:p>
                      <a:pPr indent="0" lvl="0" marL="0" marR="0" rtl="0" algn="ctr">
                        <a:lnSpc>
                          <a:spcPct val="150000"/>
                        </a:lnSpc>
                        <a:spcBef>
                          <a:spcPts val="0"/>
                        </a:spcBef>
                        <a:spcAft>
                          <a:spcPts val="0"/>
                        </a:spcAft>
                        <a:buNone/>
                      </a:pPr>
                      <a:r>
                        <a:t/>
                      </a:r>
                      <a:endParaRPr sz="2000" u="none" cap="none" strike="noStrike">
                        <a:latin typeface="Arial"/>
                        <a:ea typeface="Arial"/>
                        <a:cs typeface="Arial"/>
                        <a:sym typeface="Arial"/>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6"/>
                    </a:solidFill>
                  </a:tcPr>
                </a:tc>
                <a:tc>
                  <a:txBody>
                    <a:bodyPr/>
                    <a:lstStyle/>
                    <a:p>
                      <a:pPr indent="-342900" lvl="0" marL="342900" marR="0" rtl="0" algn="just">
                        <a:lnSpc>
                          <a:spcPct val="150000"/>
                        </a:lnSpc>
                        <a:spcBef>
                          <a:spcPts val="0"/>
                        </a:spcBef>
                        <a:spcAft>
                          <a:spcPts val="0"/>
                        </a:spcAft>
                        <a:buClr>
                          <a:srgbClr val="000000"/>
                        </a:buClr>
                        <a:buSzPts val="2000"/>
                        <a:buFont typeface="Arial"/>
                        <a:buChar char="•"/>
                      </a:pPr>
                      <a:r>
                        <a:rPr lang="en-US" sz="2000" u="none" cap="none" strike="noStrike">
                          <a:latin typeface="Arial"/>
                          <a:ea typeface="Arial"/>
                          <a:cs typeface="Arial"/>
                          <a:sym typeface="Arial"/>
                        </a:rPr>
                        <a:t>Phải khoá bình gas sau khi sử dụng.</a:t>
                      </a:r>
                      <a:endParaRPr sz="2000" u="none" cap="none" strike="noStrike">
                        <a:latin typeface="Arial"/>
                        <a:ea typeface="Arial"/>
                        <a:cs typeface="Arial"/>
                        <a:sym typeface="Arial"/>
                      </a:endParaRPr>
                    </a:p>
                    <a:p>
                      <a:pPr indent="-342900" lvl="0" marL="342900" marR="0" rtl="0" algn="just">
                        <a:lnSpc>
                          <a:spcPct val="150000"/>
                        </a:lnSpc>
                        <a:spcBef>
                          <a:spcPts val="0"/>
                        </a:spcBef>
                        <a:spcAft>
                          <a:spcPts val="0"/>
                        </a:spcAft>
                        <a:buClr>
                          <a:srgbClr val="000000"/>
                        </a:buClr>
                        <a:buSzPts val="2000"/>
                        <a:buFont typeface="Arial"/>
                        <a:buChar char="•"/>
                      </a:pPr>
                      <a:r>
                        <a:rPr lang="en-US" sz="2000" u="none" cap="none" strike="noStrike">
                          <a:latin typeface="Arial"/>
                          <a:ea typeface="Arial"/>
                          <a:cs typeface="Arial"/>
                          <a:sym typeface="Arial"/>
                        </a:rPr>
                        <a:t>Sử dụng đúng hướng dẫn của nhà sản xuất.</a:t>
                      </a:r>
                      <a:endParaRPr sz="2000" u="none" cap="none" strike="noStrike">
                        <a:latin typeface="Arial"/>
                        <a:ea typeface="Arial"/>
                        <a:cs typeface="Arial"/>
                        <a:sym typeface="Arial"/>
                      </a:endParaRPr>
                    </a:p>
                    <a:p>
                      <a:pPr indent="-342900" lvl="0" marL="342900" marR="0" rtl="0" algn="just">
                        <a:lnSpc>
                          <a:spcPct val="150000"/>
                        </a:lnSpc>
                        <a:spcBef>
                          <a:spcPts val="0"/>
                        </a:spcBef>
                        <a:spcAft>
                          <a:spcPts val="0"/>
                        </a:spcAft>
                        <a:buClr>
                          <a:srgbClr val="000000"/>
                        </a:buClr>
                        <a:buSzPts val="2000"/>
                        <a:buFont typeface="Arial"/>
                        <a:buChar char="•"/>
                      </a:pPr>
                      <a:r>
                        <a:rPr lang="en-US" sz="2000" u="none" cap="none" strike="noStrike">
                          <a:latin typeface="Arial"/>
                          <a:ea typeface="Arial"/>
                          <a:cs typeface="Arial"/>
                          <a:sym typeface="Arial"/>
                        </a:rPr>
                        <a:t>Lau chùi sạch, để khô ráo sau khi sử dụng.</a:t>
                      </a:r>
                      <a:endParaRPr sz="2000" u="none" cap="none" strike="noStrike">
                        <a:latin typeface="Arial"/>
                        <a:ea typeface="Arial"/>
                        <a:cs typeface="Arial"/>
                        <a:sym typeface="Arial"/>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6"/>
                    </a:solidFill>
                  </a:tcPr>
                </a:tc>
              </a:tr>
              <a:tr h="2478750">
                <a:tc>
                  <a:txBody>
                    <a:bodyPr/>
                    <a:lstStyle/>
                    <a:p>
                      <a:pPr indent="0" lvl="0" marL="0" marR="0" rtl="0" algn="ctr">
                        <a:lnSpc>
                          <a:spcPct val="150000"/>
                        </a:lnSpc>
                        <a:spcBef>
                          <a:spcPts val="0"/>
                        </a:spcBef>
                        <a:spcAft>
                          <a:spcPts val="0"/>
                        </a:spcAft>
                        <a:buNone/>
                      </a:pPr>
                      <a:r>
                        <a:rPr lang="en-US" sz="2000" u="none" cap="none" strike="noStrike">
                          <a:latin typeface="Arial"/>
                          <a:ea typeface="Arial"/>
                          <a:cs typeface="Arial"/>
                          <a:sym typeface="Arial"/>
                        </a:rPr>
                        <a:t>Thiết bị dùng điện</a:t>
                      </a:r>
                      <a:endParaRPr/>
                    </a:p>
                    <a:p>
                      <a:pPr indent="0" lvl="0" marL="0" marR="0" rtl="0" algn="ctr">
                        <a:lnSpc>
                          <a:spcPct val="150000"/>
                        </a:lnSpc>
                        <a:spcBef>
                          <a:spcPts val="0"/>
                        </a:spcBef>
                        <a:spcAft>
                          <a:spcPts val="0"/>
                        </a:spcAft>
                        <a:buNone/>
                      </a:pPr>
                      <a:r>
                        <a:t/>
                      </a:r>
                      <a:endParaRPr sz="2000" u="none" cap="none" strike="noStrike">
                        <a:latin typeface="Arial"/>
                        <a:ea typeface="Arial"/>
                        <a:cs typeface="Arial"/>
                        <a:sym typeface="Arial"/>
                      </a:endParaRPr>
                    </a:p>
                    <a:p>
                      <a:pPr indent="0" lvl="0" marL="0" marR="0" rtl="0" algn="ctr">
                        <a:lnSpc>
                          <a:spcPct val="150000"/>
                        </a:lnSpc>
                        <a:spcBef>
                          <a:spcPts val="0"/>
                        </a:spcBef>
                        <a:spcAft>
                          <a:spcPts val="0"/>
                        </a:spcAft>
                        <a:buNone/>
                      </a:pPr>
                      <a:r>
                        <a:t/>
                      </a:r>
                      <a:endParaRPr sz="2000" u="none" cap="none" strike="noStrike">
                        <a:latin typeface="Arial"/>
                        <a:ea typeface="Arial"/>
                        <a:cs typeface="Arial"/>
                        <a:sym typeface="Arial"/>
                      </a:endParaRPr>
                    </a:p>
                    <a:p>
                      <a:pPr indent="0" lvl="0" marL="0" marR="0" rtl="0" algn="ctr">
                        <a:lnSpc>
                          <a:spcPct val="150000"/>
                        </a:lnSpc>
                        <a:spcBef>
                          <a:spcPts val="0"/>
                        </a:spcBef>
                        <a:spcAft>
                          <a:spcPts val="0"/>
                        </a:spcAft>
                        <a:buNone/>
                      </a:pPr>
                      <a:r>
                        <a:t/>
                      </a:r>
                      <a:endParaRPr sz="2000" u="none" cap="none" strike="noStrike">
                        <a:latin typeface="Arial"/>
                        <a:ea typeface="Arial"/>
                        <a:cs typeface="Arial"/>
                        <a:sym typeface="Arial"/>
                      </a:endParaRPr>
                    </a:p>
                    <a:p>
                      <a:pPr indent="0" lvl="0" marL="0" marR="0" rtl="0" algn="ctr">
                        <a:lnSpc>
                          <a:spcPct val="150000"/>
                        </a:lnSpc>
                        <a:spcBef>
                          <a:spcPts val="0"/>
                        </a:spcBef>
                        <a:spcAft>
                          <a:spcPts val="0"/>
                        </a:spcAft>
                        <a:buNone/>
                      </a:pPr>
                      <a:r>
                        <a:t/>
                      </a:r>
                      <a:endParaRPr sz="2000" u="none" cap="none" strike="noStrike">
                        <a:latin typeface="Arial"/>
                        <a:ea typeface="Arial"/>
                        <a:cs typeface="Arial"/>
                        <a:sym typeface="Arial"/>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6"/>
                    </a:solidFill>
                  </a:tcPr>
                </a:tc>
                <a:tc>
                  <a:txBody>
                    <a:bodyPr/>
                    <a:lstStyle/>
                    <a:p>
                      <a:pPr indent="-342900" lvl="0" marL="342900" marR="0" rtl="0" algn="just">
                        <a:lnSpc>
                          <a:spcPct val="150000"/>
                        </a:lnSpc>
                        <a:spcBef>
                          <a:spcPts val="0"/>
                        </a:spcBef>
                        <a:spcAft>
                          <a:spcPts val="0"/>
                        </a:spcAft>
                        <a:buClr>
                          <a:srgbClr val="000000"/>
                        </a:buClr>
                        <a:buSzPts val="2000"/>
                        <a:buFont typeface="Arial"/>
                        <a:buChar char="•"/>
                      </a:pPr>
                      <a:r>
                        <a:rPr lang="en-US" sz="2000" u="none" cap="none" strike="noStrike">
                          <a:latin typeface="Arial"/>
                          <a:ea typeface="Arial"/>
                          <a:cs typeface="Arial"/>
                          <a:sym typeface="Arial"/>
                        </a:rPr>
                        <a:t>Không dùng các thiết bị có dấu hiệu nứt, gãy, bong tróc lớp vỏ cách điện hoặc có dấu hiệu rò rỉ điện.</a:t>
                      </a:r>
                      <a:endParaRPr sz="2000" u="none" cap="none" strike="noStrike">
                        <a:latin typeface="Arial"/>
                        <a:ea typeface="Arial"/>
                        <a:cs typeface="Arial"/>
                        <a:sym typeface="Arial"/>
                      </a:endParaRPr>
                    </a:p>
                    <a:p>
                      <a:pPr indent="-342900" lvl="0" marL="342900" marR="0" rtl="0" algn="just">
                        <a:lnSpc>
                          <a:spcPct val="150000"/>
                        </a:lnSpc>
                        <a:spcBef>
                          <a:spcPts val="0"/>
                        </a:spcBef>
                        <a:spcAft>
                          <a:spcPts val="0"/>
                        </a:spcAft>
                        <a:buClr>
                          <a:srgbClr val="000000"/>
                        </a:buClr>
                        <a:buSzPts val="2000"/>
                        <a:buFont typeface="Arial"/>
                        <a:buChar char="•"/>
                      </a:pPr>
                      <a:r>
                        <a:rPr lang="en-US" sz="2000" u="none" cap="none" strike="noStrike">
                          <a:latin typeface="Arial"/>
                          <a:ea typeface="Arial"/>
                          <a:cs typeface="Arial"/>
                          <a:sym typeface="Arial"/>
                        </a:rPr>
                        <a:t>Sử dụng đúng hướng dẫn của nhà sản xuất.</a:t>
                      </a:r>
                      <a:endParaRPr sz="2000" u="none" cap="none" strike="noStrike">
                        <a:latin typeface="Arial"/>
                        <a:ea typeface="Arial"/>
                        <a:cs typeface="Arial"/>
                        <a:sym typeface="Arial"/>
                      </a:endParaRPr>
                    </a:p>
                    <a:p>
                      <a:pPr indent="-342900" lvl="0" marL="342900" marR="0" rtl="0" algn="just">
                        <a:lnSpc>
                          <a:spcPct val="150000"/>
                        </a:lnSpc>
                        <a:spcBef>
                          <a:spcPts val="0"/>
                        </a:spcBef>
                        <a:spcAft>
                          <a:spcPts val="0"/>
                        </a:spcAft>
                        <a:buClr>
                          <a:srgbClr val="000000"/>
                        </a:buClr>
                        <a:buSzPts val="2000"/>
                        <a:buFont typeface="Arial"/>
                        <a:buChar char="•"/>
                      </a:pPr>
                      <a:r>
                        <a:rPr lang="en-US" sz="2000" u="none" cap="none" strike="noStrike">
                          <a:latin typeface="Arial"/>
                          <a:ea typeface="Arial"/>
                          <a:cs typeface="Arial"/>
                          <a:sym typeface="Arial"/>
                        </a:rPr>
                        <a:t>Ngắt điện, lau chùi sạch, để khô ráo các thiết bị điện khi không có nhu cầu sử dụng. </a:t>
                      </a:r>
                      <a:endParaRPr sz="2000" u="none" cap="none" strike="noStrike">
                        <a:latin typeface="Arial"/>
                        <a:ea typeface="Arial"/>
                        <a:cs typeface="Arial"/>
                        <a:sym typeface="Arial"/>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6"/>
                    </a:solidFill>
                  </a:tcPr>
                </a:tc>
              </a:tr>
            </a:tbl>
          </a:graphicData>
        </a:graphic>
      </p:graphicFrame>
      <p:pic>
        <p:nvPicPr>
          <p:cNvPr descr="https://bizweb.dktcdn.net/thumb/1024x1024/100/163/023/products/fer09124.jpg?v=1711183654747" id="347" name="Google Shape;347;p21"/>
          <p:cNvPicPr preferRelativeResize="0"/>
          <p:nvPr/>
        </p:nvPicPr>
        <p:blipFill rotWithShape="1">
          <a:blip r:embed="rId3">
            <a:alphaModFix/>
          </a:blip>
          <a:srcRect b="11879" l="0" r="0" t="23717"/>
          <a:stretch/>
        </p:blipFill>
        <p:spPr>
          <a:xfrm>
            <a:off x="464457" y="1667629"/>
            <a:ext cx="1309461" cy="843344"/>
          </a:xfrm>
          <a:prstGeom prst="rect">
            <a:avLst/>
          </a:prstGeom>
          <a:noFill/>
          <a:ln>
            <a:noFill/>
          </a:ln>
        </p:spPr>
      </p:pic>
      <p:pic>
        <p:nvPicPr>
          <p:cNvPr descr="https://bepnk.vn/Images/Upload/images/Cuisinart%20TOA-60HK%20chien%20duoc%20moi%20mon.jpg" id="348" name="Google Shape;348;p21"/>
          <p:cNvPicPr preferRelativeResize="0"/>
          <p:nvPr/>
        </p:nvPicPr>
        <p:blipFill rotWithShape="1">
          <a:blip r:embed="rId4">
            <a:alphaModFix/>
          </a:blip>
          <a:srcRect b="0" l="0" r="27331" t="0"/>
          <a:stretch/>
        </p:blipFill>
        <p:spPr>
          <a:xfrm>
            <a:off x="290071" y="3536805"/>
            <a:ext cx="1674843" cy="1296451"/>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7"/>
                                        </p:tgtEl>
                                        <p:attrNameLst>
                                          <p:attrName>style.visibility</p:attrName>
                                        </p:attrNameLst>
                                      </p:cBhvr>
                                      <p:to>
                                        <p:strVal val="visible"/>
                                      </p:to>
                                    </p:set>
                                    <p:animEffect filter="fade" transition="in">
                                      <p:cBhvr>
                                        <p:cTn dur="500"/>
                                        <p:tgtEl>
                                          <p:spTgt spid="347"/>
                                        </p:tgtEl>
                                      </p:cBhvr>
                                    </p:animEffect>
                                  </p:childTnLst>
                                </p:cTn>
                              </p:par>
                              <p:par>
                                <p:cTn fill="hold" nodeType="withEffect" presetClass="entr" presetID="10" presetSubtype="0">
                                  <p:stCondLst>
                                    <p:cond delay="0"/>
                                  </p:stCondLst>
                                  <p:childTnLst>
                                    <p:set>
                                      <p:cBhvr>
                                        <p:cTn dur="1" fill="hold">
                                          <p:stCondLst>
                                            <p:cond delay="0"/>
                                          </p:stCondLst>
                                        </p:cTn>
                                        <p:tgtEl>
                                          <p:spTgt spid="348"/>
                                        </p:tgtEl>
                                        <p:attrNameLst>
                                          <p:attrName>style.visibility</p:attrName>
                                        </p:attrNameLst>
                                      </p:cBhvr>
                                      <p:to>
                                        <p:strVal val="visible"/>
                                      </p:to>
                                    </p:set>
                                    <p:animEffect filter="fade" transition="in">
                                      <p:cBhvr>
                                        <p:cTn dur="500"/>
                                        <p:tgtEl>
                                          <p:spTgt spid="348"/>
                                        </p:tgtEl>
                                      </p:cBhvr>
                                    </p:animEffect>
                                  </p:childTnLst>
                                </p:cTn>
                              </p:par>
                              <p:par>
                                <p:cTn fill="hold" nodeType="withEffect" presetClass="entr" presetID="10" presetSubtype="0">
                                  <p:stCondLst>
                                    <p:cond delay="0"/>
                                  </p:stCondLst>
                                  <p:childTnLst>
                                    <p:set>
                                      <p:cBhvr>
                                        <p:cTn dur="1" fill="hold">
                                          <p:stCondLst>
                                            <p:cond delay="0"/>
                                          </p:stCondLst>
                                        </p:cTn>
                                        <p:tgtEl>
                                          <p:spTgt spid="346"/>
                                        </p:tgtEl>
                                        <p:attrNameLst>
                                          <p:attrName>style.visibility</p:attrName>
                                        </p:attrNameLst>
                                      </p:cBhvr>
                                      <p:to>
                                        <p:strVal val="visible"/>
                                      </p:to>
                                    </p:set>
                                    <p:animEffect filter="fade" transition="in">
                                      <p:cBhvr>
                                        <p:cTn dur="500"/>
                                        <p:tgtEl>
                                          <p:spTgt spid="3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1E8"/>
        </a:solidFill>
      </p:bgPr>
    </p:bg>
    <p:spTree>
      <p:nvGrpSpPr>
        <p:cNvPr id="352" name="Shape 352"/>
        <p:cNvGrpSpPr/>
        <p:nvPr/>
      </p:nvGrpSpPr>
      <p:grpSpPr>
        <a:xfrm>
          <a:off x="0" y="0"/>
          <a:ext cx="0" cy="0"/>
          <a:chOff x="0" y="0"/>
          <a:chExt cx="0" cy="0"/>
        </a:xfrm>
      </p:grpSpPr>
      <p:sp>
        <p:nvSpPr>
          <p:cNvPr id="353" name="Google Shape;353;p22"/>
          <p:cNvSpPr txBox="1"/>
          <p:nvPr/>
        </p:nvSpPr>
        <p:spPr>
          <a:xfrm>
            <a:off x="0" y="170044"/>
            <a:ext cx="9144001" cy="5078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700" u="none" cap="none" strike="noStrike">
                <a:solidFill>
                  <a:srgbClr val="5A2D12"/>
                </a:solidFill>
                <a:latin typeface="Arial"/>
                <a:ea typeface="Arial"/>
                <a:cs typeface="Arial"/>
                <a:sym typeface="Arial"/>
              </a:rPr>
              <a:t>3. An toàn lao động trong chế biến thực phẩm</a:t>
            </a:r>
            <a:endParaRPr/>
          </a:p>
        </p:txBody>
      </p:sp>
      <p:grpSp>
        <p:nvGrpSpPr>
          <p:cNvPr id="354" name="Google Shape;354;p22"/>
          <p:cNvGrpSpPr/>
          <p:nvPr/>
        </p:nvGrpSpPr>
        <p:grpSpPr>
          <a:xfrm>
            <a:off x="304801" y="1357254"/>
            <a:ext cx="4862285" cy="3527412"/>
            <a:chOff x="-564035" y="928906"/>
            <a:chExt cx="4862285" cy="3527412"/>
          </a:xfrm>
        </p:grpSpPr>
        <p:sp>
          <p:nvSpPr>
            <p:cNvPr id="355" name="Google Shape;355;p22"/>
            <p:cNvSpPr/>
            <p:nvPr/>
          </p:nvSpPr>
          <p:spPr>
            <a:xfrm>
              <a:off x="-564035" y="1335746"/>
              <a:ext cx="4862285" cy="3120572"/>
            </a:xfrm>
            <a:prstGeom prst="roundRect">
              <a:avLst>
                <a:gd fmla="val 6986" name="adj"/>
              </a:avLst>
            </a:prstGeom>
            <a:solidFill>
              <a:schemeClr val="accent6"/>
            </a:solidFill>
            <a:ln cap="flat" cmpd="sng" w="9525">
              <a:solidFill>
                <a:srgbClr val="000000"/>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US" sz="700" u="none" cap="none" strike="noStrike">
                  <a:solidFill>
                    <a:srgbClr val="000000"/>
                  </a:solidFill>
                  <a:latin typeface="Arial"/>
                  <a:ea typeface="Arial"/>
                  <a:cs typeface="Arial"/>
                  <a:sym typeface="Arial"/>
                </a:rPr>
                <a:t> </a:t>
              </a:r>
              <a:endParaRPr/>
            </a:p>
            <a:p>
              <a:pPr indent="0" lvl="0" marL="0" marR="0" rtl="0" algn="ctr">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Tìm hiểu thông tin từ internet, sách báo,… và cho biết, người trực tiếp sản xuất thực phẩm tại các nhà hàng, khách sạn,… cần được trang bị bảo hộ như thế nào để đảm bảo an toàn lao động? Vai trò của mỗi trang bị đó là gì?</a:t>
              </a:r>
              <a:endParaRPr/>
            </a:p>
          </p:txBody>
        </p:sp>
        <p:pic>
          <p:nvPicPr>
            <p:cNvPr id="356" name="Google Shape;356;p22"/>
            <p:cNvPicPr preferRelativeResize="0"/>
            <p:nvPr/>
          </p:nvPicPr>
          <p:blipFill rotWithShape="1">
            <a:blip r:embed="rId3">
              <a:alphaModFix/>
            </a:blip>
            <a:srcRect b="0" l="0" r="0" t="0"/>
            <a:stretch/>
          </p:blipFill>
          <p:spPr>
            <a:xfrm>
              <a:off x="1325492" y="928906"/>
              <a:ext cx="1083230" cy="587803"/>
            </a:xfrm>
            <a:prstGeom prst="rect">
              <a:avLst/>
            </a:prstGeom>
            <a:noFill/>
            <a:ln>
              <a:noFill/>
            </a:ln>
          </p:spPr>
        </p:pic>
      </p:grpSp>
      <p:sp>
        <p:nvSpPr>
          <p:cNvPr id="357" name="Google Shape;357;p22"/>
          <p:cNvSpPr txBox="1"/>
          <p:nvPr/>
        </p:nvSpPr>
        <p:spPr>
          <a:xfrm>
            <a:off x="0" y="779475"/>
            <a:ext cx="9144001"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400" u="none" cap="none" strike="noStrike">
                <a:solidFill>
                  <a:srgbClr val="58603D"/>
                </a:solidFill>
                <a:latin typeface="Arial"/>
                <a:ea typeface="Arial"/>
                <a:cs typeface="Arial"/>
                <a:sym typeface="Arial"/>
              </a:rPr>
              <a:t>a. Yêu cầu đối với người chế biến thực phẩm</a:t>
            </a:r>
            <a:endParaRPr b="1" i="0" sz="2400" u="none" cap="none" strike="noStrike">
              <a:solidFill>
                <a:srgbClr val="58603D"/>
              </a:solidFill>
              <a:latin typeface="Arial"/>
              <a:ea typeface="Arial"/>
              <a:cs typeface="Arial"/>
              <a:sym typeface="Arial"/>
            </a:endParaRPr>
          </a:p>
        </p:txBody>
      </p:sp>
      <p:grpSp>
        <p:nvGrpSpPr>
          <p:cNvPr id="358" name="Google Shape;358;p22"/>
          <p:cNvGrpSpPr/>
          <p:nvPr/>
        </p:nvGrpSpPr>
        <p:grpSpPr>
          <a:xfrm>
            <a:off x="5524305" y="1764094"/>
            <a:ext cx="3313740" cy="3142700"/>
            <a:chOff x="5524305" y="1764094"/>
            <a:chExt cx="3313740" cy="3142700"/>
          </a:xfrm>
        </p:grpSpPr>
        <p:sp>
          <p:nvSpPr>
            <p:cNvPr id="359" name="Google Shape;359;p22"/>
            <p:cNvSpPr txBox="1"/>
            <p:nvPr/>
          </p:nvSpPr>
          <p:spPr>
            <a:xfrm>
              <a:off x="5524305" y="3567966"/>
              <a:ext cx="3313740" cy="1338828"/>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0" i="1" lang="en-US" sz="1800" u="none" cap="none" strike="noStrike">
                  <a:solidFill>
                    <a:srgbClr val="000000"/>
                  </a:solidFill>
                  <a:latin typeface="Arial"/>
                  <a:ea typeface="Arial"/>
                  <a:cs typeface="Arial"/>
                  <a:sym typeface="Arial"/>
                </a:rPr>
                <a:t>Hình 4.3. Nhân viên chế biến tại cơ sở sản xuất, </a:t>
              </a:r>
              <a:endParaRPr b="0" i="1" sz="1800" u="none"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None/>
              </a:pPr>
              <a:r>
                <a:rPr b="0" i="1" lang="en-US" sz="1800" u="none" cap="none" strike="noStrike">
                  <a:solidFill>
                    <a:srgbClr val="000000"/>
                  </a:solidFill>
                  <a:latin typeface="Arial"/>
                  <a:ea typeface="Arial"/>
                  <a:cs typeface="Arial"/>
                  <a:sym typeface="Arial"/>
                </a:rPr>
                <a:t>kinh doanh thực phẩm</a:t>
              </a:r>
              <a:endParaRPr b="0" i="1" sz="1800" u="none" cap="none" strike="noStrike">
                <a:solidFill>
                  <a:srgbClr val="000000"/>
                </a:solidFill>
                <a:latin typeface="Arial"/>
                <a:ea typeface="Arial"/>
                <a:cs typeface="Arial"/>
                <a:sym typeface="Arial"/>
              </a:endParaRPr>
            </a:p>
          </p:txBody>
        </p:sp>
        <p:pic>
          <p:nvPicPr>
            <p:cNvPr id="360" name="Google Shape;360;p22"/>
            <p:cNvPicPr preferRelativeResize="0"/>
            <p:nvPr/>
          </p:nvPicPr>
          <p:blipFill rotWithShape="1">
            <a:blip r:embed="rId4">
              <a:alphaModFix/>
            </a:blip>
            <a:srcRect b="0" l="0" r="0" t="0"/>
            <a:stretch/>
          </p:blipFill>
          <p:spPr>
            <a:xfrm>
              <a:off x="5524305" y="1764094"/>
              <a:ext cx="3313740" cy="1769369"/>
            </a:xfrm>
            <a:prstGeom prst="rect">
              <a:avLst/>
            </a:prstGeom>
            <a:noFill/>
            <a:ln>
              <a:noFill/>
            </a:ln>
          </p:spPr>
        </p:pic>
      </p:grpSp>
    </p:spTree>
  </p:cSld>
  <p:clrMapOvr>
    <a:masterClrMapping/>
  </p:clrMapOvr>
  <mc:AlternateContent>
    <mc:Choice Requires="p14">
      <p:transition spd="med">
        <p14:flip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54"/>
                                        </p:tgtEl>
                                        <p:attrNameLst>
                                          <p:attrName>style.visibility</p:attrName>
                                        </p:attrNameLst>
                                      </p:cBhvr>
                                      <p:to>
                                        <p:strVal val="visible"/>
                                      </p:to>
                                    </p:set>
                                    <p:anim calcmode="lin" valueType="num">
                                      <p:cBhvr additive="base">
                                        <p:cTn dur="500"/>
                                        <p:tgtEl>
                                          <p:spTgt spid="35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58"/>
                                        </p:tgtEl>
                                        <p:attrNameLst>
                                          <p:attrName>style.visibility</p:attrName>
                                        </p:attrNameLst>
                                      </p:cBhvr>
                                      <p:to>
                                        <p:strVal val="visible"/>
                                      </p:to>
                                    </p:set>
                                    <p:anim calcmode="lin" valueType="num">
                                      <p:cBhvr additive="base">
                                        <p:cTn dur="500"/>
                                        <p:tgtEl>
                                          <p:spTgt spid="35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1E8"/>
        </a:solidFill>
      </p:bgPr>
    </p:bg>
    <p:spTree>
      <p:nvGrpSpPr>
        <p:cNvPr id="364" name="Shape 364"/>
        <p:cNvGrpSpPr/>
        <p:nvPr/>
      </p:nvGrpSpPr>
      <p:grpSpPr>
        <a:xfrm>
          <a:off x="0" y="0"/>
          <a:ext cx="0" cy="0"/>
          <a:chOff x="0" y="0"/>
          <a:chExt cx="0" cy="0"/>
        </a:xfrm>
      </p:grpSpPr>
      <p:graphicFrame>
        <p:nvGraphicFramePr>
          <p:cNvPr id="365" name="Google Shape;365;p23"/>
          <p:cNvGraphicFramePr/>
          <p:nvPr/>
        </p:nvGraphicFramePr>
        <p:xfrm>
          <a:off x="0" y="-1"/>
          <a:ext cx="3000000" cy="3000000"/>
        </p:xfrm>
        <a:graphic>
          <a:graphicData uri="http://schemas.openxmlformats.org/drawingml/2006/table">
            <a:tbl>
              <a:tblPr bandRow="1" firstCol="1" firstRow="1">
                <a:noFill/>
                <a:tableStyleId>{F83565FC-A19D-4AD1-B61B-7B4592104305}</a:tableStyleId>
              </a:tblPr>
              <a:tblGrid>
                <a:gridCol w="4644575"/>
                <a:gridCol w="4499425"/>
              </a:tblGrid>
              <a:tr h="481075">
                <a:tc>
                  <a:txBody>
                    <a:bodyPr/>
                    <a:lstStyle/>
                    <a:p>
                      <a:pPr indent="0" lvl="0" marL="0" marR="0" rtl="0" algn="ctr">
                        <a:lnSpc>
                          <a:spcPct val="150000"/>
                        </a:lnSpc>
                        <a:spcBef>
                          <a:spcPts val="0"/>
                        </a:spcBef>
                        <a:spcAft>
                          <a:spcPts val="0"/>
                        </a:spcAft>
                        <a:buNone/>
                      </a:pPr>
                      <a:r>
                        <a:rPr b="1" lang="en-US" sz="2000" u="none" cap="none" strike="noStrike"/>
                        <a:t>Vị trí làm việc</a:t>
                      </a:r>
                      <a:endParaRPr b="1" sz="2000" u="none" cap="none" strike="noStrike">
                        <a:latin typeface="Calibri"/>
                        <a:ea typeface="Calibri"/>
                        <a:cs typeface="Calibri"/>
                        <a:sym typeface="Calibri"/>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1F3D1"/>
                    </a:solidFill>
                  </a:tcPr>
                </a:tc>
                <a:tc>
                  <a:txBody>
                    <a:bodyPr/>
                    <a:lstStyle/>
                    <a:p>
                      <a:pPr indent="0" lvl="0" marL="0" marR="0" rtl="0" algn="ctr">
                        <a:lnSpc>
                          <a:spcPct val="150000"/>
                        </a:lnSpc>
                        <a:spcBef>
                          <a:spcPts val="0"/>
                        </a:spcBef>
                        <a:spcAft>
                          <a:spcPts val="0"/>
                        </a:spcAft>
                        <a:buNone/>
                      </a:pPr>
                      <a:r>
                        <a:rPr b="1" lang="en-US" sz="2000" u="none" cap="none" strike="noStrike"/>
                        <a:t>Bảo hộ cá nhân</a:t>
                      </a:r>
                      <a:endParaRPr b="1" sz="2000" u="none" cap="none" strike="noStrike">
                        <a:latin typeface="Calibri"/>
                        <a:ea typeface="Calibri"/>
                        <a:cs typeface="Calibri"/>
                        <a:sym typeface="Calibri"/>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1F3D1"/>
                    </a:solidFill>
                  </a:tcPr>
                </a:tc>
              </a:tr>
              <a:tr h="3176525">
                <a:tc>
                  <a:txBody>
                    <a:bodyPr/>
                    <a:lstStyle/>
                    <a:p>
                      <a:pPr indent="0" lvl="0" marL="0" marR="0" rtl="0" algn="just">
                        <a:lnSpc>
                          <a:spcPct val="150000"/>
                        </a:lnSpc>
                        <a:spcBef>
                          <a:spcPts val="0"/>
                        </a:spcBef>
                        <a:spcAft>
                          <a:spcPts val="0"/>
                        </a:spcAft>
                        <a:buNone/>
                      </a:pPr>
                      <a:r>
                        <a:rPr lang="en-US" sz="2000" u="none" cap="none" strike="noStrike"/>
                        <a:t>Nấu ăn ở các bếp tập thể, trên tàu biển, tàu sông, xe lửa.</a:t>
                      </a:r>
                      <a:endParaRPr sz="2000" u="none" cap="none" strike="noStrike">
                        <a:latin typeface="Calibri"/>
                        <a:ea typeface="Calibri"/>
                        <a:cs typeface="Calibri"/>
                        <a:sym typeface="Calibri"/>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6"/>
                    </a:solidFill>
                  </a:tcPr>
                </a:tc>
                <a:tc>
                  <a:txBody>
                    <a:bodyPr/>
                    <a:lstStyle/>
                    <a:p>
                      <a:pPr indent="-342900" lvl="0" marL="342900" marR="0" rtl="0" algn="just">
                        <a:lnSpc>
                          <a:spcPct val="150000"/>
                        </a:lnSpc>
                        <a:spcBef>
                          <a:spcPts val="0"/>
                        </a:spcBef>
                        <a:spcAft>
                          <a:spcPts val="0"/>
                        </a:spcAft>
                        <a:buClr>
                          <a:srgbClr val="000000"/>
                        </a:buClr>
                        <a:buSzPts val="2000"/>
                        <a:buFont typeface="Arial"/>
                        <a:buChar char="•"/>
                      </a:pPr>
                      <a:r>
                        <a:rPr lang="en-US" sz="2000" u="none" cap="none" strike="noStrike"/>
                        <a:t>Yếm hoặc tạp dề chống ướt, bẩn.</a:t>
                      </a:r>
                      <a:endParaRPr sz="2000" u="none" cap="none" strike="noStrike"/>
                    </a:p>
                    <a:p>
                      <a:pPr indent="-342900" lvl="0" marL="342900" marR="0" rtl="0" algn="just">
                        <a:lnSpc>
                          <a:spcPct val="150000"/>
                        </a:lnSpc>
                        <a:spcBef>
                          <a:spcPts val="0"/>
                        </a:spcBef>
                        <a:spcAft>
                          <a:spcPts val="0"/>
                        </a:spcAft>
                        <a:buClr>
                          <a:srgbClr val="000000"/>
                        </a:buClr>
                        <a:buSzPts val="2000"/>
                        <a:buFont typeface="Arial"/>
                        <a:buChar char="•"/>
                      </a:pPr>
                      <a:r>
                        <a:rPr lang="en-US" sz="2000" u="none" cap="none" strike="noStrike"/>
                        <a:t>Quần áo vải trắng.</a:t>
                      </a:r>
                      <a:endParaRPr sz="2000" u="none" cap="none" strike="noStrike"/>
                    </a:p>
                    <a:p>
                      <a:pPr indent="-342900" lvl="0" marL="342900" marR="0" rtl="0" algn="just">
                        <a:lnSpc>
                          <a:spcPct val="150000"/>
                        </a:lnSpc>
                        <a:spcBef>
                          <a:spcPts val="0"/>
                        </a:spcBef>
                        <a:spcAft>
                          <a:spcPts val="0"/>
                        </a:spcAft>
                        <a:buClr>
                          <a:srgbClr val="000000"/>
                        </a:buClr>
                        <a:buSzPts val="2000"/>
                        <a:buFont typeface="Arial"/>
                        <a:buChar char="•"/>
                      </a:pPr>
                      <a:r>
                        <a:rPr lang="en-US" sz="2000" u="none" cap="none" strike="noStrike"/>
                        <a:t>Ủng hoặc giầy chống trơn trượt.</a:t>
                      </a:r>
                      <a:endParaRPr sz="2000" u="none" cap="none" strike="noStrike"/>
                    </a:p>
                    <a:p>
                      <a:pPr indent="-342900" lvl="0" marL="342900" marR="0" rtl="0" algn="just">
                        <a:lnSpc>
                          <a:spcPct val="150000"/>
                        </a:lnSpc>
                        <a:spcBef>
                          <a:spcPts val="0"/>
                        </a:spcBef>
                        <a:spcAft>
                          <a:spcPts val="0"/>
                        </a:spcAft>
                        <a:buClr>
                          <a:srgbClr val="000000"/>
                        </a:buClr>
                        <a:buSzPts val="2000"/>
                        <a:buFont typeface="Arial"/>
                        <a:buChar char="•"/>
                      </a:pPr>
                      <a:r>
                        <a:rPr lang="en-US" sz="2000" u="none" cap="none" strike="noStrike"/>
                        <a:t>Khẩu trang lọc bụi.</a:t>
                      </a:r>
                      <a:endParaRPr sz="2000" u="none" cap="none" strike="noStrike"/>
                    </a:p>
                    <a:p>
                      <a:pPr indent="-342900" lvl="0" marL="342900" marR="0" rtl="0" algn="just">
                        <a:lnSpc>
                          <a:spcPct val="150000"/>
                        </a:lnSpc>
                        <a:spcBef>
                          <a:spcPts val="0"/>
                        </a:spcBef>
                        <a:spcAft>
                          <a:spcPts val="0"/>
                        </a:spcAft>
                        <a:buClr>
                          <a:srgbClr val="000000"/>
                        </a:buClr>
                        <a:buSzPts val="2000"/>
                        <a:buFont typeface="Arial"/>
                        <a:buChar char="•"/>
                      </a:pPr>
                      <a:r>
                        <a:rPr lang="en-US" sz="2000" u="none" cap="none" strike="noStrike"/>
                        <a:t>Mũ vải.</a:t>
                      </a:r>
                      <a:endParaRPr sz="2000" u="none" cap="none" strike="noStrike"/>
                    </a:p>
                    <a:p>
                      <a:pPr indent="-342900" lvl="0" marL="342900" marR="0" rtl="0" algn="just">
                        <a:lnSpc>
                          <a:spcPct val="150000"/>
                        </a:lnSpc>
                        <a:spcBef>
                          <a:spcPts val="0"/>
                        </a:spcBef>
                        <a:spcAft>
                          <a:spcPts val="0"/>
                        </a:spcAft>
                        <a:buClr>
                          <a:srgbClr val="000000"/>
                        </a:buClr>
                        <a:buSzPts val="2000"/>
                        <a:buFont typeface="Arial"/>
                        <a:buChar char="•"/>
                      </a:pPr>
                      <a:r>
                        <a:rPr lang="en-US" sz="2000" u="none" cap="none" strike="noStrike"/>
                        <a:t>Xà phòng.</a:t>
                      </a:r>
                      <a:endParaRPr sz="2000" u="none" cap="none" strike="noStrike">
                        <a:latin typeface="Calibri"/>
                        <a:ea typeface="Calibri"/>
                        <a:cs typeface="Calibri"/>
                        <a:sym typeface="Calibri"/>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6"/>
                    </a:solidFill>
                  </a:tcPr>
                </a:tc>
              </a:tr>
            </a:tbl>
          </a:graphicData>
        </a:graphic>
      </p:graphicFrame>
      <p:pic>
        <p:nvPicPr>
          <p:cNvPr id="366" name="Google Shape;366;p23"/>
          <p:cNvPicPr preferRelativeResize="0"/>
          <p:nvPr/>
        </p:nvPicPr>
        <p:blipFill rotWithShape="1">
          <a:blip r:embed="rId3">
            <a:alphaModFix/>
          </a:blip>
          <a:srcRect b="63462" l="38423" r="11308" t="0"/>
          <a:stretch/>
        </p:blipFill>
        <p:spPr>
          <a:xfrm>
            <a:off x="2131194" y="3071403"/>
            <a:ext cx="2335786" cy="1697732"/>
          </a:xfrm>
          <a:prstGeom prst="rect">
            <a:avLst/>
          </a:prstGeom>
          <a:noFill/>
          <a:ln>
            <a:noFill/>
          </a:ln>
        </p:spPr>
      </p:pic>
      <p:pic>
        <p:nvPicPr>
          <p:cNvPr id="367" name="Google Shape;367;p23"/>
          <p:cNvPicPr preferRelativeResize="0"/>
          <p:nvPr/>
        </p:nvPicPr>
        <p:blipFill rotWithShape="1">
          <a:blip r:embed="rId3">
            <a:alphaModFix/>
          </a:blip>
          <a:srcRect b="0" l="0" r="67501" t="45068"/>
          <a:stretch/>
        </p:blipFill>
        <p:spPr>
          <a:xfrm>
            <a:off x="7401380" y="2235200"/>
            <a:ext cx="1873247" cy="3166236"/>
          </a:xfrm>
          <a:prstGeom prst="rect">
            <a:avLst/>
          </a:prstGeom>
          <a:noFill/>
          <a:ln>
            <a:noFill/>
          </a:ln>
        </p:spPr>
      </p:pic>
      <p:pic>
        <p:nvPicPr>
          <p:cNvPr id="368" name="Google Shape;368;p23"/>
          <p:cNvPicPr preferRelativeResize="0"/>
          <p:nvPr/>
        </p:nvPicPr>
        <p:blipFill rotWithShape="1">
          <a:blip r:embed="rId3">
            <a:alphaModFix/>
          </a:blip>
          <a:srcRect b="0" l="33987" r="0" t="43696"/>
          <a:stretch/>
        </p:blipFill>
        <p:spPr>
          <a:xfrm>
            <a:off x="538983" y="3071403"/>
            <a:ext cx="2378388" cy="2028554"/>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5"/>
                                        </p:tgtEl>
                                        <p:attrNameLst>
                                          <p:attrName>style.visibility</p:attrName>
                                        </p:attrNameLst>
                                      </p:cBhvr>
                                      <p:to>
                                        <p:strVal val="visible"/>
                                      </p:to>
                                    </p:set>
                                    <p:animEffect filter="fade" transition="in">
                                      <p:cBhvr>
                                        <p:cTn dur="500"/>
                                        <p:tgtEl>
                                          <p:spTgt spid="365"/>
                                        </p:tgtEl>
                                      </p:cBhvr>
                                    </p:animEffect>
                                  </p:childTnLst>
                                </p:cTn>
                              </p:par>
                              <p:par>
                                <p:cTn fill="hold" nodeType="withEffect" presetClass="entr" presetID="10" presetSubtype="0">
                                  <p:stCondLst>
                                    <p:cond delay="0"/>
                                  </p:stCondLst>
                                  <p:childTnLst>
                                    <p:set>
                                      <p:cBhvr>
                                        <p:cTn dur="1" fill="hold">
                                          <p:stCondLst>
                                            <p:cond delay="0"/>
                                          </p:stCondLst>
                                        </p:cTn>
                                        <p:tgtEl>
                                          <p:spTgt spid="366"/>
                                        </p:tgtEl>
                                        <p:attrNameLst>
                                          <p:attrName>style.visibility</p:attrName>
                                        </p:attrNameLst>
                                      </p:cBhvr>
                                      <p:to>
                                        <p:strVal val="visible"/>
                                      </p:to>
                                    </p:set>
                                    <p:animEffect filter="fade" transition="in">
                                      <p:cBhvr>
                                        <p:cTn dur="500"/>
                                        <p:tgtEl>
                                          <p:spTgt spid="366"/>
                                        </p:tgtEl>
                                      </p:cBhvr>
                                    </p:animEffect>
                                  </p:childTnLst>
                                </p:cTn>
                              </p:par>
                              <p:par>
                                <p:cTn fill="hold" nodeType="withEffect" presetClass="entr" presetID="10" presetSubtype="0">
                                  <p:stCondLst>
                                    <p:cond delay="0"/>
                                  </p:stCondLst>
                                  <p:childTnLst>
                                    <p:set>
                                      <p:cBhvr>
                                        <p:cTn dur="1" fill="hold">
                                          <p:stCondLst>
                                            <p:cond delay="0"/>
                                          </p:stCondLst>
                                        </p:cTn>
                                        <p:tgtEl>
                                          <p:spTgt spid="368"/>
                                        </p:tgtEl>
                                        <p:attrNameLst>
                                          <p:attrName>style.visibility</p:attrName>
                                        </p:attrNameLst>
                                      </p:cBhvr>
                                      <p:to>
                                        <p:strVal val="visible"/>
                                      </p:to>
                                    </p:set>
                                    <p:animEffect filter="fade" transition="in">
                                      <p:cBhvr>
                                        <p:cTn dur="500"/>
                                        <p:tgtEl>
                                          <p:spTgt spid="368"/>
                                        </p:tgtEl>
                                      </p:cBhvr>
                                    </p:animEffect>
                                  </p:childTnLst>
                                </p:cTn>
                              </p:par>
                              <p:par>
                                <p:cTn fill="hold" nodeType="withEffect" presetClass="entr" presetID="10" presetSubtype="0">
                                  <p:stCondLst>
                                    <p:cond delay="0"/>
                                  </p:stCondLst>
                                  <p:childTnLst>
                                    <p:set>
                                      <p:cBhvr>
                                        <p:cTn dur="1" fill="hold">
                                          <p:stCondLst>
                                            <p:cond delay="0"/>
                                          </p:stCondLst>
                                        </p:cTn>
                                        <p:tgtEl>
                                          <p:spTgt spid="367"/>
                                        </p:tgtEl>
                                        <p:attrNameLst>
                                          <p:attrName>style.visibility</p:attrName>
                                        </p:attrNameLst>
                                      </p:cBhvr>
                                      <p:to>
                                        <p:strVal val="visible"/>
                                      </p:to>
                                    </p:set>
                                    <p:animEffect filter="fade" transition="in">
                                      <p:cBhvr>
                                        <p:cTn dur="500"/>
                                        <p:tgtEl>
                                          <p:spTgt spid="3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EE6"/>
        </a:solidFill>
      </p:bgPr>
    </p:bg>
    <p:spTree>
      <p:nvGrpSpPr>
        <p:cNvPr id="372" name="Shape 372"/>
        <p:cNvGrpSpPr/>
        <p:nvPr/>
      </p:nvGrpSpPr>
      <p:grpSpPr>
        <a:xfrm>
          <a:off x="0" y="0"/>
          <a:ext cx="0" cy="0"/>
          <a:chOff x="0" y="0"/>
          <a:chExt cx="0" cy="0"/>
        </a:xfrm>
      </p:grpSpPr>
      <p:graphicFrame>
        <p:nvGraphicFramePr>
          <p:cNvPr id="373" name="Google Shape;373;p24"/>
          <p:cNvGraphicFramePr/>
          <p:nvPr/>
        </p:nvGraphicFramePr>
        <p:xfrm>
          <a:off x="0" y="0"/>
          <a:ext cx="3000000" cy="3000000"/>
        </p:xfrm>
        <a:graphic>
          <a:graphicData uri="http://schemas.openxmlformats.org/drawingml/2006/table">
            <a:tbl>
              <a:tblPr bandRow="1" firstCol="1" firstRow="1">
                <a:noFill/>
                <a:tableStyleId>{F83565FC-A19D-4AD1-B61B-7B4592104305}</a:tableStyleId>
              </a:tblPr>
              <a:tblGrid>
                <a:gridCol w="3105150"/>
                <a:gridCol w="6038850"/>
              </a:tblGrid>
              <a:tr h="942450">
                <a:tc>
                  <a:txBody>
                    <a:bodyPr/>
                    <a:lstStyle/>
                    <a:p>
                      <a:pPr indent="0" lvl="0" marL="0" marR="0" rtl="0" algn="ctr">
                        <a:lnSpc>
                          <a:spcPct val="150000"/>
                        </a:lnSpc>
                        <a:spcBef>
                          <a:spcPts val="0"/>
                        </a:spcBef>
                        <a:spcAft>
                          <a:spcPts val="0"/>
                        </a:spcAft>
                        <a:buNone/>
                      </a:pPr>
                      <a:r>
                        <a:rPr b="1" lang="en-US" sz="2200" u="none" cap="none" strike="noStrike">
                          <a:latin typeface="Arial"/>
                          <a:ea typeface="Arial"/>
                          <a:cs typeface="Arial"/>
                          <a:sym typeface="Arial"/>
                        </a:rPr>
                        <a:t>Vị trí làm việc</a:t>
                      </a:r>
                      <a:endParaRPr b="1" sz="2200" u="none" cap="none" strike="noStrike">
                        <a:latin typeface="Arial"/>
                        <a:ea typeface="Arial"/>
                        <a:cs typeface="Arial"/>
                        <a:sym typeface="Arial"/>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1F3D1"/>
                    </a:solidFill>
                  </a:tcPr>
                </a:tc>
                <a:tc>
                  <a:txBody>
                    <a:bodyPr/>
                    <a:lstStyle/>
                    <a:p>
                      <a:pPr indent="0" lvl="0" marL="0" marR="0" rtl="0" algn="ctr">
                        <a:lnSpc>
                          <a:spcPct val="150000"/>
                        </a:lnSpc>
                        <a:spcBef>
                          <a:spcPts val="0"/>
                        </a:spcBef>
                        <a:spcAft>
                          <a:spcPts val="0"/>
                        </a:spcAft>
                        <a:buNone/>
                      </a:pPr>
                      <a:r>
                        <a:rPr b="1" lang="en-US" sz="2200" u="none" cap="none" strike="noStrike">
                          <a:latin typeface="Arial"/>
                          <a:ea typeface="Arial"/>
                          <a:cs typeface="Arial"/>
                          <a:sym typeface="Arial"/>
                        </a:rPr>
                        <a:t>Bảo hộ cá nhân</a:t>
                      </a:r>
                      <a:endParaRPr b="1" sz="2200" u="none" cap="none" strike="noStrike">
                        <a:latin typeface="Arial"/>
                        <a:ea typeface="Arial"/>
                        <a:cs typeface="Arial"/>
                        <a:sym typeface="Arial"/>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1F3D1"/>
                    </a:solidFill>
                  </a:tcPr>
                </a:tc>
              </a:tr>
              <a:tr h="4201050">
                <a:tc>
                  <a:txBody>
                    <a:bodyPr/>
                    <a:lstStyle/>
                    <a:p>
                      <a:pPr indent="-342900" lvl="0" marL="342900" marR="0" rtl="0" algn="just">
                        <a:lnSpc>
                          <a:spcPct val="150000"/>
                        </a:lnSpc>
                        <a:spcBef>
                          <a:spcPts val="0"/>
                        </a:spcBef>
                        <a:spcAft>
                          <a:spcPts val="0"/>
                        </a:spcAft>
                        <a:buClr>
                          <a:srgbClr val="000000"/>
                        </a:buClr>
                        <a:buSzPts val="2200"/>
                        <a:buFont typeface="Arial"/>
                        <a:buChar char="•"/>
                      </a:pPr>
                      <a:r>
                        <a:rPr lang="en-US" sz="2200" u="none" cap="none" strike="noStrike">
                          <a:latin typeface="Arial"/>
                          <a:ea typeface="Arial"/>
                          <a:cs typeface="Arial"/>
                          <a:sym typeface="Arial"/>
                        </a:rPr>
                        <a:t>Nấu ăn ở các nhà hàng, khách sạn.</a:t>
                      </a:r>
                      <a:endParaRPr sz="2200" u="none" cap="none" strike="noStrike">
                        <a:latin typeface="Arial"/>
                        <a:ea typeface="Arial"/>
                        <a:cs typeface="Arial"/>
                        <a:sym typeface="Arial"/>
                      </a:endParaRPr>
                    </a:p>
                    <a:p>
                      <a:pPr indent="-342900" lvl="0" marL="342900" marR="0" rtl="0" algn="just">
                        <a:lnSpc>
                          <a:spcPct val="150000"/>
                        </a:lnSpc>
                        <a:spcBef>
                          <a:spcPts val="0"/>
                        </a:spcBef>
                        <a:spcAft>
                          <a:spcPts val="0"/>
                        </a:spcAft>
                        <a:buClr>
                          <a:srgbClr val="000000"/>
                        </a:buClr>
                        <a:buSzPts val="2200"/>
                        <a:buFont typeface="Arial"/>
                        <a:buChar char="•"/>
                      </a:pPr>
                      <a:r>
                        <a:rPr lang="en-US" sz="2200" u="none" cap="none" strike="noStrike">
                          <a:latin typeface="Arial"/>
                          <a:ea typeface="Arial"/>
                          <a:cs typeface="Arial"/>
                          <a:sym typeface="Arial"/>
                        </a:rPr>
                        <a:t>Nấu ăn ở các bếp ăn cho người lái máy bay, hành khách đi máy bay.</a:t>
                      </a:r>
                      <a:endParaRPr sz="2200" u="none" cap="none" strike="noStrike">
                        <a:latin typeface="Arial"/>
                        <a:ea typeface="Arial"/>
                        <a:cs typeface="Arial"/>
                        <a:sym typeface="Arial"/>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6"/>
                    </a:solidFill>
                  </a:tcPr>
                </a:tc>
                <a:tc>
                  <a:txBody>
                    <a:bodyPr/>
                    <a:lstStyle/>
                    <a:p>
                      <a:pPr indent="-342900" lvl="0" marL="342900" marR="0" rtl="0" algn="just">
                        <a:lnSpc>
                          <a:spcPct val="150000"/>
                        </a:lnSpc>
                        <a:spcBef>
                          <a:spcPts val="0"/>
                        </a:spcBef>
                        <a:spcAft>
                          <a:spcPts val="0"/>
                        </a:spcAft>
                        <a:buClr>
                          <a:srgbClr val="000000"/>
                        </a:buClr>
                        <a:buSzPts val="2200"/>
                        <a:buFont typeface="Arial"/>
                        <a:buChar char="•"/>
                      </a:pPr>
                      <a:r>
                        <a:rPr lang="en-US" sz="2200" u="none" cap="none" strike="noStrike">
                          <a:latin typeface="Arial"/>
                          <a:ea typeface="Arial"/>
                          <a:cs typeface="Arial"/>
                          <a:sym typeface="Arial"/>
                        </a:rPr>
                        <a:t>Quần áo vải trắng hoặc áo choàng vải trắng.</a:t>
                      </a:r>
                      <a:endParaRPr sz="2200" u="none" cap="none" strike="noStrike">
                        <a:latin typeface="Arial"/>
                        <a:ea typeface="Arial"/>
                        <a:cs typeface="Arial"/>
                        <a:sym typeface="Arial"/>
                      </a:endParaRPr>
                    </a:p>
                    <a:p>
                      <a:pPr indent="-342900" lvl="0" marL="342900" marR="0" rtl="0" algn="just">
                        <a:lnSpc>
                          <a:spcPct val="150000"/>
                        </a:lnSpc>
                        <a:spcBef>
                          <a:spcPts val="0"/>
                        </a:spcBef>
                        <a:spcAft>
                          <a:spcPts val="0"/>
                        </a:spcAft>
                        <a:buClr>
                          <a:srgbClr val="000000"/>
                        </a:buClr>
                        <a:buSzPts val="2200"/>
                        <a:buFont typeface="Arial"/>
                        <a:buChar char="•"/>
                      </a:pPr>
                      <a:r>
                        <a:rPr lang="en-US" sz="2200" u="none" cap="none" strike="noStrike">
                          <a:latin typeface="Arial"/>
                          <a:ea typeface="Arial"/>
                          <a:cs typeface="Arial"/>
                          <a:sym typeface="Arial"/>
                        </a:rPr>
                        <a:t>Yếm hoặc tạp dề vải trắng chống ướt, bẩn.</a:t>
                      </a:r>
                      <a:endParaRPr sz="2200" u="none" cap="none" strike="noStrike">
                        <a:latin typeface="Arial"/>
                        <a:ea typeface="Arial"/>
                        <a:cs typeface="Arial"/>
                        <a:sym typeface="Arial"/>
                      </a:endParaRPr>
                    </a:p>
                    <a:p>
                      <a:pPr indent="-342900" lvl="0" marL="342900" marR="0" rtl="0" algn="just">
                        <a:lnSpc>
                          <a:spcPct val="150000"/>
                        </a:lnSpc>
                        <a:spcBef>
                          <a:spcPts val="0"/>
                        </a:spcBef>
                        <a:spcAft>
                          <a:spcPts val="0"/>
                        </a:spcAft>
                        <a:buClr>
                          <a:srgbClr val="000000"/>
                        </a:buClr>
                        <a:buSzPts val="2200"/>
                        <a:buFont typeface="Arial"/>
                        <a:buChar char="•"/>
                      </a:pPr>
                      <a:r>
                        <a:rPr lang="en-US" sz="2200" u="none" cap="none" strike="noStrike">
                          <a:latin typeface="Arial"/>
                          <a:ea typeface="Arial"/>
                          <a:cs typeface="Arial"/>
                          <a:sym typeface="Arial"/>
                        </a:rPr>
                        <a:t>Mũ vải.</a:t>
                      </a:r>
                      <a:endParaRPr sz="2200" u="none" cap="none" strike="noStrike">
                        <a:latin typeface="Arial"/>
                        <a:ea typeface="Arial"/>
                        <a:cs typeface="Arial"/>
                        <a:sym typeface="Arial"/>
                      </a:endParaRPr>
                    </a:p>
                    <a:p>
                      <a:pPr indent="-342900" lvl="0" marL="342900" marR="0" rtl="0" algn="just">
                        <a:lnSpc>
                          <a:spcPct val="150000"/>
                        </a:lnSpc>
                        <a:spcBef>
                          <a:spcPts val="0"/>
                        </a:spcBef>
                        <a:spcAft>
                          <a:spcPts val="0"/>
                        </a:spcAft>
                        <a:buClr>
                          <a:srgbClr val="000000"/>
                        </a:buClr>
                        <a:buSzPts val="2200"/>
                        <a:buFont typeface="Arial"/>
                        <a:buChar char="•"/>
                      </a:pPr>
                      <a:r>
                        <a:rPr lang="en-US" sz="2200" u="none" cap="none" strike="noStrike">
                          <a:latin typeface="Arial"/>
                          <a:ea typeface="Arial"/>
                          <a:cs typeface="Arial"/>
                          <a:sym typeface="Arial"/>
                        </a:rPr>
                        <a:t>Khẩu trang lọc bụi.</a:t>
                      </a:r>
                      <a:endParaRPr sz="2200" u="none" cap="none" strike="noStrike">
                        <a:latin typeface="Arial"/>
                        <a:ea typeface="Arial"/>
                        <a:cs typeface="Arial"/>
                        <a:sym typeface="Arial"/>
                      </a:endParaRPr>
                    </a:p>
                    <a:p>
                      <a:pPr indent="-342900" lvl="0" marL="342900" marR="0" rtl="0" algn="just">
                        <a:lnSpc>
                          <a:spcPct val="150000"/>
                        </a:lnSpc>
                        <a:spcBef>
                          <a:spcPts val="0"/>
                        </a:spcBef>
                        <a:spcAft>
                          <a:spcPts val="0"/>
                        </a:spcAft>
                        <a:buClr>
                          <a:srgbClr val="000000"/>
                        </a:buClr>
                        <a:buSzPts val="2200"/>
                        <a:buFont typeface="Arial"/>
                        <a:buChar char="•"/>
                      </a:pPr>
                      <a:r>
                        <a:rPr lang="en-US" sz="2200" u="none" cap="none" strike="noStrike">
                          <a:latin typeface="Arial"/>
                          <a:ea typeface="Arial"/>
                          <a:cs typeface="Arial"/>
                          <a:sym typeface="Arial"/>
                        </a:rPr>
                        <a:t>Giày vải bạt thấp cổ.</a:t>
                      </a:r>
                      <a:endParaRPr sz="2200" u="none" cap="none" strike="noStrike">
                        <a:latin typeface="Arial"/>
                        <a:ea typeface="Arial"/>
                        <a:cs typeface="Arial"/>
                        <a:sym typeface="Arial"/>
                      </a:endParaRPr>
                    </a:p>
                    <a:p>
                      <a:pPr indent="-342900" lvl="0" marL="342900" marR="0" rtl="0" algn="just">
                        <a:lnSpc>
                          <a:spcPct val="150000"/>
                        </a:lnSpc>
                        <a:spcBef>
                          <a:spcPts val="0"/>
                        </a:spcBef>
                        <a:spcAft>
                          <a:spcPts val="0"/>
                        </a:spcAft>
                        <a:buClr>
                          <a:srgbClr val="000000"/>
                        </a:buClr>
                        <a:buSzPts val="2200"/>
                        <a:buFont typeface="Arial"/>
                        <a:buChar char="•"/>
                      </a:pPr>
                      <a:r>
                        <a:rPr lang="en-US" sz="2200" u="none" cap="none" strike="noStrike">
                          <a:latin typeface="Arial"/>
                          <a:ea typeface="Arial"/>
                          <a:cs typeface="Arial"/>
                          <a:sym typeface="Arial"/>
                        </a:rPr>
                        <a:t>Ủng cao su.</a:t>
                      </a:r>
                      <a:endParaRPr sz="2200" u="none" cap="none" strike="noStrike">
                        <a:latin typeface="Arial"/>
                        <a:ea typeface="Arial"/>
                        <a:cs typeface="Arial"/>
                        <a:sym typeface="Arial"/>
                      </a:endParaRPr>
                    </a:p>
                    <a:p>
                      <a:pPr indent="-342900" lvl="0" marL="342900" marR="0" rtl="0" algn="just">
                        <a:lnSpc>
                          <a:spcPct val="150000"/>
                        </a:lnSpc>
                        <a:spcBef>
                          <a:spcPts val="0"/>
                        </a:spcBef>
                        <a:spcAft>
                          <a:spcPts val="0"/>
                        </a:spcAft>
                        <a:buClr>
                          <a:srgbClr val="000000"/>
                        </a:buClr>
                        <a:buSzPts val="2200"/>
                        <a:buFont typeface="Arial"/>
                        <a:buChar char="•"/>
                      </a:pPr>
                      <a:r>
                        <a:rPr lang="en-US" sz="2200" u="none" cap="none" strike="noStrike">
                          <a:latin typeface="Arial"/>
                          <a:ea typeface="Arial"/>
                          <a:cs typeface="Arial"/>
                          <a:sym typeface="Arial"/>
                        </a:rPr>
                        <a:t>Xà phòng.</a:t>
                      </a:r>
                      <a:endParaRPr sz="2200" u="none" cap="none" strike="noStrike">
                        <a:latin typeface="Arial"/>
                        <a:ea typeface="Arial"/>
                        <a:cs typeface="Arial"/>
                        <a:sym typeface="Arial"/>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6"/>
                    </a:solidFill>
                  </a:tcPr>
                </a:tc>
              </a:tr>
            </a:tbl>
          </a:graphicData>
        </a:graphic>
      </p:graphicFrame>
      <p:pic>
        <p:nvPicPr>
          <p:cNvPr id="374" name="Google Shape;374;p24"/>
          <p:cNvPicPr preferRelativeResize="0"/>
          <p:nvPr/>
        </p:nvPicPr>
        <p:blipFill rotWithShape="1">
          <a:blip r:embed="rId3">
            <a:alphaModFix/>
          </a:blip>
          <a:srcRect b="43964" l="0" r="43602" t="0"/>
          <a:stretch/>
        </p:blipFill>
        <p:spPr>
          <a:xfrm rot="163685">
            <a:off x="6636196" y="2840784"/>
            <a:ext cx="2338801" cy="2323798"/>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4"/>
                                        </p:tgtEl>
                                        <p:attrNameLst>
                                          <p:attrName>style.visibility</p:attrName>
                                        </p:attrNameLst>
                                      </p:cBhvr>
                                      <p:to>
                                        <p:strVal val="visible"/>
                                      </p:to>
                                    </p:set>
                                    <p:animEffect filter="fade" transition="in">
                                      <p:cBhvr>
                                        <p:cTn dur="500"/>
                                        <p:tgtEl>
                                          <p:spTgt spid="374"/>
                                        </p:tgtEl>
                                      </p:cBhvr>
                                    </p:animEffect>
                                  </p:childTnLst>
                                </p:cTn>
                              </p:par>
                              <p:par>
                                <p:cTn fill="hold" nodeType="withEffect" presetClass="entr" presetID="10" presetSubtype="0">
                                  <p:stCondLst>
                                    <p:cond delay="0"/>
                                  </p:stCondLst>
                                  <p:childTnLst>
                                    <p:set>
                                      <p:cBhvr>
                                        <p:cTn dur="1" fill="hold">
                                          <p:stCondLst>
                                            <p:cond delay="0"/>
                                          </p:stCondLst>
                                        </p:cTn>
                                        <p:tgtEl>
                                          <p:spTgt spid="373"/>
                                        </p:tgtEl>
                                        <p:attrNameLst>
                                          <p:attrName>style.visibility</p:attrName>
                                        </p:attrNameLst>
                                      </p:cBhvr>
                                      <p:to>
                                        <p:strVal val="visible"/>
                                      </p:to>
                                    </p:set>
                                    <p:animEffect filter="fade" transition="in">
                                      <p:cBhvr>
                                        <p:cTn dur="500"/>
                                        <p:tgtEl>
                                          <p:spTgt spid="3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EE6"/>
        </a:solidFill>
      </p:bgPr>
    </p:bg>
    <p:spTree>
      <p:nvGrpSpPr>
        <p:cNvPr id="378" name="Shape 378"/>
        <p:cNvGrpSpPr/>
        <p:nvPr/>
      </p:nvGrpSpPr>
      <p:grpSpPr>
        <a:xfrm>
          <a:off x="0" y="0"/>
          <a:ext cx="0" cy="0"/>
          <a:chOff x="0" y="0"/>
          <a:chExt cx="0" cy="0"/>
        </a:xfrm>
      </p:grpSpPr>
      <p:graphicFrame>
        <p:nvGraphicFramePr>
          <p:cNvPr id="379" name="Google Shape;379;p25"/>
          <p:cNvGraphicFramePr/>
          <p:nvPr/>
        </p:nvGraphicFramePr>
        <p:xfrm>
          <a:off x="0" y="0"/>
          <a:ext cx="3000000" cy="3000000"/>
        </p:xfrm>
        <a:graphic>
          <a:graphicData uri="http://schemas.openxmlformats.org/drawingml/2006/table">
            <a:tbl>
              <a:tblPr bandRow="1" firstCol="1" firstRow="1">
                <a:noFill/>
                <a:tableStyleId>{F83565FC-A19D-4AD1-B61B-7B4592104305}</a:tableStyleId>
              </a:tblPr>
              <a:tblGrid>
                <a:gridCol w="5138050"/>
                <a:gridCol w="4005950"/>
              </a:tblGrid>
              <a:tr h="571500">
                <a:tc>
                  <a:txBody>
                    <a:bodyPr/>
                    <a:lstStyle/>
                    <a:p>
                      <a:pPr indent="0" lvl="0" marL="0" marR="0" rtl="0" algn="ctr">
                        <a:lnSpc>
                          <a:spcPct val="150000"/>
                        </a:lnSpc>
                        <a:spcBef>
                          <a:spcPts val="0"/>
                        </a:spcBef>
                        <a:spcAft>
                          <a:spcPts val="0"/>
                        </a:spcAft>
                        <a:buNone/>
                      </a:pPr>
                      <a:r>
                        <a:rPr b="1" lang="en-US" sz="2000" u="none" cap="none" strike="noStrike"/>
                        <a:t>Vị trí làm việc</a:t>
                      </a:r>
                      <a:endParaRPr b="1" sz="2000" u="none" cap="none" strike="noStrike">
                        <a:latin typeface="Calibri"/>
                        <a:ea typeface="Calibri"/>
                        <a:cs typeface="Calibri"/>
                        <a:sym typeface="Calibri"/>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1F3D1"/>
                    </a:solidFill>
                  </a:tcPr>
                </a:tc>
                <a:tc>
                  <a:txBody>
                    <a:bodyPr/>
                    <a:lstStyle/>
                    <a:p>
                      <a:pPr indent="0" lvl="0" marL="0" marR="0" rtl="0" algn="ctr">
                        <a:lnSpc>
                          <a:spcPct val="150000"/>
                        </a:lnSpc>
                        <a:spcBef>
                          <a:spcPts val="0"/>
                        </a:spcBef>
                        <a:spcAft>
                          <a:spcPts val="0"/>
                        </a:spcAft>
                        <a:buNone/>
                      </a:pPr>
                      <a:r>
                        <a:rPr b="1" lang="en-US" sz="2000" u="none" cap="none" strike="noStrike"/>
                        <a:t>Bảo hộ cá nhân</a:t>
                      </a:r>
                      <a:endParaRPr b="1" sz="2000" u="none" cap="none" strike="noStrike">
                        <a:latin typeface="Calibri"/>
                        <a:ea typeface="Calibri"/>
                        <a:cs typeface="Calibri"/>
                        <a:sym typeface="Calibri"/>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1F3D1"/>
                    </a:solidFill>
                  </a:tcPr>
                </a:tc>
              </a:tr>
              <a:tr h="4572000">
                <a:tc>
                  <a:txBody>
                    <a:bodyPr/>
                    <a:lstStyle/>
                    <a:p>
                      <a:pPr indent="0" lvl="0" marL="0" marR="0" rtl="0" algn="just">
                        <a:lnSpc>
                          <a:spcPct val="150000"/>
                        </a:lnSpc>
                        <a:spcBef>
                          <a:spcPts val="0"/>
                        </a:spcBef>
                        <a:spcAft>
                          <a:spcPts val="0"/>
                        </a:spcAft>
                        <a:buNone/>
                      </a:pPr>
                      <a:r>
                        <a:rPr lang="en-US" sz="2000" u="none" cap="none" strike="noStrike">
                          <a:latin typeface="Arial"/>
                          <a:ea typeface="Arial"/>
                          <a:cs typeface="Arial"/>
                          <a:sym typeface="Arial"/>
                        </a:rPr>
                        <a:t>Chia, xếp đặt suất ăn hoặc phục vụ bàn ăn.</a:t>
                      </a:r>
                      <a:endParaRPr/>
                    </a:p>
                    <a:p>
                      <a:pPr indent="0" lvl="0" marL="0" marR="0" rtl="0" algn="just">
                        <a:lnSpc>
                          <a:spcPct val="150000"/>
                        </a:lnSpc>
                        <a:spcBef>
                          <a:spcPts val="0"/>
                        </a:spcBef>
                        <a:spcAft>
                          <a:spcPts val="0"/>
                        </a:spcAft>
                        <a:buNone/>
                      </a:pPr>
                      <a:r>
                        <a:t/>
                      </a:r>
                      <a:endParaRPr sz="2000" u="none" cap="none" strike="noStrike">
                        <a:latin typeface="Arial"/>
                        <a:ea typeface="Arial"/>
                        <a:cs typeface="Arial"/>
                        <a:sym typeface="Arial"/>
                      </a:endParaRPr>
                    </a:p>
                    <a:p>
                      <a:pPr indent="0" lvl="0" marL="0" marR="0" rtl="0" algn="just">
                        <a:lnSpc>
                          <a:spcPct val="150000"/>
                        </a:lnSpc>
                        <a:spcBef>
                          <a:spcPts val="0"/>
                        </a:spcBef>
                        <a:spcAft>
                          <a:spcPts val="0"/>
                        </a:spcAft>
                        <a:buNone/>
                      </a:pPr>
                      <a:r>
                        <a:t/>
                      </a:r>
                      <a:endParaRPr sz="2000" u="none" cap="none" strike="noStrike">
                        <a:latin typeface="Arial"/>
                        <a:ea typeface="Arial"/>
                        <a:cs typeface="Arial"/>
                        <a:sym typeface="Arial"/>
                      </a:endParaRPr>
                    </a:p>
                    <a:p>
                      <a:pPr indent="0" lvl="0" marL="0" marR="0" rtl="0" algn="just">
                        <a:lnSpc>
                          <a:spcPct val="150000"/>
                        </a:lnSpc>
                        <a:spcBef>
                          <a:spcPts val="0"/>
                        </a:spcBef>
                        <a:spcAft>
                          <a:spcPts val="0"/>
                        </a:spcAft>
                        <a:buNone/>
                      </a:pPr>
                      <a:r>
                        <a:t/>
                      </a:r>
                      <a:endParaRPr sz="2000" u="none" cap="none" strike="noStrike">
                        <a:latin typeface="Arial"/>
                        <a:ea typeface="Arial"/>
                        <a:cs typeface="Arial"/>
                        <a:sym typeface="Arial"/>
                      </a:endParaRPr>
                    </a:p>
                    <a:p>
                      <a:pPr indent="0" lvl="0" marL="0" marR="0" rtl="0" algn="just">
                        <a:lnSpc>
                          <a:spcPct val="150000"/>
                        </a:lnSpc>
                        <a:spcBef>
                          <a:spcPts val="0"/>
                        </a:spcBef>
                        <a:spcAft>
                          <a:spcPts val="0"/>
                        </a:spcAft>
                        <a:buNone/>
                      </a:pPr>
                      <a:r>
                        <a:t/>
                      </a:r>
                      <a:endParaRPr sz="2000" u="none" cap="none" strike="noStrike">
                        <a:latin typeface="Arial"/>
                        <a:ea typeface="Arial"/>
                        <a:cs typeface="Arial"/>
                        <a:sym typeface="Arial"/>
                      </a:endParaRPr>
                    </a:p>
                    <a:p>
                      <a:pPr indent="0" lvl="0" marL="0" marR="0" rtl="0" algn="just">
                        <a:lnSpc>
                          <a:spcPct val="150000"/>
                        </a:lnSpc>
                        <a:spcBef>
                          <a:spcPts val="0"/>
                        </a:spcBef>
                        <a:spcAft>
                          <a:spcPts val="0"/>
                        </a:spcAft>
                        <a:buNone/>
                      </a:pPr>
                      <a:r>
                        <a:t/>
                      </a:r>
                      <a:endParaRPr sz="2000" u="none" cap="none" strike="noStrike">
                        <a:latin typeface="Arial"/>
                        <a:ea typeface="Arial"/>
                        <a:cs typeface="Arial"/>
                        <a:sym typeface="Arial"/>
                      </a:endParaRPr>
                    </a:p>
                    <a:p>
                      <a:pPr indent="0" lvl="0" marL="0" marR="0" rtl="0" algn="just">
                        <a:lnSpc>
                          <a:spcPct val="150000"/>
                        </a:lnSpc>
                        <a:spcBef>
                          <a:spcPts val="0"/>
                        </a:spcBef>
                        <a:spcAft>
                          <a:spcPts val="0"/>
                        </a:spcAft>
                        <a:buNone/>
                      </a:pPr>
                      <a:r>
                        <a:t/>
                      </a:r>
                      <a:endParaRPr sz="2000" u="none" cap="none" strike="noStrike">
                        <a:latin typeface="Arial"/>
                        <a:ea typeface="Arial"/>
                        <a:cs typeface="Arial"/>
                        <a:sym typeface="Arial"/>
                      </a:endParaRPr>
                    </a:p>
                    <a:p>
                      <a:pPr indent="0" lvl="0" marL="0" marR="0" rtl="0" algn="just">
                        <a:lnSpc>
                          <a:spcPct val="150000"/>
                        </a:lnSpc>
                        <a:spcBef>
                          <a:spcPts val="0"/>
                        </a:spcBef>
                        <a:spcAft>
                          <a:spcPts val="0"/>
                        </a:spcAft>
                        <a:buNone/>
                      </a:pPr>
                      <a:r>
                        <a:t/>
                      </a:r>
                      <a:endParaRPr sz="2000" u="none" cap="none" strike="noStrike">
                        <a:latin typeface="Arial"/>
                        <a:ea typeface="Arial"/>
                        <a:cs typeface="Arial"/>
                        <a:sym typeface="Arial"/>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6"/>
                    </a:solidFill>
                  </a:tcPr>
                </a:tc>
                <a:tc>
                  <a:txBody>
                    <a:bodyPr/>
                    <a:lstStyle/>
                    <a:p>
                      <a:pPr indent="-342900" lvl="0" marL="342900" marR="0" rtl="0" algn="just">
                        <a:lnSpc>
                          <a:spcPct val="150000"/>
                        </a:lnSpc>
                        <a:spcBef>
                          <a:spcPts val="0"/>
                        </a:spcBef>
                        <a:spcAft>
                          <a:spcPts val="0"/>
                        </a:spcAft>
                        <a:buClr>
                          <a:srgbClr val="000000"/>
                        </a:buClr>
                        <a:buSzPts val="2000"/>
                        <a:buFont typeface="Arial"/>
                        <a:buChar char="•"/>
                      </a:pPr>
                      <a:r>
                        <a:rPr lang="en-US" sz="2000" u="none" cap="none" strike="noStrike">
                          <a:latin typeface="Arial"/>
                          <a:ea typeface="Arial"/>
                          <a:cs typeface="Arial"/>
                          <a:sym typeface="Arial"/>
                        </a:rPr>
                        <a:t>Quần áo vải trắng.</a:t>
                      </a:r>
                      <a:endParaRPr sz="2000" u="none" cap="none" strike="noStrike">
                        <a:latin typeface="Arial"/>
                        <a:ea typeface="Arial"/>
                        <a:cs typeface="Arial"/>
                        <a:sym typeface="Arial"/>
                      </a:endParaRPr>
                    </a:p>
                    <a:p>
                      <a:pPr indent="-342900" lvl="0" marL="342900" marR="0" rtl="0" algn="just">
                        <a:lnSpc>
                          <a:spcPct val="150000"/>
                        </a:lnSpc>
                        <a:spcBef>
                          <a:spcPts val="0"/>
                        </a:spcBef>
                        <a:spcAft>
                          <a:spcPts val="0"/>
                        </a:spcAft>
                        <a:buClr>
                          <a:srgbClr val="000000"/>
                        </a:buClr>
                        <a:buSzPts val="2000"/>
                        <a:buFont typeface="Arial"/>
                        <a:buChar char="•"/>
                      </a:pPr>
                      <a:r>
                        <a:rPr lang="en-US" sz="2000" u="none" cap="none" strike="noStrike">
                          <a:latin typeface="Arial"/>
                          <a:ea typeface="Arial"/>
                          <a:cs typeface="Arial"/>
                          <a:sym typeface="Arial"/>
                        </a:rPr>
                        <a:t>Yếm hoặc tạp dề trắng chống ướt, bẩn.</a:t>
                      </a:r>
                      <a:endParaRPr sz="2000" u="none" cap="none" strike="noStrike">
                        <a:latin typeface="Arial"/>
                        <a:ea typeface="Arial"/>
                        <a:cs typeface="Arial"/>
                        <a:sym typeface="Arial"/>
                      </a:endParaRPr>
                    </a:p>
                    <a:p>
                      <a:pPr indent="-342900" lvl="0" marL="342900" marR="0" rtl="0" algn="just">
                        <a:lnSpc>
                          <a:spcPct val="150000"/>
                        </a:lnSpc>
                        <a:spcBef>
                          <a:spcPts val="0"/>
                        </a:spcBef>
                        <a:spcAft>
                          <a:spcPts val="0"/>
                        </a:spcAft>
                        <a:buClr>
                          <a:srgbClr val="000000"/>
                        </a:buClr>
                        <a:buSzPts val="2000"/>
                        <a:buFont typeface="Arial"/>
                        <a:buChar char="•"/>
                      </a:pPr>
                      <a:r>
                        <a:rPr lang="en-US" sz="2000" u="none" cap="none" strike="noStrike">
                          <a:latin typeface="Arial"/>
                          <a:ea typeface="Arial"/>
                          <a:cs typeface="Arial"/>
                          <a:sym typeface="Arial"/>
                        </a:rPr>
                        <a:t>Mũ vải.</a:t>
                      </a:r>
                      <a:endParaRPr sz="2000" u="none" cap="none" strike="noStrike">
                        <a:latin typeface="Arial"/>
                        <a:ea typeface="Arial"/>
                        <a:cs typeface="Arial"/>
                        <a:sym typeface="Arial"/>
                      </a:endParaRPr>
                    </a:p>
                    <a:p>
                      <a:pPr indent="-342900" lvl="0" marL="342900" marR="0" rtl="0" algn="just">
                        <a:lnSpc>
                          <a:spcPct val="150000"/>
                        </a:lnSpc>
                        <a:spcBef>
                          <a:spcPts val="0"/>
                        </a:spcBef>
                        <a:spcAft>
                          <a:spcPts val="0"/>
                        </a:spcAft>
                        <a:buClr>
                          <a:srgbClr val="000000"/>
                        </a:buClr>
                        <a:buSzPts val="2000"/>
                        <a:buFont typeface="Arial"/>
                        <a:buChar char="•"/>
                      </a:pPr>
                      <a:r>
                        <a:rPr lang="en-US" sz="2000" u="none" cap="none" strike="noStrike">
                          <a:latin typeface="Arial"/>
                          <a:ea typeface="Arial"/>
                          <a:cs typeface="Arial"/>
                          <a:sym typeface="Arial"/>
                        </a:rPr>
                        <a:t>Khẩu trang lọc bụi.</a:t>
                      </a:r>
                      <a:endParaRPr sz="2000" u="none" cap="none" strike="noStrike">
                        <a:latin typeface="Arial"/>
                        <a:ea typeface="Arial"/>
                        <a:cs typeface="Arial"/>
                        <a:sym typeface="Arial"/>
                      </a:endParaRPr>
                    </a:p>
                    <a:p>
                      <a:pPr indent="-342900" lvl="0" marL="342900" marR="0" rtl="0" algn="just">
                        <a:lnSpc>
                          <a:spcPct val="150000"/>
                        </a:lnSpc>
                        <a:spcBef>
                          <a:spcPts val="0"/>
                        </a:spcBef>
                        <a:spcAft>
                          <a:spcPts val="0"/>
                        </a:spcAft>
                        <a:buClr>
                          <a:srgbClr val="000000"/>
                        </a:buClr>
                        <a:buSzPts val="2000"/>
                        <a:buFont typeface="Arial"/>
                        <a:buChar char="•"/>
                      </a:pPr>
                      <a:r>
                        <a:rPr lang="en-US" sz="2000" u="none" cap="none" strike="noStrike">
                          <a:latin typeface="Arial"/>
                          <a:ea typeface="Arial"/>
                          <a:cs typeface="Arial"/>
                          <a:sym typeface="Arial"/>
                        </a:rPr>
                        <a:t>Giày vải bạt thấp cổ.</a:t>
                      </a:r>
                      <a:endParaRPr sz="2000" u="none" cap="none" strike="noStrike">
                        <a:latin typeface="Arial"/>
                        <a:ea typeface="Arial"/>
                        <a:cs typeface="Arial"/>
                        <a:sym typeface="Arial"/>
                      </a:endParaRPr>
                    </a:p>
                    <a:p>
                      <a:pPr indent="-342900" lvl="0" marL="342900" marR="0" rtl="0" algn="just">
                        <a:lnSpc>
                          <a:spcPct val="150000"/>
                        </a:lnSpc>
                        <a:spcBef>
                          <a:spcPts val="0"/>
                        </a:spcBef>
                        <a:spcAft>
                          <a:spcPts val="0"/>
                        </a:spcAft>
                        <a:buClr>
                          <a:srgbClr val="000000"/>
                        </a:buClr>
                        <a:buSzPts val="2000"/>
                        <a:buFont typeface="Arial"/>
                        <a:buChar char="•"/>
                      </a:pPr>
                      <a:r>
                        <a:rPr lang="en-US" sz="2000" u="none" cap="none" strike="noStrike">
                          <a:latin typeface="Arial"/>
                          <a:ea typeface="Arial"/>
                          <a:cs typeface="Arial"/>
                          <a:sym typeface="Arial"/>
                        </a:rPr>
                        <a:t>Găng tay cao su mỏng.</a:t>
                      </a:r>
                      <a:endParaRPr sz="2000" u="none" cap="none" strike="noStrike">
                        <a:latin typeface="Arial"/>
                        <a:ea typeface="Arial"/>
                        <a:cs typeface="Arial"/>
                        <a:sym typeface="Arial"/>
                      </a:endParaRPr>
                    </a:p>
                    <a:p>
                      <a:pPr indent="-342900" lvl="0" marL="342900" marR="0" rtl="0" algn="just">
                        <a:lnSpc>
                          <a:spcPct val="150000"/>
                        </a:lnSpc>
                        <a:spcBef>
                          <a:spcPts val="0"/>
                        </a:spcBef>
                        <a:spcAft>
                          <a:spcPts val="0"/>
                        </a:spcAft>
                        <a:buClr>
                          <a:srgbClr val="000000"/>
                        </a:buClr>
                        <a:buSzPts val="2000"/>
                        <a:buFont typeface="Arial"/>
                        <a:buChar char="•"/>
                      </a:pPr>
                      <a:r>
                        <a:rPr lang="en-US" sz="2000" u="none" cap="none" strike="noStrike">
                          <a:latin typeface="Arial"/>
                          <a:ea typeface="Arial"/>
                          <a:cs typeface="Arial"/>
                          <a:sym typeface="Arial"/>
                        </a:rPr>
                        <a:t>Xà phòng.</a:t>
                      </a:r>
                      <a:endParaRPr sz="2000" u="none" cap="none" strike="noStrike">
                        <a:latin typeface="Arial"/>
                        <a:ea typeface="Arial"/>
                        <a:cs typeface="Arial"/>
                        <a:sym typeface="Arial"/>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accent6"/>
                    </a:solidFill>
                  </a:tcPr>
                </a:tc>
              </a:tr>
            </a:tbl>
          </a:graphicData>
        </a:graphic>
      </p:graphicFrame>
      <p:pic>
        <p:nvPicPr>
          <p:cNvPr descr="https://hoanghaicatering.vn/wp-content/uploads/2024/06/cong-nhan-chia-suat-2.jpg" id="380" name="Google Shape;380;p25"/>
          <p:cNvPicPr preferRelativeResize="0"/>
          <p:nvPr/>
        </p:nvPicPr>
        <p:blipFill rotWithShape="1">
          <a:blip r:embed="rId3">
            <a:alphaModFix/>
          </a:blip>
          <a:srcRect b="0" l="0" r="0" t="12241"/>
          <a:stretch/>
        </p:blipFill>
        <p:spPr>
          <a:xfrm>
            <a:off x="319313" y="1729508"/>
            <a:ext cx="4495059" cy="2958605"/>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0"/>
                                        </p:tgtEl>
                                        <p:attrNameLst>
                                          <p:attrName>style.visibility</p:attrName>
                                        </p:attrNameLst>
                                      </p:cBhvr>
                                      <p:to>
                                        <p:strVal val="visible"/>
                                      </p:to>
                                    </p:set>
                                    <p:animEffect filter="fade" transition="in">
                                      <p:cBhvr>
                                        <p:cTn dur="500"/>
                                        <p:tgtEl>
                                          <p:spTgt spid="380"/>
                                        </p:tgtEl>
                                      </p:cBhvr>
                                    </p:animEffect>
                                  </p:childTnLst>
                                </p:cTn>
                              </p:par>
                              <p:par>
                                <p:cTn fill="hold" nodeType="withEffect" presetClass="entr" presetID="10" presetSubtype="0">
                                  <p:stCondLst>
                                    <p:cond delay="0"/>
                                  </p:stCondLst>
                                  <p:childTnLst>
                                    <p:set>
                                      <p:cBhvr>
                                        <p:cTn dur="1" fill="hold">
                                          <p:stCondLst>
                                            <p:cond delay="0"/>
                                          </p:stCondLst>
                                        </p:cTn>
                                        <p:tgtEl>
                                          <p:spTgt spid="379"/>
                                        </p:tgtEl>
                                        <p:attrNameLst>
                                          <p:attrName>style.visibility</p:attrName>
                                        </p:attrNameLst>
                                      </p:cBhvr>
                                      <p:to>
                                        <p:strVal val="visible"/>
                                      </p:to>
                                    </p:set>
                                    <p:animEffect filter="fade" transition="in">
                                      <p:cBhvr>
                                        <p:cTn dur="500"/>
                                        <p:tgtEl>
                                          <p:spTgt spid="3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1E8"/>
        </a:solidFill>
      </p:bgPr>
    </p:bg>
    <p:spTree>
      <p:nvGrpSpPr>
        <p:cNvPr id="384" name="Shape 384"/>
        <p:cNvGrpSpPr/>
        <p:nvPr/>
      </p:nvGrpSpPr>
      <p:grpSpPr>
        <a:xfrm>
          <a:off x="0" y="0"/>
          <a:ext cx="0" cy="0"/>
          <a:chOff x="0" y="0"/>
          <a:chExt cx="0" cy="0"/>
        </a:xfrm>
      </p:grpSpPr>
      <p:sp>
        <p:nvSpPr>
          <p:cNvPr id="385" name="Google Shape;385;p26"/>
          <p:cNvSpPr txBox="1"/>
          <p:nvPr/>
        </p:nvSpPr>
        <p:spPr>
          <a:xfrm>
            <a:off x="0" y="170044"/>
            <a:ext cx="9144001" cy="5078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700" u="none" cap="none" strike="noStrike">
                <a:solidFill>
                  <a:srgbClr val="5A2D12"/>
                </a:solidFill>
                <a:latin typeface="Arial"/>
                <a:ea typeface="Arial"/>
                <a:cs typeface="Arial"/>
                <a:sym typeface="Arial"/>
              </a:rPr>
              <a:t>3. An toàn lao động trong chế biến thực phẩm</a:t>
            </a:r>
            <a:endParaRPr/>
          </a:p>
        </p:txBody>
      </p:sp>
      <p:sp>
        <p:nvSpPr>
          <p:cNvPr id="386" name="Google Shape;386;p26"/>
          <p:cNvSpPr txBox="1"/>
          <p:nvPr/>
        </p:nvSpPr>
        <p:spPr>
          <a:xfrm>
            <a:off x="0" y="779475"/>
            <a:ext cx="9144001"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400" u="none" cap="none" strike="noStrike">
                <a:solidFill>
                  <a:srgbClr val="58603D"/>
                </a:solidFill>
                <a:latin typeface="Arial"/>
                <a:ea typeface="Arial"/>
                <a:cs typeface="Arial"/>
                <a:sym typeface="Arial"/>
              </a:rPr>
              <a:t>a. Yêu cầu đối với người chế biến thực phẩm</a:t>
            </a:r>
            <a:endParaRPr b="1" i="0" sz="2400" u="none" cap="none" strike="noStrike">
              <a:solidFill>
                <a:srgbClr val="58603D"/>
              </a:solidFill>
              <a:latin typeface="Arial"/>
              <a:ea typeface="Arial"/>
              <a:cs typeface="Arial"/>
              <a:sym typeface="Arial"/>
            </a:endParaRPr>
          </a:p>
        </p:txBody>
      </p:sp>
      <p:sp>
        <p:nvSpPr>
          <p:cNvPr id="387" name="Google Shape;387;p26"/>
          <p:cNvSpPr/>
          <p:nvPr/>
        </p:nvSpPr>
        <p:spPr>
          <a:xfrm>
            <a:off x="3313200" y="2991984"/>
            <a:ext cx="1486580" cy="594632"/>
          </a:xfrm>
          <a:prstGeom prst="rect">
            <a:avLst/>
          </a:prstGeom>
          <a:solidFill>
            <a:srgbClr val="956E49"/>
          </a:solidFill>
          <a:ln cap="flat" cmpd="sng" w="25400">
            <a:solidFill>
              <a:srgbClr val="956E4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2000" u="none" cap="none" strike="noStrike">
                <a:solidFill>
                  <a:srgbClr val="FFFFFF"/>
                </a:solidFill>
                <a:latin typeface="Arial"/>
                <a:ea typeface="Arial"/>
                <a:cs typeface="Arial"/>
                <a:sym typeface="Arial"/>
              </a:rPr>
              <a:t>YÊU CẦU</a:t>
            </a:r>
            <a:endParaRPr b="1" i="0" sz="2000" u="none" cap="none" strike="noStrike">
              <a:solidFill>
                <a:srgbClr val="FFFFFF"/>
              </a:solidFill>
              <a:latin typeface="Arial"/>
              <a:ea typeface="Arial"/>
              <a:cs typeface="Arial"/>
              <a:sym typeface="Arial"/>
            </a:endParaRPr>
          </a:p>
        </p:txBody>
      </p:sp>
      <p:sp>
        <p:nvSpPr>
          <p:cNvPr id="388" name="Google Shape;388;p26"/>
          <p:cNvSpPr/>
          <p:nvPr/>
        </p:nvSpPr>
        <p:spPr>
          <a:xfrm rot="5400000">
            <a:off x="2797029" y="3076224"/>
            <a:ext cx="335277" cy="426155"/>
          </a:xfrm>
          <a:prstGeom prst="downArrow">
            <a:avLst>
              <a:gd fmla="val 50000" name="adj1"/>
              <a:gd fmla="val 65575" name="adj2"/>
            </a:avLst>
          </a:prstGeom>
          <a:solidFill>
            <a:srgbClr val="956E49"/>
          </a:solidFill>
          <a:ln cap="flat" cmpd="sng" w="28575">
            <a:solidFill>
              <a:srgbClr val="956E4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000" u="none" cap="none" strike="noStrike">
              <a:solidFill>
                <a:srgbClr val="000000"/>
              </a:solidFill>
              <a:latin typeface="Arial"/>
              <a:ea typeface="Arial"/>
              <a:cs typeface="Arial"/>
              <a:sym typeface="Arial"/>
            </a:endParaRPr>
          </a:p>
        </p:txBody>
      </p:sp>
      <p:sp>
        <p:nvSpPr>
          <p:cNvPr id="389" name="Google Shape;389;p26"/>
          <p:cNvSpPr/>
          <p:nvPr/>
        </p:nvSpPr>
        <p:spPr>
          <a:xfrm>
            <a:off x="565800" y="1605037"/>
            <a:ext cx="7068457" cy="562980"/>
          </a:xfrm>
          <a:prstGeom prst="roundRect">
            <a:avLst>
              <a:gd fmla="val 0" name="adj"/>
            </a:avLst>
          </a:prstGeom>
          <a:no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Trang bị đầy đủ các trang, thiết bị cần thiết, đáp ứng yêu cầu và đặc thù công việc (tạp dề, khẩu trang, mũ đội che tóc,…).</a:t>
            </a:r>
            <a:endParaRPr b="0" i="0" sz="2000" u="none" cap="none" strike="noStrike">
              <a:solidFill>
                <a:srgbClr val="000000"/>
              </a:solidFill>
              <a:latin typeface="Arial"/>
              <a:ea typeface="Arial"/>
              <a:cs typeface="Arial"/>
              <a:sym typeface="Arial"/>
            </a:endParaRPr>
          </a:p>
        </p:txBody>
      </p:sp>
      <p:sp>
        <p:nvSpPr>
          <p:cNvPr id="390" name="Google Shape;390;p26"/>
          <p:cNvSpPr/>
          <p:nvPr/>
        </p:nvSpPr>
        <p:spPr>
          <a:xfrm>
            <a:off x="462615" y="2792623"/>
            <a:ext cx="2087030" cy="993349"/>
          </a:xfrm>
          <a:prstGeom prst="roundRect">
            <a:avLst>
              <a:gd fmla="val 0" name="adj"/>
            </a:avLst>
          </a:prstGeom>
          <a:no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Thăm khám sức khoẻ định kì.</a:t>
            </a:r>
            <a:endParaRPr b="0" i="0" sz="2000" u="none" cap="none" strike="noStrike">
              <a:solidFill>
                <a:srgbClr val="000000"/>
              </a:solidFill>
              <a:latin typeface="Arial"/>
              <a:ea typeface="Arial"/>
              <a:cs typeface="Arial"/>
              <a:sym typeface="Arial"/>
            </a:endParaRPr>
          </a:p>
        </p:txBody>
      </p:sp>
      <p:sp>
        <p:nvSpPr>
          <p:cNvPr id="391" name="Google Shape;391;p26"/>
          <p:cNvSpPr/>
          <p:nvPr/>
        </p:nvSpPr>
        <p:spPr>
          <a:xfrm>
            <a:off x="752015" y="4321922"/>
            <a:ext cx="6608940" cy="562980"/>
          </a:xfrm>
          <a:prstGeom prst="roundRect">
            <a:avLst>
              <a:gd fmla="val 0" name="adj"/>
            </a:avLst>
          </a:prstGeom>
          <a:no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Tập huấn các kĩ năng về phòng cháy chữa cháy, kĩ năng sơ cứu trong các trường hợp xảy ra tai nạn.</a:t>
            </a:r>
            <a:endParaRPr b="0" i="0" sz="2000" u="none" cap="none" strike="noStrike">
              <a:solidFill>
                <a:srgbClr val="000000"/>
              </a:solidFill>
              <a:latin typeface="Arial"/>
              <a:ea typeface="Arial"/>
              <a:cs typeface="Arial"/>
              <a:sym typeface="Arial"/>
            </a:endParaRPr>
          </a:p>
        </p:txBody>
      </p:sp>
      <p:sp>
        <p:nvSpPr>
          <p:cNvPr id="392" name="Google Shape;392;p26"/>
          <p:cNvSpPr/>
          <p:nvPr/>
        </p:nvSpPr>
        <p:spPr>
          <a:xfrm>
            <a:off x="5496845" y="2805397"/>
            <a:ext cx="3298812" cy="967799"/>
          </a:xfrm>
          <a:prstGeom prst="roundRect">
            <a:avLst>
              <a:gd fmla="val 0" name="adj"/>
            </a:avLst>
          </a:prstGeom>
          <a:noFill/>
          <a:ln>
            <a:noFill/>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Tập huấn, hướng dẫn cách sử dụng các dụng cụ, thiết bị trước khi làm việc.</a:t>
            </a:r>
            <a:endParaRPr b="0" i="0" sz="2000" u="none" cap="none" strike="noStrike">
              <a:solidFill>
                <a:srgbClr val="000000"/>
              </a:solidFill>
              <a:latin typeface="Arial"/>
              <a:ea typeface="Arial"/>
              <a:cs typeface="Arial"/>
              <a:sym typeface="Arial"/>
            </a:endParaRPr>
          </a:p>
        </p:txBody>
      </p:sp>
      <p:sp>
        <p:nvSpPr>
          <p:cNvPr id="393" name="Google Shape;393;p26"/>
          <p:cNvSpPr/>
          <p:nvPr/>
        </p:nvSpPr>
        <p:spPr>
          <a:xfrm rot="-5400000">
            <a:off x="4980674" y="3076222"/>
            <a:ext cx="335277" cy="426155"/>
          </a:xfrm>
          <a:prstGeom prst="downArrow">
            <a:avLst>
              <a:gd fmla="val 50000" name="adj1"/>
              <a:gd fmla="val 65575" name="adj2"/>
            </a:avLst>
          </a:prstGeom>
          <a:solidFill>
            <a:srgbClr val="956E49"/>
          </a:solidFill>
          <a:ln cap="flat" cmpd="sng" w="28575">
            <a:solidFill>
              <a:srgbClr val="956E4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000" u="none" cap="none" strike="noStrike">
              <a:solidFill>
                <a:srgbClr val="000000"/>
              </a:solidFill>
              <a:latin typeface="Arial"/>
              <a:ea typeface="Arial"/>
              <a:cs typeface="Arial"/>
              <a:sym typeface="Arial"/>
            </a:endParaRPr>
          </a:p>
        </p:txBody>
      </p:sp>
      <p:sp>
        <p:nvSpPr>
          <p:cNvPr id="394" name="Google Shape;394;p26"/>
          <p:cNvSpPr/>
          <p:nvPr/>
        </p:nvSpPr>
        <p:spPr>
          <a:xfrm>
            <a:off x="3888850" y="3729968"/>
            <a:ext cx="335277" cy="426155"/>
          </a:xfrm>
          <a:prstGeom prst="downArrow">
            <a:avLst>
              <a:gd fmla="val 50000" name="adj1"/>
              <a:gd fmla="val 65575" name="adj2"/>
            </a:avLst>
          </a:prstGeom>
          <a:solidFill>
            <a:srgbClr val="956E49"/>
          </a:solidFill>
          <a:ln cap="flat" cmpd="sng" w="28575">
            <a:solidFill>
              <a:srgbClr val="956E4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000" u="none" cap="none" strike="noStrike">
              <a:solidFill>
                <a:srgbClr val="000000"/>
              </a:solidFill>
              <a:latin typeface="Arial"/>
              <a:ea typeface="Arial"/>
              <a:cs typeface="Arial"/>
              <a:sym typeface="Arial"/>
            </a:endParaRPr>
          </a:p>
        </p:txBody>
      </p:sp>
      <p:sp>
        <p:nvSpPr>
          <p:cNvPr id="395" name="Google Shape;395;p26"/>
          <p:cNvSpPr/>
          <p:nvPr/>
        </p:nvSpPr>
        <p:spPr>
          <a:xfrm rot="10800000">
            <a:off x="3888850" y="2422477"/>
            <a:ext cx="335277" cy="426155"/>
          </a:xfrm>
          <a:prstGeom prst="downArrow">
            <a:avLst>
              <a:gd fmla="val 50000" name="adj1"/>
              <a:gd fmla="val 65575" name="adj2"/>
            </a:avLst>
          </a:prstGeom>
          <a:solidFill>
            <a:srgbClr val="956E49"/>
          </a:solidFill>
          <a:ln cap="flat" cmpd="sng" w="28575">
            <a:solidFill>
              <a:srgbClr val="956E4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2000" u="none" cap="none" strike="noStrike">
              <a:solidFill>
                <a:srgbClr val="000000"/>
              </a:solidFill>
              <a:latin typeface="Arial"/>
              <a:ea typeface="Arial"/>
              <a:cs typeface="Arial"/>
              <a:sym typeface="Arial"/>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87"/>
                                        </p:tgtEl>
                                        <p:attrNameLst>
                                          <p:attrName>style.visibility</p:attrName>
                                        </p:attrNameLst>
                                      </p:cBhvr>
                                      <p:to>
                                        <p:strVal val="visible"/>
                                      </p:to>
                                    </p:set>
                                    <p:anim calcmode="lin" valueType="num">
                                      <p:cBhvr additive="base">
                                        <p:cTn dur="500"/>
                                        <p:tgtEl>
                                          <p:spTgt spid="387"/>
                                        </p:tgtEl>
                                        <p:attrNameLst>
                                          <p:attrName>ppt_w</p:attrName>
                                        </p:attrNameLst>
                                      </p:cBhvr>
                                      <p:tavLst>
                                        <p:tav fmla="" tm="0">
                                          <p:val>
                                            <p:strVal val="0"/>
                                          </p:val>
                                        </p:tav>
                                        <p:tav fmla="" tm="100000">
                                          <p:val>
                                            <p:strVal val="#ppt_w"/>
                                          </p:val>
                                        </p:tav>
                                      </p:tavLst>
                                    </p:anim>
                                    <p:anim calcmode="lin" valueType="num">
                                      <p:cBhvr additive="base">
                                        <p:cTn dur="500"/>
                                        <p:tgtEl>
                                          <p:spTgt spid="38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5"/>
                                        </p:tgtEl>
                                        <p:attrNameLst>
                                          <p:attrName>style.visibility</p:attrName>
                                        </p:attrNameLst>
                                      </p:cBhvr>
                                      <p:to>
                                        <p:strVal val="visible"/>
                                      </p:to>
                                    </p:set>
                                    <p:animEffect filter="fade" transition="in">
                                      <p:cBhvr>
                                        <p:cTn dur="500"/>
                                        <p:tgtEl>
                                          <p:spTgt spid="395"/>
                                        </p:tgtEl>
                                      </p:cBhvr>
                                    </p:animEffect>
                                  </p:childTnLst>
                                </p:cTn>
                              </p:par>
                              <p:par>
                                <p:cTn fill="hold" nodeType="withEffect" presetClass="entr" presetID="10" presetSubtype="0">
                                  <p:stCondLst>
                                    <p:cond delay="0"/>
                                  </p:stCondLst>
                                  <p:childTnLst>
                                    <p:set>
                                      <p:cBhvr>
                                        <p:cTn dur="1" fill="hold">
                                          <p:stCondLst>
                                            <p:cond delay="0"/>
                                          </p:stCondLst>
                                        </p:cTn>
                                        <p:tgtEl>
                                          <p:spTgt spid="389"/>
                                        </p:tgtEl>
                                        <p:attrNameLst>
                                          <p:attrName>style.visibility</p:attrName>
                                        </p:attrNameLst>
                                      </p:cBhvr>
                                      <p:to>
                                        <p:strVal val="visible"/>
                                      </p:to>
                                    </p:set>
                                    <p:animEffect filter="fade" transition="in">
                                      <p:cBhvr>
                                        <p:cTn dur="500"/>
                                        <p:tgtEl>
                                          <p:spTgt spid="3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8"/>
                                        </p:tgtEl>
                                        <p:attrNameLst>
                                          <p:attrName>style.visibility</p:attrName>
                                        </p:attrNameLst>
                                      </p:cBhvr>
                                      <p:to>
                                        <p:strVal val="visible"/>
                                      </p:to>
                                    </p:set>
                                    <p:animEffect filter="fade" transition="in">
                                      <p:cBhvr>
                                        <p:cTn dur="500"/>
                                        <p:tgtEl>
                                          <p:spTgt spid="388"/>
                                        </p:tgtEl>
                                      </p:cBhvr>
                                    </p:animEffect>
                                  </p:childTnLst>
                                </p:cTn>
                              </p:par>
                              <p:par>
                                <p:cTn fill="hold" nodeType="withEffect" presetClass="entr" presetID="10" presetSubtype="0">
                                  <p:stCondLst>
                                    <p:cond delay="0"/>
                                  </p:stCondLst>
                                  <p:childTnLst>
                                    <p:set>
                                      <p:cBhvr>
                                        <p:cTn dur="1" fill="hold">
                                          <p:stCondLst>
                                            <p:cond delay="0"/>
                                          </p:stCondLst>
                                        </p:cTn>
                                        <p:tgtEl>
                                          <p:spTgt spid="390"/>
                                        </p:tgtEl>
                                        <p:attrNameLst>
                                          <p:attrName>style.visibility</p:attrName>
                                        </p:attrNameLst>
                                      </p:cBhvr>
                                      <p:to>
                                        <p:strVal val="visible"/>
                                      </p:to>
                                    </p:set>
                                    <p:animEffect filter="fade" transition="in">
                                      <p:cBhvr>
                                        <p:cTn dur="500"/>
                                        <p:tgtEl>
                                          <p:spTgt spid="3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3"/>
                                        </p:tgtEl>
                                        <p:attrNameLst>
                                          <p:attrName>style.visibility</p:attrName>
                                        </p:attrNameLst>
                                      </p:cBhvr>
                                      <p:to>
                                        <p:strVal val="visible"/>
                                      </p:to>
                                    </p:set>
                                    <p:animEffect filter="fade" transition="in">
                                      <p:cBhvr>
                                        <p:cTn dur="500"/>
                                        <p:tgtEl>
                                          <p:spTgt spid="393"/>
                                        </p:tgtEl>
                                      </p:cBhvr>
                                    </p:animEffect>
                                  </p:childTnLst>
                                </p:cTn>
                              </p:par>
                              <p:par>
                                <p:cTn fill="hold" nodeType="with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500"/>
                                        <p:tgtEl>
                                          <p:spTgt spid="3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4"/>
                                        </p:tgtEl>
                                        <p:attrNameLst>
                                          <p:attrName>style.visibility</p:attrName>
                                        </p:attrNameLst>
                                      </p:cBhvr>
                                      <p:to>
                                        <p:strVal val="visible"/>
                                      </p:to>
                                    </p:set>
                                    <p:animEffect filter="fade" transition="in">
                                      <p:cBhvr>
                                        <p:cTn dur="500"/>
                                        <p:tgtEl>
                                          <p:spTgt spid="394"/>
                                        </p:tgtEl>
                                      </p:cBhvr>
                                    </p:animEffect>
                                  </p:childTnLst>
                                </p:cTn>
                              </p:par>
                              <p:par>
                                <p:cTn fill="hold" nodeType="withEffect" presetClass="entr" presetID="10" presetSubtype="0">
                                  <p:stCondLst>
                                    <p:cond delay="0"/>
                                  </p:stCondLst>
                                  <p:childTnLst>
                                    <p:set>
                                      <p:cBhvr>
                                        <p:cTn dur="1" fill="hold">
                                          <p:stCondLst>
                                            <p:cond delay="0"/>
                                          </p:stCondLst>
                                        </p:cTn>
                                        <p:tgtEl>
                                          <p:spTgt spid="391"/>
                                        </p:tgtEl>
                                        <p:attrNameLst>
                                          <p:attrName>style.visibility</p:attrName>
                                        </p:attrNameLst>
                                      </p:cBhvr>
                                      <p:to>
                                        <p:strVal val="visible"/>
                                      </p:to>
                                    </p:set>
                                    <p:animEffect filter="fade" transition="in">
                                      <p:cBhvr>
                                        <p:cTn dur="500"/>
                                        <p:tgtEl>
                                          <p:spTgt spid="3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grpSp>
        <p:nvGrpSpPr>
          <p:cNvPr id="400" name="Google Shape;400;p27"/>
          <p:cNvGrpSpPr/>
          <p:nvPr/>
        </p:nvGrpSpPr>
        <p:grpSpPr>
          <a:xfrm>
            <a:off x="1015220" y="1074459"/>
            <a:ext cx="7113555" cy="1668519"/>
            <a:chOff x="1023257" y="1297624"/>
            <a:chExt cx="7113555" cy="1668519"/>
          </a:xfrm>
        </p:grpSpPr>
        <p:sp>
          <p:nvSpPr>
            <p:cNvPr id="401" name="Google Shape;401;p27"/>
            <p:cNvSpPr/>
            <p:nvPr/>
          </p:nvSpPr>
          <p:spPr>
            <a:xfrm>
              <a:off x="1023257" y="1427785"/>
              <a:ext cx="7113555" cy="1538358"/>
            </a:xfrm>
            <a:prstGeom prst="roundRect">
              <a:avLst>
                <a:gd fmla="val 11119" name="adj"/>
              </a:avLst>
            </a:prstGeom>
            <a:solidFill>
              <a:srgbClr val="FAEEE6"/>
            </a:solidFill>
            <a:ln cap="flat" cmpd="sng" w="12700">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      Hãy quan sát hình dưới đây và cho biết để đảm bảo an toàn lao động, người chế biến thực phẩm đã sử dụng những dụng cụ gì và sử dụng để tránh nguy cơ mất an toàn nào.</a:t>
              </a:r>
              <a:endParaRPr/>
            </a:p>
          </p:txBody>
        </p:sp>
        <p:pic>
          <p:nvPicPr>
            <p:cNvPr descr="https://lh5.googleusercontent.com/3S-EmRhxSIBwxQrvKCjshaYzv_wFR24429feKHmQM-cfjEZKZUU-_XvMVOSb6EOnbdjdex3VwNbGc-cQTTKpgyF1FkoA3iliMRwRbTfesM9l99thXv0kdu9QVwJLTB8VDbgmo9hudE998_gTJeZqng=s2048" id="402" name="Google Shape;402;p27"/>
            <p:cNvPicPr preferRelativeResize="0"/>
            <p:nvPr/>
          </p:nvPicPr>
          <p:blipFill rotWithShape="1">
            <a:blip r:embed="rId3">
              <a:alphaModFix/>
            </a:blip>
            <a:srcRect b="0" l="0" r="0" t="0"/>
            <a:stretch/>
          </p:blipFill>
          <p:spPr>
            <a:xfrm>
              <a:off x="1043752" y="1297624"/>
              <a:ext cx="443246" cy="620437"/>
            </a:xfrm>
            <a:prstGeom prst="rect">
              <a:avLst/>
            </a:prstGeom>
            <a:noFill/>
            <a:ln>
              <a:noFill/>
            </a:ln>
          </p:spPr>
        </p:pic>
      </p:grpSp>
      <p:sp>
        <p:nvSpPr>
          <p:cNvPr id="403" name="Google Shape;403;p27"/>
          <p:cNvSpPr txBox="1"/>
          <p:nvPr/>
        </p:nvSpPr>
        <p:spPr>
          <a:xfrm>
            <a:off x="0" y="612794"/>
            <a:ext cx="9144001"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400" u="none" cap="none" strike="noStrike">
                <a:solidFill>
                  <a:srgbClr val="58603D"/>
                </a:solidFill>
                <a:latin typeface="Arial"/>
                <a:ea typeface="Arial"/>
                <a:cs typeface="Arial"/>
                <a:sym typeface="Arial"/>
              </a:rPr>
              <a:t>b. Yêu cầu về bố trí bếp nấu</a:t>
            </a:r>
            <a:endParaRPr b="1" i="0" sz="2400" u="none" cap="none" strike="noStrike">
              <a:solidFill>
                <a:srgbClr val="58603D"/>
              </a:solidFill>
              <a:latin typeface="Arial"/>
              <a:ea typeface="Arial"/>
              <a:cs typeface="Arial"/>
              <a:sym typeface="Arial"/>
            </a:endParaRPr>
          </a:p>
        </p:txBody>
      </p:sp>
      <p:pic>
        <p:nvPicPr>
          <p:cNvPr id="404" name="Google Shape;404;p27"/>
          <p:cNvPicPr preferRelativeResize="0"/>
          <p:nvPr/>
        </p:nvPicPr>
        <p:blipFill rotWithShape="1">
          <a:blip r:embed="rId4">
            <a:alphaModFix/>
          </a:blip>
          <a:srcRect b="0" l="0" r="0" t="0"/>
          <a:stretch/>
        </p:blipFill>
        <p:spPr>
          <a:xfrm>
            <a:off x="262206" y="2938220"/>
            <a:ext cx="2666762" cy="1346202"/>
          </a:xfrm>
          <a:prstGeom prst="rect">
            <a:avLst/>
          </a:prstGeom>
          <a:noFill/>
          <a:ln>
            <a:noFill/>
          </a:ln>
          <a:effectLst>
            <a:outerShdw blurRad="292100" rotWithShape="0" algn="tl" dir="2700000" dist="139700">
              <a:srgbClr val="333333">
                <a:alpha val="64705"/>
              </a:srgbClr>
            </a:outerShdw>
          </a:effectLst>
        </p:spPr>
      </p:pic>
      <p:pic>
        <p:nvPicPr>
          <p:cNvPr id="405" name="Google Shape;405;p27"/>
          <p:cNvPicPr preferRelativeResize="0"/>
          <p:nvPr/>
        </p:nvPicPr>
        <p:blipFill rotWithShape="1">
          <a:blip r:embed="rId5">
            <a:alphaModFix/>
          </a:blip>
          <a:srcRect b="0" l="0" r="0" t="0"/>
          <a:stretch/>
        </p:blipFill>
        <p:spPr>
          <a:xfrm>
            <a:off x="6215028" y="2938220"/>
            <a:ext cx="2642079" cy="1346202"/>
          </a:xfrm>
          <a:prstGeom prst="rect">
            <a:avLst/>
          </a:prstGeom>
          <a:noFill/>
          <a:ln>
            <a:noFill/>
          </a:ln>
          <a:effectLst>
            <a:outerShdw blurRad="292100" rotWithShape="0" algn="tl" dir="2700000" dist="139700">
              <a:srgbClr val="333333">
                <a:alpha val="64705"/>
              </a:srgbClr>
            </a:outerShdw>
          </a:effectLst>
        </p:spPr>
      </p:pic>
      <p:pic>
        <p:nvPicPr>
          <p:cNvPr id="406" name="Google Shape;406;p27"/>
          <p:cNvPicPr preferRelativeResize="0"/>
          <p:nvPr/>
        </p:nvPicPr>
        <p:blipFill rotWithShape="1">
          <a:blip r:embed="rId6">
            <a:alphaModFix/>
          </a:blip>
          <a:srcRect b="0" l="0" r="0" t="0"/>
          <a:stretch/>
        </p:blipFill>
        <p:spPr>
          <a:xfrm>
            <a:off x="3232268" y="2938220"/>
            <a:ext cx="2679460" cy="1346202"/>
          </a:xfrm>
          <a:prstGeom prst="rect">
            <a:avLst/>
          </a:prstGeom>
          <a:noFill/>
          <a:ln>
            <a:noFill/>
          </a:ln>
          <a:effectLst>
            <a:outerShdw blurRad="292100" rotWithShape="0" algn="tl" dir="2700000" dist="139700">
              <a:srgbClr val="333333">
                <a:alpha val="64705"/>
              </a:srgbClr>
            </a:outerShdw>
          </a:effectLst>
        </p:spPr>
      </p:pic>
      <p:sp>
        <p:nvSpPr>
          <p:cNvPr id="407" name="Google Shape;407;p27"/>
          <p:cNvSpPr/>
          <p:nvPr/>
        </p:nvSpPr>
        <p:spPr>
          <a:xfrm>
            <a:off x="532266" y="4010771"/>
            <a:ext cx="2126642" cy="937783"/>
          </a:xfrm>
          <a:prstGeom prst="roundRect">
            <a:avLst>
              <a:gd fmla="val 16209" name="adj"/>
            </a:avLst>
          </a:prstGeom>
          <a:solidFill>
            <a:schemeClr val="accent6"/>
          </a:solidFill>
          <a:ln cap="flat" cmpd="sng" w="127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Khăn lót tay / khăn cách nhiệt.</a:t>
            </a:r>
            <a:endParaRPr b="0" i="0" sz="2000" u="none" cap="none" strike="noStrike">
              <a:solidFill>
                <a:srgbClr val="000000"/>
              </a:solidFill>
              <a:latin typeface="Arial"/>
              <a:ea typeface="Arial"/>
              <a:cs typeface="Arial"/>
              <a:sym typeface="Arial"/>
            </a:endParaRPr>
          </a:p>
        </p:txBody>
      </p:sp>
      <p:sp>
        <p:nvSpPr>
          <p:cNvPr id="408" name="Google Shape;408;p27"/>
          <p:cNvSpPr/>
          <p:nvPr/>
        </p:nvSpPr>
        <p:spPr>
          <a:xfrm>
            <a:off x="3297304" y="4010771"/>
            <a:ext cx="2549386" cy="937783"/>
          </a:xfrm>
          <a:prstGeom prst="roundRect">
            <a:avLst>
              <a:gd fmla="val 16209" name="adj"/>
            </a:avLst>
          </a:prstGeom>
          <a:solidFill>
            <a:schemeClr val="accent6"/>
          </a:solidFill>
          <a:ln cap="flat" cmpd="sng" w="127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Xẻng xúc bánh và găng tay cách nhiệt.</a:t>
            </a:r>
            <a:endParaRPr b="0" i="0" sz="2000" u="none" cap="none" strike="noStrike">
              <a:solidFill>
                <a:srgbClr val="000000"/>
              </a:solidFill>
              <a:latin typeface="Arial"/>
              <a:ea typeface="Arial"/>
              <a:cs typeface="Arial"/>
              <a:sym typeface="Arial"/>
            </a:endParaRPr>
          </a:p>
        </p:txBody>
      </p:sp>
      <p:sp>
        <p:nvSpPr>
          <p:cNvPr id="409" name="Google Shape;409;p27"/>
          <p:cNvSpPr/>
          <p:nvPr/>
        </p:nvSpPr>
        <p:spPr>
          <a:xfrm>
            <a:off x="6759240" y="4010770"/>
            <a:ext cx="1553654" cy="937783"/>
          </a:xfrm>
          <a:prstGeom prst="roundRect">
            <a:avLst>
              <a:gd fmla="val 16209" name="adj"/>
            </a:avLst>
          </a:prstGeom>
          <a:solidFill>
            <a:schemeClr val="accent6"/>
          </a:solidFill>
          <a:ln cap="flat" cmpd="sng" w="127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Găng tay cách nhiệt.</a:t>
            </a:r>
            <a:endParaRPr b="0" i="0" sz="2000" u="none" cap="none" strike="noStrike">
              <a:solidFill>
                <a:srgbClr val="000000"/>
              </a:solidFill>
              <a:latin typeface="Arial"/>
              <a:ea typeface="Arial"/>
              <a:cs typeface="Arial"/>
              <a:sym typeface="Arial"/>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00"/>
                                        </p:tgtEl>
                                        <p:attrNameLst>
                                          <p:attrName>style.visibility</p:attrName>
                                        </p:attrNameLst>
                                      </p:cBhvr>
                                      <p:to>
                                        <p:strVal val="visible"/>
                                      </p:to>
                                    </p:set>
                                    <p:anim calcmode="lin" valueType="num">
                                      <p:cBhvr additive="base">
                                        <p:cTn dur="500"/>
                                        <p:tgtEl>
                                          <p:spTgt spid="400"/>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404"/>
                                        </p:tgtEl>
                                        <p:attrNameLst>
                                          <p:attrName>style.visibility</p:attrName>
                                        </p:attrNameLst>
                                      </p:cBhvr>
                                      <p:to>
                                        <p:strVal val="visible"/>
                                      </p:to>
                                    </p:set>
                                    <p:anim calcmode="lin" valueType="num">
                                      <p:cBhvr additive="base">
                                        <p:cTn dur="500"/>
                                        <p:tgtEl>
                                          <p:spTgt spid="404"/>
                                        </p:tgtEl>
                                        <p:attrNameLst>
                                          <p:attrName>ppt_w</p:attrName>
                                        </p:attrNameLst>
                                      </p:cBhvr>
                                      <p:tavLst>
                                        <p:tav fmla="" tm="0">
                                          <p:val>
                                            <p:strVal val="0"/>
                                          </p:val>
                                        </p:tav>
                                        <p:tav fmla="" tm="100000">
                                          <p:val>
                                            <p:strVal val="#ppt_w"/>
                                          </p:val>
                                        </p:tav>
                                      </p:tavLst>
                                    </p:anim>
                                    <p:anim calcmode="lin" valueType="num">
                                      <p:cBhvr additive="base">
                                        <p:cTn dur="500"/>
                                        <p:tgtEl>
                                          <p:spTgt spid="404"/>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06"/>
                                        </p:tgtEl>
                                        <p:attrNameLst>
                                          <p:attrName>style.visibility</p:attrName>
                                        </p:attrNameLst>
                                      </p:cBhvr>
                                      <p:to>
                                        <p:strVal val="visible"/>
                                      </p:to>
                                    </p:set>
                                    <p:anim calcmode="lin" valueType="num">
                                      <p:cBhvr additive="base">
                                        <p:cTn dur="500"/>
                                        <p:tgtEl>
                                          <p:spTgt spid="406"/>
                                        </p:tgtEl>
                                        <p:attrNameLst>
                                          <p:attrName>ppt_w</p:attrName>
                                        </p:attrNameLst>
                                      </p:cBhvr>
                                      <p:tavLst>
                                        <p:tav fmla="" tm="0">
                                          <p:val>
                                            <p:strVal val="0"/>
                                          </p:val>
                                        </p:tav>
                                        <p:tav fmla="" tm="100000">
                                          <p:val>
                                            <p:strVal val="#ppt_w"/>
                                          </p:val>
                                        </p:tav>
                                      </p:tavLst>
                                    </p:anim>
                                    <p:anim calcmode="lin" valueType="num">
                                      <p:cBhvr additive="base">
                                        <p:cTn dur="500"/>
                                        <p:tgtEl>
                                          <p:spTgt spid="406"/>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05"/>
                                        </p:tgtEl>
                                        <p:attrNameLst>
                                          <p:attrName>style.visibility</p:attrName>
                                        </p:attrNameLst>
                                      </p:cBhvr>
                                      <p:to>
                                        <p:strVal val="visible"/>
                                      </p:to>
                                    </p:set>
                                    <p:anim calcmode="lin" valueType="num">
                                      <p:cBhvr additive="base">
                                        <p:cTn dur="500"/>
                                        <p:tgtEl>
                                          <p:spTgt spid="405"/>
                                        </p:tgtEl>
                                        <p:attrNameLst>
                                          <p:attrName>ppt_w</p:attrName>
                                        </p:attrNameLst>
                                      </p:cBhvr>
                                      <p:tavLst>
                                        <p:tav fmla="" tm="0">
                                          <p:val>
                                            <p:strVal val="0"/>
                                          </p:val>
                                        </p:tav>
                                        <p:tav fmla="" tm="100000">
                                          <p:val>
                                            <p:strVal val="#ppt_w"/>
                                          </p:val>
                                        </p:tav>
                                      </p:tavLst>
                                    </p:anim>
                                    <p:anim calcmode="lin" valueType="num">
                                      <p:cBhvr additive="base">
                                        <p:cTn dur="500"/>
                                        <p:tgtEl>
                                          <p:spTgt spid="405"/>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07"/>
                                        </p:tgtEl>
                                        <p:attrNameLst>
                                          <p:attrName>style.visibility</p:attrName>
                                        </p:attrNameLst>
                                      </p:cBhvr>
                                      <p:to>
                                        <p:strVal val="visible"/>
                                      </p:to>
                                    </p:set>
                                    <p:anim calcmode="lin" valueType="num">
                                      <p:cBhvr additive="base">
                                        <p:cTn dur="500"/>
                                        <p:tgtEl>
                                          <p:spTgt spid="40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08"/>
                                        </p:tgtEl>
                                        <p:attrNameLst>
                                          <p:attrName>style.visibility</p:attrName>
                                        </p:attrNameLst>
                                      </p:cBhvr>
                                      <p:to>
                                        <p:strVal val="visible"/>
                                      </p:to>
                                    </p:set>
                                    <p:anim calcmode="lin" valueType="num">
                                      <p:cBhvr additive="base">
                                        <p:cTn dur="500"/>
                                        <p:tgtEl>
                                          <p:spTgt spid="40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09"/>
                                        </p:tgtEl>
                                        <p:attrNameLst>
                                          <p:attrName>style.visibility</p:attrName>
                                        </p:attrNameLst>
                                      </p:cBhvr>
                                      <p:to>
                                        <p:strVal val="visible"/>
                                      </p:to>
                                    </p:set>
                                    <p:anim calcmode="lin" valueType="num">
                                      <p:cBhvr additive="base">
                                        <p:cTn dur="500"/>
                                        <p:tgtEl>
                                          <p:spTgt spid="40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28"/>
          <p:cNvSpPr txBox="1"/>
          <p:nvPr/>
        </p:nvSpPr>
        <p:spPr>
          <a:xfrm>
            <a:off x="-1" y="168294"/>
            <a:ext cx="9144001"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400" u="none" cap="none" strike="noStrike">
                <a:solidFill>
                  <a:srgbClr val="58603D"/>
                </a:solidFill>
                <a:latin typeface="Arial"/>
                <a:ea typeface="Arial"/>
                <a:cs typeface="Arial"/>
                <a:sym typeface="Arial"/>
              </a:rPr>
              <a:t>b. Yêu cầu về bố trí bếp nấu</a:t>
            </a:r>
            <a:endParaRPr b="1" i="0" sz="2400" u="none" cap="none" strike="noStrike">
              <a:solidFill>
                <a:srgbClr val="58603D"/>
              </a:solidFill>
              <a:latin typeface="Arial"/>
              <a:ea typeface="Arial"/>
              <a:cs typeface="Arial"/>
              <a:sym typeface="Arial"/>
            </a:endParaRPr>
          </a:p>
        </p:txBody>
      </p:sp>
      <p:sp>
        <p:nvSpPr>
          <p:cNvPr id="415" name="Google Shape;415;p28"/>
          <p:cNvSpPr txBox="1"/>
          <p:nvPr/>
        </p:nvSpPr>
        <p:spPr>
          <a:xfrm>
            <a:off x="972456" y="750680"/>
            <a:ext cx="7199086" cy="1015663"/>
          </a:xfrm>
          <a:prstGeom prst="rect">
            <a:avLst/>
          </a:prstGeom>
          <a:noFill/>
          <a:ln>
            <a:noFill/>
          </a:ln>
        </p:spPr>
        <p:txBody>
          <a:bodyPr anchorCtr="0" anchor="t" bIns="45700" lIns="91425" spcFirstLastPara="1" rIns="91425" wrap="square" tIns="45700">
            <a:spAutoFit/>
          </a:bodyPr>
          <a:lstStyle/>
          <a:p>
            <a:pPr indent="-457200" lvl="0" marL="457200" marR="0" rtl="0" algn="just">
              <a:lnSpc>
                <a:spcPct val="150000"/>
              </a:lnSpc>
              <a:spcBef>
                <a:spcPts val="0"/>
              </a:spcBef>
              <a:spcAft>
                <a:spcPts val="0"/>
              </a:spcAft>
              <a:buClr>
                <a:srgbClr val="000000"/>
              </a:buClr>
              <a:buSzPts val="2000"/>
              <a:buFont typeface="Noto Sans Symbols"/>
              <a:buChar char="⮚"/>
            </a:pPr>
            <a:r>
              <a:rPr b="0" i="0" lang="en-US" sz="2000" u="none" cap="none" strike="noStrike">
                <a:solidFill>
                  <a:srgbClr val="000000"/>
                </a:solidFill>
                <a:latin typeface="Arial"/>
                <a:ea typeface="Arial"/>
                <a:cs typeface="Arial"/>
                <a:sym typeface="Arial"/>
              </a:rPr>
              <a:t>Bề mặt bếp, bồn rửa nên được làm bằng các vật liệu dễ cọ rửa, lau chùi khô ráo như gạch men, đá mài, kim loại,...</a:t>
            </a:r>
            <a:endParaRPr b="0" i="0" sz="2000" u="none" cap="none" strike="noStrike">
              <a:solidFill>
                <a:srgbClr val="000000"/>
              </a:solidFill>
              <a:latin typeface="Arial"/>
              <a:ea typeface="Arial"/>
              <a:cs typeface="Arial"/>
              <a:sym typeface="Arial"/>
            </a:endParaRPr>
          </a:p>
        </p:txBody>
      </p:sp>
      <p:pic>
        <p:nvPicPr>
          <p:cNvPr descr="https://nature.diresco.be/wp-content/uploads/2024/04/BU040_Nature_Silver_1-scaled.jpg" id="416" name="Google Shape;416;p28"/>
          <p:cNvPicPr preferRelativeResize="0"/>
          <p:nvPr/>
        </p:nvPicPr>
        <p:blipFill rotWithShape="1">
          <a:blip r:embed="rId3">
            <a:alphaModFix/>
          </a:blip>
          <a:srcRect b="0" l="4709" r="0" t="0"/>
          <a:stretch/>
        </p:blipFill>
        <p:spPr>
          <a:xfrm>
            <a:off x="4354286" y="2138342"/>
            <a:ext cx="3817256" cy="2253343"/>
          </a:xfrm>
          <a:prstGeom prst="rect">
            <a:avLst/>
          </a:prstGeom>
          <a:noFill/>
          <a:ln>
            <a:noFill/>
          </a:ln>
        </p:spPr>
      </p:pic>
      <p:pic>
        <p:nvPicPr>
          <p:cNvPr descr="https://s-housing.vn/wp-content/uploads/2019/05/da-mat-bep-17.png" id="417" name="Google Shape;417;p28"/>
          <p:cNvPicPr preferRelativeResize="0"/>
          <p:nvPr/>
        </p:nvPicPr>
        <p:blipFill rotWithShape="1">
          <a:blip r:embed="rId4">
            <a:alphaModFix/>
          </a:blip>
          <a:srcRect b="9749" l="0" r="6525" t="15502"/>
          <a:stretch/>
        </p:blipFill>
        <p:spPr>
          <a:xfrm>
            <a:off x="464457" y="2138342"/>
            <a:ext cx="3556000" cy="2253551"/>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5"/>
                                        </p:tgtEl>
                                        <p:attrNameLst>
                                          <p:attrName>style.visibility</p:attrName>
                                        </p:attrNameLst>
                                      </p:cBhvr>
                                      <p:to>
                                        <p:strVal val="visible"/>
                                      </p:to>
                                    </p:set>
                                    <p:animEffect filter="fade" transition="in">
                                      <p:cBhvr>
                                        <p:cTn dur="500"/>
                                        <p:tgtEl>
                                          <p:spTgt spid="41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17"/>
                                        </p:tgtEl>
                                        <p:attrNameLst>
                                          <p:attrName>style.visibility</p:attrName>
                                        </p:attrNameLst>
                                      </p:cBhvr>
                                      <p:to>
                                        <p:strVal val="visible"/>
                                      </p:to>
                                    </p:set>
                                    <p:animEffect filter="fade" transition="in">
                                      <p:cBhvr>
                                        <p:cTn dur="500"/>
                                        <p:tgtEl>
                                          <p:spTgt spid="417"/>
                                        </p:tgtEl>
                                      </p:cBhvr>
                                    </p:animEffect>
                                  </p:childTnLst>
                                </p:cTn>
                              </p:par>
                              <p:par>
                                <p:cTn fill="hold" nodeType="withEffect" presetClass="entr" presetID="10" presetSubtype="0">
                                  <p:stCondLst>
                                    <p:cond delay="0"/>
                                  </p:stCondLst>
                                  <p:childTnLst>
                                    <p:set>
                                      <p:cBhvr>
                                        <p:cTn dur="1" fill="hold">
                                          <p:stCondLst>
                                            <p:cond delay="0"/>
                                          </p:stCondLst>
                                        </p:cTn>
                                        <p:tgtEl>
                                          <p:spTgt spid="416"/>
                                        </p:tgtEl>
                                        <p:attrNameLst>
                                          <p:attrName>style.visibility</p:attrName>
                                        </p:attrNameLst>
                                      </p:cBhvr>
                                      <p:to>
                                        <p:strVal val="visible"/>
                                      </p:to>
                                    </p:set>
                                    <p:animEffect filter="fade" transition="in">
                                      <p:cBhvr>
                                        <p:cTn dur="500"/>
                                        <p:tgtEl>
                                          <p:spTgt spid="4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29"/>
          <p:cNvSpPr txBox="1"/>
          <p:nvPr/>
        </p:nvSpPr>
        <p:spPr>
          <a:xfrm>
            <a:off x="-1" y="168294"/>
            <a:ext cx="9144001"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400" u="none" cap="none" strike="noStrike">
                <a:solidFill>
                  <a:srgbClr val="58603D"/>
                </a:solidFill>
                <a:latin typeface="Arial"/>
                <a:ea typeface="Arial"/>
                <a:cs typeface="Arial"/>
                <a:sym typeface="Arial"/>
              </a:rPr>
              <a:t>b. Yêu cầu về bố trí bếp nấu</a:t>
            </a:r>
            <a:endParaRPr b="1" i="0" sz="2400" u="none" cap="none" strike="noStrike">
              <a:solidFill>
                <a:srgbClr val="58603D"/>
              </a:solidFill>
              <a:latin typeface="Arial"/>
              <a:ea typeface="Arial"/>
              <a:cs typeface="Arial"/>
              <a:sym typeface="Arial"/>
            </a:endParaRPr>
          </a:p>
        </p:txBody>
      </p:sp>
      <p:sp>
        <p:nvSpPr>
          <p:cNvPr id="423" name="Google Shape;423;p29"/>
          <p:cNvSpPr txBox="1"/>
          <p:nvPr/>
        </p:nvSpPr>
        <p:spPr>
          <a:xfrm>
            <a:off x="682170" y="629959"/>
            <a:ext cx="7779658" cy="2862322"/>
          </a:xfrm>
          <a:prstGeom prst="rect">
            <a:avLst/>
          </a:prstGeom>
          <a:noFill/>
          <a:ln>
            <a:noFill/>
          </a:ln>
        </p:spPr>
        <p:txBody>
          <a:bodyPr anchorCtr="0" anchor="t" bIns="45700" lIns="91425" spcFirstLastPara="1" rIns="91425" wrap="square" tIns="45700">
            <a:spAutoFit/>
          </a:bodyPr>
          <a:lstStyle/>
          <a:p>
            <a:pPr indent="-457200" lvl="0" marL="457200" marR="0" rtl="0" algn="just">
              <a:lnSpc>
                <a:spcPct val="150000"/>
              </a:lnSpc>
              <a:spcBef>
                <a:spcPts val="0"/>
              </a:spcBef>
              <a:spcAft>
                <a:spcPts val="0"/>
              </a:spcAft>
              <a:buClr>
                <a:srgbClr val="000000"/>
              </a:buClr>
              <a:buSzPts val="2000"/>
              <a:buFont typeface="Noto Sans Symbols"/>
              <a:buChar char="⮚"/>
            </a:pPr>
            <a:r>
              <a:rPr b="0" i="0" lang="en-US" sz="2000" u="none" cap="none" strike="noStrike">
                <a:solidFill>
                  <a:srgbClr val="000000"/>
                </a:solidFill>
                <a:latin typeface="Arial"/>
                <a:ea typeface="Arial"/>
                <a:cs typeface="Arial"/>
                <a:sym typeface="Arial"/>
              </a:rPr>
              <a:t>Sàn bếp:</a:t>
            </a:r>
            <a:endParaRPr/>
          </a:p>
          <a:p>
            <a:pPr indent="-342900" lvl="0" marL="342900" marR="0" rtl="0" algn="just">
              <a:lnSpc>
                <a:spcPct val="15000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Sáng màu, sử dụng các vật liệu chống thấm nước, dễ cọ rửa, không trơn trượt;</a:t>
            </a:r>
            <a:endParaRPr/>
          </a:p>
          <a:p>
            <a:pPr indent="-342900" lvl="0" marL="342900" marR="0" rtl="0" algn="just">
              <a:lnSpc>
                <a:spcPct val="15000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Không gây độc với thực phẩm;</a:t>
            </a:r>
            <a:endParaRPr b="0" i="0" sz="2000" u="none" cap="none" strike="noStrike">
              <a:solidFill>
                <a:srgbClr val="000000"/>
              </a:solidFill>
              <a:latin typeface="Arial"/>
              <a:ea typeface="Arial"/>
              <a:cs typeface="Arial"/>
              <a:sym typeface="Arial"/>
            </a:endParaRPr>
          </a:p>
          <a:p>
            <a:pPr indent="-342900" lvl="0" marL="342900" marR="0" rtl="0" algn="just">
              <a:lnSpc>
                <a:spcPct val="15000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Vệ sinh, thoát nước tốt;</a:t>
            </a:r>
            <a:endParaRPr/>
          </a:p>
          <a:p>
            <a:pPr indent="-342900" lvl="0" marL="342900" marR="0" rtl="0" algn="just">
              <a:lnSpc>
                <a:spcPct val="15000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Cách biệt với các nguồn ô nhiễm như cống rãnh, rác thải,...</a:t>
            </a:r>
            <a:endParaRPr b="0" i="0" sz="2000" u="none" cap="none" strike="noStrike">
              <a:solidFill>
                <a:srgbClr val="000000"/>
              </a:solidFill>
              <a:latin typeface="Arial"/>
              <a:ea typeface="Arial"/>
              <a:cs typeface="Arial"/>
              <a:sym typeface="Arial"/>
            </a:endParaRPr>
          </a:p>
        </p:txBody>
      </p:sp>
      <p:pic>
        <p:nvPicPr>
          <p:cNvPr descr="https://taicera.vn/uploads/tin-tuc/2023_03/gach-lat-nen-mau-trang-van-may-cho-nha-bep.jpg" id="424" name="Google Shape;424;p29"/>
          <p:cNvPicPr preferRelativeResize="0"/>
          <p:nvPr/>
        </p:nvPicPr>
        <p:blipFill rotWithShape="1">
          <a:blip r:embed="rId3">
            <a:alphaModFix/>
          </a:blip>
          <a:srcRect b="14129" l="0" r="0" t="0"/>
          <a:stretch/>
        </p:blipFill>
        <p:spPr>
          <a:xfrm>
            <a:off x="986971" y="3647304"/>
            <a:ext cx="1691139" cy="1185954"/>
          </a:xfrm>
          <a:prstGeom prst="rect">
            <a:avLst/>
          </a:prstGeom>
          <a:noFill/>
          <a:ln>
            <a:noFill/>
          </a:ln>
        </p:spPr>
      </p:pic>
      <p:pic>
        <p:nvPicPr>
          <p:cNvPr id="425" name="Google Shape;425;p29"/>
          <p:cNvPicPr preferRelativeResize="0"/>
          <p:nvPr/>
        </p:nvPicPr>
        <p:blipFill rotWithShape="1">
          <a:blip r:embed="rId4">
            <a:alphaModFix/>
          </a:blip>
          <a:srcRect b="0" l="0" r="0" t="11547"/>
          <a:stretch/>
        </p:blipFill>
        <p:spPr>
          <a:xfrm>
            <a:off x="3252259" y="3647304"/>
            <a:ext cx="1801395" cy="1185954"/>
          </a:xfrm>
          <a:prstGeom prst="rect">
            <a:avLst/>
          </a:prstGeom>
          <a:noFill/>
          <a:ln>
            <a:noFill/>
          </a:ln>
        </p:spPr>
      </p:pic>
      <p:pic>
        <p:nvPicPr>
          <p:cNvPr descr="https://bizweb.dktcdn.net/thumb/1024x1024/100/470/550/products/xam-4c92fdd4-653a-43ad-95b5-029ae72ca680.jpg?v=1700788993477" id="426" name="Google Shape;426;p29"/>
          <p:cNvPicPr preferRelativeResize="0"/>
          <p:nvPr/>
        </p:nvPicPr>
        <p:blipFill rotWithShape="1">
          <a:blip r:embed="rId5">
            <a:alphaModFix/>
          </a:blip>
          <a:srcRect b="0" l="0" r="0" t="18205"/>
          <a:stretch/>
        </p:blipFill>
        <p:spPr>
          <a:xfrm>
            <a:off x="5627803" y="3647304"/>
            <a:ext cx="1449921" cy="1185954"/>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3"/>
                                        </p:tgtEl>
                                        <p:attrNameLst>
                                          <p:attrName>style.visibility</p:attrName>
                                        </p:attrNameLst>
                                      </p:cBhvr>
                                      <p:to>
                                        <p:strVal val="visible"/>
                                      </p:to>
                                    </p:set>
                                    <p:animEffect filter="fade" transition="in">
                                      <p:cBhvr>
                                        <p:cTn dur="500"/>
                                        <p:tgtEl>
                                          <p:spTgt spid="42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24"/>
                                        </p:tgtEl>
                                        <p:attrNameLst>
                                          <p:attrName>style.visibility</p:attrName>
                                        </p:attrNameLst>
                                      </p:cBhvr>
                                      <p:to>
                                        <p:strVal val="visible"/>
                                      </p:to>
                                    </p:set>
                                    <p:animEffect filter="fade" transition="in">
                                      <p:cBhvr>
                                        <p:cTn dur="500"/>
                                        <p:tgtEl>
                                          <p:spTgt spid="424"/>
                                        </p:tgtEl>
                                      </p:cBhvr>
                                    </p:animEffect>
                                  </p:childTnLst>
                                </p:cTn>
                              </p:par>
                              <p:par>
                                <p:cTn fill="hold" nodeType="withEffect" presetClass="entr" presetID="10" presetSubtype="0">
                                  <p:stCondLst>
                                    <p:cond delay="0"/>
                                  </p:stCondLst>
                                  <p:childTnLst>
                                    <p:set>
                                      <p:cBhvr>
                                        <p:cTn dur="1" fill="hold">
                                          <p:stCondLst>
                                            <p:cond delay="0"/>
                                          </p:stCondLst>
                                        </p:cTn>
                                        <p:tgtEl>
                                          <p:spTgt spid="425"/>
                                        </p:tgtEl>
                                        <p:attrNameLst>
                                          <p:attrName>style.visibility</p:attrName>
                                        </p:attrNameLst>
                                      </p:cBhvr>
                                      <p:to>
                                        <p:strVal val="visible"/>
                                      </p:to>
                                    </p:set>
                                    <p:animEffect filter="fade" transition="in">
                                      <p:cBhvr>
                                        <p:cTn dur="500"/>
                                        <p:tgtEl>
                                          <p:spTgt spid="425"/>
                                        </p:tgtEl>
                                      </p:cBhvr>
                                    </p:animEffect>
                                  </p:childTnLst>
                                </p:cTn>
                              </p:par>
                              <p:par>
                                <p:cTn fill="hold" nodeType="withEffect" presetClass="entr" presetID="10" presetSubtype="0">
                                  <p:stCondLst>
                                    <p:cond delay="0"/>
                                  </p:stCondLst>
                                  <p:childTnLst>
                                    <p:set>
                                      <p:cBhvr>
                                        <p:cTn dur="1" fill="hold">
                                          <p:stCondLst>
                                            <p:cond delay="0"/>
                                          </p:stCondLst>
                                        </p:cTn>
                                        <p:tgtEl>
                                          <p:spTgt spid="426"/>
                                        </p:tgtEl>
                                        <p:attrNameLst>
                                          <p:attrName>style.visibility</p:attrName>
                                        </p:attrNameLst>
                                      </p:cBhvr>
                                      <p:to>
                                        <p:strVal val="visible"/>
                                      </p:to>
                                    </p:set>
                                    <p:animEffect filter="fade" transition="in">
                                      <p:cBhvr>
                                        <p:cTn dur="500"/>
                                        <p:tgtEl>
                                          <p:spTgt spid="4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3"/>
          <p:cNvSpPr txBox="1"/>
          <p:nvPr/>
        </p:nvSpPr>
        <p:spPr>
          <a:xfrm>
            <a:off x="0" y="191491"/>
            <a:ext cx="9144001" cy="63094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500" u="none" cap="none" strike="noStrike">
                <a:solidFill>
                  <a:srgbClr val="5A2D12"/>
                </a:solidFill>
                <a:latin typeface="Arial"/>
                <a:ea typeface="Arial"/>
                <a:cs typeface="Arial"/>
                <a:sym typeface="Arial"/>
              </a:rPr>
              <a:t>KHỞI ĐỘNG</a:t>
            </a:r>
            <a:endParaRPr b="1" i="0" sz="3500" u="none" cap="none" strike="noStrike">
              <a:solidFill>
                <a:srgbClr val="5A2D12"/>
              </a:solidFill>
              <a:latin typeface="Arial"/>
              <a:ea typeface="Arial"/>
              <a:cs typeface="Arial"/>
              <a:sym typeface="Arial"/>
            </a:endParaRPr>
          </a:p>
        </p:txBody>
      </p:sp>
      <p:sp>
        <p:nvSpPr>
          <p:cNvPr id="165" name="Google Shape;165;p3"/>
          <p:cNvSpPr/>
          <p:nvPr/>
        </p:nvSpPr>
        <p:spPr>
          <a:xfrm>
            <a:off x="4328615" y="1149628"/>
            <a:ext cx="4203510" cy="1558541"/>
          </a:xfrm>
          <a:prstGeom prst="roundRect">
            <a:avLst>
              <a:gd fmla="val 4475" name="adj"/>
            </a:avLst>
          </a:prstGeom>
          <a:solidFill>
            <a:schemeClr val="accent6"/>
          </a:solidFill>
          <a:ln cap="flat" cmpd="sng" w="127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Người lao động sử dụng những trang bị bảo hộ là mũ, khẩu trang, áo dài tay, găng tay,... </a:t>
            </a:r>
            <a:endParaRPr b="0" i="0" sz="2000" u="none" cap="none" strike="noStrike">
              <a:solidFill>
                <a:srgbClr val="000000"/>
              </a:solidFill>
              <a:latin typeface="Arial"/>
              <a:ea typeface="Arial"/>
              <a:cs typeface="Arial"/>
              <a:sym typeface="Arial"/>
            </a:endParaRPr>
          </a:p>
        </p:txBody>
      </p:sp>
      <p:grpSp>
        <p:nvGrpSpPr>
          <p:cNvPr id="166" name="Google Shape;166;p3"/>
          <p:cNvGrpSpPr/>
          <p:nvPr/>
        </p:nvGrpSpPr>
        <p:grpSpPr>
          <a:xfrm>
            <a:off x="889379" y="2334873"/>
            <a:ext cx="7498131" cy="2291719"/>
            <a:chOff x="889379" y="2334873"/>
            <a:chExt cx="7498131" cy="2291719"/>
          </a:xfrm>
        </p:grpSpPr>
        <p:sp>
          <p:nvSpPr>
            <p:cNvPr id="167" name="Google Shape;167;p3"/>
            <p:cNvSpPr/>
            <p:nvPr/>
          </p:nvSpPr>
          <p:spPr>
            <a:xfrm>
              <a:off x="889379" y="3068051"/>
              <a:ext cx="6494060" cy="1558541"/>
            </a:xfrm>
            <a:prstGeom prst="roundRect">
              <a:avLst>
                <a:gd fmla="val 4475" name="adj"/>
              </a:avLst>
            </a:prstGeom>
            <a:solidFill>
              <a:srgbClr val="F2D4C2"/>
            </a:solidFill>
            <a:ln cap="flat" cmpd="sng" w="127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342900" lvl="0" marL="342900" marR="0" rtl="0" algn="just">
                <a:lnSpc>
                  <a:spcPct val="15000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Thuận lợi, yên tâm trong quá trình làm việc.</a:t>
              </a:r>
              <a:endParaRPr/>
            </a:p>
            <a:p>
              <a:pPr indent="-342900" lvl="0" marL="342900" marR="0" rtl="0" algn="just">
                <a:lnSpc>
                  <a:spcPct val="15000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Hạn chế các nguy cơ mắc phải các tai nạn lao động.</a:t>
              </a:r>
              <a:endParaRPr/>
            </a:p>
            <a:p>
              <a:pPr indent="-342900" lvl="0" marL="342900" marR="0" rtl="0" algn="just">
                <a:lnSpc>
                  <a:spcPct val="15000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Nâng cao năng suất làm việc,...</a:t>
              </a:r>
              <a:endParaRPr b="0" i="0" sz="2000" u="none" cap="none" strike="noStrike">
                <a:solidFill>
                  <a:srgbClr val="000000"/>
                </a:solidFill>
                <a:latin typeface="Arial"/>
                <a:ea typeface="Arial"/>
                <a:cs typeface="Arial"/>
                <a:sym typeface="Arial"/>
              </a:endParaRPr>
            </a:p>
          </p:txBody>
        </p:sp>
        <p:pic>
          <p:nvPicPr>
            <p:cNvPr id="168" name="Google Shape;168;p3"/>
            <p:cNvPicPr preferRelativeResize="0"/>
            <p:nvPr/>
          </p:nvPicPr>
          <p:blipFill rotWithShape="1">
            <a:blip r:embed="rId3">
              <a:alphaModFix/>
            </a:blip>
            <a:srcRect b="0" l="0" r="0" t="0"/>
            <a:stretch/>
          </p:blipFill>
          <p:spPr>
            <a:xfrm rot="7945979">
              <a:off x="7000818" y="2779640"/>
              <a:ext cx="1430622" cy="511448"/>
            </a:xfrm>
            <a:prstGeom prst="rect">
              <a:avLst/>
            </a:prstGeom>
            <a:noFill/>
            <a:ln>
              <a:noFill/>
            </a:ln>
          </p:spPr>
        </p:pic>
      </p:grpSp>
      <p:pic>
        <p:nvPicPr>
          <p:cNvPr id="169" name="Google Shape;169;p3"/>
          <p:cNvPicPr preferRelativeResize="0"/>
          <p:nvPr/>
        </p:nvPicPr>
        <p:blipFill rotWithShape="1">
          <a:blip r:embed="rId4">
            <a:alphaModFix/>
          </a:blip>
          <a:srcRect b="31893" l="0" r="46695" t="35161"/>
          <a:stretch/>
        </p:blipFill>
        <p:spPr>
          <a:xfrm rot="-2106290">
            <a:off x="2293541" y="1667584"/>
            <a:ext cx="2159350" cy="1334575"/>
          </a:xfrm>
          <a:prstGeom prst="rect">
            <a:avLst/>
          </a:prstGeom>
          <a:noFill/>
          <a:ln>
            <a:noFill/>
          </a:ln>
        </p:spPr>
      </p:pic>
      <p:pic>
        <p:nvPicPr>
          <p:cNvPr id="170" name="Google Shape;170;p3"/>
          <p:cNvPicPr preferRelativeResize="0"/>
          <p:nvPr/>
        </p:nvPicPr>
        <p:blipFill rotWithShape="1">
          <a:blip r:embed="rId4">
            <a:alphaModFix/>
          </a:blip>
          <a:srcRect b="66318" l="0" r="46695" t="0"/>
          <a:stretch/>
        </p:blipFill>
        <p:spPr>
          <a:xfrm>
            <a:off x="77454" y="822433"/>
            <a:ext cx="2593073" cy="1638477"/>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65"/>
                                        </p:tgtEl>
                                        <p:attrNameLst>
                                          <p:attrName>style.visibility</p:attrName>
                                        </p:attrNameLst>
                                      </p:cBhvr>
                                      <p:to>
                                        <p:strVal val="visible"/>
                                      </p:to>
                                    </p:set>
                                    <p:anim calcmode="lin" valueType="num">
                                      <p:cBhvr additive="base">
                                        <p:cTn dur="500"/>
                                        <p:tgtEl>
                                          <p:spTgt spid="165"/>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170"/>
                                        </p:tgtEl>
                                        <p:attrNameLst>
                                          <p:attrName>style.visibility</p:attrName>
                                        </p:attrNameLst>
                                      </p:cBhvr>
                                      <p:to>
                                        <p:strVal val="visible"/>
                                      </p:to>
                                    </p:set>
                                    <p:anim calcmode="lin" valueType="num">
                                      <p:cBhvr additive="base">
                                        <p:cTn dur="500"/>
                                        <p:tgtEl>
                                          <p:spTgt spid="170"/>
                                        </p:tgtEl>
                                        <p:attrNameLst>
                                          <p:attrName>ppt_w</p:attrName>
                                        </p:attrNameLst>
                                      </p:cBhvr>
                                      <p:tavLst>
                                        <p:tav fmla="" tm="0">
                                          <p:val>
                                            <p:strVal val="0"/>
                                          </p:val>
                                        </p:tav>
                                        <p:tav fmla="" tm="100000">
                                          <p:val>
                                            <p:strVal val="#ppt_w"/>
                                          </p:val>
                                        </p:tav>
                                      </p:tavLst>
                                    </p:anim>
                                    <p:anim calcmode="lin" valueType="num">
                                      <p:cBhvr additive="base">
                                        <p:cTn dur="500"/>
                                        <p:tgtEl>
                                          <p:spTgt spid="170"/>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69"/>
                                        </p:tgtEl>
                                        <p:attrNameLst>
                                          <p:attrName>style.visibility</p:attrName>
                                        </p:attrNameLst>
                                      </p:cBhvr>
                                      <p:to>
                                        <p:strVal val="visible"/>
                                      </p:to>
                                    </p:set>
                                    <p:anim calcmode="lin" valueType="num">
                                      <p:cBhvr additive="base">
                                        <p:cTn dur="500"/>
                                        <p:tgtEl>
                                          <p:spTgt spid="169"/>
                                        </p:tgtEl>
                                        <p:attrNameLst>
                                          <p:attrName>ppt_w</p:attrName>
                                        </p:attrNameLst>
                                      </p:cBhvr>
                                      <p:tavLst>
                                        <p:tav fmla="" tm="0">
                                          <p:val>
                                            <p:strVal val="0"/>
                                          </p:val>
                                        </p:tav>
                                        <p:tav fmla="" tm="100000">
                                          <p:val>
                                            <p:strVal val="#ppt_w"/>
                                          </p:val>
                                        </p:tav>
                                      </p:tavLst>
                                    </p:anim>
                                    <p:anim calcmode="lin" valueType="num">
                                      <p:cBhvr additive="base">
                                        <p:cTn dur="500"/>
                                        <p:tgtEl>
                                          <p:spTgt spid="169"/>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500"/>
                                        <p:tgtEl>
                                          <p:spTgt spid="1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30"/>
          <p:cNvSpPr txBox="1"/>
          <p:nvPr/>
        </p:nvSpPr>
        <p:spPr>
          <a:xfrm>
            <a:off x="-1" y="168294"/>
            <a:ext cx="9144001"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400" u="none" cap="none" strike="noStrike">
                <a:solidFill>
                  <a:srgbClr val="58603D"/>
                </a:solidFill>
                <a:latin typeface="Arial"/>
                <a:ea typeface="Arial"/>
                <a:cs typeface="Arial"/>
                <a:sym typeface="Arial"/>
              </a:rPr>
              <a:t>b. Yêu cầu về bố trí bếp nấu</a:t>
            </a:r>
            <a:endParaRPr b="1" i="0" sz="2400" u="none" cap="none" strike="noStrike">
              <a:solidFill>
                <a:srgbClr val="58603D"/>
              </a:solidFill>
              <a:latin typeface="Arial"/>
              <a:ea typeface="Arial"/>
              <a:cs typeface="Arial"/>
              <a:sym typeface="Arial"/>
            </a:endParaRPr>
          </a:p>
        </p:txBody>
      </p:sp>
      <p:sp>
        <p:nvSpPr>
          <p:cNvPr id="432" name="Google Shape;432;p30"/>
          <p:cNvSpPr txBox="1"/>
          <p:nvPr/>
        </p:nvSpPr>
        <p:spPr>
          <a:xfrm>
            <a:off x="268513" y="629959"/>
            <a:ext cx="8606971" cy="2862322"/>
          </a:xfrm>
          <a:prstGeom prst="rect">
            <a:avLst/>
          </a:prstGeom>
          <a:noFill/>
          <a:ln>
            <a:noFill/>
          </a:ln>
        </p:spPr>
        <p:txBody>
          <a:bodyPr anchorCtr="0" anchor="t" bIns="45700" lIns="91425" spcFirstLastPara="1" rIns="91425" wrap="square" tIns="45700">
            <a:spAutoFit/>
          </a:bodyPr>
          <a:lstStyle/>
          <a:p>
            <a:pPr indent="-457200" lvl="0" marL="457200" marR="0" rtl="0" algn="just">
              <a:lnSpc>
                <a:spcPct val="150000"/>
              </a:lnSpc>
              <a:spcBef>
                <a:spcPts val="0"/>
              </a:spcBef>
              <a:spcAft>
                <a:spcPts val="0"/>
              </a:spcAft>
              <a:buClr>
                <a:srgbClr val="000000"/>
              </a:buClr>
              <a:buSzPts val="2000"/>
              <a:buFont typeface="Noto Sans Symbols"/>
              <a:buChar char="⮚"/>
            </a:pPr>
            <a:r>
              <a:rPr b="0" i="0" lang="en-US" sz="2000" u="none" cap="none" strike="noStrike">
                <a:solidFill>
                  <a:srgbClr val="000000"/>
                </a:solidFill>
                <a:latin typeface="Arial"/>
                <a:ea typeface="Arial"/>
                <a:cs typeface="Arial"/>
                <a:sym typeface="Arial"/>
              </a:rPr>
              <a:t>Không gian bếp:</a:t>
            </a:r>
            <a:endParaRPr/>
          </a:p>
          <a:p>
            <a:pPr indent="-342900" lvl="0" marL="342900" marR="0" rtl="0" algn="just">
              <a:lnSpc>
                <a:spcPct val="15000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Thông thoáng, dễ đón ánh sáng tự nhiên hoặc bố trí đèn chiếu sáng đầy đủ. </a:t>
            </a:r>
            <a:endParaRPr/>
          </a:p>
          <a:p>
            <a:pPr indent="-342900" lvl="0" marL="342900" marR="0" rtl="0" algn="just">
              <a:lnSpc>
                <a:spcPct val="15000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Sắp xếp các thiết bị, vật dụng trong bếp ăn gọn gàng, tận dụng tối đa các khoảng trống để bố trí tủ, kệ nhằm tăng không gian lưu trữ, hạn chế các tai nạn do va đập cho người dùng.</a:t>
            </a:r>
            <a:endParaRPr b="0" i="0" sz="2000" u="none" cap="none" strike="noStrike">
              <a:solidFill>
                <a:srgbClr val="000000"/>
              </a:solidFill>
              <a:latin typeface="Arial"/>
              <a:ea typeface="Arial"/>
              <a:cs typeface="Arial"/>
              <a:sym typeface="Arial"/>
            </a:endParaRPr>
          </a:p>
        </p:txBody>
      </p:sp>
      <p:pic>
        <p:nvPicPr>
          <p:cNvPr id="433" name="Google Shape;433;p30"/>
          <p:cNvPicPr preferRelativeResize="0"/>
          <p:nvPr/>
        </p:nvPicPr>
        <p:blipFill rotWithShape="1">
          <a:blip r:embed="rId3">
            <a:alphaModFix/>
          </a:blip>
          <a:srcRect b="0" l="0" r="0" t="0"/>
          <a:stretch/>
        </p:blipFill>
        <p:spPr>
          <a:xfrm>
            <a:off x="841829" y="3492283"/>
            <a:ext cx="2422026" cy="1432308"/>
          </a:xfrm>
          <a:prstGeom prst="rect">
            <a:avLst/>
          </a:prstGeom>
          <a:noFill/>
          <a:ln>
            <a:noFill/>
          </a:ln>
        </p:spPr>
      </p:pic>
      <p:pic>
        <p:nvPicPr>
          <p:cNvPr descr="https://gemanivn.com/wp-content/uploads/2020/12/tu-kho-2-tang-dang-hop-1-368x400.jpg" id="434" name="Google Shape;434;p30"/>
          <p:cNvPicPr preferRelativeResize="0"/>
          <p:nvPr/>
        </p:nvPicPr>
        <p:blipFill rotWithShape="1">
          <a:blip r:embed="rId4">
            <a:alphaModFix/>
          </a:blip>
          <a:srcRect b="0" l="0" r="0" t="0"/>
          <a:stretch/>
        </p:blipFill>
        <p:spPr>
          <a:xfrm>
            <a:off x="3532367" y="3492281"/>
            <a:ext cx="1317725" cy="1432309"/>
          </a:xfrm>
          <a:prstGeom prst="rect">
            <a:avLst/>
          </a:prstGeom>
          <a:noFill/>
          <a:ln>
            <a:noFill/>
          </a:ln>
        </p:spPr>
      </p:pic>
      <p:pic>
        <p:nvPicPr>
          <p:cNvPr descr="https://luxfuni.com/wp-content/uploads/2020/07/cach-sap-xep-nha-bep-gon-gang-sach-se-khoa-hoc-nhat-5.jpg" id="435" name="Google Shape;435;p30"/>
          <p:cNvPicPr preferRelativeResize="0"/>
          <p:nvPr/>
        </p:nvPicPr>
        <p:blipFill rotWithShape="1">
          <a:blip r:embed="rId5">
            <a:alphaModFix/>
          </a:blip>
          <a:srcRect b="0" l="0" r="0" t="0"/>
          <a:stretch/>
        </p:blipFill>
        <p:spPr>
          <a:xfrm>
            <a:off x="5118608" y="3492281"/>
            <a:ext cx="1909745" cy="1432309"/>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32"/>
                                        </p:tgtEl>
                                        <p:attrNameLst>
                                          <p:attrName>style.visibility</p:attrName>
                                        </p:attrNameLst>
                                      </p:cBhvr>
                                      <p:to>
                                        <p:strVal val="visible"/>
                                      </p:to>
                                    </p:set>
                                    <p:anim calcmode="lin" valueType="num">
                                      <p:cBhvr additive="base">
                                        <p:cTn dur="500"/>
                                        <p:tgtEl>
                                          <p:spTgt spid="432"/>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433"/>
                                        </p:tgtEl>
                                        <p:attrNameLst>
                                          <p:attrName>style.visibility</p:attrName>
                                        </p:attrNameLst>
                                      </p:cBhvr>
                                      <p:to>
                                        <p:strVal val="visible"/>
                                      </p:to>
                                    </p:set>
                                    <p:anim calcmode="lin" valueType="num">
                                      <p:cBhvr additive="base">
                                        <p:cTn dur="500"/>
                                        <p:tgtEl>
                                          <p:spTgt spid="433"/>
                                        </p:tgtEl>
                                        <p:attrNameLst>
                                          <p:attrName>ppt_w</p:attrName>
                                        </p:attrNameLst>
                                      </p:cBhvr>
                                      <p:tavLst>
                                        <p:tav fmla="" tm="0">
                                          <p:val>
                                            <p:strVal val="0"/>
                                          </p:val>
                                        </p:tav>
                                        <p:tav fmla="" tm="100000">
                                          <p:val>
                                            <p:strVal val="#ppt_w"/>
                                          </p:val>
                                        </p:tav>
                                      </p:tavLst>
                                    </p:anim>
                                    <p:anim calcmode="lin" valueType="num">
                                      <p:cBhvr additive="base">
                                        <p:cTn dur="500"/>
                                        <p:tgtEl>
                                          <p:spTgt spid="433"/>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34"/>
                                        </p:tgtEl>
                                        <p:attrNameLst>
                                          <p:attrName>style.visibility</p:attrName>
                                        </p:attrNameLst>
                                      </p:cBhvr>
                                      <p:to>
                                        <p:strVal val="visible"/>
                                      </p:to>
                                    </p:set>
                                    <p:anim calcmode="lin" valueType="num">
                                      <p:cBhvr additive="base">
                                        <p:cTn dur="500"/>
                                        <p:tgtEl>
                                          <p:spTgt spid="434"/>
                                        </p:tgtEl>
                                        <p:attrNameLst>
                                          <p:attrName>ppt_w</p:attrName>
                                        </p:attrNameLst>
                                      </p:cBhvr>
                                      <p:tavLst>
                                        <p:tav fmla="" tm="0">
                                          <p:val>
                                            <p:strVal val="0"/>
                                          </p:val>
                                        </p:tav>
                                        <p:tav fmla="" tm="100000">
                                          <p:val>
                                            <p:strVal val="#ppt_w"/>
                                          </p:val>
                                        </p:tav>
                                      </p:tavLst>
                                    </p:anim>
                                    <p:anim calcmode="lin" valueType="num">
                                      <p:cBhvr additive="base">
                                        <p:cTn dur="500"/>
                                        <p:tgtEl>
                                          <p:spTgt spid="434"/>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35"/>
                                        </p:tgtEl>
                                        <p:attrNameLst>
                                          <p:attrName>style.visibility</p:attrName>
                                        </p:attrNameLst>
                                      </p:cBhvr>
                                      <p:to>
                                        <p:strVal val="visible"/>
                                      </p:to>
                                    </p:set>
                                    <p:anim calcmode="lin" valueType="num">
                                      <p:cBhvr additive="base">
                                        <p:cTn dur="500"/>
                                        <p:tgtEl>
                                          <p:spTgt spid="435"/>
                                        </p:tgtEl>
                                        <p:attrNameLst>
                                          <p:attrName>ppt_w</p:attrName>
                                        </p:attrNameLst>
                                      </p:cBhvr>
                                      <p:tavLst>
                                        <p:tav fmla="" tm="0">
                                          <p:val>
                                            <p:strVal val="0"/>
                                          </p:val>
                                        </p:tav>
                                        <p:tav fmla="" tm="100000">
                                          <p:val>
                                            <p:strVal val="#ppt_w"/>
                                          </p:val>
                                        </p:tav>
                                      </p:tavLst>
                                    </p:anim>
                                    <p:anim calcmode="lin" valueType="num">
                                      <p:cBhvr additive="base">
                                        <p:cTn dur="500"/>
                                        <p:tgtEl>
                                          <p:spTgt spid="43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31"/>
          <p:cNvSpPr txBox="1"/>
          <p:nvPr/>
        </p:nvSpPr>
        <p:spPr>
          <a:xfrm>
            <a:off x="-1" y="168294"/>
            <a:ext cx="9144001"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400" u="none" cap="none" strike="noStrike">
                <a:solidFill>
                  <a:srgbClr val="58603D"/>
                </a:solidFill>
                <a:latin typeface="Arial"/>
                <a:ea typeface="Arial"/>
                <a:cs typeface="Arial"/>
                <a:sym typeface="Arial"/>
              </a:rPr>
              <a:t>b. Yêu cầu về bố trí bếp nấu</a:t>
            </a:r>
            <a:endParaRPr b="1" i="0" sz="2400" u="none" cap="none" strike="noStrike">
              <a:solidFill>
                <a:srgbClr val="58603D"/>
              </a:solidFill>
              <a:latin typeface="Arial"/>
              <a:ea typeface="Arial"/>
              <a:cs typeface="Arial"/>
              <a:sym typeface="Arial"/>
            </a:endParaRPr>
          </a:p>
        </p:txBody>
      </p:sp>
      <p:sp>
        <p:nvSpPr>
          <p:cNvPr id="441" name="Google Shape;441;p31"/>
          <p:cNvSpPr txBox="1"/>
          <p:nvPr/>
        </p:nvSpPr>
        <p:spPr>
          <a:xfrm>
            <a:off x="341085" y="629959"/>
            <a:ext cx="6175829" cy="4247317"/>
          </a:xfrm>
          <a:prstGeom prst="rect">
            <a:avLst/>
          </a:prstGeom>
          <a:noFill/>
          <a:ln>
            <a:noFill/>
          </a:ln>
        </p:spPr>
        <p:txBody>
          <a:bodyPr anchorCtr="0" anchor="t" bIns="45700" lIns="91425" spcFirstLastPara="1" rIns="91425" wrap="square" tIns="45700">
            <a:spAutoFit/>
          </a:bodyPr>
          <a:lstStyle/>
          <a:p>
            <a:pPr indent="-457200" lvl="0" marL="457200" marR="0" rtl="0" algn="just">
              <a:lnSpc>
                <a:spcPct val="150000"/>
              </a:lnSpc>
              <a:spcBef>
                <a:spcPts val="0"/>
              </a:spcBef>
              <a:spcAft>
                <a:spcPts val="0"/>
              </a:spcAft>
              <a:buClr>
                <a:srgbClr val="000000"/>
              </a:buClr>
              <a:buSzPts val="2000"/>
              <a:buFont typeface="Noto Sans Symbols"/>
              <a:buChar char="⮚"/>
            </a:pPr>
            <a:r>
              <a:rPr b="0" i="0" lang="en-US" sz="2000" u="none" cap="none" strike="noStrike">
                <a:solidFill>
                  <a:srgbClr val="000000"/>
                </a:solidFill>
                <a:latin typeface="Arial"/>
                <a:ea typeface="Arial"/>
                <a:cs typeface="Arial"/>
                <a:sym typeface="Arial"/>
              </a:rPr>
              <a:t>Ổ cắm điện: </a:t>
            </a:r>
            <a:endParaRPr/>
          </a:p>
          <a:p>
            <a:pPr indent="-342900" lvl="0" marL="342900" marR="0" rtl="0" algn="just">
              <a:lnSpc>
                <a:spcPct val="15000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Bố trí tại vị trí thuận lợi, chọn loại chống nước. </a:t>
            </a:r>
            <a:endParaRPr/>
          </a:p>
          <a:p>
            <a:pPr indent="-342900" lvl="0" marL="342900" marR="0" rtl="0" algn="just">
              <a:lnSpc>
                <a:spcPct val="15000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Đặt cách mặt bếp ít nhất 15 cm và cách xa vị trí bồn rửa, quanh bếp gas và nguồn lửa đề phòng cháy nổ. </a:t>
            </a:r>
            <a:endParaRPr/>
          </a:p>
          <a:p>
            <a:pPr indent="-342900" lvl="0" marL="342900" marR="0" rtl="0" algn="just">
              <a:lnSpc>
                <a:spcPct val="15000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Vị trí tủ lạnh, bếp, bồn rửa thuận lợi, dễ di chuyển. </a:t>
            </a:r>
            <a:endParaRPr/>
          </a:p>
          <a:p>
            <a:pPr indent="-342900" lvl="0" marL="342900" marR="0" rtl="0" algn="just">
              <a:lnSpc>
                <a:spcPct val="150000"/>
              </a:lnSpc>
              <a:spcBef>
                <a:spcPts val="0"/>
              </a:spcBef>
              <a:spcAft>
                <a:spcPts val="0"/>
              </a:spcAft>
              <a:buClr>
                <a:srgbClr val="000000"/>
              </a:buClr>
              <a:buSzPts val="2000"/>
              <a:buFont typeface="Arial"/>
              <a:buChar char="•"/>
            </a:pPr>
            <a:r>
              <a:rPr b="0" i="0" lang="en-US" sz="2000" u="none" cap="none" strike="noStrike">
                <a:solidFill>
                  <a:srgbClr val="000000"/>
                </a:solidFill>
                <a:latin typeface="Arial"/>
                <a:ea typeface="Arial"/>
                <a:cs typeface="Arial"/>
                <a:sym typeface="Arial"/>
              </a:rPr>
              <a:t>Đối với bếp có diện tích hẹp nên đặt thẳng hàng, đối với bếp có diện tích rộng nên đặt ba vị trí trên tạo thành hình tam giác.</a:t>
            </a:r>
            <a:endParaRPr b="0" i="0" sz="2000" u="none" cap="none" strike="noStrike">
              <a:solidFill>
                <a:srgbClr val="000000"/>
              </a:solidFill>
              <a:latin typeface="Arial"/>
              <a:ea typeface="Arial"/>
              <a:cs typeface="Arial"/>
              <a:sym typeface="Arial"/>
            </a:endParaRPr>
          </a:p>
        </p:txBody>
      </p:sp>
      <p:grpSp>
        <p:nvGrpSpPr>
          <p:cNvPr id="442" name="Google Shape;442;p31"/>
          <p:cNvGrpSpPr/>
          <p:nvPr/>
        </p:nvGrpSpPr>
        <p:grpSpPr>
          <a:xfrm>
            <a:off x="6640284" y="1262744"/>
            <a:ext cx="2230363" cy="2984551"/>
            <a:chOff x="6640284" y="1262744"/>
            <a:chExt cx="2230363" cy="2984551"/>
          </a:xfrm>
        </p:grpSpPr>
        <p:pic>
          <p:nvPicPr>
            <p:cNvPr id="443" name="Google Shape;443;p31"/>
            <p:cNvPicPr preferRelativeResize="0"/>
            <p:nvPr/>
          </p:nvPicPr>
          <p:blipFill rotWithShape="1">
            <a:blip r:embed="rId3">
              <a:alphaModFix/>
            </a:blip>
            <a:srcRect b="0" l="0" r="13750" t="0"/>
            <a:stretch/>
          </p:blipFill>
          <p:spPr>
            <a:xfrm>
              <a:off x="6640284" y="1262744"/>
              <a:ext cx="2230363" cy="1820852"/>
            </a:xfrm>
            <a:prstGeom prst="rect">
              <a:avLst/>
            </a:prstGeom>
            <a:noFill/>
            <a:ln>
              <a:noFill/>
            </a:ln>
          </p:spPr>
        </p:pic>
        <p:sp>
          <p:nvSpPr>
            <p:cNvPr id="444" name="Google Shape;444;p31"/>
            <p:cNvSpPr txBox="1"/>
            <p:nvPr/>
          </p:nvSpPr>
          <p:spPr>
            <a:xfrm>
              <a:off x="6640284" y="3185466"/>
              <a:ext cx="1695099" cy="1061829"/>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0" i="1" lang="en-US" sz="1400" u="none" cap="none" strike="noStrike">
                  <a:solidFill>
                    <a:srgbClr val="000000"/>
                  </a:solidFill>
                  <a:latin typeface="Arial"/>
                  <a:ea typeface="Arial"/>
                  <a:cs typeface="Arial"/>
                  <a:sym typeface="Arial"/>
                </a:rPr>
                <a:t>Hình 4.6. Tam giác tạo bởi bếp, </a:t>
              </a:r>
              <a:endParaRPr b="0" i="1"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None/>
              </a:pPr>
              <a:r>
                <a:rPr b="0" i="1" lang="en-US" sz="1400" u="none" cap="none" strike="noStrike">
                  <a:solidFill>
                    <a:srgbClr val="000000"/>
                  </a:solidFill>
                  <a:latin typeface="Arial"/>
                  <a:ea typeface="Arial"/>
                  <a:cs typeface="Arial"/>
                  <a:sym typeface="Arial"/>
                </a:rPr>
                <a:t>tủ lạnh, bồn rửa</a:t>
              </a:r>
              <a:endParaRPr/>
            </a:p>
          </p:txBody>
        </p:sp>
      </p:gr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1"/>
                                        </p:tgtEl>
                                        <p:attrNameLst>
                                          <p:attrName>style.visibility</p:attrName>
                                        </p:attrNameLst>
                                      </p:cBhvr>
                                      <p:to>
                                        <p:strVal val="visible"/>
                                      </p:to>
                                    </p:set>
                                    <p:animEffect filter="fade" transition="in">
                                      <p:cBhvr>
                                        <p:cTn dur="500"/>
                                        <p:tgtEl>
                                          <p:spTgt spid="44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42"/>
                                        </p:tgtEl>
                                        <p:attrNameLst>
                                          <p:attrName>style.visibility</p:attrName>
                                        </p:attrNameLst>
                                      </p:cBhvr>
                                      <p:to>
                                        <p:strVal val="visible"/>
                                      </p:to>
                                    </p:set>
                                    <p:animEffect filter="fade" transition="in">
                                      <p:cBhvr>
                                        <p:cTn dur="500"/>
                                        <p:tgtEl>
                                          <p:spTgt spid="4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32"/>
          <p:cNvSpPr txBox="1"/>
          <p:nvPr/>
        </p:nvSpPr>
        <p:spPr>
          <a:xfrm>
            <a:off x="-1" y="168294"/>
            <a:ext cx="9144001"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400" u="none" cap="none" strike="noStrike">
                <a:solidFill>
                  <a:srgbClr val="58603D"/>
                </a:solidFill>
                <a:latin typeface="Arial"/>
                <a:ea typeface="Arial"/>
                <a:cs typeface="Arial"/>
                <a:sym typeface="Arial"/>
              </a:rPr>
              <a:t>b. Yêu cầu về bố trí bếp nấu</a:t>
            </a:r>
            <a:endParaRPr b="1" i="0" sz="2400" u="none" cap="none" strike="noStrike">
              <a:solidFill>
                <a:srgbClr val="58603D"/>
              </a:solidFill>
              <a:latin typeface="Arial"/>
              <a:ea typeface="Arial"/>
              <a:cs typeface="Arial"/>
              <a:sym typeface="Arial"/>
            </a:endParaRPr>
          </a:p>
        </p:txBody>
      </p:sp>
      <p:sp>
        <p:nvSpPr>
          <p:cNvPr id="450" name="Google Shape;450;p32"/>
          <p:cNvSpPr txBox="1"/>
          <p:nvPr/>
        </p:nvSpPr>
        <p:spPr>
          <a:xfrm>
            <a:off x="1484084" y="746074"/>
            <a:ext cx="6175829" cy="496996"/>
          </a:xfrm>
          <a:prstGeom prst="rect">
            <a:avLst/>
          </a:prstGeom>
          <a:noFill/>
          <a:ln>
            <a:noFill/>
          </a:ln>
        </p:spPr>
        <p:txBody>
          <a:bodyPr anchorCtr="0" anchor="t" bIns="45700" lIns="91425" spcFirstLastPara="1" rIns="91425" wrap="square" tIns="45700">
            <a:spAutoFit/>
          </a:bodyPr>
          <a:lstStyle/>
          <a:p>
            <a:pPr indent="-457200" lvl="0" marL="457200" marR="0" rtl="0" algn="just">
              <a:lnSpc>
                <a:spcPct val="150000"/>
              </a:lnSpc>
              <a:spcBef>
                <a:spcPts val="0"/>
              </a:spcBef>
              <a:spcAft>
                <a:spcPts val="0"/>
              </a:spcAft>
              <a:buClr>
                <a:srgbClr val="000000"/>
              </a:buClr>
              <a:buSzPts val="2000"/>
              <a:buFont typeface="Noto Sans Symbols"/>
              <a:buChar char="⮚"/>
            </a:pPr>
            <a:r>
              <a:rPr b="0" i="0" lang="en-US" sz="2000" u="none" cap="none" strike="noStrike">
                <a:solidFill>
                  <a:srgbClr val="000000"/>
                </a:solidFill>
                <a:latin typeface="Arial"/>
                <a:ea typeface="Arial"/>
                <a:cs typeface="Arial"/>
                <a:sym typeface="Arial"/>
              </a:rPr>
              <a:t>Đảm bảo đủ điều kiện về phòng cháy chữa cháy.</a:t>
            </a:r>
            <a:endParaRPr/>
          </a:p>
        </p:txBody>
      </p:sp>
      <p:pic>
        <p:nvPicPr>
          <p:cNvPr id="451" name="Google Shape;451;p32"/>
          <p:cNvPicPr preferRelativeResize="0"/>
          <p:nvPr/>
        </p:nvPicPr>
        <p:blipFill rotWithShape="1">
          <a:blip r:embed="rId3">
            <a:alphaModFix/>
          </a:blip>
          <a:srcRect b="0" l="48172" r="0" t="51291"/>
          <a:stretch/>
        </p:blipFill>
        <p:spPr>
          <a:xfrm>
            <a:off x="6425362" y="1572815"/>
            <a:ext cx="2469102" cy="2320476"/>
          </a:xfrm>
          <a:prstGeom prst="rect">
            <a:avLst/>
          </a:prstGeom>
          <a:noFill/>
          <a:ln>
            <a:noFill/>
          </a:ln>
        </p:spPr>
      </p:pic>
      <p:pic>
        <p:nvPicPr>
          <p:cNvPr id="452" name="Google Shape;452;p32"/>
          <p:cNvPicPr preferRelativeResize="0"/>
          <p:nvPr/>
        </p:nvPicPr>
        <p:blipFill rotWithShape="1">
          <a:blip r:embed="rId3">
            <a:alphaModFix/>
          </a:blip>
          <a:srcRect b="51602" l="44668" r="0" t="0"/>
          <a:stretch/>
        </p:blipFill>
        <p:spPr>
          <a:xfrm>
            <a:off x="232227" y="1359185"/>
            <a:ext cx="3756117" cy="3285403"/>
          </a:xfrm>
          <a:prstGeom prst="rect">
            <a:avLst/>
          </a:prstGeom>
          <a:noFill/>
          <a:ln>
            <a:noFill/>
          </a:ln>
        </p:spPr>
      </p:pic>
      <p:pic>
        <p:nvPicPr>
          <p:cNvPr id="453" name="Google Shape;453;p32"/>
          <p:cNvPicPr preferRelativeResize="0"/>
          <p:nvPr/>
        </p:nvPicPr>
        <p:blipFill rotWithShape="1">
          <a:blip r:embed="rId3">
            <a:alphaModFix/>
          </a:blip>
          <a:srcRect b="0" l="0" r="52590" t="50683"/>
          <a:stretch/>
        </p:blipFill>
        <p:spPr>
          <a:xfrm>
            <a:off x="3447143" y="2351314"/>
            <a:ext cx="2684208" cy="2792186"/>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0"/>
                                        </p:tgtEl>
                                        <p:attrNameLst>
                                          <p:attrName>style.visibility</p:attrName>
                                        </p:attrNameLst>
                                      </p:cBhvr>
                                      <p:to>
                                        <p:strVal val="visible"/>
                                      </p:to>
                                    </p:set>
                                    <p:animEffect filter="fade" transition="in">
                                      <p:cBhvr>
                                        <p:cTn dur="500"/>
                                        <p:tgtEl>
                                          <p:spTgt spid="450"/>
                                        </p:tgtEl>
                                      </p:cBhvr>
                                    </p:animEffect>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452"/>
                                        </p:tgtEl>
                                        <p:attrNameLst>
                                          <p:attrName>style.visibility</p:attrName>
                                        </p:attrNameLst>
                                      </p:cBhvr>
                                      <p:to>
                                        <p:strVal val="visible"/>
                                      </p:to>
                                    </p:set>
                                    <p:anim calcmode="lin" valueType="num">
                                      <p:cBhvr additive="base">
                                        <p:cTn dur="500"/>
                                        <p:tgtEl>
                                          <p:spTgt spid="452"/>
                                        </p:tgtEl>
                                        <p:attrNameLst>
                                          <p:attrName>ppt_w</p:attrName>
                                        </p:attrNameLst>
                                      </p:cBhvr>
                                      <p:tavLst>
                                        <p:tav fmla="" tm="0">
                                          <p:val>
                                            <p:strVal val="0"/>
                                          </p:val>
                                        </p:tav>
                                        <p:tav fmla="" tm="100000">
                                          <p:val>
                                            <p:strVal val="#ppt_w"/>
                                          </p:val>
                                        </p:tav>
                                      </p:tavLst>
                                    </p:anim>
                                    <p:anim calcmode="lin" valueType="num">
                                      <p:cBhvr additive="base">
                                        <p:cTn dur="500"/>
                                        <p:tgtEl>
                                          <p:spTgt spid="452"/>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53"/>
                                        </p:tgtEl>
                                        <p:attrNameLst>
                                          <p:attrName>style.visibility</p:attrName>
                                        </p:attrNameLst>
                                      </p:cBhvr>
                                      <p:to>
                                        <p:strVal val="visible"/>
                                      </p:to>
                                    </p:set>
                                    <p:anim calcmode="lin" valueType="num">
                                      <p:cBhvr additive="base">
                                        <p:cTn dur="500"/>
                                        <p:tgtEl>
                                          <p:spTgt spid="453"/>
                                        </p:tgtEl>
                                        <p:attrNameLst>
                                          <p:attrName>ppt_w</p:attrName>
                                        </p:attrNameLst>
                                      </p:cBhvr>
                                      <p:tavLst>
                                        <p:tav fmla="" tm="0">
                                          <p:val>
                                            <p:strVal val="0"/>
                                          </p:val>
                                        </p:tav>
                                        <p:tav fmla="" tm="100000">
                                          <p:val>
                                            <p:strVal val="#ppt_w"/>
                                          </p:val>
                                        </p:tav>
                                      </p:tavLst>
                                    </p:anim>
                                    <p:anim calcmode="lin" valueType="num">
                                      <p:cBhvr additive="base">
                                        <p:cTn dur="500"/>
                                        <p:tgtEl>
                                          <p:spTgt spid="453"/>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51"/>
                                        </p:tgtEl>
                                        <p:attrNameLst>
                                          <p:attrName>style.visibility</p:attrName>
                                        </p:attrNameLst>
                                      </p:cBhvr>
                                      <p:to>
                                        <p:strVal val="visible"/>
                                      </p:to>
                                    </p:set>
                                    <p:anim calcmode="lin" valueType="num">
                                      <p:cBhvr additive="base">
                                        <p:cTn dur="500"/>
                                        <p:tgtEl>
                                          <p:spTgt spid="451"/>
                                        </p:tgtEl>
                                        <p:attrNameLst>
                                          <p:attrName>ppt_w</p:attrName>
                                        </p:attrNameLst>
                                      </p:cBhvr>
                                      <p:tavLst>
                                        <p:tav fmla="" tm="0">
                                          <p:val>
                                            <p:strVal val="0"/>
                                          </p:val>
                                        </p:tav>
                                        <p:tav fmla="" tm="100000">
                                          <p:val>
                                            <p:strVal val="#ppt_w"/>
                                          </p:val>
                                        </p:tav>
                                      </p:tavLst>
                                    </p:anim>
                                    <p:anim calcmode="lin" valueType="num">
                                      <p:cBhvr additive="base">
                                        <p:cTn dur="500"/>
                                        <p:tgtEl>
                                          <p:spTgt spid="451"/>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33"/>
          <p:cNvSpPr txBox="1"/>
          <p:nvPr/>
        </p:nvSpPr>
        <p:spPr>
          <a:xfrm>
            <a:off x="1959429" y="255380"/>
            <a:ext cx="7184571"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400" u="none" cap="none" strike="noStrike">
                <a:solidFill>
                  <a:srgbClr val="58603D"/>
                </a:solidFill>
                <a:latin typeface="Arial"/>
                <a:ea typeface="Arial"/>
                <a:cs typeface="Arial"/>
                <a:sym typeface="Arial"/>
              </a:rPr>
              <a:t>c. Yêu cầu khi sử dụng vật dụng nhà bếp</a:t>
            </a:r>
            <a:endParaRPr b="1" i="0" sz="2400" u="none" cap="none" strike="noStrike">
              <a:solidFill>
                <a:srgbClr val="58603D"/>
              </a:solidFill>
              <a:latin typeface="Arial"/>
              <a:ea typeface="Arial"/>
              <a:cs typeface="Arial"/>
              <a:sym typeface="Arial"/>
            </a:endParaRPr>
          </a:p>
        </p:txBody>
      </p:sp>
      <p:sp>
        <p:nvSpPr>
          <p:cNvPr id="459" name="Google Shape;459;p33"/>
          <p:cNvSpPr txBox="1"/>
          <p:nvPr/>
        </p:nvSpPr>
        <p:spPr>
          <a:xfrm>
            <a:off x="2304142" y="862187"/>
            <a:ext cx="6495144" cy="3323987"/>
          </a:xfrm>
          <a:prstGeom prst="rect">
            <a:avLst/>
          </a:prstGeom>
          <a:noFill/>
          <a:ln>
            <a:noFill/>
          </a:ln>
        </p:spPr>
        <p:txBody>
          <a:bodyPr anchorCtr="0" anchor="t" bIns="45700" lIns="91425" spcFirstLastPara="1" rIns="91425" wrap="square" tIns="45700">
            <a:spAutoFit/>
          </a:bodyPr>
          <a:lstStyle/>
          <a:p>
            <a:pPr indent="-457200" lvl="0" marL="457200" marR="0" rtl="0" algn="just">
              <a:lnSpc>
                <a:spcPct val="150000"/>
              </a:lnSpc>
              <a:spcBef>
                <a:spcPts val="0"/>
              </a:spcBef>
              <a:spcAft>
                <a:spcPts val="0"/>
              </a:spcAft>
              <a:buClr>
                <a:srgbClr val="000000"/>
              </a:buClr>
              <a:buSzPts val="2000"/>
              <a:buFont typeface="Noto Sans Symbols"/>
              <a:buChar char="⮚"/>
            </a:pPr>
            <a:r>
              <a:rPr b="0" i="0" lang="en-US" sz="2000" u="none" cap="none" strike="noStrike">
                <a:solidFill>
                  <a:srgbClr val="000000"/>
                </a:solidFill>
                <a:latin typeface="Arial"/>
                <a:ea typeface="Arial"/>
                <a:cs typeface="Arial"/>
                <a:sym typeface="Arial"/>
              </a:rPr>
              <a:t>Với dụng cụ sắc nhọn: bố trí hợp lí, thuận tiện sử dụng, để xa tầm tay trẻ em.</a:t>
            </a:r>
            <a:endParaRPr/>
          </a:p>
          <a:p>
            <a:pPr indent="-457200" lvl="0" marL="457200" marR="0" rtl="0" algn="just">
              <a:lnSpc>
                <a:spcPct val="150000"/>
              </a:lnSpc>
              <a:spcBef>
                <a:spcPts val="0"/>
              </a:spcBef>
              <a:spcAft>
                <a:spcPts val="0"/>
              </a:spcAft>
              <a:buClr>
                <a:srgbClr val="000000"/>
              </a:buClr>
              <a:buSzPts val="2000"/>
              <a:buFont typeface="Noto Sans Symbols"/>
              <a:buChar char="⮚"/>
            </a:pPr>
            <a:r>
              <a:rPr b="0" i="0" lang="en-US" sz="2000" u="none" cap="none" strike="noStrike">
                <a:solidFill>
                  <a:srgbClr val="000000"/>
                </a:solidFill>
                <a:latin typeface="Arial"/>
                <a:ea typeface="Arial"/>
                <a:cs typeface="Arial"/>
                <a:sym typeface="Arial"/>
              </a:rPr>
              <a:t>Các dụng cụ có dấu hiệu hư hỏng: không sử dụng.</a:t>
            </a:r>
            <a:endParaRPr b="0" i="0" sz="2000" u="none" cap="none" strike="noStrike">
              <a:solidFill>
                <a:srgbClr val="000000"/>
              </a:solidFill>
              <a:latin typeface="Arial"/>
              <a:ea typeface="Arial"/>
              <a:cs typeface="Arial"/>
              <a:sym typeface="Arial"/>
            </a:endParaRPr>
          </a:p>
          <a:p>
            <a:pPr indent="-457200" lvl="0" marL="457200" marR="0" rtl="0" algn="just">
              <a:lnSpc>
                <a:spcPct val="150000"/>
              </a:lnSpc>
              <a:spcBef>
                <a:spcPts val="0"/>
              </a:spcBef>
              <a:spcAft>
                <a:spcPts val="0"/>
              </a:spcAft>
              <a:buClr>
                <a:srgbClr val="000000"/>
              </a:buClr>
              <a:buSzPts val="2000"/>
              <a:buFont typeface="Noto Sans Symbols"/>
              <a:buChar char="⮚"/>
            </a:pPr>
            <a:r>
              <a:rPr b="0" i="0" lang="en-US" sz="2000" u="none" cap="none" strike="noStrike">
                <a:solidFill>
                  <a:srgbClr val="000000"/>
                </a:solidFill>
                <a:latin typeface="Arial"/>
                <a:ea typeface="Arial"/>
                <a:cs typeface="Arial"/>
                <a:sym typeface="Arial"/>
              </a:rPr>
              <a:t>Các vật dụng dễ cháy được làm từ gỗ, nhựa, vải,…: để xa bếp lửa, bếp hồng ngoại.</a:t>
            </a:r>
            <a:endParaRPr/>
          </a:p>
          <a:p>
            <a:pPr indent="-457200" lvl="0" marL="457200" marR="0" rtl="0" algn="just">
              <a:lnSpc>
                <a:spcPct val="150000"/>
              </a:lnSpc>
              <a:spcBef>
                <a:spcPts val="0"/>
              </a:spcBef>
              <a:spcAft>
                <a:spcPts val="0"/>
              </a:spcAft>
              <a:buClr>
                <a:srgbClr val="000000"/>
              </a:buClr>
              <a:buSzPts val="2000"/>
              <a:buFont typeface="Noto Sans Symbols"/>
              <a:buChar char="⮚"/>
            </a:pPr>
            <a:r>
              <a:rPr b="0" i="0" lang="en-US" sz="2000" u="none" cap="none" strike="noStrike">
                <a:solidFill>
                  <a:srgbClr val="000000"/>
                </a:solidFill>
                <a:latin typeface="Arial"/>
                <a:ea typeface="Arial"/>
                <a:cs typeface="Arial"/>
                <a:sym typeface="Arial"/>
              </a:rPr>
              <a:t>Các vật dụng bằng gốm, sứ, thuỷ tinh,…: cần cẩn thận trong quá trình sử dụng, tránh đổ, vỡ,…</a:t>
            </a:r>
            <a:endParaRPr b="0" i="0" sz="2000" u="none" cap="none" strike="noStrike">
              <a:solidFill>
                <a:srgbClr val="000000"/>
              </a:solidFill>
              <a:latin typeface="Arial"/>
              <a:ea typeface="Arial"/>
              <a:cs typeface="Arial"/>
              <a:sym typeface="Arial"/>
            </a:endParaRPr>
          </a:p>
        </p:txBody>
      </p:sp>
      <p:pic>
        <p:nvPicPr>
          <p:cNvPr descr="https://chuyensuachuadiennuoc.com/wp-content/uploads/2023/12/nguyen-nhan-khien-o-cam-dien-bi-long-va-cach-xu-ly-hieu-qua-730x430.jpg" id="460" name="Google Shape;460;p33"/>
          <p:cNvPicPr preferRelativeResize="0"/>
          <p:nvPr/>
        </p:nvPicPr>
        <p:blipFill rotWithShape="1">
          <a:blip r:embed="rId3">
            <a:alphaModFix/>
          </a:blip>
          <a:srcRect b="0" l="0" r="34218" t="0"/>
          <a:stretch/>
        </p:blipFill>
        <p:spPr>
          <a:xfrm>
            <a:off x="406400" y="1704056"/>
            <a:ext cx="1673423" cy="1498452"/>
          </a:xfrm>
          <a:prstGeom prst="rect">
            <a:avLst/>
          </a:prstGeom>
          <a:noFill/>
          <a:ln>
            <a:noFill/>
          </a:ln>
        </p:spPr>
      </p:pic>
      <p:pic>
        <p:nvPicPr>
          <p:cNvPr id="461" name="Google Shape;461;p33"/>
          <p:cNvPicPr preferRelativeResize="0"/>
          <p:nvPr/>
        </p:nvPicPr>
        <p:blipFill rotWithShape="1">
          <a:blip r:embed="rId4">
            <a:alphaModFix/>
          </a:blip>
          <a:srcRect b="0" l="0" r="0" t="0"/>
          <a:stretch/>
        </p:blipFill>
        <p:spPr>
          <a:xfrm>
            <a:off x="406400" y="3457580"/>
            <a:ext cx="1673423" cy="1245047"/>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9"/>
                                        </p:tgtEl>
                                        <p:attrNameLst>
                                          <p:attrName>style.visibility</p:attrName>
                                        </p:attrNameLst>
                                      </p:cBhvr>
                                      <p:to>
                                        <p:strVal val="visible"/>
                                      </p:to>
                                    </p:set>
                                    <p:animEffect filter="fade" transition="in">
                                      <p:cBhvr>
                                        <p:cTn dur="500"/>
                                        <p:tgtEl>
                                          <p:spTgt spid="459"/>
                                        </p:tgtEl>
                                      </p:cBhvr>
                                    </p:animEffect>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460"/>
                                        </p:tgtEl>
                                        <p:attrNameLst>
                                          <p:attrName>style.visibility</p:attrName>
                                        </p:attrNameLst>
                                      </p:cBhvr>
                                      <p:to>
                                        <p:strVal val="visible"/>
                                      </p:to>
                                    </p:set>
                                    <p:anim calcmode="lin" valueType="num">
                                      <p:cBhvr additive="base">
                                        <p:cTn dur="500"/>
                                        <p:tgtEl>
                                          <p:spTgt spid="460"/>
                                        </p:tgtEl>
                                        <p:attrNameLst>
                                          <p:attrName>ppt_w</p:attrName>
                                        </p:attrNameLst>
                                      </p:cBhvr>
                                      <p:tavLst>
                                        <p:tav fmla="" tm="0">
                                          <p:val>
                                            <p:strVal val="0"/>
                                          </p:val>
                                        </p:tav>
                                        <p:tav fmla="" tm="100000">
                                          <p:val>
                                            <p:strVal val="#ppt_w"/>
                                          </p:val>
                                        </p:tav>
                                      </p:tavLst>
                                    </p:anim>
                                    <p:anim calcmode="lin" valueType="num">
                                      <p:cBhvr additive="base">
                                        <p:cTn dur="500"/>
                                        <p:tgtEl>
                                          <p:spTgt spid="460"/>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61"/>
                                        </p:tgtEl>
                                        <p:attrNameLst>
                                          <p:attrName>style.visibility</p:attrName>
                                        </p:attrNameLst>
                                      </p:cBhvr>
                                      <p:to>
                                        <p:strVal val="visible"/>
                                      </p:to>
                                    </p:set>
                                    <p:anim calcmode="lin" valueType="num">
                                      <p:cBhvr additive="base">
                                        <p:cTn dur="500"/>
                                        <p:tgtEl>
                                          <p:spTgt spid="461"/>
                                        </p:tgtEl>
                                        <p:attrNameLst>
                                          <p:attrName>ppt_w</p:attrName>
                                        </p:attrNameLst>
                                      </p:cBhvr>
                                      <p:tavLst>
                                        <p:tav fmla="" tm="0">
                                          <p:val>
                                            <p:strVal val="0"/>
                                          </p:val>
                                        </p:tav>
                                        <p:tav fmla="" tm="100000">
                                          <p:val>
                                            <p:strVal val="#ppt_w"/>
                                          </p:val>
                                        </p:tav>
                                      </p:tavLst>
                                    </p:anim>
                                    <p:anim calcmode="lin" valueType="num">
                                      <p:cBhvr additive="base">
                                        <p:cTn dur="500"/>
                                        <p:tgtEl>
                                          <p:spTgt spid="461"/>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34"/>
          <p:cNvSpPr txBox="1"/>
          <p:nvPr/>
        </p:nvSpPr>
        <p:spPr>
          <a:xfrm>
            <a:off x="1959429" y="255380"/>
            <a:ext cx="7184571"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400" u="none" cap="none" strike="noStrike">
                <a:solidFill>
                  <a:srgbClr val="58603D"/>
                </a:solidFill>
                <a:latin typeface="Arial"/>
                <a:ea typeface="Arial"/>
                <a:cs typeface="Arial"/>
                <a:sym typeface="Arial"/>
              </a:rPr>
              <a:t>c. Yêu cầu khi sử dụng vật dụng nhà bếp</a:t>
            </a:r>
            <a:endParaRPr b="1" i="0" sz="2400" u="none" cap="none" strike="noStrike">
              <a:solidFill>
                <a:srgbClr val="58603D"/>
              </a:solidFill>
              <a:latin typeface="Arial"/>
              <a:ea typeface="Arial"/>
              <a:cs typeface="Arial"/>
              <a:sym typeface="Arial"/>
            </a:endParaRPr>
          </a:p>
        </p:txBody>
      </p:sp>
      <p:sp>
        <p:nvSpPr>
          <p:cNvPr id="467" name="Google Shape;467;p34"/>
          <p:cNvSpPr txBox="1"/>
          <p:nvPr/>
        </p:nvSpPr>
        <p:spPr>
          <a:xfrm>
            <a:off x="4263571" y="817010"/>
            <a:ext cx="4241801" cy="3785652"/>
          </a:xfrm>
          <a:prstGeom prst="rect">
            <a:avLst/>
          </a:prstGeom>
          <a:noFill/>
          <a:ln>
            <a:noFill/>
          </a:ln>
        </p:spPr>
        <p:txBody>
          <a:bodyPr anchorCtr="0" anchor="t" bIns="45700" lIns="91425" spcFirstLastPara="1" rIns="91425" wrap="square" tIns="45700">
            <a:spAutoFit/>
          </a:bodyPr>
          <a:lstStyle/>
          <a:p>
            <a:pPr indent="-457200" lvl="0" marL="457200" marR="0" rtl="0" algn="just">
              <a:lnSpc>
                <a:spcPct val="150000"/>
              </a:lnSpc>
              <a:spcBef>
                <a:spcPts val="0"/>
              </a:spcBef>
              <a:spcAft>
                <a:spcPts val="0"/>
              </a:spcAft>
              <a:buClr>
                <a:srgbClr val="000000"/>
              </a:buClr>
              <a:buSzPts val="2000"/>
              <a:buFont typeface="Noto Sans Symbols"/>
              <a:buChar char="⮚"/>
            </a:pPr>
            <a:r>
              <a:rPr b="0" i="0" lang="en-US" sz="2000" u="none" cap="none" strike="noStrike">
                <a:solidFill>
                  <a:srgbClr val="000000"/>
                </a:solidFill>
                <a:latin typeface="Arial"/>
                <a:ea typeface="Arial"/>
                <a:cs typeface="Arial"/>
                <a:sym typeface="Arial"/>
              </a:rPr>
              <a:t>Phích cắm, các thiết bị điện khi không sử dụng: rút khỏi nguồn điện, để khô ráo.</a:t>
            </a:r>
            <a:endParaRPr/>
          </a:p>
          <a:p>
            <a:pPr indent="-457200" lvl="0" marL="457200" marR="0" rtl="0" algn="just">
              <a:lnSpc>
                <a:spcPct val="150000"/>
              </a:lnSpc>
              <a:spcBef>
                <a:spcPts val="0"/>
              </a:spcBef>
              <a:spcAft>
                <a:spcPts val="0"/>
              </a:spcAft>
              <a:buClr>
                <a:srgbClr val="000000"/>
              </a:buClr>
              <a:buSzPts val="2000"/>
              <a:buFont typeface="Noto Sans Symbols"/>
              <a:buChar char="⮚"/>
            </a:pPr>
            <a:r>
              <a:rPr b="0" i="0" lang="en-US" sz="2000" u="none" cap="none" strike="noStrike">
                <a:solidFill>
                  <a:srgbClr val="000000"/>
                </a:solidFill>
                <a:latin typeface="Arial"/>
                <a:ea typeface="Arial"/>
                <a:cs typeface="Arial"/>
                <a:sym typeface="Arial"/>
              </a:rPr>
              <a:t>Bình gas khi không sử dụng: khoá van dẫn gas.</a:t>
            </a:r>
            <a:endParaRPr/>
          </a:p>
          <a:p>
            <a:pPr indent="-457200" lvl="0" marL="457200" marR="0" rtl="0" algn="just">
              <a:lnSpc>
                <a:spcPct val="150000"/>
              </a:lnSpc>
              <a:spcBef>
                <a:spcPts val="0"/>
              </a:spcBef>
              <a:spcAft>
                <a:spcPts val="0"/>
              </a:spcAft>
              <a:buClr>
                <a:srgbClr val="000000"/>
              </a:buClr>
              <a:buSzPts val="2000"/>
              <a:buFont typeface="Noto Sans Symbols"/>
              <a:buChar char="⮚"/>
            </a:pPr>
            <a:r>
              <a:rPr b="0" i="0" lang="en-US" sz="2000" u="none" cap="none" strike="noStrike">
                <a:solidFill>
                  <a:srgbClr val="000000"/>
                </a:solidFill>
                <a:latin typeface="Arial"/>
                <a:ea typeface="Arial"/>
                <a:cs typeface="Arial"/>
                <a:sym typeface="Arial"/>
              </a:rPr>
              <a:t>Các thiết bị điện mới: đọc kĩ hướng dẫn sử dụng của nhà sản xuất. </a:t>
            </a:r>
            <a:endParaRPr/>
          </a:p>
        </p:txBody>
      </p:sp>
      <p:pic>
        <p:nvPicPr>
          <p:cNvPr descr="https://gaspetrolimex.vn/assets/cach-khoa-van-binh-gas-2.gif" id="468" name="Google Shape;468;p34"/>
          <p:cNvPicPr preferRelativeResize="0"/>
          <p:nvPr/>
        </p:nvPicPr>
        <p:blipFill rotWithShape="1">
          <a:blip r:embed="rId3">
            <a:alphaModFix/>
          </a:blip>
          <a:srcRect b="0" l="0" r="0" t="0"/>
          <a:stretch/>
        </p:blipFill>
        <p:spPr>
          <a:xfrm>
            <a:off x="2331357" y="1054728"/>
            <a:ext cx="1672317" cy="1672317"/>
          </a:xfrm>
          <a:prstGeom prst="rect">
            <a:avLst/>
          </a:prstGeom>
          <a:noFill/>
          <a:ln>
            <a:noFill/>
          </a:ln>
        </p:spPr>
      </p:pic>
      <p:pic>
        <p:nvPicPr>
          <p:cNvPr descr="https://media.phunutoday.vn/files/content/2022/07/10/thiet-bi-gia-dung-ngon-tien-dien-ngay-ca-khi-da-tat-08-1543.jpg" id="469" name="Google Shape;469;p34"/>
          <p:cNvPicPr preferRelativeResize="0"/>
          <p:nvPr/>
        </p:nvPicPr>
        <p:blipFill rotWithShape="1">
          <a:blip r:embed="rId4">
            <a:alphaModFix/>
          </a:blip>
          <a:srcRect b="0" l="0" r="0" t="0"/>
          <a:stretch/>
        </p:blipFill>
        <p:spPr>
          <a:xfrm>
            <a:off x="587829" y="2988128"/>
            <a:ext cx="2743199" cy="1714499"/>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7"/>
                                        </p:tgtEl>
                                        <p:attrNameLst>
                                          <p:attrName>style.visibility</p:attrName>
                                        </p:attrNameLst>
                                      </p:cBhvr>
                                      <p:to>
                                        <p:strVal val="visible"/>
                                      </p:to>
                                    </p:set>
                                    <p:animEffect filter="fade" transition="in">
                                      <p:cBhvr>
                                        <p:cTn dur="500"/>
                                        <p:tgtEl>
                                          <p:spTgt spid="467"/>
                                        </p:tgtEl>
                                      </p:cBhvr>
                                    </p:animEffect>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468"/>
                                        </p:tgtEl>
                                        <p:attrNameLst>
                                          <p:attrName>style.visibility</p:attrName>
                                        </p:attrNameLst>
                                      </p:cBhvr>
                                      <p:to>
                                        <p:strVal val="visible"/>
                                      </p:to>
                                    </p:set>
                                    <p:anim calcmode="lin" valueType="num">
                                      <p:cBhvr additive="base">
                                        <p:cTn dur="500"/>
                                        <p:tgtEl>
                                          <p:spTgt spid="468"/>
                                        </p:tgtEl>
                                        <p:attrNameLst>
                                          <p:attrName>ppt_w</p:attrName>
                                        </p:attrNameLst>
                                      </p:cBhvr>
                                      <p:tavLst>
                                        <p:tav fmla="" tm="0">
                                          <p:val>
                                            <p:strVal val="0"/>
                                          </p:val>
                                        </p:tav>
                                        <p:tav fmla="" tm="100000">
                                          <p:val>
                                            <p:strVal val="#ppt_w"/>
                                          </p:val>
                                        </p:tav>
                                      </p:tavLst>
                                    </p:anim>
                                    <p:anim calcmode="lin" valueType="num">
                                      <p:cBhvr additive="base">
                                        <p:cTn dur="500"/>
                                        <p:tgtEl>
                                          <p:spTgt spid="468"/>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69"/>
                                        </p:tgtEl>
                                        <p:attrNameLst>
                                          <p:attrName>style.visibility</p:attrName>
                                        </p:attrNameLst>
                                      </p:cBhvr>
                                      <p:to>
                                        <p:strVal val="visible"/>
                                      </p:to>
                                    </p:set>
                                    <p:anim calcmode="lin" valueType="num">
                                      <p:cBhvr additive="base">
                                        <p:cTn dur="500"/>
                                        <p:tgtEl>
                                          <p:spTgt spid="469"/>
                                        </p:tgtEl>
                                        <p:attrNameLst>
                                          <p:attrName>ppt_w</p:attrName>
                                        </p:attrNameLst>
                                      </p:cBhvr>
                                      <p:tavLst>
                                        <p:tav fmla="" tm="0">
                                          <p:val>
                                            <p:strVal val="0"/>
                                          </p:val>
                                        </p:tav>
                                        <p:tav fmla="" tm="100000">
                                          <p:val>
                                            <p:strVal val="#ppt_w"/>
                                          </p:val>
                                        </p:tav>
                                      </p:tavLst>
                                    </p:anim>
                                    <p:anim calcmode="lin" valueType="num">
                                      <p:cBhvr additive="base">
                                        <p:cTn dur="500"/>
                                        <p:tgtEl>
                                          <p:spTgt spid="469"/>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EEE6"/>
        </a:solidFill>
      </p:bgPr>
    </p:bg>
    <p:spTree>
      <p:nvGrpSpPr>
        <p:cNvPr id="473" name="Shape 473"/>
        <p:cNvGrpSpPr/>
        <p:nvPr/>
      </p:nvGrpSpPr>
      <p:grpSpPr>
        <a:xfrm>
          <a:off x="0" y="0"/>
          <a:ext cx="0" cy="0"/>
          <a:chOff x="0" y="0"/>
          <a:chExt cx="0" cy="0"/>
        </a:xfrm>
      </p:grpSpPr>
      <p:pic>
        <p:nvPicPr>
          <p:cNvPr id="474" name="Google Shape;474;p35"/>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4"/>
                                        </p:tgtEl>
                                        <p:attrNameLst>
                                          <p:attrName>style.visibility</p:attrName>
                                        </p:attrNameLst>
                                      </p:cBhvr>
                                      <p:to>
                                        <p:strVal val="visible"/>
                                      </p:to>
                                    </p:set>
                                    <p:animEffect filter="fade" transition="in">
                                      <p:cBhvr>
                                        <p:cTn dur="5000"/>
                                        <p:tgtEl>
                                          <p:spTgt spid="4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37"/>
          <p:cNvSpPr txBox="1"/>
          <p:nvPr/>
        </p:nvSpPr>
        <p:spPr>
          <a:xfrm>
            <a:off x="0" y="924987"/>
            <a:ext cx="9144000" cy="1608325"/>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i="0" lang="en-US" sz="3500" u="none" cap="none" strike="noStrike">
                <a:solidFill>
                  <a:srgbClr val="000000"/>
                </a:solidFill>
                <a:latin typeface="Arial"/>
                <a:ea typeface="Arial"/>
                <a:cs typeface="Arial"/>
                <a:sym typeface="Arial"/>
              </a:rPr>
              <a:t>CẢM ƠN CẢ LỚP ĐÃ </a:t>
            </a:r>
            <a:endParaRPr/>
          </a:p>
          <a:p>
            <a:pPr indent="0" lvl="0" marL="0" marR="0" rtl="0" algn="ctr">
              <a:lnSpc>
                <a:spcPct val="150000"/>
              </a:lnSpc>
              <a:spcBef>
                <a:spcPts val="0"/>
              </a:spcBef>
              <a:spcAft>
                <a:spcPts val="0"/>
              </a:spcAft>
              <a:buNone/>
            </a:pPr>
            <a:r>
              <a:rPr b="1" i="0" lang="en-US" sz="3500" u="none" cap="none" strike="noStrike">
                <a:solidFill>
                  <a:srgbClr val="000000"/>
                </a:solidFill>
                <a:latin typeface="Arial"/>
                <a:ea typeface="Arial"/>
                <a:cs typeface="Arial"/>
                <a:sym typeface="Arial"/>
              </a:rPr>
              <a:t>LẮNG NGHE, HẸN GẶP LẠI!</a:t>
            </a:r>
            <a:endParaRPr/>
          </a:p>
        </p:txBody>
      </p:sp>
      <p:pic>
        <p:nvPicPr>
          <p:cNvPr id="480" name="Google Shape;480;p37"/>
          <p:cNvPicPr preferRelativeResize="0"/>
          <p:nvPr/>
        </p:nvPicPr>
        <p:blipFill rotWithShape="1">
          <a:blip r:embed="rId3">
            <a:alphaModFix/>
          </a:blip>
          <a:srcRect b="20160" l="602" r="591" t="44281"/>
          <a:stretch/>
        </p:blipFill>
        <p:spPr>
          <a:xfrm>
            <a:off x="0" y="2946209"/>
            <a:ext cx="9144000" cy="2197291"/>
          </a:xfrm>
          <a:prstGeom prst="rect">
            <a:avLst/>
          </a:prstGeom>
          <a:noFill/>
          <a:ln>
            <a:noFill/>
          </a:ln>
        </p:spPr>
      </p:pic>
    </p:spTree>
  </p:cSld>
  <p:clrMapOvr>
    <a:masterClrMapping/>
  </p:clrMapOvr>
  <p:transition spd="med">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4"/>
          <p:cNvSpPr txBox="1"/>
          <p:nvPr/>
        </p:nvSpPr>
        <p:spPr>
          <a:xfrm>
            <a:off x="0" y="1038942"/>
            <a:ext cx="9144000" cy="69923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i="0" lang="en-US" sz="3000" u="none" cap="none" strike="noStrike">
                <a:solidFill>
                  <a:srgbClr val="5A2D12"/>
                </a:solidFill>
                <a:latin typeface="Arial"/>
                <a:ea typeface="Arial"/>
                <a:cs typeface="Arial"/>
                <a:sym typeface="Arial"/>
              </a:rPr>
              <a:t>CHƯƠNG II. TỔ CHỨC VÀ CHẾ BIẾN MÓN ĂN</a:t>
            </a:r>
            <a:endParaRPr b="1" i="0" sz="3000" u="none" cap="none" strike="noStrike">
              <a:solidFill>
                <a:srgbClr val="5A2D12"/>
              </a:solidFill>
              <a:latin typeface="Arial"/>
              <a:ea typeface="Arial"/>
              <a:cs typeface="Arial"/>
              <a:sym typeface="Arial"/>
            </a:endParaRPr>
          </a:p>
        </p:txBody>
      </p:sp>
      <p:sp>
        <p:nvSpPr>
          <p:cNvPr id="176" name="Google Shape;176;p4"/>
          <p:cNvSpPr txBox="1"/>
          <p:nvPr/>
        </p:nvSpPr>
        <p:spPr>
          <a:xfrm>
            <a:off x="0" y="1833707"/>
            <a:ext cx="9144000" cy="1824923"/>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i="0" lang="en-US" sz="4000" u="none" cap="none" strike="noStrike">
                <a:solidFill>
                  <a:srgbClr val="41472D"/>
                </a:solidFill>
                <a:latin typeface="Arial"/>
                <a:ea typeface="Arial"/>
                <a:cs typeface="Arial"/>
                <a:sym typeface="Arial"/>
              </a:rPr>
              <a:t>BÀI 4: AN TOÀN LAO ĐỘNG VÀ </a:t>
            </a:r>
            <a:endParaRPr b="1" i="0" sz="4000" u="none" cap="none" strike="noStrike">
              <a:solidFill>
                <a:srgbClr val="41472D"/>
              </a:solidFill>
              <a:latin typeface="Arial"/>
              <a:ea typeface="Arial"/>
              <a:cs typeface="Arial"/>
              <a:sym typeface="Arial"/>
            </a:endParaRPr>
          </a:p>
          <a:p>
            <a:pPr indent="0" lvl="0" marL="0" marR="0" rtl="0" algn="ctr">
              <a:lnSpc>
                <a:spcPct val="150000"/>
              </a:lnSpc>
              <a:spcBef>
                <a:spcPts val="0"/>
              </a:spcBef>
              <a:spcAft>
                <a:spcPts val="0"/>
              </a:spcAft>
              <a:buNone/>
            </a:pPr>
            <a:r>
              <a:rPr b="1" i="0" lang="en-US" sz="4000" u="none" cap="none" strike="noStrike">
                <a:solidFill>
                  <a:srgbClr val="41472D"/>
                </a:solidFill>
                <a:latin typeface="Arial"/>
                <a:ea typeface="Arial"/>
                <a:cs typeface="Arial"/>
                <a:sym typeface="Arial"/>
              </a:rPr>
              <a:t>AN TOÀN VỆ SINH THỰC PHẨM</a:t>
            </a:r>
            <a:endParaRPr b="1" i="0" sz="4000" u="none" cap="none" strike="noStrike">
              <a:solidFill>
                <a:srgbClr val="41472D"/>
              </a:solidFill>
              <a:latin typeface="Arial"/>
              <a:ea typeface="Arial"/>
              <a:cs typeface="Arial"/>
              <a:sym typeface="Arial"/>
            </a:endParaRPr>
          </a:p>
        </p:txBody>
      </p:sp>
    </p:spTree>
  </p:cSld>
  <p:clrMapOvr>
    <a:masterClrMapping/>
  </p:clrMapOvr>
  <mc:AlternateContent>
    <mc:Choice Requires="p14">
      <p:transition spd="med">
        <p14:doors dir="vert"/>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5"/>
                                        </p:tgtEl>
                                        <p:attrNameLst>
                                          <p:attrName>style.visibility</p:attrName>
                                        </p:attrNameLst>
                                      </p:cBhvr>
                                      <p:to>
                                        <p:strVal val="visible"/>
                                      </p:to>
                                    </p:set>
                                    <p:animEffect filter="fade" transition="in">
                                      <p:cBhvr>
                                        <p:cTn dur="500"/>
                                        <p:tgtEl>
                                          <p:spTgt spid="17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76"/>
                                        </p:tgtEl>
                                        <p:attrNameLst>
                                          <p:attrName>style.visibility</p:attrName>
                                        </p:attrNameLst>
                                      </p:cBhvr>
                                      <p:to>
                                        <p:strVal val="visible"/>
                                      </p:to>
                                    </p:set>
                                    <p:animEffect filter="fade" transition="in">
                                      <p:cBhvr>
                                        <p:cTn dur="500"/>
                                        <p:tgtEl>
                                          <p:spTgt spid="1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5"/>
          <p:cNvSpPr txBox="1"/>
          <p:nvPr/>
        </p:nvSpPr>
        <p:spPr>
          <a:xfrm>
            <a:off x="0" y="300673"/>
            <a:ext cx="9144001" cy="63094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500" u="none" cap="none" strike="noStrike">
                <a:solidFill>
                  <a:srgbClr val="5A2D12"/>
                </a:solidFill>
                <a:latin typeface="Arial"/>
                <a:ea typeface="Arial"/>
                <a:cs typeface="Arial"/>
                <a:sym typeface="Arial"/>
              </a:rPr>
              <a:t>NỘI DUNG BÀI HỌC</a:t>
            </a:r>
            <a:endParaRPr b="1" i="0" sz="3500" u="none" cap="none" strike="noStrike">
              <a:solidFill>
                <a:srgbClr val="5A2D12"/>
              </a:solidFill>
              <a:latin typeface="Arial"/>
              <a:ea typeface="Arial"/>
              <a:cs typeface="Arial"/>
              <a:sym typeface="Arial"/>
            </a:endParaRPr>
          </a:p>
        </p:txBody>
      </p:sp>
      <p:sp>
        <p:nvSpPr>
          <p:cNvPr id="182" name="Google Shape;182;p5"/>
          <p:cNvSpPr txBox="1"/>
          <p:nvPr>
            <p:ph idx="2" type="subTitle"/>
          </p:nvPr>
        </p:nvSpPr>
        <p:spPr>
          <a:xfrm>
            <a:off x="5086906" y="2535705"/>
            <a:ext cx="3115398" cy="1845226"/>
          </a:xfrm>
          <a:prstGeom prst="rect">
            <a:avLst/>
          </a:prstGeom>
          <a:solidFill>
            <a:srgbClr val="F2D4C2">
              <a:alpha val="46274"/>
            </a:srgbClr>
          </a:solid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400"/>
              <a:buNone/>
            </a:pPr>
            <a:r>
              <a:rPr lang="en-US"/>
              <a:t> </a:t>
            </a:r>
            <a:endParaRPr/>
          </a:p>
        </p:txBody>
      </p:sp>
      <p:sp>
        <p:nvSpPr>
          <p:cNvPr id="183" name="Google Shape;183;p5"/>
          <p:cNvSpPr txBox="1"/>
          <p:nvPr>
            <p:ph idx="2" type="subTitle"/>
          </p:nvPr>
        </p:nvSpPr>
        <p:spPr>
          <a:xfrm>
            <a:off x="1388384" y="2535705"/>
            <a:ext cx="2870247" cy="1845226"/>
          </a:xfrm>
          <a:prstGeom prst="rect">
            <a:avLst/>
          </a:prstGeom>
          <a:solidFill>
            <a:srgbClr val="F2D4C2">
              <a:alpha val="46274"/>
            </a:srgbClr>
          </a:solid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400"/>
              <a:buNone/>
            </a:pPr>
            <a:r>
              <a:rPr lang="en-US"/>
              <a:t> </a:t>
            </a:r>
            <a:endParaRPr/>
          </a:p>
        </p:txBody>
      </p:sp>
      <p:sp>
        <p:nvSpPr>
          <p:cNvPr id="184" name="Google Shape;184;p5"/>
          <p:cNvSpPr/>
          <p:nvPr/>
        </p:nvSpPr>
        <p:spPr>
          <a:xfrm>
            <a:off x="2361880" y="1471945"/>
            <a:ext cx="923253" cy="764232"/>
          </a:xfrm>
          <a:custGeom>
            <a:rect b="b" l="l" r="r" t="t"/>
            <a:pathLst>
              <a:path extrusionOk="0" h="21559" w="26045">
                <a:moveTo>
                  <a:pt x="11896" y="1"/>
                </a:moveTo>
                <a:cubicBezTo>
                  <a:pt x="10317" y="1"/>
                  <a:pt x="8596" y="119"/>
                  <a:pt x="7135" y="661"/>
                </a:cubicBezTo>
                <a:cubicBezTo>
                  <a:pt x="5607" y="1228"/>
                  <a:pt x="4213" y="2139"/>
                  <a:pt x="3126" y="3324"/>
                </a:cubicBezTo>
                <a:cubicBezTo>
                  <a:pt x="891" y="5763"/>
                  <a:pt x="1" y="9274"/>
                  <a:pt x="729" y="12456"/>
                </a:cubicBezTo>
                <a:cubicBezTo>
                  <a:pt x="1458" y="15638"/>
                  <a:pt x="3757" y="18434"/>
                  <a:pt x="6764" y="19920"/>
                </a:cubicBezTo>
                <a:cubicBezTo>
                  <a:pt x="8908" y="20978"/>
                  <a:pt x="11340" y="21392"/>
                  <a:pt x="13751" y="21518"/>
                </a:cubicBezTo>
                <a:cubicBezTo>
                  <a:pt x="14216" y="21544"/>
                  <a:pt x="14682" y="21559"/>
                  <a:pt x="15148" y="21559"/>
                </a:cubicBezTo>
                <a:cubicBezTo>
                  <a:pt x="16320" y="21559"/>
                  <a:pt x="17491" y="21463"/>
                  <a:pt x="18629" y="21202"/>
                </a:cubicBezTo>
                <a:cubicBezTo>
                  <a:pt x="20220" y="20838"/>
                  <a:pt x="21755" y="20130"/>
                  <a:pt x="22904" y="19009"/>
                </a:cubicBezTo>
                <a:cubicBezTo>
                  <a:pt x="24054" y="17880"/>
                  <a:pt x="24776" y="16388"/>
                  <a:pt x="25154" y="14846"/>
                </a:cubicBezTo>
                <a:cubicBezTo>
                  <a:pt x="26044" y="11250"/>
                  <a:pt x="25098" y="7277"/>
                  <a:pt x="22666" y="4424"/>
                </a:cubicBezTo>
                <a:cubicBezTo>
                  <a:pt x="21292" y="2812"/>
                  <a:pt x="19435" y="1530"/>
                  <a:pt x="17396" y="843"/>
                </a:cubicBezTo>
                <a:cubicBezTo>
                  <a:pt x="15728" y="275"/>
                  <a:pt x="13947" y="23"/>
                  <a:pt x="12181" y="2"/>
                </a:cubicBezTo>
                <a:cubicBezTo>
                  <a:pt x="12087" y="1"/>
                  <a:pt x="11992" y="1"/>
                  <a:pt x="11896" y="1"/>
                </a:cubicBezTo>
                <a:close/>
              </a:path>
            </a:pathLst>
          </a:custGeom>
          <a:solidFill>
            <a:srgbClr val="D97E49"/>
          </a:solidFill>
          <a:ln cap="flat" cmpd="sng" w="9525">
            <a:solidFill>
              <a:srgbClr val="D97E4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500"/>
              <a:buFont typeface="Arial"/>
              <a:buNone/>
            </a:pPr>
            <a:r>
              <a:rPr b="1" i="0" lang="en-US" sz="3500" u="none" cap="none" strike="noStrike">
                <a:solidFill>
                  <a:schemeClr val="accent6"/>
                </a:solidFill>
                <a:latin typeface="Arial"/>
                <a:ea typeface="Arial"/>
                <a:cs typeface="Arial"/>
                <a:sym typeface="Arial"/>
              </a:rPr>
              <a:t>I</a:t>
            </a:r>
            <a:endParaRPr b="1" i="0" sz="3500" u="none" cap="none" strike="noStrike">
              <a:solidFill>
                <a:schemeClr val="accent6"/>
              </a:solidFill>
              <a:latin typeface="Arial"/>
              <a:ea typeface="Arial"/>
              <a:cs typeface="Arial"/>
              <a:sym typeface="Arial"/>
            </a:endParaRPr>
          </a:p>
        </p:txBody>
      </p:sp>
      <p:sp>
        <p:nvSpPr>
          <p:cNvPr id="185" name="Google Shape;185;p5"/>
          <p:cNvSpPr txBox="1"/>
          <p:nvPr/>
        </p:nvSpPr>
        <p:spPr>
          <a:xfrm>
            <a:off x="1626166" y="2656205"/>
            <a:ext cx="2385162" cy="1615827"/>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0" i="0" lang="en-US" sz="2200" u="none" cap="none" strike="noStrike">
                <a:solidFill>
                  <a:srgbClr val="000000"/>
                </a:solidFill>
                <a:latin typeface="Arial"/>
                <a:ea typeface="Arial"/>
                <a:cs typeface="Arial"/>
                <a:sym typeface="Arial"/>
              </a:rPr>
              <a:t>An toàn lao động trong chế biến thực phẩm</a:t>
            </a:r>
            <a:endParaRPr b="0" i="0" sz="2200" u="none" cap="none" strike="noStrike">
              <a:solidFill>
                <a:srgbClr val="000000"/>
              </a:solidFill>
              <a:latin typeface="Arial"/>
              <a:ea typeface="Arial"/>
              <a:cs typeface="Arial"/>
              <a:sym typeface="Arial"/>
            </a:endParaRPr>
          </a:p>
        </p:txBody>
      </p:sp>
      <p:sp>
        <p:nvSpPr>
          <p:cNvPr id="186" name="Google Shape;186;p5"/>
          <p:cNvSpPr txBox="1"/>
          <p:nvPr/>
        </p:nvSpPr>
        <p:spPr>
          <a:xfrm>
            <a:off x="5306266" y="2656205"/>
            <a:ext cx="2676677" cy="1615827"/>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0" i="0" lang="en-US" sz="2200" u="none" cap="none" strike="noStrike">
                <a:solidFill>
                  <a:srgbClr val="000000"/>
                </a:solidFill>
                <a:latin typeface="Arial"/>
                <a:ea typeface="Arial"/>
                <a:cs typeface="Arial"/>
                <a:sym typeface="Arial"/>
              </a:rPr>
              <a:t>An toàn vệ sinh thực phẩm trong chế biến thực phẩm</a:t>
            </a:r>
            <a:endParaRPr/>
          </a:p>
        </p:txBody>
      </p:sp>
      <p:sp>
        <p:nvSpPr>
          <p:cNvPr id="187" name="Google Shape;187;p5"/>
          <p:cNvSpPr/>
          <p:nvPr/>
        </p:nvSpPr>
        <p:spPr>
          <a:xfrm>
            <a:off x="6182977" y="1471945"/>
            <a:ext cx="923253" cy="764232"/>
          </a:xfrm>
          <a:custGeom>
            <a:rect b="b" l="l" r="r" t="t"/>
            <a:pathLst>
              <a:path extrusionOk="0" h="21559" w="26045">
                <a:moveTo>
                  <a:pt x="11896" y="1"/>
                </a:moveTo>
                <a:cubicBezTo>
                  <a:pt x="10317" y="1"/>
                  <a:pt x="8596" y="119"/>
                  <a:pt x="7135" y="661"/>
                </a:cubicBezTo>
                <a:cubicBezTo>
                  <a:pt x="5607" y="1228"/>
                  <a:pt x="4213" y="2139"/>
                  <a:pt x="3126" y="3324"/>
                </a:cubicBezTo>
                <a:cubicBezTo>
                  <a:pt x="891" y="5763"/>
                  <a:pt x="1" y="9274"/>
                  <a:pt x="729" y="12456"/>
                </a:cubicBezTo>
                <a:cubicBezTo>
                  <a:pt x="1458" y="15638"/>
                  <a:pt x="3757" y="18434"/>
                  <a:pt x="6764" y="19920"/>
                </a:cubicBezTo>
                <a:cubicBezTo>
                  <a:pt x="8908" y="20978"/>
                  <a:pt x="11340" y="21392"/>
                  <a:pt x="13751" y="21518"/>
                </a:cubicBezTo>
                <a:cubicBezTo>
                  <a:pt x="14216" y="21544"/>
                  <a:pt x="14682" y="21559"/>
                  <a:pt x="15148" y="21559"/>
                </a:cubicBezTo>
                <a:cubicBezTo>
                  <a:pt x="16320" y="21559"/>
                  <a:pt x="17491" y="21463"/>
                  <a:pt x="18629" y="21202"/>
                </a:cubicBezTo>
                <a:cubicBezTo>
                  <a:pt x="20220" y="20838"/>
                  <a:pt x="21755" y="20130"/>
                  <a:pt x="22904" y="19009"/>
                </a:cubicBezTo>
                <a:cubicBezTo>
                  <a:pt x="24054" y="17880"/>
                  <a:pt x="24776" y="16388"/>
                  <a:pt x="25154" y="14846"/>
                </a:cubicBezTo>
                <a:cubicBezTo>
                  <a:pt x="26044" y="11250"/>
                  <a:pt x="25098" y="7277"/>
                  <a:pt x="22666" y="4424"/>
                </a:cubicBezTo>
                <a:cubicBezTo>
                  <a:pt x="21292" y="2812"/>
                  <a:pt x="19435" y="1530"/>
                  <a:pt x="17396" y="843"/>
                </a:cubicBezTo>
                <a:cubicBezTo>
                  <a:pt x="15728" y="275"/>
                  <a:pt x="13947" y="23"/>
                  <a:pt x="12181" y="2"/>
                </a:cubicBezTo>
                <a:cubicBezTo>
                  <a:pt x="12087" y="1"/>
                  <a:pt x="11992" y="1"/>
                  <a:pt x="11896" y="1"/>
                </a:cubicBezTo>
                <a:close/>
              </a:path>
            </a:pathLst>
          </a:custGeom>
          <a:solidFill>
            <a:srgbClr val="D97E49"/>
          </a:solidFill>
          <a:ln cap="flat" cmpd="sng" w="9525">
            <a:solidFill>
              <a:srgbClr val="D97E4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500"/>
              <a:buFont typeface="Arial"/>
              <a:buNone/>
            </a:pPr>
            <a:r>
              <a:rPr b="1" i="0" lang="en-US" sz="3500" u="none" cap="none" strike="noStrike">
                <a:solidFill>
                  <a:schemeClr val="accent6"/>
                </a:solidFill>
                <a:latin typeface="Arial"/>
                <a:ea typeface="Arial"/>
                <a:cs typeface="Arial"/>
                <a:sym typeface="Arial"/>
              </a:rPr>
              <a:t>II</a:t>
            </a:r>
            <a:endParaRPr b="1" i="0" sz="3500" u="none" cap="none" strike="noStrike">
              <a:solidFill>
                <a:schemeClr val="accent6"/>
              </a:solidFill>
              <a:latin typeface="Arial"/>
              <a:ea typeface="Arial"/>
              <a:cs typeface="Arial"/>
              <a:sym typeface="Arial"/>
            </a:endParaRPr>
          </a:p>
        </p:txBody>
      </p:sp>
      <p:pic>
        <p:nvPicPr>
          <p:cNvPr id="188" name="Google Shape;188;p5"/>
          <p:cNvPicPr preferRelativeResize="0"/>
          <p:nvPr/>
        </p:nvPicPr>
        <p:blipFill rotWithShape="1">
          <a:blip r:embed="rId3">
            <a:alphaModFix/>
          </a:blip>
          <a:srcRect b="0" l="0" r="0" t="0"/>
          <a:stretch/>
        </p:blipFill>
        <p:spPr>
          <a:xfrm>
            <a:off x="259544" y="4768466"/>
            <a:ext cx="1128840" cy="213068"/>
          </a:xfrm>
          <a:prstGeom prst="rect">
            <a:avLst/>
          </a:prstGeom>
          <a:noFill/>
          <a:ln>
            <a:noFill/>
          </a:ln>
        </p:spPr>
      </p:pic>
    </p:spTree>
  </p:cSld>
  <p:clrMapOvr>
    <a:masterClrMapping/>
  </p:clrMapOvr>
  <p:transition spd="med">
    <p:blinds dir="ver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6"/>
          <p:cNvSpPr txBox="1"/>
          <p:nvPr/>
        </p:nvSpPr>
        <p:spPr>
          <a:xfrm>
            <a:off x="832514" y="1721813"/>
            <a:ext cx="4299045" cy="2416239"/>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i="0" lang="en-US" sz="3500" u="none" cap="none" strike="noStrike">
                <a:solidFill>
                  <a:srgbClr val="000000"/>
                </a:solidFill>
                <a:latin typeface="Arial"/>
                <a:ea typeface="Arial"/>
                <a:cs typeface="Arial"/>
                <a:sym typeface="Arial"/>
              </a:rPr>
              <a:t>An toàn lao động trong chế biến thực phẩm</a:t>
            </a:r>
            <a:endParaRPr/>
          </a:p>
        </p:txBody>
      </p:sp>
      <p:sp>
        <p:nvSpPr>
          <p:cNvPr id="194" name="Google Shape;194;p6"/>
          <p:cNvSpPr/>
          <p:nvPr/>
        </p:nvSpPr>
        <p:spPr>
          <a:xfrm>
            <a:off x="2545308" y="848357"/>
            <a:ext cx="873456" cy="873456"/>
          </a:xfrm>
          <a:prstGeom prst="ellipse">
            <a:avLst/>
          </a:prstGeom>
          <a:solidFill>
            <a:schemeClr val="accent1"/>
          </a:solidFill>
          <a:ln cap="flat" cmpd="sng" w="25400">
            <a:solidFill>
              <a:srgbClr val="B9947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3800" u="none" cap="none" strike="noStrike">
                <a:solidFill>
                  <a:schemeClr val="lt1"/>
                </a:solidFill>
                <a:latin typeface="Arial"/>
                <a:ea typeface="Arial"/>
                <a:cs typeface="Arial"/>
                <a:sym typeface="Arial"/>
              </a:rPr>
              <a:t>I</a:t>
            </a:r>
            <a:endParaRPr/>
          </a:p>
        </p:txBody>
      </p:sp>
      <p:pic>
        <p:nvPicPr>
          <p:cNvPr descr="https://cdn-i.vtcnews.vn/files/f1/2015/10/02/24anh_1_1jpg.jpg" id="195" name="Google Shape;195;p6"/>
          <p:cNvPicPr preferRelativeResize="0"/>
          <p:nvPr/>
        </p:nvPicPr>
        <p:blipFill rotWithShape="1">
          <a:blip r:embed="rId3">
            <a:alphaModFix/>
          </a:blip>
          <a:srcRect b="0" l="0" r="50193" t="0"/>
          <a:stretch/>
        </p:blipFill>
        <p:spPr>
          <a:xfrm>
            <a:off x="5728281" y="0"/>
            <a:ext cx="3415719" cy="5143500"/>
          </a:xfrm>
          <a:prstGeom prst="rect">
            <a:avLst/>
          </a:prstGeom>
          <a:noFill/>
          <a:ln>
            <a:noFill/>
          </a:ln>
        </p:spPr>
      </p:pic>
    </p:spTree>
  </p:cSld>
  <p:clrMapOvr>
    <a:masterClrMapping/>
  </p:clrMapOvr>
  <p:transition spd="med">
    <p:comb/>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7"/>
          <p:cNvSpPr txBox="1"/>
          <p:nvPr/>
        </p:nvSpPr>
        <p:spPr>
          <a:xfrm>
            <a:off x="0" y="170044"/>
            <a:ext cx="9144001" cy="5078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700" u="none" cap="none" strike="noStrike">
                <a:solidFill>
                  <a:srgbClr val="5A2D12"/>
                </a:solidFill>
                <a:latin typeface="Arial"/>
                <a:ea typeface="Arial"/>
                <a:cs typeface="Arial"/>
                <a:sym typeface="Arial"/>
              </a:rPr>
              <a:t>1. Vai trò của đảm bảo an toàn lao động</a:t>
            </a:r>
            <a:endParaRPr/>
          </a:p>
        </p:txBody>
      </p:sp>
      <p:grpSp>
        <p:nvGrpSpPr>
          <p:cNvPr id="201" name="Google Shape;201;p7"/>
          <p:cNvGrpSpPr/>
          <p:nvPr/>
        </p:nvGrpSpPr>
        <p:grpSpPr>
          <a:xfrm>
            <a:off x="4372573" y="946461"/>
            <a:ext cx="4013913" cy="2780081"/>
            <a:chOff x="1293793" y="928906"/>
            <a:chExt cx="4013913" cy="2780081"/>
          </a:xfrm>
        </p:grpSpPr>
        <p:sp>
          <p:nvSpPr>
            <p:cNvPr id="202" name="Google Shape;202;p7"/>
            <p:cNvSpPr/>
            <p:nvPr/>
          </p:nvSpPr>
          <p:spPr>
            <a:xfrm>
              <a:off x="1293793" y="1222808"/>
              <a:ext cx="4013913" cy="2486179"/>
            </a:xfrm>
            <a:prstGeom prst="roundRect">
              <a:avLst>
                <a:gd fmla="val 6986" name="adj"/>
              </a:avLst>
            </a:prstGeom>
            <a:solidFill>
              <a:schemeClr val="accent6"/>
            </a:solidFill>
            <a:ln cap="flat" cmpd="sng" w="9525">
              <a:solidFill>
                <a:srgbClr val="000000"/>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0" i="1" lang="en-US" sz="1000" u="none" cap="none" strike="noStrike">
                  <a:solidFill>
                    <a:srgbClr val="000000"/>
                  </a:solidFill>
                  <a:latin typeface="Arial"/>
                  <a:ea typeface="Arial"/>
                  <a:cs typeface="Arial"/>
                  <a:sym typeface="Arial"/>
                </a:rPr>
                <a:t> </a:t>
              </a:r>
              <a:endParaRPr/>
            </a:p>
            <a:p>
              <a:pPr indent="0" lvl="0" marL="0" marR="0" rtl="0" algn="ctr">
                <a:lnSpc>
                  <a:spcPct val="150000"/>
                </a:lnSpc>
                <a:spcBef>
                  <a:spcPts val="0"/>
                </a:spcBef>
                <a:spcAft>
                  <a:spcPts val="0"/>
                </a:spcAft>
                <a:buNone/>
              </a:pPr>
              <a:r>
                <a:rPr b="0" i="1" lang="en-US" sz="2000" u="none" cap="none" strike="noStrike">
                  <a:solidFill>
                    <a:srgbClr val="000000"/>
                  </a:solidFill>
                  <a:latin typeface="Arial"/>
                  <a:ea typeface="Arial"/>
                  <a:cs typeface="Arial"/>
                  <a:sym typeface="Arial"/>
                </a:rPr>
                <a:t>Đọc thông tin mục I.1 trong SGK tr.30, thảo luận nhóm và trả lời câu hỏi: </a:t>
              </a:r>
              <a:r>
                <a:rPr b="0" i="0" lang="en-US" sz="2000" u="none" cap="none" strike="noStrike">
                  <a:solidFill>
                    <a:srgbClr val="000000"/>
                  </a:solidFill>
                  <a:latin typeface="Arial"/>
                  <a:ea typeface="Arial"/>
                  <a:cs typeface="Arial"/>
                  <a:sym typeface="Arial"/>
                </a:rPr>
                <a:t>Trình bày vai trò của đảm bảo an toàn lao động. </a:t>
              </a:r>
              <a:endParaRPr b="0" i="0" sz="2000" u="none" cap="none" strike="noStrike">
                <a:solidFill>
                  <a:srgbClr val="000000"/>
                </a:solidFill>
                <a:latin typeface="Arial"/>
                <a:ea typeface="Arial"/>
                <a:cs typeface="Arial"/>
                <a:sym typeface="Arial"/>
              </a:endParaRPr>
            </a:p>
          </p:txBody>
        </p:sp>
        <p:pic>
          <p:nvPicPr>
            <p:cNvPr id="203" name="Google Shape;203;p7"/>
            <p:cNvPicPr preferRelativeResize="0"/>
            <p:nvPr/>
          </p:nvPicPr>
          <p:blipFill rotWithShape="1">
            <a:blip r:embed="rId3">
              <a:alphaModFix/>
            </a:blip>
            <a:srcRect b="0" l="0" r="0" t="0"/>
            <a:stretch/>
          </p:blipFill>
          <p:spPr>
            <a:xfrm>
              <a:off x="2665517" y="928906"/>
              <a:ext cx="1270463" cy="689403"/>
            </a:xfrm>
            <a:prstGeom prst="rect">
              <a:avLst/>
            </a:prstGeom>
            <a:noFill/>
            <a:ln>
              <a:noFill/>
            </a:ln>
          </p:spPr>
        </p:pic>
      </p:grpSp>
      <p:pic>
        <p:nvPicPr>
          <p:cNvPr id="204" name="Google Shape;204;p7"/>
          <p:cNvPicPr preferRelativeResize="0"/>
          <p:nvPr/>
        </p:nvPicPr>
        <p:blipFill rotWithShape="1">
          <a:blip r:embed="rId4">
            <a:alphaModFix/>
          </a:blip>
          <a:srcRect b="0" l="53732" r="0" t="56798"/>
          <a:stretch/>
        </p:blipFill>
        <p:spPr>
          <a:xfrm>
            <a:off x="0" y="1447799"/>
            <a:ext cx="4372573" cy="4082849"/>
          </a:xfrm>
          <a:prstGeom prst="rect">
            <a:avLst/>
          </a:prstGeom>
          <a:noFill/>
          <a:ln>
            <a:noFill/>
          </a:ln>
        </p:spPr>
      </p:pic>
    </p:spTree>
  </p:cSld>
  <p:clrMapOvr>
    <a:masterClrMapping/>
  </p:clrMapOvr>
  <p:transition spd="med">
    <p:wheel spokes="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01"/>
                                        </p:tgtEl>
                                        <p:attrNameLst>
                                          <p:attrName>style.visibility</p:attrName>
                                        </p:attrNameLst>
                                      </p:cBhvr>
                                      <p:to>
                                        <p:strVal val="visible"/>
                                      </p:to>
                                    </p:set>
                                    <p:anim calcmode="lin" valueType="num">
                                      <p:cBhvr additive="base">
                                        <p:cTn dur="500"/>
                                        <p:tgtEl>
                                          <p:spTgt spid="20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04"/>
                                        </p:tgtEl>
                                        <p:attrNameLst>
                                          <p:attrName>style.visibility</p:attrName>
                                        </p:attrNameLst>
                                      </p:cBhvr>
                                      <p:to>
                                        <p:strVal val="visible"/>
                                      </p:to>
                                    </p:set>
                                    <p:anim calcmode="lin" valueType="num">
                                      <p:cBhvr additive="base">
                                        <p:cTn dur="500"/>
                                        <p:tgtEl>
                                          <p:spTgt spid="20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8"/>
          <p:cNvSpPr txBox="1"/>
          <p:nvPr/>
        </p:nvSpPr>
        <p:spPr>
          <a:xfrm>
            <a:off x="0" y="170044"/>
            <a:ext cx="9144001" cy="5078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700" u="none" cap="none" strike="noStrike">
                <a:solidFill>
                  <a:srgbClr val="5A2D12"/>
                </a:solidFill>
                <a:latin typeface="Arial"/>
                <a:ea typeface="Arial"/>
                <a:cs typeface="Arial"/>
                <a:sym typeface="Arial"/>
              </a:rPr>
              <a:t>1. Vai trò của đảm bảo an toàn lao động</a:t>
            </a:r>
            <a:endParaRPr/>
          </a:p>
        </p:txBody>
      </p:sp>
      <p:sp>
        <p:nvSpPr>
          <p:cNvPr id="210" name="Google Shape;210;p8"/>
          <p:cNvSpPr/>
          <p:nvPr/>
        </p:nvSpPr>
        <p:spPr>
          <a:xfrm>
            <a:off x="769487" y="921028"/>
            <a:ext cx="7605025" cy="1558541"/>
          </a:xfrm>
          <a:prstGeom prst="roundRect">
            <a:avLst>
              <a:gd fmla="val 4475" name="adj"/>
            </a:avLst>
          </a:prstGeom>
          <a:solidFill>
            <a:schemeClr val="accent6"/>
          </a:solidFill>
          <a:ln cap="flat" cmpd="sng" w="127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just">
              <a:lnSpc>
                <a:spcPct val="150000"/>
              </a:lnSpc>
              <a:spcBef>
                <a:spcPts val="0"/>
              </a:spcBef>
              <a:spcAft>
                <a:spcPts val="0"/>
              </a:spcAft>
              <a:buNone/>
            </a:pPr>
            <a:r>
              <a:rPr b="1" i="0" lang="en-US" sz="2000" u="none" cap="none" strike="noStrike">
                <a:solidFill>
                  <a:srgbClr val="C00000"/>
                </a:solidFill>
                <a:latin typeface="Arial"/>
                <a:ea typeface="Arial"/>
                <a:cs typeface="Arial"/>
                <a:sym typeface="Arial"/>
              </a:rPr>
              <a:t>An toàn lao động: </a:t>
            </a:r>
            <a:r>
              <a:rPr b="0" i="0" lang="en-US" sz="2000" u="none" cap="none" strike="noStrike">
                <a:solidFill>
                  <a:srgbClr val="000000"/>
                </a:solidFill>
                <a:latin typeface="Arial"/>
                <a:ea typeface="Arial"/>
                <a:cs typeface="Arial"/>
                <a:sym typeface="Arial"/>
              </a:rPr>
              <a:t>giải pháp phòng, chống tác động của các yếu tố nguy hiểm nhằm bảo đảm không xảy ra thương tật, tử vong đối với con người trong quá trình lao động. </a:t>
            </a:r>
            <a:endParaRPr b="0" i="0" sz="2000" u="none" cap="none" strike="noStrike">
              <a:solidFill>
                <a:srgbClr val="000000"/>
              </a:solidFill>
              <a:latin typeface="Arial"/>
              <a:ea typeface="Arial"/>
              <a:cs typeface="Arial"/>
              <a:sym typeface="Arial"/>
            </a:endParaRPr>
          </a:p>
        </p:txBody>
      </p:sp>
      <p:pic>
        <p:nvPicPr>
          <p:cNvPr descr="https://dongphucstore.com/wp-content/uploads/2023/03/fe2817f159caa19954f94ae3fd62ae9fbaf0c999.jpg" id="211" name="Google Shape;211;p8"/>
          <p:cNvPicPr preferRelativeResize="0"/>
          <p:nvPr/>
        </p:nvPicPr>
        <p:blipFill rotWithShape="1">
          <a:blip r:embed="rId3">
            <a:alphaModFix/>
          </a:blip>
          <a:srcRect b="0" l="0" r="0" t="0"/>
          <a:stretch/>
        </p:blipFill>
        <p:spPr>
          <a:xfrm>
            <a:off x="5275213" y="2826033"/>
            <a:ext cx="2920328" cy="1923767"/>
          </a:xfrm>
          <a:prstGeom prst="rect">
            <a:avLst/>
          </a:prstGeom>
          <a:noFill/>
          <a:ln>
            <a:noFill/>
          </a:ln>
        </p:spPr>
      </p:pic>
      <p:pic>
        <p:nvPicPr>
          <p:cNvPr descr="https://bcp.cdnchinhphu.vn/334894974524682240/2024/5/21/antoanlaodong-1681118670962908583573-17162762702171207504754.jpg" id="212" name="Google Shape;212;p8"/>
          <p:cNvPicPr preferRelativeResize="0"/>
          <p:nvPr/>
        </p:nvPicPr>
        <p:blipFill rotWithShape="1">
          <a:blip r:embed="rId4">
            <a:alphaModFix/>
          </a:blip>
          <a:srcRect b="0" l="0" r="0" t="0"/>
          <a:stretch/>
        </p:blipFill>
        <p:spPr>
          <a:xfrm>
            <a:off x="1759578" y="2826033"/>
            <a:ext cx="2885651" cy="1923767"/>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10"/>
                                        </p:tgtEl>
                                        <p:attrNameLst>
                                          <p:attrName>style.visibility</p:attrName>
                                        </p:attrNameLst>
                                      </p:cBhvr>
                                      <p:to>
                                        <p:strVal val="visible"/>
                                      </p:to>
                                    </p:set>
                                    <p:anim calcmode="lin" valueType="num">
                                      <p:cBhvr additive="base">
                                        <p:cTn dur="500"/>
                                        <p:tgtEl>
                                          <p:spTgt spid="21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12"/>
                                        </p:tgtEl>
                                        <p:attrNameLst>
                                          <p:attrName>style.visibility</p:attrName>
                                        </p:attrNameLst>
                                      </p:cBhvr>
                                      <p:to>
                                        <p:strVal val="visible"/>
                                      </p:to>
                                    </p:set>
                                    <p:anim calcmode="lin" valueType="num">
                                      <p:cBhvr additive="base">
                                        <p:cTn dur="500"/>
                                        <p:tgtEl>
                                          <p:spTgt spid="212"/>
                                        </p:tgtEl>
                                        <p:attrNameLst>
                                          <p:attrName>ppt_w</p:attrName>
                                        </p:attrNameLst>
                                      </p:cBhvr>
                                      <p:tavLst>
                                        <p:tav fmla="" tm="0">
                                          <p:val>
                                            <p:strVal val="0"/>
                                          </p:val>
                                        </p:tav>
                                        <p:tav fmla="" tm="100000">
                                          <p:val>
                                            <p:strVal val="#ppt_w"/>
                                          </p:val>
                                        </p:tav>
                                      </p:tavLst>
                                    </p:anim>
                                    <p:anim calcmode="lin" valueType="num">
                                      <p:cBhvr additive="base">
                                        <p:cTn dur="500"/>
                                        <p:tgtEl>
                                          <p:spTgt spid="212"/>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211"/>
                                        </p:tgtEl>
                                        <p:attrNameLst>
                                          <p:attrName>style.visibility</p:attrName>
                                        </p:attrNameLst>
                                      </p:cBhvr>
                                      <p:to>
                                        <p:strVal val="visible"/>
                                      </p:to>
                                    </p:set>
                                    <p:anim calcmode="lin" valueType="num">
                                      <p:cBhvr additive="base">
                                        <p:cTn dur="500"/>
                                        <p:tgtEl>
                                          <p:spTgt spid="211"/>
                                        </p:tgtEl>
                                        <p:attrNameLst>
                                          <p:attrName>ppt_w</p:attrName>
                                        </p:attrNameLst>
                                      </p:cBhvr>
                                      <p:tavLst>
                                        <p:tav fmla="" tm="0">
                                          <p:val>
                                            <p:strVal val="0"/>
                                          </p:val>
                                        </p:tav>
                                        <p:tav fmla="" tm="100000">
                                          <p:val>
                                            <p:strVal val="#ppt_w"/>
                                          </p:val>
                                        </p:tav>
                                      </p:tavLst>
                                    </p:anim>
                                    <p:anim calcmode="lin" valueType="num">
                                      <p:cBhvr additive="base">
                                        <p:cTn dur="500"/>
                                        <p:tgtEl>
                                          <p:spTgt spid="211"/>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9"/>
          <p:cNvSpPr txBox="1"/>
          <p:nvPr/>
        </p:nvSpPr>
        <p:spPr>
          <a:xfrm>
            <a:off x="0" y="170044"/>
            <a:ext cx="9144001" cy="5078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700" u="none" cap="none" strike="noStrike">
                <a:solidFill>
                  <a:srgbClr val="5A2D12"/>
                </a:solidFill>
                <a:latin typeface="Arial"/>
                <a:ea typeface="Arial"/>
                <a:cs typeface="Arial"/>
                <a:sym typeface="Arial"/>
              </a:rPr>
              <a:t>1. Vai trò của đảm bảo an toàn lao động</a:t>
            </a:r>
            <a:endParaRPr/>
          </a:p>
        </p:txBody>
      </p:sp>
      <p:sp>
        <p:nvSpPr>
          <p:cNvPr id="218" name="Google Shape;218;p9"/>
          <p:cNvSpPr txBox="1"/>
          <p:nvPr/>
        </p:nvSpPr>
        <p:spPr>
          <a:xfrm>
            <a:off x="3560295" y="2538745"/>
            <a:ext cx="4393026" cy="1938992"/>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Việc sử dụng các dụng cụ, thiết bị dễ gây nguy hiểm tiềm ẩn nguy cơ gây mất an toàn đối với người thực hiện và cả những người xung quanh.</a:t>
            </a:r>
            <a:endParaRPr/>
          </a:p>
        </p:txBody>
      </p:sp>
      <p:sp>
        <p:nvSpPr>
          <p:cNvPr id="219" name="Google Shape;219;p9"/>
          <p:cNvSpPr/>
          <p:nvPr/>
        </p:nvSpPr>
        <p:spPr>
          <a:xfrm>
            <a:off x="3032325" y="3409437"/>
            <a:ext cx="392339" cy="197607"/>
          </a:xfrm>
          <a:prstGeom prst="rightArrow">
            <a:avLst>
              <a:gd fmla="val 50000" name="adj1"/>
              <a:gd fmla="val 68650" name="adj2"/>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20" name="Google Shape;220;p9"/>
          <p:cNvSpPr txBox="1"/>
          <p:nvPr/>
        </p:nvSpPr>
        <p:spPr>
          <a:xfrm>
            <a:off x="3560295" y="945880"/>
            <a:ext cx="4393026" cy="1477328"/>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en-US" sz="2000" u="none" cap="none" strike="noStrike">
                <a:solidFill>
                  <a:srgbClr val="000000"/>
                </a:solidFill>
                <a:latin typeface="Arial"/>
                <a:ea typeface="Arial"/>
                <a:cs typeface="Arial"/>
                <a:sym typeface="Arial"/>
              </a:rPr>
              <a:t>Diễn ra liên tục, dồn dập như sơ chế, chế biến, trang trí,... với các dụng cụ, thiết bị nhà bếp. </a:t>
            </a:r>
            <a:endParaRPr/>
          </a:p>
        </p:txBody>
      </p:sp>
      <p:sp>
        <p:nvSpPr>
          <p:cNvPr id="221" name="Google Shape;221;p9"/>
          <p:cNvSpPr/>
          <p:nvPr/>
        </p:nvSpPr>
        <p:spPr>
          <a:xfrm flipH="1">
            <a:off x="2578660" y="945880"/>
            <a:ext cx="318034" cy="3531857"/>
          </a:xfrm>
          <a:prstGeom prst="leftBrace">
            <a:avLst>
              <a:gd fmla="val 46679" name="adj1"/>
              <a:gd fmla="val 50000" name="adj2"/>
            </a:avLst>
          </a:prstGeom>
          <a:noFill/>
          <a:ln cap="flat" cmpd="sng" w="1905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222" name="Google Shape;222;p9"/>
          <p:cNvSpPr/>
          <p:nvPr/>
        </p:nvSpPr>
        <p:spPr>
          <a:xfrm>
            <a:off x="3037540" y="1585740"/>
            <a:ext cx="392339" cy="197607"/>
          </a:xfrm>
          <a:prstGeom prst="rightArrow">
            <a:avLst>
              <a:gd fmla="val 50000" name="adj1"/>
              <a:gd fmla="val 68650" name="adj2"/>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23" name="Google Shape;223;p9"/>
          <p:cNvSpPr/>
          <p:nvPr/>
        </p:nvSpPr>
        <p:spPr>
          <a:xfrm>
            <a:off x="319923" y="1712397"/>
            <a:ext cx="2117891" cy="1998822"/>
          </a:xfrm>
          <a:prstGeom prst="roundRect">
            <a:avLst>
              <a:gd fmla="val 4475" name="adj"/>
            </a:avLst>
          </a:prstGeom>
          <a:solidFill>
            <a:srgbClr val="F2D4C2"/>
          </a:solidFill>
          <a:ln>
            <a:noFill/>
          </a:ln>
          <a:effectLst>
            <a:outerShdw blurRad="57785" algn="ctr" dir="3180000" dist="33020">
              <a:srgbClr val="000000">
                <a:alpha val="29803"/>
              </a:srgbClr>
            </a:outerShdw>
          </a:effectLst>
        </p:spPr>
        <p:txBody>
          <a:bodyPr anchorCtr="0" anchor="ctr" bIns="45700" lIns="91425" spcFirstLastPara="1" rIns="91425" wrap="square" tIns="45700">
            <a:noAutofit/>
          </a:bodyPr>
          <a:lstStyle/>
          <a:p>
            <a:pPr indent="0" lvl="0" marL="0" marR="0" rtl="0" algn="ctr">
              <a:lnSpc>
                <a:spcPct val="150000"/>
              </a:lnSpc>
              <a:spcBef>
                <a:spcPts val="0"/>
              </a:spcBef>
              <a:spcAft>
                <a:spcPts val="0"/>
              </a:spcAft>
              <a:buNone/>
            </a:pPr>
            <a:r>
              <a:rPr b="1" i="0" lang="en-US" sz="2000" u="none" cap="none" strike="noStrike">
                <a:solidFill>
                  <a:srgbClr val="000000"/>
                </a:solidFill>
                <a:latin typeface="Arial"/>
                <a:ea typeface="Arial"/>
                <a:cs typeface="Arial"/>
                <a:sym typeface="Arial"/>
              </a:rPr>
              <a:t>Các công đoạn trong quá trình chế biến </a:t>
            </a:r>
            <a:endParaRPr b="1" i="0" sz="2000" u="none"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None/>
            </a:pPr>
            <a:r>
              <a:rPr b="1" i="0" lang="en-US" sz="2000" u="none" cap="none" strike="noStrike">
                <a:solidFill>
                  <a:srgbClr val="000000"/>
                </a:solidFill>
                <a:latin typeface="Arial"/>
                <a:ea typeface="Arial"/>
                <a:cs typeface="Arial"/>
                <a:sym typeface="Arial"/>
              </a:rPr>
              <a:t>thực phẩm</a:t>
            </a:r>
            <a:endParaRPr b="1" i="0" sz="2000" u="none" cap="none" strike="noStrike">
              <a:solidFill>
                <a:srgbClr val="000000"/>
              </a:solidFill>
              <a:latin typeface="Arial"/>
              <a:ea typeface="Arial"/>
              <a:cs typeface="Arial"/>
              <a:sym typeface="Arial"/>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23"/>
                                        </p:tgtEl>
                                        <p:attrNameLst>
                                          <p:attrName>style.visibility</p:attrName>
                                        </p:attrNameLst>
                                      </p:cBhvr>
                                      <p:to>
                                        <p:strVal val="visible"/>
                                      </p:to>
                                    </p:set>
                                    <p:anim calcmode="lin" valueType="num">
                                      <p:cBhvr additive="base">
                                        <p:cTn dur="500"/>
                                        <p:tgtEl>
                                          <p:spTgt spid="22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500"/>
                                        <p:tgtEl>
                                          <p:spTgt spid="22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500"/>
                                        <p:tgtEl>
                                          <p:spTgt spid="222"/>
                                        </p:tgtEl>
                                      </p:cBhvr>
                                    </p:animEffect>
                                  </p:childTnLst>
                                </p:cTn>
                              </p:par>
                              <p:par>
                                <p:cTn fill="hold" nodeType="withEffect" presetClass="entr" presetID="10" presetSubtype="0">
                                  <p:stCondLst>
                                    <p:cond delay="0"/>
                                  </p:stCondLst>
                                  <p:childTnLst>
                                    <p:set>
                                      <p:cBhvr>
                                        <p:cTn dur="1" fill="hold">
                                          <p:stCondLst>
                                            <p:cond delay="0"/>
                                          </p:stCondLst>
                                        </p:cTn>
                                        <p:tgtEl>
                                          <p:spTgt spid="220"/>
                                        </p:tgtEl>
                                        <p:attrNameLst>
                                          <p:attrName>style.visibility</p:attrName>
                                        </p:attrNameLst>
                                      </p:cBhvr>
                                      <p:to>
                                        <p:strVal val="visible"/>
                                      </p:to>
                                    </p:set>
                                    <p:animEffect filter="fade" transition="in">
                                      <p:cBhvr>
                                        <p:cTn dur="500"/>
                                        <p:tgtEl>
                                          <p:spTgt spid="22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19"/>
                                        </p:tgtEl>
                                        <p:attrNameLst>
                                          <p:attrName>style.visibility</p:attrName>
                                        </p:attrNameLst>
                                      </p:cBhvr>
                                      <p:to>
                                        <p:strVal val="visible"/>
                                      </p:to>
                                    </p:set>
                                    <p:animEffect filter="fade" transition="in">
                                      <p:cBhvr>
                                        <p:cTn dur="500"/>
                                        <p:tgtEl>
                                          <p:spTgt spid="219"/>
                                        </p:tgtEl>
                                      </p:cBhvr>
                                    </p:animEffect>
                                  </p:childTnLst>
                                </p:cTn>
                              </p:par>
                              <p:par>
                                <p:cTn fill="hold" nodeType="withEffect" presetClass="entr" presetID="10" presetSubtype="0">
                                  <p:stCondLst>
                                    <p:cond delay="0"/>
                                  </p:stCondLst>
                                  <p:childTnLst>
                                    <p:set>
                                      <p:cBhvr>
                                        <p:cTn dur="1" fill="hold">
                                          <p:stCondLst>
                                            <p:cond delay="0"/>
                                          </p:stCondLst>
                                        </p:cTn>
                                        <p:tgtEl>
                                          <p:spTgt spid="218"/>
                                        </p:tgtEl>
                                        <p:attrNameLst>
                                          <p:attrName>style.visibility</p:attrName>
                                        </p:attrNameLst>
                                      </p:cBhvr>
                                      <p:to>
                                        <p:strVal val="visible"/>
                                      </p:to>
                                    </p:set>
                                    <p:animEffect filter="fade" transition="in">
                                      <p:cBhvr>
                                        <p:cTn dur="500"/>
                                        <p:tgtEl>
                                          <p:spTgt spid="2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Reducing Food Waste Campaign by Slidesgo">
  <a:themeElements>
    <a:clrScheme name="Simple Light">
      <a:dk1>
        <a:srgbClr val="363636"/>
      </a:dk1>
      <a:lt1>
        <a:srgbClr val="FFFFFF"/>
      </a:lt1>
      <a:dk2>
        <a:srgbClr val="5F6F52"/>
      </a:dk2>
      <a:lt2>
        <a:srgbClr val="A9B388"/>
      </a:lt2>
      <a:accent1>
        <a:srgbClr val="B99470"/>
      </a:accent1>
      <a:accent2>
        <a:srgbClr val="783D19"/>
      </a:accent2>
      <a:accent3>
        <a:srgbClr val="FFFFFF"/>
      </a:accent3>
      <a:accent4>
        <a:srgbClr val="FFFFFF"/>
      </a:accent4>
      <a:accent5>
        <a:srgbClr val="FFFFFF"/>
      </a:accent5>
      <a:accent6>
        <a:srgbClr val="FFFFFF"/>
      </a:accent6>
      <a:hlink>
        <a:srgbClr val="36363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