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81" r:id="rId2"/>
    <p:sldMasterId id="2147483901" r:id="rId3"/>
    <p:sldMasterId id="2147483907" r:id="rId4"/>
    <p:sldMasterId id="2147483921" r:id="rId5"/>
    <p:sldMasterId id="2147483933" r:id="rId6"/>
    <p:sldMasterId id="2147483946" r:id="rId7"/>
    <p:sldMasterId id="2147483959" r:id="rId8"/>
  </p:sldMasterIdLst>
  <p:notesMasterIdLst>
    <p:notesMasterId r:id="rId62"/>
  </p:notesMasterIdLst>
  <p:sldIdLst>
    <p:sldId id="285" r:id="rId9"/>
    <p:sldId id="258" r:id="rId10"/>
    <p:sldId id="2007579256" r:id="rId11"/>
    <p:sldId id="2007579399" r:id="rId12"/>
    <p:sldId id="2007579396" r:id="rId13"/>
    <p:sldId id="2007579398" r:id="rId14"/>
    <p:sldId id="2007579209" r:id="rId15"/>
    <p:sldId id="2007579397" r:id="rId16"/>
    <p:sldId id="2007579409" r:id="rId17"/>
    <p:sldId id="276" r:id="rId18"/>
    <p:sldId id="2007579410" r:id="rId19"/>
    <p:sldId id="2007579411" r:id="rId20"/>
    <p:sldId id="2007579400" r:id="rId21"/>
    <p:sldId id="319" r:id="rId22"/>
    <p:sldId id="2007579401" r:id="rId23"/>
    <p:sldId id="2007579412" r:id="rId24"/>
    <p:sldId id="2007579404" r:id="rId25"/>
    <p:sldId id="2007579408" r:id="rId26"/>
    <p:sldId id="2007579063" r:id="rId27"/>
    <p:sldId id="2007579425" r:id="rId28"/>
    <p:sldId id="2007579406" r:id="rId29"/>
    <p:sldId id="2007579414" r:id="rId30"/>
    <p:sldId id="2007579376" r:id="rId31"/>
    <p:sldId id="2007579426" r:id="rId32"/>
    <p:sldId id="2007579405" r:id="rId33"/>
    <p:sldId id="2007579416" r:id="rId34"/>
    <p:sldId id="2007579417" r:id="rId35"/>
    <p:sldId id="2007579403" r:id="rId36"/>
    <p:sldId id="2007579418" r:id="rId37"/>
    <p:sldId id="2007579419" r:id="rId38"/>
    <p:sldId id="2007579402" r:id="rId39"/>
    <p:sldId id="2007579420" r:id="rId40"/>
    <p:sldId id="2007579421" r:id="rId41"/>
    <p:sldId id="2007579407" r:id="rId42"/>
    <p:sldId id="2007579395" r:id="rId43"/>
    <p:sldId id="2007579171" r:id="rId44"/>
    <p:sldId id="2007579172" r:id="rId45"/>
    <p:sldId id="2007579423" r:id="rId46"/>
    <p:sldId id="340" r:id="rId47"/>
    <p:sldId id="342" r:id="rId48"/>
    <p:sldId id="341" r:id="rId49"/>
    <p:sldId id="2007578098" r:id="rId50"/>
    <p:sldId id="2007578101" r:id="rId51"/>
    <p:sldId id="2007578102" r:id="rId52"/>
    <p:sldId id="2007578103" r:id="rId53"/>
    <p:sldId id="2007578104" r:id="rId54"/>
    <p:sldId id="2007578099" r:id="rId55"/>
    <p:sldId id="2007578105" r:id="rId56"/>
    <p:sldId id="2007578106" r:id="rId57"/>
    <p:sldId id="2007578107" r:id="rId58"/>
    <p:sldId id="2007578108" r:id="rId59"/>
    <p:sldId id="2007579424" r:id="rId60"/>
    <p:sldId id="2007579305"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F0D9"/>
    <a:srgbClr val="FFFFCC"/>
    <a:srgbClr val="EBF5F5"/>
    <a:srgbClr val="C2CDEB"/>
    <a:srgbClr val="CEE4D9"/>
    <a:srgbClr val="DEF1ED"/>
    <a:srgbClr val="FFF4E7"/>
    <a:srgbClr val="EEE9DB"/>
    <a:srgbClr val="A27C74"/>
    <a:srgbClr val="F1D4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162" autoAdjust="0"/>
  </p:normalViewPr>
  <p:slideViewPr>
    <p:cSldViewPr snapToGrid="0">
      <p:cViewPr varScale="1">
        <p:scale>
          <a:sx n="67" d="100"/>
          <a:sy n="67" d="100"/>
        </p:scale>
        <p:origin x="64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E16583-343B-4D2B-9592-38DE4128051D}" type="datetimeFigureOut">
              <a:rPr lang="en-SG" smtClean="0"/>
              <a:t>12/4/2025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51CD95-CB8D-4B0C-9DCD-62C57452E388}" type="slidenum">
              <a:rPr lang="en-SG" smtClean="0"/>
              <a:t>‹#›</a:t>
            </a:fld>
            <a:endParaRPr lang="en-SG"/>
          </a:p>
        </p:txBody>
      </p:sp>
    </p:spTree>
    <p:extLst>
      <p:ext uri="{BB962C8B-B14F-4D97-AF65-F5344CB8AC3E}">
        <p14:creationId xmlns:p14="http://schemas.microsoft.com/office/powerpoint/2010/main" val="1815369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7"/>
        <p:cNvGrpSpPr/>
        <p:nvPr/>
      </p:nvGrpSpPr>
      <p:grpSpPr>
        <a:xfrm>
          <a:off x="0" y="0"/>
          <a:ext cx="0" cy="0"/>
          <a:chOff x="0" y="0"/>
          <a:chExt cx="0" cy="0"/>
        </a:xfrm>
      </p:grpSpPr>
      <p:sp>
        <p:nvSpPr>
          <p:cNvPr id="2448" name="Google Shape;2448;g15a07a1e4a6_2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9" name="Google Shape;2449;g15a07a1e4a6_2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D52A0-990E-0415-E75E-13E8DBEF48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5B5CE9-191D-D1AA-8294-C36E0B0092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673ABA-05F1-7BDD-5907-EA650DC8A25E}"/>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25C528A0-1FE7-F043-5D34-70D22D86B52D}"/>
              </a:ext>
            </a:extLst>
          </p:cNvPr>
          <p:cNvSpPr>
            <a:spLocks noGrp="1"/>
          </p:cNvSpPr>
          <p:nvPr>
            <p:ph type="sldNum" sz="quarter" idx="5"/>
          </p:nvPr>
        </p:nvSpPr>
        <p:spPr/>
        <p:txBody>
          <a:bodyPr/>
          <a:lstStyle/>
          <a:p>
            <a:fld id="{C751CD95-CB8D-4B0C-9DCD-62C57452E388}" type="slidenum">
              <a:rPr lang="en-SG" smtClean="0"/>
              <a:t>12</a:t>
            </a:fld>
            <a:endParaRPr lang="en-SG"/>
          </a:p>
        </p:txBody>
      </p:sp>
    </p:spTree>
    <p:extLst>
      <p:ext uri="{BB962C8B-B14F-4D97-AF65-F5344CB8AC3E}">
        <p14:creationId xmlns:p14="http://schemas.microsoft.com/office/powerpoint/2010/main" val="3739590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a:extLst>
            <a:ext uri="{FF2B5EF4-FFF2-40B4-BE49-F238E27FC236}">
              <a16:creationId xmlns:a16="http://schemas.microsoft.com/office/drawing/2014/main" id="{7B9D3176-FA65-B777-1998-77DE311037A5}"/>
            </a:ext>
          </a:extLst>
        </p:cNvPr>
        <p:cNvGrpSpPr/>
        <p:nvPr/>
      </p:nvGrpSpPr>
      <p:grpSpPr>
        <a:xfrm>
          <a:off x="0" y="0"/>
          <a:ext cx="0" cy="0"/>
          <a:chOff x="0" y="0"/>
          <a:chExt cx="0" cy="0"/>
        </a:xfrm>
      </p:grpSpPr>
      <p:sp>
        <p:nvSpPr>
          <p:cNvPr id="843" name="Google Shape;843;g18ced065e5e_1_3072:notes">
            <a:extLst>
              <a:ext uri="{FF2B5EF4-FFF2-40B4-BE49-F238E27FC236}">
                <a16:creationId xmlns:a16="http://schemas.microsoft.com/office/drawing/2014/main" id="{A0008171-1936-312F-8F1C-ED77290706D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4" name="Google Shape;844;g18ced065e5e_1_3072:notes">
            <a:extLst>
              <a:ext uri="{FF2B5EF4-FFF2-40B4-BE49-F238E27FC236}">
                <a16:creationId xmlns:a16="http://schemas.microsoft.com/office/drawing/2014/main" id="{FF0F2D42-C0A3-21B1-2CE4-1C6E9CE6BE8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3536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E40C0-5210-3F0A-8610-29B417053C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97AACC-08C9-4C22-5B1D-CCBB654C0B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E2E745-4C7A-A3B2-48C9-C514AF562681}"/>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CA913B64-C452-8442-3CAE-DDFDAE9ADB97}"/>
              </a:ext>
            </a:extLst>
          </p:cNvPr>
          <p:cNvSpPr>
            <a:spLocks noGrp="1"/>
          </p:cNvSpPr>
          <p:nvPr>
            <p:ph type="sldNum" sz="quarter" idx="5"/>
          </p:nvPr>
        </p:nvSpPr>
        <p:spPr/>
        <p:txBody>
          <a:bodyPr/>
          <a:lstStyle/>
          <a:p>
            <a:fld id="{C751CD95-CB8D-4B0C-9DCD-62C57452E388}" type="slidenum">
              <a:rPr lang="en-SG" smtClean="0"/>
              <a:t>15</a:t>
            </a:fld>
            <a:endParaRPr lang="en-SG"/>
          </a:p>
        </p:txBody>
      </p:sp>
    </p:spTree>
    <p:extLst>
      <p:ext uri="{BB962C8B-B14F-4D97-AF65-F5344CB8AC3E}">
        <p14:creationId xmlns:p14="http://schemas.microsoft.com/office/powerpoint/2010/main" val="4084054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D2934-A769-5CE8-7388-BE35E9E483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F82DB9-C7B7-4B13-D568-E781E9BCC6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47ABBB-8990-A22B-E021-0F52CFF53EED}"/>
              </a:ext>
            </a:extLst>
          </p:cNvPr>
          <p:cNvSpPr>
            <a:spLocks noGrp="1"/>
          </p:cNvSpPr>
          <p:nvPr>
            <p:ph type="body" idx="1"/>
          </p:nvPr>
        </p:nvSpPr>
        <p:spPr/>
        <p:txBody>
          <a:bodyPr/>
          <a:lstStyle/>
          <a:p>
            <a:pPr marL="228600" algn="ctr"/>
            <a:r>
              <a:rPr lang="en-US" sz="1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a:p>
            <a:endParaRPr lang="en-SG" dirty="0"/>
          </a:p>
        </p:txBody>
      </p:sp>
      <p:sp>
        <p:nvSpPr>
          <p:cNvPr id="4" name="Slide Number Placeholder 3">
            <a:extLst>
              <a:ext uri="{FF2B5EF4-FFF2-40B4-BE49-F238E27FC236}">
                <a16:creationId xmlns:a16="http://schemas.microsoft.com/office/drawing/2014/main" id="{114AF194-E9A3-A879-C735-E75C7326CCA5}"/>
              </a:ext>
            </a:extLst>
          </p:cNvPr>
          <p:cNvSpPr>
            <a:spLocks noGrp="1"/>
          </p:cNvSpPr>
          <p:nvPr>
            <p:ph type="sldNum" sz="quarter" idx="5"/>
          </p:nvPr>
        </p:nvSpPr>
        <p:spPr/>
        <p:txBody>
          <a:bodyPr/>
          <a:lstStyle/>
          <a:p>
            <a:fld id="{C751CD95-CB8D-4B0C-9DCD-62C57452E388}" type="slidenum">
              <a:rPr lang="en-SG" smtClean="0"/>
              <a:t>16</a:t>
            </a:fld>
            <a:endParaRPr lang="en-SG"/>
          </a:p>
        </p:txBody>
      </p:sp>
    </p:spTree>
    <p:extLst>
      <p:ext uri="{BB962C8B-B14F-4D97-AF65-F5344CB8AC3E}">
        <p14:creationId xmlns:p14="http://schemas.microsoft.com/office/powerpoint/2010/main" val="2350855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B554B-018C-B968-011A-B9F38C587A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5BF104-A497-4EFC-61F3-70823E146B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BEEBDC-5A21-1B0F-F6AC-4B7D27276364}"/>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8DC618C2-CE3D-7A98-8F64-A0863DF760B7}"/>
              </a:ext>
            </a:extLst>
          </p:cNvPr>
          <p:cNvSpPr>
            <a:spLocks noGrp="1"/>
          </p:cNvSpPr>
          <p:nvPr>
            <p:ph type="sldNum" sz="quarter" idx="5"/>
          </p:nvPr>
        </p:nvSpPr>
        <p:spPr/>
        <p:txBody>
          <a:bodyPr/>
          <a:lstStyle/>
          <a:p>
            <a:fld id="{C751CD95-CB8D-4B0C-9DCD-62C57452E388}" type="slidenum">
              <a:rPr lang="en-SG" smtClean="0"/>
              <a:t>18</a:t>
            </a:fld>
            <a:endParaRPr lang="en-SG"/>
          </a:p>
        </p:txBody>
      </p:sp>
    </p:spTree>
    <p:extLst>
      <p:ext uri="{BB962C8B-B14F-4D97-AF65-F5344CB8AC3E}">
        <p14:creationId xmlns:p14="http://schemas.microsoft.com/office/powerpoint/2010/main" val="513041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9"/>
        <p:cNvGrpSpPr/>
        <p:nvPr/>
      </p:nvGrpSpPr>
      <p:grpSpPr>
        <a:xfrm>
          <a:off x="0" y="0"/>
          <a:ext cx="0" cy="0"/>
          <a:chOff x="0" y="0"/>
          <a:chExt cx="0" cy="0"/>
        </a:xfrm>
      </p:grpSpPr>
      <p:sp>
        <p:nvSpPr>
          <p:cNvPr id="2260" name="Google Shape;2260;g2082beb4e96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1" name="Google Shape;2261;g2082beb4e96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1322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37F31-2937-F3DD-C7E9-06E7DC1D17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8AAF1E-253F-02E5-47DE-33EA539923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C75409-46E5-7F42-E458-9522C8934B77}"/>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CD370CA7-589A-D50D-B96A-F55BF1E99C07}"/>
              </a:ext>
            </a:extLst>
          </p:cNvPr>
          <p:cNvSpPr>
            <a:spLocks noGrp="1"/>
          </p:cNvSpPr>
          <p:nvPr>
            <p:ph type="sldNum" sz="quarter" idx="5"/>
          </p:nvPr>
        </p:nvSpPr>
        <p:spPr/>
        <p:txBody>
          <a:bodyPr/>
          <a:lstStyle/>
          <a:p>
            <a:fld id="{C751CD95-CB8D-4B0C-9DCD-62C57452E388}" type="slidenum">
              <a:rPr lang="en-SG" smtClean="0"/>
              <a:t>20</a:t>
            </a:fld>
            <a:endParaRPr lang="en-SG"/>
          </a:p>
        </p:txBody>
      </p:sp>
    </p:spTree>
    <p:extLst>
      <p:ext uri="{BB962C8B-B14F-4D97-AF65-F5344CB8AC3E}">
        <p14:creationId xmlns:p14="http://schemas.microsoft.com/office/powerpoint/2010/main" val="1512208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720E4-4A63-E941-14DE-B8ECA5584E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5197EE-EC1E-FDA3-D6FC-37FDDA955B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75EB19-756D-561A-4DEB-B73EFE19FD25}"/>
              </a:ext>
            </a:extLst>
          </p:cNvPr>
          <p:cNvSpPr>
            <a:spLocks noGrp="1"/>
          </p:cNvSpPr>
          <p:nvPr>
            <p:ph type="body" idx="1"/>
          </p:nvPr>
        </p:nvSpPr>
        <p:spPr/>
        <p:txBody>
          <a:bodyPr/>
          <a:lstStyle/>
          <a:p>
            <a:pPr marL="228600" algn="ctr"/>
            <a:r>
              <a:rPr lang="en-US" sz="1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a:p>
            <a:endParaRPr lang="en-SG" dirty="0"/>
          </a:p>
        </p:txBody>
      </p:sp>
      <p:sp>
        <p:nvSpPr>
          <p:cNvPr id="4" name="Slide Number Placeholder 3">
            <a:extLst>
              <a:ext uri="{FF2B5EF4-FFF2-40B4-BE49-F238E27FC236}">
                <a16:creationId xmlns:a16="http://schemas.microsoft.com/office/drawing/2014/main" id="{52A47C9F-7DA0-0C4A-87EF-A4A125A4BB74}"/>
              </a:ext>
            </a:extLst>
          </p:cNvPr>
          <p:cNvSpPr>
            <a:spLocks noGrp="1"/>
          </p:cNvSpPr>
          <p:nvPr>
            <p:ph type="sldNum" sz="quarter" idx="5"/>
          </p:nvPr>
        </p:nvSpPr>
        <p:spPr/>
        <p:txBody>
          <a:bodyPr/>
          <a:lstStyle/>
          <a:p>
            <a:fld id="{C751CD95-CB8D-4B0C-9DCD-62C57452E388}" type="slidenum">
              <a:rPr lang="en-SG" smtClean="0"/>
              <a:t>22</a:t>
            </a:fld>
            <a:endParaRPr lang="en-SG"/>
          </a:p>
        </p:txBody>
      </p:sp>
    </p:spTree>
    <p:extLst>
      <p:ext uri="{BB962C8B-B14F-4D97-AF65-F5344CB8AC3E}">
        <p14:creationId xmlns:p14="http://schemas.microsoft.com/office/powerpoint/2010/main" val="36607524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8D04D-3EF0-0AE3-0882-22A40B6D9C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41590C-CA14-B0F9-BED3-CC04A990029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66E589E-99DD-C804-FF2B-54A50B6B6653}"/>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F7EA632E-FF7C-38B4-73D7-496A04C4E3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2283676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A2EF2-921B-2803-45BE-D2CCA0C550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8B67B4-53F2-6567-4639-25AA405F0FD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DD43920-41F2-CE72-676C-2D1EF3AC1774}"/>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F6C62916-D59B-E52C-45D2-EA84F4F49C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1820929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1975754b1a1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6" name="Google Shape;1016;g1975754b1a1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9DC67-D1F9-5C8A-DCE8-AB1F67B83A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1EB822-0ED2-A951-DF6C-58D644E7E4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32E0C4-A42C-6ED9-C307-6EAC53F30900}"/>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F89A49DB-1FEB-E60C-1AAE-0E5939699186}"/>
              </a:ext>
            </a:extLst>
          </p:cNvPr>
          <p:cNvSpPr>
            <a:spLocks noGrp="1"/>
          </p:cNvSpPr>
          <p:nvPr>
            <p:ph type="sldNum" sz="quarter" idx="5"/>
          </p:nvPr>
        </p:nvSpPr>
        <p:spPr/>
        <p:txBody>
          <a:bodyPr/>
          <a:lstStyle/>
          <a:p>
            <a:fld id="{C751CD95-CB8D-4B0C-9DCD-62C57452E388}" type="slidenum">
              <a:rPr lang="en-SG" smtClean="0"/>
              <a:t>26</a:t>
            </a:fld>
            <a:endParaRPr lang="en-SG"/>
          </a:p>
        </p:txBody>
      </p:sp>
    </p:spTree>
    <p:extLst>
      <p:ext uri="{BB962C8B-B14F-4D97-AF65-F5344CB8AC3E}">
        <p14:creationId xmlns:p14="http://schemas.microsoft.com/office/powerpoint/2010/main" val="1830634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7DABA-0033-E9AB-C69E-5FC8188217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F6233A-B049-AB5E-4CE2-B92A1093B4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40BC49-9230-5740-8D39-4C8AE14DC2E9}"/>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79C5878F-9B84-E1EC-955D-0A042CA1BBE5}"/>
              </a:ext>
            </a:extLst>
          </p:cNvPr>
          <p:cNvSpPr>
            <a:spLocks noGrp="1"/>
          </p:cNvSpPr>
          <p:nvPr>
            <p:ph type="sldNum" sz="quarter" idx="5"/>
          </p:nvPr>
        </p:nvSpPr>
        <p:spPr/>
        <p:txBody>
          <a:bodyPr/>
          <a:lstStyle/>
          <a:p>
            <a:fld id="{C751CD95-CB8D-4B0C-9DCD-62C57452E388}" type="slidenum">
              <a:rPr lang="en-SG" smtClean="0"/>
              <a:t>27</a:t>
            </a:fld>
            <a:endParaRPr lang="en-SG"/>
          </a:p>
        </p:txBody>
      </p:sp>
    </p:spTree>
    <p:extLst>
      <p:ext uri="{BB962C8B-B14F-4D97-AF65-F5344CB8AC3E}">
        <p14:creationId xmlns:p14="http://schemas.microsoft.com/office/powerpoint/2010/main" val="2818803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97972-09AB-F298-6CC3-EF5CB054C4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21B41E-DB59-C647-25E8-92FAE3B831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D79F52-CF4D-0C08-3614-7AC50C486D53}"/>
              </a:ext>
            </a:extLst>
          </p:cNvPr>
          <p:cNvSpPr>
            <a:spLocks noGrp="1"/>
          </p:cNvSpPr>
          <p:nvPr>
            <p:ph type="body" idx="1"/>
          </p:nvPr>
        </p:nvSpPr>
        <p:spPr/>
        <p:txBody>
          <a:bodyPr/>
          <a:lstStyle/>
          <a:p>
            <a:pPr marL="228600" algn="ctr"/>
            <a:r>
              <a:rPr lang="en-US" sz="1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a:p>
            <a:endParaRPr lang="en-SG" dirty="0"/>
          </a:p>
        </p:txBody>
      </p:sp>
      <p:sp>
        <p:nvSpPr>
          <p:cNvPr id="4" name="Slide Number Placeholder 3">
            <a:extLst>
              <a:ext uri="{FF2B5EF4-FFF2-40B4-BE49-F238E27FC236}">
                <a16:creationId xmlns:a16="http://schemas.microsoft.com/office/drawing/2014/main" id="{54ED8E54-7ACA-81D8-B949-A07EEC8A70B2}"/>
              </a:ext>
            </a:extLst>
          </p:cNvPr>
          <p:cNvSpPr>
            <a:spLocks noGrp="1"/>
          </p:cNvSpPr>
          <p:nvPr>
            <p:ph type="sldNum" sz="quarter" idx="5"/>
          </p:nvPr>
        </p:nvSpPr>
        <p:spPr/>
        <p:txBody>
          <a:bodyPr/>
          <a:lstStyle/>
          <a:p>
            <a:fld id="{C751CD95-CB8D-4B0C-9DCD-62C57452E388}" type="slidenum">
              <a:rPr lang="en-SG" smtClean="0"/>
              <a:t>29</a:t>
            </a:fld>
            <a:endParaRPr lang="en-SG"/>
          </a:p>
        </p:txBody>
      </p:sp>
    </p:spTree>
    <p:extLst>
      <p:ext uri="{BB962C8B-B14F-4D97-AF65-F5344CB8AC3E}">
        <p14:creationId xmlns:p14="http://schemas.microsoft.com/office/powerpoint/2010/main" val="8576290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C632C-AC22-0F91-D84E-B0D7F70FD5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4EAEB5-B393-B89F-1095-94C1D2E461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1AA21F-C605-F09C-A3C6-0B1DAC59B5D7}"/>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4F077A4D-8C30-B1FB-68E0-4CF1739DCA47}"/>
              </a:ext>
            </a:extLst>
          </p:cNvPr>
          <p:cNvSpPr>
            <a:spLocks noGrp="1"/>
          </p:cNvSpPr>
          <p:nvPr>
            <p:ph type="sldNum" sz="quarter" idx="5"/>
          </p:nvPr>
        </p:nvSpPr>
        <p:spPr/>
        <p:txBody>
          <a:bodyPr/>
          <a:lstStyle/>
          <a:p>
            <a:fld id="{C751CD95-CB8D-4B0C-9DCD-62C57452E388}" type="slidenum">
              <a:rPr lang="en-SG" smtClean="0"/>
              <a:t>30</a:t>
            </a:fld>
            <a:endParaRPr lang="en-SG"/>
          </a:p>
        </p:txBody>
      </p:sp>
    </p:spTree>
    <p:extLst>
      <p:ext uri="{BB962C8B-B14F-4D97-AF65-F5344CB8AC3E}">
        <p14:creationId xmlns:p14="http://schemas.microsoft.com/office/powerpoint/2010/main" val="2774916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C5E0A-C768-1855-0569-75584AF9DB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2CCED4-0175-07BD-DAE9-056E43368F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B64918-67EC-33D4-088A-43C836CDDAFC}"/>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4DBC6A3D-8811-C9BB-FD30-8B1A8F51338F}"/>
              </a:ext>
            </a:extLst>
          </p:cNvPr>
          <p:cNvSpPr>
            <a:spLocks noGrp="1"/>
          </p:cNvSpPr>
          <p:nvPr>
            <p:ph type="sldNum" sz="quarter" idx="5"/>
          </p:nvPr>
        </p:nvSpPr>
        <p:spPr/>
        <p:txBody>
          <a:bodyPr/>
          <a:lstStyle/>
          <a:p>
            <a:fld id="{C751CD95-CB8D-4B0C-9DCD-62C57452E388}" type="slidenum">
              <a:rPr lang="en-SG" smtClean="0"/>
              <a:t>32</a:t>
            </a:fld>
            <a:endParaRPr lang="en-SG"/>
          </a:p>
        </p:txBody>
      </p:sp>
    </p:spTree>
    <p:extLst>
      <p:ext uri="{BB962C8B-B14F-4D97-AF65-F5344CB8AC3E}">
        <p14:creationId xmlns:p14="http://schemas.microsoft.com/office/powerpoint/2010/main" val="10652423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00C12-D777-D71F-1342-5096812A72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6EDF90-3A70-EF80-4A0A-594252B970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F928C0-7B68-2BD1-144A-20ADE64B1BAE}"/>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9F2B05AA-1BC0-45A8-F4F8-DAB80A1BBDD5}"/>
              </a:ext>
            </a:extLst>
          </p:cNvPr>
          <p:cNvSpPr>
            <a:spLocks noGrp="1"/>
          </p:cNvSpPr>
          <p:nvPr>
            <p:ph type="sldNum" sz="quarter" idx="5"/>
          </p:nvPr>
        </p:nvSpPr>
        <p:spPr/>
        <p:txBody>
          <a:bodyPr/>
          <a:lstStyle/>
          <a:p>
            <a:fld id="{C751CD95-CB8D-4B0C-9DCD-62C57452E388}" type="slidenum">
              <a:rPr lang="en-SG" smtClean="0"/>
              <a:t>33</a:t>
            </a:fld>
            <a:endParaRPr lang="en-SG"/>
          </a:p>
        </p:txBody>
      </p:sp>
    </p:spTree>
    <p:extLst>
      <p:ext uri="{BB962C8B-B14F-4D97-AF65-F5344CB8AC3E}">
        <p14:creationId xmlns:p14="http://schemas.microsoft.com/office/powerpoint/2010/main" val="32762600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a:extLst>
            <a:ext uri="{FF2B5EF4-FFF2-40B4-BE49-F238E27FC236}">
              <a16:creationId xmlns:a16="http://schemas.microsoft.com/office/drawing/2014/main" id="{A1B8D13E-D22F-1654-5826-D89B21C8844C}"/>
            </a:ext>
          </a:extLst>
        </p:cNvPr>
        <p:cNvGrpSpPr/>
        <p:nvPr/>
      </p:nvGrpSpPr>
      <p:grpSpPr>
        <a:xfrm>
          <a:off x="0" y="0"/>
          <a:ext cx="0" cy="0"/>
          <a:chOff x="0" y="0"/>
          <a:chExt cx="0" cy="0"/>
        </a:xfrm>
      </p:grpSpPr>
      <p:sp>
        <p:nvSpPr>
          <p:cNvPr id="843" name="Google Shape;843;g18ced065e5e_1_3072:notes">
            <a:extLst>
              <a:ext uri="{FF2B5EF4-FFF2-40B4-BE49-F238E27FC236}">
                <a16:creationId xmlns:a16="http://schemas.microsoft.com/office/drawing/2014/main" id="{F99D7307-A193-A009-BBC9-13452DCBC34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4" name="Google Shape;844;g18ced065e5e_1_3072:notes">
            <a:extLst>
              <a:ext uri="{FF2B5EF4-FFF2-40B4-BE49-F238E27FC236}">
                <a16:creationId xmlns:a16="http://schemas.microsoft.com/office/drawing/2014/main" id="{09D5842A-3016-1983-CEF2-381795B42A6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algn="ctr"/>
            <a:r>
              <a:rPr lang="en-US" sz="1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8357715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01A6B-DA15-E784-A186-0C5D4718ED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E86DF0-25EF-8DBC-F5FB-745AED5B8B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FE9311-6045-C56E-C896-9D617177FD6F}"/>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C0326E0C-0F6D-6E77-0356-DFF260494480}"/>
              </a:ext>
            </a:extLst>
          </p:cNvPr>
          <p:cNvSpPr>
            <a:spLocks noGrp="1"/>
          </p:cNvSpPr>
          <p:nvPr>
            <p:ph type="sldNum" sz="quarter" idx="5"/>
          </p:nvPr>
        </p:nvSpPr>
        <p:spPr/>
        <p:txBody>
          <a:bodyPr/>
          <a:lstStyle/>
          <a:p>
            <a:fld id="{C751CD95-CB8D-4B0C-9DCD-62C57452E388}" type="slidenum">
              <a:rPr lang="en-SG" smtClean="0"/>
              <a:t>35</a:t>
            </a:fld>
            <a:endParaRPr lang="en-SG"/>
          </a:p>
        </p:txBody>
      </p:sp>
    </p:spTree>
    <p:extLst>
      <p:ext uri="{BB962C8B-B14F-4D97-AF65-F5344CB8AC3E}">
        <p14:creationId xmlns:p14="http://schemas.microsoft.com/office/powerpoint/2010/main" val="29851100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a:extLst>
            <a:ext uri="{FF2B5EF4-FFF2-40B4-BE49-F238E27FC236}">
              <a16:creationId xmlns:a16="http://schemas.microsoft.com/office/drawing/2014/main" id="{4978BE5E-2296-A90E-8708-FA237C2ADAFD}"/>
            </a:ext>
          </a:extLst>
        </p:cNvPr>
        <p:cNvGrpSpPr/>
        <p:nvPr/>
      </p:nvGrpSpPr>
      <p:grpSpPr>
        <a:xfrm>
          <a:off x="0" y="0"/>
          <a:ext cx="0" cy="0"/>
          <a:chOff x="0" y="0"/>
          <a:chExt cx="0" cy="0"/>
        </a:xfrm>
      </p:grpSpPr>
      <p:sp>
        <p:nvSpPr>
          <p:cNvPr id="1015" name="Google Shape;1015;g1975754b1a1_0_105:notes">
            <a:extLst>
              <a:ext uri="{FF2B5EF4-FFF2-40B4-BE49-F238E27FC236}">
                <a16:creationId xmlns:a16="http://schemas.microsoft.com/office/drawing/2014/main" id="{777E88FE-C34C-938A-3923-A6DF7796C0B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6" name="Google Shape;1016;g1975754b1a1_0_105:notes">
            <a:extLst>
              <a:ext uri="{FF2B5EF4-FFF2-40B4-BE49-F238E27FC236}">
                <a16:creationId xmlns:a16="http://schemas.microsoft.com/office/drawing/2014/main" id="{F2D28ECA-4A06-CBC8-B791-71FC4BCB029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22100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a:extLst>
            <a:ext uri="{FF2B5EF4-FFF2-40B4-BE49-F238E27FC236}">
              <a16:creationId xmlns:a16="http://schemas.microsoft.com/office/drawing/2014/main" id="{FAC512CD-B090-8EA9-3BD1-24C8C6CAF443}"/>
            </a:ext>
          </a:extLst>
        </p:cNvPr>
        <p:cNvGrpSpPr/>
        <p:nvPr/>
      </p:nvGrpSpPr>
      <p:grpSpPr>
        <a:xfrm>
          <a:off x="0" y="0"/>
          <a:ext cx="0" cy="0"/>
          <a:chOff x="0" y="0"/>
          <a:chExt cx="0" cy="0"/>
        </a:xfrm>
      </p:grpSpPr>
      <p:sp>
        <p:nvSpPr>
          <p:cNvPr id="1015" name="Google Shape;1015;g1975754b1a1_0_105:notes">
            <a:extLst>
              <a:ext uri="{FF2B5EF4-FFF2-40B4-BE49-F238E27FC236}">
                <a16:creationId xmlns:a16="http://schemas.microsoft.com/office/drawing/2014/main" id="{ED5EE02E-6C4C-9E94-9E50-93B25BB3B99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6" name="Google Shape;1016;g1975754b1a1_0_105:notes">
            <a:extLst>
              <a:ext uri="{FF2B5EF4-FFF2-40B4-BE49-F238E27FC236}">
                <a16:creationId xmlns:a16="http://schemas.microsoft.com/office/drawing/2014/main" id="{AD6BC5B2-78C4-F8DA-41CD-FBA65B9E2B8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8709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C751CD95-CB8D-4B0C-9DCD-62C57452E388}" type="slidenum">
              <a:rPr lang="en-SG" smtClean="0"/>
              <a:t>3</a:t>
            </a:fld>
            <a:endParaRPr lang="en-SG"/>
          </a:p>
        </p:txBody>
      </p:sp>
    </p:spTree>
    <p:extLst>
      <p:ext uri="{BB962C8B-B14F-4D97-AF65-F5344CB8AC3E}">
        <p14:creationId xmlns:p14="http://schemas.microsoft.com/office/powerpoint/2010/main" val="27857412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a:extLst>
            <a:ext uri="{FF2B5EF4-FFF2-40B4-BE49-F238E27FC236}">
              <a16:creationId xmlns:a16="http://schemas.microsoft.com/office/drawing/2014/main" id="{818469BB-294E-C18F-BAC7-6BDDEFF21816}"/>
            </a:ext>
          </a:extLst>
        </p:cNvPr>
        <p:cNvGrpSpPr/>
        <p:nvPr/>
      </p:nvGrpSpPr>
      <p:grpSpPr>
        <a:xfrm>
          <a:off x="0" y="0"/>
          <a:ext cx="0" cy="0"/>
          <a:chOff x="0" y="0"/>
          <a:chExt cx="0" cy="0"/>
        </a:xfrm>
      </p:grpSpPr>
      <p:sp>
        <p:nvSpPr>
          <p:cNvPr id="1229" name="Google Shape;1229;g2989e69dc60_0_0:notes">
            <a:extLst>
              <a:ext uri="{FF2B5EF4-FFF2-40B4-BE49-F238E27FC236}">
                <a16:creationId xmlns:a16="http://schemas.microsoft.com/office/drawing/2014/main" id="{FF88D517-F5EB-6F38-A726-FEAE4F2D61E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0" name="Google Shape;1230;g2989e69dc60_0_0:notes">
            <a:extLst>
              <a:ext uri="{FF2B5EF4-FFF2-40B4-BE49-F238E27FC236}">
                <a16:creationId xmlns:a16="http://schemas.microsoft.com/office/drawing/2014/main" id="{3D3D7B89-70F3-DDB1-566C-4351C35A559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0366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8F406-AF0B-AD0F-0D0C-36F2E24B03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C6509C-D28B-002A-9D9C-E30B1157FE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EB9B06-65F8-DF80-CF3F-39DA25515443}"/>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B07E2CC5-E65C-F070-11C4-C34442BC533F}"/>
              </a:ext>
            </a:extLst>
          </p:cNvPr>
          <p:cNvSpPr>
            <a:spLocks noGrp="1"/>
          </p:cNvSpPr>
          <p:nvPr>
            <p:ph type="sldNum" sz="quarter" idx="5"/>
          </p:nvPr>
        </p:nvSpPr>
        <p:spPr/>
        <p:txBody>
          <a:bodyPr/>
          <a:lstStyle/>
          <a:p>
            <a:fld id="{C751CD95-CB8D-4B0C-9DCD-62C57452E388}" type="slidenum">
              <a:rPr lang="en-SG" smtClean="0"/>
              <a:t>5</a:t>
            </a:fld>
            <a:endParaRPr lang="en-SG"/>
          </a:p>
        </p:txBody>
      </p:sp>
    </p:spTree>
    <p:extLst>
      <p:ext uri="{BB962C8B-B14F-4D97-AF65-F5344CB8AC3E}">
        <p14:creationId xmlns:p14="http://schemas.microsoft.com/office/powerpoint/2010/main" val="3353291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D50DD-840B-A46E-8D16-11E570B018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EC0067-7456-67B0-2F8E-4F61DE7B17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A63F49-49B5-FCAD-3B82-FE6667DFF585}"/>
              </a:ext>
            </a:extLst>
          </p:cNvPr>
          <p:cNvSpPr>
            <a:spLocks noGrp="1"/>
          </p:cNvSpPr>
          <p:nvPr>
            <p:ph type="body" idx="1"/>
          </p:nvPr>
        </p:nvSpPr>
        <p:spPr/>
        <p:txBody>
          <a:bodyPr/>
          <a:lstStyle/>
          <a:p>
            <a:pPr marL="228600" algn="ctr"/>
            <a:r>
              <a:rPr lang="en-US" sz="1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a:p>
            <a:endParaRPr lang="en-SG" dirty="0"/>
          </a:p>
        </p:txBody>
      </p:sp>
      <p:sp>
        <p:nvSpPr>
          <p:cNvPr id="4" name="Slide Number Placeholder 3">
            <a:extLst>
              <a:ext uri="{FF2B5EF4-FFF2-40B4-BE49-F238E27FC236}">
                <a16:creationId xmlns:a16="http://schemas.microsoft.com/office/drawing/2014/main" id="{CE2488D4-EDA1-92E4-E77B-66759B75EF32}"/>
              </a:ext>
            </a:extLst>
          </p:cNvPr>
          <p:cNvSpPr>
            <a:spLocks noGrp="1"/>
          </p:cNvSpPr>
          <p:nvPr>
            <p:ph type="sldNum" sz="quarter" idx="5"/>
          </p:nvPr>
        </p:nvSpPr>
        <p:spPr/>
        <p:txBody>
          <a:bodyPr/>
          <a:lstStyle/>
          <a:p>
            <a:fld id="{C751CD95-CB8D-4B0C-9DCD-62C57452E388}" type="slidenum">
              <a:rPr lang="en-SG" smtClean="0"/>
              <a:t>6</a:t>
            </a:fld>
            <a:endParaRPr lang="en-SG"/>
          </a:p>
        </p:txBody>
      </p:sp>
    </p:spTree>
    <p:extLst>
      <p:ext uri="{BB962C8B-B14F-4D97-AF65-F5344CB8AC3E}">
        <p14:creationId xmlns:p14="http://schemas.microsoft.com/office/powerpoint/2010/main" val="3090643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18ced065e5e_1_30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4" name="Google Shape;844;g18ced065e5e_1_30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A0161-F952-D467-F602-87FE5D4892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81BC1A-F619-9671-013E-D444F72570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282B9D-8847-24A5-A999-47A279948D0E}"/>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1CF6591E-15FD-B3D4-1702-F2E338670146}"/>
              </a:ext>
            </a:extLst>
          </p:cNvPr>
          <p:cNvSpPr>
            <a:spLocks noGrp="1"/>
          </p:cNvSpPr>
          <p:nvPr>
            <p:ph type="sldNum" sz="quarter" idx="5"/>
          </p:nvPr>
        </p:nvSpPr>
        <p:spPr/>
        <p:txBody>
          <a:bodyPr/>
          <a:lstStyle/>
          <a:p>
            <a:fld id="{C751CD95-CB8D-4B0C-9DCD-62C57452E388}" type="slidenum">
              <a:rPr lang="en-SG" smtClean="0"/>
              <a:t>8</a:t>
            </a:fld>
            <a:endParaRPr lang="en-SG"/>
          </a:p>
        </p:txBody>
      </p:sp>
    </p:spTree>
    <p:extLst>
      <p:ext uri="{BB962C8B-B14F-4D97-AF65-F5344CB8AC3E}">
        <p14:creationId xmlns:p14="http://schemas.microsoft.com/office/powerpoint/2010/main" val="1108311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4E917-2CB2-2683-BB21-9911853169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E9D321-4557-F6CF-A320-A541452D28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F3CCD1-0C82-F074-5CC6-BA00454CD61D}"/>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3DF1AA01-18CD-A28E-9400-CD96989265D7}"/>
              </a:ext>
            </a:extLst>
          </p:cNvPr>
          <p:cNvSpPr>
            <a:spLocks noGrp="1"/>
          </p:cNvSpPr>
          <p:nvPr>
            <p:ph type="sldNum" sz="quarter" idx="5"/>
          </p:nvPr>
        </p:nvSpPr>
        <p:spPr/>
        <p:txBody>
          <a:bodyPr/>
          <a:lstStyle/>
          <a:p>
            <a:fld id="{C751CD95-CB8D-4B0C-9DCD-62C57452E388}" type="slidenum">
              <a:rPr lang="en-SG" smtClean="0"/>
              <a:t>9</a:t>
            </a:fld>
            <a:endParaRPr lang="en-SG"/>
          </a:p>
        </p:txBody>
      </p:sp>
    </p:spTree>
    <p:extLst>
      <p:ext uri="{BB962C8B-B14F-4D97-AF65-F5344CB8AC3E}">
        <p14:creationId xmlns:p14="http://schemas.microsoft.com/office/powerpoint/2010/main" val="582115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AE90A-A5A0-4DE6-6B8A-D9047BC8B4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BDC608-4AC8-DA24-DD7C-A34447558E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DE694C-ABA7-6A24-9A2F-3FFC3C3C355C}"/>
              </a:ext>
            </a:extLst>
          </p:cNvPr>
          <p:cNvSpPr>
            <a:spLocks noGrp="1"/>
          </p:cNvSpPr>
          <p:nvPr>
            <p:ph type="body" idx="1"/>
          </p:nvPr>
        </p:nvSpPr>
        <p:spPr/>
        <p:txBody>
          <a:bodyPr/>
          <a:lstStyle/>
          <a:p>
            <a:pPr marL="228600" algn="ctr"/>
            <a:r>
              <a:rPr lang="en-US" sz="1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a:p>
            <a:endParaRPr lang="en-SG" dirty="0"/>
          </a:p>
        </p:txBody>
      </p:sp>
      <p:sp>
        <p:nvSpPr>
          <p:cNvPr id="4" name="Slide Number Placeholder 3">
            <a:extLst>
              <a:ext uri="{FF2B5EF4-FFF2-40B4-BE49-F238E27FC236}">
                <a16:creationId xmlns:a16="http://schemas.microsoft.com/office/drawing/2014/main" id="{E7E5B073-E315-01BB-5BA3-01649D65F518}"/>
              </a:ext>
            </a:extLst>
          </p:cNvPr>
          <p:cNvSpPr>
            <a:spLocks noGrp="1"/>
          </p:cNvSpPr>
          <p:nvPr>
            <p:ph type="sldNum" sz="quarter" idx="5"/>
          </p:nvPr>
        </p:nvSpPr>
        <p:spPr/>
        <p:txBody>
          <a:bodyPr/>
          <a:lstStyle/>
          <a:p>
            <a:fld id="{C751CD95-CB8D-4B0C-9DCD-62C57452E388}" type="slidenum">
              <a:rPr lang="en-SG" smtClean="0"/>
              <a:t>11</a:t>
            </a:fld>
            <a:endParaRPr lang="en-SG"/>
          </a:p>
        </p:txBody>
      </p:sp>
    </p:spTree>
    <p:extLst>
      <p:ext uri="{BB962C8B-B14F-4D97-AF65-F5344CB8AC3E}">
        <p14:creationId xmlns:p14="http://schemas.microsoft.com/office/powerpoint/2010/main" val="1597945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 name="Google Shape;10;p2"/>
          <p:cNvGrpSpPr/>
          <p:nvPr/>
        </p:nvGrpSpPr>
        <p:grpSpPr>
          <a:xfrm>
            <a:off x="1" y="6166754"/>
            <a:ext cx="12191987" cy="691492"/>
            <a:chOff x="0" y="4624727"/>
            <a:chExt cx="9143990" cy="518774"/>
          </a:xfrm>
        </p:grpSpPr>
        <p:sp>
          <p:nvSpPr>
            <p:cNvPr id="11" name="Google Shape;11;p2"/>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2"/>
          <p:cNvSpPr txBox="1">
            <a:spLocks noGrp="1"/>
          </p:cNvSpPr>
          <p:nvPr>
            <p:ph type="ctrTitle"/>
          </p:nvPr>
        </p:nvSpPr>
        <p:spPr>
          <a:xfrm>
            <a:off x="953467" y="1328733"/>
            <a:ext cx="5974000" cy="26044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5200"/>
              <a:buNone/>
              <a:defRPr sz="11334" b="1">
                <a:latin typeface="Londrina Solid"/>
                <a:ea typeface="Londrina Solid"/>
                <a:cs typeface="Londrina Solid"/>
                <a:sym typeface="Londrina Solid"/>
              </a:defRPr>
            </a:lvl1pPr>
            <a:lvl2pPr lvl="1" algn="ctr">
              <a:spcBef>
                <a:spcPts val="0"/>
              </a:spcBef>
              <a:spcAft>
                <a:spcPts val="0"/>
              </a:spcAft>
              <a:buSzPts val="5200"/>
              <a:buNone/>
              <a:defRPr sz="6934"/>
            </a:lvl2pPr>
            <a:lvl3pPr lvl="2" algn="ctr">
              <a:spcBef>
                <a:spcPts val="0"/>
              </a:spcBef>
              <a:spcAft>
                <a:spcPts val="0"/>
              </a:spcAft>
              <a:buSzPts val="5200"/>
              <a:buNone/>
              <a:defRPr sz="6934"/>
            </a:lvl3pPr>
            <a:lvl4pPr lvl="3" algn="ctr">
              <a:spcBef>
                <a:spcPts val="0"/>
              </a:spcBef>
              <a:spcAft>
                <a:spcPts val="0"/>
              </a:spcAft>
              <a:buSzPts val="5200"/>
              <a:buNone/>
              <a:defRPr sz="6934"/>
            </a:lvl4pPr>
            <a:lvl5pPr lvl="4" algn="ctr">
              <a:spcBef>
                <a:spcPts val="0"/>
              </a:spcBef>
              <a:spcAft>
                <a:spcPts val="0"/>
              </a:spcAft>
              <a:buSzPts val="5200"/>
              <a:buNone/>
              <a:defRPr sz="6934"/>
            </a:lvl5pPr>
            <a:lvl6pPr lvl="5" algn="ctr">
              <a:spcBef>
                <a:spcPts val="0"/>
              </a:spcBef>
              <a:spcAft>
                <a:spcPts val="0"/>
              </a:spcAft>
              <a:buSzPts val="5200"/>
              <a:buNone/>
              <a:defRPr sz="6934"/>
            </a:lvl6pPr>
            <a:lvl7pPr lvl="6" algn="ctr">
              <a:spcBef>
                <a:spcPts val="0"/>
              </a:spcBef>
              <a:spcAft>
                <a:spcPts val="0"/>
              </a:spcAft>
              <a:buSzPts val="5200"/>
              <a:buNone/>
              <a:defRPr sz="6934"/>
            </a:lvl7pPr>
            <a:lvl8pPr lvl="7" algn="ctr">
              <a:spcBef>
                <a:spcPts val="0"/>
              </a:spcBef>
              <a:spcAft>
                <a:spcPts val="0"/>
              </a:spcAft>
              <a:buSzPts val="5200"/>
              <a:buNone/>
              <a:defRPr sz="6934"/>
            </a:lvl8pPr>
            <a:lvl9pPr lvl="8" algn="ctr">
              <a:spcBef>
                <a:spcPts val="0"/>
              </a:spcBef>
              <a:spcAft>
                <a:spcPts val="0"/>
              </a:spcAft>
              <a:buSzPts val="5200"/>
              <a:buNone/>
              <a:defRPr sz="6934"/>
            </a:lvl9pPr>
          </a:lstStyle>
          <a:p>
            <a:endParaRPr/>
          </a:p>
        </p:txBody>
      </p:sp>
      <p:sp>
        <p:nvSpPr>
          <p:cNvPr id="18" name="Google Shape;18;p2"/>
          <p:cNvSpPr txBox="1">
            <a:spLocks noGrp="1"/>
          </p:cNvSpPr>
          <p:nvPr>
            <p:ph type="subTitle" idx="1"/>
          </p:nvPr>
        </p:nvSpPr>
        <p:spPr>
          <a:xfrm>
            <a:off x="1388467" y="4002584"/>
            <a:ext cx="5104000" cy="546000"/>
          </a:xfrm>
          <a:prstGeom prst="rect">
            <a:avLst/>
          </a:prstGeom>
          <a:solidFill>
            <a:schemeClr val="accent2"/>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accent6"/>
                </a:solidFill>
                <a:latin typeface="Be Vietnam Pro SemiBold"/>
                <a:ea typeface="Be Vietnam Pro SemiBold"/>
                <a:cs typeface="Be Vietnam Pro SemiBold"/>
                <a:sym typeface="Be Vietnam Pro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9" name="Google Shape;19;p2"/>
          <p:cNvSpPr/>
          <p:nvPr/>
        </p:nvSpPr>
        <p:spPr>
          <a:xfrm rot="-1061031">
            <a:off x="284433" y="1706899"/>
            <a:ext cx="493433" cy="60615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rot="455489">
            <a:off x="2334865" y="245498"/>
            <a:ext cx="493445" cy="60617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20969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30"/>
        <p:cNvGrpSpPr/>
        <p:nvPr/>
      </p:nvGrpSpPr>
      <p:grpSpPr>
        <a:xfrm>
          <a:off x="0" y="0"/>
          <a:ext cx="0" cy="0"/>
          <a:chOff x="0" y="0"/>
          <a:chExt cx="0" cy="0"/>
        </a:xfrm>
      </p:grpSpPr>
    </p:spTree>
    <p:extLst>
      <p:ext uri="{BB962C8B-B14F-4D97-AF65-F5344CB8AC3E}">
        <p14:creationId xmlns:p14="http://schemas.microsoft.com/office/powerpoint/2010/main" val="3281351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63"/>
        <p:cNvGrpSpPr/>
        <p:nvPr/>
      </p:nvGrpSpPr>
      <p:grpSpPr>
        <a:xfrm>
          <a:off x="0" y="0"/>
          <a:ext cx="0" cy="0"/>
          <a:chOff x="0" y="0"/>
          <a:chExt cx="0" cy="0"/>
        </a:xfrm>
      </p:grpSpPr>
    </p:spTree>
    <p:extLst>
      <p:ext uri="{BB962C8B-B14F-4D97-AF65-F5344CB8AC3E}">
        <p14:creationId xmlns:p14="http://schemas.microsoft.com/office/powerpoint/2010/main" val="520984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2"/>
        </a:solidFill>
        <a:effectLst/>
      </p:bgPr>
    </p:bg>
    <p:spTree>
      <p:nvGrpSpPr>
        <p:cNvPr id="1" name="Shape 1164"/>
        <p:cNvGrpSpPr/>
        <p:nvPr/>
      </p:nvGrpSpPr>
      <p:grpSpPr>
        <a:xfrm>
          <a:off x="0" y="0"/>
          <a:ext cx="0" cy="0"/>
          <a:chOff x="0" y="0"/>
          <a:chExt cx="0" cy="0"/>
        </a:xfrm>
      </p:grpSpPr>
      <p:sp>
        <p:nvSpPr>
          <p:cNvPr id="1165" name="Google Shape;1165;p13"/>
          <p:cNvSpPr/>
          <p:nvPr/>
        </p:nvSpPr>
        <p:spPr>
          <a:xfrm>
            <a:off x="902716" y="547629"/>
            <a:ext cx="10368451" cy="5810087"/>
          </a:xfrm>
          <a:custGeom>
            <a:avLst/>
            <a:gdLst/>
            <a:ahLst/>
            <a:cxnLst/>
            <a:rect l="l" t="t" r="r" b="b"/>
            <a:pathLst>
              <a:path w="242329" h="135792" extrusionOk="0">
                <a:moveTo>
                  <a:pt x="8751" y="1"/>
                </a:moveTo>
                <a:cubicBezTo>
                  <a:pt x="3917" y="1"/>
                  <a:pt x="0" y="3299"/>
                  <a:pt x="0" y="7359"/>
                </a:cubicBezTo>
                <a:lnTo>
                  <a:pt x="0" y="128433"/>
                </a:lnTo>
                <a:cubicBezTo>
                  <a:pt x="0" y="132493"/>
                  <a:pt x="3917" y="135791"/>
                  <a:pt x="8751" y="135791"/>
                </a:cubicBezTo>
                <a:lnTo>
                  <a:pt x="233565" y="135791"/>
                </a:lnTo>
                <a:cubicBezTo>
                  <a:pt x="238399" y="135791"/>
                  <a:pt x="242316" y="132493"/>
                  <a:pt x="242316" y="128433"/>
                </a:cubicBezTo>
                <a:lnTo>
                  <a:pt x="242316" y="7359"/>
                </a:lnTo>
                <a:cubicBezTo>
                  <a:pt x="242328" y="3299"/>
                  <a:pt x="238399" y="1"/>
                  <a:pt x="23356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6" name="Google Shape;1166;p13"/>
          <p:cNvSpPr txBox="1">
            <a:spLocks noGrp="1"/>
          </p:cNvSpPr>
          <p:nvPr>
            <p:ph type="title"/>
          </p:nvPr>
        </p:nvSpPr>
        <p:spPr>
          <a:xfrm>
            <a:off x="950967" y="441600"/>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Tree>
    <p:extLst>
      <p:ext uri="{BB962C8B-B14F-4D97-AF65-F5344CB8AC3E}">
        <p14:creationId xmlns:p14="http://schemas.microsoft.com/office/powerpoint/2010/main" val="127264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74B7-EF21-47FB-A5BB-7DCE38CB2D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id="{83768437-26AA-4677-B72F-1DD91ED5CB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C2A8F9EC-9E60-455B-99D3-DCC11FB5F8E4}"/>
              </a:ext>
            </a:extLst>
          </p:cNvPr>
          <p:cNvSpPr>
            <a:spLocks noGrp="1"/>
          </p:cNvSpPr>
          <p:nvPr>
            <p:ph type="dt" sz="half" idx="10"/>
          </p:nvPr>
        </p:nvSpPr>
        <p:spPr/>
        <p:txBody>
          <a:bodyPr/>
          <a:lstStyle/>
          <a:p>
            <a:fld id="{D58A3767-BAF4-49DA-8235-3C84EEF81B07}" type="datetimeFigureOut">
              <a:rPr lang="fr-FR" smtClean="0"/>
              <a:t>12/04/2025</a:t>
            </a:fld>
            <a:endParaRPr lang="fr-FR"/>
          </a:p>
        </p:txBody>
      </p:sp>
      <p:sp>
        <p:nvSpPr>
          <p:cNvPr id="5" name="Footer Placeholder 4">
            <a:extLst>
              <a:ext uri="{FF2B5EF4-FFF2-40B4-BE49-F238E27FC236}">
                <a16:creationId xmlns:a16="http://schemas.microsoft.com/office/drawing/2014/main" id="{F476D722-8672-4ADF-966A-6ED9D70FB6E7}"/>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37970A1B-43F4-458A-9C3D-603EA91F1128}"/>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1192810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F50A1-8B16-4235-BDAF-FEB309A9ADB5}"/>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1B56AC61-3CE6-4FE3-ADEC-57CF015950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380C9E5D-FFD2-4D4E-B53A-A8F988497D6F}"/>
              </a:ext>
            </a:extLst>
          </p:cNvPr>
          <p:cNvSpPr>
            <a:spLocks noGrp="1"/>
          </p:cNvSpPr>
          <p:nvPr>
            <p:ph type="dt" sz="half" idx="10"/>
          </p:nvPr>
        </p:nvSpPr>
        <p:spPr/>
        <p:txBody>
          <a:bodyPr/>
          <a:lstStyle/>
          <a:p>
            <a:fld id="{D58A3767-BAF4-49DA-8235-3C84EEF81B07}" type="datetimeFigureOut">
              <a:rPr lang="fr-FR" smtClean="0"/>
              <a:t>12/04/2025</a:t>
            </a:fld>
            <a:endParaRPr lang="fr-FR"/>
          </a:p>
        </p:txBody>
      </p:sp>
      <p:sp>
        <p:nvSpPr>
          <p:cNvPr id="5" name="Footer Placeholder 4">
            <a:extLst>
              <a:ext uri="{FF2B5EF4-FFF2-40B4-BE49-F238E27FC236}">
                <a16:creationId xmlns:a16="http://schemas.microsoft.com/office/drawing/2014/main" id="{23D49432-9803-46AF-9532-E1E2679A1CDA}"/>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BBC337A7-EE8B-459F-81B0-18F9CBC0B6A0}"/>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617235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F770C-3FEE-446E-9A94-1A3FF496E0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A8379B44-BEDD-4D1B-80C9-42BEF533F4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B3E57E-C798-4762-B097-D49AFAC81C2F}"/>
              </a:ext>
            </a:extLst>
          </p:cNvPr>
          <p:cNvSpPr>
            <a:spLocks noGrp="1"/>
          </p:cNvSpPr>
          <p:nvPr>
            <p:ph type="dt" sz="half" idx="10"/>
          </p:nvPr>
        </p:nvSpPr>
        <p:spPr/>
        <p:txBody>
          <a:bodyPr/>
          <a:lstStyle/>
          <a:p>
            <a:fld id="{D58A3767-BAF4-49DA-8235-3C84EEF81B07}" type="datetimeFigureOut">
              <a:rPr lang="fr-FR" smtClean="0"/>
              <a:t>12/04/2025</a:t>
            </a:fld>
            <a:endParaRPr lang="fr-FR"/>
          </a:p>
        </p:txBody>
      </p:sp>
      <p:sp>
        <p:nvSpPr>
          <p:cNvPr id="5" name="Footer Placeholder 4">
            <a:extLst>
              <a:ext uri="{FF2B5EF4-FFF2-40B4-BE49-F238E27FC236}">
                <a16:creationId xmlns:a16="http://schemas.microsoft.com/office/drawing/2014/main" id="{F1BDF487-D7EC-41B4-9C4B-CAF881F1925E}"/>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13457A34-E48D-4928-AC9C-57D9B9006322}"/>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148475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549B7-F0E4-4232-8784-C55D21603630}"/>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3537A0B4-F679-4308-A9EB-F3A2A84A7E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BEE80FF8-1A3E-441D-9911-0F6090CF00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FE6FDA85-311B-42DA-B568-1ABB4DFA6600}"/>
              </a:ext>
            </a:extLst>
          </p:cNvPr>
          <p:cNvSpPr>
            <a:spLocks noGrp="1"/>
          </p:cNvSpPr>
          <p:nvPr>
            <p:ph type="dt" sz="half" idx="10"/>
          </p:nvPr>
        </p:nvSpPr>
        <p:spPr/>
        <p:txBody>
          <a:bodyPr/>
          <a:lstStyle/>
          <a:p>
            <a:fld id="{D58A3767-BAF4-49DA-8235-3C84EEF81B07}" type="datetimeFigureOut">
              <a:rPr lang="fr-FR" smtClean="0"/>
              <a:t>12/04/2025</a:t>
            </a:fld>
            <a:endParaRPr lang="fr-FR"/>
          </a:p>
        </p:txBody>
      </p:sp>
      <p:sp>
        <p:nvSpPr>
          <p:cNvPr id="6" name="Footer Placeholder 5">
            <a:extLst>
              <a:ext uri="{FF2B5EF4-FFF2-40B4-BE49-F238E27FC236}">
                <a16:creationId xmlns:a16="http://schemas.microsoft.com/office/drawing/2014/main" id="{A8EBF3F9-2016-4F20-8AFE-7799651EB497}"/>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570C0FF8-DB5B-46FC-A099-0267E80968E0}"/>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1782035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83167-EBA6-4E8B-86E6-DCB26475B69D}"/>
              </a:ext>
            </a:extLst>
          </p:cNvPr>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3FAA802B-8233-422F-BFB9-FE27F3957E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076EFA-315A-443B-A48B-DB8EA4F515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AFAF8A31-3239-4EB2-95A4-C469DBA8B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E0C9D7-6754-4946-90C9-016026E0F0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310E9D9C-39CC-4C0A-A3A3-46896A90BB1C}"/>
              </a:ext>
            </a:extLst>
          </p:cNvPr>
          <p:cNvSpPr>
            <a:spLocks noGrp="1"/>
          </p:cNvSpPr>
          <p:nvPr>
            <p:ph type="dt" sz="half" idx="10"/>
          </p:nvPr>
        </p:nvSpPr>
        <p:spPr/>
        <p:txBody>
          <a:bodyPr/>
          <a:lstStyle/>
          <a:p>
            <a:fld id="{D58A3767-BAF4-49DA-8235-3C84EEF81B07}" type="datetimeFigureOut">
              <a:rPr lang="fr-FR" smtClean="0"/>
              <a:t>12/04/2025</a:t>
            </a:fld>
            <a:endParaRPr lang="fr-FR"/>
          </a:p>
        </p:txBody>
      </p:sp>
      <p:sp>
        <p:nvSpPr>
          <p:cNvPr id="8" name="Footer Placeholder 7">
            <a:extLst>
              <a:ext uri="{FF2B5EF4-FFF2-40B4-BE49-F238E27FC236}">
                <a16:creationId xmlns:a16="http://schemas.microsoft.com/office/drawing/2014/main" id="{6027DFA8-9E4A-4CFB-8792-1C828182B570}"/>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E8341D4B-21E7-43AB-930B-FA2098F4A9B4}"/>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125720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8977C-6C21-4104-BB28-608454D24B08}"/>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13EC7E6F-26EF-4EE3-A7B1-CC90630B3A35}"/>
              </a:ext>
            </a:extLst>
          </p:cNvPr>
          <p:cNvSpPr>
            <a:spLocks noGrp="1"/>
          </p:cNvSpPr>
          <p:nvPr>
            <p:ph type="dt" sz="half" idx="10"/>
          </p:nvPr>
        </p:nvSpPr>
        <p:spPr/>
        <p:txBody>
          <a:bodyPr/>
          <a:lstStyle/>
          <a:p>
            <a:fld id="{D58A3767-BAF4-49DA-8235-3C84EEF81B07}" type="datetimeFigureOut">
              <a:rPr lang="fr-FR" smtClean="0"/>
              <a:t>12/04/2025</a:t>
            </a:fld>
            <a:endParaRPr lang="fr-FR"/>
          </a:p>
        </p:txBody>
      </p:sp>
      <p:sp>
        <p:nvSpPr>
          <p:cNvPr id="4" name="Footer Placeholder 3">
            <a:extLst>
              <a:ext uri="{FF2B5EF4-FFF2-40B4-BE49-F238E27FC236}">
                <a16:creationId xmlns:a16="http://schemas.microsoft.com/office/drawing/2014/main" id="{4142FFF2-DAE1-44E2-9CFE-AE22EBDAF218}"/>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329C5C21-6C13-464E-87D6-B11E0E382CA2}"/>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1416433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15D707-F90D-4CE1-B424-74842EFBC232}"/>
              </a:ext>
            </a:extLst>
          </p:cNvPr>
          <p:cNvSpPr>
            <a:spLocks noGrp="1"/>
          </p:cNvSpPr>
          <p:nvPr>
            <p:ph type="dt" sz="half" idx="10"/>
          </p:nvPr>
        </p:nvSpPr>
        <p:spPr/>
        <p:txBody>
          <a:bodyPr/>
          <a:lstStyle/>
          <a:p>
            <a:fld id="{D58A3767-BAF4-49DA-8235-3C84EEF81B07}" type="datetimeFigureOut">
              <a:rPr lang="fr-FR" smtClean="0"/>
              <a:t>12/04/2025</a:t>
            </a:fld>
            <a:endParaRPr lang="fr-FR"/>
          </a:p>
        </p:txBody>
      </p:sp>
      <p:sp>
        <p:nvSpPr>
          <p:cNvPr id="3" name="Footer Placeholder 2">
            <a:extLst>
              <a:ext uri="{FF2B5EF4-FFF2-40B4-BE49-F238E27FC236}">
                <a16:creationId xmlns:a16="http://schemas.microsoft.com/office/drawing/2014/main" id="{275609F8-720E-4A4A-A71E-0349F18C6A01}"/>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B6CCB858-B5FC-4B7D-93FE-99D2FC7A55CE}"/>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427138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2E327-1CE9-413F-929E-F7D71ED853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9E3B1E50-AEA5-46B8-B9E8-ABE1E40309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08418507-92A0-4770-88F5-F36527D94E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47128C-E10C-4D41-92F2-43CAB4AA8A26}"/>
              </a:ext>
            </a:extLst>
          </p:cNvPr>
          <p:cNvSpPr>
            <a:spLocks noGrp="1"/>
          </p:cNvSpPr>
          <p:nvPr>
            <p:ph type="dt" sz="half" idx="10"/>
          </p:nvPr>
        </p:nvSpPr>
        <p:spPr/>
        <p:txBody>
          <a:bodyPr/>
          <a:lstStyle/>
          <a:p>
            <a:fld id="{D58A3767-BAF4-49DA-8235-3C84EEF81B07}" type="datetimeFigureOut">
              <a:rPr lang="fr-FR" smtClean="0"/>
              <a:t>12/04/2025</a:t>
            </a:fld>
            <a:endParaRPr lang="fr-FR"/>
          </a:p>
        </p:txBody>
      </p:sp>
      <p:sp>
        <p:nvSpPr>
          <p:cNvPr id="6" name="Footer Placeholder 5">
            <a:extLst>
              <a:ext uri="{FF2B5EF4-FFF2-40B4-BE49-F238E27FC236}">
                <a16:creationId xmlns:a16="http://schemas.microsoft.com/office/drawing/2014/main" id="{49230A5A-8C8F-4BBC-8F38-9CBF507DC61C}"/>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8FFC22A4-2FC2-4DFF-9873-10B997606381}"/>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927340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1"/>
        <p:cNvGrpSpPr/>
        <p:nvPr/>
      </p:nvGrpSpPr>
      <p:grpSpPr>
        <a:xfrm>
          <a:off x="0" y="0"/>
          <a:ext cx="0" cy="0"/>
          <a:chOff x="0" y="0"/>
          <a:chExt cx="0" cy="0"/>
        </a:xfrm>
      </p:grpSpPr>
      <p:sp>
        <p:nvSpPr>
          <p:cNvPr id="132" name="Google Shape;132;p13"/>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3" name="Google Shape;133;p13"/>
          <p:cNvGrpSpPr/>
          <p:nvPr/>
        </p:nvGrpSpPr>
        <p:grpSpPr>
          <a:xfrm>
            <a:off x="1" y="6166754"/>
            <a:ext cx="12191987" cy="691492"/>
            <a:chOff x="0" y="4624727"/>
            <a:chExt cx="9143990" cy="518774"/>
          </a:xfrm>
        </p:grpSpPr>
        <p:sp>
          <p:nvSpPr>
            <p:cNvPr id="134" name="Google Shape;134;p1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13"/>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1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1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1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 name="Google Shape;140;p13"/>
          <p:cNvSpPr txBox="1">
            <a:spLocks noGrp="1"/>
          </p:cNvSpPr>
          <p:nvPr>
            <p:ph type="title" hasCustomPrompt="1"/>
          </p:nvPr>
        </p:nvSpPr>
        <p:spPr>
          <a:xfrm>
            <a:off x="2645933" y="1687700"/>
            <a:ext cx="1061600" cy="683200"/>
          </a:xfrm>
          <a:prstGeom prst="rect">
            <a:avLst/>
          </a:prstGeom>
          <a:solidFill>
            <a:schemeClr val="accent2"/>
          </a:solidFill>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6"/>
                </a:solidFill>
                <a:latin typeface="Londrina Solid Black"/>
                <a:ea typeface="Londrina Solid Black"/>
                <a:cs typeface="Londrina Solid Black"/>
                <a:sym typeface="Londrina Solid Black"/>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1" name="Google Shape;141;p13"/>
          <p:cNvSpPr txBox="1">
            <a:spLocks noGrp="1"/>
          </p:cNvSpPr>
          <p:nvPr>
            <p:ph type="subTitle" idx="1"/>
          </p:nvPr>
        </p:nvSpPr>
        <p:spPr>
          <a:xfrm>
            <a:off x="3756433" y="2257100"/>
            <a:ext cx="5653600" cy="52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2" name="Google Shape;142;p13"/>
          <p:cNvSpPr txBox="1">
            <a:spLocks noGrp="1"/>
          </p:cNvSpPr>
          <p:nvPr>
            <p:ph type="title" idx="2"/>
          </p:nvPr>
        </p:nvSpPr>
        <p:spPr>
          <a:xfrm>
            <a:off x="960000" y="593367"/>
            <a:ext cx="10278400" cy="8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43" name="Google Shape;143;p13"/>
          <p:cNvSpPr txBox="1">
            <a:spLocks noGrp="1"/>
          </p:cNvSpPr>
          <p:nvPr>
            <p:ph type="subTitle" idx="3"/>
          </p:nvPr>
        </p:nvSpPr>
        <p:spPr>
          <a:xfrm>
            <a:off x="3756433" y="1687567"/>
            <a:ext cx="5653600" cy="68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Gothic A1"/>
              <a:buNone/>
              <a:defRPr sz="3600" b="1">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144" name="Google Shape;144;p13"/>
          <p:cNvSpPr txBox="1">
            <a:spLocks noGrp="1"/>
          </p:cNvSpPr>
          <p:nvPr>
            <p:ph type="title" idx="4" hasCustomPrompt="1"/>
          </p:nvPr>
        </p:nvSpPr>
        <p:spPr>
          <a:xfrm>
            <a:off x="2645933" y="3105567"/>
            <a:ext cx="1061600" cy="683200"/>
          </a:xfrm>
          <a:prstGeom prst="rect">
            <a:avLst/>
          </a:prstGeom>
          <a:solidFill>
            <a:schemeClr val="accent2"/>
          </a:solidFill>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6"/>
                </a:solidFill>
                <a:latin typeface="Londrina Solid Black"/>
                <a:ea typeface="Londrina Solid Black"/>
                <a:cs typeface="Londrina Solid Black"/>
                <a:sym typeface="Londrina Solid Black"/>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5" name="Google Shape;145;p13"/>
          <p:cNvSpPr txBox="1">
            <a:spLocks noGrp="1"/>
          </p:cNvSpPr>
          <p:nvPr>
            <p:ph type="subTitle" idx="5"/>
          </p:nvPr>
        </p:nvSpPr>
        <p:spPr>
          <a:xfrm>
            <a:off x="3756433" y="3675100"/>
            <a:ext cx="5653600" cy="52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6" name="Google Shape;146;p13"/>
          <p:cNvSpPr txBox="1">
            <a:spLocks noGrp="1"/>
          </p:cNvSpPr>
          <p:nvPr>
            <p:ph type="subTitle" idx="6"/>
          </p:nvPr>
        </p:nvSpPr>
        <p:spPr>
          <a:xfrm>
            <a:off x="3756433" y="3105500"/>
            <a:ext cx="5653600" cy="68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Gothic A1"/>
              <a:buNone/>
              <a:defRPr sz="3600" b="1">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147" name="Google Shape;147;p13"/>
          <p:cNvSpPr txBox="1">
            <a:spLocks noGrp="1"/>
          </p:cNvSpPr>
          <p:nvPr>
            <p:ph type="title" idx="7" hasCustomPrompt="1"/>
          </p:nvPr>
        </p:nvSpPr>
        <p:spPr>
          <a:xfrm>
            <a:off x="2645933" y="4523533"/>
            <a:ext cx="1061600" cy="683200"/>
          </a:xfrm>
          <a:prstGeom prst="rect">
            <a:avLst/>
          </a:prstGeom>
          <a:solidFill>
            <a:schemeClr val="accent2"/>
          </a:solidFill>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6"/>
                </a:solidFill>
                <a:latin typeface="Londrina Solid Black"/>
                <a:ea typeface="Londrina Solid Black"/>
                <a:cs typeface="Londrina Solid Black"/>
                <a:sym typeface="Londrina Solid Black"/>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8" name="Google Shape;148;p13"/>
          <p:cNvSpPr txBox="1">
            <a:spLocks noGrp="1"/>
          </p:cNvSpPr>
          <p:nvPr>
            <p:ph type="subTitle" idx="8"/>
          </p:nvPr>
        </p:nvSpPr>
        <p:spPr>
          <a:xfrm>
            <a:off x="3756433" y="5093100"/>
            <a:ext cx="5653600" cy="52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9" name="Google Shape;149;p13"/>
          <p:cNvSpPr txBox="1">
            <a:spLocks noGrp="1"/>
          </p:cNvSpPr>
          <p:nvPr>
            <p:ph type="subTitle" idx="9"/>
          </p:nvPr>
        </p:nvSpPr>
        <p:spPr>
          <a:xfrm>
            <a:off x="3756433" y="4523433"/>
            <a:ext cx="5653600" cy="68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Gothic A1"/>
              <a:buNone/>
              <a:defRPr sz="3600" b="1">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150" name="Google Shape;150;p13"/>
          <p:cNvSpPr/>
          <p:nvPr/>
        </p:nvSpPr>
        <p:spPr>
          <a:xfrm rot="886694">
            <a:off x="1752966" y="215509"/>
            <a:ext cx="372668" cy="45786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3"/>
          <p:cNvSpPr/>
          <p:nvPr/>
        </p:nvSpPr>
        <p:spPr>
          <a:xfrm rot="-150513">
            <a:off x="9065763" y="626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52593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3D9A5-53C1-4971-BD13-77436DC724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353BBF10-20F9-4BC6-BB2D-933E99429B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62974A75-490B-48C7-8983-E66932D097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1F9E7B-5AE6-4E18-B793-2A08F54BA595}"/>
              </a:ext>
            </a:extLst>
          </p:cNvPr>
          <p:cNvSpPr>
            <a:spLocks noGrp="1"/>
          </p:cNvSpPr>
          <p:nvPr>
            <p:ph type="dt" sz="half" idx="10"/>
          </p:nvPr>
        </p:nvSpPr>
        <p:spPr/>
        <p:txBody>
          <a:bodyPr/>
          <a:lstStyle/>
          <a:p>
            <a:fld id="{D58A3767-BAF4-49DA-8235-3C84EEF81B07}" type="datetimeFigureOut">
              <a:rPr lang="fr-FR" smtClean="0"/>
              <a:t>12/04/2025</a:t>
            </a:fld>
            <a:endParaRPr lang="fr-FR"/>
          </a:p>
        </p:txBody>
      </p:sp>
      <p:sp>
        <p:nvSpPr>
          <p:cNvPr id="6" name="Footer Placeholder 5">
            <a:extLst>
              <a:ext uri="{FF2B5EF4-FFF2-40B4-BE49-F238E27FC236}">
                <a16:creationId xmlns:a16="http://schemas.microsoft.com/office/drawing/2014/main" id="{5130C702-6730-4CB0-AA16-3C5CB097731D}"/>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407FCF50-83B8-4626-9103-74ADAE972258}"/>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3332087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AF99E-EE00-4C5B-937C-372C7D4A2C80}"/>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B44ADD30-4E30-4175-826C-FCD4E867A2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E6E79D69-C293-440D-95D2-77A83122D123}"/>
              </a:ext>
            </a:extLst>
          </p:cNvPr>
          <p:cNvSpPr>
            <a:spLocks noGrp="1"/>
          </p:cNvSpPr>
          <p:nvPr>
            <p:ph type="dt" sz="half" idx="10"/>
          </p:nvPr>
        </p:nvSpPr>
        <p:spPr/>
        <p:txBody>
          <a:bodyPr/>
          <a:lstStyle/>
          <a:p>
            <a:fld id="{D58A3767-BAF4-49DA-8235-3C84EEF81B07}" type="datetimeFigureOut">
              <a:rPr lang="fr-FR" smtClean="0"/>
              <a:t>12/04/2025</a:t>
            </a:fld>
            <a:endParaRPr lang="fr-FR"/>
          </a:p>
        </p:txBody>
      </p:sp>
      <p:sp>
        <p:nvSpPr>
          <p:cNvPr id="5" name="Footer Placeholder 4">
            <a:extLst>
              <a:ext uri="{FF2B5EF4-FFF2-40B4-BE49-F238E27FC236}">
                <a16:creationId xmlns:a16="http://schemas.microsoft.com/office/drawing/2014/main" id="{32144BA3-8B9E-45BF-8B5A-38515EC743D9}"/>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E720DDB5-8440-46F3-94B0-3BB57D2E60C0}"/>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2979333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ED13CF-58F6-42D3-A7E4-C42502C2CAD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867481FA-E51C-4F35-84F2-9B140816C1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CEB0F908-6343-4AEC-A5C7-30DF43489E98}"/>
              </a:ext>
            </a:extLst>
          </p:cNvPr>
          <p:cNvSpPr>
            <a:spLocks noGrp="1"/>
          </p:cNvSpPr>
          <p:nvPr>
            <p:ph type="dt" sz="half" idx="10"/>
          </p:nvPr>
        </p:nvSpPr>
        <p:spPr/>
        <p:txBody>
          <a:bodyPr/>
          <a:lstStyle/>
          <a:p>
            <a:fld id="{D58A3767-BAF4-49DA-8235-3C84EEF81B07}" type="datetimeFigureOut">
              <a:rPr lang="fr-FR" smtClean="0"/>
              <a:t>12/04/2025</a:t>
            </a:fld>
            <a:endParaRPr lang="fr-FR"/>
          </a:p>
        </p:txBody>
      </p:sp>
      <p:sp>
        <p:nvSpPr>
          <p:cNvPr id="5" name="Footer Placeholder 4">
            <a:extLst>
              <a:ext uri="{FF2B5EF4-FFF2-40B4-BE49-F238E27FC236}">
                <a16:creationId xmlns:a16="http://schemas.microsoft.com/office/drawing/2014/main" id="{25692FE8-708E-45B6-B1C6-A9B5F2FD83D3}"/>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8B679287-48B8-43D5-A47D-FAF4D9C4E090}"/>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1145548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Blank">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ACDDDB2-4068-7EC5-7EF5-74F33A128976}"/>
              </a:ext>
            </a:extLst>
          </p:cNvPr>
          <p:cNvSpPr/>
          <p:nvPr userDrawn="1"/>
        </p:nvSpPr>
        <p:spPr>
          <a:xfrm>
            <a:off x="469557" y="337751"/>
            <a:ext cx="11318789" cy="6236044"/>
          </a:xfrm>
          <a:prstGeom prst="roundRect">
            <a:avLst>
              <a:gd name="adj" fmla="val 9138"/>
            </a:avLst>
          </a:prstGeom>
          <a:solidFill>
            <a:srgbClr val="14744A">
              <a:alpha val="80000"/>
            </a:srgbClr>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9C1A204-AE30-EAE2-AF90-8FFE5CD5C4C6}"/>
              </a:ext>
            </a:extLst>
          </p:cNvPr>
          <p:cNvSpPr/>
          <p:nvPr userDrawn="1"/>
        </p:nvSpPr>
        <p:spPr>
          <a:xfrm>
            <a:off x="502508" y="691979"/>
            <a:ext cx="11285838" cy="107915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11990100-80EE-B6F2-913B-411C95C9F89A}"/>
              </a:ext>
            </a:extLst>
          </p:cNvPr>
          <p:cNvSpPr/>
          <p:nvPr userDrawn="1"/>
        </p:nvSpPr>
        <p:spPr>
          <a:xfrm>
            <a:off x="1169773" y="2413686"/>
            <a:ext cx="10206681" cy="3987114"/>
          </a:xfrm>
          <a:prstGeom prst="roundRect">
            <a:avLst/>
          </a:pr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06C0EF69-B840-7334-8948-278EC98FBADD}"/>
              </a:ext>
            </a:extLst>
          </p:cNvPr>
          <p:cNvSpPr>
            <a:spLocks noGrp="1"/>
          </p:cNvSpPr>
          <p:nvPr>
            <p:ph type="pic" sz="quarter" idx="10"/>
          </p:nvPr>
        </p:nvSpPr>
        <p:spPr>
          <a:xfrm>
            <a:off x="4670532" y="1771135"/>
            <a:ext cx="3205162" cy="1779760"/>
          </a:xfrm>
          <a:solidFill>
            <a:schemeClr val="bg1">
              <a:lumMod val="85000"/>
            </a:schemeClr>
          </a:solidFill>
        </p:spPr>
        <p:txBody>
          <a:bodyPr/>
          <a:lstStyle/>
          <a:p>
            <a:endParaRPr lang="en-US"/>
          </a:p>
        </p:txBody>
      </p:sp>
      <p:sp>
        <p:nvSpPr>
          <p:cNvPr id="10" name="Oval 9">
            <a:extLst>
              <a:ext uri="{FF2B5EF4-FFF2-40B4-BE49-F238E27FC236}">
                <a16:creationId xmlns:a16="http://schemas.microsoft.com/office/drawing/2014/main" id="{2A487FFF-7A62-7CF1-61AE-5184C9EF16A0}"/>
              </a:ext>
            </a:extLst>
          </p:cNvPr>
          <p:cNvSpPr/>
          <p:nvPr userDrawn="1"/>
        </p:nvSpPr>
        <p:spPr>
          <a:xfrm>
            <a:off x="720811" y="782595"/>
            <a:ext cx="897924" cy="897924"/>
          </a:xfrm>
          <a:prstGeom prst="ellipse">
            <a:avLst/>
          </a:prstGeom>
          <a:solidFill>
            <a:srgbClr val="1C7649"/>
          </a:solidFill>
          <a:ln w="38100">
            <a:solidFill>
              <a:srgbClr val="FFFF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C7649"/>
              </a:solidFill>
            </a:endParaRPr>
          </a:p>
        </p:txBody>
      </p:sp>
      <p:sp>
        <p:nvSpPr>
          <p:cNvPr id="15" name="Rectangle: Rounded Corners 14">
            <a:extLst>
              <a:ext uri="{FF2B5EF4-FFF2-40B4-BE49-F238E27FC236}">
                <a16:creationId xmlns:a16="http://schemas.microsoft.com/office/drawing/2014/main" id="{93B8B6D2-1824-0376-8ABE-AD02487EAD36}"/>
              </a:ext>
            </a:extLst>
          </p:cNvPr>
          <p:cNvSpPr/>
          <p:nvPr userDrawn="1"/>
        </p:nvSpPr>
        <p:spPr>
          <a:xfrm>
            <a:off x="10585622" y="782595"/>
            <a:ext cx="1005016" cy="897924"/>
          </a:xfrm>
          <a:prstGeom prst="roundRect">
            <a:avLst/>
          </a:prstGeom>
          <a:solidFill>
            <a:srgbClr val="1C7649"/>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vector graphics&#10;&#10;Description automatically generated">
            <a:extLst>
              <a:ext uri="{FF2B5EF4-FFF2-40B4-BE49-F238E27FC236}">
                <a16:creationId xmlns:a16="http://schemas.microsoft.com/office/drawing/2014/main" id="{3FF5128E-632E-535B-A352-CB683F0E348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506466" y="691979"/>
            <a:ext cx="1079156" cy="1079156"/>
          </a:xfrm>
          <a:prstGeom prst="rect">
            <a:avLst/>
          </a:prstGeom>
        </p:spPr>
      </p:pic>
    </p:spTree>
    <p:extLst>
      <p:ext uri="{BB962C8B-B14F-4D97-AF65-F5344CB8AC3E}">
        <p14:creationId xmlns:p14="http://schemas.microsoft.com/office/powerpoint/2010/main" val="22380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2"/>
        <p:cNvGrpSpPr/>
        <p:nvPr/>
      </p:nvGrpSpPr>
      <p:grpSpPr>
        <a:xfrm>
          <a:off x="0" y="0"/>
          <a:ext cx="0" cy="0"/>
          <a:chOff x="0" y="0"/>
          <a:chExt cx="0" cy="0"/>
        </a:xfrm>
      </p:grpSpPr>
      <p:sp>
        <p:nvSpPr>
          <p:cNvPr id="153" name="Google Shape;153;p14"/>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4" name="Google Shape;154;p14"/>
          <p:cNvGrpSpPr/>
          <p:nvPr/>
        </p:nvGrpSpPr>
        <p:grpSpPr>
          <a:xfrm>
            <a:off x="2" y="6166768"/>
            <a:ext cx="12175047" cy="691479"/>
            <a:chOff x="0" y="4624737"/>
            <a:chExt cx="9131285" cy="518765"/>
          </a:xfrm>
        </p:grpSpPr>
        <p:sp>
          <p:nvSpPr>
            <p:cNvPr id="155" name="Google Shape;155;p1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14"/>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1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1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1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1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 name="Google Shape;161;p14"/>
          <p:cNvSpPr txBox="1">
            <a:spLocks noGrp="1"/>
          </p:cNvSpPr>
          <p:nvPr>
            <p:ph type="title"/>
          </p:nvPr>
        </p:nvSpPr>
        <p:spPr>
          <a:xfrm>
            <a:off x="1459100" y="1811551"/>
            <a:ext cx="5813600" cy="255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2" name="Google Shape;162;p14"/>
          <p:cNvSpPr txBox="1">
            <a:spLocks noGrp="1"/>
          </p:cNvSpPr>
          <p:nvPr>
            <p:ph type="title" idx="2" hasCustomPrompt="1"/>
          </p:nvPr>
        </p:nvSpPr>
        <p:spPr>
          <a:xfrm>
            <a:off x="8943467" y="1447433"/>
            <a:ext cx="1683600" cy="12472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63" name="Google Shape;163;p14"/>
          <p:cNvSpPr txBox="1">
            <a:spLocks noGrp="1"/>
          </p:cNvSpPr>
          <p:nvPr>
            <p:ph type="subTitle" idx="1"/>
          </p:nvPr>
        </p:nvSpPr>
        <p:spPr>
          <a:xfrm>
            <a:off x="1459133" y="4516851"/>
            <a:ext cx="5813600" cy="529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1400"/>
              <a:buNone/>
              <a:defRPr>
                <a:solidFill>
                  <a:schemeClr val="accent6"/>
                </a:solidFill>
                <a:latin typeface="Be Vietnam Pro SemiBold"/>
                <a:ea typeface="Be Vietnam Pro SemiBold"/>
                <a:cs typeface="Be Vietnam Pro SemiBold"/>
                <a:sym typeface="Be Vietnam Pro SemiBol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4"/>
          <p:cNvSpPr/>
          <p:nvPr/>
        </p:nvSpPr>
        <p:spPr>
          <a:xfrm rot="-150513">
            <a:off x="4096314" y="175608"/>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4"/>
          <p:cNvSpPr/>
          <p:nvPr/>
        </p:nvSpPr>
        <p:spPr>
          <a:xfrm rot="1349523">
            <a:off x="8850648" y="77944"/>
            <a:ext cx="539240"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88835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66"/>
        <p:cNvGrpSpPr/>
        <p:nvPr/>
      </p:nvGrpSpPr>
      <p:grpSpPr>
        <a:xfrm>
          <a:off x="0" y="0"/>
          <a:ext cx="0" cy="0"/>
          <a:chOff x="0" y="0"/>
          <a:chExt cx="0" cy="0"/>
        </a:xfrm>
      </p:grpSpPr>
      <p:sp>
        <p:nvSpPr>
          <p:cNvPr id="167" name="Google Shape;167;p15"/>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 name="Google Shape;168;p15"/>
          <p:cNvGrpSpPr/>
          <p:nvPr/>
        </p:nvGrpSpPr>
        <p:grpSpPr>
          <a:xfrm>
            <a:off x="2" y="6166768"/>
            <a:ext cx="12175047" cy="691479"/>
            <a:chOff x="0" y="4624737"/>
            <a:chExt cx="9131285" cy="518765"/>
          </a:xfrm>
        </p:grpSpPr>
        <p:sp>
          <p:nvSpPr>
            <p:cNvPr id="169" name="Google Shape;169;p1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5"/>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15"/>
          <p:cNvSpPr txBox="1">
            <a:spLocks noGrp="1"/>
          </p:cNvSpPr>
          <p:nvPr>
            <p:ph type="title"/>
          </p:nvPr>
        </p:nvSpPr>
        <p:spPr>
          <a:xfrm>
            <a:off x="960000" y="2896000"/>
            <a:ext cx="4601200" cy="106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76" name="Google Shape;176;p15"/>
          <p:cNvSpPr/>
          <p:nvPr/>
        </p:nvSpPr>
        <p:spPr>
          <a:xfrm rot="-150513">
            <a:off x="6033330" y="187508"/>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5"/>
          <p:cNvSpPr/>
          <p:nvPr/>
        </p:nvSpPr>
        <p:spPr>
          <a:xfrm rot="1792204">
            <a:off x="11356109" y="1613044"/>
            <a:ext cx="570275" cy="70064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47215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78"/>
        <p:cNvGrpSpPr/>
        <p:nvPr/>
      </p:nvGrpSpPr>
      <p:grpSpPr>
        <a:xfrm>
          <a:off x="0" y="0"/>
          <a:ext cx="0" cy="0"/>
          <a:chOff x="0" y="0"/>
          <a:chExt cx="0" cy="0"/>
        </a:xfrm>
      </p:grpSpPr>
      <p:sp>
        <p:nvSpPr>
          <p:cNvPr id="179" name="Google Shape;179;p16"/>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 name="Google Shape;180;p16"/>
          <p:cNvGrpSpPr/>
          <p:nvPr/>
        </p:nvGrpSpPr>
        <p:grpSpPr>
          <a:xfrm>
            <a:off x="2" y="6166768"/>
            <a:ext cx="12175047" cy="691479"/>
            <a:chOff x="0" y="4624737"/>
            <a:chExt cx="9131285" cy="518765"/>
          </a:xfrm>
        </p:grpSpPr>
        <p:sp>
          <p:nvSpPr>
            <p:cNvPr id="181" name="Google Shape;181;p1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 name="Google Shape;187;p16"/>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88" name="Google Shape;188;p16"/>
          <p:cNvSpPr/>
          <p:nvPr/>
        </p:nvSpPr>
        <p:spPr>
          <a:xfrm rot="-150589">
            <a:off x="1970433" y="211708"/>
            <a:ext cx="401320" cy="49306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6"/>
          <p:cNvSpPr/>
          <p:nvPr/>
        </p:nvSpPr>
        <p:spPr>
          <a:xfrm rot="1382985">
            <a:off x="9104075" y="67673"/>
            <a:ext cx="401311" cy="4930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6"/>
          <p:cNvSpPr/>
          <p:nvPr/>
        </p:nvSpPr>
        <p:spPr>
          <a:xfrm rot="1382985">
            <a:off x="11505108" y="1752672"/>
            <a:ext cx="401311" cy="4930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6"/>
          <p:cNvSpPr/>
          <p:nvPr/>
        </p:nvSpPr>
        <p:spPr>
          <a:xfrm rot="-1494199">
            <a:off x="255473" y="2878180"/>
            <a:ext cx="401309" cy="49305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07917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92"/>
        <p:cNvGrpSpPr/>
        <p:nvPr/>
      </p:nvGrpSpPr>
      <p:grpSpPr>
        <a:xfrm>
          <a:off x="0" y="0"/>
          <a:ext cx="0" cy="0"/>
          <a:chOff x="0" y="0"/>
          <a:chExt cx="0" cy="0"/>
        </a:xfrm>
      </p:grpSpPr>
      <p:sp>
        <p:nvSpPr>
          <p:cNvPr id="193" name="Google Shape;193;p17"/>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4" name="Google Shape;194;p17"/>
          <p:cNvGrpSpPr/>
          <p:nvPr/>
        </p:nvGrpSpPr>
        <p:grpSpPr>
          <a:xfrm>
            <a:off x="2" y="6166768"/>
            <a:ext cx="12175047" cy="691479"/>
            <a:chOff x="0" y="4624737"/>
            <a:chExt cx="9131285" cy="518765"/>
          </a:xfrm>
        </p:grpSpPr>
        <p:sp>
          <p:nvSpPr>
            <p:cNvPr id="195" name="Google Shape;195;p1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 name="Google Shape;201;p17"/>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02" name="Google Shape;202;p17"/>
          <p:cNvSpPr/>
          <p:nvPr/>
        </p:nvSpPr>
        <p:spPr>
          <a:xfrm rot="-150513">
            <a:off x="1816297" y="2037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7"/>
          <p:cNvSpPr/>
          <p:nvPr/>
        </p:nvSpPr>
        <p:spPr>
          <a:xfrm rot="-1441745">
            <a:off x="220627" y="1750581"/>
            <a:ext cx="539240" cy="662508"/>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0917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04"/>
        <p:cNvGrpSpPr/>
        <p:nvPr/>
      </p:nvGrpSpPr>
      <p:grpSpPr>
        <a:xfrm>
          <a:off x="0" y="0"/>
          <a:ext cx="0" cy="0"/>
          <a:chOff x="0" y="0"/>
          <a:chExt cx="0" cy="0"/>
        </a:xfrm>
      </p:grpSpPr>
      <p:sp>
        <p:nvSpPr>
          <p:cNvPr id="205" name="Google Shape;205;p18"/>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6" name="Google Shape;206;p18"/>
          <p:cNvGrpSpPr/>
          <p:nvPr/>
        </p:nvGrpSpPr>
        <p:grpSpPr>
          <a:xfrm>
            <a:off x="2" y="6166768"/>
            <a:ext cx="12175047" cy="691479"/>
            <a:chOff x="0" y="4624737"/>
            <a:chExt cx="9131285" cy="518765"/>
          </a:xfrm>
        </p:grpSpPr>
        <p:sp>
          <p:nvSpPr>
            <p:cNvPr id="207" name="Google Shape;207;p1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3" name="Google Shape;213;p18"/>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14" name="Google Shape;214;p18"/>
          <p:cNvSpPr/>
          <p:nvPr/>
        </p:nvSpPr>
        <p:spPr>
          <a:xfrm rot="-150513">
            <a:off x="8961563" y="114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8"/>
          <p:cNvSpPr/>
          <p:nvPr/>
        </p:nvSpPr>
        <p:spPr>
          <a:xfrm rot="-150513">
            <a:off x="513697" y="10370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8"/>
          <p:cNvSpPr/>
          <p:nvPr/>
        </p:nvSpPr>
        <p:spPr>
          <a:xfrm rot="1097752">
            <a:off x="11406404" y="1597675"/>
            <a:ext cx="539231" cy="66250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61230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217"/>
        <p:cNvGrpSpPr/>
        <p:nvPr/>
      </p:nvGrpSpPr>
      <p:grpSpPr>
        <a:xfrm>
          <a:off x="0" y="0"/>
          <a:ext cx="0" cy="0"/>
          <a:chOff x="0" y="0"/>
          <a:chExt cx="0" cy="0"/>
        </a:xfrm>
      </p:grpSpPr>
      <p:sp>
        <p:nvSpPr>
          <p:cNvPr id="218" name="Google Shape;218;p19"/>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 name="Google Shape;219;p19"/>
          <p:cNvGrpSpPr/>
          <p:nvPr/>
        </p:nvGrpSpPr>
        <p:grpSpPr>
          <a:xfrm>
            <a:off x="2" y="6166768"/>
            <a:ext cx="12175047" cy="691479"/>
            <a:chOff x="0" y="4624737"/>
            <a:chExt cx="9131285" cy="518765"/>
          </a:xfrm>
        </p:grpSpPr>
        <p:sp>
          <p:nvSpPr>
            <p:cNvPr id="220" name="Google Shape;220;p1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9"/>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6" name="Google Shape;226;p19"/>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27" name="Google Shape;227;p19"/>
          <p:cNvSpPr/>
          <p:nvPr/>
        </p:nvSpPr>
        <p:spPr>
          <a:xfrm rot="-150513">
            <a:off x="481163" y="9690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9"/>
          <p:cNvSpPr/>
          <p:nvPr/>
        </p:nvSpPr>
        <p:spPr>
          <a:xfrm rot="1077597">
            <a:off x="8801267" y="57242"/>
            <a:ext cx="539240" cy="662513"/>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9"/>
          <p:cNvSpPr/>
          <p:nvPr/>
        </p:nvSpPr>
        <p:spPr>
          <a:xfrm rot="-470279">
            <a:off x="3058626" y="212115"/>
            <a:ext cx="445180" cy="546848"/>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75838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230"/>
        <p:cNvGrpSpPr/>
        <p:nvPr/>
      </p:nvGrpSpPr>
      <p:grpSpPr>
        <a:xfrm>
          <a:off x="0" y="0"/>
          <a:ext cx="0" cy="0"/>
          <a:chOff x="0" y="0"/>
          <a:chExt cx="0" cy="0"/>
        </a:xfrm>
      </p:grpSpPr>
      <p:sp>
        <p:nvSpPr>
          <p:cNvPr id="231" name="Google Shape;231;p20"/>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2" name="Google Shape;232;p20"/>
          <p:cNvGrpSpPr/>
          <p:nvPr/>
        </p:nvGrpSpPr>
        <p:grpSpPr>
          <a:xfrm>
            <a:off x="2" y="6166768"/>
            <a:ext cx="12175047" cy="691479"/>
            <a:chOff x="0" y="4624737"/>
            <a:chExt cx="9131285" cy="518765"/>
          </a:xfrm>
        </p:grpSpPr>
        <p:sp>
          <p:nvSpPr>
            <p:cNvPr id="233" name="Google Shape;233;p20"/>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0"/>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0"/>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0"/>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0"/>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0"/>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9" name="Google Shape;239;p20"/>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40" name="Google Shape;240;p20"/>
          <p:cNvSpPr/>
          <p:nvPr/>
        </p:nvSpPr>
        <p:spPr>
          <a:xfrm rot="-150513">
            <a:off x="1908447" y="149708"/>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20"/>
          <p:cNvSpPr/>
          <p:nvPr/>
        </p:nvSpPr>
        <p:spPr>
          <a:xfrm rot="-1826806">
            <a:off x="201140" y="1826749"/>
            <a:ext cx="539224" cy="662516"/>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38345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242"/>
        <p:cNvGrpSpPr/>
        <p:nvPr/>
      </p:nvGrpSpPr>
      <p:grpSpPr>
        <a:xfrm>
          <a:off x="0" y="0"/>
          <a:ext cx="0" cy="0"/>
          <a:chOff x="0" y="0"/>
          <a:chExt cx="0" cy="0"/>
        </a:xfrm>
      </p:grpSpPr>
      <p:sp>
        <p:nvSpPr>
          <p:cNvPr id="243" name="Google Shape;243;p21"/>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4" name="Google Shape;244;p21"/>
          <p:cNvGrpSpPr/>
          <p:nvPr/>
        </p:nvGrpSpPr>
        <p:grpSpPr>
          <a:xfrm>
            <a:off x="2" y="6166768"/>
            <a:ext cx="12175047" cy="691479"/>
            <a:chOff x="0" y="4624737"/>
            <a:chExt cx="9131285" cy="518765"/>
          </a:xfrm>
        </p:grpSpPr>
        <p:sp>
          <p:nvSpPr>
            <p:cNvPr id="245" name="Google Shape;245;p2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1" name="Google Shape;251;p21"/>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52" name="Google Shape;252;p21"/>
          <p:cNvSpPr/>
          <p:nvPr/>
        </p:nvSpPr>
        <p:spPr>
          <a:xfrm rot="-150513">
            <a:off x="2825730" y="1223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1"/>
          <p:cNvSpPr/>
          <p:nvPr/>
        </p:nvSpPr>
        <p:spPr>
          <a:xfrm rot="-730169">
            <a:off x="214933" y="1579147"/>
            <a:ext cx="539243" cy="662503"/>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62811">
            <a:off x="11348095" y="1465183"/>
            <a:ext cx="539256" cy="662496"/>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81531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22" name="Google Shape;22;p3"/>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 name="Google Shape;23;p3"/>
          <p:cNvGrpSpPr/>
          <p:nvPr/>
        </p:nvGrpSpPr>
        <p:grpSpPr>
          <a:xfrm>
            <a:off x="2" y="6166768"/>
            <a:ext cx="12175047" cy="691479"/>
            <a:chOff x="0" y="4624737"/>
            <a:chExt cx="9131285" cy="518765"/>
          </a:xfrm>
        </p:grpSpPr>
        <p:sp>
          <p:nvSpPr>
            <p:cNvPr id="24" name="Google Shape;24;p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3"/>
          <p:cNvSpPr txBox="1">
            <a:spLocks noGrp="1"/>
          </p:cNvSpPr>
          <p:nvPr>
            <p:ph type="title"/>
          </p:nvPr>
        </p:nvSpPr>
        <p:spPr>
          <a:xfrm>
            <a:off x="4883100" y="2476717"/>
            <a:ext cx="5813600" cy="1404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1383933" y="1506233"/>
            <a:ext cx="1683600" cy="12472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4883133" y="4029184"/>
            <a:ext cx="5813600" cy="529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1400"/>
              <a:buNone/>
              <a:defRPr>
                <a:solidFill>
                  <a:schemeClr val="accent6"/>
                </a:solidFill>
                <a:latin typeface="Be Vietnam Pro SemiBold"/>
                <a:ea typeface="Be Vietnam Pro SemiBold"/>
                <a:cs typeface="Be Vietnam Pro SemiBold"/>
                <a:sym typeface="Be Vietnam Pro SemiBol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 name="Google Shape;33;p3"/>
          <p:cNvSpPr/>
          <p:nvPr/>
        </p:nvSpPr>
        <p:spPr>
          <a:xfrm rot="-150484">
            <a:off x="3153797" y="233640"/>
            <a:ext cx="465213" cy="57155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3"/>
          <p:cNvSpPr/>
          <p:nvPr/>
        </p:nvSpPr>
        <p:spPr>
          <a:xfrm rot="-776519">
            <a:off x="313865" y="1472647"/>
            <a:ext cx="539224" cy="66251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7942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5"/>
        <p:cNvGrpSpPr/>
        <p:nvPr/>
      </p:nvGrpSpPr>
      <p:grpSpPr>
        <a:xfrm>
          <a:off x="0" y="0"/>
          <a:ext cx="0" cy="0"/>
          <a:chOff x="0" y="0"/>
          <a:chExt cx="0" cy="0"/>
        </a:xfrm>
      </p:grpSpPr>
      <p:sp>
        <p:nvSpPr>
          <p:cNvPr id="256" name="Google Shape;256;p22"/>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7" name="Google Shape;257;p22"/>
          <p:cNvGrpSpPr/>
          <p:nvPr/>
        </p:nvGrpSpPr>
        <p:grpSpPr>
          <a:xfrm>
            <a:off x="2" y="6166768"/>
            <a:ext cx="12175047" cy="691479"/>
            <a:chOff x="0" y="4624737"/>
            <a:chExt cx="9131285" cy="518765"/>
          </a:xfrm>
        </p:grpSpPr>
        <p:sp>
          <p:nvSpPr>
            <p:cNvPr id="258" name="Google Shape;258;p22"/>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2"/>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2"/>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2"/>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4" name="Google Shape;264;p22"/>
          <p:cNvSpPr txBox="1">
            <a:spLocks noGrp="1"/>
          </p:cNvSpPr>
          <p:nvPr>
            <p:ph type="title"/>
          </p:nvPr>
        </p:nvSpPr>
        <p:spPr>
          <a:xfrm>
            <a:off x="1181733" y="4311867"/>
            <a:ext cx="6510800" cy="735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65" name="Google Shape;265;p22"/>
          <p:cNvSpPr txBox="1">
            <a:spLocks noGrp="1"/>
          </p:cNvSpPr>
          <p:nvPr>
            <p:ph type="subTitle" idx="1"/>
          </p:nvPr>
        </p:nvSpPr>
        <p:spPr>
          <a:xfrm>
            <a:off x="1181733" y="1831167"/>
            <a:ext cx="6510800" cy="232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500"/>
              <a:buNone/>
              <a:defRPr sz="3334"/>
            </a:lvl1pPr>
            <a:lvl2pPr lvl="1" algn="ctr" rtl="0">
              <a:lnSpc>
                <a:spcPct val="100000"/>
              </a:lnSpc>
              <a:spcBef>
                <a:spcPts val="0"/>
              </a:spcBef>
              <a:spcAft>
                <a:spcPts val="0"/>
              </a:spcAft>
              <a:buSzPts val="2500"/>
              <a:buNone/>
              <a:defRPr sz="3334"/>
            </a:lvl2pPr>
            <a:lvl3pPr lvl="2" algn="ctr" rtl="0">
              <a:lnSpc>
                <a:spcPct val="100000"/>
              </a:lnSpc>
              <a:spcBef>
                <a:spcPts val="0"/>
              </a:spcBef>
              <a:spcAft>
                <a:spcPts val="0"/>
              </a:spcAft>
              <a:buSzPts val="2500"/>
              <a:buNone/>
              <a:defRPr sz="3334"/>
            </a:lvl3pPr>
            <a:lvl4pPr lvl="3" algn="ctr" rtl="0">
              <a:lnSpc>
                <a:spcPct val="100000"/>
              </a:lnSpc>
              <a:spcBef>
                <a:spcPts val="0"/>
              </a:spcBef>
              <a:spcAft>
                <a:spcPts val="0"/>
              </a:spcAft>
              <a:buSzPts val="2500"/>
              <a:buNone/>
              <a:defRPr sz="3334"/>
            </a:lvl4pPr>
            <a:lvl5pPr lvl="4" algn="ctr" rtl="0">
              <a:lnSpc>
                <a:spcPct val="100000"/>
              </a:lnSpc>
              <a:spcBef>
                <a:spcPts val="0"/>
              </a:spcBef>
              <a:spcAft>
                <a:spcPts val="0"/>
              </a:spcAft>
              <a:buSzPts val="2500"/>
              <a:buNone/>
              <a:defRPr sz="3334"/>
            </a:lvl5pPr>
            <a:lvl6pPr lvl="5" algn="ctr" rtl="0">
              <a:lnSpc>
                <a:spcPct val="100000"/>
              </a:lnSpc>
              <a:spcBef>
                <a:spcPts val="0"/>
              </a:spcBef>
              <a:spcAft>
                <a:spcPts val="0"/>
              </a:spcAft>
              <a:buSzPts val="2500"/>
              <a:buNone/>
              <a:defRPr sz="3334"/>
            </a:lvl6pPr>
            <a:lvl7pPr lvl="6" algn="ctr" rtl="0">
              <a:lnSpc>
                <a:spcPct val="100000"/>
              </a:lnSpc>
              <a:spcBef>
                <a:spcPts val="0"/>
              </a:spcBef>
              <a:spcAft>
                <a:spcPts val="0"/>
              </a:spcAft>
              <a:buSzPts val="2500"/>
              <a:buNone/>
              <a:defRPr sz="3334"/>
            </a:lvl7pPr>
            <a:lvl8pPr lvl="7" algn="ctr" rtl="0">
              <a:lnSpc>
                <a:spcPct val="100000"/>
              </a:lnSpc>
              <a:spcBef>
                <a:spcPts val="0"/>
              </a:spcBef>
              <a:spcAft>
                <a:spcPts val="0"/>
              </a:spcAft>
              <a:buSzPts val="2500"/>
              <a:buNone/>
              <a:defRPr sz="3334"/>
            </a:lvl8pPr>
            <a:lvl9pPr lvl="8" algn="ctr" rtl="0">
              <a:lnSpc>
                <a:spcPct val="100000"/>
              </a:lnSpc>
              <a:spcBef>
                <a:spcPts val="0"/>
              </a:spcBef>
              <a:spcAft>
                <a:spcPts val="0"/>
              </a:spcAft>
              <a:buSzPts val="2500"/>
              <a:buNone/>
              <a:defRPr sz="3334"/>
            </a:lvl9pPr>
          </a:lstStyle>
          <a:p>
            <a:endParaRPr/>
          </a:p>
        </p:txBody>
      </p:sp>
      <p:sp>
        <p:nvSpPr>
          <p:cNvPr id="266" name="Google Shape;266;p22"/>
          <p:cNvSpPr/>
          <p:nvPr/>
        </p:nvSpPr>
        <p:spPr>
          <a:xfrm rot="-150513">
            <a:off x="1772663" y="274558"/>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22"/>
          <p:cNvSpPr/>
          <p:nvPr/>
        </p:nvSpPr>
        <p:spPr>
          <a:xfrm rot="1170468">
            <a:off x="10006132" y="334078"/>
            <a:ext cx="539247" cy="66252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50852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68"/>
        <p:cNvGrpSpPr/>
        <p:nvPr/>
      </p:nvGrpSpPr>
      <p:grpSpPr>
        <a:xfrm>
          <a:off x="0" y="0"/>
          <a:ext cx="0" cy="0"/>
          <a:chOff x="0" y="0"/>
          <a:chExt cx="0" cy="0"/>
        </a:xfrm>
      </p:grpSpPr>
      <p:sp>
        <p:nvSpPr>
          <p:cNvPr id="269" name="Google Shape;269;p23"/>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0" name="Google Shape;270;p23"/>
          <p:cNvGrpSpPr/>
          <p:nvPr/>
        </p:nvGrpSpPr>
        <p:grpSpPr>
          <a:xfrm>
            <a:off x="2" y="6166768"/>
            <a:ext cx="12175047" cy="691479"/>
            <a:chOff x="0" y="4624737"/>
            <a:chExt cx="9131285" cy="518765"/>
          </a:xfrm>
        </p:grpSpPr>
        <p:sp>
          <p:nvSpPr>
            <p:cNvPr id="271" name="Google Shape;271;p2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7" name="Google Shape;277;p23"/>
          <p:cNvSpPr txBox="1">
            <a:spLocks noGrp="1"/>
          </p:cNvSpPr>
          <p:nvPr>
            <p:ph type="subTitle" idx="1"/>
          </p:nvPr>
        </p:nvSpPr>
        <p:spPr>
          <a:xfrm>
            <a:off x="6194733" y="4098200"/>
            <a:ext cx="4848400" cy="13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8" name="Google Shape;278;p23"/>
          <p:cNvSpPr txBox="1">
            <a:spLocks noGrp="1"/>
          </p:cNvSpPr>
          <p:nvPr>
            <p:ph type="title"/>
          </p:nvPr>
        </p:nvSpPr>
        <p:spPr>
          <a:xfrm>
            <a:off x="6194733" y="1399800"/>
            <a:ext cx="4848400" cy="2600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79" name="Google Shape;279;p23"/>
          <p:cNvSpPr>
            <a:spLocks noGrp="1"/>
          </p:cNvSpPr>
          <p:nvPr>
            <p:ph type="pic" idx="2"/>
          </p:nvPr>
        </p:nvSpPr>
        <p:spPr>
          <a:xfrm>
            <a:off x="1367767" y="1551600"/>
            <a:ext cx="4330800" cy="3754800"/>
          </a:xfrm>
          <a:prstGeom prst="roundRect">
            <a:avLst>
              <a:gd name="adj" fmla="val 16667"/>
            </a:avLst>
          </a:prstGeom>
          <a:noFill/>
          <a:ln>
            <a:noFill/>
          </a:ln>
        </p:spPr>
      </p:sp>
      <p:sp>
        <p:nvSpPr>
          <p:cNvPr id="280" name="Google Shape;280;p23"/>
          <p:cNvSpPr/>
          <p:nvPr/>
        </p:nvSpPr>
        <p:spPr>
          <a:xfrm rot="-150513">
            <a:off x="3786397" y="187508"/>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23"/>
          <p:cNvSpPr/>
          <p:nvPr/>
        </p:nvSpPr>
        <p:spPr>
          <a:xfrm rot="-1695161">
            <a:off x="207666" y="1848268"/>
            <a:ext cx="539249" cy="66252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86313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82"/>
        <p:cNvGrpSpPr/>
        <p:nvPr/>
      </p:nvGrpSpPr>
      <p:grpSpPr>
        <a:xfrm>
          <a:off x="0" y="0"/>
          <a:ext cx="0" cy="0"/>
          <a:chOff x="0" y="0"/>
          <a:chExt cx="0" cy="0"/>
        </a:xfrm>
      </p:grpSpPr>
      <p:sp>
        <p:nvSpPr>
          <p:cNvPr id="283" name="Google Shape;283;p24"/>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4" name="Google Shape;284;p24"/>
          <p:cNvGrpSpPr/>
          <p:nvPr/>
        </p:nvGrpSpPr>
        <p:grpSpPr>
          <a:xfrm>
            <a:off x="2" y="6166768"/>
            <a:ext cx="12175047" cy="691479"/>
            <a:chOff x="0" y="4624737"/>
            <a:chExt cx="9131285" cy="518765"/>
          </a:xfrm>
        </p:grpSpPr>
        <p:sp>
          <p:nvSpPr>
            <p:cNvPr id="285" name="Google Shape;285;p2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4"/>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1" name="Google Shape;291;p24"/>
          <p:cNvSpPr txBox="1">
            <a:spLocks noGrp="1"/>
          </p:cNvSpPr>
          <p:nvPr>
            <p:ph type="subTitle" idx="1"/>
          </p:nvPr>
        </p:nvSpPr>
        <p:spPr>
          <a:xfrm>
            <a:off x="953467" y="3398084"/>
            <a:ext cx="5160400" cy="1130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2" name="Google Shape;292;p24"/>
          <p:cNvSpPr txBox="1">
            <a:spLocks noGrp="1"/>
          </p:cNvSpPr>
          <p:nvPr>
            <p:ph type="title"/>
          </p:nvPr>
        </p:nvSpPr>
        <p:spPr>
          <a:xfrm>
            <a:off x="953467" y="2267151"/>
            <a:ext cx="5160400" cy="1130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93" name="Google Shape;293;p24"/>
          <p:cNvSpPr/>
          <p:nvPr/>
        </p:nvSpPr>
        <p:spPr>
          <a:xfrm rot="-150513">
            <a:off x="9175763" y="1386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24"/>
          <p:cNvSpPr/>
          <p:nvPr/>
        </p:nvSpPr>
        <p:spPr>
          <a:xfrm rot="-691083">
            <a:off x="324783" y="1604469"/>
            <a:ext cx="465279" cy="57160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30381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5"/>
        <p:cNvGrpSpPr/>
        <p:nvPr/>
      </p:nvGrpSpPr>
      <p:grpSpPr>
        <a:xfrm>
          <a:off x="0" y="0"/>
          <a:ext cx="0" cy="0"/>
          <a:chOff x="0" y="0"/>
          <a:chExt cx="0" cy="0"/>
        </a:xfrm>
      </p:grpSpPr>
      <p:sp>
        <p:nvSpPr>
          <p:cNvPr id="296" name="Google Shape;296;p25"/>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7" name="Google Shape;297;p25"/>
          <p:cNvGrpSpPr/>
          <p:nvPr/>
        </p:nvGrpSpPr>
        <p:grpSpPr>
          <a:xfrm>
            <a:off x="2" y="6166768"/>
            <a:ext cx="12175047" cy="691479"/>
            <a:chOff x="0" y="4624737"/>
            <a:chExt cx="9131285" cy="518765"/>
          </a:xfrm>
        </p:grpSpPr>
        <p:sp>
          <p:nvSpPr>
            <p:cNvPr id="298" name="Google Shape;298;p2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5"/>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2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25"/>
          <p:cNvSpPr txBox="1">
            <a:spLocks noGrp="1"/>
          </p:cNvSpPr>
          <p:nvPr>
            <p:ph type="subTitle" idx="1"/>
          </p:nvPr>
        </p:nvSpPr>
        <p:spPr>
          <a:xfrm>
            <a:off x="6628100" y="3308584"/>
            <a:ext cx="4008000" cy="136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5" name="Google Shape;305;p25"/>
          <p:cNvSpPr txBox="1">
            <a:spLocks noGrp="1"/>
          </p:cNvSpPr>
          <p:nvPr>
            <p:ph type="title"/>
          </p:nvPr>
        </p:nvSpPr>
        <p:spPr>
          <a:xfrm>
            <a:off x="6628100" y="2189417"/>
            <a:ext cx="4008000" cy="111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06" name="Google Shape;306;p25"/>
          <p:cNvSpPr/>
          <p:nvPr/>
        </p:nvSpPr>
        <p:spPr>
          <a:xfrm rot="-150513">
            <a:off x="6642363" y="1386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25"/>
          <p:cNvSpPr/>
          <p:nvPr/>
        </p:nvSpPr>
        <p:spPr>
          <a:xfrm rot="1122787">
            <a:off x="9931325" y="350303"/>
            <a:ext cx="539243" cy="66252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05711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8"/>
        <p:cNvGrpSpPr/>
        <p:nvPr/>
      </p:nvGrpSpPr>
      <p:grpSpPr>
        <a:xfrm>
          <a:off x="0" y="0"/>
          <a:ext cx="0" cy="0"/>
          <a:chOff x="0" y="0"/>
          <a:chExt cx="0" cy="0"/>
        </a:xfrm>
      </p:grpSpPr>
      <p:sp>
        <p:nvSpPr>
          <p:cNvPr id="309" name="Google Shape;309;p26"/>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0" name="Google Shape;310;p26"/>
          <p:cNvGrpSpPr/>
          <p:nvPr/>
        </p:nvGrpSpPr>
        <p:grpSpPr>
          <a:xfrm>
            <a:off x="2" y="6166768"/>
            <a:ext cx="12175047" cy="691479"/>
            <a:chOff x="0" y="4624737"/>
            <a:chExt cx="9131285" cy="518765"/>
          </a:xfrm>
        </p:grpSpPr>
        <p:sp>
          <p:nvSpPr>
            <p:cNvPr id="311" name="Google Shape;311;p2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 name="Google Shape;317;p26"/>
          <p:cNvSpPr txBox="1">
            <a:spLocks noGrp="1"/>
          </p:cNvSpPr>
          <p:nvPr>
            <p:ph type="subTitle" idx="1"/>
          </p:nvPr>
        </p:nvSpPr>
        <p:spPr>
          <a:xfrm>
            <a:off x="2011833" y="3308584"/>
            <a:ext cx="4008000" cy="13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8" name="Google Shape;318;p26"/>
          <p:cNvSpPr txBox="1">
            <a:spLocks noGrp="1"/>
          </p:cNvSpPr>
          <p:nvPr>
            <p:ph type="title"/>
          </p:nvPr>
        </p:nvSpPr>
        <p:spPr>
          <a:xfrm>
            <a:off x="2011833" y="2189417"/>
            <a:ext cx="4008000" cy="11192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19" name="Google Shape;319;p26"/>
          <p:cNvSpPr/>
          <p:nvPr/>
        </p:nvSpPr>
        <p:spPr>
          <a:xfrm rot="-150513">
            <a:off x="1895830" y="2363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26"/>
          <p:cNvSpPr/>
          <p:nvPr/>
        </p:nvSpPr>
        <p:spPr>
          <a:xfrm rot="1012731">
            <a:off x="5113496" y="155465"/>
            <a:ext cx="670887" cy="82426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67892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21"/>
        <p:cNvGrpSpPr/>
        <p:nvPr/>
      </p:nvGrpSpPr>
      <p:grpSpPr>
        <a:xfrm>
          <a:off x="0" y="0"/>
          <a:ext cx="0" cy="0"/>
          <a:chOff x="0" y="0"/>
          <a:chExt cx="0" cy="0"/>
        </a:xfrm>
      </p:grpSpPr>
      <p:sp>
        <p:nvSpPr>
          <p:cNvPr id="322" name="Google Shape;322;p27"/>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3" name="Google Shape;323;p27"/>
          <p:cNvGrpSpPr/>
          <p:nvPr/>
        </p:nvGrpSpPr>
        <p:grpSpPr>
          <a:xfrm>
            <a:off x="2" y="6166768"/>
            <a:ext cx="12175047" cy="691479"/>
            <a:chOff x="0" y="4624737"/>
            <a:chExt cx="9131285" cy="518765"/>
          </a:xfrm>
        </p:grpSpPr>
        <p:sp>
          <p:nvSpPr>
            <p:cNvPr id="324" name="Google Shape;324;p2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0" name="Google Shape;330;p27"/>
          <p:cNvSpPr txBox="1">
            <a:spLocks noGrp="1"/>
          </p:cNvSpPr>
          <p:nvPr>
            <p:ph type="subTitle" idx="1"/>
          </p:nvPr>
        </p:nvSpPr>
        <p:spPr>
          <a:xfrm>
            <a:off x="1523333" y="3447503"/>
            <a:ext cx="4370800" cy="221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31" name="Google Shape;331;p27"/>
          <p:cNvSpPr txBox="1">
            <a:spLocks noGrp="1"/>
          </p:cNvSpPr>
          <p:nvPr>
            <p:ph type="title"/>
          </p:nvPr>
        </p:nvSpPr>
        <p:spPr>
          <a:xfrm>
            <a:off x="1523333" y="1131500"/>
            <a:ext cx="4370800" cy="22144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32" name="Google Shape;332;p27"/>
          <p:cNvSpPr/>
          <p:nvPr/>
        </p:nvSpPr>
        <p:spPr>
          <a:xfrm rot="-150513">
            <a:off x="9061797" y="393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7"/>
          <p:cNvSpPr/>
          <p:nvPr/>
        </p:nvSpPr>
        <p:spPr>
          <a:xfrm rot="-1552466">
            <a:off x="4201651" y="142748"/>
            <a:ext cx="1267431" cy="642815"/>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7"/>
          <p:cNvSpPr/>
          <p:nvPr/>
        </p:nvSpPr>
        <p:spPr>
          <a:xfrm rot="1337688">
            <a:off x="11395304" y="1586143"/>
            <a:ext cx="539235" cy="66250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26846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35"/>
        <p:cNvGrpSpPr/>
        <p:nvPr/>
      </p:nvGrpSpPr>
      <p:grpSpPr>
        <a:xfrm>
          <a:off x="0" y="0"/>
          <a:ext cx="0" cy="0"/>
          <a:chOff x="0" y="0"/>
          <a:chExt cx="0" cy="0"/>
        </a:xfrm>
      </p:grpSpPr>
      <p:sp>
        <p:nvSpPr>
          <p:cNvPr id="336" name="Google Shape;336;p28"/>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7" name="Google Shape;337;p28"/>
          <p:cNvGrpSpPr/>
          <p:nvPr/>
        </p:nvGrpSpPr>
        <p:grpSpPr>
          <a:xfrm>
            <a:off x="2" y="6166768"/>
            <a:ext cx="12175047" cy="691479"/>
            <a:chOff x="0" y="4624737"/>
            <a:chExt cx="9131285" cy="518765"/>
          </a:xfrm>
        </p:grpSpPr>
        <p:sp>
          <p:nvSpPr>
            <p:cNvPr id="338" name="Google Shape;338;p2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2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2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2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2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2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4" name="Google Shape;344;p28"/>
          <p:cNvSpPr txBox="1">
            <a:spLocks noGrp="1"/>
          </p:cNvSpPr>
          <p:nvPr>
            <p:ph type="title"/>
          </p:nvPr>
        </p:nvSpPr>
        <p:spPr>
          <a:xfrm>
            <a:off x="960000" y="593367"/>
            <a:ext cx="10272000" cy="9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45" name="Google Shape;345;p28"/>
          <p:cNvSpPr txBox="1">
            <a:spLocks noGrp="1"/>
          </p:cNvSpPr>
          <p:nvPr>
            <p:ph type="subTitle" idx="1"/>
          </p:nvPr>
        </p:nvSpPr>
        <p:spPr>
          <a:xfrm>
            <a:off x="953467" y="1688733"/>
            <a:ext cx="4273200" cy="378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46" name="Google Shape;346;p28"/>
          <p:cNvSpPr/>
          <p:nvPr/>
        </p:nvSpPr>
        <p:spPr>
          <a:xfrm rot="-150513">
            <a:off x="8980363" y="114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8"/>
          <p:cNvSpPr/>
          <p:nvPr/>
        </p:nvSpPr>
        <p:spPr>
          <a:xfrm rot="1427347">
            <a:off x="2064685" y="220456"/>
            <a:ext cx="412635" cy="50695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52258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48"/>
        <p:cNvGrpSpPr/>
        <p:nvPr/>
      </p:nvGrpSpPr>
      <p:grpSpPr>
        <a:xfrm>
          <a:off x="0" y="0"/>
          <a:ext cx="0" cy="0"/>
          <a:chOff x="0" y="0"/>
          <a:chExt cx="0" cy="0"/>
        </a:xfrm>
      </p:grpSpPr>
      <p:sp>
        <p:nvSpPr>
          <p:cNvPr id="349" name="Google Shape;349;p29"/>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0" name="Google Shape;350;p29"/>
          <p:cNvGrpSpPr/>
          <p:nvPr/>
        </p:nvGrpSpPr>
        <p:grpSpPr>
          <a:xfrm>
            <a:off x="2" y="6166768"/>
            <a:ext cx="12175047" cy="691479"/>
            <a:chOff x="0" y="4624737"/>
            <a:chExt cx="9131285" cy="518765"/>
          </a:xfrm>
        </p:grpSpPr>
        <p:sp>
          <p:nvSpPr>
            <p:cNvPr id="351" name="Google Shape;351;p2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29"/>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2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2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2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2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7" name="Google Shape;357;p29"/>
          <p:cNvSpPr txBox="1">
            <a:spLocks noGrp="1"/>
          </p:cNvSpPr>
          <p:nvPr>
            <p:ph type="title"/>
          </p:nvPr>
        </p:nvSpPr>
        <p:spPr>
          <a:xfrm>
            <a:off x="960000" y="593367"/>
            <a:ext cx="10272000" cy="9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58" name="Google Shape;358;p29"/>
          <p:cNvSpPr txBox="1">
            <a:spLocks noGrp="1"/>
          </p:cNvSpPr>
          <p:nvPr>
            <p:ph type="subTitle" idx="1"/>
          </p:nvPr>
        </p:nvSpPr>
        <p:spPr>
          <a:xfrm>
            <a:off x="953467" y="1950500"/>
            <a:ext cx="4824000" cy="35880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Be Vietnam Pro"/>
              <a:buAutoNum type="arabicPeriod"/>
              <a:defRPr/>
            </a:lvl1pPr>
            <a:lvl2pPr lvl="1" rtl="0">
              <a:lnSpc>
                <a:spcPct val="100000"/>
              </a:lnSpc>
              <a:spcBef>
                <a:spcPts val="0"/>
              </a:spcBef>
              <a:spcAft>
                <a:spcPts val="0"/>
              </a:spcAft>
              <a:buClr>
                <a:srgbClr val="000000"/>
              </a:buClr>
              <a:buSzPts val="1400"/>
              <a:buFont typeface="Arimo"/>
              <a:buAutoNum type="alphaLcPeriod"/>
              <a:defRPr/>
            </a:lvl2pPr>
            <a:lvl3pPr lvl="2" rtl="0">
              <a:lnSpc>
                <a:spcPct val="100000"/>
              </a:lnSpc>
              <a:spcBef>
                <a:spcPts val="0"/>
              </a:spcBef>
              <a:spcAft>
                <a:spcPts val="0"/>
              </a:spcAft>
              <a:buClr>
                <a:srgbClr val="000000"/>
              </a:buClr>
              <a:buSzPts val="1400"/>
              <a:buFont typeface="Arimo"/>
              <a:buAutoNum type="romanLcPeriod"/>
              <a:defRPr/>
            </a:lvl3pPr>
            <a:lvl4pPr lvl="3" rtl="0">
              <a:lnSpc>
                <a:spcPct val="100000"/>
              </a:lnSpc>
              <a:spcBef>
                <a:spcPts val="0"/>
              </a:spcBef>
              <a:spcAft>
                <a:spcPts val="0"/>
              </a:spcAft>
              <a:buClr>
                <a:srgbClr val="000000"/>
              </a:buClr>
              <a:buSzPts val="1400"/>
              <a:buFont typeface="Arimo"/>
              <a:buAutoNum type="arabicPeriod"/>
              <a:defRPr/>
            </a:lvl4pPr>
            <a:lvl5pPr lvl="4" rtl="0">
              <a:lnSpc>
                <a:spcPct val="100000"/>
              </a:lnSpc>
              <a:spcBef>
                <a:spcPts val="0"/>
              </a:spcBef>
              <a:spcAft>
                <a:spcPts val="0"/>
              </a:spcAft>
              <a:buClr>
                <a:srgbClr val="000000"/>
              </a:buClr>
              <a:buSzPts val="1400"/>
              <a:buFont typeface="Arimo"/>
              <a:buAutoNum type="alphaLcPeriod"/>
              <a:defRPr/>
            </a:lvl5pPr>
            <a:lvl6pPr lvl="5" rtl="0">
              <a:lnSpc>
                <a:spcPct val="100000"/>
              </a:lnSpc>
              <a:spcBef>
                <a:spcPts val="0"/>
              </a:spcBef>
              <a:spcAft>
                <a:spcPts val="0"/>
              </a:spcAft>
              <a:buClr>
                <a:srgbClr val="000000"/>
              </a:buClr>
              <a:buSzPts val="1400"/>
              <a:buFont typeface="Arimo"/>
              <a:buAutoNum type="romanLcPeriod"/>
              <a:defRPr/>
            </a:lvl6pPr>
            <a:lvl7pPr lvl="6" rtl="0">
              <a:lnSpc>
                <a:spcPct val="100000"/>
              </a:lnSpc>
              <a:spcBef>
                <a:spcPts val="0"/>
              </a:spcBef>
              <a:spcAft>
                <a:spcPts val="0"/>
              </a:spcAft>
              <a:buClr>
                <a:srgbClr val="000000"/>
              </a:buClr>
              <a:buSzPts val="1400"/>
              <a:buFont typeface="Arimo"/>
              <a:buAutoNum type="arabicPeriod"/>
              <a:defRPr/>
            </a:lvl7pPr>
            <a:lvl8pPr lvl="7" rtl="0">
              <a:lnSpc>
                <a:spcPct val="100000"/>
              </a:lnSpc>
              <a:spcBef>
                <a:spcPts val="0"/>
              </a:spcBef>
              <a:spcAft>
                <a:spcPts val="0"/>
              </a:spcAft>
              <a:buClr>
                <a:srgbClr val="000000"/>
              </a:buClr>
              <a:buSzPts val="1400"/>
              <a:buFont typeface="Arimo"/>
              <a:buAutoNum type="alphaLcPeriod"/>
              <a:defRPr/>
            </a:lvl8pPr>
            <a:lvl9pPr lvl="8" rtl="0">
              <a:lnSpc>
                <a:spcPct val="100000"/>
              </a:lnSpc>
              <a:spcBef>
                <a:spcPts val="0"/>
              </a:spcBef>
              <a:spcAft>
                <a:spcPts val="0"/>
              </a:spcAft>
              <a:buClr>
                <a:srgbClr val="000000"/>
              </a:buClr>
              <a:buSzPts val="1400"/>
              <a:buFont typeface="Arimo"/>
              <a:buAutoNum type="romanLcPeriod"/>
              <a:defRPr/>
            </a:lvl9pPr>
          </a:lstStyle>
          <a:p>
            <a:endParaRPr/>
          </a:p>
        </p:txBody>
      </p:sp>
      <p:sp>
        <p:nvSpPr>
          <p:cNvPr id="359" name="Google Shape;359;p29"/>
          <p:cNvSpPr/>
          <p:nvPr/>
        </p:nvSpPr>
        <p:spPr>
          <a:xfrm rot="776184">
            <a:off x="11305831" y="1379539"/>
            <a:ext cx="539237"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29"/>
          <p:cNvSpPr/>
          <p:nvPr/>
        </p:nvSpPr>
        <p:spPr>
          <a:xfrm rot="-672426">
            <a:off x="4139583" y="194288"/>
            <a:ext cx="412628" cy="5069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72216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1"/>
        <p:cNvGrpSpPr/>
        <p:nvPr/>
      </p:nvGrpSpPr>
      <p:grpSpPr>
        <a:xfrm>
          <a:off x="0" y="0"/>
          <a:ext cx="0" cy="0"/>
          <a:chOff x="0" y="0"/>
          <a:chExt cx="0" cy="0"/>
        </a:xfrm>
      </p:grpSpPr>
      <p:sp>
        <p:nvSpPr>
          <p:cNvPr id="362" name="Google Shape;362;p30"/>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3" name="Google Shape;363;p30"/>
          <p:cNvGrpSpPr/>
          <p:nvPr/>
        </p:nvGrpSpPr>
        <p:grpSpPr>
          <a:xfrm>
            <a:off x="2" y="6166768"/>
            <a:ext cx="12175047" cy="691479"/>
            <a:chOff x="0" y="4624737"/>
            <a:chExt cx="9131285" cy="518765"/>
          </a:xfrm>
        </p:grpSpPr>
        <p:sp>
          <p:nvSpPr>
            <p:cNvPr id="364" name="Google Shape;364;p30"/>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0"/>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0"/>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0"/>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0"/>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0"/>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0" name="Google Shape;370;p3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71" name="Google Shape;371;p30"/>
          <p:cNvSpPr txBox="1">
            <a:spLocks noGrp="1"/>
          </p:cNvSpPr>
          <p:nvPr>
            <p:ph type="subTitle" idx="1"/>
          </p:nvPr>
        </p:nvSpPr>
        <p:spPr>
          <a:xfrm>
            <a:off x="1745484" y="2758600"/>
            <a:ext cx="3977600" cy="1414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Char char="●"/>
              <a:defRPr sz="1867">
                <a:solidFill>
                  <a:schemeClr val="dk1"/>
                </a:solidFill>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72" name="Google Shape;372;p30"/>
          <p:cNvSpPr txBox="1">
            <a:spLocks noGrp="1"/>
          </p:cNvSpPr>
          <p:nvPr>
            <p:ph type="subTitle" idx="2"/>
          </p:nvPr>
        </p:nvSpPr>
        <p:spPr>
          <a:xfrm>
            <a:off x="1745484" y="2189067"/>
            <a:ext cx="39776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373" name="Google Shape;373;p30"/>
          <p:cNvSpPr txBox="1">
            <a:spLocks noGrp="1"/>
          </p:cNvSpPr>
          <p:nvPr>
            <p:ph type="subTitle" idx="3"/>
          </p:nvPr>
        </p:nvSpPr>
        <p:spPr>
          <a:xfrm>
            <a:off x="6468884" y="4219067"/>
            <a:ext cx="3977600" cy="1414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1400"/>
              <a:buChar char="●"/>
              <a:defRPr sz="1867">
                <a:solidFill>
                  <a:schemeClr val="dk1"/>
                </a:solidFill>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74" name="Google Shape;374;p30"/>
          <p:cNvSpPr txBox="1">
            <a:spLocks noGrp="1"/>
          </p:cNvSpPr>
          <p:nvPr>
            <p:ph type="subTitle" idx="4"/>
          </p:nvPr>
        </p:nvSpPr>
        <p:spPr>
          <a:xfrm>
            <a:off x="6468884" y="3649533"/>
            <a:ext cx="39776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375" name="Google Shape;375;p30"/>
          <p:cNvSpPr/>
          <p:nvPr/>
        </p:nvSpPr>
        <p:spPr>
          <a:xfrm rot="-150513">
            <a:off x="8188081" y="114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30"/>
          <p:cNvSpPr/>
          <p:nvPr/>
        </p:nvSpPr>
        <p:spPr>
          <a:xfrm rot="1471376">
            <a:off x="11539610" y="2746869"/>
            <a:ext cx="539239" cy="66252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44082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77"/>
        <p:cNvGrpSpPr/>
        <p:nvPr/>
      </p:nvGrpSpPr>
      <p:grpSpPr>
        <a:xfrm>
          <a:off x="0" y="0"/>
          <a:ext cx="0" cy="0"/>
          <a:chOff x="0" y="0"/>
          <a:chExt cx="0" cy="0"/>
        </a:xfrm>
      </p:grpSpPr>
      <p:sp>
        <p:nvSpPr>
          <p:cNvPr id="378" name="Google Shape;378;p31"/>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9" name="Google Shape;379;p31"/>
          <p:cNvGrpSpPr/>
          <p:nvPr/>
        </p:nvGrpSpPr>
        <p:grpSpPr>
          <a:xfrm>
            <a:off x="2" y="6166768"/>
            <a:ext cx="12175047" cy="691479"/>
            <a:chOff x="0" y="4624737"/>
            <a:chExt cx="9131285" cy="518765"/>
          </a:xfrm>
        </p:grpSpPr>
        <p:sp>
          <p:nvSpPr>
            <p:cNvPr id="380" name="Google Shape;380;p3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6" name="Google Shape;386;p31"/>
          <p:cNvSpPr txBox="1">
            <a:spLocks noGrp="1"/>
          </p:cNvSpPr>
          <p:nvPr>
            <p:ph type="title"/>
          </p:nvPr>
        </p:nvSpPr>
        <p:spPr>
          <a:xfrm>
            <a:off x="960000" y="593367"/>
            <a:ext cx="10272000" cy="93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87" name="Google Shape;387;p31"/>
          <p:cNvSpPr txBox="1">
            <a:spLocks noGrp="1"/>
          </p:cNvSpPr>
          <p:nvPr>
            <p:ph type="subTitle" idx="1"/>
          </p:nvPr>
        </p:nvSpPr>
        <p:spPr>
          <a:xfrm>
            <a:off x="953467" y="1611933"/>
            <a:ext cx="5064400" cy="439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88" name="Google Shape;388;p31"/>
          <p:cNvSpPr txBox="1">
            <a:spLocks noGrp="1"/>
          </p:cNvSpPr>
          <p:nvPr>
            <p:ph type="subTitle" idx="2"/>
          </p:nvPr>
        </p:nvSpPr>
        <p:spPr>
          <a:xfrm>
            <a:off x="6161099" y="1611933"/>
            <a:ext cx="5064400" cy="4396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sz="1733"/>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89" name="Google Shape;389;p31"/>
          <p:cNvSpPr/>
          <p:nvPr/>
        </p:nvSpPr>
        <p:spPr>
          <a:xfrm rot="1427347">
            <a:off x="3481218" y="144689"/>
            <a:ext cx="412635" cy="50695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31"/>
          <p:cNvSpPr/>
          <p:nvPr/>
        </p:nvSpPr>
        <p:spPr>
          <a:xfrm rot="346120">
            <a:off x="11399259" y="1325452"/>
            <a:ext cx="515623" cy="63344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26487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sp>
        <p:nvSpPr>
          <p:cNvPr id="49" name="Google Shape;49;p5"/>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 name="Google Shape;50;p5"/>
          <p:cNvGrpSpPr/>
          <p:nvPr/>
        </p:nvGrpSpPr>
        <p:grpSpPr>
          <a:xfrm>
            <a:off x="1" y="6166754"/>
            <a:ext cx="12191987" cy="691492"/>
            <a:chOff x="0" y="4624727"/>
            <a:chExt cx="9143990" cy="518774"/>
          </a:xfrm>
        </p:grpSpPr>
        <p:sp>
          <p:nvSpPr>
            <p:cNvPr id="51" name="Google Shape;51;p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5"/>
          <p:cNvSpPr txBox="1">
            <a:spLocks noGrp="1"/>
          </p:cNvSpPr>
          <p:nvPr>
            <p:ph type="title"/>
          </p:nvPr>
        </p:nvSpPr>
        <p:spPr>
          <a:xfrm>
            <a:off x="960000" y="593367"/>
            <a:ext cx="10272000" cy="8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58" name="Google Shape;58;p5"/>
          <p:cNvSpPr txBox="1">
            <a:spLocks noGrp="1"/>
          </p:cNvSpPr>
          <p:nvPr>
            <p:ph type="subTitle" idx="1"/>
          </p:nvPr>
        </p:nvSpPr>
        <p:spPr>
          <a:xfrm>
            <a:off x="1717133" y="4289667"/>
            <a:ext cx="3930000" cy="134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 name="Google Shape;59;p5"/>
          <p:cNvSpPr txBox="1">
            <a:spLocks noGrp="1"/>
          </p:cNvSpPr>
          <p:nvPr>
            <p:ph type="subTitle" idx="2"/>
          </p:nvPr>
        </p:nvSpPr>
        <p:spPr>
          <a:xfrm>
            <a:off x="1717133" y="3720133"/>
            <a:ext cx="39300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60" name="Google Shape;60;p5"/>
          <p:cNvSpPr txBox="1">
            <a:spLocks noGrp="1"/>
          </p:cNvSpPr>
          <p:nvPr>
            <p:ph type="subTitle" idx="3"/>
          </p:nvPr>
        </p:nvSpPr>
        <p:spPr>
          <a:xfrm>
            <a:off x="6544867" y="4289667"/>
            <a:ext cx="3930000" cy="134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 name="Google Shape;61;p5"/>
          <p:cNvSpPr txBox="1">
            <a:spLocks noGrp="1"/>
          </p:cNvSpPr>
          <p:nvPr>
            <p:ph type="subTitle" idx="4"/>
          </p:nvPr>
        </p:nvSpPr>
        <p:spPr>
          <a:xfrm>
            <a:off x="6544867" y="3720133"/>
            <a:ext cx="39300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62" name="Google Shape;62;p5"/>
          <p:cNvSpPr/>
          <p:nvPr/>
        </p:nvSpPr>
        <p:spPr>
          <a:xfrm rot="-1846910">
            <a:off x="2037556" y="174881"/>
            <a:ext cx="472005" cy="5799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5"/>
          <p:cNvSpPr/>
          <p:nvPr/>
        </p:nvSpPr>
        <p:spPr>
          <a:xfrm rot="987098">
            <a:off x="11218064" y="1353164"/>
            <a:ext cx="598744" cy="73566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5"/>
          <p:cNvSpPr/>
          <p:nvPr/>
        </p:nvSpPr>
        <p:spPr>
          <a:xfrm rot="-537423">
            <a:off x="267993" y="1897266"/>
            <a:ext cx="421029" cy="51733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12552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91"/>
        <p:cNvGrpSpPr/>
        <p:nvPr/>
      </p:nvGrpSpPr>
      <p:grpSpPr>
        <a:xfrm>
          <a:off x="0" y="0"/>
          <a:ext cx="0" cy="0"/>
          <a:chOff x="0" y="0"/>
          <a:chExt cx="0" cy="0"/>
        </a:xfrm>
      </p:grpSpPr>
      <p:sp>
        <p:nvSpPr>
          <p:cNvPr id="392" name="Google Shape;392;p32"/>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3" name="Google Shape;393;p32"/>
          <p:cNvGrpSpPr/>
          <p:nvPr/>
        </p:nvGrpSpPr>
        <p:grpSpPr>
          <a:xfrm>
            <a:off x="2" y="6166768"/>
            <a:ext cx="12175047" cy="691479"/>
            <a:chOff x="0" y="4624737"/>
            <a:chExt cx="9131285" cy="518765"/>
          </a:xfrm>
        </p:grpSpPr>
        <p:sp>
          <p:nvSpPr>
            <p:cNvPr id="394" name="Google Shape;394;p32"/>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2"/>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2"/>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2"/>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2"/>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2"/>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0" name="Google Shape;400;p32"/>
          <p:cNvSpPr txBox="1">
            <a:spLocks noGrp="1"/>
          </p:cNvSpPr>
          <p:nvPr>
            <p:ph type="title"/>
          </p:nvPr>
        </p:nvSpPr>
        <p:spPr>
          <a:xfrm>
            <a:off x="960000" y="593367"/>
            <a:ext cx="10272000" cy="9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01" name="Google Shape;401;p32"/>
          <p:cNvSpPr txBox="1">
            <a:spLocks noGrp="1"/>
          </p:cNvSpPr>
          <p:nvPr>
            <p:ph type="subTitle" idx="1"/>
          </p:nvPr>
        </p:nvSpPr>
        <p:spPr>
          <a:xfrm>
            <a:off x="953467" y="4233100"/>
            <a:ext cx="3088800" cy="112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2" name="Google Shape;402;p32"/>
          <p:cNvSpPr txBox="1">
            <a:spLocks noGrp="1"/>
          </p:cNvSpPr>
          <p:nvPr>
            <p:ph type="subTitle" idx="2"/>
          </p:nvPr>
        </p:nvSpPr>
        <p:spPr>
          <a:xfrm>
            <a:off x="953467" y="36635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03" name="Google Shape;403;p32"/>
          <p:cNvSpPr txBox="1">
            <a:spLocks noGrp="1"/>
          </p:cNvSpPr>
          <p:nvPr>
            <p:ph type="subTitle" idx="3"/>
          </p:nvPr>
        </p:nvSpPr>
        <p:spPr>
          <a:xfrm>
            <a:off x="4551600" y="2533967"/>
            <a:ext cx="3088800" cy="112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4" name="Google Shape;404;p32"/>
          <p:cNvSpPr txBox="1">
            <a:spLocks noGrp="1"/>
          </p:cNvSpPr>
          <p:nvPr>
            <p:ph type="subTitle" idx="4"/>
          </p:nvPr>
        </p:nvSpPr>
        <p:spPr>
          <a:xfrm>
            <a:off x="4551600" y="196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05" name="Google Shape;405;p32"/>
          <p:cNvSpPr txBox="1">
            <a:spLocks noGrp="1"/>
          </p:cNvSpPr>
          <p:nvPr>
            <p:ph type="subTitle" idx="5"/>
          </p:nvPr>
        </p:nvSpPr>
        <p:spPr>
          <a:xfrm>
            <a:off x="8149600" y="4233100"/>
            <a:ext cx="3088800" cy="112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6" name="Google Shape;406;p32"/>
          <p:cNvSpPr txBox="1">
            <a:spLocks noGrp="1"/>
          </p:cNvSpPr>
          <p:nvPr>
            <p:ph type="subTitle" idx="6"/>
          </p:nvPr>
        </p:nvSpPr>
        <p:spPr>
          <a:xfrm>
            <a:off x="8149600" y="36635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07" name="Google Shape;407;p32"/>
          <p:cNvSpPr/>
          <p:nvPr/>
        </p:nvSpPr>
        <p:spPr>
          <a:xfrm rot="-150513">
            <a:off x="9175763" y="1386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32"/>
          <p:cNvSpPr/>
          <p:nvPr/>
        </p:nvSpPr>
        <p:spPr>
          <a:xfrm rot="2141787">
            <a:off x="11510164" y="2271575"/>
            <a:ext cx="539235"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29473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409"/>
        <p:cNvGrpSpPr/>
        <p:nvPr/>
      </p:nvGrpSpPr>
      <p:grpSpPr>
        <a:xfrm>
          <a:off x="0" y="0"/>
          <a:ext cx="0" cy="0"/>
          <a:chOff x="0" y="0"/>
          <a:chExt cx="0" cy="0"/>
        </a:xfrm>
      </p:grpSpPr>
      <p:sp>
        <p:nvSpPr>
          <p:cNvPr id="410" name="Google Shape;410;p33"/>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1" name="Google Shape;411;p33"/>
          <p:cNvGrpSpPr/>
          <p:nvPr/>
        </p:nvGrpSpPr>
        <p:grpSpPr>
          <a:xfrm>
            <a:off x="2" y="6166768"/>
            <a:ext cx="12175047" cy="691479"/>
            <a:chOff x="0" y="4624737"/>
            <a:chExt cx="9131285" cy="518765"/>
          </a:xfrm>
        </p:grpSpPr>
        <p:sp>
          <p:nvSpPr>
            <p:cNvPr id="412" name="Google Shape;412;p3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3"/>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8" name="Google Shape;418;p33"/>
          <p:cNvSpPr txBox="1">
            <a:spLocks noGrp="1"/>
          </p:cNvSpPr>
          <p:nvPr>
            <p:ph type="title"/>
          </p:nvPr>
        </p:nvSpPr>
        <p:spPr>
          <a:xfrm>
            <a:off x="960000" y="593367"/>
            <a:ext cx="10272000" cy="9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19" name="Google Shape;419;p33"/>
          <p:cNvSpPr txBox="1">
            <a:spLocks noGrp="1"/>
          </p:cNvSpPr>
          <p:nvPr>
            <p:ph type="subTitle" idx="1"/>
          </p:nvPr>
        </p:nvSpPr>
        <p:spPr>
          <a:xfrm>
            <a:off x="953467" y="5053967"/>
            <a:ext cx="3088800" cy="77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0" name="Google Shape;420;p33"/>
          <p:cNvSpPr txBox="1">
            <a:spLocks noGrp="1"/>
          </p:cNvSpPr>
          <p:nvPr>
            <p:ph type="subTitle" idx="2"/>
          </p:nvPr>
        </p:nvSpPr>
        <p:spPr>
          <a:xfrm>
            <a:off x="953467" y="448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21" name="Google Shape;421;p33"/>
          <p:cNvSpPr txBox="1">
            <a:spLocks noGrp="1"/>
          </p:cNvSpPr>
          <p:nvPr>
            <p:ph type="subTitle" idx="3"/>
          </p:nvPr>
        </p:nvSpPr>
        <p:spPr>
          <a:xfrm>
            <a:off x="4551600" y="5053967"/>
            <a:ext cx="3088800" cy="77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2" name="Google Shape;422;p33"/>
          <p:cNvSpPr txBox="1">
            <a:spLocks noGrp="1"/>
          </p:cNvSpPr>
          <p:nvPr>
            <p:ph type="subTitle" idx="4"/>
          </p:nvPr>
        </p:nvSpPr>
        <p:spPr>
          <a:xfrm>
            <a:off x="4551600" y="448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23" name="Google Shape;423;p33"/>
          <p:cNvSpPr txBox="1">
            <a:spLocks noGrp="1"/>
          </p:cNvSpPr>
          <p:nvPr>
            <p:ph type="subTitle" idx="5"/>
          </p:nvPr>
        </p:nvSpPr>
        <p:spPr>
          <a:xfrm>
            <a:off x="8149600" y="5053967"/>
            <a:ext cx="3088800" cy="77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4" name="Google Shape;424;p33"/>
          <p:cNvSpPr txBox="1">
            <a:spLocks noGrp="1"/>
          </p:cNvSpPr>
          <p:nvPr>
            <p:ph type="subTitle" idx="6"/>
          </p:nvPr>
        </p:nvSpPr>
        <p:spPr>
          <a:xfrm>
            <a:off x="8149600" y="448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25" name="Google Shape;425;p33"/>
          <p:cNvSpPr>
            <a:spLocks noGrp="1"/>
          </p:cNvSpPr>
          <p:nvPr>
            <p:ph type="pic" idx="7"/>
          </p:nvPr>
        </p:nvSpPr>
        <p:spPr>
          <a:xfrm>
            <a:off x="1293067" y="1692184"/>
            <a:ext cx="2409600" cy="2595600"/>
          </a:xfrm>
          <a:prstGeom prst="roundRect">
            <a:avLst>
              <a:gd name="adj" fmla="val 8784"/>
            </a:avLst>
          </a:prstGeom>
          <a:noFill/>
          <a:ln>
            <a:noFill/>
          </a:ln>
        </p:spPr>
      </p:sp>
      <p:sp>
        <p:nvSpPr>
          <p:cNvPr id="426" name="Google Shape;426;p33"/>
          <p:cNvSpPr>
            <a:spLocks noGrp="1"/>
          </p:cNvSpPr>
          <p:nvPr>
            <p:ph type="pic" idx="8"/>
          </p:nvPr>
        </p:nvSpPr>
        <p:spPr>
          <a:xfrm>
            <a:off x="4909233" y="1692184"/>
            <a:ext cx="2409600" cy="2595600"/>
          </a:xfrm>
          <a:prstGeom prst="roundRect">
            <a:avLst>
              <a:gd name="adj" fmla="val 8784"/>
            </a:avLst>
          </a:prstGeom>
          <a:noFill/>
          <a:ln>
            <a:noFill/>
          </a:ln>
        </p:spPr>
      </p:sp>
      <p:sp>
        <p:nvSpPr>
          <p:cNvPr id="427" name="Google Shape;427;p33"/>
          <p:cNvSpPr>
            <a:spLocks noGrp="1"/>
          </p:cNvSpPr>
          <p:nvPr>
            <p:ph type="pic" idx="9"/>
          </p:nvPr>
        </p:nvSpPr>
        <p:spPr>
          <a:xfrm>
            <a:off x="8525400" y="1692184"/>
            <a:ext cx="2409600" cy="2595600"/>
          </a:xfrm>
          <a:prstGeom prst="roundRect">
            <a:avLst>
              <a:gd name="adj" fmla="val 8784"/>
            </a:avLst>
          </a:prstGeom>
          <a:noFill/>
          <a:ln>
            <a:noFill/>
          </a:ln>
        </p:spPr>
      </p:sp>
      <p:sp>
        <p:nvSpPr>
          <p:cNvPr id="428" name="Google Shape;428;p33"/>
          <p:cNvSpPr/>
          <p:nvPr/>
        </p:nvSpPr>
        <p:spPr>
          <a:xfrm rot="-150513">
            <a:off x="1881397" y="1549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33"/>
          <p:cNvSpPr/>
          <p:nvPr/>
        </p:nvSpPr>
        <p:spPr>
          <a:xfrm rot="361385">
            <a:off x="8551473" y="20739"/>
            <a:ext cx="422633" cy="519276"/>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33"/>
          <p:cNvSpPr/>
          <p:nvPr/>
        </p:nvSpPr>
        <p:spPr>
          <a:xfrm rot="-1552506">
            <a:off x="11182617" y="2173329"/>
            <a:ext cx="862937" cy="437684"/>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50510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31"/>
        <p:cNvGrpSpPr/>
        <p:nvPr/>
      </p:nvGrpSpPr>
      <p:grpSpPr>
        <a:xfrm>
          <a:off x="0" y="0"/>
          <a:ext cx="0" cy="0"/>
          <a:chOff x="0" y="0"/>
          <a:chExt cx="0" cy="0"/>
        </a:xfrm>
      </p:grpSpPr>
      <p:sp>
        <p:nvSpPr>
          <p:cNvPr id="432" name="Google Shape;432;p34"/>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3" name="Google Shape;433;p34"/>
          <p:cNvGrpSpPr/>
          <p:nvPr/>
        </p:nvGrpSpPr>
        <p:grpSpPr>
          <a:xfrm>
            <a:off x="2" y="6166768"/>
            <a:ext cx="12175047" cy="691479"/>
            <a:chOff x="0" y="4624737"/>
            <a:chExt cx="9131285" cy="518765"/>
          </a:xfrm>
        </p:grpSpPr>
        <p:sp>
          <p:nvSpPr>
            <p:cNvPr id="434" name="Google Shape;434;p3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4"/>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34"/>
          <p:cNvSpPr txBox="1">
            <a:spLocks noGrp="1"/>
          </p:cNvSpPr>
          <p:nvPr>
            <p:ph type="title"/>
          </p:nvPr>
        </p:nvSpPr>
        <p:spPr>
          <a:xfrm>
            <a:off x="960000" y="593367"/>
            <a:ext cx="10278400" cy="8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41" name="Google Shape;441;p34"/>
          <p:cNvSpPr txBox="1">
            <a:spLocks noGrp="1"/>
          </p:cNvSpPr>
          <p:nvPr>
            <p:ph type="subTitle" idx="1"/>
          </p:nvPr>
        </p:nvSpPr>
        <p:spPr>
          <a:xfrm>
            <a:off x="953467" y="2593800"/>
            <a:ext cx="3088800" cy="820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42" name="Google Shape;442;p34"/>
          <p:cNvSpPr txBox="1">
            <a:spLocks noGrp="1"/>
          </p:cNvSpPr>
          <p:nvPr>
            <p:ph type="subTitle" idx="2"/>
          </p:nvPr>
        </p:nvSpPr>
        <p:spPr>
          <a:xfrm>
            <a:off x="953467" y="2024267"/>
            <a:ext cx="3088800" cy="6832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3" name="Google Shape;443;p34"/>
          <p:cNvSpPr txBox="1">
            <a:spLocks noGrp="1"/>
          </p:cNvSpPr>
          <p:nvPr>
            <p:ph type="subTitle" idx="3"/>
          </p:nvPr>
        </p:nvSpPr>
        <p:spPr>
          <a:xfrm>
            <a:off x="953467" y="4636833"/>
            <a:ext cx="3088800" cy="820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44" name="Google Shape;444;p34"/>
          <p:cNvSpPr txBox="1">
            <a:spLocks noGrp="1"/>
          </p:cNvSpPr>
          <p:nvPr>
            <p:ph type="subTitle" idx="4"/>
          </p:nvPr>
        </p:nvSpPr>
        <p:spPr>
          <a:xfrm>
            <a:off x="953467" y="4067300"/>
            <a:ext cx="3088800" cy="6832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5" name="Google Shape;445;p34"/>
          <p:cNvSpPr txBox="1">
            <a:spLocks noGrp="1"/>
          </p:cNvSpPr>
          <p:nvPr>
            <p:ph type="subTitle" idx="5"/>
          </p:nvPr>
        </p:nvSpPr>
        <p:spPr>
          <a:xfrm>
            <a:off x="8149600" y="2593800"/>
            <a:ext cx="3088800" cy="820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6" name="Google Shape;446;p34"/>
          <p:cNvSpPr txBox="1">
            <a:spLocks noGrp="1"/>
          </p:cNvSpPr>
          <p:nvPr>
            <p:ph type="subTitle" idx="6"/>
          </p:nvPr>
        </p:nvSpPr>
        <p:spPr>
          <a:xfrm>
            <a:off x="8149600" y="2024267"/>
            <a:ext cx="3088800" cy="683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7" name="Google Shape;447;p34"/>
          <p:cNvSpPr txBox="1">
            <a:spLocks noGrp="1"/>
          </p:cNvSpPr>
          <p:nvPr>
            <p:ph type="subTitle" idx="7"/>
          </p:nvPr>
        </p:nvSpPr>
        <p:spPr>
          <a:xfrm>
            <a:off x="8149600" y="4636833"/>
            <a:ext cx="3088800" cy="820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8" name="Google Shape;448;p34"/>
          <p:cNvSpPr txBox="1">
            <a:spLocks noGrp="1"/>
          </p:cNvSpPr>
          <p:nvPr>
            <p:ph type="subTitle" idx="8"/>
          </p:nvPr>
        </p:nvSpPr>
        <p:spPr>
          <a:xfrm>
            <a:off x="8149600" y="4067300"/>
            <a:ext cx="3088800" cy="683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9" name="Google Shape;449;p34"/>
          <p:cNvSpPr/>
          <p:nvPr/>
        </p:nvSpPr>
        <p:spPr>
          <a:xfrm rot="-150513">
            <a:off x="1979097" y="187508"/>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34"/>
          <p:cNvSpPr/>
          <p:nvPr/>
        </p:nvSpPr>
        <p:spPr>
          <a:xfrm rot="1457352">
            <a:off x="8996692" y="81571"/>
            <a:ext cx="539224" cy="66252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43460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451"/>
        <p:cNvGrpSpPr/>
        <p:nvPr/>
      </p:nvGrpSpPr>
      <p:grpSpPr>
        <a:xfrm>
          <a:off x="0" y="0"/>
          <a:ext cx="0" cy="0"/>
          <a:chOff x="0" y="0"/>
          <a:chExt cx="0" cy="0"/>
        </a:xfrm>
      </p:grpSpPr>
      <p:sp>
        <p:nvSpPr>
          <p:cNvPr id="452" name="Google Shape;452;p35"/>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3" name="Google Shape;453;p35"/>
          <p:cNvGrpSpPr/>
          <p:nvPr/>
        </p:nvGrpSpPr>
        <p:grpSpPr>
          <a:xfrm>
            <a:off x="2" y="6166768"/>
            <a:ext cx="12175047" cy="691479"/>
            <a:chOff x="0" y="4624737"/>
            <a:chExt cx="9131285" cy="518765"/>
          </a:xfrm>
        </p:grpSpPr>
        <p:sp>
          <p:nvSpPr>
            <p:cNvPr id="454" name="Google Shape;454;p3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5"/>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0" name="Google Shape;460;p35"/>
          <p:cNvSpPr txBox="1">
            <a:spLocks noGrp="1"/>
          </p:cNvSpPr>
          <p:nvPr>
            <p:ph type="title"/>
          </p:nvPr>
        </p:nvSpPr>
        <p:spPr>
          <a:xfrm>
            <a:off x="960000" y="593367"/>
            <a:ext cx="10278400" cy="10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61" name="Google Shape;461;p35"/>
          <p:cNvSpPr txBox="1">
            <a:spLocks noGrp="1"/>
          </p:cNvSpPr>
          <p:nvPr>
            <p:ph type="subTitle" idx="1"/>
          </p:nvPr>
        </p:nvSpPr>
        <p:spPr>
          <a:xfrm>
            <a:off x="960000" y="2031500"/>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2" name="Google Shape;462;p35"/>
          <p:cNvSpPr txBox="1">
            <a:spLocks noGrp="1"/>
          </p:cNvSpPr>
          <p:nvPr>
            <p:ph type="subTitle" idx="2"/>
          </p:nvPr>
        </p:nvSpPr>
        <p:spPr>
          <a:xfrm>
            <a:off x="6211968" y="2031500"/>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3" name="Google Shape;463;p35"/>
          <p:cNvSpPr txBox="1">
            <a:spLocks noGrp="1"/>
          </p:cNvSpPr>
          <p:nvPr>
            <p:ph type="subTitle" idx="3"/>
          </p:nvPr>
        </p:nvSpPr>
        <p:spPr>
          <a:xfrm>
            <a:off x="960000" y="4017167"/>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4" name="Google Shape;464;p35"/>
          <p:cNvSpPr txBox="1">
            <a:spLocks noGrp="1"/>
          </p:cNvSpPr>
          <p:nvPr>
            <p:ph type="subTitle" idx="4"/>
          </p:nvPr>
        </p:nvSpPr>
        <p:spPr>
          <a:xfrm>
            <a:off x="6211968" y="4017167"/>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5" name="Google Shape;465;p35"/>
          <p:cNvSpPr/>
          <p:nvPr/>
        </p:nvSpPr>
        <p:spPr>
          <a:xfrm rot="-776519">
            <a:off x="411116" y="1281880"/>
            <a:ext cx="539224" cy="66251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79192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66"/>
        <p:cNvGrpSpPr/>
        <p:nvPr/>
      </p:nvGrpSpPr>
      <p:grpSpPr>
        <a:xfrm>
          <a:off x="0" y="0"/>
          <a:ext cx="0" cy="0"/>
          <a:chOff x="0" y="0"/>
          <a:chExt cx="0" cy="0"/>
        </a:xfrm>
      </p:grpSpPr>
      <p:sp>
        <p:nvSpPr>
          <p:cNvPr id="467" name="Google Shape;467;p36"/>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8" name="Google Shape;468;p36"/>
          <p:cNvGrpSpPr/>
          <p:nvPr/>
        </p:nvGrpSpPr>
        <p:grpSpPr>
          <a:xfrm>
            <a:off x="2" y="6166768"/>
            <a:ext cx="12175047" cy="691479"/>
            <a:chOff x="0" y="4624737"/>
            <a:chExt cx="9131285" cy="518765"/>
          </a:xfrm>
        </p:grpSpPr>
        <p:sp>
          <p:nvSpPr>
            <p:cNvPr id="469" name="Google Shape;469;p3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5" name="Google Shape;475;p36"/>
          <p:cNvSpPr txBox="1">
            <a:spLocks noGrp="1"/>
          </p:cNvSpPr>
          <p:nvPr>
            <p:ph type="title"/>
          </p:nvPr>
        </p:nvSpPr>
        <p:spPr>
          <a:xfrm>
            <a:off x="960000" y="593367"/>
            <a:ext cx="10272000" cy="94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476" name="Google Shape;476;p36"/>
          <p:cNvSpPr txBox="1">
            <a:spLocks noGrp="1"/>
          </p:cNvSpPr>
          <p:nvPr>
            <p:ph type="subTitle" idx="1"/>
          </p:nvPr>
        </p:nvSpPr>
        <p:spPr>
          <a:xfrm>
            <a:off x="2184800" y="2317467"/>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7" name="Google Shape;477;p36"/>
          <p:cNvSpPr txBox="1">
            <a:spLocks noGrp="1"/>
          </p:cNvSpPr>
          <p:nvPr>
            <p:ph type="subTitle" idx="2"/>
          </p:nvPr>
        </p:nvSpPr>
        <p:spPr>
          <a:xfrm>
            <a:off x="2184800" y="17479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78" name="Google Shape;478;p36"/>
          <p:cNvSpPr txBox="1">
            <a:spLocks noGrp="1"/>
          </p:cNvSpPr>
          <p:nvPr>
            <p:ph type="subTitle" idx="3"/>
          </p:nvPr>
        </p:nvSpPr>
        <p:spPr>
          <a:xfrm>
            <a:off x="2184800" y="3773033"/>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9" name="Google Shape;479;p36"/>
          <p:cNvSpPr txBox="1">
            <a:spLocks noGrp="1"/>
          </p:cNvSpPr>
          <p:nvPr>
            <p:ph type="subTitle" idx="4"/>
          </p:nvPr>
        </p:nvSpPr>
        <p:spPr>
          <a:xfrm>
            <a:off x="2184800" y="32035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0" name="Google Shape;480;p36"/>
          <p:cNvSpPr txBox="1">
            <a:spLocks noGrp="1"/>
          </p:cNvSpPr>
          <p:nvPr>
            <p:ph type="subTitle" idx="5"/>
          </p:nvPr>
        </p:nvSpPr>
        <p:spPr>
          <a:xfrm>
            <a:off x="2184800" y="5228600"/>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1" name="Google Shape;481;p36"/>
          <p:cNvSpPr txBox="1">
            <a:spLocks noGrp="1"/>
          </p:cNvSpPr>
          <p:nvPr>
            <p:ph type="subTitle" idx="6"/>
          </p:nvPr>
        </p:nvSpPr>
        <p:spPr>
          <a:xfrm>
            <a:off x="2184800" y="46590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2" name="Google Shape;482;p36"/>
          <p:cNvSpPr txBox="1">
            <a:spLocks noGrp="1"/>
          </p:cNvSpPr>
          <p:nvPr>
            <p:ph type="subTitle" idx="7"/>
          </p:nvPr>
        </p:nvSpPr>
        <p:spPr>
          <a:xfrm>
            <a:off x="6918367" y="2317467"/>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3" name="Google Shape;483;p36"/>
          <p:cNvSpPr txBox="1">
            <a:spLocks noGrp="1"/>
          </p:cNvSpPr>
          <p:nvPr>
            <p:ph type="subTitle" idx="8"/>
          </p:nvPr>
        </p:nvSpPr>
        <p:spPr>
          <a:xfrm>
            <a:off x="6918367" y="17479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4" name="Google Shape;484;p36"/>
          <p:cNvSpPr txBox="1">
            <a:spLocks noGrp="1"/>
          </p:cNvSpPr>
          <p:nvPr>
            <p:ph type="subTitle" idx="9"/>
          </p:nvPr>
        </p:nvSpPr>
        <p:spPr>
          <a:xfrm>
            <a:off x="6918367" y="3773033"/>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5" name="Google Shape;485;p36"/>
          <p:cNvSpPr txBox="1">
            <a:spLocks noGrp="1"/>
          </p:cNvSpPr>
          <p:nvPr>
            <p:ph type="subTitle" idx="13"/>
          </p:nvPr>
        </p:nvSpPr>
        <p:spPr>
          <a:xfrm>
            <a:off x="6918367" y="32035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6" name="Google Shape;486;p36"/>
          <p:cNvSpPr txBox="1">
            <a:spLocks noGrp="1"/>
          </p:cNvSpPr>
          <p:nvPr>
            <p:ph type="subTitle" idx="14"/>
          </p:nvPr>
        </p:nvSpPr>
        <p:spPr>
          <a:xfrm>
            <a:off x="6918367" y="5228600"/>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7" name="Google Shape;487;p36"/>
          <p:cNvSpPr txBox="1">
            <a:spLocks noGrp="1"/>
          </p:cNvSpPr>
          <p:nvPr>
            <p:ph type="subTitle" idx="15"/>
          </p:nvPr>
        </p:nvSpPr>
        <p:spPr>
          <a:xfrm>
            <a:off x="6918367" y="46590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8" name="Google Shape;488;p36"/>
          <p:cNvSpPr/>
          <p:nvPr/>
        </p:nvSpPr>
        <p:spPr>
          <a:xfrm rot="-150513">
            <a:off x="1269897" y="5131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00961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89"/>
        <p:cNvGrpSpPr/>
        <p:nvPr/>
      </p:nvGrpSpPr>
      <p:grpSpPr>
        <a:xfrm>
          <a:off x="0" y="0"/>
          <a:ext cx="0" cy="0"/>
          <a:chOff x="0" y="0"/>
          <a:chExt cx="0" cy="0"/>
        </a:xfrm>
      </p:grpSpPr>
      <p:sp>
        <p:nvSpPr>
          <p:cNvPr id="490" name="Google Shape;490;p37"/>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1" name="Google Shape;491;p37"/>
          <p:cNvGrpSpPr/>
          <p:nvPr/>
        </p:nvGrpSpPr>
        <p:grpSpPr>
          <a:xfrm>
            <a:off x="2" y="6166768"/>
            <a:ext cx="12175047" cy="691479"/>
            <a:chOff x="0" y="4624737"/>
            <a:chExt cx="9131285" cy="518765"/>
          </a:xfrm>
        </p:grpSpPr>
        <p:sp>
          <p:nvSpPr>
            <p:cNvPr id="492" name="Google Shape;492;p3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3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8" name="Google Shape;498;p37"/>
          <p:cNvSpPr txBox="1">
            <a:spLocks noGrp="1"/>
          </p:cNvSpPr>
          <p:nvPr>
            <p:ph type="title" hasCustomPrompt="1"/>
          </p:nvPr>
        </p:nvSpPr>
        <p:spPr>
          <a:xfrm>
            <a:off x="953467" y="1351551"/>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99" name="Google Shape;499;p37"/>
          <p:cNvSpPr txBox="1">
            <a:spLocks noGrp="1"/>
          </p:cNvSpPr>
          <p:nvPr>
            <p:ph type="subTitle" idx="1"/>
          </p:nvPr>
        </p:nvSpPr>
        <p:spPr>
          <a:xfrm>
            <a:off x="953467" y="2516417"/>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0" name="Google Shape;500;p37"/>
          <p:cNvSpPr txBox="1">
            <a:spLocks noGrp="1"/>
          </p:cNvSpPr>
          <p:nvPr>
            <p:ph type="title" idx="2" hasCustomPrompt="1"/>
          </p:nvPr>
        </p:nvSpPr>
        <p:spPr>
          <a:xfrm>
            <a:off x="953467" y="3747984"/>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01" name="Google Shape;501;p37"/>
          <p:cNvSpPr txBox="1">
            <a:spLocks noGrp="1"/>
          </p:cNvSpPr>
          <p:nvPr>
            <p:ph type="subTitle" idx="3"/>
          </p:nvPr>
        </p:nvSpPr>
        <p:spPr>
          <a:xfrm>
            <a:off x="953467" y="4912851"/>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2" name="Google Shape;502;p37"/>
          <p:cNvSpPr txBox="1">
            <a:spLocks noGrp="1"/>
          </p:cNvSpPr>
          <p:nvPr>
            <p:ph type="title" idx="4" hasCustomPrompt="1"/>
          </p:nvPr>
        </p:nvSpPr>
        <p:spPr>
          <a:xfrm>
            <a:off x="4909468" y="1351551"/>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03" name="Google Shape;503;p37"/>
          <p:cNvSpPr txBox="1">
            <a:spLocks noGrp="1"/>
          </p:cNvSpPr>
          <p:nvPr>
            <p:ph type="subTitle" idx="5"/>
          </p:nvPr>
        </p:nvSpPr>
        <p:spPr>
          <a:xfrm>
            <a:off x="4909468" y="2516417"/>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4" name="Google Shape;504;p37"/>
          <p:cNvSpPr txBox="1">
            <a:spLocks noGrp="1"/>
          </p:cNvSpPr>
          <p:nvPr>
            <p:ph type="title" idx="6" hasCustomPrompt="1"/>
          </p:nvPr>
        </p:nvSpPr>
        <p:spPr>
          <a:xfrm>
            <a:off x="4909468" y="3747984"/>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05" name="Google Shape;505;p37"/>
          <p:cNvSpPr txBox="1">
            <a:spLocks noGrp="1"/>
          </p:cNvSpPr>
          <p:nvPr>
            <p:ph type="subTitle" idx="7"/>
          </p:nvPr>
        </p:nvSpPr>
        <p:spPr>
          <a:xfrm>
            <a:off x="4909468" y="4912851"/>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6" name="Google Shape;506;p37"/>
          <p:cNvSpPr/>
          <p:nvPr/>
        </p:nvSpPr>
        <p:spPr>
          <a:xfrm rot="-150513">
            <a:off x="1881397" y="187508"/>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7" name="Google Shape;507;p37"/>
          <p:cNvSpPr/>
          <p:nvPr/>
        </p:nvSpPr>
        <p:spPr>
          <a:xfrm rot="1763542">
            <a:off x="8829528" y="89689"/>
            <a:ext cx="539239" cy="66252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88929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508"/>
        <p:cNvGrpSpPr/>
        <p:nvPr/>
      </p:nvGrpSpPr>
      <p:grpSpPr>
        <a:xfrm>
          <a:off x="0" y="0"/>
          <a:ext cx="0" cy="0"/>
          <a:chOff x="0" y="0"/>
          <a:chExt cx="0" cy="0"/>
        </a:xfrm>
      </p:grpSpPr>
      <p:sp>
        <p:nvSpPr>
          <p:cNvPr id="509" name="Google Shape;509;p38"/>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0" name="Google Shape;510;p38"/>
          <p:cNvGrpSpPr/>
          <p:nvPr/>
        </p:nvGrpSpPr>
        <p:grpSpPr>
          <a:xfrm>
            <a:off x="2" y="6166768"/>
            <a:ext cx="12175047" cy="691479"/>
            <a:chOff x="0" y="4624737"/>
            <a:chExt cx="9131285" cy="518765"/>
          </a:xfrm>
        </p:grpSpPr>
        <p:sp>
          <p:nvSpPr>
            <p:cNvPr id="511" name="Google Shape;511;p3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7" name="Google Shape;517;p38"/>
          <p:cNvSpPr txBox="1">
            <a:spLocks noGrp="1"/>
          </p:cNvSpPr>
          <p:nvPr>
            <p:ph type="title" hasCustomPrompt="1"/>
          </p:nvPr>
        </p:nvSpPr>
        <p:spPr>
          <a:xfrm>
            <a:off x="1128033" y="2366617"/>
            <a:ext cx="3088800" cy="11044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6200"/>
              <a:buNone/>
              <a:defRPr sz="7066">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18" name="Google Shape;518;p38"/>
          <p:cNvSpPr txBox="1">
            <a:spLocks noGrp="1"/>
          </p:cNvSpPr>
          <p:nvPr>
            <p:ph type="subTitle" idx="1"/>
          </p:nvPr>
        </p:nvSpPr>
        <p:spPr>
          <a:xfrm>
            <a:off x="1128233" y="4158933"/>
            <a:ext cx="3088800" cy="104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19" name="Google Shape;519;p38"/>
          <p:cNvSpPr txBox="1">
            <a:spLocks noGrp="1"/>
          </p:cNvSpPr>
          <p:nvPr>
            <p:ph type="subTitle" idx="2"/>
          </p:nvPr>
        </p:nvSpPr>
        <p:spPr>
          <a:xfrm>
            <a:off x="1128217" y="35894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520" name="Google Shape;520;p38"/>
          <p:cNvSpPr txBox="1">
            <a:spLocks noGrp="1"/>
          </p:cNvSpPr>
          <p:nvPr>
            <p:ph type="title" idx="3"/>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521" name="Google Shape;521;p38"/>
          <p:cNvSpPr txBox="1">
            <a:spLocks noGrp="1"/>
          </p:cNvSpPr>
          <p:nvPr>
            <p:ph type="title" idx="4" hasCustomPrompt="1"/>
          </p:nvPr>
        </p:nvSpPr>
        <p:spPr>
          <a:xfrm>
            <a:off x="7974967" y="2366617"/>
            <a:ext cx="3088800" cy="1104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200"/>
              <a:buNone/>
              <a:defRPr sz="7066">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22" name="Google Shape;522;p38"/>
          <p:cNvSpPr txBox="1">
            <a:spLocks noGrp="1"/>
          </p:cNvSpPr>
          <p:nvPr>
            <p:ph type="subTitle" idx="5"/>
          </p:nvPr>
        </p:nvSpPr>
        <p:spPr>
          <a:xfrm>
            <a:off x="7975167" y="4158933"/>
            <a:ext cx="3088800" cy="104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23" name="Google Shape;523;p38"/>
          <p:cNvSpPr txBox="1">
            <a:spLocks noGrp="1"/>
          </p:cNvSpPr>
          <p:nvPr>
            <p:ph type="subTitle" idx="6"/>
          </p:nvPr>
        </p:nvSpPr>
        <p:spPr>
          <a:xfrm>
            <a:off x="7975151" y="35894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524" name="Google Shape;524;p38"/>
          <p:cNvSpPr/>
          <p:nvPr/>
        </p:nvSpPr>
        <p:spPr>
          <a:xfrm rot="-150513">
            <a:off x="508763" y="9364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5" name="Google Shape;525;p38"/>
          <p:cNvSpPr/>
          <p:nvPr/>
        </p:nvSpPr>
        <p:spPr>
          <a:xfrm rot="1642699">
            <a:off x="10799033" y="529403"/>
            <a:ext cx="539232"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30424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26"/>
        <p:cNvGrpSpPr/>
        <p:nvPr/>
      </p:nvGrpSpPr>
      <p:grpSpPr>
        <a:xfrm>
          <a:off x="0" y="0"/>
          <a:ext cx="0" cy="0"/>
          <a:chOff x="0" y="0"/>
          <a:chExt cx="0" cy="0"/>
        </a:xfrm>
      </p:grpSpPr>
      <p:sp>
        <p:nvSpPr>
          <p:cNvPr id="527" name="Google Shape;527;p39"/>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8" name="Google Shape;528;p39"/>
          <p:cNvGrpSpPr/>
          <p:nvPr/>
        </p:nvGrpSpPr>
        <p:grpSpPr>
          <a:xfrm>
            <a:off x="2" y="6166768"/>
            <a:ext cx="12175047" cy="691479"/>
            <a:chOff x="0" y="4624737"/>
            <a:chExt cx="9131285" cy="518765"/>
          </a:xfrm>
        </p:grpSpPr>
        <p:sp>
          <p:nvSpPr>
            <p:cNvPr id="529" name="Google Shape;529;p3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9"/>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3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3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5" name="Google Shape;535;p39"/>
          <p:cNvSpPr txBox="1">
            <a:spLocks noGrp="1"/>
          </p:cNvSpPr>
          <p:nvPr>
            <p:ph type="ctrTitle"/>
          </p:nvPr>
        </p:nvSpPr>
        <p:spPr>
          <a:xfrm>
            <a:off x="5975433" y="1068667"/>
            <a:ext cx="5132800" cy="169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11467"/>
            </a:lvl1pPr>
            <a:lvl2pPr lvl="1" algn="ctr" rtl="0">
              <a:spcBef>
                <a:spcPts val="0"/>
              </a:spcBef>
              <a:spcAft>
                <a:spcPts val="0"/>
              </a:spcAft>
              <a:buSzPts val="5200"/>
              <a:buNone/>
              <a:defRPr sz="6934"/>
            </a:lvl2pPr>
            <a:lvl3pPr lvl="2" algn="ctr" rtl="0">
              <a:spcBef>
                <a:spcPts val="0"/>
              </a:spcBef>
              <a:spcAft>
                <a:spcPts val="0"/>
              </a:spcAft>
              <a:buSzPts val="5200"/>
              <a:buNone/>
              <a:defRPr sz="6934"/>
            </a:lvl3pPr>
            <a:lvl4pPr lvl="3" algn="ctr" rtl="0">
              <a:spcBef>
                <a:spcPts val="0"/>
              </a:spcBef>
              <a:spcAft>
                <a:spcPts val="0"/>
              </a:spcAft>
              <a:buSzPts val="5200"/>
              <a:buNone/>
              <a:defRPr sz="6934"/>
            </a:lvl4pPr>
            <a:lvl5pPr lvl="4" algn="ctr" rtl="0">
              <a:spcBef>
                <a:spcPts val="0"/>
              </a:spcBef>
              <a:spcAft>
                <a:spcPts val="0"/>
              </a:spcAft>
              <a:buSzPts val="5200"/>
              <a:buNone/>
              <a:defRPr sz="6934"/>
            </a:lvl5pPr>
            <a:lvl6pPr lvl="5" algn="ctr" rtl="0">
              <a:spcBef>
                <a:spcPts val="0"/>
              </a:spcBef>
              <a:spcAft>
                <a:spcPts val="0"/>
              </a:spcAft>
              <a:buSzPts val="5200"/>
              <a:buNone/>
              <a:defRPr sz="6934"/>
            </a:lvl6pPr>
            <a:lvl7pPr lvl="6" algn="ctr" rtl="0">
              <a:spcBef>
                <a:spcPts val="0"/>
              </a:spcBef>
              <a:spcAft>
                <a:spcPts val="0"/>
              </a:spcAft>
              <a:buSzPts val="5200"/>
              <a:buNone/>
              <a:defRPr sz="6934"/>
            </a:lvl7pPr>
            <a:lvl8pPr lvl="7" algn="ctr" rtl="0">
              <a:spcBef>
                <a:spcPts val="0"/>
              </a:spcBef>
              <a:spcAft>
                <a:spcPts val="0"/>
              </a:spcAft>
              <a:buSzPts val="5200"/>
              <a:buNone/>
              <a:defRPr sz="6934"/>
            </a:lvl8pPr>
            <a:lvl9pPr lvl="8" algn="ctr" rtl="0">
              <a:spcBef>
                <a:spcPts val="0"/>
              </a:spcBef>
              <a:spcAft>
                <a:spcPts val="0"/>
              </a:spcAft>
              <a:buSzPts val="5200"/>
              <a:buNone/>
              <a:defRPr sz="6934"/>
            </a:lvl9pPr>
          </a:lstStyle>
          <a:p>
            <a:endParaRPr/>
          </a:p>
        </p:txBody>
      </p:sp>
      <p:sp>
        <p:nvSpPr>
          <p:cNvPr id="536" name="Google Shape;536;p39"/>
          <p:cNvSpPr txBox="1">
            <a:spLocks noGrp="1"/>
          </p:cNvSpPr>
          <p:nvPr>
            <p:ph type="subTitle" idx="1"/>
          </p:nvPr>
        </p:nvSpPr>
        <p:spPr>
          <a:xfrm>
            <a:off x="5975433" y="3443233"/>
            <a:ext cx="5132800" cy="754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7" name="Google Shape;537;p39"/>
          <p:cNvSpPr txBox="1">
            <a:spLocks noGrp="1"/>
          </p:cNvSpPr>
          <p:nvPr>
            <p:ph type="subTitle" idx="2"/>
          </p:nvPr>
        </p:nvSpPr>
        <p:spPr>
          <a:xfrm>
            <a:off x="5975443" y="2873700"/>
            <a:ext cx="5132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538" name="Google Shape;538;p39"/>
          <p:cNvSpPr txBox="1">
            <a:spLocks noGrp="1"/>
          </p:cNvSpPr>
          <p:nvPr>
            <p:ph type="subTitle" idx="3"/>
          </p:nvPr>
        </p:nvSpPr>
        <p:spPr>
          <a:xfrm>
            <a:off x="5975433" y="4254567"/>
            <a:ext cx="5132800" cy="530400"/>
          </a:xfrm>
          <a:prstGeom prst="rect">
            <a:avLst/>
          </a:prstGeom>
          <a:solidFill>
            <a:schemeClr val="accen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b="1">
                <a:solidFill>
                  <a:schemeClr val="accent6"/>
                </a:solidFill>
                <a:latin typeface="Be Vietnam Pro"/>
                <a:ea typeface="Be Vietnam Pro"/>
                <a:cs typeface="Be Vietnam Pro"/>
                <a:sym typeface="Be Vietnam Pr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9" name="Google Shape;539;p39"/>
          <p:cNvSpPr txBox="1"/>
          <p:nvPr/>
        </p:nvSpPr>
        <p:spPr>
          <a:xfrm>
            <a:off x="5975433" y="4955833"/>
            <a:ext cx="5132800" cy="8208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 sz="1333" b="1">
                <a:solidFill>
                  <a:schemeClr val="dk1"/>
                </a:solidFill>
                <a:latin typeface="Be Vietnam Pro"/>
                <a:ea typeface="Be Vietnam Pro"/>
                <a:cs typeface="Be Vietnam Pro"/>
                <a:sym typeface="Be Vietnam Pro"/>
              </a:rPr>
              <a:t>CREDITS: </a:t>
            </a:r>
            <a:r>
              <a:rPr lang="en" sz="1333">
                <a:solidFill>
                  <a:schemeClr val="dk1"/>
                </a:solidFill>
                <a:latin typeface="Be Vietnam Pro Medium"/>
                <a:ea typeface="Be Vietnam Pro Medium"/>
                <a:cs typeface="Be Vietnam Pro Medium"/>
                <a:sym typeface="Be Vietnam Pro Medium"/>
              </a:rPr>
              <a:t>This presentation template was created by </a:t>
            </a:r>
            <a:r>
              <a:rPr lang="en" sz="1333" b="1">
                <a:solidFill>
                  <a:schemeClr val="dk1"/>
                </a:solidFill>
                <a:uFill>
                  <a:noFill/>
                </a:uFill>
                <a:latin typeface="Be Vietnam Pro"/>
                <a:ea typeface="Be Vietnam Pro"/>
                <a:cs typeface="Be Vietnam Pro"/>
                <a:sym typeface="Be Vietnam Pro"/>
                <a:hlinkClick r:id="rId2">
                  <a:extLst>
                    <a:ext uri="{A12FA001-AC4F-418D-AE19-62706E023703}">
                      <ahyp:hlinkClr xmlns:ahyp="http://schemas.microsoft.com/office/drawing/2018/hyperlinkcolor" val="tx"/>
                    </a:ext>
                  </a:extLst>
                </a:hlinkClick>
              </a:rPr>
              <a:t>Slidesgo</a:t>
            </a:r>
            <a:r>
              <a:rPr lang="en" sz="1333">
                <a:solidFill>
                  <a:schemeClr val="dk1"/>
                </a:solidFill>
                <a:latin typeface="Be Vietnam Pro Medium"/>
                <a:ea typeface="Be Vietnam Pro Medium"/>
                <a:cs typeface="Be Vietnam Pro Medium"/>
                <a:sym typeface="Be Vietnam Pro Medium"/>
              </a:rPr>
              <a:t>, including icons by </a:t>
            </a:r>
            <a:r>
              <a:rPr lang="en" sz="1333" b="1">
                <a:solidFill>
                  <a:schemeClr val="dk1"/>
                </a:solidFill>
                <a:uFill>
                  <a:noFill/>
                </a:uFill>
                <a:latin typeface="Be Vietnam Pro"/>
                <a:ea typeface="Be Vietnam Pro"/>
                <a:cs typeface="Be Vietnam Pro"/>
                <a:sym typeface="Be Vietnam Pro"/>
                <a:hlinkClick r:id="rId3">
                  <a:extLst>
                    <a:ext uri="{A12FA001-AC4F-418D-AE19-62706E023703}">
                      <ahyp:hlinkClr xmlns:ahyp="http://schemas.microsoft.com/office/drawing/2018/hyperlinkcolor" val="tx"/>
                    </a:ext>
                  </a:extLst>
                </a:hlinkClick>
              </a:rPr>
              <a:t>Flaticon</a:t>
            </a:r>
            <a:r>
              <a:rPr lang="en" sz="1333">
                <a:solidFill>
                  <a:schemeClr val="dk1"/>
                </a:solidFill>
                <a:latin typeface="Be Vietnam Pro Medium"/>
                <a:ea typeface="Be Vietnam Pro Medium"/>
                <a:cs typeface="Be Vietnam Pro Medium"/>
                <a:sym typeface="Be Vietnam Pro Medium"/>
              </a:rPr>
              <a:t> and infographics &amp; images by </a:t>
            </a:r>
            <a:r>
              <a:rPr lang="en" sz="1333" b="1">
                <a:solidFill>
                  <a:schemeClr val="dk1"/>
                </a:solidFill>
                <a:uFill>
                  <a:noFill/>
                </a:uFill>
                <a:latin typeface="Be Vietnam Pro"/>
                <a:ea typeface="Be Vietnam Pro"/>
                <a:cs typeface="Be Vietnam Pro"/>
                <a:sym typeface="Be Vietnam Pro"/>
                <a:hlinkClick r:id="rId4">
                  <a:extLst>
                    <a:ext uri="{A12FA001-AC4F-418D-AE19-62706E023703}">
                      <ahyp:hlinkClr xmlns:ahyp="http://schemas.microsoft.com/office/drawing/2018/hyperlinkcolor" val="tx"/>
                    </a:ext>
                  </a:extLst>
                </a:hlinkClick>
              </a:rPr>
              <a:t>Freepik</a:t>
            </a:r>
            <a:endParaRPr sz="1333" b="1">
              <a:solidFill>
                <a:schemeClr val="dk1"/>
              </a:solidFill>
              <a:latin typeface="Be Vietnam Pro"/>
              <a:ea typeface="Be Vietnam Pro"/>
              <a:cs typeface="Be Vietnam Pro"/>
              <a:sym typeface="Be Vietnam Pro"/>
            </a:endParaRPr>
          </a:p>
        </p:txBody>
      </p:sp>
      <p:sp>
        <p:nvSpPr>
          <p:cNvPr id="540" name="Google Shape;540;p39"/>
          <p:cNvSpPr/>
          <p:nvPr/>
        </p:nvSpPr>
        <p:spPr>
          <a:xfrm rot="-150513">
            <a:off x="4627063" y="1874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39"/>
          <p:cNvSpPr/>
          <p:nvPr/>
        </p:nvSpPr>
        <p:spPr>
          <a:xfrm rot="977625">
            <a:off x="11440100" y="1537007"/>
            <a:ext cx="539245" cy="66252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69581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42"/>
        <p:cNvGrpSpPr/>
        <p:nvPr/>
      </p:nvGrpSpPr>
      <p:grpSpPr>
        <a:xfrm>
          <a:off x="0" y="0"/>
          <a:ext cx="0" cy="0"/>
          <a:chOff x="0" y="0"/>
          <a:chExt cx="0" cy="0"/>
        </a:xfrm>
      </p:grpSpPr>
      <p:sp>
        <p:nvSpPr>
          <p:cNvPr id="543" name="Google Shape;543;p40"/>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4" name="Google Shape;544;p40"/>
          <p:cNvGrpSpPr/>
          <p:nvPr/>
        </p:nvGrpSpPr>
        <p:grpSpPr>
          <a:xfrm>
            <a:off x="2" y="6166768"/>
            <a:ext cx="12175047" cy="691479"/>
            <a:chOff x="0" y="4624737"/>
            <a:chExt cx="9131285" cy="518765"/>
          </a:xfrm>
        </p:grpSpPr>
        <p:sp>
          <p:nvSpPr>
            <p:cNvPr id="545" name="Google Shape;545;p40"/>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40"/>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40"/>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40"/>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40"/>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40"/>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1" name="Google Shape;551;p40"/>
          <p:cNvGrpSpPr/>
          <p:nvPr/>
        </p:nvGrpSpPr>
        <p:grpSpPr>
          <a:xfrm>
            <a:off x="8114775" y="5974489"/>
            <a:ext cx="1420885" cy="660736"/>
            <a:chOff x="1722925" y="3551225"/>
            <a:chExt cx="268700" cy="124950"/>
          </a:xfrm>
        </p:grpSpPr>
        <p:sp>
          <p:nvSpPr>
            <p:cNvPr id="552" name="Google Shape;552;p40"/>
            <p:cNvSpPr/>
            <p:nvPr/>
          </p:nvSpPr>
          <p:spPr>
            <a:xfrm>
              <a:off x="1722925" y="3551250"/>
              <a:ext cx="268700" cy="124925"/>
            </a:xfrm>
            <a:custGeom>
              <a:avLst/>
              <a:gdLst/>
              <a:ahLst/>
              <a:cxnLst/>
              <a:rect l="l" t="t" r="r" b="b"/>
              <a:pathLst>
                <a:path w="10748" h="4997" extrusionOk="0">
                  <a:moveTo>
                    <a:pt x="4952" y="1"/>
                  </a:moveTo>
                  <a:cubicBezTo>
                    <a:pt x="4500" y="1"/>
                    <a:pt x="3993" y="12"/>
                    <a:pt x="3430" y="39"/>
                  </a:cubicBezTo>
                  <a:cubicBezTo>
                    <a:pt x="2162" y="553"/>
                    <a:pt x="503" y="2778"/>
                    <a:pt x="503" y="2778"/>
                  </a:cubicBezTo>
                  <a:lnTo>
                    <a:pt x="0" y="4996"/>
                  </a:lnTo>
                  <a:lnTo>
                    <a:pt x="10747" y="4996"/>
                  </a:lnTo>
                  <a:cubicBezTo>
                    <a:pt x="10747" y="4996"/>
                    <a:pt x="10380" y="3498"/>
                    <a:pt x="10008" y="2890"/>
                  </a:cubicBezTo>
                  <a:cubicBezTo>
                    <a:pt x="9635" y="2275"/>
                    <a:pt x="7908" y="225"/>
                    <a:pt x="7908" y="225"/>
                  </a:cubicBezTo>
                  <a:cubicBezTo>
                    <a:pt x="7908" y="225"/>
                    <a:pt x="6985" y="1"/>
                    <a:pt x="4952" y="1"/>
                  </a:cubicBezTo>
                  <a:close/>
                </a:path>
              </a:pathLst>
            </a:custGeom>
            <a:solidFill>
              <a:srgbClr val="CB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40"/>
            <p:cNvSpPr/>
            <p:nvPr/>
          </p:nvSpPr>
          <p:spPr>
            <a:xfrm>
              <a:off x="1893100" y="3556875"/>
              <a:ext cx="98525" cy="119300"/>
            </a:xfrm>
            <a:custGeom>
              <a:avLst/>
              <a:gdLst/>
              <a:ahLst/>
              <a:cxnLst/>
              <a:rect l="l" t="t" r="r" b="b"/>
              <a:pathLst>
                <a:path w="3941" h="4772" extrusionOk="0">
                  <a:moveTo>
                    <a:pt x="1101" y="0"/>
                  </a:moveTo>
                  <a:lnTo>
                    <a:pt x="1" y="826"/>
                  </a:lnTo>
                  <a:lnTo>
                    <a:pt x="275" y="3640"/>
                  </a:lnTo>
                  <a:lnTo>
                    <a:pt x="852" y="4771"/>
                  </a:lnTo>
                  <a:lnTo>
                    <a:pt x="3940" y="4771"/>
                  </a:lnTo>
                  <a:cubicBezTo>
                    <a:pt x="3940" y="4771"/>
                    <a:pt x="3573" y="3273"/>
                    <a:pt x="3201" y="2665"/>
                  </a:cubicBezTo>
                  <a:cubicBezTo>
                    <a:pt x="2828" y="2050"/>
                    <a:pt x="1101" y="0"/>
                    <a:pt x="1101" y="0"/>
                  </a:cubicBez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40"/>
            <p:cNvSpPr/>
            <p:nvPr/>
          </p:nvSpPr>
          <p:spPr>
            <a:xfrm>
              <a:off x="1872175" y="3577525"/>
              <a:ext cx="27825" cy="70350"/>
            </a:xfrm>
            <a:custGeom>
              <a:avLst/>
              <a:gdLst/>
              <a:ahLst/>
              <a:cxnLst/>
              <a:rect l="l" t="t" r="r" b="b"/>
              <a:pathLst>
                <a:path w="1113" h="2814" extrusionOk="0">
                  <a:moveTo>
                    <a:pt x="838" y="0"/>
                  </a:moveTo>
                  <a:lnTo>
                    <a:pt x="0" y="628"/>
                  </a:lnTo>
                  <a:lnTo>
                    <a:pt x="1112" y="2814"/>
                  </a:lnTo>
                  <a:lnTo>
                    <a:pt x="838" y="0"/>
                  </a:ln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40"/>
            <p:cNvSpPr/>
            <p:nvPr/>
          </p:nvSpPr>
          <p:spPr>
            <a:xfrm>
              <a:off x="1825875" y="3593200"/>
              <a:ext cx="88550" cy="82975"/>
            </a:xfrm>
            <a:custGeom>
              <a:avLst/>
              <a:gdLst/>
              <a:ahLst/>
              <a:cxnLst/>
              <a:rect l="l" t="t" r="r" b="b"/>
              <a:pathLst>
                <a:path w="3542" h="3319" extrusionOk="0">
                  <a:moveTo>
                    <a:pt x="1852" y="1"/>
                  </a:moveTo>
                  <a:lnTo>
                    <a:pt x="243" y="1212"/>
                  </a:lnTo>
                  <a:lnTo>
                    <a:pt x="0" y="3318"/>
                  </a:lnTo>
                  <a:lnTo>
                    <a:pt x="3541" y="3318"/>
                  </a:lnTo>
                  <a:lnTo>
                    <a:pt x="2964" y="2187"/>
                  </a:lnTo>
                  <a:lnTo>
                    <a:pt x="1852" y="1"/>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40"/>
            <p:cNvSpPr/>
            <p:nvPr/>
          </p:nvSpPr>
          <p:spPr>
            <a:xfrm>
              <a:off x="1722925" y="3620675"/>
              <a:ext cx="109050" cy="55500"/>
            </a:xfrm>
            <a:custGeom>
              <a:avLst/>
              <a:gdLst/>
              <a:ahLst/>
              <a:cxnLst/>
              <a:rect l="l" t="t" r="r" b="b"/>
              <a:pathLst>
                <a:path w="4362" h="2220" extrusionOk="0">
                  <a:moveTo>
                    <a:pt x="503" y="1"/>
                  </a:moveTo>
                  <a:lnTo>
                    <a:pt x="0" y="2219"/>
                  </a:lnTo>
                  <a:lnTo>
                    <a:pt x="4118" y="2219"/>
                  </a:lnTo>
                  <a:lnTo>
                    <a:pt x="4361" y="113"/>
                  </a:lnTo>
                  <a:lnTo>
                    <a:pt x="503" y="1"/>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40"/>
            <p:cNvSpPr/>
            <p:nvPr/>
          </p:nvSpPr>
          <p:spPr>
            <a:xfrm>
              <a:off x="1806925" y="3627975"/>
              <a:ext cx="24550" cy="48200"/>
            </a:xfrm>
            <a:custGeom>
              <a:avLst/>
              <a:gdLst/>
              <a:ahLst/>
              <a:cxnLst/>
              <a:rect l="l" t="t" r="r" b="b"/>
              <a:pathLst>
                <a:path w="982" h="1928" extrusionOk="0">
                  <a:moveTo>
                    <a:pt x="982" y="1"/>
                  </a:moveTo>
                  <a:lnTo>
                    <a:pt x="1" y="1927"/>
                  </a:lnTo>
                  <a:lnTo>
                    <a:pt x="758" y="1927"/>
                  </a:lnTo>
                  <a:lnTo>
                    <a:pt x="982" y="1"/>
                  </a:ln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40"/>
            <p:cNvSpPr/>
            <p:nvPr/>
          </p:nvSpPr>
          <p:spPr>
            <a:xfrm>
              <a:off x="1830075" y="3551225"/>
              <a:ext cx="90575" cy="44025"/>
            </a:xfrm>
            <a:custGeom>
              <a:avLst/>
              <a:gdLst/>
              <a:ahLst/>
              <a:cxnLst/>
              <a:rect l="l" t="t" r="r" b="b"/>
              <a:pathLst>
                <a:path w="3623" h="1761" extrusionOk="0">
                  <a:moveTo>
                    <a:pt x="666" y="1"/>
                  </a:moveTo>
                  <a:cubicBezTo>
                    <a:pt x="456" y="1"/>
                    <a:pt x="235" y="3"/>
                    <a:pt x="1" y="9"/>
                  </a:cubicBezTo>
                  <a:lnTo>
                    <a:pt x="1902" y="307"/>
                  </a:lnTo>
                  <a:lnTo>
                    <a:pt x="2473" y="524"/>
                  </a:lnTo>
                  <a:lnTo>
                    <a:pt x="1578" y="1760"/>
                  </a:lnTo>
                  <a:lnTo>
                    <a:pt x="1578" y="1760"/>
                  </a:lnTo>
                  <a:lnTo>
                    <a:pt x="3622" y="226"/>
                  </a:lnTo>
                  <a:cubicBezTo>
                    <a:pt x="3622" y="226"/>
                    <a:pt x="2699" y="1"/>
                    <a:pt x="666" y="1"/>
                  </a:cubicBez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40"/>
          <p:cNvSpPr/>
          <p:nvPr/>
        </p:nvSpPr>
        <p:spPr>
          <a:xfrm rot="2214118">
            <a:off x="2269867" y="6021712"/>
            <a:ext cx="568745" cy="668941"/>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40"/>
          <p:cNvSpPr/>
          <p:nvPr/>
        </p:nvSpPr>
        <p:spPr>
          <a:xfrm rot="-150513">
            <a:off x="1872830" y="234492"/>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40"/>
          <p:cNvSpPr/>
          <p:nvPr/>
        </p:nvSpPr>
        <p:spPr>
          <a:xfrm rot="-1552466">
            <a:off x="8038718" y="244348"/>
            <a:ext cx="1267431" cy="642815"/>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2" name="Google Shape;562;p40"/>
          <p:cNvGrpSpPr/>
          <p:nvPr/>
        </p:nvGrpSpPr>
        <p:grpSpPr>
          <a:xfrm>
            <a:off x="2" y="4851733"/>
            <a:ext cx="2018047" cy="1598053"/>
            <a:chOff x="0" y="3927424"/>
            <a:chExt cx="1513535" cy="1198540"/>
          </a:xfrm>
        </p:grpSpPr>
        <p:sp>
          <p:nvSpPr>
            <p:cNvPr id="563" name="Google Shape;563;p40"/>
            <p:cNvSpPr/>
            <p:nvPr/>
          </p:nvSpPr>
          <p:spPr>
            <a:xfrm>
              <a:off x="0" y="3927424"/>
              <a:ext cx="1513535" cy="1198540"/>
            </a:xfrm>
            <a:custGeom>
              <a:avLst/>
              <a:gdLst/>
              <a:ahLst/>
              <a:cxnLst/>
              <a:rect l="l" t="t" r="r" b="b"/>
              <a:pathLst>
                <a:path w="13574" h="14048" extrusionOk="0">
                  <a:moveTo>
                    <a:pt x="78" y="1"/>
                  </a:moveTo>
                  <a:cubicBezTo>
                    <a:pt x="50" y="1"/>
                    <a:pt x="24" y="1"/>
                    <a:pt x="0" y="1"/>
                  </a:cubicBezTo>
                  <a:lnTo>
                    <a:pt x="0" y="14048"/>
                  </a:lnTo>
                  <a:lnTo>
                    <a:pt x="12604" y="14048"/>
                  </a:lnTo>
                  <a:cubicBezTo>
                    <a:pt x="12604" y="14048"/>
                    <a:pt x="13574" y="11910"/>
                    <a:pt x="11386" y="10350"/>
                  </a:cubicBezTo>
                  <a:cubicBezTo>
                    <a:pt x="11403" y="7427"/>
                    <a:pt x="9937" y="5967"/>
                    <a:pt x="7844" y="5967"/>
                  </a:cubicBezTo>
                  <a:cubicBezTo>
                    <a:pt x="7438" y="5967"/>
                    <a:pt x="7008" y="6022"/>
                    <a:pt x="6560" y="6132"/>
                  </a:cubicBezTo>
                  <a:cubicBezTo>
                    <a:pt x="5942" y="327"/>
                    <a:pt x="1209" y="1"/>
                    <a:pt x="78" y="1"/>
                  </a:cubicBezTo>
                  <a:close/>
                </a:path>
              </a:pathLst>
            </a:custGeom>
            <a:solidFill>
              <a:srgbClr val="39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40"/>
            <p:cNvSpPr/>
            <p:nvPr/>
          </p:nvSpPr>
          <p:spPr>
            <a:xfrm>
              <a:off x="0" y="4202484"/>
              <a:ext cx="1146469" cy="923477"/>
            </a:xfrm>
            <a:custGeom>
              <a:avLst/>
              <a:gdLst/>
              <a:ahLst/>
              <a:cxnLst/>
              <a:rect l="l" t="t" r="r" b="b"/>
              <a:pathLst>
                <a:path w="10282" h="10824" extrusionOk="0">
                  <a:moveTo>
                    <a:pt x="0" y="1"/>
                  </a:moveTo>
                  <a:lnTo>
                    <a:pt x="0" y="10824"/>
                  </a:lnTo>
                  <a:lnTo>
                    <a:pt x="10282" y="10824"/>
                  </a:lnTo>
                  <a:cubicBezTo>
                    <a:pt x="10256" y="9898"/>
                    <a:pt x="9424" y="8387"/>
                    <a:pt x="7641" y="7848"/>
                  </a:cubicBezTo>
                  <a:cubicBezTo>
                    <a:pt x="7759" y="6449"/>
                    <a:pt x="6715" y="4442"/>
                    <a:pt x="4398" y="4442"/>
                  </a:cubicBezTo>
                  <a:cubicBezTo>
                    <a:pt x="4012" y="1244"/>
                    <a:pt x="1485" y="1"/>
                    <a:pt x="0" y="1"/>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40"/>
            <p:cNvSpPr/>
            <p:nvPr/>
          </p:nvSpPr>
          <p:spPr>
            <a:xfrm>
              <a:off x="0" y="4675137"/>
              <a:ext cx="569443" cy="450818"/>
            </a:xfrm>
            <a:custGeom>
              <a:avLst/>
              <a:gdLst/>
              <a:ahLst/>
              <a:cxnLst/>
              <a:rect l="l" t="t" r="r" b="b"/>
              <a:pathLst>
                <a:path w="5107" h="5284" extrusionOk="0">
                  <a:moveTo>
                    <a:pt x="328" y="0"/>
                  </a:moveTo>
                  <a:cubicBezTo>
                    <a:pt x="217" y="0"/>
                    <a:pt x="108" y="3"/>
                    <a:pt x="0" y="9"/>
                  </a:cubicBezTo>
                  <a:lnTo>
                    <a:pt x="0" y="5284"/>
                  </a:lnTo>
                  <a:lnTo>
                    <a:pt x="4981" y="5284"/>
                  </a:lnTo>
                  <a:cubicBezTo>
                    <a:pt x="5106" y="1107"/>
                    <a:pt x="2521" y="0"/>
                    <a:pt x="328" y="0"/>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 name="Google Shape;566;p40"/>
          <p:cNvGrpSpPr/>
          <p:nvPr/>
        </p:nvGrpSpPr>
        <p:grpSpPr>
          <a:xfrm flipH="1">
            <a:off x="10157002" y="4851733"/>
            <a:ext cx="2018047" cy="1598053"/>
            <a:chOff x="0" y="3927424"/>
            <a:chExt cx="1513535" cy="1198540"/>
          </a:xfrm>
        </p:grpSpPr>
        <p:sp>
          <p:nvSpPr>
            <p:cNvPr id="567" name="Google Shape;567;p40"/>
            <p:cNvSpPr/>
            <p:nvPr/>
          </p:nvSpPr>
          <p:spPr>
            <a:xfrm>
              <a:off x="0" y="3927424"/>
              <a:ext cx="1513535" cy="1198540"/>
            </a:xfrm>
            <a:custGeom>
              <a:avLst/>
              <a:gdLst/>
              <a:ahLst/>
              <a:cxnLst/>
              <a:rect l="l" t="t" r="r" b="b"/>
              <a:pathLst>
                <a:path w="13574" h="14048" extrusionOk="0">
                  <a:moveTo>
                    <a:pt x="78" y="1"/>
                  </a:moveTo>
                  <a:cubicBezTo>
                    <a:pt x="50" y="1"/>
                    <a:pt x="24" y="1"/>
                    <a:pt x="0" y="1"/>
                  </a:cubicBezTo>
                  <a:lnTo>
                    <a:pt x="0" y="14048"/>
                  </a:lnTo>
                  <a:lnTo>
                    <a:pt x="12604" y="14048"/>
                  </a:lnTo>
                  <a:cubicBezTo>
                    <a:pt x="12604" y="14048"/>
                    <a:pt x="13574" y="11910"/>
                    <a:pt x="11386" y="10350"/>
                  </a:cubicBezTo>
                  <a:cubicBezTo>
                    <a:pt x="11403" y="7427"/>
                    <a:pt x="9937" y="5967"/>
                    <a:pt x="7844" y="5967"/>
                  </a:cubicBezTo>
                  <a:cubicBezTo>
                    <a:pt x="7438" y="5967"/>
                    <a:pt x="7008" y="6022"/>
                    <a:pt x="6560" y="6132"/>
                  </a:cubicBezTo>
                  <a:cubicBezTo>
                    <a:pt x="5942" y="327"/>
                    <a:pt x="1209" y="1"/>
                    <a:pt x="78" y="1"/>
                  </a:cubicBezTo>
                  <a:close/>
                </a:path>
              </a:pathLst>
            </a:custGeom>
            <a:solidFill>
              <a:srgbClr val="39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40"/>
            <p:cNvSpPr/>
            <p:nvPr/>
          </p:nvSpPr>
          <p:spPr>
            <a:xfrm>
              <a:off x="0" y="4202484"/>
              <a:ext cx="1146469" cy="923477"/>
            </a:xfrm>
            <a:custGeom>
              <a:avLst/>
              <a:gdLst/>
              <a:ahLst/>
              <a:cxnLst/>
              <a:rect l="l" t="t" r="r" b="b"/>
              <a:pathLst>
                <a:path w="10282" h="10824" extrusionOk="0">
                  <a:moveTo>
                    <a:pt x="0" y="1"/>
                  </a:moveTo>
                  <a:lnTo>
                    <a:pt x="0" y="10824"/>
                  </a:lnTo>
                  <a:lnTo>
                    <a:pt x="10282" y="10824"/>
                  </a:lnTo>
                  <a:cubicBezTo>
                    <a:pt x="10256" y="9898"/>
                    <a:pt x="9424" y="8387"/>
                    <a:pt x="7641" y="7848"/>
                  </a:cubicBezTo>
                  <a:cubicBezTo>
                    <a:pt x="7759" y="6449"/>
                    <a:pt x="6715" y="4442"/>
                    <a:pt x="4398" y="4442"/>
                  </a:cubicBezTo>
                  <a:cubicBezTo>
                    <a:pt x="4012" y="1244"/>
                    <a:pt x="1485" y="1"/>
                    <a:pt x="0" y="1"/>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40"/>
            <p:cNvSpPr/>
            <p:nvPr/>
          </p:nvSpPr>
          <p:spPr>
            <a:xfrm>
              <a:off x="0" y="4675137"/>
              <a:ext cx="569443" cy="450818"/>
            </a:xfrm>
            <a:custGeom>
              <a:avLst/>
              <a:gdLst/>
              <a:ahLst/>
              <a:cxnLst/>
              <a:rect l="l" t="t" r="r" b="b"/>
              <a:pathLst>
                <a:path w="5107" h="5284" extrusionOk="0">
                  <a:moveTo>
                    <a:pt x="328" y="0"/>
                  </a:moveTo>
                  <a:cubicBezTo>
                    <a:pt x="217" y="0"/>
                    <a:pt x="108" y="3"/>
                    <a:pt x="0" y="9"/>
                  </a:cubicBezTo>
                  <a:lnTo>
                    <a:pt x="0" y="5284"/>
                  </a:lnTo>
                  <a:lnTo>
                    <a:pt x="4981" y="5284"/>
                  </a:lnTo>
                  <a:cubicBezTo>
                    <a:pt x="5106" y="1107"/>
                    <a:pt x="2521" y="0"/>
                    <a:pt x="328" y="0"/>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0" name="Google Shape;570;p40"/>
          <p:cNvSpPr/>
          <p:nvPr/>
        </p:nvSpPr>
        <p:spPr>
          <a:xfrm rot="-2376518">
            <a:off x="264937" y="1813861"/>
            <a:ext cx="539233" cy="66252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40"/>
          <p:cNvSpPr/>
          <p:nvPr/>
        </p:nvSpPr>
        <p:spPr>
          <a:xfrm rot="423768">
            <a:off x="11446138" y="1651065"/>
            <a:ext cx="539228" cy="66252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31217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72"/>
        <p:cNvGrpSpPr/>
        <p:nvPr/>
      </p:nvGrpSpPr>
      <p:grpSpPr>
        <a:xfrm>
          <a:off x="0" y="0"/>
          <a:ext cx="0" cy="0"/>
          <a:chOff x="0" y="0"/>
          <a:chExt cx="0" cy="0"/>
        </a:xfrm>
      </p:grpSpPr>
      <p:sp>
        <p:nvSpPr>
          <p:cNvPr id="573" name="Google Shape;573;p41"/>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4" name="Google Shape;574;p41"/>
          <p:cNvGrpSpPr/>
          <p:nvPr/>
        </p:nvGrpSpPr>
        <p:grpSpPr>
          <a:xfrm>
            <a:off x="2" y="6166768"/>
            <a:ext cx="12175047" cy="691479"/>
            <a:chOff x="0" y="4624737"/>
            <a:chExt cx="9131285" cy="518765"/>
          </a:xfrm>
        </p:grpSpPr>
        <p:sp>
          <p:nvSpPr>
            <p:cNvPr id="575" name="Google Shape;575;p4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4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4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4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4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4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 name="Google Shape;581;p41"/>
          <p:cNvGrpSpPr/>
          <p:nvPr/>
        </p:nvGrpSpPr>
        <p:grpSpPr>
          <a:xfrm flipH="1">
            <a:off x="485938" y="5187252"/>
            <a:ext cx="1707553" cy="1363063"/>
            <a:chOff x="2464800" y="3473650"/>
            <a:chExt cx="269625" cy="215225"/>
          </a:xfrm>
        </p:grpSpPr>
        <p:sp>
          <p:nvSpPr>
            <p:cNvPr id="582" name="Google Shape;582;p41"/>
            <p:cNvSpPr/>
            <p:nvPr/>
          </p:nvSpPr>
          <p:spPr>
            <a:xfrm>
              <a:off x="2464800" y="3473650"/>
              <a:ext cx="269625" cy="215225"/>
            </a:xfrm>
            <a:custGeom>
              <a:avLst/>
              <a:gdLst/>
              <a:ahLst/>
              <a:cxnLst/>
              <a:rect l="l" t="t" r="r" b="b"/>
              <a:pathLst>
                <a:path w="10785" h="8609" extrusionOk="0">
                  <a:moveTo>
                    <a:pt x="9801" y="1"/>
                  </a:moveTo>
                  <a:cubicBezTo>
                    <a:pt x="9554" y="1"/>
                    <a:pt x="8555" y="257"/>
                    <a:pt x="7573" y="850"/>
                  </a:cubicBezTo>
                  <a:cubicBezTo>
                    <a:pt x="6518" y="1477"/>
                    <a:pt x="3020" y="3806"/>
                    <a:pt x="2324" y="4503"/>
                  </a:cubicBezTo>
                  <a:lnTo>
                    <a:pt x="1" y="8373"/>
                  </a:lnTo>
                  <a:lnTo>
                    <a:pt x="2902" y="8609"/>
                  </a:lnTo>
                  <a:lnTo>
                    <a:pt x="9822" y="8609"/>
                  </a:lnTo>
                  <a:cubicBezTo>
                    <a:pt x="9822" y="8609"/>
                    <a:pt x="10537" y="6547"/>
                    <a:pt x="10661" y="5348"/>
                  </a:cubicBezTo>
                  <a:cubicBezTo>
                    <a:pt x="10785" y="4149"/>
                    <a:pt x="10406" y="1205"/>
                    <a:pt x="10326" y="869"/>
                  </a:cubicBezTo>
                  <a:cubicBezTo>
                    <a:pt x="10239" y="534"/>
                    <a:pt x="9990" y="49"/>
                    <a:pt x="9841" y="4"/>
                  </a:cubicBezTo>
                  <a:cubicBezTo>
                    <a:pt x="9832" y="2"/>
                    <a:pt x="9818" y="1"/>
                    <a:pt x="9801" y="1"/>
                  </a:cubicBezTo>
                  <a:close/>
                </a:path>
              </a:pathLst>
            </a:custGeom>
            <a:solidFill>
              <a:srgbClr val="CB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41"/>
            <p:cNvSpPr/>
            <p:nvPr/>
          </p:nvSpPr>
          <p:spPr>
            <a:xfrm>
              <a:off x="2587325" y="3488500"/>
              <a:ext cx="129750" cy="131575"/>
            </a:xfrm>
            <a:custGeom>
              <a:avLst/>
              <a:gdLst/>
              <a:ahLst/>
              <a:cxnLst/>
              <a:rect l="l" t="t" r="r" b="b"/>
              <a:pathLst>
                <a:path w="5190" h="5263" extrusionOk="0">
                  <a:moveTo>
                    <a:pt x="5189" y="1"/>
                  </a:moveTo>
                  <a:lnTo>
                    <a:pt x="4077" y="3145"/>
                  </a:lnTo>
                  <a:lnTo>
                    <a:pt x="2325" y="4158"/>
                  </a:lnTo>
                  <a:cubicBezTo>
                    <a:pt x="2325" y="4158"/>
                    <a:pt x="1741" y="4430"/>
                    <a:pt x="1586" y="4499"/>
                  </a:cubicBezTo>
                  <a:cubicBezTo>
                    <a:pt x="1436" y="4574"/>
                    <a:pt x="38" y="5244"/>
                    <a:pt x="1" y="5262"/>
                  </a:cubicBezTo>
                  <a:cubicBezTo>
                    <a:pt x="777" y="4958"/>
                    <a:pt x="517" y="5089"/>
                    <a:pt x="1641" y="4660"/>
                  </a:cubicBezTo>
                  <a:cubicBezTo>
                    <a:pt x="1909" y="4574"/>
                    <a:pt x="2162" y="4493"/>
                    <a:pt x="2400" y="4424"/>
                  </a:cubicBezTo>
                  <a:cubicBezTo>
                    <a:pt x="2400" y="4424"/>
                    <a:pt x="3586" y="3797"/>
                    <a:pt x="4232" y="3418"/>
                  </a:cubicBezTo>
                  <a:lnTo>
                    <a:pt x="5189" y="1"/>
                  </a:ln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41"/>
            <p:cNvSpPr/>
            <p:nvPr/>
          </p:nvSpPr>
          <p:spPr>
            <a:xfrm>
              <a:off x="2628325" y="3599100"/>
              <a:ext cx="19000" cy="80950"/>
            </a:xfrm>
            <a:custGeom>
              <a:avLst/>
              <a:gdLst/>
              <a:ahLst/>
              <a:cxnLst/>
              <a:rect l="l" t="t" r="r" b="b"/>
              <a:pathLst>
                <a:path w="760" h="3238" extrusionOk="0">
                  <a:moveTo>
                    <a:pt x="760" y="0"/>
                  </a:moveTo>
                  <a:lnTo>
                    <a:pt x="760" y="0"/>
                  </a:lnTo>
                  <a:cubicBezTo>
                    <a:pt x="522" y="69"/>
                    <a:pt x="269" y="150"/>
                    <a:pt x="1" y="236"/>
                  </a:cubicBezTo>
                  <a:lnTo>
                    <a:pt x="112" y="3237"/>
                  </a:lnTo>
                  <a:lnTo>
                    <a:pt x="760" y="0"/>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41"/>
            <p:cNvSpPr/>
            <p:nvPr/>
          </p:nvSpPr>
          <p:spPr>
            <a:xfrm>
              <a:off x="2464800" y="3605000"/>
              <a:ext cx="166350" cy="83875"/>
            </a:xfrm>
            <a:custGeom>
              <a:avLst/>
              <a:gdLst/>
              <a:ahLst/>
              <a:cxnLst/>
              <a:rect l="l" t="t" r="r" b="b"/>
              <a:pathLst>
                <a:path w="6654" h="3355" extrusionOk="0">
                  <a:moveTo>
                    <a:pt x="6542" y="0"/>
                  </a:moveTo>
                  <a:cubicBezTo>
                    <a:pt x="5163" y="461"/>
                    <a:pt x="3505" y="1156"/>
                    <a:pt x="2902" y="1497"/>
                  </a:cubicBezTo>
                  <a:lnTo>
                    <a:pt x="647" y="2044"/>
                  </a:lnTo>
                  <a:lnTo>
                    <a:pt x="1" y="3119"/>
                  </a:lnTo>
                  <a:lnTo>
                    <a:pt x="2902" y="3355"/>
                  </a:lnTo>
                  <a:lnTo>
                    <a:pt x="6579" y="3355"/>
                  </a:lnTo>
                  <a:lnTo>
                    <a:pt x="6653" y="3001"/>
                  </a:lnTo>
                  <a:lnTo>
                    <a:pt x="6542" y="0"/>
                  </a:lnTo>
                  <a:close/>
                </a:path>
              </a:pathLst>
            </a:custGeom>
            <a:solidFill>
              <a:srgbClr val="B8A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41"/>
            <p:cNvSpPr/>
            <p:nvPr/>
          </p:nvSpPr>
          <p:spPr>
            <a:xfrm>
              <a:off x="2692475" y="3483550"/>
              <a:ext cx="41950" cy="205325"/>
            </a:xfrm>
            <a:custGeom>
              <a:avLst/>
              <a:gdLst/>
              <a:ahLst/>
              <a:cxnLst/>
              <a:rect l="l" t="t" r="r" b="b"/>
              <a:pathLst>
                <a:path w="1678" h="8213" extrusionOk="0">
                  <a:moveTo>
                    <a:pt x="1038" y="1"/>
                  </a:moveTo>
                  <a:lnTo>
                    <a:pt x="26" y="3616"/>
                  </a:lnTo>
                  <a:cubicBezTo>
                    <a:pt x="26" y="3616"/>
                    <a:pt x="1" y="6294"/>
                    <a:pt x="26" y="6362"/>
                  </a:cubicBezTo>
                  <a:cubicBezTo>
                    <a:pt x="44" y="6716"/>
                    <a:pt x="94" y="7542"/>
                    <a:pt x="144" y="8213"/>
                  </a:cubicBezTo>
                  <a:lnTo>
                    <a:pt x="715" y="8213"/>
                  </a:lnTo>
                  <a:cubicBezTo>
                    <a:pt x="715" y="8213"/>
                    <a:pt x="1430" y="6151"/>
                    <a:pt x="1554" y="4952"/>
                  </a:cubicBezTo>
                  <a:cubicBezTo>
                    <a:pt x="1678" y="3753"/>
                    <a:pt x="1299" y="809"/>
                    <a:pt x="1219" y="473"/>
                  </a:cubicBezTo>
                  <a:cubicBezTo>
                    <a:pt x="1181" y="330"/>
                    <a:pt x="1113" y="156"/>
                    <a:pt x="1038" y="1"/>
                  </a:cubicBez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41"/>
            <p:cNvSpPr/>
            <p:nvPr/>
          </p:nvSpPr>
          <p:spPr>
            <a:xfrm>
              <a:off x="2629250" y="3573950"/>
              <a:ext cx="66825" cy="114925"/>
            </a:xfrm>
            <a:custGeom>
              <a:avLst/>
              <a:gdLst/>
              <a:ahLst/>
              <a:cxnLst/>
              <a:rect l="l" t="t" r="r" b="b"/>
              <a:pathLst>
                <a:path w="2673" h="4597" extrusionOk="0">
                  <a:moveTo>
                    <a:pt x="2555" y="0"/>
                  </a:moveTo>
                  <a:lnTo>
                    <a:pt x="2555" y="0"/>
                  </a:lnTo>
                  <a:cubicBezTo>
                    <a:pt x="1909" y="379"/>
                    <a:pt x="723" y="1006"/>
                    <a:pt x="723" y="1006"/>
                  </a:cubicBezTo>
                  <a:lnTo>
                    <a:pt x="75" y="4243"/>
                  </a:lnTo>
                  <a:lnTo>
                    <a:pt x="1" y="4597"/>
                  </a:lnTo>
                  <a:lnTo>
                    <a:pt x="2673" y="4597"/>
                  </a:lnTo>
                  <a:cubicBezTo>
                    <a:pt x="2623" y="3926"/>
                    <a:pt x="2573" y="3100"/>
                    <a:pt x="2555" y="2746"/>
                  </a:cubicBezTo>
                  <a:cubicBezTo>
                    <a:pt x="2530" y="2678"/>
                    <a:pt x="2555" y="0"/>
                    <a:pt x="2555" y="0"/>
                  </a:cubicBezTo>
                  <a:close/>
                </a:path>
              </a:pathLst>
            </a:custGeom>
            <a:solidFill>
              <a:srgbClr val="B8A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41"/>
            <p:cNvSpPr/>
            <p:nvPr/>
          </p:nvSpPr>
          <p:spPr>
            <a:xfrm>
              <a:off x="2688300" y="3636525"/>
              <a:ext cx="7775" cy="52350"/>
            </a:xfrm>
            <a:custGeom>
              <a:avLst/>
              <a:gdLst/>
              <a:ahLst/>
              <a:cxnLst/>
              <a:rect l="l" t="t" r="r" b="b"/>
              <a:pathLst>
                <a:path w="311" h="2094" extrusionOk="0">
                  <a:moveTo>
                    <a:pt x="187" y="0"/>
                  </a:moveTo>
                  <a:lnTo>
                    <a:pt x="1" y="2094"/>
                  </a:lnTo>
                  <a:lnTo>
                    <a:pt x="311" y="2094"/>
                  </a:lnTo>
                  <a:cubicBezTo>
                    <a:pt x="261" y="1423"/>
                    <a:pt x="211" y="597"/>
                    <a:pt x="193" y="243"/>
                  </a:cubicBezTo>
                  <a:cubicBezTo>
                    <a:pt x="187" y="230"/>
                    <a:pt x="187" y="138"/>
                    <a:pt x="187" y="0"/>
                  </a:cubicBez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9" name="Google Shape;589;p41"/>
          <p:cNvGrpSpPr/>
          <p:nvPr/>
        </p:nvGrpSpPr>
        <p:grpSpPr>
          <a:xfrm>
            <a:off x="10707338" y="4942812"/>
            <a:ext cx="1062379" cy="1507093"/>
            <a:chOff x="-2722704" y="-1888620"/>
            <a:chExt cx="644283" cy="913981"/>
          </a:xfrm>
        </p:grpSpPr>
        <p:sp>
          <p:nvSpPr>
            <p:cNvPr id="590" name="Google Shape;590;p41"/>
            <p:cNvSpPr/>
            <p:nvPr/>
          </p:nvSpPr>
          <p:spPr>
            <a:xfrm>
              <a:off x="-2707927" y="-1871966"/>
              <a:ext cx="629506" cy="897327"/>
            </a:xfrm>
            <a:custGeom>
              <a:avLst/>
              <a:gdLst/>
              <a:ahLst/>
              <a:cxnLst/>
              <a:rect l="l" t="t" r="r" b="b"/>
              <a:pathLst>
                <a:path w="5027" h="7166" extrusionOk="0">
                  <a:moveTo>
                    <a:pt x="1308" y="1"/>
                  </a:moveTo>
                  <a:cubicBezTo>
                    <a:pt x="1301" y="1"/>
                    <a:pt x="1294" y="2"/>
                    <a:pt x="1287" y="3"/>
                  </a:cubicBezTo>
                  <a:cubicBezTo>
                    <a:pt x="1236" y="17"/>
                    <a:pt x="1206" y="72"/>
                    <a:pt x="1218" y="121"/>
                  </a:cubicBezTo>
                  <a:cubicBezTo>
                    <a:pt x="1273" y="339"/>
                    <a:pt x="1385" y="917"/>
                    <a:pt x="1299" y="1277"/>
                  </a:cubicBezTo>
                  <a:cubicBezTo>
                    <a:pt x="1087" y="998"/>
                    <a:pt x="863" y="749"/>
                    <a:pt x="640" y="545"/>
                  </a:cubicBezTo>
                  <a:cubicBezTo>
                    <a:pt x="621" y="526"/>
                    <a:pt x="597" y="517"/>
                    <a:pt x="573" y="517"/>
                  </a:cubicBezTo>
                  <a:cubicBezTo>
                    <a:pt x="549" y="517"/>
                    <a:pt x="526" y="526"/>
                    <a:pt x="510" y="545"/>
                  </a:cubicBezTo>
                  <a:cubicBezTo>
                    <a:pt x="473" y="588"/>
                    <a:pt x="473" y="643"/>
                    <a:pt x="510" y="680"/>
                  </a:cubicBezTo>
                  <a:cubicBezTo>
                    <a:pt x="740" y="892"/>
                    <a:pt x="957" y="1141"/>
                    <a:pt x="1175" y="1426"/>
                  </a:cubicBezTo>
                  <a:cubicBezTo>
                    <a:pt x="1129" y="1436"/>
                    <a:pt x="1083" y="1441"/>
                    <a:pt x="1036" y="1441"/>
                  </a:cubicBezTo>
                  <a:cubicBezTo>
                    <a:pt x="657" y="1441"/>
                    <a:pt x="292" y="1134"/>
                    <a:pt x="286" y="1128"/>
                  </a:cubicBezTo>
                  <a:cubicBezTo>
                    <a:pt x="270" y="1114"/>
                    <a:pt x="247" y="1107"/>
                    <a:pt x="225" y="1107"/>
                  </a:cubicBezTo>
                  <a:cubicBezTo>
                    <a:pt x="199" y="1107"/>
                    <a:pt x="172" y="1117"/>
                    <a:pt x="155" y="1141"/>
                  </a:cubicBezTo>
                  <a:cubicBezTo>
                    <a:pt x="118" y="1178"/>
                    <a:pt x="125" y="1239"/>
                    <a:pt x="163" y="1271"/>
                  </a:cubicBezTo>
                  <a:cubicBezTo>
                    <a:pt x="187" y="1290"/>
                    <a:pt x="591" y="1632"/>
                    <a:pt x="1038" y="1632"/>
                  </a:cubicBezTo>
                  <a:cubicBezTo>
                    <a:pt x="1124" y="1632"/>
                    <a:pt x="1212" y="1620"/>
                    <a:pt x="1299" y="1588"/>
                  </a:cubicBezTo>
                  <a:cubicBezTo>
                    <a:pt x="1777" y="2253"/>
                    <a:pt x="2225" y="3054"/>
                    <a:pt x="2597" y="3856"/>
                  </a:cubicBezTo>
                  <a:cubicBezTo>
                    <a:pt x="2348" y="3774"/>
                    <a:pt x="1952" y="3595"/>
                    <a:pt x="1379" y="3154"/>
                  </a:cubicBezTo>
                  <a:cubicBezTo>
                    <a:pt x="1560" y="2787"/>
                    <a:pt x="1311" y="2091"/>
                    <a:pt x="1132" y="1924"/>
                  </a:cubicBezTo>
                  <a:cubicBezTo>
                    <a:pt x="1111" y="1907"/>
                    <a:pt x="1088" y="1899"/>
                    <a:pt x="1066" y="1899"/>
                  </a:cubicBezTo>
                  <a:cubicBezTo>
                    <a:pt x="1040" y="1899"/>
                    <a:pt x="1015" y="1910"/>
                    <a:pt x="995" y="1930"/>
                  </a:cubicBezTo>
                  <a:cubicBezTo>
                    <a:pt x="957" y="1967"/>
                    <a:pt x="963" y="2030"/>
                    <a:pt x="1001" y="2067"/>
                  </a:cubicBezTo>
                  <a:cubicBezTo>
                    <a:pt x="1118" y="2171"/>
                    <a:pt x="1293" y="2650"/>
                    <a:pt x="1250" y="2954"/>
                  </a:cubicBezTo>
                  <a:cubicBezTo>
                    <a:pt x="989" y="2514"/>
                    <a:pt x="535" y="2191"/>
                    <a:pt x="516" y="2179"/>
                  </a:cubicBezTo>
                  <a:cubicBezTo>
                    <a:pt x="500" y="2167"/>
                    <a:pt x="480" y="2161"/>
                    <a:pt x="461" y="2161"/>
                  </a:cubicBezTo>
                  <a:cubicBezTo>
                    <a:pt x="430" y="2161"/>
                    <a:pt x="398" y="2176"/>
                    <a:pt x="379" y="2203"/>
                  </a:cubicBezTo>
                  <a:cubicBezTo>
                    <a:pt x="355" y="2246"/>
                    <a:pt x="361" y="2302"/>
                    <a:pt x="404" y="2334"/>
                  </a:cubicBezTo>
                  <a:cubicBezTo>
                    <a:pt x="410" y="2340"/>
                    <a:pt x="820" y="2626"/>
                    <a:pt x="1063" y="3017"/>
                  </a:cubicBezTo>
                  <a:cubicBezTo>
                    <a:pt x="677" y="2874"/>
                    <a:pt x="281" y="2638"/>
                    <a:pt x="275" y="2638"/>
                  </a:cubicBezTo>
                  <a:cubicBezTo>
                    <a:pt x="259" y="2627"/>
                    <a:pt x="242" y="2623"/>
                    <a:pt x="225" y="2623"/>
                  </a:cubicBezTo>
                  <a:cubicBezTo>
                    <a:pt x="192" y="2623"/>
                    <a:pt x="160" y="2641"/>
                    <a:pt x="143" y="2669"/>
                  </a:cubicBezTo>
                  <a:cubicBezTo>
                    <a:pt x="118" y="2712"/>
                    <a:pt x="131" y="2775"/>
                    <a:pt x="175" y="2799"/>
                  </a:cubicBezTo>
                  <a:cubicBezTo>
                    <a:pt x="200" y="2812"/>
                    <a:pt x="616" y="3060"/>
                    <a:pt x="1026" y="3203"/>
                  </a:cubicBezTo>
                  <a:cubicBezTo>
                    <a:pt x="948" y="3224"/>
                    <a:pt x="853" y="3232"/>
                    <a:pt x="750" y="3232"/>
                  </a:cubicBezTo>
                  <a:cubicBezTo>
                    <a:pt x="541" y="3232"/>
                    <a:pt x="303" y="3197"/>
                    <a:pt x="131" y="3160"/>
                  </a:cubicBezTo>
                  <a:cubicBezTo>
                    <a:pt x="124" y="3158"/>
                    <a:pt x="116" y="3157"/>
                    <a:pt x="109" y="3157"/>
                  </a:cubicBezTo>
                  <a:cubicBezTo>
                    <a:pt x="65" y="3157"/>
                    <a:pt x="24" y="3185"/>
                    <a:pt x="14" y="3228"/>
                  </a:cubicBezTo>
                  <a:cubicBezTo>
                    <a:pt x="0" y="3278"/>
                    <a:pt x="32" y="3327"/>
                    <a:pt x="88" y="3340"/>
                  </a:cubicBezTo>
                  <a:cubicBezTo>
                    <a:pt x="143" y="3352"/>
                    <a:pt x="442" y="3421"/>
                    <a:pt x="740" y="3421"/>
                  </a:cubicBezTo>
                  <a:cubicBezTo>
                    <a:pt x="938" y="3421"/>
                    <a:pt x="1132" y="3395"/>
                    <a:pt x="1262" y="3303"/>
                  </a:cubicBezTo>
                  <a:cubicBezTo>
                    <a:pt x="1989" y="3862"/>
                    <a:pt x="2454" y="4029"/>
                    <a:pt x="2697" y="4080"/>
                  </a:cubicBezTo>
                  <a:cubicBezTo>
                    <a:pt x="2896" y="4508"/>
                    <a:pt x="3063" y="4937"/>
                    <a:pt x="3212" y="5340"/>
                  </a:cubicBezTo>
                  <a:cubicBezTo>
                    <a:pt x="2914" y="5088"/>
                    <a:pt x="2201" y="4572"/>
                    <a:pt x="1386" y="4572"/>
                  </a:cubicBezTo>
                  <a:cubicBezTo>
                    <a:pt x="1233" y="4572"/>
                    <a:pt x="1078" y="4590"/>
                    <a:pt x="920" y="4631"/>
                  </a:cubicBezTo>
                  <a:cubicBezTo>
                    <a:pt x="1603" y="5299"/>
                    <a:pt x="2530" y="5492"/>
                    <a:pt x="3077" y="5492"/>
                  </a:cubicBezTo>
                  <a:cubicBezTo>
                    <a:pt x="3148" y="5492"/>
                    <a:pt x="3212" y="5488"/>
                    <a:pt x="3268" y="5483"/>
                  </a:cubicBezTo>
                  <a:cubicBezTo>
                    <a:pt x="3398" y="5861"/>
                    <a:pt x="3504" y="6210"/>
                    <a:pt x="3584" y="6508"/>
                  </a:cubicBezTo>
                  <a:cubicBezTo>
                    <a:pt x="3313" y="6312"/>
                    <a:pt x="2608" y="5880"/>
                    <a:pt x="1719" y="5880"/>
                  </a:cubicBezTo>
                  <a:cubicBezTo>
                    <a:pt x="1533" y="5880"/>
                    <a:pt x="1338" y="5899"/>
                    <a:pt x="1138" y="5943"/>
                  </a:cubicBezTo>
                  <a:cubicBezTo>
                    <a:pt x="1766" y="6503"/>
                    <a:pt x="2650" y="6647"/>
                    <a:pt x="3224" y="6647"/>
                  </a:cubicBezTo>
                  <a:cubicBezTo>
                    <a:pt x="3382" y="6647"/>
                    <a:pt x="3517" y="6636"/>
                    <a:pt x="3616" y="6620"/>
                  </a:cubicBezTo>
                  <a:cubicBezTo>
                    <a:pt x="3659" y="6793"/>
                    <a:pt x="3690" y="6950"/>
                    <a:pt x="3710" y="7085"/>
                  </a:cubicBezTo>
                  <a:cubicBezTo>
                    <a:pt x="3716" y="7136"/>
                    <a:pt x="3759" y="7166"/>
                    <a:pt x="3802" y="7166"/>
                  </a:cubicBezTo>
                  <a:lnTo>
                    <a:pt x="3816" y="7166"/>
                  </a:lnTo>
                  <a:cubicBezTo>
                    <a:pt x="3871" y="7160"/>
                    <a:pt x="3908" y="7111"/>
                    <a:pt x="3896" y="7054"/>
                  </a:cubicBezTo>
                  <a:cubicBezTo>
                    <a:pt x="3877" y="6918"/>
                    <a:pt x="3845" y="6756"/>
                    <a:pt x="3796" y="6583"/>
                  </a:cubicBezTo>
                  <a:cubicBezTo>
                    <a:pt x="4287" y="6440"/>
                    <a:pt x="5026" y="5763"/>
                    <a:pt x="4926" y="4812"/>
                  </a:cubicBezTo>
                  <a:lnTo>
                    <a:pt x="4926" y="4812"/>
                  </a:lnTo>
                  <a:cubicBezTo>
                    <a:pt x="4249" y="5190"/>
                    <a:pt x="3890" y="6061"/>
                    <a:pt x="3759" y="6434"/>
                  </a:cubicBezTo>
                  <a:cubicBezTo>
                    <a:pt x="3578" y="5757"/>
                    <a:pt x="3262" y="4868"/>
                    <a:pt x="2852" y="3960"/>
                  </a:cubicBezTo>
                  <a:cubicBezTo>
                    <a:pt x="2846" y="3954"/>
                    <a:pt x="2846" y="3948"/>
                    <a:pt x="2846" y="3948"/>
                  </a:cubicBezTo>
                  <a:cubicBezTo>
                    <a:pt x="2653" y="3527"/>
                    <a:pt x="2442" y="3103"/>
                    <a:pt x="2219" y="2701"/>
                  </a:cubicBezTo>
                  <a:cubicBezTo>
                    <a:pt x="2535" y="2320"/>
                    <a:pt x="2735" y="1482"/>
                    <a:pt x="2474" y="755"/>
                  </a:cubicBezTo>
                  <a:lnTo>
                    <a:pt x="2474" y="755"/>
                  </a:lnTo>
                  <a:cubicBezTo>
                    <a:pt x="2101" y="1290"/>
                    <a:pt x="2101" y="2134"/>
                    <a:pt x="2125" y="2538"/>
                  </a:cubicBezTo>
                  <a:cubicBezTo>
                    <a:pt x="1921" y="2171"/>
                    <a:pt x="1697" y="1824"/>
                    <a:pt x="1467" y="1508"/>
                  </a:cubicBezTo>
                  <a:cubicBezTo>
                    <a:pt x="1982" y="1165"/>
                    <a:pt x="2001" y="233"/>
                    <a:pt x="2001" y="129"/>
                  </a:cubicBezTo>
                  <a:cubicBezTo>
                    <a:pt x="2001" y="72"/>
                    <a:pt x="1958" y="29"/>
                    <a:pt x="1907" y="29"/>
                  </a:cubicBezTo>
                  <a:cubicBezTo>
                    <a:pt x="1852" y="29"/>
                    <a:pt x="1809" y="72"/>
                    <a:pt x="1809" y="129"/>
                  </a:cubicBezTo>
                  <a:cubicBezTo>
                    <a:pt x="1809" y="427"/>
                    <a:pt x="1740" y="929"/>
                    <a:pt x="1505" y="1216"/>
                  </a:cubicBezTo>
                  <a:cubicBezTo>
                    <a:pt x="1579" y="737"/>
                    <a:pt x="1411" y="103"/>
                    <a:pt x="1399" y="72"/>
                  </a:cubicBezTo>
                  <a:cubicBezTo>
                    <a:pt x="1387" y="30"/>
                    <a:pt x="1350" y="1"/>
                    <a:pt x="1308" y="1"/>
                  </a:cubicBezTo>
                  <a:close/>
                </a:path>
              </a:pathLst>
            </a:custGeom>
            <a:solidFill>
              <a:srgbClr val="39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41"/>
            <p:cNvSpPr/>
            <p:nvPr/>
          </p:nvSpPr>
          <p:spPr>
            <a:xfrm>
              <a:off x="-2722704" y="-1493551"/>
              <a:ext cx="56852" cy="56850"/>
            </a:xfrm>
            <a:custGeom>
              <a:avLst/>
              <a:gdLst/>
              <a:ahLst/>
              <a:cxnLst/>
              <a:rect l="l" t="t" r="r" b="b"/>
              <a:pathLst>
                <a:path w="454" h="454" extrusionOk="0">
                  <a:moveTo>
                    <a:pt x="224" y="1"/>
                  </a:moveTo>
                  <a:cubicBezTo>
                    <a:pt x="100" y="1"/>
                    <a:pt x="0" y="101"/>
                    <a:pt x="0" y="230"/>
                  </a:cubicBezTo>
                  <a:cubicBezTo>
                    <a:pt x="0" y="355"/>
                    <a:pt x="100" y="454"/>
                    <a:pt x="224" y="454"/>
                  </a:cubicBezTo>
                  <a:cubicBezTo>
                    <a:pt x="348" y="454"/>
                    <a:pt x="454" y="355"/>
                    <a:pt x="454" y="230"/>
                  </a:cubicBezTo>
                  <a:cubicBezTo>
                    <a:pt x="454" y="101"/>
                    <a:pt x="348"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41"/>
            <p:cNvSpPr/>
            <p:nvPr/>
          </p:nvSpPr>
          <p:spPr>
            <a:xfrm>
              <a:off x="-2714063" y="-1563549"/>
              <a:ext cx="56101" cy="56850"/>
            </a:xfrm>
            <a:custGeom>
              <a:avLst/>
              <a:gdLst/>
              <a:ahLst/>
              <a:cxnLst/>
              <a:rect l="l" t="t" r="r" b="b"/>
              <a:pathLst>
                <a:path w="448" h="454" extrusionOk="0">
                  <a:moveTo>
                    <a:pt x="224" y="1"/>
                  </a:moveTo>
                  <a:cubicBezTo>
                    <a:pt x="100" y="1"/>
                    <a:pt x="0" y="106"/>
                    <a:pt x="0" y="230"/>
                  </a:cubicBezTo>
                  <a:cubicBezTo>
                    <a:pt x="0" y="355"/>
                    <a:pt x="100" y="454"/>
                    <a:pt x="224" y="454"/>
                  </a:cubicBezTo>
                  <a:cubicBezTo>
                    <a:pt x="347" y="454"/>
                    <a:pt x="447" y="355"/>
                    <a:pt x="447" y="230"/>
                  </a:cubicBezTo>
                  <a:cubicBezTo>
                    <a:pt x="447" y="106"/>
                    <a:pt x="347"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41"/>
            <p:cNvSpPr/>
            <p:nvPr/>
          </p:nvSpPr>
          <p:spPr>
            <a:xfrm>
              <a:off x="-2686138" y="-1622528"/>
              <a:ext cx="56852" cy="56850"/>
            </a:xfrm>
            <a:custGeom>
              <a:avLst/>
              <a:gdLst/>
              <a:ahLst/>
              <a:cxnLst/>
              <a:rect l="l" t="t" r="r" b="b"/>
              <a:pathLst>
                <a:path w="454" h="454" extrusionOk="0">
                  <a:moveTo>
                    <a:pt x="224" y="0"/>
                  </a:moveTo>
                  <a:cubicBezTo>
                    <a:pt x="101" y="0"/>
                    <a:pt x="1" y="105"/>
                    <a:pt x="1" y="230"/>
                  </a:cubicBezTo>
                  <a:cubicBezTo>
                    <a:pt x="1" y="354"/>
                    <a:pt x="101" y="454"/>
                    <a:pt x="224" y="454"/>
                  </a:cubicBezTo>
                  <a:cubicBezTo>
                    <a:pt x="348" y="454"/>
                    <a:pt x="454" y="354"/>
                    <a:pt x="454" y="230"/>
                  </a:cubicBezTo>
                  <a:cubicBezTo>
                    <a:pt x="454" y="105"/>
                    <a:pt x="348" y="0"/>
                    <a:pt x="224" y="0"/>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41"/>
            <p:cNvSpPr/>
            <p:nvPr/>
          </p:nvSpPr>
          <p:spPr>
            <a:xfrm>
              <a:off x="-2602864" y="-1653707"/>
              <a:ext cx="56852" cy="56850"/>
            </a:xfrm>
            <a:custGeom>
              <a:avLst/>
              <a:gdLst/>
              <a:ahLst/>
              <a:cxnLst/>
              <a:rect l="l" t="t" r="r" b="b"/>
              <a:pathLst>
                <a:path w="454" h="454" extrusionOk="0">
                  <a:moveTo>
                    <a:pt x="224" y="0"/>
                  </a:moveTo>
                  <a:cubicBezTo>
                    <a:pt x="99" y="0"/>
                    <a:pt x="1" y="100"/>
                    <a:pt x="1" y="224"/>
                  </a:cubicBezTo>
                  <a:cubicBezTo>
                    <a:pt x="1" y="354"/>
                    <a:pt x="99" y="454"/>
                    <a:pt x="224" y="454"/>
                  </a:cubicBezTo>
                  <a:cubicBezTo>
                    <a:pt x="348" y="454"/>
                    <a:pt x="454" y="354"/>
                    <a:pt x="454" y="224"/>
                  </a:cubicBezTo>
                  <a:cubicBezTo>
                    <a:pt x="454" y="100"/>
                    <a:pt x="348" y="0"/>
                    <a:pt x="224" y="0"/>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41"/>
            <p:cNvSpPr/>
            <p:nvPr/>
          </p:nvSpPr>
          <p:spPr>
            <a:xfrm>
              <a:off x="-2714063" y="-1751755"/>
              <a:ext cx="56101" cy="56850"/>
            </a:xfrm>
            <a:custGeom>
              <a:avLst/>
              <a:gdLst/>
              <a:ahLst/>
              <a:cxnLst/>
              <a:rect l="l" t="t" r="r" b="b"/>
              <a:pathLst>
                <a:path w="448" h="454" extrusionOk="0">
                  <a:moveTo>
                    <a:pt x="224" y="1"/>
                  </a:moveTo>
                  <a:cubicBezTo>
                    <a:pt x="100" y="1"/>
                    <a:pt x="0" y="107"/>
                    <a:pt x="0" y="230"/>
                  </a:cubicBezTo>
                  <a:cubicBezTo>
                    <a:pt x="0" y="354"/>
                    <a:pt x="100" y="454"/>
                    <a:pt x="224" y="454"/>
                  </a:cubicBezTo>
                  <a:cubicBezTo>
                    <a:pt x="347" y="454"/>
                    <a:pt x="447" y="354"/>
                    <a:pt x="447" y="230"/>
                  </a:cubicBezTo>
                  <a:cubicBezTo>
                    <a:pt x="447" y="107"/>
                    <a:pt x="347"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41"/>
            <p:cNvSpPr/>
            <p:nvPr/>
          </p:nvSpPr>
          <p:spPr>
            <a:xfrm>
              <a:off x="-2664224" y="-1827137"/>
              <a:ext cx="56852" cy="56099"/>
            </a:xfrm>
            <a:custGeom>
              <a:avLst/>
              <a:gdLst/>
              <a:ahLst/>
              <a:cxnLst/>
              <a:rect l="l" t="t" r="r" b="b"/>
              <a:pathLst>
                <a:path w="454" h="448" extrusionOk="0">
                  <a:moveTo>
                    <a:pt x="230" y="0"/>
                  </a:moveTo>
                  <a:cubicBezTo>
                    <a:pt x="104" y="0"/>
                    <a:pt x="0" y="99"/>
                    <a:pt x="0" y="224"/>
                  </a:cubicBezTo>
                  <a:cubicBezTo>
                    <a:pt x="0" y="348"/>
                    <a:pt x="104" y="448"/>
                    <a:pt x="230" y="448"/>
                  </a:cubicBezTo>
                  <a:cubicBezTo>
                    <a:pt x="353" y="448"/>
                    <a:pt x="453" y="348"/>
                    <a:pt x="453" y="224"/>
                  </a:cubicBezTo>
                  <a:cubicBezTo>
                    <a:pt x="453" y="99"/>
                    <a:pt x="353" y="0"/>
                    <a:pt x="230" y="0"/>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41"/>
            <p:cNvSpPr/>
            <p:nvPr/>
          </p:nvSpPr>
          <p:spPr>
            <a:xfrm>
              <a:off x="-2574813" y="-1888620"/>
              <a:ext cx="56852" cy="56975"/>
            </a:xfrm>
            <a:custGeom>
              <a:avLst/>
              <a:gdLst/>
              <a:ahLst/>
              <a:cxnLst/>
              <a:rect l="l" t="t" r="r" b="b"/>
              <a:pathLst>
                <a:path w="454" h="455" extrusionOk="0">
                  <a:moveTo>
                    <a:pt x="230" y="1"/>
                  </a:moveTo>
                  <a:cubicBezTo>
                    <a:pt x="106" y="1"/>
                    <a:pt x="0" y="99"/>
                    <a:pt x="0" y="224"/>
                  </a:cubicBezTo>
                  <a:cubicBezTo>
                    <a:pt x="0" y="348"/>
                    <a:pt x="106" y="454"/>
                    <a:pt x="230" y="454"/>
                  </a:cubicBezTo>
                  <a:cubicBezTo>
                    <a:pt x="354" y="454"/>
                    <a:pt x="453" y="348"/>
                    <a:pt x="453" y="224"/>
                  </a:cubicBezTo>
                  <a:cubicBezTo>
                    <a:pt x="453" y="99"/>
                    <a:pt x="354" y="1"/>
                    <a:pt x="230"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41"/>
            <p:cNvSpPr/>
            <p:nvPr/>
          </p:nvSpPr>
          <p:spPr>
            <a:xfrm>
              <a:off x="-2500930" y="-1888620"/>
              <a:ext cx="56101" cy="56975"/>
            </a:xfrm>
            <a:custGeom>
              <a:avLst/>
              <a:gdLst/>
              <a:ahLst/>
              <a:cxnLst/>
              <a:rect l="l" t="t" r="r" b="b"/>
              <a:pathLst>
                <a:path w="448" h="455" extrusionOk="0">
                  <a:moveTo>
                    <a:pt x="224" y="1"/>
                  </a:moveTo>
                  <a:cubicBezTo>
                    <a:pt x="99" y="1"/>
                    <a:pt x="1" y="99"/>
                    <a:pt x="1" y="224"/>
                  </a:cubicBezTo>
                  <a:cubicBezTo>
                    <a:pt x="1" y="348"/>
                    <a:pt x="99" y="454"/>
                    <a:pt x="224" y="454"/>
                  </a:cubicBezTo>
                  <a:cubicBezTo>
                    <a:pt x="348" y="454"/>
                    <a:pt x="448" y="348"/>
                    <a:pt x="448" y="224"/>
                  </a:cubicBezTo>
                  <a:cubicBezTo>
                    <a:pt x="448" y="99"/>
                    <a:pt x="348"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9" name="Google Shape;599;p41"/>
          <p:cNvSpPr/>
          <p:nvPr/>
        </p:nvSpPr>
        <p:spPr>
          <a:xfrm rot="-150513">
            <a:off x="3580397" y="250792"/>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0" name="Google Shape;600;p41"/>
          <p:cNvSpPr/>
          <p:nvPr/>
        </p:nvSpPr>
        <p:spPr>
          <a:xfrm rot="-1552466">
            <a:off x="319767" y="1905615"/>
            <a:ext cx="1267431" cy="642815"/>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1" name="Google Shape;601;p41"/>
          <p:cNvSpPr/>
          <p:nvPr/>
        </p:nvSpPr>
        <p:spPr>
          <a:xfrm rot="423768">
            <a:off x="10013305" y="250781"/>
            <a:ext cx="539228" cy="66252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2" name="Google Shape;602;p41"/>
          <p:cNvSpPr/>
          <p:nvPr/>
        </p:nvSpPr>
        <p:spPr>
          <a:xfrm rot="1197144">
            <a:off x="10995383" y="2533549"/>
            <a:ext cx="884071" cy="448363"/>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3" name="Google Shape;603;p41"/>
          <p:cNvGrpSpPr/>
          <p:nvPr/>
        </p:nvGrpSpPr>
        <p:grpSpPr>
          <a:xfrm>
            <a:off x="5849180" y="5937626"/>
            <a:ext cx="984035" cy="612684"/>
            <a:chOff x="2083200" y="3519325"/>
            <a:chExt cx="280075" cy="174375"/>
          </a:xfrm>
        </p:grpSpPr>
        <p:sp>
          <p:nvSpPr>
            <p:cNvPr id="604" name="Google Shape;604;p41"/>
            <p:cNvSpPr/>
            <p:nvPr/>
          </p:nvSpPr>
          <p:spPr>
            <a:xfrm>
              <a:off x="2083200" y="3519325"/>
              <a:ext cx="280075" cy="174375"/>
            </a:xfrm>
            <a:custGeom>
              <a:avLst/>
              <a:gdLst/>
              <a:ahLst/>
              <a:cxnLst/>
              <a:rect l="l" t="t" r="r" b="b"/>
              <a:pathLst>
                <a:path w="11203" h="6975" extrusionOk="0">
                  <a:moveTo>
                    <a:pt x="4017" y="0"/>
                  </a:moveTo>
                  <a:cubicBezTo>
                    <a:pt x="3461" y="0"/>
                    <a:pt x="1693" y="934"/>
                    <a:pt x="163" y="3825"/>
                  </a:cubicBezTo>
                  <a:cubicBezTo>
                    <a:pt x="163" y="3825"/>
                    <a:pt x="1" y="5359"/>
                    <a:pt x="163" y="5620"/>
                  </a:cubicBezTo>
                  <a:cubicBezTo>
                    <a:pt x="324" y="5875"/>
                    <a:pt x="1425" y="6397"/>
                    <a:pt x="1841" y="6489"/>
                  </a:cubicBezTo>
                  <a:cubicBezTo>
                    <a:pt x="2263" y="6589"/>
                    <a:pt x="7102" y="6944"/>
                    <a:pt x="7655" y="6974"/>
                  </a:cubicBezTo>
                  <a:cubicBezTo>
                    <a:pt x="7667" y="6975"/>
                    <a:pt x="7679" y="6975"/>
                    <a:pt x="7692" y="6975"/>
                  </a:cubicBezTo>
                  <a:cubicBezTo>
                    <a:pt x="8306" y="6975"/>
                    <a:pt x="10759" y="6262"/>
                    <a:pt x="10979" y="6105"/>
                  </a:cubicBezTo>
                  <a:cubicBezTo>
                    <a:pt x="11202" y="5944"/>
                    <a:pt x="10624" y="3415"/>
                    <a:pt x="10363" y="2993"/>
                  </a:cubicBezTo>
                  <a:cubicBezTo>
                    <a:pt x="10109" y="2570"/>
                    <a:pt x="4556" y="66"/>
                    <a:pt x="4071" y="4"/>
                  </a:cubicBezTo>
                  <a:cubicBezTo>
                    <a:pt x="4054" y="2"/>
                    <a:pt x="4036" y="0"/>
                    <a:pt x="4017" y="0"/>
                  </a:cubicBezTo>
                  <a:close/>
                </a:path>
              </a:pathLst>
            </a:custGeom>
            <a:solidFill>
              <a:srgbClr val="CB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41"/>
            <p:cNvSpPr/>
            <p:nvPr/>
          </p:nvSpPr>
          <p:spPr>
            <a:xfrm>
              <a:off x="2083200" y="3614950"/>
              <a:ext cx="71025" cy="66325"/>
            </a:xfrm>
            <a:custGeom>
              <a:avLst/>
              <a:gdLst/>
              <a:ahLst/>
              <a:cxnLst/>
              <a:rect l="l" t="t" r="r" b="b"/>
              <a:pathLst>
                <a:path w="2841" h="2653" extrusionOk="0">
                  <a:moveTo>
                    <a:pt x="163" y="0"/>
                  </a:moveTo>
                  <a:cubicBezTo>
                    <a:pt x="163" y="0"/>
                    <a:pt x="1" y="1534"/>
                    <a:pt x="163" y="1795"/>
                  </a:cubicBezTo>
                  <a:cubicBezTo>
                    <a:pt x="318" y="2044"/>
                    <a:pt x="1331" y="2529"/>
                    <a:pt x="1784" y="2653"/>
                  </a:cubicBezTo>
                  <a:lnTo>
                    <a:pt x="2841" y="857"/>
                  </a:lnTo>
                  <a:lnTo>
                    <a:pt x="163" y="0"/>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41"/>
            <p:cNvSpPr/>
            <p:nvPr/>
          </p:nvSpPr>
          <p:spPr>
            <a:xfrm>
              <a:off x="2127775" y="3636375"/>
              <a:ext cx="148350" cy="57300"/>
            </a:xfrm>
            <a:custGeom>
              <a:avLst/>
              <a:gdLst/>
              <a:ahLst/>
              <a:cxnLst/>
              <a:rect l="l" t="t" r="r" b="b"/>
              <a:pathLst>
                <a:path w="5934" h="2292" extrusionOk="0">
                  <a:moveTo>
                    <a:pt x="1058" y="0"/>
                  </a:moveTo>
                  <a:lnTo>
                    <a:pt x="1" y="1796"/>
                  </a:lnTo>
                  <a:cubicBezTo>
                    <a:pt x="20" y="1801"/>
                    <a:pt x="38" y="1807"/>
                    <a:pt x="58" y="1807"/>
                  </a:cubicBezTo>
                  <a:cubicBezTo>
                    <a:pt x="480" y="1907"/>
                    <a:pt x="5319" y="2262"/>
                    <a:pt x="5872" y="2292"/>
                  </a:cubicBezTo>
                  <a:lnTo>
                    <a:pt x="5933" y="2292"/>
                  </a:lnTo>
                  <a:lnTo>
                    <a:pt x="5611" y="230"/>
                  </a:lnTo>
                  <a:lnTo>
                    <a:pt x="1058" y="0"/>
                  </a:lnTo>
                  <a:close/>
                </a:path>
              </a:pathLst>
            </a:custGeom>
            <a:solidFill>
              <a:srgbClr val="B8A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41"/>
            <p:cNvSpPr/>
            <p:nvPr/>
          </p:nvSpPr>
          <p:spPr>
            <a:xfrm>
              <a:off x="2268050" y="3594600"/>
              <a:ext cx="95225" cy="99075"/>
            </a:xfrm>
            <a:custGeom>
              <a:avLst/>
              <a:gdLst/>
              <a:ahLst/>
              <a:cxnLst/>
              <a:rect l="l" t="t" r="r" b="b"/>
              <a:pathLst>
                <a:path w="3809" h="3963" extrusionOk="0">
                  <a:moveTo>
                    <a:pt x="2982" y="0"/>
                  </a:moveTo>
                  <a:lnTo>
                    <a:pt x="0" y="1901"/>
                  </a:lnTo>
                  <a:lnTo>
                    <a:pt x="322" y="3963"/>
                  </a:lnTo>
                  <a:cubicBezTo>
                    <a:pt x="987" y="3945"/>
                    <a:pt x="3367" y="3249"/>
                    <a:pt x="3585" y="3094"/>
                  </a:cubicBezTo>
                  <a:cubicBezTo>
                    <a:pt x="3808" y="2933"/>
                    <a:pt x="3243" y="453"/>
                    <a:pt x="2982" y="0"/>
                  </a:cubicBez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41"/>
            <p:cNvSpPr/>
            <p:nvPr/>
          </p:nvSpPr>
          <p:spPr>
            <a:xfrm>
              <a:off x="2244425" y="3543625"/>
              <a:ext cx="98200" cy="74925"/>
            </a:xfrm>
            <a:custGeom>
              <a:avLst/>
              <a:gdLst/>
              <a:ahLst/>
              <a:cxnLst/>
              <a:rect l="l" t="t" r="r" b="b"/>
              <a:pathLst>
                <a:path w="3928" h="2997" extrusionOk="0">
                  <a:moveTo>
                    <a:pt x="0" y="1"/>
                  </a:moveTo>
                  <a:lnTo>
                    <a:pt x="2933" y="2021"/>
                  </a:lnTo>
                  <a:lnTo>
                    <a:pt x="2417" y="2996"/>
                  </a:lnTo>
                  <a:lnTo>
                    <a:pt x="3927" y="2039"/>
                  </a:lnTo>
                  <a:cubicBezTo>
                    <a:pt x="3921" y="2033"/>
                    <a:pt x="3921" y="2027"/>
                    <a:pt x="3914" y="2021"/>
                  </a:cubicBezTo>
                  <a:cubicBezTo>
                    <a:pt x="3765" y="1772"/>
                    <a:pt x="1722" y="778"/>
                    <a:pt x="0" y="1"/>
                  </a:cubicBez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93996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5"/>
        <p:cNvGrpSpPr/>
        <p:nvPr/>
      </p:nvGrpSpPr>
      <p:grpSpPr>
        <a:xfrm>
          <a:off x="0" y="0"/>
          <a:ext cx="0" cy="0"/>
          <a:chOff x="0" y="0"/>
          <a:chExt cx="0" cy="0"/>
        </a:xfrm>
      </p:grpSpPr>
      <p:sp>
        <p:nvSpPr>
          <p:cNvPr id="66" name="Google Shape;66;p6"/>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 name="Google Shape;67;p6"/>
          <p:cNvGrpSpPr/>
          <p:nvPr/>
        </p:nvGrpSpPr>
        <p:grpSpPr>
          <a:xfrm>
            <a:off x="2" y="6166768"/>
            <a:ext cx="12175047" cy="691479"/>
            <a:chOff x="0" y="4624737"/>
            <a:chExt cx="9131285" cy="518765"/>
          </a:xfrm>
        </p:grpSpPr>
        <p:sp>
          <p:nvSpPr>
            <p:cNvPr id="68" name="Google Shape;68;p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 name="Google Shape;74;p6"/>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75" name="Google Shape;75;p6"/>
          <p:cNvSpPr/>
          <p:nvPr/>
        </p:nvSpPr>
        <p:spPr>
          <a:xfrm rot="-1444577">
            <a:off x="148403" y="1824836"/>
            <a:ext cx="716493" cy="88026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6"/>
          <p:cNvSpPr/>
          <p:nvPr/>
        </p:nvSpPr>
        <p:spPr>
          <a:xfrm rot="1324299">
            <a:off x="11455159" y="1785903"/>
            <a:ext cx="482245" cy="592468"/>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6502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6"/>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r>
              <a:rPr lang="zh-CN" altLang="en-US" dirty="0"/>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524000" y="3602037"/>
            <a:ext cx="9144000" cy="1655763"/>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zh-CN" altLang="en-US" dirty="0"/>
              <a:t>单击此处添加副标题</a:t>
            </a:r>
          </a:p>
        </p:txBody>
      </p:sp>
    </p:spTree>
    <p:extLst>
      <p:ext uri="{BB962C8B-B14F-4D97-AF65-F5344CB8AC3E}">
        <p14:creationId xmlns:p14="http://schemas.microsoft.com/office/powerpoint/2010/main" val="2700401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idx="1"/>
          </p:nvPr>
        </p:nvSpPr>
        <p:spPr>
          <a:xfrm>
            <a:off x="647700" y="1825625"/>
            <a:ext cx="10515600" cy="4351339"/>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35433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3" y="3751117"/>
            <a:ext cx="7321551" cy="811357"/>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文本占位符 2"/>
          <p:cNvSpPr>
            <a:spLocks noGrp="1"/>
          </p:cNvSpPr>
          <p:nvPr>
            <p:ph type="body" idx="1"/>
          </p:nvPr>
        </p:nvSpPr>
        <p:spPr>
          <a:xfrm>
            <a:off x="831853" y="4610029"/>
            <a:ext cx="7321551" cy="647555"/>
          </a:xfrm>
        </p:spPr>
        <p:txBody>
          <a:bodyPr>
            <a:normAutofit/>
          </a:bodyPr>
          <a:lstStyle>
            <a:lvl1pPr marL="0" indent="0">
              <a:buNone/>
              <a:defRPr sz="1800">
                <a:solidFill>
                  <a:schemeClr val="tx1"/>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00836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sz="half" idx="1"/>
          </p:nvPr>
        </p:nvSpPr>
        <p:spPr>
          <a:xfrm>
            <a:off x="647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5981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2025/4/12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30192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13"/>
            <a:ext cx="5157787"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3" y="1744961"/>
            <a:ext cx="5183188"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3" y="2615613"/>
            <a:ext cx="5183188"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2025/4/12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85641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21"/>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2025/4/12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95789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2025/4/12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08653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单击此处编辑标题</a:t>
            </a:r>
          </a:p>
        </p:txBody>
      </p:sp>
      <p:sp>
        <p:nvSpPr>
          <p:cNvPr id="3" name="图片占位符 2"/>
          <p:cNvSpPr>
            <a:spLocks noGrp="1" noChangeAspect="1"/>
          </p:cNvSpPr>
          <p:nvPr>
            <p:ph type="pic" idx="1"/>
          </p:nvPr>
        </p:nvSpPr>
        <p:spPr>
          <a:xfrm>
            <a:off x="5184004" y="766357"/>
            <a:ext cx="5817375" cy="5094447"/>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zh-CN" altLang="en-US" dirty="0"/>
          </a:p>
        </p:txBody>
      </p:sp>
      <p:sp>
        <p:nvSpPr>
          <p:cNvPr id="4" name="文本占位符 3"/>
          <p:cNvSpPr>
            <a:spLocks noGrp="1"/>
          </p:cNvSpPr>
          <p:nvPr>
            <p:ph type="body" sz="half" idx="2"/>
          </p:nvPr>
        </p:nvSpPr>
        <p:spPr>
          <a:xfrm>
            <a:off x="651827" y="2057403"/>
            <a:ext cx="4165200" cy="3811588"/>
          </a:xfrm>
        </p:spPr>
        <p:txBody>
          <a:bodyPr>
            <a:normAutofit/>
          </a:bodyPr>
          <a:lstStyle>
            <a:lvl1pPr marL="0" indent="0">
              <a:lnSpc>
                <a:spcPct val="150000"/>
              </a:lnSpc>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2025/4/12</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643169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7" y="365129"/>
            <a:ext cx="1529316" cy="5811839"/>
          </a:xfrm>
        </p:spPr>
        <p:txBody>
          <a:bodyPr vert="eaVert">
            <a:normAutofit/>
          </a:bodyPr>
          <a:lstStyle>
            <a:lvl1pPr>
              <a:defRPr sz="3600"/>
            </a:lvl1pPr>
          </a:lstStyle>
          <a:p>
            <a:r>
              <a:rPr lang="zh-CN" altLang="en-US"/>
              <a:t>单击此处编辑母版标题样式</a:t>
            </a:r>
          </a:p>
        </p:txBody>
      </p:sp>
      <p:sp>
        <p:nvSpPr>
          <p:cNvPr id="3" name="竖排文字占位符 2"/>
          <p:cNvSpPr>
            <a:spLocks noGrp="1"/>
          </p:cNvSpPr>
          <p:nvPr>
            <p:ph type="body" orient="vert" idx="1"/>
          </p:nvPr>
        </p:nvSpPr>
        <p:spPr>
          <a:xfrm>
            <a:off x="838203" y="365129"/>
            <a:ext cx="8879959" cy="5811839"/>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57938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2025/4/12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5"/>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90440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7"/>
        <p:cNvGrpSpPr/>
        <p:nvPr/>
      </p:nvGrpSpPr>
      <p:grpSpPr>
        <a:xfrm>
          <a:off x="0" y="0"/>
          <a:ext cx="0" cy="0"/>
          <a:chOff x="0" y="0"/>
          <a:chExt cx="0" cy="0"/>
        </a:xfrm>
      </p:grpSpPr>
      <p:sp>
        <p:nvSpPr>
          <p:cNvPr id="78" name="Google Shape;78;p7"/>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txBox="1">
            <a:spLocks noGrp="1"/>
          </p:cNvSpPr>
          <p:nvPr>
            <p:ph type="title"/>
          </p:nvPr>
        </p:nvSpPr>
        <p:spPr>
          <a:xfrm>
            <a:off x="960000" y="593367"/>
            <a:ext cx="10272000" cy="100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80" name="Google Shape;80;p7"/>
          <p:cNvSpPr txBox="1">
            <a:spLocks noGrp="1"/>
          </p:cNvSpPr>
          <p:nvPr>
            <p:ph type="body" idx="1"/>
          </p:nvPr>
        </p:nvSpPr>
        <p:spPr>
          <a:xfrm>
            <a:off x="3171500" y="2199633"/>
            <a:ext cx="5471600" cy="2929200"/>
          </a:xfrm>
          <a:prstGeom prst="rect">
            <a:avLst/>
          </a:prstGeom>
        </p:spPr>
        <p:txBody>
          <a:bodyPr spcFirstLastPara="1" wrap="square" lIns="91425" tIns="91425" rIns="91425" bIns="91425" anchor="t" anchorCtr="0">
            <a:noAutofit/>
          </a:bodyPr>
          <a:lstStyle>
            <a:lvl1pPr marL="609616" lvl="0" indent="-423344" rtl="0">
              <a:lnSpc>
                <a:spcPct val="115000"/>
              </a:lnSpc>
              <a:spcBef>
                <a:spcPts val="0"/>
              </a:spcBef>
              <a:spcAft>
                <a:spcPts val="0"/>
              </a:spcAft>
              <a:buClr>
                <a:schemeClr val="dk2"/>
              </a:buClr>
              <a:buSzPts val="1400"/>
              <a:buChar char="●"/>
              <a:defRPr sz="1867">
                <a:solidFill>
                  <a:srgbClr val="434343"/>
                </a:solidFill>
              </a:defRPr>
            </a:lvl1pPr>
            <a:lvl2pPr marL="1219231" lvl="1" indent="-423344" rtl="0">
              <a:lnSpc>
                <a:spcPct val="115000"/>
              </a:lnSpc>
              <a:spcBef>
                <a:spcPts val="0"/>
              </a:spcBef>
              <a:spcAft>
                <a:spcPts val="0"/>
              </a:spcAft>
              <a:buClr>
                <a:srgbClr val="434343"/>
              </a:buClr>
              <a:buSzPts val="1400"/>
              <a:buChar char="○"/>
              <a:defRPr>
                <a:solidFill>
                  <a:srgbClr val="434343"/>
                </a:solidFill>
              </a:defRPr>
            </a:lvl2pPr>
            <a:lvl3pPr marL="1828845" lvl="2" indent="-423344" rtl="0">
              <a:lnSpc>
                <a:spcPct val="115000"/>
              </a:lnSpc>
              <a:spcBef>
                <a:spcPts val="0"/>
              </a:spcBef>
              <a:spcAft>
                <a:spcPts val="0"/>
              </a:spcAft>
              <a:buClr>
                <a:srgbClr val="434343"/>
              </a:buClr>
              <a:buSzPts val="1400"/>
              <a:buChar char="■"/>
              <a:defRPr>
                <a:solidFill>
                  <a:srgbClr val="434343"/>
                </a:solidFill>
              </a:defRPr>
            </a:lvl3pPr>
            <a:lvl4pPr marL="2438461" lvl="3" indent="-423344" rtl="0">
              <a:lnSpc>
                <a:spcPct val="115000"/>
              </a:lnSpc>
              <a:spcBef>
                <a:spcPts val="0"/>
              </a:spcBef>
              <a:spcAft>
                <a:spcPts val="0"/>
              </a:spcAft>
              <a:buClr>
                <a:srgbClr val="434343"/>
              </a:buClr>
              <a:buSzPts val="1400"/>
              <a:buChar char="●"/>
              <a:defRPr>
                <a:solidFill>
                  <a:srgbClr val="434343"/>
                </a:solidFill>
              </a:defRPr>
            </a:lvl4pPr>
            <a:lvl5pPr marL="3048076" lvl="4" indent="-423344" rtl="0">
              <a:lnSpc>
                <a:spcPct val="115000"/>
              </a:lnSpc>
              <a:spcBef>
                <a:spcPts val="0"/>
              </a:spcBef>
              <a:spcAft>
                <a:spcPts val="0"/>
              </a:spcAft>
              <a:buClr>
                <a:srgbClr val="434343"/>
              </a:buClr>
              <a:buSzPts val="1400"/>
              <a:buChar char="○"/>
              <a:defRPr>
                <a:solidFill>
                  <a:srgbClr val="434343"/>
                </a:solidFill>
              </a:defRPr>
            </a:lvl5pPr>
            <a:lvl6pPr marL="3657692" lvl="5" indent="-423344" rtl="0">
              <a:lnSpc>
                <a:spcPct val="115000"/>
              </a:lnSpc>
              <a:spcBef>
                <a:spcPts val="0"/>
              </a:spcBef>
              <a:spcAft>
                <a:spcPts val="0"/>
              </a:spcAft>
              <a:buClr>
                <a:srgbClr val="434343"/>
              </a:buClr>
              <a:buSzPts val="1400"/>
              <a:buChar char="■"/>
              <a:defRPr>
                <a:solidFill>
                  <a:srgbClr val="434343"/>
                </a:solidFill>
              </a:defRPr>
            </a:lvl6pPr>
            <a:lvl7pPr marL="4267307" lvl="6" indent="-423344" rtl="0">
              <a:lnSpc>
                <a:spcPct val="115000"/>
              </a:lnSpc>
              <a:spcBef>
                <a:spcPts val="0"/>
              </a:spcBef>
              <a:spcAft>
                <a:spcPts val="0"/>
              </a:spcAft>
              <a:buClr>
                <a:srgbClr val="434343"/>
              </a:buClr>
              <a:buSzPts val="1400"/>
              <a:buChar char="●"/>
              <a:defRPr>
                <a:solidFill>
                  <a:srgbClr val="434343"/>
                </a:solidFill>
              </a:defRPr>
            </a:lvl7pPr>
            <a:lvl8pPr marL="4876922" lvl="7" indent="-423344" rtl="0">
              <a:lnSpc>
                <a:spcPct val="115000"/>
              </a:lnSpc>
              <a:spcBef>
                <a:spcPts val="0"/>
              </a:spcBef>
              <a:spcAft>
                <a:spcPts val="0"/>
              </a:spcAft>
              <a:buClr>
                <a:srgbClr val="434343"/>
              </a:buClr>
              <a:buSzPts val="1400"/>
              <a:buChar char="○"/>
              <a:defRPr>
                <a:solidFill>
                  <a:srgbClr val="434343"/>
                </a:solidFill>
              </a:defRPr>
            </a:lvl8pPr>
            <a:lvl9pPr marL="5486538" lvl="8" indent="-423344" rtl="0">
              <a:lnSpc>
                <a:spcPct val="115000"/>
              </a:lnSpc>
              <a:spcBef>
                <a:spcPts val="0"/>
              </a:spcBef>
              <a:spcAft>
                <a:spcPts val="0"/>
              </a:spcAft>
              <a:buClr>
                <a:srgbClr val="434343"/>
              </a:buClr>
              <a:buSzPts val="1400"/>
              <a:buChar char="■"/>
              <a:defRPr>
                <a:solidFill>
                  <a:srgbClr val="434343"/>
                </a:solidFill>
              </a:defRPr>
            </a:lvl9pPr>
          </a:lstStyle>
          <a:p>
            <a:endParaRPr/>
          </a:p>
        </p:txBody>
      </p:sp>
      <p:grpSp>
        <p:nvGrpSpPr>
          <p:cNvPr id="81" name="Google Shape;81;p7"/>
          <p:cNvGrpSpPr/>
          <p:nvPr/>
        </p:nvGrpSpPr>
        <p:grpSpPr>
          <a:xfrm>
            <a:off x="2" y="6166768"/>
            <a:ext cx="12175047" cy="691479"/>
            <a:chOff x="0" y="4624737"/>
            <a:chExt cx="9131285" cy="518765"/>
          </a:xfrm>
        </p:grpSpPr>
        <p:sp>
          <p:nvSpPr>
            <p:cNvPr id="82" name="Google Shape;82;p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 name="Google Shape;88;p7"/>
          <p:cNvSpPr/>
          <p:nvPr/>
        </p:nvSpPr>
        <p:spPr>
          <a:xfrm rot="-150456">
            <a:off x="1838468" y="266141"/>
            <a:ext cx="407207" cy="50032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7"/>
          <p:cNvSpPr/>
          <p:nvPr/>
        </p:nvSpPr>
        <p:spPr>
          <a:xfrm rot="-1252551">
            <a:off x="201329" y="1894275"/>
            <a:ext cx="556827" cy="68411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3687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9"/>
        <p:cNvGrpSpPr/>
        <p:nvPr/>
      </p:nvGrpSpPr>
      <p:grpSpPr>
        <a:xfrm>
          <a:off x="0" y="0"/>
          <a:ext cx="0" cy="0"/>
          <a:chOff x="0" y="0"/>
          <a:chExt cx="0" cy="0"/>
        </a:xfrm>
      </p:grpSpPr>
    </p:spTree>
    <p:extLst>
      <p:ext uri="{BB962C8B-B14F-4D97-AF65-F5344CB8AC3E}">
        <p14:creationId xmlns:p14="http://schemas.microsoft.com/office/powerpoint/2010/main" val="1480105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6"/>
        <p:cNvGrpSpPr/>
        <p:nvPr/>
      </p:nvGrpSpPr>
      <p:grpSpPr>
        <a:xfrm>
          <a:off x="0" y="0"/>
          <a:ext cx="0" cy="0"/>
          <a:chOff x="0" y="0"/>
          <a:chExt cx="0" cy="0"/>
        </a:xfrm>
      </p:grpSpPr>
      <p:sp>
        <p:nvSpPr>
          <p:cNvPr id="117" name="Google Shape;117;p14"/>
          <p:cNvSpPr txBox="1">
            <a:spLocks noGrp="1"/>
          </p:cNvSpPr>
          <p:nvPr>
            <p:ph type="title"/>
          </p:nvPr>
        </p:nvSpPr>
        <p:spPr>
          <a:xfrm>
            <a:off x="3053367" y="3462933"/>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18" name="Google Shape;118;p14"/>
          <p:cNvSpPr txBox="1">
            <a:spLocks noGrp="1"/>
          </p:cNvSpPr>
          <p:nvPr>
            <p:ph type="subTitle" idx="1"/>
          </p:nvPr>
        </p:nvSpPr>
        <p:spPr>
          <a:xfrm>
            <a:off x="1944167" y="1142533"/>
            <a:ext cx="8303600" cy="23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solidFill>
                  <a:schemeClr val="dk1"/>
                </a:solidFill>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pic>
        <p:nvPicPr>
          <p:cNvPr id="119" name="Google Shape;119;p14"/>
          <p:cNvPicPr preferRelativeResize="0"/>
          <p:nvPr/>
        </p:nvPicPr>
        <p:blipFill>
          <a:blip r:embed="rId2">
            <a:alphaModFix/>
          </a:blip>
          <a:stretch>
            <a:fillRect/>
          </a:stretch>
        </p:blipFill>
        <p:spPr>
          <a:xfrm>
            <a:off x="10297201" y="727761"/>
            <a:ext cx="3182032" cy="403867"/>
          </a:xfrm>
          <a:prstGeom prst="rect">
            <a:avLst/>
          </a:prstGeom>
          <a:noFill/>
          <a:ln>
            <a:noFill/>
          </a:ln>
        </p:spPr>
      </p:pic>
      <p:pic>
        <p:nvPicPr>
          <p:cNvPr id="120" name="Google Shape;120;p14"/>
          <p:cNvPicPr preferRelativeResize="0"/>
          <p:nvPr/>
        </p:nvPicPr>
        <p:blipFill>
          <a:blip r:embed="rId3">
            <a:alphaModFix/>
          </a:blip>
          <a:stretch>
            <a:fillRect/>
          </a:stretch>
        </p:blipFill>
        <p:spPr>
          <a:xfrm>
            <a:off x="-1613736" y="659834"/>
            <a:ext cx="3826533" cy="539700"/>
          </a:xfrm>
          <a:prstGeom prst="rect">
            <a:avLst/>
          </a:prstGeom>
          <a:noFill/>
          <a:ln>
            <a:noFill/>
          </a:ln>
        </p:spPr>
      </p:pic>
      <p:pic>
        <p:nvPicPr>
          <p:cNvPr id="121" name="Google Shape;121;p14"/>
          <p:cNvPicPr preferRelativeResize="0"/>
          <p:nvPr/>
        </p:nvPicPr>
        <p:blipFill>
          <a:blip r:embed="rId4">
            <a:alphaModFix/>
          </a:blip>
          <a:stretch>
            <a:fillRect/>
          </a:stretch>
        </p:blipFill>
        <p:spPr>
          <a:xfrm rot="6150748" flipH="1">
            <a:off x="9586650" y="-77540"/>
            <a:ext cx="1885903" cy="1581719"/>
          </a:xfrm>
          <a:prstGeom prst="rect">
            <a:avLst/>
          </a:prstGeom>
          <a:noFill/>
          <a:ln>
            <a:noFill/>
          </a:ln>
        </p:spPr>
      </p:pic>
      <p:pic>
        <p:nvPicPr>
          <p:cNvPr id="122" name="Google Shape;122;p14"/>
          <p:cNvPicPr preferRelativeResize="0"/>
          <p:nvPr/>
        </p:nvPicPr>
        <p:blipFill>
          <a:blip r:embed="rId5">
            <a:alphaModFix/>
          </a:blip>
          <a:stretch>
            <a:fillRect/>
          </a:stretch>
        </p:blipFill>
        <p:spPr>
          <a:xfrm>
            <a:off x="-17" y="1574469"/>
            <a:ext cx="1426233" cy="1779755"/>
          </a:xfrm>
          <a:prstGeom prst="rect">
            <a:avLst/>
          </a:prstGeom>
          <a:noFill/>
          <a:ln>
            <a:noFill/>
          </a:ln>
        </p:spPr>
      </p:pic>
      <p:pic>
        <p:nvPicPr>
          <p:cNvPr id="123" name="Google Shape;123;p14"/>
          <p:cNvPicPr preferRelativeResize="0"/>
          <p:nvPr/>
        </p:nvPicPr>
        <p:blipFill>
          <a:blip r:embed="rId6">
            <a:alphaModFix/>
          </a:blip>
          <a:stretch>
            <a:fillRect/>
          </a:stretch>
        </p:blipFill>
        <p:spPr>
          <a:xfrm rot="10333591">
            <a:off x="654847" y="-561321"/>
            <a:ext cx="1603447" cy="2458212"/>
          </a:xfrm>
          <a:prstGeom prst="rect">
            <a:avLst/>
          </a:prstGeom>
          <a:noFill/>
          <a:ln>
            <a:noFill/>
          </a:ln>
        </p:spPr>
      </p:pic>
    </p:spTree>
    <p:extLst>
      <p:ext uri="{BB962C8B-B14F-4D97-AF65-F5344CB8AC3E}">
        <p14:creationId xmlns:p14="http://schemas.microsoft.com/office/powerpoint/2010/main" val="2895521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32"/>
        <p:cNvGrpSpPr/>
        <p:nvPr/>
      </p:nvGrpSpPr>
      <p:grpSpPr>
        <a:xfrm>
          <a:off x="0" y="0"/>
          <a:ext cx="0" cy="0"/>
          <a:chOff x="0" y="0"/>
          <a:chExt cx="0" cy="0"/>
        </a:xfrm>
      </p:grpSpPr>
      <p:sp>
        <p:nvSpPr>
          <p:cNvPr id="133" name="Google Shape;133;p16"/>
          <p:cNvSpPr txBox="1">
            <a:spLocks noGrp="1"/>
          </p:cNvSpPr>
          <p:nvPr>
            <p:ph type="subTitle" idx="1"/>
          </p:nvPr>
        </p:nvSpPr>
        <p:spPr>
          <a:xfrm>
            <a:off x="1367067" y="4339067"/>
            <a:ext cx="3876800" cy="137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16"/>
          <p:cNvSpPr txBox="1">
            <a:spLocks noGrp="1"/>
          </p:cNvSpPr>
          <p:nvPr>
            <p:ph type="title"/>
          </p:nvPr>
        </p:nvSpPr>
        <p:spPr>
          <a:xfrm>
            <a:off x="953467" y="3575467"/>
            <a:ext cx="4290400" cy="763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647617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5"/>
        <p:cNvGrpSpPr/>
        <p:nvPr/>
      </p:nvGrpSpPr>
      <p:grpSpPr>
        <a:xfrm>
          <a:off x="0" y="0"/>
          <a:ext cx="0" cy="0"/>
          <a:chOff x="0" y="0"/>
          <a:chExt cx="0" cy="0"/>
        </a:xfrm>
      </p:grpSpPr>
      <p:sp>
        <p:nvSpPr>
          <p:cNvPr id="136" name="Google Shape;136;p17"/>
          <p:cNvSpPr txBox="1">
            <a:spLocks noGrp="1"/>
          </p:cNvSpPr>
          <p:nvPr>
            <p:ph type="subTitle" idx="1"/>
          </p:nvPr>
        </p:nvSpPr>
        <p:spPr>
          <a:xfrm>
            <a:off x="6948133" y="4339067"/>
            <a:ext cx="3876800" cy="13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7"/>
          <p:cNvSpPr txBox="1">
            <a:spLocks noGrp="1"/>
          </p:cNvSpPr>
          <p:nvPr>
            <p:ph type="title"/>
          </p:nvPr>
        </p:nvSpPr>
        <p:spPr>
          <a:xfrm>
            <a:off x="6948133" y="3575467"/>
            <a:ext cx="4290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31180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pic>
        <p:nvPicPr>
          <p:cNvPr id="283" name="Google Shape;283;p33"/>
          <p:cNvPicPr preferRelativeResize="0"/>
          <p:nvPr/>
        </p:nvPicPr>
        <p:blipFill rotWithShape="1">
          <a:blip r:embed="rId2">
            <a:alphaModFix/>
          </a:blip>
          <a:srcRect l="3754" t="2125" r="5772" b="67120"/>
          <a:stretch/>
        </p:blipFill>
        <p:spPr>
          <a:xfrm flipH="1">
            <a:off x="3" y="4787901"/>
            <a:ext cx="12191999" cy="2070099"/>
          </a:xfrm>
          <a:prstGeom prst="rect">
            <a:avLst/>
          </a:prstGeom>
          <a:noFill/>
          <a:ln>
            <a:noFill/>
          </a:ln>
        </p:spPr>
      </p:pic>
      <p:pic>
        <p:nvPicPr>
          <p:cNvPr id="284" name="Google Shape;284;p33"/>
          <p:cNvPicPr preferRelativeResize="0"/>
          <p:nvPr/>
        </p:nvPicPr>
        <p:blipFill>
          <a:blip r:embed="rId3">
            <a:alphaModFix/>
          </a:blip>
          <a:stretch>
            <a:fillRect/>
          </a:stretch>
        </p:blipFill>
        <p:spPr>
          <a:xfrm flipH="1">
            <a:off x="10671003" y="5209419"/>
            <a:ext cx="1323967" cy="564900"/>
          </a:xfrm>
          <a:prstGeom prst="rect">
            <a:avLst/>
          </a:prstGeom>
          <a:noFill/>
          <a:ln>
            <a:noFill/>
          </a:ln>
        </p:spPr>
      </p:pic>
      <p:pic>
        <p:nvPicPr>
          <p:cNvPr id="285" name="Google Shape;285;p33"/>
          <p:cNvPicPr preferRelativeResize="0"/>
          <p:nvPr/>
        </p:nvPicPr>
        <p:blipFill>
          <a:blip r:embed="rId4">
            <a:alphaModFix/>
          </a:blip>
          <a:stretch>
            <a:fillRect/>
          </a:stretch>
        </p:blipFill>
        <p:spPr>
          <a:xfrm>
            <a:off x="-1215132" y="347461"/>
            <a:ext cx="3182032" cy="403867"/>
          </a:xfrm>
          <a:prstGeom prst="rect">
            <a:avLst/>
          </a:prstGeom>
          <a:noFill/>
          <a:ln>
            <a:noFill/>
          </a:ln>
        </p:spPr>
      </p:pic>
      <p:pic>
        <p:nvPicPr>
          <p:cNvPr id="286" name="Google Shape;286;p33"/>
          <p:cNvPicPr preferRelativeResize="0"/>
          <p:nvPr/>
        </p:nvPicPr>
        <p:blipFill>
          <a:blip r:embed="rId5">
            <a:alphaModFix/>
          </a:blip>
          <a:stretch>
            <a:fillRect/>
          </a:stretch>
        </p:blipFill>
        <p:spPr>
          <a:xfrm>
            <a:off x="10615734" y="876737"/>
            <a:ext cx="3404889" cy="480233"/>
          </a:xfrm>
          <a:prstGeom prst="rect">
            <a:avLst/>
          </a:prstGeom>
          <a:noFill/>
          <a:ln>
            <a:noFill/>
          </a:ln>
        </p:spPr>
      </p:pic>
    </p:spTree>
    <p:extLst>
      <p:ext uri="{BB962C8B-B14F-4D97-AF65-F5344CB8AC3E}">
        <p14:creationId xmlns:p14="http://schemas.microsoft.com/office/powerpoint/2010/main" val="215131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0" y="6144667"/>
            <a:ext cx="12192000" cy="7256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 name="Google Shape;10;p2"/>
          <p:cNvGrpSpPr/>
          <p:nvPr/>
        </p:nvGrpSpPr>
        <p:grpSpPr>
          <a:xfrm flipH="1">
            <a:off x="-813602" y="1350897"/>
            <a:ext cx="1358908" cy="5497256"/>
            <a:chOff x="7688400" y="1013171"/>
            <a:chExt cx="1455557" cy="4122942"/>
          </a:xfrm>
        </p:grpSpPr>
        <p:sp>
          <p:nvSpPr>
            <p:cNvPr id="11" name="Google Shape;11;p2"/>
            <p:cNvSpPr/>
            <p:nvPr/>
          </p:nvSpPr>
          <p:spPr>
            <a:xfrm>
              <a:off x="7688400" y="1013171"/>
              <a:ext cx="1455557" cy="4122942"/>
            </a:xfrm>
            <a:custGeom>
              <a:avLst/>
              <a:gdLst/>
              <a:ahLst/>
              <a:cxnLst/>
              <a:rect l="l" t="t" r="r" b="b"/>
              <a:pathLst>
                <a:path w="13519" h="25413" extrusionOk="0">
                  <a:moveTo>
                    <a:pt x="13518" y="1"/>
                  </a:moveTo>
                  <a:cubicBezTo>
                    <a:pt x="12338" y="33"/>
                    <a:pt x="11154" y="70"/>
                    <a:pt x="9974" y="102"/>
                  </a:cubicBezTo>
                  <a:cubicBezTo>
                    <a:pt x="7378" y="176"/>
                    <a:pt x="4785" y="252"/>
                    <a:pt x="2192" y="324"/>
                  </a:cubicBezTo>
                  <a:cubicBezTo>
                    <a:pt x="1711" y="339"/>
                    <a:pt x="1234" y="351"/>
                    <a:pt x="758" y="365"/>
                  </a:cubicBezTo>
                  <a:cubicBezTo>
                    <a:pt x="721" y="1544"/>
                    <a:pt x="684" y="2724"/>
                    <a:pt x="649" y="3904"/>
                  </a:cubicBezTo>
                  <a:cubicBezTo>
                    <a:pt x="619" y="4877"/>
                    <a:pt x="590" y="5849"/>
                    <a:pt x="561" y="6822"/>
                  </a:cubicBezTo>
                  <a:cubicBezTo>
                    <a:pt x="557" y="6927"/>
                    <a:pt x="528" y="7284"/>
                    <a:pt x="531" y="7768"/>
                  </a:cubicBezTo>
                  <a:cubicBezTo>
                    <a:pt x="543" y="8642"/>
                    <a:pt x="546" y="9094"/>
                    <a:pt x="765" y="9556"/>
                  </a:cubicBezTo>
                  <a:cubicBezTo>
                    <a:pt x="877" y="9797"/>
                    <a:pt x="1143" y="10252"/>
                    <a:pt x="1802" y="10630"/>
                  </a:cubicBezTo>
                  <a:cubicBezTo>
                    <a:pt x="1802" y="11210"/>
                    <a:pt x="1792" y="12007"/>
                    <a:pt x="1751" y="12947"/>
                  </a:cubicBezTo>
                  <a:cubicBezTo>
                    <a:pt x="1668" y="14928"/>
                    <a:pt x="1493" y="16410"/>
                    <a:pt x="1387" y="17310"/>
                  </a:cubicBezTo>
                  <a:cubicBezTo>
                    <a:pt x="990" y="20660"/>
                    <a:pt x="350" y="23791"/>
                    <a:pt x="0" y="25412"/>
                  </a:cubicBezTo>
                  <a:lnTo>
                    <a:pt x="13518" y="25412"/>
                  </a:lnTo>
                  <a:lnTo>
                    <a:pt x="135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977708" y="1552107"/>
              <a:ext cx="34669" cy="3557868"/>
            </a:xfrm>
            <a:custGeom>
              <a:avLst/>
              <a:gdLst/>
              <a:ahLst/>
              <a:cxnLst/>
              <a:rect l="l" t="t" r="r" b="b"/>
              <a:pathLst>
                <a:path w="322" h="21930" extrusionOk="0">
                  <a:moveTo>
                    <a:pt x="285" y="0"/>
                  </a:moveTo>
                  <a:cubicBezTo>
                    <a:pt x="263" y="0"/>
                    <a:pt x="244" y="18"/>
                    <a:pt x="244" y="39"/>
                  </a:cubicBezTo>
                  <a:cubicBezTo>
                    <a:pt x="244" y="288"/>
                    <a:pt x="244" y="535"/>
                    <a:pt x="241" y="782"/>
                  </a:cubicBezTo>
                  <a:lnTo>
                    <a:pt x="241" y="1522"/>
                  </a:lnTo>
                  <a:cubicBezTo>
                    <a:pt x="241" y="2418"/>
                    <a:pt x="237" y="3313"/>
                    <a:pt x="234" y="4209"/>
                  </a:cubicBezTo>
                  <a:cubicBezTo>
                    <a:pt x="230" y="4581"/>
                    <a:pt x="230" y="4952"/>
                    <a:pt x="226" y="5324"/>
                  </a:cubicBezTo>
                  <a:cubicBezTo>
                    <a:pt x="223" y="6070"/>
                    <a:pt x="216" y="6817"/>
                    <a:pt x="212" y="7571"/>
                  </a:cubicBezTo>
                  <a:lnTo>
                    <a:pt x="212" y="7629"/>
                  </a:lnTo>
                  <a:lnTo>
                    <a:pt x="212" y="7658"/>
                  </a:lnTo>
                  <a:cubicBezTo>
                    <a:pt x="190" y="10455"/>
                    <a:pt x="153" y="13361"/>
                    <a:pt x="106" y="16300"/>
                  </a:cubicBezTo>
                  <a:cubicBezTo>
                    <a:pt x="91" y="17148"/>
                    <a:pt x="81" y="17993"/>
                    <a:pt x="63" y="18842"/>
                  </a:cubicBezTo>
                  <a:cubicBezTo>
                    <a:pt x="63" y="18896"/>
                    <a:pt x="63" y="18951"/>
                    <a:pt x="59" y="19005"/>
                  </a:cubicBezTo>
                  <a:cubicBezTo>
                    <a:pt x="51" y="19242"/>
                    <a:pt x="48" y="19534"/>
                    <a:pt x="48" y="19712"/>
                  </a:cubicBezTo>
                  <a:lnTo>
                    <a:pt x="44" y="19850"/>
                  </a:lnTo>
                  <a:cubicBezTo>
                    <a:pt x="41" y="20116"/>
                    <a:pt x="29" y="20666"/>
                    <a:pt x="4" y="21889"/>
                  </a:cubicBezTo>
                  <a:cubicBezTo>
                    <a:pt x="1" y="21911"/>
                    <a:pt x="19" y="21930"/>
                    <a:pt x="41" y="21930"/>
                  </a:cubicBezTo>
                  <a:cubicBezTo>
                    <a:pt x="63" y="21930"/>
                    <a:pt x="81" y="21911"/>
                    <a:pt x="81" y="21889"/>
                  </a:cubicBezTo>
                  <a:cubicBezTo>
                    <a:pt x="106" y="20670"/>
                    <a:pt x="117" y="20116"/>
                    <a:pt x="125" y="19854"/>
                  </a:cubicBezTo>
                  <a:lnTo>
                    <a:pt x="125" y="19716"/>
                  </a:lnTo>
                  <a:cubicBezTo>
                    <a:pt x="128" y="19534"/>
                    <a:pt x="132" y="19245"/>
                    <a:pt x="139" y="19010"/>
                  </a:cubicBezTo>
                  <a:cubicBezTo>
                    <a:pt x="139" y="18951"/>
                    <a:pt x="142" y="18896"/>
                    <a:pt x="142" y="18842"/>
                  </a:cubicBezTo>
                  <a:cubicBezTo>
                    <a:pt x="157" y="17997"/>
                    <a:pt x="172" y="17152"/>
                    <a:pt x="186" y="16304"/>
                  </a:cubicBezTo>
                  <a:cubicBezTo>
                    <a:pt x="234" y="13361"/>
                    <a:pt x="266" y="10455"/>
                    <a:pt x="288" y="7662"/>
                  </a:cubicBezTo>
                  <a:lnTo>
                    <a:pt x="288" y="7629"/>
                  </a:lnTo>
                  <a:cubicBezTo>
                    <a:pt x="288" y="7607"/>
                    <a:pt x="292" y="7589"/>
                    <a:pt x="288" y="7567"/>
                  </a:cubicBezTo>
                  <a:cubicBezTo>
                    <a:pt x="295" y="6821"/>
                    <a:pt x="303" y="6070"/>
                    <a:pt x="306" y="5327"/>
                  </a:cubicBezTo>
                  <a:cubicBezTo>
                    <a:pt x="310" y="4952"/>
                    <a:pt x="310" y="4581"/>
                    <a:pt x="310" y="4209"/>
                  </a:cubicBezTo>
                  <a:cubicBezTo>
                    <a:pt x="317" y="3313"/>
                    <a:pt x="321" y="2418"/>
                    <a:pt x="321" y="1522"/>
                  </a:cubicBezTo>
                  <a:lnTo>
                    <a:pt x="321" y="782"/>
                  </a:lnTo>
                  <a:lnTo>
                    <a:pt x="321" y="39"/>
                  </a:lnTo>
                  <a:cubicBezTo>
                    <a:pt x="321" y="18"/>
                    <a:pt x="306" y="0"/>
                    <a:pt x="285"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284674" y="1540751"/>
              <a:ext cx="39299" cy="3545052"/>
            </a:xfrm>
            <a:custGeom>
              <a:avLst/>
              <a:gdLst/>
              <a:ahLst/>
              <a:cxnLst/>
              <a:rect l="l" t="t" r="r" b="b"/>
              <a:pathLst>
                <a:path w="365" h="21851" extrusionOk="0">
                  <a:moveTo>
                    <a:pt x="41" y="0"/>
                  </a:moveTo>
                  <a:cubicBezTo>
                    <a:pt x="19" y="0"/>
                    <a:pt x="0" y="19"/>
                    <a:pt x="0" y="40"/>
                  </a:cubicBezTo>
                  <a:cubicBezTo>
                    <a:pt x="22" y="776"/>
                    <a:pt x="44" y="1516"/>
                    <a:pt x="63" y="2255"/>
                  </a:cubicBezTo>
                  <a:cubicBezTo>
                    <a:pt x="84" y="3107"/>
                    <a:pt x="106" y="3963"/>
                    <a:pt x="125" y="4819"/>
                  </a:cubicBezTo>
                  <a:cubicBezTo>
                    <a:pt x="136" y="5252"/>
                    <a:pt x="146" y="5689"/>
                    <a:pt x="153" y="6123"/>
                  </a:cubicBezTo>
                  <a:lnTo>
                    <a:pt x="158" y="6217"/>
                  </a:lnTo>
                  <a:cubicBezTo>
                    <a:pt x="172" y="6934"/>
                    <a:pt x="183" y="7656"/>
                    <a:pt x="194" y="8377"/>
                  </a:cubicBezTo>
                  <a:cubicBezTo>
                    <a:pt x="197" y="8405"/>
                    <a:pt x="197" y="8434"/>
                    <a:pt x="197" y="8464"/>
                  </a:cubicBezTo>
                  <a:cubicBezTo>
                    <a:pt x="234" y="10638"/>
                    <a:pt x="259" y="12903"/>
                    <a:pt x="274" y="15204"/>
                  </a:cubicBezTo>
                  <a:cubicBezTo>
                    <a:pt x="281" y="16366"/>
                    <a:pt x="285" y="17579"/>
                    <a:pt x="285" y="18912"/>
                  </a:cubicBezTo>
                  <a:lnTo>
                    <a:pt x="285" y="19021"/>
                  </a:lnTo>
                  <a:lnTo>
                    <a:pt x="285" y="19924"/>
                  </a:lnTo>
                  <a:cubicBezTo>
                    <a:pt x="285" y="20310"/>
                    <a:pt x="274" y="20598"/>
                    <a:pt x="267" y="20900"/>
                  </a:cubicBezTo>
                  <a:cubicBezTo>
                    <a:pt x="259" y="21169"/>
                    <a:pt x="249" y="21450"/>
                    <a:pt x="249" y="21811"/>
                  </a:cubicBezTo>
                  <a:cubicBezTo>
                    <a:pt x="249" y="21833"/>
                    <a:pt x="267" y="21847"/>
                    <a:pt x="289" y="21850"/>
                  </a:cubicBezTo>
                  <a:cubicBezTo>
                    <a:pt x="311" y="21850"/>
                    <a:pt x="328" y="21833"/>
                    <a:pt x="328" y="21811"/>
                  </a:cubicBezTo>
                  <a:cubicBezTo>
                    <a:pt x="328" y="21453"/>
                    <a:pt x="336" y="21173"/>
                    <a:pt x="347" y="20900"/>
                  </a:cubicBezTo>
                  <a:cubicBezTo>
                    <a:pt x="354" y="20612"/>
                    <a:pt x="365" y="20310"/>
                    <a:pt x="365" y="19924"/>
                  </a:cubicBezTo>
                  <a:lnTo>
                    <a:pt x="365" y="19021"/>
                  </a:lnTo>
                  <a:lnTo>
                    <a:pt x="365" y="18912"/>
                  </a:lnTo>
                  <a:cubicBezTo>
                    <a:pt x="365" y="17579"/>
                    <a:pt x="361" y="16366"/>
                    <a:pt x="354" y="15204"/>
                  </a:cubicBezTo>
                  <a:cubicBezTo>
                    <a:pt x="340" y="12903"/>
                    <a:pt x="314" y="10634"/>
                    <a:pt x="278" y="8464"/>
                  </a:cubicBezTo>
                  <a:cubicBezTo>
                    <a:pt x="278" y="8434"/>
                    <a:pt x="278" y="8405"/>
                    <a:pt x="274" y="8377"/>
                  </a:cubicBezTo>
                  <a:cubicBezTo>
                    <a:pt x="263" y="7652"/>
                    <a:pt x="249" y="6934"/>
                    <a:pt x="234" y="6213"/>
                  </a:cubicBezTo>
                  <a:lnTo>
                    <a:pt x="234" y="6123"/>
                  </a:lnTo>
                  <a:cubicBezTo>
                    <a:pt x="223" y="5686"/>
                    <a:pt x="215" y="5252"/>
                    <a:pt x="205" y="4819"/>
                  </a:cubicBezTo>
                  <a:cubicBezTo>
                    <a:pt x="187" y="3959"/>
                    <a:pt x="165" y="3107"/>
                    <a:pt x="143" y="2255"/>
                  </a:cubicBezTo>
                  <a:cubicBezTo>
                    <a:pt x="121" y="1512"/>
                    <a:pt x="103" y="776"/>
                    <a:pt x="81" y="40"/>
                  </a:cubicBezTo>
                  <a:cubicBezTo>
                    <a:pt x="81" y="19"/>
                    <a:pt x="63" y="0"/>
                    <a:pt x="41"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8587010" y="1696657"/>
              <a:ext cx="173452" cy="3082512"/>
            </a:xfrm>
            <a:custGeom>
              <a:avLst/>
              <a:gdLst/>
              <a:ahLst/>
              <a:cxnLst/>
              <a:rect l="l" t="t" r="r" b="b"/>
              <a:pathLst>
                <a:path w="1611" h="19000" extrusionOk="0">
                  <a:moveTo>
                    <a:pt x="44" y="0"/>
                  </a:moveTo>
                  <a:cubicBezTo>
                    <a:pt x="42" y="0"/>
                    <a:pt x="39" y="0"/>
                    <a:pt x="37" y="1"/>
                  </a:cubicBezTo>
                  <a:cubicBezTo>
                    <a:pt x="15" y="5"/>
                    <a:pt x="1" y="27"/>
                    <a:pt x="8" y="49"/>
                  </a:cubicBezTo>
                  <a:cubicBezTo>
                    <a:pt x="92" y="511"/>
                    <a:pt x="182" y="1014"/>
                    <a:pt x="281" y="1592"/>
                  </a:cubicBezTo>
                  <a:cubicBezTo>
                    <a:pt x="419" y="2430"/>
                    <a:pt x="554" y="3289"/>
                    <a:pt x="671" y="4149"/>
                  </a:cubicBezTo>
                  <a:cubicBezTo>
                    <a:pt x="769" y="4844"/>
                    <a:pt x="849" y="5463"/>
                    <a:pt x="915" y="6031"/>
                  </a:cubicBezTo>
                  <a:cubicBezTo>
                    <a:pt x="991" y="6698"/>
                    <a:pt x="1068" y="7390"/>
                    <a:pt x="1133" y="8085"/>
                  </a:cubicBezTo>
                  <a:cubicBezTo>
                    <a:pt x="1133" y="8115"/>
                    <a:pt x="1137" y="8140"/>
                    <a:pt x="1140" y="8169"/>
                  </a:cubicBezTo>
                  <a:cubicBezTo>
                    <a:pt x="1352" y="10449"/>
                    <a:pt x="1479" y="12772"/>
                    <a:pt x="1515" y="15067"/>
                  </a:cubicBezTo>
                  <a:cubicBezTo>
                    <a:pt x="1530" y="16060"/>
                    <a:pt x="1530" y="17030"/>
                    <a:pt x="1515" y="17951"/>
                  </a:cubicBezTo>
                  <a:cubicBezTo>
                    <a:pt x="1512" y="18097"/>
                    <a:pt x="1508" y="18242"/>
                    <a:pt x="1505" y="18388"/>
                  </a:cubicBezTo>
                  <a:lnTo>
                    <a:pt x="1490" y="18959"/>
                  </a:lnTo>
                  <a:cubicBezTo>
                    <a:pt x="1490" y="18981"/>
                    <a:pt x="1508" y="18999"/>
                    <a:pt x="1530" y="18999"/>
                  </a:cubicBezTo>
                  <a:cubicBezTo>
                    <a:pt x="1552" y="18999"/>
                    <a:pt x="1570" y="18985"/>
                    <a:pt x="1570" y="18963"/>
                  </a:cubicBezTo>
                  <a:lnTo>
                    <a:pt x="1584" y="18391"/>
                  </a:lnTo>
                  <a:cubicBezTo>
                    <a:pt x="1589" y="18245"/>
                    <a:pt x="1592" y="18097"/>
                    <a:pt x="1592" y="17951"/>
                  </a:cubicBezTo>
                  <a:cubicBezTo>
                    <a:pt x="1611" y="17033"/>
                    <a:pt x="1611" y="16060"/>
                    <a:pt x="1596" y="15067"/>
                  </a:cubicBezTo>
                  <a:cubicBezTo>
                    <a:pt x="1559" y="12769"/>
                    <a:pt x="1431" y="10445"/>
                    <a:pt x="1221" y="8162"/>
                  </a:cubicBezTo>
                  <a:cubicBezTo>
                    <a:pt x="1217" y="8133"/>
                    <a:pt x="1213" y="8107"/>
                    <a:pt x="1213" y="8078"/>
                  </a:cubicBezTo>
                  <a:cubicBezTo>
                    <a:pt x="1144" y="7379"/>
                    <a:pt x="1071" y="6687"/>
                    <a:pt x="991" y="6024"/>
                  </a:cubicBezTo>
                  <a:cubicBezTo>
                    <a:pt x="925" y="5453"/>
                    <a:pt x="846" y="4834"/>
                    <a:pt x="751" y="4138"/>
                  </a:cubicBezTo>
                  <a:cubicBezTo>
                    <a:pt x="631" y="3278"/>
                    <a:pt x="500" y="2419"/>
                    <a:pt x="357" y="1578"/>
                  </a:cubicBezTo>
                  <a:cubicBezTo>
                    <a:pt x="259" y="1002"/>
                    <a:pt x="172" y="496"/>
                    <a:pt x="85" y="34"/>
                  </a:cubicBezTo>
                  <a:cubicBezTo>
                    <a:pt x="81" y="14"/>
                    <a:pt x="63" y="0"/>
                    <a:pt x="44"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800734" y="1696657"/>
              <a:ext cx="175283" cy="3403905"/>
            </a:xfrm>
            <a:custGeom>
              <a:avLst/>
              <a:gdLst/>
              <a:ahLst/>
              <a:cxnLst/>
              <a:rect l="l" t="t" r="r" b="b"/>
              <a:pathLst>
                <a:path w="1628" h="20981" extrusionOk="0">
                  <a:moveTo>
                    <a:pt x="43" y="0"/>
                  </a:moveTo>
                  <a:cubicBezTo>
                    <a:pt x="41" y="0"/>
                    <a:pt x="38" y="0"/>
                    <a:pt x="36" y="1"/>
                  </a:cubicBezTo>
                  <a:cubicBezTo>
                    <a:pt x="14" y="5"/>
                    <a:pt x="0" y="27"/>
                    <a:pt x="7" y="49"/>
                  </a:cubicBezTo>
                  <a:cubicBezTo>
                    <a:pt x="102" y="551"/>
                    <a:pt x="189" y="1054"/>
                    <a:pt x="270" y="1541"/>
                  </a:cubicBezTo>
                  <a:cubicBezTo>
                    <a:pt x="648" y="3781"/>
                    <a:pt x="947" y="6057"/>
                    <a:pt x="1155" y="8308"/>
                  </a:cubicBezTo>
                  <a:cubicBezTo>
                    <a:pt x="1155" y="8333"/>
                    <a:pt x="1159" y="8355"/>
                    <a:pt x="1159" y="8384"/>
                  </a:cubicBezTo>
                  <a:cubicBezTo>
                    <a:pt x="1362" y="10606"/>
                    <a:pt x="1483" y="12853"/>
                    <a:pt x="1515" y="15067"/>
                  </a:cubicBezTo>
                  <a:cubicBezTo>
                    <a:pt x="1548" y="17189"/>
                    <a:pt x="1519" y="18999"/>
                    <a:pt x="1413" y="20941"/>
                  </a:cubicBezTo>
                  <a:cubicBezTo>
                    <a:pt x="1413" y="20962"/>
                    <a:pt x="1431" y="20981"/>
                    <a:pt x="1453" y="20981"/>
                  </a:cubicBezTo>
                  <a:cubicBezTo>
                    <a:pt x="1475" y="20981"/>
                    <a:pt x="1493" y="20966"/>
                    <a:pt x="1493" y="20944"/>
                  </a:cubicBezTo>
                  <a:cubicBezTo>
                    <a:pt x="1596" y="18999"/>
                    <a:pt x="1628" y="17189"/>
                    <a:pt x="1596" y="15067"/>
                  </a:cubicBezTo>
                  <a:cubicBezTo>
                    <a:pt x="1562" y="12848"/>
                    <a:pt x="1443" y="10598"/>
                    <a:pt x="1238" y="8377"/>
                  </a:cubicBezTo>
                  <a:cubicBezTo>
                    <a:pt x="1235" y="8352"/>
                    <a:pt x="1235" y="8325"/>
                    <a:pt x="1231" y="8300"/>
                  </a:cubicBezTo>
                  <a:cubicBezTo>
                    <a:pt x="1024" y="6046"/>
                    <a:pt x="729" y="3770"/>
                    <a:pt x="350" y="1527"/>
                  </a:cubicBezTo>
                  <a:cubicBezTo>
                    <a:pt x="266" y="1039"/>
                    <a:pt x="179" y="536"/>
                    <a:pt x="84" y="34"/>
                  </a:cubicBezTo>
                  <a:cubicBezTo>
                    <a:pt x="80" y="14"/>
                    <a:pt x="62" y="0"/>
                    <a:pt x="43"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 name="Google Shape;16;p2"/>
          <p:cNvGrpSpPr/>
          <p:nvPr/>
        </p:nvGrpSpPr>
        <p:grpSpPr>
          <a:xfrm flipH="1">
            <a:off x="-812307" y="-507998"/>
            <a:ext cx="4394052" cy="2751108"/>
            <a:chOff x="5331840" y="5"/>
            <a:chExt cx="3812076" cy="2386733"/>
          </a:xfrm>
        </p:grpSpPr>
        <p:sp>
          <p:nvSpPr>
            <p:cNvPr id="17" name="Google Shape;17;p2"/>
            <p:cNvSpPr/>
            <p:nvPr/>
          </p:nvSpPr>
          <p:spPr>
            <a:xfrm>
              <a:off x="5331840" y="5"/>
              <a:ext cx="3812076" cy="2373963"/>
            </a:xfrm>
            <a:custGeom>
              <a:avLst/>
              <a:gdLst/>
              <a:ahLst/>
              <a:cxnLst/>
              <a:rect l="l" t="t" r="r" b="b"/>
              <a:pathLst>
                <a:path w="35406" h="22048" extrusionOk="0">
                  <a:moveTo>
                    <a:pt x="1" y="1"/>
                  </a:moveTo>
                  <a:cubicBezTo>
                    <a:pt x="1825" y="3416"/>
                    <a:pt x="5510" y="9206"/>
                    <a:pt x="12215" y="14090"/>
                  </a:cubicBezTo>
                  <a:cubicBezTo>
                    <a:pt x="21676" y="20980"/>
                    <a:pt x="31428" y="21898"/>
                    <a:pt x="35405" y="22047"/>
                  </a:cubicBezTo>
                  <a:lnTo>
                    <a:pt x="354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716543" y="254322"/>
              <a:ext cx="3003923" cy="1870271"/>
            </a:xfrm>
            <a:custGeom>
              <a:avLst/>
              <a:gdLst/>
              <a:ahLst/>
              <a:cxnLst/>
              <a:rect l="l" t="t" r="r" b="b"/>
              <a:pathLst>
                <a:path w="27900" h="17370" extrusionOk="0">
                  <a:moveTo>
                    <a:pt x="47" y="0"/>
                  </a:moveTo>
                  <a:cubicBezTo>
                    <a:pt x="39" y="0"/>
                    <a:pt x="30" y="3"/>
                    <a:pt x="22" y="9"/>
                  </a:cubicBezTo>
                  <a:cubicBezTo>
                    <a:pt x="4" y="20"/>
                    <a:pt x="0" y="46"/>
                    <a:pt x="14" y="64"/>
                  </a:cubicBezTo>
                  <a:cubicBezTo>
                    <a:pt x="2349" y="3360"/>
                    <a:pt x="5124" y="6288"/>
                    <a:pt x="8256" y="8760"/>
                  </a:cubicBezTo>
                  <a:cubicBezTo>
                    <a:pt x="13831" y="13170"/>
                    <a:pt x="20608" y="16145"/>
                    <a:pt x="27855" y="17369"/>
                  </a:cubicBezTo>
                  <a:cubicBezTo>
                    <a:pt x="27877" y="17369"/>
                    <a:pt x="27891" y="17354"/>
                    <a:pt x="27895" y="17336"/>
                  </a:cubicBezTo>
                  <a:cubicBezTo>
                    <a:pt x="27899" y="17314"/>
                    <a:pt x="27884" y="17297"/>
                    <a:pt x="27862" y="17292"/>
                  </a:cubicBezTo>
                  <a:cubicBezTo>
                    <a:pt x="20634" y="16073"/>
                    <a:pt x="13872" y="13101"/>
                    <a:pt x="8303" y="8698"/>
                  </a:cubicBezTo>
                  <a:cubicBezTo>
                    <a:pt x="5179" y="6229"/>
                    <a:pt x="2411" y="3308"/>
                    <a:pt x="76" y="17"/>
                  </a:cubicBezTo>
                  <a:cubicBezTo>
                    <a:pt x="70" y="6"/>
                    <a:pt x="59" y="0"/>
                    <a:pt x="47"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6090910" y="224821"/>
              <a:ext cx="2629025" cy="1693042"/>
            </a:xfrm>
            <a:custGeom>
              <a:avLst/>
              <a:gdLst/>
              <a:ahLst/>
              <a:cxnLst/>
              <a:rect l="l" t="t" r="r" b="b"/>
              <a:pathLst>
                <a:path w="24418" h="15724" extrusionOk="0">
                  <a:moveTo>
                    <a:pt x="45" y="0"/>
                  </a:moveTo>
                  <a:cubicBezTo>
                    <a:pt x="40" y="0"/>
                    <a:pt x="34" y="1"/>
                    <a:pt x="30" y="3"/>
                  </a:cubicBezTo>
                  <a:cubicBezTo>
                    <a:pt x="8" y="14"/>
                    <a:pt x="1" y="36"/>
                    <a:pt x="8" y="54"/>
                  </a:cubicBezTo>
                  <a:cubicBezTo>
                    <a:pt x="1712" y="3844"/>
                    <a:pt x="4280" y="7202"/>
                    <a:pt x="7430" y="9766"/>
                  </a:cubicBezTo>
                  <a:cubicBezTo>
                    <a:pt x="13738" y="14900"/>
                    <a:pt x="20758" y="15702"/>
                    <a:pt x="24378" y="15724"/>
                  </a:cubicBezTo>
                  <a:cubicBezTo>
                    <a:pt x="24400" y="15724"/>
                    <a:pt x="24418" y="15705"/>
                    <a:pt x="24418" y="15684"/>
                  </a:cubicBezTo>
                  <a:cubicBezTo>
                    <a:pt x="24418" y="15662"/>
                    <a:pt x="24404" y="15643"/>
                    <a:pt x="24382" y="15643"/>
                  </a:cubicBezTo>
                  <a:cubicBezTo>
                    <a:pt x="20769" y="15622"/>
                    <a:pt x="13770" y="14824"/>
                    <a:pt x="7481" y="9705"/>
                  </a:cubicBezTo>
                  <a:cubicBezTo>
                    <a:pt x="4338" y="7148"/>
                    <a:pt x="1778" y="3801"/>
                    <a:pt x="81" y="25"/>
                  </a:cubicBezTo>
                  <a:cubicBezTo>
                    <a:pt x="76" y="9"/>
                    <a:pt x="60" y="0"/>
                    <a:pt x="45"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6750817" y="175508"/>
              <a:ext cx="2196202" cy="1467145"/>
            </a:xfrm>
            <a:custGeom>
              <a:avLst/>
              <a:gdLst/>
              <a:ahLst/>
              <a:cxnLst/>
              <a:rect l="l" t="t" r="r" b="b"/>
              <a:pathLst>
                <a:path w="20398" h="13626" extrusionOk="0">
                  <a:moveTo>
                    <a:pt x="49" y="0"/>
                  </a:moveTo>
                  <a:cubicBezTo>
                    <a:pt x="45" y="0"/>
                    <a:pt x="41" y="1"/>
                    <a:pt x="37" y="2"/>
                  </a:cubicBezTo>
                  <a:cubicBezTo>
                    <a:pt x="15" y="6"/>
                    <a:pt x="0" y="28"/>
                    <a:pt x="8" y="50"/>
                  </a:cubicBezTo>
                  <a:cubicBezTo>
                    <a:pt x="547" y="2151"/>
                    <a:pt x="2004" y="6153"/>
                    <a:pt x="5715" y="9332"/>
                  </a:cubicBezTo>
                  <a:cubicBezTo>
                    <a:pt x="9920" y="12937"/>
                    <a:pt x="14760" y="13625"/>
                    <a:pt x="17826" y="13625"/>
                  </a:cubicBezTo>
                  <a:cubicBezTo>
                    <a:pt x="18949" y="13625"/>
                    <a:pt x="19830" y="13531"/>
                    <a:pt x="20361" y="13458"/>
                  </a:cubicBezTo>
                  <a:cubicBezTo>
                    <a:pt x="20383" y="13454"/>
                    <a:pt x="20398" y="13436"/>
                    <a:pt x="20394" y="13414"/>
                  </a:cubicBezTo>
                  <a:cubicBezTo>
                    <a:pt x="20391" y="13394"/>
                    <a:pt x="20376" y="13381"/>
                    <a:pt x="20357" y="13381"/>
                  </a:cubicBezTo>
                  <a:cubicBezTo>
                    <a:pt x="20355" y="13381"/>
                    <a:pt x="20353" y="13381"/>
                    <a:pt x="20350" y="13381"/>
                  </a:cubicBezTo>
                  <a:cubicBezTo>
                    <a:pt x="19822" y="13454"/>
                    <a:pt x="18944" y="13545"/>
                    <a:pt x="17832" y="13545"/>
                  </a:cubicBezTo>
                  <a:cubicBezTo>
                    <a:pt x="14776" y="13545"/>
                    <a:pt x="9954" y="12864"/>
                    <a:pt x="5765" y="9274"/>
                  </a:cubicBezTo>
                  <a:cubicBezTo>
                    <a:pt x="2073" y="6105"/>
                    <a:pt x="620" y="2122"/>
                    <a:pt x="84" y="31"/>
                  </a:cubicBezTo>
                  <a:cubicBezTo>
                    <a:pt x="79" y="13"/>
                    <a:pt x="65" y="0"/>
                    <a:pt x="49"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7157054" y="175400"/>
              <a:ext cx="1782220" cy="1146497"/>
            </a:xfrm>
            <a:custGeom>
              <a:avLst/>
              <a:gdLst/>
              <a:ahLst/>
              <a:cxnLst/>
              <a:rect l="l" t="t" r="r" b="b"/>
              <a:pathLst>
                <a:path w="16553" h="10648" extrusionOk="0">
                  <a:moveTo>
                    <a:pt x="44" y="1"/>
                  </a:moveTo>
                  <a:cubicBezTo>
                    <a:pt x="39" y="1"/>
                    <a:pt x="34" y="2"/>
                    <a:pt x="29" y="3"/>
                  </a:cubicBezTo>
                  <a:cubicBezTo>
                    <a:pt x="12" y="14"/>
                    <a:pt x="0" y="36"/>
                    <a:pt x="12" y="58"/>
                  </a:cubicBezTo>
                  <a:cubicBezTo>
                    <a:pt x="915" y="2126"/>
                    <a:pt x="2688" y="5080"/>
                    <a:pt x="5991" y="7414"/>
                  </a:cubicBezTo>
                  <a:cubicBezTo>
                    <a:pt x="9927" y="10196"/>
                    <a:pt x="14028" y="10648"/>
                    <a:pt x="16268" y="10648"/>
                  </a:cubicBezTo>
                  <a:lnTo>
                    <a:pt x="16515" y="10648"/>
                  </a:lnTo>
                  <a:cubicBezTo>
                    <a:pt x="16537" y="10648"/>
                    <a:pt x="16552" y="10629"/>
                    <a:pt x="16552" y="10608"/>
                  </a:cubicBezTo>
                  <a:cubicBezTo>
                    <a:pt x="16552" y="10587"/>
                    <a:pt x="16536" y="10567"/>
                    <a:pt x="16517" y="10567"/>
                  </a:cubicBezTo>
                  <a:cubicBezTo>
                    <a:pt x="16515" y="10567"/>
                    <a:pt x="16513" y="10567"/>
                    <a:pt x="16512" y="10567"/>
                  </a:cubicBezTo>
                  <a:cubicBezTo>
                    <a:pt x="16425" y="10569"/>
                    <a:pt x="16335" y="10570"/>
                    <a:pt x="16241" y="10570"/>
                  </a:cubicBezTo>
                  <a:cubicBezTo>
                    <a:pt x="14006" y="10570"/>
                    <a:pt x="9943" y="10110"/>
                    <a:pt x="6038" y="7352"/>
                  </a:cubicBezTo>
                  <a:cubicBezTo>
                    <a:pt x="2750" y="5024"/>
                    <a:pt x="984" y="2083"/>
                    <a:pt x="81" y="25"/>
                  </a:cubicBezTo>
                  <a:cubicBezTo>
                    <a:pt x="75" y="11"/>
                    <a:pt x="60" y="1"/>
                    <a:pt x="44"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696586" y="101753"/>
              <a:ext cx="1220626" cy="946872"/>
            </a:xfrm>
            <a:custGeom>
              <a:avLst/>
              <a:gdLst/>
              <a:ahLst/>
              <a:cxnLst/>
              <a:rect l="l" t="t" r="r" b="b"/>
              <a:pathLst>
                <a:path w="11337" h="8794" extrusionOk="0">
                  <a:moveTo>
                    <a:pt x="47" y="0"/>
                  </a:moveTo>
                  <a:cubicBezTo>
                    <a:pt x="42" y="0"/>
                    <a:pt x="38" y="1"/>
                    <a:pt x="33" y="2"/>
                  </a:cubicBezTo>
                  <a:cubicBezTo>
                    <a:pt x="11" y="6"/>
                    <a:pt x="0" y="32"/>
                    <a:pt x="8" y="49"/>
                  </a:cubicBezTo>
                  <a:cubicBezTo>
                    <a:pt x="565" y="1827"/>
                    <a:pt x="1468" y="3400"/>
                    <a:pt x="2692" y="4733"/>
                  </a:cubicBezTo>
                  <a:cubicBezTo>
                    <a:pt x="5711" y="8018"/>
                    <a:pt x="9713" y="8666"/>
                    <a:pt x="11296" y="8794"/>
                  </a:cubicBezTo>
                  <a:cubicBezTo>
                    <a:pt x="11318" y="8794"/>
                    <a:pt x="11333" y="8775"/>
                    <a:pt x="11337" y="8757"/>
                  </a:cubicBezTo>
                  <a:cubicBezTo>
                    <a:pt x="11337" y="8735"/>
                    <a:pt x="11323" y="8713"/>
                    <a:pt x="11301" y="8713"/>
                  </a:cubicBezTo>
                  <a:cubicBezTo>
                    <a:pt x="9728" y="8589"/>
                    <a:pt x="5747" y="7945"/>
                    <a:pt x="2750" y="4678"/>
                  </a:cubicBezTo>
                  <a:cubicBezTo>
                    <a:pt x="1537" y="3357"/>
                    <a:pt x="638" y="1790"/>
                    <a:pt x="80" y="27"/>
                  </a:cubicBezTo>
                  <a:cubicBezTo>
                    <a:pt x="78" y="10"/>
                    <a:pt x="63" y="0"/>
                    <a:pt x="47"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154505" y="116181"/>
              <a:ext cx="799970" cy="673707"/>
            </a:xfrm>
            <a:custGeom>
              <a:avLst/>
              <a:gdLst/>
              <a:ahLst/>
              <a:cxnLst/>
              <a:rect l="l" t="t" r="r" b="b"/>
              <a:pathLst>
                <a:path w="7430" h="6257" extrusionOk="0">
                  <a:moveTo>
                    <a:pt x="45" y="1"/>
                  </a:moveTo>
                  <a:cubicBezTo>
                    <a:pt x="41" y="1"/>
                    <a:pt x="37" y="1"/>
                    <a:pt x="34" y="3"/>
                  </a:cubicBezTo>
                  <a:cubicBezTo>
                    <a:pt x="12" y="11"/>
                    <a:pt x="1" y="36"/>
                    <a:pt x="8" y="54"/>
                  </a:cubicBezTo>
                  <a:cubicBezTo>
                    <a:pt x="387" y="1161"/>
                    <a:pt x="1345" y="3241"/>
                    <a:pt x="3522" y="4741"/>
                  </a:cubicBezTo>
                  <a:cubicBezTo>
                    <a:pt x="4658" y="5524"/>
                    <a:pt x="5991" y="6048"/>
                    <a:pt x="7386" y="6256"/>
                  </a:cubicBezTo>
                  <a:cubicBezTo>
                    <a:pt x="7404" y="6256"/>
                    <a:pt x="7423" y="6241"/>
                    <a:pt x="7426" y="6223"/>
                  </a:cubicBezTo>
                  <a:cubicBezTo>
                    <a:pt x="7430" y="6201"/>
                    <a:pt x="7415" y="6183"/>
                    <a:pt x="7393" y="6179"/>
                  </a:cubicBezTo>
                  <a:cubicBezTo>
                    <a:pt x="6016" y="5972"/>
                    <a:pt x="4691" y="5451"/>
                    <a:pt x="3566" y="4675"/>
                  </a:cubicBezTo>
                  <a:cubicBezTo>
                    <a:pt x="1411" y="3189"/>
                    <a:pt x="456" y="1125"/>
                    <a:pt x="81" y="29"/>
                  </a:cubicBezTo>
                  <a:cubicBezTo>
                    <a:pt x="75" y="11"/>
                    <a:pt x="60" y="1"/>
                    <a:pt x="45"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7884793" y="2145767"/>
              <a:ext cx="1258310" cy="240971"/>
            </a:xfrm>
            <a:custGeom>
              <a:avLst/>
              <a:gdLst/>
              <a:ahLst/>
              <a:cxnLst/>
              <a:rect l="l" t="t" r="r" b="b"/>
              <a:pathLst>
                <a:path w="11687" h="2238" extrusionOk="0">
                  <a:moveTo>
                    <a:pt x="43" y="0"/>
                  </a:moveTo>
                  <a:cubicBezTo>
                    <a:pt x="27" y="0"/>
                    <a:pt x="10" y="10"/>
                    <a:pt x="4" y="28"/>
                  </a:cubicBezTo>
                  <a:cubicBezTo>
                    <a:pt x="0" y="46"/>
                    <a:pt x="8" y="71"/>
                    <a:pt x="30" y="79"/>
                  </a:cubicBezTo>
                  <a:cubicBezTo>
                    <a:pt x="1796" y="698"/>
                    <a:pt x="3624" y="1189"/>
                    <a:pt x="5459" y="1547"/>
                  </a:cubicBezTo>
                  <a:cubicBezTo>
                    <a:pt x="7491" y="1940"/>
                    <a:pt x="9575" y="2172"/>
                    <a:pt x="11646" y="2238"/>
                  </a:cubicBezTo>
                  <a:cubicBezTo>
                    <a:pt x="11668" y="2238"/>
                    <a:pt x="11686" y="2220"/>
                    <a:pt x="11686" y="2199"/>
                  </a:cubicBezTo>
                  <a:cubicBezTo>
                    <a:pt x="11686" y="2177"/>
                    <a:pt x="11668" y="2158"/>
                    <a:pt x="11646" y="2158"/>
                  </a:cubicBezTo>
                  <a:cubicBezTo>
                    <a:pt x="9582" y="2093"/>
                    <a:pt x="7502" y="1863"/>
                    <a:pt x="5474" y="1470"/>
                  </a:cubicBezTo>
                  <a:cubicBezTo>
                    <a:pt x="3642" y="1113"/>
                    <a:pt x="1818" y="621"/>
                    <a:pt x="55" y="2"/>
                  </a:cubicBezTo>
                  <a:cubicBezTo>
                    <a:pt x="51" y="1"/>
                    <a:pt x="47" y="0"/>
                    <a:pt x="43"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 name="Google Shape;25;p2"/>
          <p:cNvGrpSpPr/>
          <p:nvPr/>
        </p:nvGrpSpPr>
        <p:grpSpPr>
          <a:xfrm>
            <a:off x="16" y="-15"/>
            <a:ext cx="6295115" cy="6448476"/>
            <a:chOff x="4125800" y="812834"/>
            <a:chExt cx="1406792" cy="1441022"/>
          </a:xfrm>
        </p:grpSpPr>
        <p:sp>
          <p:nvSpPr>
            <p:cNvPr id="26" name="Google Shape;26;p2"/>
            <p:cNvSpPr/>
            <p:nvPr/>
          </p:nvSpPr>
          <p:spPr>
            <a:xfrm>
              <a:off x="4159297" y="814906"/>
              <a:ext cx="265076" cy="93582"/>
            </a:xfrm>
            <a:custGeom>
              <a:avLst/>
              <a:gdLst/>
              <a:ahLst/>
              <a:cxnLst/>
              <a:rect l="l" t="t" r="r" b="b"/>
              <a:pathLst>
                <a:path w="6141" h="2168" extrusionOk="0">
                  <a:moveTo>
                    <a:pt x="4549" y="1"/>
                  </a:moveTo>
                  <a:cubicBezTo>
                    <a:pt x="3034" y="18"/>
                    <a:pt x="1515" y="40"/>
                    <a:pt x="1" y="62"/>
                  </a:cubicBezTo>
                  <a:cubicBezTo>
                    <a:pt x="670" y="761"/>
                    <a:pt x="1341" y="1465"/>
                    <a:pt x="2011" y="2167"/>
                  </a:cubicBezTo>
                  <a:cubicBezTo>
                    <a:pt x="3388" y="2068"/>
                    <a:pt x="4764" y="1974"/>
                    <a:pt x="6141" y="1880"/>
                  </a:cubicBezTo>
                  <a:cubicBezTo>
                    <a:pt x="5608" y="1253"/>
                    <a:pt x="5080" y="626"/>
                    <a:pt x="4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125800" y="812834"/>
              <a:ext cx="247810" cy="29482"/>
            </a:xfrm>
            <a:custGeom>
              <a:avLst/>
              <a:gdLst/>
              <a:ahLst/>
              <a:cxnLst/>
              <a:rect l="l" t="t" r="r" b="b"/>
              <a:pathLst>
                <a:path w="5741" h="683" extrusionOk="0">
                  <a:moveTo>
                    <a:pt x="1" y="1"/>
                  </a:moveTo>
                  <a:cubicBezTo>
                    <a:pt x="1" y="376"/>
                    <a:pt x="307" y="682"/>
                    <a:pt x="682" y="682"/>
                  </a:cubicBezTo>
                  <a:lnTo>
                    <a:pt x="5740" y="682"/>
                  </a:lnTo>
                  <a:lnTo>
                    <a:pt x="57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246103" y="896015"/>
              <a:ext cx="1286490" cy="1357841"/>
            </a:xfrm>
            <a:custGeom>
              <a:avLst/>
              <a:gdLst/>
              <a:ahLst/>
              <a:cxnLst/>
              <a:rect l="l" t="t" r="r" b="b"/>
              <a:pathLst>
                <a:path w="29804" h="31457" extrusionOk="0">
                  <a:moveTo>
                    <a:pt x="4130" y="1"/>
                  </a:moveTo>
                  <a:cubicBezTo>
                    <a:pt x="2753" y="95"/>
                    <a:pt x="1377" y="189"/>
                    <a:pt x="0" y="288"/>
                  </a:cubicBezTo>
                  <a:lnTo>
                    <a:pt x="12880" y="31457"/>
                  </a:lnTo>
                  <a:cubicBezTo>
                    <a:pt x="18521" y="31446"/>
                    <a:pt x="24162" y="31435"/>
                    <a:pt x="29803" y="31428"/>
                  </a:cubicBezTo>
                  <a:cubicBezTo>
                    <a:pt x="21245" y="20950"/>
                    <a:pt x="12687" y="10474"/>
                    <a:pt x="4130"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 name="Google Shape;29;p2"/>
          <p:cNvGrpSpPr/>
          <p:nvPr/>
        </p:nvGrpSpPr>
        <p:grpSpPr>
          <a:xfrm>
            <a:off x="4030938" y="7"/>
            <a:ext cx="4130125" cy="1091943"/>
            <a:chOff x="2400212" y="5"/>
            <a:chExt cx="3097594" cy="818957"/>
          </a:xfrm>
        </p:grpSpPr>
        <p:sp>
          <p:nvSpPr>
            <p:cNvPr id="30" name="Google Shape;30;p2"/>
            <p:cNvSpPr/>
            <p:nvPr/>
          </p:nvSpPr>
          <p:spPr>
            <a:xfrm>
              <a:off x="2400212" y="5"/>
              <a:ext cx="3097594" cy="818957"/>
            </a:xfrm>
            <a:custGeom>
              <a:avLst/>
              <a:gdLst/>
              <a:ahLst/>
              <a:cxnLst/>
              <a:rect l="l" t="t" r="r" b="b"/>
              <a:pathLst>
                <a:path w="28770" h="7606" extrusionOk="0">
                  <a:moveTo>
                    <a:pt x="0" y="1"/>
                  </a:moveTo>
                  <a:cubicBezTo>
                    <a:pt x="247" y="397"/>
                    <a:pt x="4622" y="7167"/>
                    <a:pt x="13507" y="7586"/>
                  </a:cubicBezTo>
                  <a:cubicBezTo>
                    <a:pt x="13789" y="7599"/>
                    <a:pt x="14070" y="7606"/>
                    <a:pt x="14350" y="7606"/>
                  </a:cubicBezTo>
                  <a:cubicBezTo>
                    <a:pt x="20277" y="7606"/>
                    <a:pt x="25838" y="4695"/>
                    <a:pt x="287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738618" y="164525"/>
              <a:ext cx="2363625" cy="446087"/>
            </a:xfrm>
            <a:custGeom>
              <a:avLst/>
              <a:gdLst/>
              <a:ahLst/>
              <a:cxnLst/>
              <a:rect l="l" t="t" r="r" b="b"/>
              <a:pathLst>
                <a:path w="21953" h="4143" extrusionOk="0">
                  <a:moveTo>
                    <a:pt x="21906" y="1"/>
                  </a:moveTo>
                  <a:cubicBezTo>
                    <a:pt x="21898" y="1"/>
                    <a:pt x="21890" y="3"/>
                    <a:pt x="21882" y="9"/>
                  </a:cubicBezTo>
                  <a:cubicBezTo>
                    <a:pt x="21533" y="279"/>
                    <a:pt x="19646" y="1673"/>
                    <a:pt x="16835" y="2759"/>
                  </a:cubicBezTo>
                  <a:cubicBezTo>
                    <a:pt x="14586" y="3628"/>
                    <a:pt x="12384" y="4064"/>
                    <a:pt x="10251" y="4064"/>
                  </a:cubicBezTo>
                  <a:cubicBezTo>
                    <a:pt x="8881" y="4064"/>
                    <a:pt x="7540" y="3884"/>
                    <a:pt x="6234" y="3523"/>
                  </a:cubicBezTo>
                  <a:cubicBezTo>
                    <a:pt x="3922" y="2890"/>
                    <a:pt x="1850" y="1725"/>
                    <a:pt x="69" y="61"/>
                  </a:cubicBezTo>
                  <a:cubicBezTo>
                    <a:pt x="63" y="54"/>
                    <a:pt x="54" y="51"/>
                    <a:pt x="45" y="51"/>
                  </a:cubicBezTo>
                  <a:cubicBezTo>
                    <a:pt x="34" y="51"/>
                    <a:pt x="23" y="56"/>
                    <a:pt x="15" y="64"/>
                  </a:cubicBezTo>
                  <a:cubicBezTo>
                    <a:pt x="0" y="78"/>
                    <a:pt x="0" y="104"/>
                    <a:pt x="18" y="118"/>
                  </a:cubicBezTo>
                  <a:cubicBezTo>
                    <a:pt x="1802" y="1790"/>
                    <a:pt x="3889" y="2962"/>
                    <a:pt x="6212" y="3600"/>
                  </a:cubicBezTo>
                  <a:cubicBezTo>
                    <a:pt x="7600" y="3982"/>
                    <a:pt x="8958" y="4142"/>
                    <a:pt x="10258" y="4142"/>
                  </a:cubicBezTo>
                  <a:cubicBezTo>
                    <a:pt x="16420" y="4142"/>
                    <a:pt x="21292" y="559"/>
                    <a:pt x="21930" y="71"/>
                  </a:cubicBezTo>
                  <a:cubicBezTo>
                    <a:pt x="21948" y="56"/>
                    <a:pt x="21952" y="34"/>
                    <a:pt x="21937" y="17"/>
                  </a:cubicBezTo>
                  <a:cubicBezTo>
                    <a:pt x="21929" y="6"/>
                    <a:pt x="21917" y="1"/>
                    <a:pt x="21906"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114600" y="132116"/>
              <a:ext cx="1543737" cy="329478"/>
            </a:xfrm>
            <a:custGeom>
              <a:avLst/>
              <a:gdLst/>
              <a:ahLst/>
              <a:cxnLst/>
              <a:rect l="l" t="t" r="r" b="b"/>
              <a:pathLst>
                <a:path w="14338" h="3060" extrusionOk="0">
                  <a:moveTo>
                    <a:pt x="44" y="1"/>
                  </a:moveTo>
                  <a:cubicBezTo>
                    <a:pt x="34" y="1"/>
                    <a:pt x="24" y="5"/>
                    <a:pt x="14" y="12"/>
                  </a:cubicBezTo>
                  <a:cubicBezTo>
                    <a:pt x="1" y="26"/>
                    <a:pt x="1" y="51"/>
                    <a:pt x="14" y="66"/>
                  </a:cubicBezTo>
                  <a:cubicBezTo>
                    <a:pt x="838" y="940"/>
                    <a:pt x="2251" y="2105"/>
                    <a:pt x="4323" y="2695"/>
                  </a:cubicBezTo>
                  <a:cubicBezTo>
                    <a:pt x="5230" y="2950"/>
                    <a:pt x="6115" y="3060"/>
                    <a:pt x="6959" y="3060"/>
                  </a:cubicBezTo>
                  <a:cubicBezTo>
                    <a:pt x="10991" y="3060"/>
                    <a:pt x="14159" y="646"/>
                    <a:pt x="14319" y="525"/>
                  </a:cubicBezTo>
                  <a:cubicBezTo>
                    <a:pt x="14334" y="510"/>
                    <a:pt x="14337" y="485"/>
                    <a:pt x="14323" y="467"/>
                  </a:cubicBezTo>
                  <a:cubicBezTo>
                    <a:pt x="14317" y="457"/>
                    <a:pt x="14306" y="452"/>
                    <a:pt x="14295" y="452"/>
                  </a:cubicBezTo>
                  <a:cubicBezTo>
                    <a:pt x="14286" y="452"/>
                    <a:pt x="14276" y="455"/>
                    <a:pt x="14268" y="460"/>
                  </a:cubicBezTo>
                  <a:cubicBezTo>
                    <a:pt x="14112" y="583"/>
                    <a:pt x="10963" y="2980"/>
                    <a:pt x="6960" y="2980"/>
                  </a:cubicBezTo>
                  <a:cubicBezTo>
                    <a:pt x="6120" y="2980"/>
                    <a:pt x="5241" y="2874"/>
                    <a:pt x="4345" y="2619"/>
                  </a:cubicBezTo>
                  <a:cubicBezTo>
                    <a:pt x="2291" y="2033"/>
                    <a:pt x="888" y="878"/>
                    <a:pt x="73" y="12"/>
                  </a:cubicBezTo>
                  <a:cubicBezTo>
                    <a:pt x="64" y="5"/>
                    <a:pt x="54" y="1"/>
                    <a:pt x="44"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 name="Google Shape;33;p2"/>
          <p:cNvSpPr txBox="1">
            <a:spLocks noGrp="1"/>
          </p:cNvSpPr>
          <p:nvPr>
            <p:ph type="ctrTitle"/>
          </p:nvPr>
        </p:nvSpPr>
        <p:spPr>
          <a:xfrm>
            <a:off x="804667" y="1738633"/>
            <a:ext cx="6288800" cy="25496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113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4" name="Google Shape;34;p2"/>
          <p:cNvSpPr txBox="1">
            <a:spLocks noGrp="1"/>
          </p:cNvSpPr>
          <p:nvPr>
            <p:ph type="subTitle" idx="1"/>
          </p:nvPr>
        </p:nvSpPr>
        <p:spPr>
          <a:xfrm>
            <a:off x="1079267" y="4293516"/>
            <a:ext cx="5739600" cy="602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5" name="Google Shape;35;p2"/>
          <p:cNvSpPr/>
          <p:nvPr/>
        </p:nvSpPr>
        <p:spPr>
          <a:xfrm>
            <a:off x="11262384" y="2390315"/>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96383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1"/>
        <p:cNvGrpSpPr/>
        <p:nvPr/>
      </p:nvGrpSpPr>
      <p:grpSpPr>
        <a:xfrm>
          <a:off x="0" y="0"/>
          <a:ext cx="0" cy="0"/>
          <a:chOff x="0" y="0"/>
          <a:chExt cx="0" cy="0"/>
        </a:xfrm>
      </p:grpSpPr>
      <p:grpSp>
        <p:nvGrpSpPr>
          <p:cNvPr id="144" name="Google Shape;144;p6"/>
          <p:cNvGrpSpPr/>
          <p:nvPr/>
        </p:nvGrpSpPr>
        <p:grpSpPr>
          <a:xfrm flipH="1">
            <a:off x="-2197026" y="-593767"/>
            <a:ext cx="4394052" cy="2751108"/>
            <a:chOff x="5331840" y="5"/>
            <a:chExt cx="3812076" cy="2386733"/>
          </a:xfrm>
        </p:grpSpPr>
        <p:sp>
          <p:nvSpPr>
            <p:cNvPr id="145" name="Google Shape;145;p6"/>
            <p:cNvSpPr/>
            <p:nvPr/>
          </p:nvSpPr>
          <p:spPr>
            <a:xfrm>
              <a:off x="5331840" y="5"/>
              <a:ext cx="3812076" cy="2373963"/>
            </a:xfrm>
            <a:custGeom>
              <a:avLst/>
              <a:gdLst/>
              <a:ahLst/>
              <a:cxnLst/>
              <a:rect l="l" t="t" r="r" b="b"/>
              <a:pathLst>
                <a:path w="35406" h="22048" extrusionOk="0">
                  <a:moveTo>
                    <a:pt x="1" y="1"/>
                  </a:moveTo>
                  <a:cubicBezTo>
                    <a:pt x="1825" y="3416"/>
                    <a:pt x="5510" y="9206"/>
                    <a:pt x="12215" y="14090"/>
                  </a:cubicBezTo>
                  <a:cubicBezTo>
                    <a:pt x="21676" y="20980"/>
                    <a:pt x="31428" y="21898"/>
                    <a:pt x="35405" y="22047"/>
                  </a:cubicBezTo>
                  <a:lnTo>
                    <a:pt x="354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6"/>
            <p:cNvSpPr/>
            <p:nvPr/>
          </p:nvSpPr>
          <p:spPr>
            <a:xfrm>
              <a:off x="5716543" y="254322"/>
              <a:ext cx="3003923" cy="1870271"/>
            </a:xfrm>
            <a:custGeom>
              <a:avLst/>
              <a:gdLst/>
              <a:ahLst/>
              <a:cxnLst/>
              <a:rect l="l" t="t" r="r" b="b"/>
              <a:pathLst>
                <a:path w="27900" h="17370" extrusionOk="0">
                  <a:moveTo>
                    <a:pt x="47" y="0"/>
                  </a:moveTo>
                  <a:cubicBezTo>
                    <a:pt x="39" y="0"/>
                    <a:pt x="30" y="3"/>
                    <a:pt x="22" y="9"/>
                  </a:cubicBezTo>
                  <a:cubicBezTo>
                    <a:pt x="4" y="20"/>
                    <a:pt x="0" y="46"/>
                    <a:pt x="14" y="64"/>
                  </a:cubicBezTo>
                  <a:cubicBezTo>
                    <a:pt x="2349" y="3360"/>
                    <a:pt x="5124" y="6288"/>
                    <a:pt x="8256" y="8760"/>
                  </a:cubicBezTo>
                  <a:cubicBezTo>
                    <a:pt x="13831" y="13170"/>
                    <a:pt x="20608" y="16145"/>
                    <a:pt x="27855" y="17369"/>
                  </a:cubicBezTo>
                  <a:cubicBezTo>
                    <a:pt x="27877" y="17369"/>
                    <a:pt x="27891" y="17354"/>
                    <a:pt x="27895" y="17336"/>
                  </a:cubicBezTo>
                  <a:cubicBezTo>
                    <a:pt x="27899" y="17314"/>
                    <a:pt x="27884" y="17297"/>
                    <a:pt x="27862" y="17292"/>
                  </a:cubicBezTo>
                  <a:cubicBezTo>
                    <a:pt x="20634" y="16073"/>
                    <a:pt x="13872" y="13101"/>
                    <a:pt x="8303" y="8698"/>
                  </a:cubicBezTo>
                  <a:cubicBezTo>
                    <a:pt x="5179" y="6229"/>
                    <a:pt x="2411" y="3308"/>
                    <a:pt x="76" y="17"/>
                  </a:cubicBezTo>
                  <a:cubicBezTo>
                    <a:pt x="70" y="6"/>
                    <a:pt x="59" y="0"/>
                    <a:pt x="47"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6"/>
            <p:cNvSpPr/>
            <p:nvPr/>
          </p:nvSpPr>
          <p:spPr>
            <a:xfrm>
              <a:off x="6090910" y="224821"/>
              <a:ext cx="2629025" cy="1693042"/>
            </a:xfrm>
            <a:custGeom>
              <a:avLst/>
              <a:gdLst/>
              <a:ahLst/>
              <a:cxnLst/>
              <a:rect l="l" t="t" r="r" b="b"/>
              <a:pathLst>
                <a:path w="24418" h="15724" extrusionOk="0">
                  <a:moveTo>
                    <a:pt x="45" y="0"/>
                  </a:moveTo>
                  <a:cubicBezTo>
                    <a:pt x="40" y="0"/>
                    <a:pt x="34" y="1"/>
                    <a:pt x="30" y="3"/>
                  </a:cubicBezTo>
                  <a:cubicBezTo>
                    <a:pt x="8" y="14"/>
                    <a:pt x="1" y="36"/>
                    <a:pt x="8" y="54"/>
                  </a:cubicBezTo>
                  <a:cubicBezTo>
                    <a:pt x="1712" y="3844"/>
                    <a:pt x="4280" y="7202"/>
                    <a:pt x="7430" y="9766"/>
                  </a:cubicBezTo>
                  <a:cubicBezTo>
                    <a:pt x="13738" y="14900"/>
                    <a:pt x="20758" y="15702"/>
                    <a:pt x="24378" y="15724"/>
                  </a:cubicBezTo>
                  <a:cubicBezTo>
                    <a:pt x="24400" y="15724"/>
                    <a:pt x="24418" y="15705"/>
                    <a:pt x="24418" y="15684"/>
                  </a:cubicBezTo>
                  <a:cubicBezTo>
                    <a:pt x="24418" y="15662"/>
                    <a:pt x="24404" y="15643"/>
                    <a:pt x="24382" y="15643"/>
                  </a:cubicBezTo>
                  <a:cubicBezTo>
                    <a:pt x="20769" y="15622"/>
                    <a:pt x="13770" y="14824"/>
                    <a:pt x="7481" y="9705"/>
                  </a:cubicBezTo>
                  <a:cubicBezTo>
                    <a:pt x="4338" y="7148"/>
                    <a:pt x="1778" y="3801"/>
                    <a:pt x="81" y="25"/>
                  </a:cubicBezTo>
                  <a:cubicBezTo>
                    <a:pt x="76" y="9"/>
                    <a:pt x="60" y="0"/>
                    <a:pt x="45"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6"/>
            <p:cNvSpPr/>
            <p:nvPr/>
          </p:nvSpPr>
          <p:spPr>
            <a:xfrm>
              <a:off x="6750817" y="175508"/>
              <a:ext cx="2196202" cy="1467145"/>
            </a:xfrm>
            <a:custGeom>
              <a:avLst/>
              <a:gdLst/>
              <a:ahLst/>
              <a:cxnLst/>
              <a:rect l="l" t="t" r="r" b="b"/>
              <a:pathLst>
                <a:path w="20398" h="13626" extrusionOk="0">
                  <a:moveTo>
                    <a:pt x="49" y="0"/>
                  </a:moveTo>
                  <a:cubicBezTo>
                    <a:pt x="45" y="0"/>
                    <a:pt x="41" y="1"/>
                    <a:pt x="37" y="2"/>
                  </a:cubicBezTo>
                  <a:cubicBezTo>
                    <a:pt x="15" y="6"/>
                    <a:pt x="0" y="28"/>
                    <a:pt x="8" y="50"/>
                  </a:cubicBezTo>
                  <a:cubicBezTo>
                    <a:pt x="547" y="2151"/>
                    <a:pt x="2004" y="6153"/>
                    <a:pt x="5715" y="9332"/>
                  </a:cubicBezTo>
                  <a:cubicBezTo>
                    <a:pt x="9920" y="12937"/>
                    <a:pt x="14760" y="13625"/>
                    <a:pt x="17826" y="13625"/>
                  </a:cubicBezTo>
                  <a:cubicBezTo>
                    <a:pt x="18949" y="13625"/>
                    <a:pt x="19830" y="13531"/>
                    <a:pt x="20361" y="13458"/>
                  </a:cubicBezTo>
                  <a:cubicBezTo>
                    <a:pt x="20383" y="13454"/>
                    <a:pt x="20398" y="13436"/>
                    <a:pt x="20394" y="13414"/>
                  </a:cubicBezTo>
                  <a:cubicBezTo>
                    <a:pt x="20391" y="13394"/>
                    <a:pt x="20376" y="13381"/>
                    <a:pt x="20357" y="13381"/>
                  </a:cubicBezTo>
                  <a:cubicBezTo>
                    <a:pt x="20355" y="13381"/>
                    <a:pt x="20353" y="13381"/>
                    <a:pt x="20350" y="13381"/>
                  </a:cubicBezTo>
                  <a:cubicBezTo>
                    <a:pt x="19822" y="13454"/>
                    <a:pt x="18944" y="13545"/>
                    <a:pt x="17832" y="13545"/>
                  </a:cubicBezTo>
                  <a:cubicBezTo>
                    <a:pt x="14776" y="13545"/>
                    <a:pt x="9954" y="12864"/>
                    <a:pt x="5765" y="9274"/>
                  </a:cubicBezTo>
                  <a:cubicBezTo>
                    <a:pt x="2073" y="6105"/>
                    <a:pt x="620" y="2122"/>
                    <a:pt x="84" y="31"/>
                  </a:cubicBezTo>
                  <a:cubicBezTo>
                    <a:pt x="79" y="13"/>
                    <a:pt x="65" y="0"/>
                    <a:pt x="49"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6"/>
            <p:cNvSpPr/>
            <p:nvPr/>
          </p:nvSpPr>
          <p:spPr>
            <a:xfrm>
              <a:off x="7157054" y="175400"/>
              <a:ext cx="1782220" cy="1146497"/>
            </a:xfrm>
            <a:custGeom>
              <a:avLst/>
              <a:gdLst/>
              <a:ahLst/>
              <a:cxnLst/>
              <a:rect l="l" t="t" r="r" b="b"/>
              <a:pathLst>
                <a:path w="16553" h="10648" extrusionOk="0">
                  <a:moveTo>
                    <a:pt x="44" y="1"/>
                  </a:moveTo>
                  <a:cubicBezTo>
                    <a:pt x="39" y="1"/>
                    <a:pt x="34" y="2"/>
                    <a:pt x="29" y="3"/>
                  </a:cubicBezTo>
                  <a:cubicBezTo>
                    <a:pt x="12" y="14"/>
                    <a:pt x="0" y="36"/>
                    <a:pt x="12" y="58"/>
                  </a:cubicBezTo>
                  <a:cubicBezTo>
                    <a:pt x="915" y="2126"/>
                    <a:pt x="2688" y="5080"/>
                    <a:pt x="5991" y="7414"/>
                  </a:cubicBezTo>
                  <a:cubicBezTo>
                    <a:pt x="9927" y="10196"/>
                    <a:pt x="14028" y="10648"/>
                    <a:pt x="16268" y="10648"/>
                  </a:cubicBezTo>
                  <a:lnTo>
                    <a:pt x="16515" y="10648"/>
                  </a:lnTo>
                  <a:cubicBezTo>
                    <a:pt x="16537" y="10648"/>
                    <a:pt x="16552" y="10629"/>
                    <a:pt x="16552" y="10608"/>
                  </a:cubicBezTo>
                  <a:cubicBezTo>
                    <a:pt x="16552" y="10587"/>
                    <a:pt x="16536" y="10567"/>
                    <a:pt x="16517" y="10567"/>
                  </a:cubicBezTo>
                  <a:cubicBezTo>
                    <a:pt x="16515" y="10567"/>
                    <a:pt x="16513" y="10567"/>
                    <a:pt x="16512" y="10567"/>
                  </a:cubicBezTo>
                  <a:cubicBezTo>
                    <a:pt x="16425" y="10569"/>
                    <a:pt x="16335" y="10570"/>
                    <a:pt x="16241" y="10570"/>
                  </a:cubicBezTo>
                  <a:cubicBezTo>
                    <a:pt x="14006" y="10570"/>
                    <a:pt x="9943" y="10110"/>
                    <a:pt x="6038" y="7352"/>
                  </a:cubicBezTo>
                  <a:cubicBezTo>
                    <a:pt x="2750" y="5024"/>
                    <a:pt x="984" y="2083"/>
                    <a:pt x="81" y="25"/>
                  </a:cubicBezTo>
                  <a:cubicBezTo>
                    <a:pt x="75" y="11"/>
                    <a:pt x="60" y="1"/>
                    <a:pt x="44"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6"/>
            <p:cNvSpPr/>
            <p:nvPr/>
          </p:nvSpPr>
          <p:spPr>
            <a:xfrm>
              <a:off x="7696586" y="101753"/>
              <a:ext cx="1220626" cy="946872"/>
            </a:xfrm>
            <a:custGeom>
              <a:avLst/>
              <a:gdLst/>
              <a:ahLst/>
              <a:cxnLst/>
              <a:rect l="l" t="t" r="r" b="b"/>
              <a:pathLst>
                <a:path w="11337" h="8794" extrusionOk="0">
                  <a:moveTo>
                    <a:pt x="47" y="0"/>
                  </a:moveTo>
                  <a:cubicBezTo>
                    <a:pt x="42" y="0"/>
                    <a:pt x="38" y="1"/>
                    <a:pt x="33" y="2"/>
                  </a:cubicBezTo>
                  <a:cubicBezTo>
                    <a:pt x="11" y="6"/>
                    <a:pt x="0" y="32"/>
                    <a:pt x="8" y="49"/>
                  </a:cubicBezTo>
                  <a:cubicBezTo>
                    <a:pt x="565" y="1827"/>
                    <a:pt x="1468" y="3400"/>
                    <a:pt x="2692" y="4733"/>
                  </a:cubicBezTo>
                  <a:cubicBezTo>
                    <a:pt x="5711" y="8018"/>
                    <a:pt x="9713" y="8666"/>
                    <a:pt x="11296" y="8794"/>
                  </a:cubicBezTo>
                  <a:cubicBezTo>
                    <a:pt x="11318" y="8794"/>
                    <a:pt x="11333" y="8775"/>
                    <a:pt x="11337" y="8757"/>
                  </a:cubicBezTo>
                  <a:cubicBezTo>
                    <a:pt x="11337" y="8735"/>
                    <a:pt x="11323" y="8713"/>
                    <a:pt x="11301" y="8713"/>
                  </a:cubicBezTo>
                  <a:cubicBezTo>
                    <a:pt x="9728" y="8589"/>
                    <a:pt x="5747" y="7945"/>
                    <a:pt x="2750" y="4678"/>
                  </a:cubicBezTo>
                  <a:cubicBezTo>
                    <a:pt x="1537" y="3357"/>
                    <a:pt x="638" y="1790"/>
                    <a:pt x="80" y="27"/>
                  </a:cubicBezTo>
                  <a:cubicBezTo>
                    <a:pt x="78" y="10"/>
                    <a:pt x="63" y="0"/>
                    <a:pt x="47"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6"/>
            <p:cNvSpPr/>
            <p:nvPr/>
          </p:nvSpPr>
          <p:spPr>
            <a:xfrm>
              <a:off x="8154505" y="116181"/>
              <a:ext cx="799970" cy="673707"/>
            </a:xfrm>
            <a:custGeom>
              <a:avLst/>
              <a:gdLst/>
              <a:ahLst/>
              <a:cxnLst/>
              <a:rect l="l" t="t" r="r" b="b"/>
              <a:pathLst>
                <a:path w="7430" h="6257" extrusionOk="0">
                  <a:moveTo>
                    <a:pt x="45" y="1"/>
                  </a:moveTo>
                  <a:cubicBezTo>
                    <a:pt x="41" y="1"/>
                    <a:pt x="37" y="1"/>
                    <a:pt x="34" y="3"/>
                  </a:cubicBezTo>
                  <a:cubicBezTo>
                    <a:pt x="12" y="11"/>
                    <a:pt x="1" y="36"/>
                    <a:pt x="8" y="54"/>
                  </a:cubicBezTo>
                  <a:cubicBezTo>
                    <a:pt x="387" y="1161"/>
                    <a:pt x="1345" y="3241"/>
                    <a:pt x="3522" y="4741"/>
                  </a:cubicBezTo>
                  <a:cubicBezTo>
                    <a:pt x="4658" y="5524"/>
                    <a:pt x="5991" y="6048"/>
                    <a:pt x="7386" y="6256"/>
                  </a:cubicBezTo>
                  <a:cubicBezTo>
                    <a:pt x="7404" y="6256"/>
                    <a:pt x="7423" y="6241"/>
                    <a:pt x="7426" y="6223"/>
                  </a:cubicBezTo>
                  <a:cubicBezTo>
                    <a:pt x="7430" y="6201"/>
                    <a:pt x="7415" y="6183"/>
                    <a:pt x="7393" y="6179"/>
                  </a:cubicBezTo>
                  <a:cubicBezTo>
                    <a:pt x="6016" y="5972"/>
                    <a:pt x="4691" y="5451"/>
                    <a:pt x="3566" y="4675"/>
                  </a:cubicBezTo>
                  <a:cubicBezTo>
                    <a:pt x="1411" y="3189"/>
                    <a:pt x="456" y="1125"/>
                    <a:pt x="81" y="29"/>
                  </a:cubicBezTo>
                  <a:cubicBezTo>
                    <a:pt x="75" y="11"/>
                    <a:pt x="60" y="1"/>
                    <a:pt x="45"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6"/>
            <p:cNvSpPr/>
            <p:nvPr/>
          </p:nvSpPr>
          <p:spPr>
            <a:xfrm>
              <a:off x="7884793" y="2145767"/>
              <a:ext cx="1258310" cy="240971"/>
            </a:xfrm>
            <a:custGeom>
              <a:avLst/>
              <a:gdLst/>
              <a:ahLst/>
              <a:cxnLst/>
              <a:rect l="l" t="t" r="r" b="b"/>
              <a:pathLst>
                <a:path w="11687" h="2238" extrusionOk="0">
                  <a:moveTo>
                    <a:pt x="43" y="0"/>
                  </a:moveTo>
                  <a:cubicBezTo>
                    <a:pt x="27" y="0"/>
                    <a:pt x="10" y="10"/>
                    <a:pt x="4" y="28"/>
                  </a:cubicBezTo>
                  <a:cubicBezTo>
                    <a:pt x="0" y="46"/>
                    <a:pt x="8" y="71"/>
                    <a:pt x="30" y="79"/>
                  </a:cubicBezTo>
                  <a:cubicBezTo>
                    <a:pt x="1796" y="698"/>
                    <a:pt x="3624" y="1189"/>
                    <a:pt x="5459" y="1547"/>
                  </a:cubicBezTo>
                  <a:cubicBezTo>
                    <a:pt x="7491" y="1940"/>
                    <a:pt x="9575" y="2172"/>
                    <a:pt x="11646" y="2238"/>
                  </a:cubicBezTo>
                  <a:cubicBezTo>
                    <a:pt x="11668" y="2238"/>
                    <a:pt x="11686" y="2220"/>
                    <a:pt x="11686" y="2199"/>
                  </a:cubicBezTo>
                  <a:cubicBezTo>
                    <a:pt x="11686" y="2177"/>
                    <a:pt x="11668" y="2158"/>
                    <a:pt x="11646" y="2158"/>
                  </a:cubicBezTo>
                  <a:cubicBezTo>
                    <a:pt x="9582" y="2093"/>
                    <a:pt x="7502" y="1863"/>
                    <a:pt x="5474" y="1470"/>
                  </a:cubicBezTo>
                  <a:cubicBezTo>
                    <a:pt x="3642" y="1113"/>
                    <a:pt x="1818" y="621"/>
                    <a:pt x="55" y="2"/>
                  </a:cubicBezTo>
                  <a:cubicBezTo>
                    <a:pt x="51" y="1"/>
                    <a:pt x="47" y="0"/>
                    <a:pt x="43"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 name="Google Shape;153;p6"/>
          <p:cNvGrpSpPr/>
          <p:nvPr/>
        </p:nvGrpSpPr>
        <p:grpSpPr>
          <a:xfrm>
            <a:off x="10072899" y="-527467"/>
            <a:ext cx="4394052" cy="2751108"/>
            <a:chOff x="5331840" y="5"/>
            <a:chExt cx="3812076" cy="2386733"/>
          </a:xfrm>
        </p:grpSpPr>
        <p:sp>
          <p:nvSpPr>
            <p:cNvPr id="154" name="Google Shape;154;p6"/>
            <p:cNvSpPr/>
            <p:nvPr/>
          </p:nvSpPr>
          <p:spPr>
            <a:xfrm>
              <a:off x="5331840" y="5"/>
              <a:ext cx="3812076" cy="2373963"/>
            </a:xfrm>
            <a:custGeom>
              <a:avLst/>
              <a:gdLst/>
              <a:ahLst/>
              <a:cxnLst/>
              <a:rect l="l" t="t" r="r" b="b"/>
              <a:pathLst>
                <a:path w="35406" h="22048" extrusionOk="0">
                  <a:moveTo>
                    <a:pt x="1" y="1"/>
                  </a:moveTo>
                  <a:cubicBezTo>
                    <a:pt x="1825" y="3416"/>
                    <a:pt x="5510" y="9206"/>
                    <a:pt x="12215" y="14090"/>
                  </a:cubicBezTo>
                  <a:cubicBezTo>
                    <a:pt x="21676" y="20980"/>
                    <a:pt x="31428" y="21898"/>
                    <a:pt x="35405" y="22047"/>
                  </a:cubicBezTo>
                  <a:lnTo>
                    <a:pt x="354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6"/>
            <p:cNvSpPr/>
            <p:nvPr/>
          </p:nvSpPr>
          <p:spPr>
            <a:xfrm>
              <a:off x="5716543" y="254322"/>
              <a:ext cx="3003923" cy="1870271"/>
            </a:xfrm>
            <a:custGeom>
              <a:avLst/>
              <a:gdLst/>
              <a:ahLst/>
              <a:cxnLst/>
              <a:rect l="l" t="t" r="r" b="b"/>
              <a:pathLst>
                <a:path w="27900" h="17370" extrusionOk="0">
                  <a:moveTo>
                    <a:pt x="47" y="0"/>
                  </a:moveTo>
                  <a:cubicBezTo>
                    <a:pt x="39" y="0"/>
                    <a:pt x="30" y="3"/>
                    <a:pt x="22" y="9"/>
                  </a:cubicBezTo>
                  <a:cubicBezTo>
                    <a:pt x="4" y="20"/>
                    <a:pt x="0" y="46"/>
                    <a:pt x="14" y="64"/>
                  </a:cubicBezTo>
                  <a:cubicBezTo>
                    <a:pt x="2349" y="3360"/>
                    <a:pt x="5124" y="6288"/>
                    <a:pt x="8256" y="8760"/>
                  </a:cubicBezTo>
                  <a:cubicBezTo>
                    <a:pt x="13831" y="13170"/>
                    <a:pt x="20608" y="16145"/>
                    <a:pt x="27855" y="17369"/>
                  </a:cubicBezTo>
                  <a:cubicBezTo>
                    <a:pt x="27877" y="17369"/>
                    <a:pt x="27891" y="17354"/>
                    <a:pt x="27895" y="17336"/>
                  </a:cubicBezTo>
                  <a:cubicBezTo>
                    <a:pt x="27899" y="17314"/>
                    <a:pt x="27884" y="17297"/>
                    <a:pt x="27862" y="17292"/>
                  </a:cubicBezTo>
                  <a:cubicBezTo>
                    <a:pt x="20634" y="16073"/>
                    <a:pt x="13872" y="13101"/>
                    <a:pt x="8303" y="8698"/>
                  </a:cubicBezTo>
                  <a:cubicBezTo>
                    <a:pt x="5179" y="6229"/>
                    <a:pt x="2411" y="3308"/>
                    <a:pt x="76" y="17"/>
                  </a:cubicBezTo>
                  <a:cubicBezTo>
                    <a:pt x="70" y="6"/>
                    <a:pt x="59" y="0"/>
                    <a:pt x="47"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6"/>
            <p:cNvSpPr/>
            <p:nvPr/>
          </p:nvSpPr>
          <p:spPr>
            <a:xfrm>
              <a:off x="6090910" y="224821"/>
              <a:ext cx="2629025" cy="1693042"/>
            </a:xfrm>
            <a:custGeom>
              <a:avLst/>
              <a:gdLst/>
              <a:ahLst/>
              <a:cxnLst/>
              <a:rect l="l" t="t" r="r" b="b"/>
              <a:pathLst>
                <a:path w="24418" h="15724" extrusionOk="0">
                  <a:moveTo>
                    <a:pt x="45" y="0"/>
                  </a:moveTo>
                  <a:cubicBezTo>
                    <a:pt x="40" y="0"/>
                    <a:pt x="34" y="1"/>
                    <a:pt x="30" y="3"/>
                  </a:cubicBezTo>
                  <a:cubicBezTo>
                    <a:pt x="8" y="14"/>
                    <a:pt x="1" y="36"/>
                    <a:pt x="8" y="54"/>
                  </a:cubicBezTo>
                  <a:cubicBezTo>
                    <a:pt x="1712" y="3844"/>
                    <a:pt x="4280" y="7202"/>
                    <a:pt x="7430" y="9766"/>
                  </a:cubicBezTo>
                  <a:cubicBezTo>
                    <a:pt x="13738" y="14900"/>
                    <a:pt x="20758" y="15702"/>
                    <a:pt x="24378" y="15724"/>
                  </a:cubicBezTo>
                  <a:cubicBezTo>
                    <a:pt x="24400" y="15724"/>
                    <a:pt x="24418" y="15705"/>
                    <a:pt x="24418" y="15684"/>
                  </a:cubicBezTo>
                  <a:cubicBezTo>
                    <a:pt x="24418" y="15662"/>
                    <a:pt x="24404" y="15643"/>
                    <a:pt x="24382" y="15643"/>
                  </a:cubicBezTo>
                  <a:cubicBezTo>
                    <a:pt x="20769" y="15622"/>
                    <a:pt x="13770" y="14824"/>
                    <a:pt x="7481" y="9705"/>
                  </a:cubicBezTo>
                  <a:cubicBezTo>
                    <a:pt x="4338" y="7148"/>
                    <a:pt x="1778" y="3801"/>
                    <a:pt x="81" y="25"/>
                  </a:cubicBezTo>
                  <a:cubicBezTo>
                    <a:pt x="76" y="9"/>
                    <a:pt x="60" y="0"/>
                    <a:pt x="45"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6"/>
            <p:cNvSpPr/>
            <p:nvPr/>
          </p:nvSpPr>
          <p:spPr>
            <a:xfrm>
              <a:off x="6750817" y="175508"/>
              <a:ext cx="2196202" cy="1467145"/>
            </a:xfrm>
            <a:custGeom>
              <a:avLst/>
              <a:gdLst/>
              <a:ahLst/>
              <a:cxnLst/>
              <a:rect l="l" t="t" r="r" b="b"/>
              <a:pathLst>
                <a:path w="20398" h="13626" extrusionOk="0">
                  <a:moveTo>
                    <a:pt x="49" y="0"/>
                  </a:moveTo>
                  <a:cubicBezTo>
                    <a:pt x="45" y="0"/>
                    <a:pt x="41" y="1"/>
                    <a:pt x="37" y="2"/>
                  </a:cubicBezTo>
                  <a:cubicBezTo>
                    <a:pt x="15" y="6"/>
                    <a:pt x="0" y="28"/>
                    <a:pt x="8" y="50"/>
                  </a:cubicBezTo>
                  <a:cubicBezTo>
                    <a:pt x="547" y="2151"/>
                    <a:pt x="2004" y="6153"/>
                    <a:pt x="5715" y="9332"/>
                  </a:cubicBezTo>
                  <a:cubicBezTo>
                    <a:pt x="9920" y="12937"/>
                    <a:pt x="14760" y="13625"/>
                    <a:pt x="17826" y="13625"/>
                  </a:cubicBezTo>
                  <a:cubicBezTo>
                    <a:pt x="18949" y="13625"/>
                    <a:pt x="19830" y="13531"/>
                    <a:pt x="20361" y="13458"/>
                  </a:cubicBezTo>
                  <a:cubicBezTo>
                    <a:pt x="20383" y="13454"/>
                    <a:pt x="20398" y="13436"/>
                    <a:pt x="20394" y="13414"/>
                  </a:cubicBezTo>
                  <a:cubicBezTo>
                    <a:pt x="20391" y="13394"/>
                    <a:pt x="20376" y="13381"/>
                    <a:pt x="20357" y="13381"/>
                  </a:cubicBezTo>
                  <a:cubicBezTo>
                    <a:pt x="20355" y="13381"/>
                    <a:pt x="20353" y="13381"/>
                    <a:pt x="20350" y="13381"/>
                  </a:cubicBezTo>
                  <a:cubicBezTo>
                    <a:pt x="19822" y="13454"/>
                    <a:pt x="18944" y="13545"/>
                    <a:pt x="17832" y="13545"/>
                  </a:cubicBezTo>
                  <a:cubicBezTo>
                    <a:pt x="14776" y="13545"/>
                    <a:pt x="9954" y="12864"/>
                    <a:pt x="5765" y="9274"/>
                  </a:cubicBezTo>
                  <a:cubicBezTo>
                    <a:pt x="2073" y="6105"/>
                    <a:pt x="620" y="2122"/>
                    <a:pt x="84" y="31"/>
                  </a:cubicBezTo>
                  <a:cubicBezTo>
                    <a:pt x="79" y="13"/>
                    <a:pt x="65" y="0"/>
                    <a:pt x="49"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6"/>
            <p:cNvSpPr/>
            <p:nvPr/>
          </p:nvSpPr>
          <p:spPr>
            <a:xfrm>
              <a:off x="7157054" y="175400"/>
              <a:ext cx="1782220" cy="1146497"/>
            </a:xfrm>
            <a:custGeom>
              <a:avLst/>
              <a:gdLst/>
              <a:ahLst/>
              <a:cxnLst/>
              <a:rect l="l" t="t" r="r" b="b"/>
              <a:pathLst>
                <a:path w="16553" h="10648" extrusionOk="0">
                  <a:moveTo>
                    <a:pt x="44" y="1"/>
                  </a:moveTo>
                  <a:cubicBezTo>
                    <a:pt x="39" y="1"/>
                    <a:pt x="34" y="2"/>
                    <a:pt x="29" y="3"/>
                  </a:cubicBezTo>
                  <a:cubicBezTo>
                    <a:pt x="12" y="14"/>
                    <a:pt x="0" y="36"/>
                    <a:pt x="12" y="58"/>
                  </a:cubicBezTo>
                  <a:cubicBezTo>
                    <a:pt x="915" y="2126"/>
                    <a:pt x="2688" y="5080"/>
                    <a:pt x="5991" y="7414"/>
                  </a:cubicBezTo>
                  <a:cubicBezTo>
                    <a:pt x="9927" y="10196"/>
                    <a:pt x="14028" y="10648"/>
                    <a:pt x="16268" y="10648"/>
                  </a:cubicBezTo>
                  <a:lnTo>
                    <a:pt x="16515" y="10648"/>
                  </a:lnTo>
                  <a:cubicBezTo>
                    <a:pt x="16537" y="10648"/>
                    <a:pt x="16552" y="10629"/>
                    <a:pt x="16552" y="10608"/>
                  </a:cubicBezTo>
                  <a:cubicBezTo>
                    <a:pt x="16552" y="10587"/>
                    <a:pt x="16536" y="10567"/>
                    <a:pt x="16517" y="10567"/>
                  </a:cubicBezTo>
                  <a:cubicBezTo>
                    <a:pt x="16515" y="10567"/>
                    <a:pt x="16513" y="10567"/>
                    <a:pt x="16512" y="10567"/>
                  </a:cubicBezTo>
                  <a:cubicBezTo>
                    <a:pt x="16425" y="10569"/>
                    <a:pt x="16335" y="10570"/>
                    <a:pt x="16241" y="10570"/>
                  </a:cubicBezTo>
                  <a:cubicBezTo>
                    <a:pt x="14006" y="10570"/>
                    <a:pt x="9943" y="10110"/>
                    <a:pt x="6038" y="7352"/>
                  </a:cubicBezTo>
                  <a:cubicBezTo>
                    <a:pt x="2750" y="5024"/>
                    <a:pt x="984" y="2083"/>
                    <a:pt x="81" y="25"/>
                  </a:cubicBezTo>
                  <a:cubicBezTo>
                    <a:pt x="75" y="11"/>
                    <a:pt x="60" y="1"/>
                    <a:pt x="44"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6"/>
            <p:cNvSpPr/>
            <p:nvPr/>
          </p:nvSpPr>
          <p:spPr>
            <a:xfrm>
              <a:off x="7696586" y="101753"/>
              <a:ext cx="1220626" cy="946872"/>
            </a:xfrm>
            <a:custGeom>
              <a:avLst/>
              <a:gdLst/>
              <a:ahLst/>
              <a:cxnLst/>
              <a:rect l="l" t="t" r="r" b="b"/>
              <a:pathLst>
                <a:path w="11337" h="8794" extrusionOk="0">
                  <a:moveTo>
                    <a:pt x="47" y="0"/>
                  </a:moveTo>
                  <a:cubicBezTo>
                    <a:pt x="42" y="0"/>
                    <a:pt x="38" y="1"/>
                    <a:pt x="33" y="2"/>
                  </a:cubicBezTo>
                  <a:cubicBezTo>
                    <a:pt x="11" y="6"/>
                    <a:pt x="0" y="32"/>
                    <a:pt x="8" y="49"/>
                  </a:cubicBezTo>
                  <a:cubicBezTo>
                    <a:pt x="565" y="1827"/>
                    <a:pt x="1468" y="3400"/>
                    <a:pt x="2692" y="4733"/>
                  </a:cubicBezTo>
                  <a:cubicBezTo>
                    <a:pt x="5711" y="8018"/>
                    <a:pt x="9713" y="8666"/>
                    <a:pt x="11296" y="8794"/>
                  </a:cubicBezTo>
                  <a:cubicBezTo>
                    <a:pt x="11318" y="8794"/>
                    <a:pt x="11333" y="8775"/>
                    <a:pt x="11337" y="8757"/>
                  </a:cubicBezTo>
                  <a:cubicBezTo>
                    <a:pt x="11337" y="8735"/>
                    <a:pt x="11323" y="8713"/>
                    <a:pt x="11301" y="8713"/>
                  </a:cubicBezTo>
                  <a:cubicBezTo>
                    <a:pt x="9728" y="8589"/>
                    <a:pt x="5747" y="7945"/>
                    <a:pt x="2750" y="4678"/>
                  </a:cubicBezTo>
                  <a:cubicBezTo>
                    <a:pt x="1537" y="3357"/>
                    <a:pt x="638" y="1790"/>
                    <a:pt x="80" y="27"/>
                  </a:cubicBezTo>
                  <a:cubicBezTo>
                    <a:pt x="78" y="10"/>
                    <a:pt x="63" y="0"/>
                    <a:pt x="47"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6"/>
            <p:cNvSpPr/>
            <p:nvPr/>
          </p:nvSpPr>
          <p:spPr>
            <a:xfrm>
              <a:off x="8154505" y="116181"/>
              <a:ext cx="799970" cy="673707"/>
            </a:xfrm>
            <a:custGeom>
              <a:avLst/>
              <a:gdLst/>
              <a:ahLst/>
              <a:cxnLst/>
              <a:rect l="l" t="t" r="r" b="b"/>
              <a:pathLst>
                <a:path w="7430" h="6257" extrusionOk="0">
                  <a:moveTo>
                    <a:pt x="45" y="1"/>
                  </a:moveTo>
                  <a:cubicBezTo>
                    <a:pt x="41" y="1"/>
                    <a:pt x="37" y="1"/>
                    <a:pt x="34" y="3"/>
                  </a:cubicBezTo>
                  <a:cubicBezTo>
                    <a:pt x="12" y="11"/>
                    <a:pt x="1" y="36"/>
                    <a:pt x="8" y="54"/>
                  </a:cubicBezTo>
                  <a:cubicBezTo>
                    <a:pt x="387" y="1161"/>
                    <a:pt x="1345" y="3241"/>
                    <a:pt x="3522" y="4741"/>
                  </a:cubicBezTo>
                  <a:cubicBezTo>
                    <a:pt x="4658" y="5524"/>
                    <a:pt x="5991" y="6048"/>
                    <a:pt x="7386" y="6256"/>
                  </a:cubicBezTo>
                  <a:cubicBezTo>
                    <a:pt x="7404" y="6256"/>
                    <a:pt x="7423" y="6241"/>
                    <a:pt x="7426" y="6223"/>
                  </a:cubicBezTo>
                  <a:cubicBezTo>
                    <a:pt x="7430" y="6201"/>
                    <a:pt x="7415" y="6183"/>
                    <a:pt x="7393" y="6179"/>
                  </a:cubicBezTo>
                  <a:cubicBezTo>
                    <a:pt x="6016" y="5972"/>
                    <a:pt x="4691" y="5451"/>
                    <a:pt x="3566" y="4675"/>
                  </a:cubicBezTo>
                  <a:cubicBezTo>
                    <a:pt x="1411" y="3189"/>
                    <a:pt x="456" y="1125"/>
                    <a:pt x="81" y="29"/>
                  </a:cubicBezTo>
                  <a:cubicBezTo>
                    <a:pt x="75" y="11"/>
                    <a:pt x="60" y="1"/>
                    <a:pt x="45"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6"/>
            <p:cNvSpPr/>
            <p:nvPr/>
          </p:nvSpPr>
          <p:spPr>
            <a:xfrm>
              <a:off x="7884793" y="2145767"/>
              <a:ext cx="1258310" cy="240971"/>
            </a:xfrm>
            <a:custGeom>
              <a:avLst/>
              <a:gdLst/>
              <a:ahLst/>
              <a:cxnLst/>
              <a:rect l="l" t="t" r="r" b="b"/>
              <a:pathLst>
                <a:path w="11687" h="2238" extrusionOk="0">
                  <a:moveTo>
                    <a:pt x="43" y="0"/>
                  </a:moveTo>
                  <a:cubicBezTo>
                    <a:pt x="27" y="0"/>
                    <a:pt x="10" y="10"/>
                    <a:pt x="4" y="28"/>
                  </a:cubicBezTo>
                  <a:cubicBezTo>
                    <a:pt x="0" y="46"/>
                    <a:pt x="8" y="71"/>
                    <a:pt x="30" y="79"/>
                  </a:cubicBezTo>
                  <a:cubicBezTo>
                    <a:pt x="1796" y="698"/>
                    <a:pt x="3624" y="1189"/>
                    <a:pt x="5459" y="1547"/>
                  </a:cubicBezTo>
                  <a:cubicBezTo>
                    <a:pt x="7491" y="1940"/>
                    <a:pt x="9575" y="2172"/>
                    <a:pt x="11646" y="2238"/>
                  </a:cubicBezTo>
                  <a:cubicBezTo>
                    <a:pt x="11668" y="2238"/>
                    <a:pt x="11686" y="2220"/>
                    <a:pt x="11686" y="2199"/>
                  </a:cubicBezTo>
                  <a:cubicBezTo>
                    <a:pt x="11686" y="2177"/>
                    <a:pt x="11668" y="2158"/>
                    <a:pt x="11646" y="2158"/>
                  </a:cubicBezTo>
                  <a:cubicBezTo>
                    <a:pt x="9582" y="2093"/>
                    <a:pt x="7502" y="1863"/>
                    <a:pt x="5474" y="1470"/>
                  </a:cubicBezTo>
                  <a:cubicBezTo>
                    <a:pt x="3642" y="1113"/>
                    <a:pt x="1818" y="621"/>
                    <a:pt x="55" y="2"/>
                  </a:cubicBezTo>
                  <a:cubicBezTo>
                    <a:pt x="51" y="1"/>
                    <a:pt x="47" y="0"/>
                    <a:pt x="43"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5" name="Google Shape;165;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64582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6"/>
        <p:cNvGrpSpPr/>
        <p:nvPr/>
      </p:nvGrpSpPr>
      <p:grpSpPr>
        <a:xfrm>
          <a:off x="0" y="0"/>
          <a:ext cx="0" cy="0"/>
          <a:chOff x="0" y="0"/>
          <a:chExt cx="0" cy="0"/>
        </a:xfrm>
      </p:grpSpPr>
      <p:sp>
        <p:nvSpPr>
          <p:cNvPr id="167" name="Google Shape;167;p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8" name="Google Shape;168;p7"/>
          <p:cNvSpPr txBox="1">
            <a:spLocks noGrp="1"/>
          </p:cNvSpPr>
          <p:nvPr>
            <p:ph type="body" idx="1"/>
          </p:nvPr>
        </p:nvSpPr>
        <p:spPr>
          <a:xfrm>
            <a:off x="960000" y="1536633"/>
            <a:ext cx="44296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SzPts val="1400"/>
              <a:buChar char="●"/>
              <a:defRPr sz="1867"/>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3112474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69"/>
        <p:cNvGrpSpPr/>
        <p:nvPr/>
      </p:nvGrpSpPr>
      <p:grpSpPr>
        <a:xfrm>
          <a:off x="0" y="0"/>
          <a:ext cx="0" cy="0"/>
          <a:chOff x="0" y="0"/>
          <a:chExt cx="0" cy="0"/>
        </a:xfrm>
      </p:grpSpPr>
      <p:sp>
        <p:nvSpPr>
          <p:cNvPr id="170" name="Google Shape;170;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2411632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17"/>
        <p:cNvGrpSpPr/>
        <p:nvPr/>
      </p:nvGrpSpPr>
      <p:grpSpPr>
        <a:xfrm>
          <a:off x="0" y="0"/>
          <a:ext cx="0" cy="0"/>
          <a:chOff x="0" y="0"/>
          <a:chExt cx="0" cy="0"/>
        </a:xfrm>
      </p:grpSpPr>
      <p:sp>
        <p:nvSpPr>
          <p:cNvPr id="218" name="Google Shape;218;p10"/>
          <p:cNvSpPr txBox="1">
            <a:spLocks noGrp="1"/>
          </p:cNvSpPr>
          <p:nvPr>
            <p:ph type="title"/>
          </p:nvPr>
        </p:nvSpPr>
        <p:spPr>
          <a:xfrm>
            <a:off x="960000" y="30472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061761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0"/>
        <p:cNvGrpSpPr/>
        <p:nvPr/>
      </p:nvGrpSpPr>
      <p:grpSpPr>
        <a:xfrm>
          <a:off x="0" y="0"/>
          <a:ext cx="0" cy="0"/>
          <a:chOff x="0" y="0"/>
          <a:chExt cx="0" cy="0"/>
        </a:xfrm>
      </p:grpSpPr>
      <p:sp>
        <p:nvSpPr>
          <p:cNvPr id="91" name="Google Shape;91;p8"/>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 name="Google Shape;92;p8"/>
          <p:cNvGrpSpPr/>
          <p:nvPr/>
        </p:nvGrpSpPr>
        <p:grpSpPr>
          <a:xfrm>
            <a:off x="2" y="6166768"/>
            <a:ext cx="12175047" cy="691479"/>
            <a:chOff x="0" y="4624737"/>
            <a:chExt cx="9131285" cy="518765"/>
          </a:xfrm>
        </p:grpSpPr>
        <p:sp>
          <p:nvSpPr>
            <p:cNvPr id="93" name="Google Shape;93;p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 name="Google Shape;99;p8"/>
          <p:cNvSpPr txBox="1">
            <a:spLocks noGrp="1"/>
          </p:cNvSpPr>
          <p:nvPr>
            <p:ph type="title"/>
          </p:nvPr>
        </p:nvSpPr>
        <p:spPr>
          <a:xfrm>
            <a:off x="1850800" y="760400"/>
            <a:ext cx="8490400" cy="19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9734"/>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0" name="Google Shape;100;p8"/>
          <p:cNvSpPr/>
          <p:nvPr/>
        </p:nvSpPr>
        <p:spPr>
          <a:xfrm rot="-150513">
            <a:off x="5577430" y="1549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54594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19"/>
        <p:cNvGrpSpPr/>
        <p:nvPr/>
      </p:nvGrpSpPr>
      <p:grpSpPr>
        <a:xfrm>
          <a:off x="0" y="0"/>
          <a:ext cx="0" cy="0"/>
          <a:chOff x="0" y="0"/>
          <a:chExt cx="0" cy="0"/>
        </a:xfrm>
      </p:grpSpPr>
      <p:sp>
        <p:nvSpPr>
          <p:cNvPr id="220" name="Google Shape;220;p11"/>
          <p:cNvSpPr txBox="1">
            <a:spLocks noGrp="1"/>
          </p:cNvSpPr>
          <p:nvPr>
            <p:ph type="title" hasCustomPrompt="1"/>
          </p:nvPr>
        </p:nvSpPr>
        <p:spPr>
          <a:xfrm>
            <a:off x="1712000"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21" name="Google Shape;221;p11"/>
          <p:cNvSpPr txBox="1">
            <a:spLocks noGrp="1"/>
          </p:cNvSpPr>
          <p:nvPr>
            <p:ph type="subTitle" idx="1"/>
          </p:nvPr>
        </p:nvSpPr>
        <p:spPr>
          <a:xfrm>
            <a:off x="1712000" y="4092833"/>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310933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23"/>
        <p:cNvGrpSpPr/>
        <p:nvPr/>
      </p:nvGrpSpPr>
      <p:grpSpPr>
        <a:xfrm>
          <a:off x="0" y="0"/>
          <a:ext cx="0" cy="0"/>
          <a:chOff x="0" y="0"/>
          <a:chExt cx="0" cy="0"/>
        </a:xfrm>
      </p:grpSpPr>
      <p:sp>
        <p:nvSpPr>
          <p:cNvPr id="224" name="Google Shape;224;p13"/>
          <p:cNvSpPr/>
          <p:nvPr/>
        </p:nvSpPr>
        <p:spPr>
          <a:xfrm>
            <a:off x="0" y="6144667"/>
            <a:ext cx="12192000" cy="7256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5" name="Google Shape;225;p13"/>
          <p:cNvGrpSpPr/>
          <p:nvPr/>
        </p:nvGrpSpPr>
        <p:grpSpPr>
          <a:xfrm flipH="1">
            <a:off x="-813602" y="1350897"/>
            <a:ext cx="1358908" cy="5497256"/>
            <a:chOff x="7688400" y="1013171"/>
            <a:chExt cx="1455557" cy="4122942"/>
          </a:xfrm>
        </p:grpSpPr>
        <p:sp>
          <p:nvSpPr>
            <p:cNvPr id="226" name="Google Shape;226;p13"/>
            <p:cNvSpPr/>
            <p:nvPr/>
          </p:nvSpPr>
          <p:spPr>
            <a:xfrm>
              <a:off x="7688400" y="1013171"/>
              <a:ext cx="1455557" cy="4122942"/>
            </a:xfrm>
            <a:custGeom>
              <a:avLst/>
              <a:gdLst/>
              <a:ahLst/>
              <a:cxnLst/>
              <a:rect l="l" t="t" r="r" b="b"/>
              <a:pathLst>
                <a:path w="13519" h="25413" extrusionOk="0">
                  <a:moveTo>
                    <a:pt x="13518" y="1"/>
                  </a:moveTo>
                  <a:cubicBezTo>
                    <a:pt x="12338" y="33"/>
                    <a:pt x="11154" y="70"/>
                    <a:pt x="9974" y="102"/>
                  </a:cubicBezTo>
                  <a:cubicBezTo>
                    <a:pt x="7378" y="176"/>
                    <a:pt x="4785" y="252"/>
                    <a:pt x="2192" y="324"/>
                  </a:cubicBezTo>
                  <a:cubicBezTo>
                    <a:pt x="1711" y="339"/>
                    <a:pt x="1234" y="351"/>
                    <a:pt x="758" y="365"/>
                  </a:cubicBezTo>
                  <a:cubicBezTo>
                    <a:pt x="721" y="1544"/>
                    <a:pt x="684" y="2724"/>
                    <a:pt x="649" y="3904"/>
                  </a:cubicBezTo>
                  <a:cubicBezTo>
                    <a:pt x="619" y="4877"/>
                    <a:pt x="590" y="5849"/>
                    <a:pt x="561" y="6822"/>
                  </a:cubicBezTo>
                  <a:cubicBezTo>
                    <a:pt x="557" y="6927"/>
                    <a:pt x="528" y="7284"/>
                    <a:pt x="531" y="7768"/>
                  </a:cubicBezTo>
                  <a:cubicBezTo>
                    <a:pt x="543" y="8642"/>
                    <a:pt x="546" y="9094"/>
                    <a:pt x="765" y="9556"/>
                  </a:cubicBezTo>
                  <a:cubicBezTo>
                    <a:pt x="877" y="9797"/>
                    <a:pt x="1143" y="10252"/>
                    <a:pt x="1802" y="10630"/>
                  </a:cubicBezTo>
                  <a:cubicBezTo>
                    <a:pt x="1802" y="11210"/>
                    <a:pt x="1792" y="12007"/>
                    <a:pt x="1751" y="12947"/>
                  </a:cubicBezTo>
                  <a:cubicBezTo>
                    <a:pt x="1668" y="14928"/>
                    <a:pt x="1493" y="16410"/>
                    <a:pt x="1387" y="17310"/>
                  </a:cubicBezTo>
                  <a:cubicBezTo>
                    <a:pt x="990" y="20660"/>
                    <a:pt x="350" y="23791"/>
                    <a:pt x="0" y="25412"/>
                  </a:cubicBezTo>
                  <a:lnTo>
                    <a:pt x="13518" y="25412"/>
                  </a:lnTo>
                  <a:lnTo>
                    <a:pt x="135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7977708" y="1552107"/>
              <a:ext cx="34669" cy="3557868"/>
            </a:xfrm>
            <a:custGeom>
              <a:avLst/>
              <a:gdLst/>
              <a:ahLst/>
              <a:cxnLst/>
              <a:rect l="l" t="t" r="r" b="b"/>
              <a:pathLst>
                <a:path w="322" h="21930" extrusionOk="0">
                  <a:moveTo>
                    <a:pt x="285" y="0"/>
                  </a:moveTo>
                  <a:cubicBezTo>
                    <a:pt x="263" y="0"/>
                    <a:pt x="244" y="18"/>
                    <a:pt x="244" y="39"/>
                  </a:cubicBezTo>
                  <a:cubicBezTo>
                    <a:pt x="244" y="288"/>
                    <a:pt x="244" y="535"/>
                    <a:pt x="241" y="782"/>
                  </a:cubicBezTo>
                  <a:lnTo>
                    <a:pt x="241" y="1522"/>
                  </a:lnTo>
                  <a:cubicBezTo>
                    <a:pt x="241" y="2418"/>
                    <a:pt x="237" y="3313"/>
                    <a:pt x="234" y="4209"/>
                  </a:cubicBezTo>
                  <a:cubicBezTo>
                    <a:pt x="230" y="4581"/>
                    <a:pt x="230" y="4952"/>
                    <a:pt x="226" y="5324"/>
                  </a:cubicBezTo>
                  <a:cubicBezTo>
                    <a:pt x="223" y="6070"/>
                    <a:pt x="216" y="6817"/>
                    <a:pt x="212" y="7571"/>
                  </a:cubicBezTo>
                  <a:lnTo>
                    <a:pt x="212" y="7629"/>
                  </a:lnTo>
                  <a:lnTo>
                    <a:pt x="212" y="7658"/>
                  </a:lnTo>
                  <a:cubicBezTo>
                    <a:pt x="190" y="10455"/>
                    <a:pt x="153" y="13361"/>
                    <a:pt x="106" y="16300"/>
                  </a:cubicBezTo>
                  <a:cubicBezTo>
                    <a:pt x="91" y="17148"/>
                    <a:pt x="81" y="17993"/>
                    <a:pt x="63" y="18842"/>
                  </a:cubicBezTo>
                  <a:cubicBezTo>
                    <a:pt x="63" y="18896"/>
                    <a:pt x="63" y="18951"/>
                    <a:pt x="59" y="19005"/>
                  </a:cubicBezTo>
                  <a:cubicBezTo>
                    <a:pt x="51" y="19242"/>
                    <a:pt x="48" y="19534"/>
                    <a:pt x="48" y="19712"/>
                  </a:cubicBezTo>
                  <a:lnTo>
                    <a:pt x="44" y="19850"/>
                  </a:lnTo>
                  <a:cubicBezTo>
                    <a:pt x="41" y="20116"/>
                    <a:pt x="29" y="20666"/>
                    <a:pt x="4" y="21889"/>
                  </a:cubicBezTo>
                  <a:cubicBezTo>
                    <a:pt x="1" y="21911"/>
                    <a:pt x="19" y="21930"/>
                    <a:pt x="41" y="21930"/>
                  </a:cubicBezTo>
                  <a:cubicBezTo>
                    <a:pt x="63" y="21930"/>
                    <a:pt x="81" y="21911"/>
                    <a:pt x="81" y="21889"/>
                  </a:cubicBezTo>
                  <a:cubicBezTo>
                    <a:pt x="106" y="20670"/>
                    <a:pt x="117" y="20116"/>
                    <a:pt x="125" y="19854"/>
                  </a:cubicBezTo>
                  <a:lnTo>
                    <a:pt x="125" y="19716"/>
                  </a:lnTo>
                  <a:cubicBezTo>
                    <a:pt x="128" y="19534"/>
                    <a:pt x="132" y="19245"/>
                    <a:pt x="139" y="19010"/>
                  </a:cubicBezTo>
                  <a:cubicBezTo>
                    <a:pt x="139" y="18951"/>
                    <a:pt x="142" y="18896"/>
                    <a:pt x="142" y="18842"/>
                  </a:cubicBezTo>
                  <a:cubicBezTo>
                    <a:pt x="157" y="17997"/>
                    <a:pt x="172" y="17152"/>
                    <a:pt x="186" y="16304"/>
                  </a:cubicBezTo>
                  <a:cubicBezTo>
                    <a:pt x="234" y="13361"/>
                    <a:pt x="266" y="10455"/>
                    <a:pt x="288" y="7662"/>
                  </a:cubicBezTo>
                  <a:lnTo>
                    <a:pt x="288" y="7629"/>
                  </a:lnTo>
                  <a:cubicBezTo>
                    <a:pt x="288" y="7607"/>
                    <a:pt x="292" y="7589"/>
                    <a:pt x="288" y="7567"/>
                  </a:cubicBezTo>
                  <a:cubicBezTo>
                    <a:pt x="295" y="6821"/>
                    <a:pt x="303" y="6070"/>
                    <a:pt x="306" y="5327"/>
                  </a:cubicBezTo>
                  <a:cubicBezTo>
                    <a:pt x="310" y="4952"/>
                    <a:pt x="310" y="4581"/>
                    <a:pt x="310" y="4209"/>
                  </a:cubicBezTo>
                  <a:cubicBezTo>
                    <a:pt x="317" y="3313"/>
                    <a:pt x="321" y="2418"/>
                    <a:pt x="321" y="1522"/>
                  </a:cubicBezTo>
                  <a:lnTo>
                    <a:pt x="321" y="782"/>
                  </a:lnTo>
                  <a:lnTo>
                    <a:pt x="321" y="39"/>
                  </a:lnTo>
                  <a:cubicBezTo>
                    <a:pt x="321" y="18"/>
                    <a:pt x="306" y="0"/>
                    <a:pt x="285"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8284674" y="1540751"/>
              <a:ext cx="39299" cy="3545052"/>
            </a:xfrm>
            <a:custGeom>
              <a:avLst/>
              <a:gdLst/>
              <a:ahLst/>
              <a:cxnLst/>
              <a:rect l="l" t="t" r="r" b="b"/>
              <a:pathLst>
                <a:path w="365" h="21851" extrusionOk="0">
                  <a:moveTo>
                    <a:pt x="41" y="0"/>
                  </a:moveTo>
                  <a:cubicBezTo>
                    <a:pt x="19" y="0"/>
                    <a:pt x="0" y="19"/>
                    <a:pt x="0" y="40"/>
                  </a:cubicBezTo>
                  <a:cubicBezTo>
                    <a:pt x="22" y="776"/>
                    <a:pt x="44" y="1516"/>
                    <a:pt x="63" y="2255"/>
                  </a:cubicBezTo>
                  <a:cubicBezTo>
                    <a:pt x="84" y="3107"/>
                    <a:pt x="106" y="3963"/>
                    <a:pt x="125" y="4819"/>
                  </a:cubicBezTo>
                  <a:cubicBezTo>
                    <a:pt x="136" y="5252"/>
                    <a:pt x="146" y="5689"/>
                    <a:pt x="153" y="6123"/>
                  </a:cubicBezTo>
                  <a:lnTo>
                    <a:pt x="158" y="6217"/>
                  </a:lnTo>
                  <a:cubicBezTo>
                    <a:pt x="172" y="6934"/>
                    <a:pt x="183" y="7656"/>
                    <a:pt x="194" y="8377"/>
                  </a:cubicBezTo>
                  <a:cubicBezTo>
                    <a:pt x="197" y="8405"/>
                    <a:pt x="197" y="8434"/>
                    <a:pt x="197" y="8464"/>
                  </a:cubicBezTo>
                  <a:cubicBezTo>
                    <a:pt x="234" y="10638"/>
                    <a:pt x="259" y="12903"/>
                    <a:pt x="274" y="15204"/>
                  </a:cubicBezTo>
                  <a:cubicBezTo>
                    <a:pt x="281" y="16366"/>
                    <a:pt x="285" y="17579"/>
                    <a:pt x="285" y="18912"/>
                  </a:cubicBezTo>
                  <a:lnTo>
                    <a:pt x="285" y="19021"/>
                  </a:lnTo>
                  <a:lnTo>
                    <a:pt x="285" y="19924"/>
                  </a:lnTo>
                  <a:cubicBezTo>
                    <a:pt x="285" y="20310"/>
                    <a:pt x="274" y="20598"/>
                    <a:pt x="267" y="20900"/>
                  </a:cubicBezTo>
                  <a:cubicBezTo>
                    <a:pt x="259" y="21169"/>
                    <a:pt x="249" y="21450"/>
                    <a:pt x="249" y="21811"/>
                  </a:cubicBezTo>
                  <a:cubicBezTo>
                    <a:pt x="249" y="21833"/>
                    <a:pt x="267" y="21847"/>
                    <a:pt x="289" y="21850"/>
                  </a:cubicBezTo>
                  <a:cubicBezTo>
                    <a:pt x="311" y="21850"/>
                    <a:pt x="328" y="21833"/>
                    <a:pt x="328" y="21811"/>
                  </a:cubicBezTo>
                  <a:cubicBezTo>
                    <a:pt x="328" y="21453"/>
                    <a:pt x="336" y="21173"/>
                    <a:pt x="347" y="20900"/>
                  </a:cubicBezTo>
                  <a:cubicBezTo>
                    <a:pt x="354" y="20612"/>
                    <a:pt x="365" y="20310"/>
                    <a:pt x="365" y="19924"/>
                  </a:cubicBezTo>
                  <a:lnTo>
                    <a:pt x="365" y="19021"/>
                  </a:lnTo>
                  <a:lnTo>
                    <a:pt x="365" y="18912"/>
                  </a:lnTo>
                  <a:cubicBezTo>
                    <a:pt x="365" y="17579"/>
                    <a:pt x="361" y="16366"/>
                    <a:pt x="354" y="15204"/>
                  </a:cubicBezTo>
                  <a:cubicBezTo>
                    <a:pt x="340" y="12903"/>
                    <a:pt x="314" y="10634"/>
                    <a:pt x="278" y="8464"/>
                  </a:cubicBezTo>
                  <a:cubicBezTo>
                    <a:pt x="278" y="8434"/>
                    <a:pt x="278" y="8405"/>
                    <a:pt x="274" y="8377"/>
                  </a:cubicBezTo>
                  <a:cubicBezTo>
                    <a:pt x="263" y="7652"/>
                    <a:pt x="249" y="6934"/>
                    <a:pt x="234" y="6213"/>
                  </a:cubicBezTo>
                  <a:lnTo>
                    <a:pt x="234" y="6123"/>
                  </a:lnTo>
                  <a:cubicBezTo>
                    <a:pt x="223" y="5686"/>
                    <a:pt x="215" y="5252"/>
                    <a:pt x="205" y="4819"/>
                  </a:cubicBezTo>
                  <a:cubicBezTo>
                    <a:pt x="187" y="3959"/>
                    <a:pt x="165" y="3107"/>
                    <a:pt x="143" y="2255"/>
                  </a:cubicBezTo>
                  <a:cubicBezTo>
                    <a:pt x="121" y="1512"/>
                    <a:pt x="103" y="776"/>
                    <a:pt x="81" y="40"/>
                  </a:cubicBezTo>
                  <a:cubicBezTo>
                    <a:pt x="81" y="19"/>
                    <a:pt x="63" y="0"/>
                    <a:pt x="41"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8587010" y="1696657"/>
              <a:ext cx="173452" cy="3082512"/>
            </a:xfrm>
            <a:custGeom>
              <a:avLst/>
              <a:gdLst/>
              <a:ahLst/>
              <a:cxnLst/>
              <a:rect l="l" t="t" r="r" b="b"/>
              <a:pathLst>
                <a:path w="1611" h="19000" extrusionOk="0">
                  <a:moveTo>
                    <a:pt x="44" y="0"/>
                  </a:moveTo>
                  <a:cubicBezTo>
                    <a:pt x="42" y="0"/>
                    <a:pt x="39" y="0"/>
                    <a:pt x="37" y="1"/>
                  </a:cubicBezTo>
                  <a:cubicBezTo>
                    <a:pt x="15" y="5"/>
                    <a:pt x="1" y="27"/>
                    <a:pt x="8" y="49"/>
                  </a:cubicBezTo>
                  <a:cubicBezTo>
                    <a:pt x="92" y="511"/>
                    <a:pt x="182" y="1014"/>
                    <a:pt x="281" y="1592"/>
                  </a:cubicBezTo>
                  <a:cubicBezTo>
                    <a:pt x="419" y="2430"/>
                    <a:pt x="554" y="3289"/>
                    <a:pt x="671" y="4149"/>
                  </a:cubicBezTo>
                  <a:cubicBezTo>
                    <a:pt x="769" y="4844"/>
                    <a:pt x="849" y="5463"/>
                    <a:pt x="915" y="6031"/>
                  </a:cubicBezTo>
                  <a:cubicBezTo>
                    <a:pt x="991" y="6698"/>
                    <a:pt x="1068" y="7390"/>
                    <a:pt x="1133" y="8085"/>
                  </a:cubicBezTo>
                  <a:cubicBezTo>
                    <a:pt x="1133" y="8115"/>
                    <a:pt x="1137" y="8140"/>
                    <a:pt x="1140" y="8169"/>
                  </a:cubicBezTo>
                  <a:cubicBezTo>
                    <a:pt x="1352" y="10449"/>
                    <a:pt x="1479" y="12772"/>
                    <a:pt x="1515" y="15067"/>
                  </a:cubicBezTo>
                  <a:cubicBezTo>
                    <a:pt x="1530" y="16060"/>
                    <a:pt x="1530" y="17030"/>
                    <a:pt x="1515" y="17951"/>
                  </a:cubicBezTo>
                  <a:cubicBezTo>
                    <a:pt x="1512" y="18097"/>
                    <a:pt x="1508" y="18242"/>
                    <a:pt x="1505" y="18388"/>
                  </a:cubicBezTo>
                  <a:lnTo>
                    <a:pt x="1490" y="18959"/>
                  </a:lnTo>
                  <a:cubicBezTo>
                    <a:pt x="1490" y="18981"/>
                    <a:pt x="1508" y="18999"/>
                    <a:pt x="1530" y="18999"/>
                  </a:cubicBezTo>
                  <a:cubicBezTo>
                    <a:pt x="1552" y="18999"/>
                    <a:pt x="1570" y="18985"/>
                    <a:pt x="1570" y="18963"/>
                  </a:cubicBezTo>
                  <a:lnTo>
                    <a:pt x="1584" y="18391"/>
                  </a:lnTo>
                  <a:cubicBezTo>
                    <a:pt x="1589" y="18245"/>
                    <a:pt x="1592" y="18097"/>
                    <a:pt x="1592" y="17951"/>
                  </a:cubicBezTo>
                  <a:cubicBezTo>
                    <a:pt x="1611" y="17033"/>
                    <a:pt x="1611" y="16060"/>
                    <a:pt x="1596" y="15067"/>
                  </a:cubicBezTo>
                  <a:cubicBezTo>
                    <a:pt x="1559" y="12769"/>
                    <a:pt x="1431" y="10445"/>
                    <a:pt x="1221" y="8162"/>
                  </a:cubicBezTo>
                  <a:cubicBezTo>
                    <a:pt x="1217" y="8133"/>
                    <a:pt x="1213" y="8107"/>
                    <a:pt x="1213" y="8078"/>
                  </a:cubicBezTo>
                  <a:cubicBezTo>
                    <a:pt x="1144" y="7379"/>
                    <a:pt x="1071" y="6687"/>
                    <a:pt x="991" y="6024"/>
                  </a:cubicBezTo>
                  <a:cubicBezTo>
                    <a:pt x="925" y="5453"/>
                    <a:pt x="846" y="4834"/>
                    <a:pt x="751" y="4138"/>
                  </a:cubicBezTo>
                  <a:cubicBezTo>
                    <a:pt x="631" y="3278"/>
                    <a:pt x="500" y="2419"/>
                    <a:pt x="357" y="1578"/>
                  </a:cubicBezTo>
                  <a:cubicBezTo>
                    <a:pt x="259" y="1002"/>
                    <a:pt x="172" y="496"/>
                    <a:pt x="85" y="34"/>
                  </a:cubicBezTo>
                  <a:cubicBezTo>
                    <a:pt x="81" y="14"/>
                    <a:pt x="63" y="0"/>
                    <a:pt x="44"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8800734" y="1696657"/>
              <a:ext cx="175283" cy="3403905"/>
            </a:xfrm>
            <a:custGeom>
              <a:avLst/>
              <a:gdLst/>
              <a:ahLst/>
              <a:cxnLst/>
              <a:rect l="l" t="t" r="r" b="b"/>
              <a:pathLst>
                <a:path w="1628" h="20981" extrusionOk="0">
                  <a:moveTo>
                    <a:pt x="43" y="0"/>
                  </a:moveTo>
                  <a:cubicBezTo>
                    <a:pt x="41" y="0"/>
                    <a:pt x="38" y="0"/>
                    <a:pt x="36" y="1"/>
                  </a:cubicBezTo>
                  <a:cubicBezTo>
                    <a:pt x="14" y="5"/>
                    <a:pt x="0" y="27"/>
                    <a:pt x="7" y="49"/>
                  </a:cubicBezTo>
                  <a:cubicBezTo>
                    <a:pt x="102" y="551"/>
                    <a:pt x="189" y="1054"/>
                    <a:pt x="270" y="1541"/>
                  </a:cubicBezTo>
                  <a:cubicBezTo>
                    <a:pt x="648" y="3781"/>
                    <a:pt x="947" y="6057"/>
                    <a:pt x="1155" y="8308"/>
                  </a:cubicBezTo>
                  <a:cubicBezTo>
                    <a:pt x="1155" y="8333"/>
                    <a:pt x="1159" y="8355"/>
                    <a:pt x="1159" y="8384"/>
                  </a:cubicBezTo>
                  <a:cubicBezTo>
                    <a:pt x="1362" y="10606"/>
                    <a:pt x="1483" y="12853"/>
                    <a:pt x="1515" y="15067"/>
                  </a:cubicBezTo>
                  <a:cubicBezTo>
                    <a:pt x="1548" y="17189"/>
                    <a:pt x="1519" y="18999"/>
                    <a:pt x="1413" y="20941"/>
                  </a:cubicBezTo>
                  <a:cubicBezTo>
                    <a:pt x="1413" y="20962"/>
                    <a:pt x="1431" y="20981"/>
                    <a:pt x="1453" y="20981"/>
                  </a:cubicBezTo>
                  <a:cubicBezTo>
                    <a:pt x="1475" y="20981"/>
                    <a:pt x="1493" y="20966"/>
                    <a:pt x="1493" y="20944"/>
                  </a:cubicBezTo>
                  <a:cubicBezTo>
                    <a:pt x="1596" y="18999"/>
                    <a:pt x="1628" y="17189"/>
                    <a:pt x="1596" y="15067"/>
                  </a:cubicBezTo>
                  <a:cubicBezTo>
                    <a:pt x="1562" y="12848"/>
                    <a:pt x="1443" y="10598"/>
                    <a:pt x="1238" y="8377"/>
                  </a:cubicBezTo>
                  <a:cubicBezTo>
                    <a:pt x="1235" y="8352"/>
                    <a:pt x="1235" y="8325"/>
                    <a:pt x="1231" y="8300"/>
                  </a:cubicBezTo>
                  <a:cubicBezTo>
                    <a:pt x="1024" y="6046"/>
                    <a:pt x="729" y="3770"/>
                    <a:pt x="350" y="1527"/>
                  </a:cubicBezTo>
                  <a:cubicBezTo>
                    <a:pt x="266" y="1039"/>
                    <a:pt x="179" y="536"/>
                    <a:pt x="84" y="34"/>
                  </a:cubicBezTo>
                  <a:cubicBezTo>
                    <a:pt x="80" y="14"/>
                    <a:pt x="62" y="0"/>
                    <a:pt x="43"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1" name="Google Shape;231;p13"/>
          <p:cNvGrpSpPr/>
          <p:nvPr/>
        </p:nvGrpSpPr>
        <p:grpSpPr>
          <a:xfrm flipH="1">
            <a:off x="-812307" y="-507998"/>
            <a:ext cx="4394052" cy="2751108"/>
            <a:chOff x="5331840" y="5"/>
            <a:chExt cx="3812076" cy="2386733"/>
          </a:xfrm>
        </p:grpSpPr>
        <p:sp>
          <p:nvSpPr>
            <p:cNvPr id="232" name="Google Shape;232;p13"/>
            <p:cNvSpPr/>
            <p:nvPr/>
          </p:nvSpPr>
          <p:spPr>
            <a:xfrm>
              <a:off x="5331840" y="5"/>
              <a:ext cx="3812076" cy="2373963"/>
            </a:xfrm>
            <a:custGeom>
              <a:avLst/>
              <a:gdLst/>
              <a:ahLst/>
              <a:cxnLst/>
              <a:rect l="l" t="t" r="r" b="b"/>
              <a:pathLst>
                <a:path w="35406" h="22048" extrusionOk="0">
                  <a:moveTo>
                    <a:pt x="1" y="1"/>
                  </a:moveTo>
                  <a:cubicBezTo>
                    <a:pt x="1825" y="3416"/>
                    <a:pt x="5510" y="9206"/>
                    <a:pt x="12215" y="14090"/>
                  </a:cubicBezTo>
                  <a:cubicBezTo>
                    <a:pt x="21676" y="20980"/>
                    <a:pt x="31428" y="21898"/>
                    <a:pt x="35405" y="22047"/>
                  </a:cubicBezTo>
                  <a:lnTo>
                    <a:pt x="354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3"/>
            <p:cNvSpPr/>
            <p:nvPr/>
          </p:nvSpPr>
          <p:spPr>
            <a:xfrm>
              <a:off x="5716543" y="254322"/>
              <a:ext cx="3003923" cy="1870271"/>
            </a:xfrm>
            <a:custGeom>
              <a:avLst/>
              <a:gdLst/>
              <a:ahLst/>
              <a:cxnLst/>
              <a:rect l="l" t="t" r="r" b="b"/>
              <a:pathLst>
                <a:path w="27900" h="17370" extrusionOk="0">
                  <a:moveTo>
                    <a:pt x="47" y="0"/>
                  </a:moveTo>
                  <a:cubicBezTo>
                    <a:pt x="39" y="0"/>
                    <a:pt x="30" y="3"/>
                    <a:pt x="22" y="9"/>
                  </a:cubicBezTo>
                  <a:cubicBezTo>
                    <a:pt x="4" y="20"/>
                    <a:pt x="0" y="46"/>
                    <a:pt x="14" y="64"/>
                  </a:cubicBezTo>
                  <a:cubicBezTo>
                    <a:pt x="2349" y="3360"/>
                    <a:pt x="5124" y="6288"/>
                    <a:pt x="8256" y="8760"/>
                  </a:cubicBezTo>
                  <a:cubicBezTo>
                    <a:pt x="13831" y="13170"/>
                    <a:pt x="20608" y="16145"/>
                    <a:pt x="27855" y="17369"/>
                  </a:cubicBezTo>
                  <a:cubicBezTo>
                    <a:pt x="27877" y="17369"/>
                    <a:pt x="27891" y="17354"/>
                    <a:pt x="27895" y="17336"/>
                  </a:cubicBezTo>
                  <a:cubicBezTo>
                    <a:pt x="27899" y="17314"/>
                    <a:pt x="27884" y="17297"/>
                    <a:pt x="27862" y="17292"/>
                  </a:cubicBezTo>
                  <a:cubicBezTo>
                    <a:pt x="20634" y="16073"/>
                    <a:pt x="13872" y="13101"/>
                    <a:pt x="8303" y="8698"/>
                  </a:cubicBezTo>
                  <a:cubicBezTo>
                    <a:pt x="5179" y="6229"/>
                    <a:pt x="2411" y="3308"/>
                    <a:pt x="76" y="17"/>
                  </a:cubicBezTo>
                  <a:cubicBezTo>
                    <a:pt x="70" y="6"/>
                    <a:pt x="59" y="0"/>
                    <a:pt x="47"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13"/>
            <p:cNvSpPr/>
            <p:nvPr/>
          </p:nvSpPr>
          <p:spPr>
            <a:xfrm>
              <a:off x="6090910" y="224821"/>
              <a:ext cx="2629025" cy="1693042"/>
            </a:xfrm>
            <a:custGeom>
              <a:avLst/>
              <a:gdLst/>
              <a:ahLst/>
              <a:cxnLst/>
              <a:rect l="l" t="t" r="r" b="b"/>
              <a:pathLst>
                <a:path w="24418" h="15724" extrusionOk="0">
                  <a:moveTo>
                    <a:pt x="45" y="0"/>
                  </a:moveTo>
                  <a:cubicBezTo>
                    <a:pt x="40" y="0"/>
                    <a:pt x="34" y="1"/>
                    <a:pt x="30" y="3"/>
                  </a:cubicBezTo>
                  <a:cubicBezTo>
                    <a:pt x="8" y="14"/>
                    <a:pt x="1" y="36"/>
                    <a:pt x="8" y="54"/>
                  </a:cubicBezTo>
                  <a:cubicBezTo>
                    <a:pt x="1712" y="3844"/>
                    <a:pt x="4280" y="7202"/>
                    <a:pt x="7430" y="9766"/>
                  </a:cubicBezTo>
                  <a:cubicBezTo>
                    <a:pt x="13738" y="14900"/>
                    <a:pt x="20758" y="15702"/>
                    <a:pt x="24378" y="15724"/>
                  </a:cubicBezTo>
                  <a:cubicBezTo>
                    <a:pt x="24400" y="15724"/>
                    <a:pt x="24418" y="15705"/>
                    <a:pt x="24418" y="15684"/>
                  </a:cubicBezTo>
                  <a:cubicBezTo>
                    <a:pt x="24418" y="15662"/>
                    <a:pt x="24404" y="15643"/>
                    <a:pt x="24382" y="15643"/>
                  </a:cubicBezTo>
                  <a:cubicBezTo>
                    <a:pt x="20769" y="15622"/>
                    <a:pt x="13770" y="14824"/>
                    <a:pt x="7481" y="9705"/>
                  </a:cubicBezTo>
                  <a:cubicBezTo>
                    <a:pt x="4338" y="7148"/>
                    <a:pt x="1778" y="3801"/>
                    <a:pt x="81" y="25"/>
                  </a:cubicBezTo>
                  <a:cubicBezTo>
                    <a:pt x="76" y="9"/>
                    <a:pt x="60" y="0"/>
                    <a:pt x="45"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13"/>
            <p:cNvSpPr/>
            <p:nvPr/>
          </p:nvSpPr>
          <p:spPr>
            <a:xfrm>
              <a:off x="6750817" y="175508"/>
              <a:ext cx="2196202" cy="1467145"/>
            </a:xfrm>
            <a:custGeom>
              <a:avLst/>
              <a:gdLst/>
              <a:ahLst/>
              <a:cxnLst/>
              <a:rect l="l" t="t" r="r" b="b"/>
              <a:pathLst>
                <a:path w="20398" h="13626" extrusionOk="0">
                  <a:moveTo>
                    <a:pt x="49" y="0"/>
                  </a:moveTo>
                  <a:cubicBezTo>
                    <a:pt x="45" y="0"/>
                    <a:pt x="41" y="1"/>
                    <a:pt x="37" y="2"/>
                  </a:cubicBezTo>
                  <a:cubicBezTo>
                    <a:pt x="15" y="6"/>
                    <a:pt x="0" y="28"/>
                    <a:pt x="8" y="50"/>
                  </a:cubicBezTo>
                  <a:cubicBezTo>
                    <a:pt x="547" y="2151"/>
                    <a:pt x="2004" y="6153"/>
                    <a:pt x="5715" y="9332"/>
                  </a:cubicBezTo>
                  <a:cubicBezTo>
                    <a:pt x="9920" y="12937"/>
                    <a:pt x="14760" y="13625"/>
                    <a:pt x="17826" y="13625"/>
                  </a:cubicBezTo>
                  <a:cubicBezTo>
                    <a:pt x="18949" y="13625"/>
                    <a:pt x="19830" y="13531"/>
                    <a:pt x="20361" y="13458"/>
                  </a:cubicBezTo>
                  <a:cubicBezTo>
                    <a:pt x="20383" y="13454"/>
                    <a:pt x="20398" y="13436"/>
                    <a:pt x="20394" y="13414"/>
                  </a:cubicBezTo>
                  <a:cubicBezTo>
                    <a:pt x="20391" y="13394"/>
                    <a:pt x="20376" y="13381"/>
                    <a:pt x="20357" y="13381"/>
                  </a:cubicBezTo>
                  <a:cubicBezTo>
                    <a:pt x="20355" y="13381"/>
                    <a:pt x="20353" y="13381"/>
                    <a:pt x="20350" y="13381"/>
                  </a:cubicBezTo>
                  <a:cubicBezTo>
                    <a:pt x="19822" y="13454"/>
                    <a:pt x="18944" y="13545"/>
                    <a:pt x="17832" y="13545"/>
                  </a:cubicBezTo>
                  <a:cubicBezTo>
                    <a:pt x="14776" y="13545"/>
                    <a:pt x="9954" y="12864"/>
                    <a:pt x="5765" y="9274"/>
                  </a:cubicBezTo>
                  <a:cubicBezTo>
                    <a:pt x="2073" y="6105"/>
                    <a:pt x="620" y="2122"/>
                    <a:pt x="84" y="31"/>
                  </a:cubicBezTo>
                  <a:cubicBezTo>
                    <a:pt x="79" y="13"/>
                    <a:pt x="65" y="0"/>
                    <a:pt x="49"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3"/>
            <p:cNvSpPr/>
            <p:nvPr/>
          </p:nvSpPr>
          <p:spPr>
            <a:xfrm>
              <a:off x="7157054" y="175400"/>
              <a:ext cx="1782220" cy="1146497"/>
            </a:xfrm>
            <a:custGeom>
              <a:avLst/>
              <a:gdLst/>
              <a:ahLst/>
              <a:cxnLst/>
              <a:rect l="l" t="t" r="r" b="b"/>
              <a:pathLst>
                <a:path w="16553" h="10648" extrusionOk="0">
                  <a:moveTo>
                    <a:pt x="44" y="1"/>
                  </a:moveTo>
                  <a:cubicBezTo>
                    <a:pt x="39" y="1"/>
                    <a:pt x="34" y="2"/>
                    <a:pt x="29" y="3"/>
                  </a:cubicBezTo>
                  <a:cubicBezTo>
                    <a:pt x="12" y="14"/>
                    <a:pt x="0" y="36"/>
                    <a:pt x="12" y="58"/>
                  </a:cubicBezTo>
                  <a:cubicBezTo>
                    <a:pt x="915" y="2126"/>
                    <a:pt x="2688" y="5080"/>
                    <a:pt x="5991" y="7414"/>
                  </a:cubicBezTo>
                  <a:cubicBezTo>
                    <a:pt x="9927" y="10196"/>
                    <a:pt x="14028" y="10648"/>
                    <a:pt x="16268" y="10648"/>
                  </a:cubicBezTo>
                  <a:lnTo>
                    <a:pt x="16515" y="10648"/>
                  </a:lnTo>
                  <a:cubicBezTo>
                    <a:pt x="16537" y="10648"/>
                    <a:pt x="16552" y="10629"/>
                    <a:pt x="16552" y="10608"/>
                  </a:cubicBezTo>
                  <a:cubicBezTo>
                    <a:pt x="16552" y="10587"/>
                    <a:pt x="16536" y="10567"/>
                    <a:pt x="16517" y="10567"/>
                  </a:cubicBezTo>
                  <a:cubicBezTo>
                    <a:pt x="16515" y="10567"/>
                    <a:pt x="16513" y="10567"/>
                    <a:pt x="16512" y="10567"/>
                  </a:cubicBezTo>
                  <a:cubicBezTo>
                    <a:pt x="16425" y="10569"/>
                    <a:pt x="16335" y="10570"/>
                    <a:pt x="16241" y="10570"/>
                  </a:cubicBezTo>
                  <a:cubicBezTo>
                    <a:pt x="14006" y="10570"/>
                    <a:pt x="9943" y="10110"/>
                    <a:pt x="6038" y="7352"/>
                  </a:cubicBezTo>
                  <a:cubicBezTo>
                    <a:pt x="2750" y="5024"/>
                    <a:pt x="984" y="2083"/>
                    <a:pt x="81" y="25"/>
                  </a:cubicBezTo>
                  <a:cubicBezTo>
                    <a:pt x="75" y="11"/>
                    <a:pt x="60" y="1"/>
                    <a:pt x="44"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3"/>
            <p:cNvSpPr/>
            <p:nvPr/>
          </p:nvSpPr>
          <p:spPr>
            <a:xfrm>
              <a:off x="7696586" y="101753"/>
              <a:ext cx="1220626" cy="946872"/>
            </a:xfrm>
            <a:custGeom>
              <a:avLst/>
              <a:gdLst/>
              <a:ahLst/>
              <a:cxnLst/>
              <a:rect l="l" t="t" r="r" b="b"/>
              <a:pathLst>
                <a:path w="11337" h="8794" extrusionOk="0">
                  <a:moveTo>
                    <a:pt x="47" y="0"/>
                  </a:moveTo>
                  <a:cubicBezTo>
                    <a:pt x="42" y="0"/>
                    <a:pt x="38" y="1"/>
                    <a:pt x="33" y="2"/>
                  </a:cubicBezTo>
                  <a:cubicBezTo>
                    <a:pt x="11" y="6"/>
                    <a:pt x="0" y="32"/>
                    <a:pt x="8" y="49"/>
                  </a:cubicBezTo>
                  <a:cubicBezTo>
                    <a:pt x="565" y="1827"/>
                    <a:pt x="1468" y="3400"/>
                    <a:pt x="2692" y="4733"/>
                  </a:cubicBezTo>
                  <a:cubicBezTo>
                    <a:pt x="5711" y="8018"/>
                    <a:pt x="9713" y="8666"/>
                    <a:pt x="11296" y="8794"/>
                  </a:cubicBezTo>
                  <a:cubicBezTo>
                    <a:pt x="11318" y="8794"/>
                    <a:pt x="11333" y="8775"/>
                    <a:pt x="11337" y="8757"/>
                  </a:cubicBezTo>
                  <a:cubicBezTo>
                    <a:pt x="11337" y="8735"/>
                    <a:pt x="11323" y="8713"/>
                    <a:pt x="11301" y="8713"/>
                  </a:cubicBezTo>
                  <a:cubicBezTo>
                    <a:pt x="9728" y="8589"/>
                    <a:pt x="5747" y="7945"/>
                    <a:pt x="2750" y="4678"/>
                  </a:cubicBezTo>
                  <a:cubicBezTo>
                    <a:pt x="1537" y="3357"/>
                    <a:pt x="638" y="1790"/>
                    <a:pt x="80" y="27"/>
                  </a:cubicBezTo>
                  <a:cubicBezTo>
                    <a:pt x="78" y="10"/>
                    <a:pt x="63" y="0"/>
                    <a:pt x="47"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3"/>
            <p:cNvSpPr/>
            <p:nvPr/>
          </p:nvSpPr>
          <p:spPr>
            <a:xfrm>
              <a:off x="8154505" y="116181"/>
              <a:ext cx="799970" cy="673707"/>
            </a:xfrm>
            <a:custGeom>
              <a:avLst/>
              <a:gdLst/>
              <a:ahLst/>
              <a:cxnLst/>
              <a:rect l="l" t="t" r="r" b="b"/>
              <a:pathLst>
                <a:path w="7430" h="6257" extrusionOk="0">
                  <a:moveTo>
                    <a:pt x="45" y="1"/>
                  </a:moveTo>
                  <a:cubicBezTo>
                    <a:pt x="41" y="1"/>
                    <a:pt x="37" y="1"/>
                    <a:pt x="34" y="3"/>
                  </a:cubicBezTo>
                  <a:cubicBezTo>
                    <a:pt x="12" y="11"/>
                    <a:pt x="1" y="36"/>
                    <a:pt x="8" y="54"/>
                  </a:cubicBezTo>
                  <a:cubicBezTo>
                    <a:pt x="387" y="1161"/>
                    <a:pt x="1345" y="3241"/>
                    <a:pt x="3522" y="4741"/>
                  </a:cubicBezTo>
                  <a:cubicBezTo>
                    <a:pt x="4658" y="5524"/>
                    <a:pt x="5991" y="6048"/>
                    <a:pt x="7386" y="6256"/>
                  </a:cubicBezTo>
                  <a:cubicBezTo>
                    <a:pt x="7404" y="6256"/>
                    <a:pt x="7423" y="6241"/>
                    <a:pt x="7426" y="6223"/>
                  </a:cubicBezTo>
                  <a:cubicBezTo>
                    <a:pt x="7430" y="6201"/>
                    <a:pt x="7415" y="6183"/>
                    <a:pt x="7393" y="6179"/>
                  </a:cubicBezTo>
                  <a:cubicBezTo>
                    <a:pt x="6016" y="5972"/>
                    <a:pt x="4691" y="5451"/>
                    <a:pt x="3566" y="4675"/>
                  </a:cubicBezTo>
                  <a:cubicBezTo>
                    <a:pt x="1411" y="3189"/>
                    <a:pt x="456" y="1125"/>
                    <a:pt x="81" y="29"/>
                  </a:cubicBezTo>
                  <a:cubicBezTo>
                    <a:pt x="75" y="11"/>
                    <a:pt x="60" y="1"/>
                    <a:pt x="45"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3"/>
            <p:cNvSpPr/>
            <p:nvPr/>
          </p:nvSpPr>
          <p:spPr>
            <a:xfrm>
              <a:off x="7884793" y="2145767"/>
              <a:ext cx="1258310" cy="240971"/>
            </a:xfrm>
            <a:custGeom>
              <a:avLst/>
              <a:gdLst/>
              <a:ahLst/>
              <a:cxnLst/>
              <a:rect l="l" t="t" r="r" b="b"/>
              <a:pathLst>
                <a:path w="11687" h="2238" extrusionOk="0">
                  <a:moveTo>
                    <a:pt x="43" y="0"/>
                  </a:moveTo>
                  <a:cubicBezTo>
                    <a:pt x="27" y="0"/>
                    <a:pt x="10" y="10"/>
                    <a:pt x="4" y="28"/>
                  </a:cubicBezTo>
                  <a:cubicBezTo>
                    <a:pt x="0" y="46"/>
                    <a:pt x="8" y="71"/>
                    <a:pt x="30" y="79"/>
                  </a:cubicBezTo>
                  <a:cubicBezTo>
                    <a:pt x="1796" y="698"/>
                    <a:pt x="3624" y="1189"/>
                    <a:pt x="5459" y="1547"/>
                  </a:cubicBezTo>
                  <a:cubicBezTo>
                    <a:pt x="7491" y="1940"/>
                    <a:pt x="9575" y="2172"/>
                    <a:pt x="11646" y="2238"/>
                  </a:cubicBezTo>
                  <a:cubicBezTo>
                    <a:pt x="11668" y="2238"/>
                    <a:pt x="11686" y="2220"/>
                    <a:pt x="11686" y="2199"/>
                  </a:cubicBezTo>
                  <a:cubicBezTo>
                    <a:pt x="11686" y="2177"/>
                    <a:pt x="11668" y="2158"/>
                    <a:pt x="11646" y="2158"/>
                  </a:cubicBezTo>
                  <a:cubicBezTo>
                    <a:pt x="9582" y="2093"/>
                    <a:pt x="7502" y="1863"/>
                    <a:pt x="5474" y="1470"/>
                  </a:cubicBezTo>
                  <a:cubicBezTo>
                    <a:pt x="3642" y="1113"/>
                    <a:pt x="1818" y="621"/>
                    <a:pt x="55" y="2"/>
                  </a:cubicBezTo>
                  <a:cubicBezTo>
                    <a:pt x="51" y="1"/>
                    <a:pt x="47" y="0"/>
                    <a:pt x="43"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4" name="Google Shape;244;p13"/>
          <p:cNvSpPr txBox="1">
            <a:spLocks noGrp="1"/>
          </p:cNvSpPr>
          <p:nvPr>
            <p:ph type="title" hasCustomPrompt="1"/>
          </p:nvPr>
        </p:nvSpPr>
        <p:spPr>
          <a:xfrm>
            <a:off x="10346304" y="1927743"/>
            <a:ext cx="783200" cy="7124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000"/>
              <a:buNone/>
              <a:defRPr sz="32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5" name="Google Shape;245;p13"/>
          <p:cNvSpPr txBox="1">
            <a:spLocks noGrp="1"/>
          </p:cNvSpPr>
          <p:nvPr>
            <p:ph type="subTitle" idx="1"/>
          </p:nvPr>
        </p:nvSpPr>
        <p:spPr>
          <a:xfrm>
            <a:off x="6447133" y="3044788"/>
            <a:ext cx="4784400" cy="4084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6" name="Google Shape;246;p13"/>
          <p:cNvSpPr txBox="1">
            <a:spLocks noGrp="1"/>
          </p:cNvSpPr>
          <p:nvPr>
            <p:ph type="title" idx="2" hasCustomPrompt="1"/>
          </p:nvPr>
        </p:nvSpPr>
        <p:spPr>
          <a:xfrm>
            <a:off x="10346604" y="4043709"/>
            <a:ext cx="783200" cy="7124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000"/>
              <a:buNone/>
              <a:defRPr sz="32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7" name="Google Shape;247;p13"/>
          <p:cNvSpPr txBox="1">
            <a:spLocks noGrp="1"/>
          </p:cNvSpPr>
          <p:nvPr>
            <p:ph type="subTitle" idx="3"/>
          </p:nvPr>
        </p:nvSpPr>
        <p:spPr>
          <a:xfrm>
            <a:off x="6447133" y="5160753"/>
            <a:ext cx="4784400" cy="4084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8" name="Google Shape;248;p13"/>
          <p:cNvSpPr txBox="1">
            <a:spLocks noGrp="1"/>
          </p:cNvSpPr>
          <p:nvPr>
            <p:ph type="title" idx="4"/>
          </p:nvPr>
        </p:nvSpPr>
        <p:spPr>
          <a:xfrm>
            <a:off x="960000" y="593367"/>
            <a:ext cx="10272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9" name="Google Shape;249;p13"/>
          <p:cNvSpPr txBox="1">
            <a:spLocks noGrp="1"/>
          </p:cNvSpPr>
          <p:nvPr>
            <p:ph type="subTitle" idx="5"/>
          </p:nvPr>
        </p:nvSpPr>
        <p:spPr>
          <a:xfrm>
            <a:off x="6447140" y="2740087"/>
            <a:ext cx="4784400" cy="494400"/>
          </a:xfrm>
          <a:prstGeom prst="rect">
            <a:avLst/>
          </a:prstGeom>
          <a:ln>
            <a:noFill/>
          </a:ln>
        </p:spPr>
        <p:txBody>
          <a:bodyPr spcFirstLastPara="1" wrap="square" lIns="91425" tIns="91425" rIns="91425" bIns="91425" anchor="b" anchorCtr="0">
            <a:noAutofit/>
          </a:bodyPr>
          <a:lstStyle>
            <a:lvl1pPr lvl="0" algn="r" rtl="0">
              <a:lnSpc>
                <a:spcPct val="100000"/>
              </a:lnSpc>
              <a:spcBef>
                <a:spcPts val="0"/>
              </a:spcBef>
              <a:spcAft>
                <a:spcPts val="0"/>
              </a:spcAft>
              <a:buClr>
                <a:schemeClr val="dk1"/>
              </a:buClr>
              <a:buSzPts val="2400"/>
              <a:buFont typeface="Bebas Neue"/>
              <a:buNone/>
              <a:defRPr sz="2400" b="1">
                <a:solidFill>
                  <a:schemeClr val="dk2"/>
                </a:solidFill>
                <a:latin typeface="Prata"/>
                <a:ea typeface="Prata"/>
                <a:cs typeface="Prata"/>
                <a:sym typeface="Prata"/>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50" name="Google Shape;250;p13"/>
          <p:cNvSpPr txBox="1">
            <a:spLocks noGrp="1"/>
          </p:cNvSpPr>
          <p:nvPr>
            <p:ph type="subTitle" idx="6"/>
          </p:nvPr>
        </p:nvSpPr>
        <p:spPr>
          <a:xfrm>
            <a:off x="6447133" y="4856053"/>
            <a:ext cx="4784400" cy="494400"/>
          </a:xfrm>
          <a:prstGeom prst="rect">
            <a:avLst/>
          </a:prstGeom>
          <a:ln>
            <a:noFill/>
          </a:ln>
        </p:spPr>
        <p:txBody>
          <a:bodyPr spcFirstLastPara="1" wrap="square" lIns="91425" tIns="91425" rIns="91425" bIns="91425" anchor="b" anchorCtr="0">
            <a:noAutofit/>
          </a:bodyPr>
          <a:lstStyle>
            <a:lvl1pPr lvl="0" algn="r" rtl="0">
              <a:lnSpc>
                <a:spcPct val="100000"/>
              </a:lnSpc>
              <a:spcBef>
                <a:spcPts val="0"/>
              </a:spcBef>
              <a:spcAft>
                <a:spcPts val="0"/>
              </a:spcAft>
              <a:buClr>
                <a:schemeClr val="dk1"/>
              </a:buClr>
              <a:buSzPts val="2400"/>
              <a:buFont typeface="Bebas Neue"/>
              <a:buNone/>
              <a:defRPr sz="2400" b="1">
                <a:solidFill>
                  <a:schemeClr val="dk2"/>
                </a:solidFill>
                <a:latin typeface="Prata"/>
                <a:ea typeface="Prata"/>
                <a:cs typeface="Prata"/>
                <a:sym typeface="Prata"/>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51" name="Google Shape;251;p13"/>
          <p:cNvSpPr/>
          <p:nvPr/>
        </p:nvSpPr>
        <p:spPr>
          <a:xfrm>
            <a:off x="11576787" y="5225034"/>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13"/>
          <p:cNvSpPr/>
          <p:nvPr/>
        </p:nvSpPr>
        <p:spPr>
          <a:xfrm>
            <a:off x="11396100" y="4764048"/>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49124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76"/>
        <p:cNvGrpSpPr/>
        <p:nvPr/>
      </p:nvGrpSpPr>
      <p:grpSpPr>
        <a:xfrm>
          <a:off x="0" y="0"/>
          <a:ext cx="0" cy="0"/>
          <a:chOff x="0" y="0"/>
          <a:chExt cx="0" cy="0"/>
        </a:xfrm>
      </p:grpSpPr>
      <p:sp>
        <p:nvSpPr>
          <p:cNvPr id="477" name="Google Shape;477;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8" name="Google Shape;478;p21"/>
          <p:cNvSpPr txBox="1">
            <a:spLocks noGrp="1"/>
          </p:cNvSpPr>
          <p:nvPr>
            <p:ph type="body" idx="1"/>
          </p:nvPr>
        </p:nvSpPr>
        <p:spPr>
          <a:xfrm>
            <a:off x="960000" y="1536633"/>
            <a:ext cx="4429600" cy="4555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479" name="Google Shape;479;p21"/>
          <p:cNvSpPr txBox="1">
            <a:spLocks noGrp="1"/>
          </p:cNvSpPr>
          <p:nvPr>
            <p:ph type="body" idx="2"/>
          </p:nvPr>
        </p:nvSpPr>
        <p:spPr>
          <a:xfrm>
            <a:off x="6105667" y="1536633"/>
            <a:ext cx="4429600" cy="4555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480" name="Google Shape;480;p21"/>
          <p:cNvSpPr/>
          <p:nvPr/>
        </p:nvSpPr>
        <p:spPr>
          <a:xfrm>
            <a:off x="0" y="6512267"/>
            <a:ext cx="12192000" cy="3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1" name="Google Shape;481;p21"/>
          <p:cNvSpPr/>
          <p:nvPr/>
        </p:nvSpPr>
        <p:spPr>
          <a:xfrm>
            <a:off x="119003" y="1898818"/>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2" name="Google Shape;482;p21"/>
          <p:cNvGrpSpPr/>
          <p:nvPr/>
        </p:nvGrpSpPr>
        <p:grpSpPr>
          <a:xfrm flipH="1">
            <a:off x="-1962059" y="-507998"/>
            <a:ext cx="4394052" cy="2751108"/>
            <a:chOff x="5331840" y="5"/>
            <a:chExt cx="3812076" cy="2386733"/>
          </a:xfrm>
        </p:grpSpPr>
        <p:sp>
          <p:nvSpPr>
            <p:cNvPr id="483" name="Google Shape;483;p21"/>
            <p:cNvSpPr/>
            <p:nvPr/>
          </p:nvSpPr>
          <p:spPr>
            <a:xfrm>
              <a:off x="5331840" y="5"/>
              <a:ext cx="3812076" cy="2373963"/>
            </a:xfrm>
            <a:custGeom>
              <a:avLst/>
              <a:gdLst/>
              <a:ahLst/>
              <a:cxnLst/>
              <a:rect l="l" t="t" r="r" b="b"/>
              <a:pathLst>
                <a:path w="35406" h="22048" extrusionOk="0">
                  <a:moveTo>
                    <a:pt x="1" y="1"/>
                  </a:moveTo>
                  <a:cubicBezTo>
                    <a:pt x="1825" y="3416"/>
                    <a:pt x="5510" y="9206"/>
                    <a:pt x="12215" y="14090"/>
                  </a:cubicBezTo>
                  <a:cubicBezTo>
                    <a:pt x="21676" y="20980"/>
                    <a:pt x="31428" y="21898"/>
                    <a:pt x="35405" y="22047"/>
                  </a:cubicBezTo>
                  <a:lnTo>
                    <a:pt x="354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1"/>
            <p:cNvSpPr/>
            <p:nvPr/>
          </p:nvSpPr>
          <p:spPr>
            <a:xfrm>
              <a:off x="5716543" y="254322"/>
              <a:ext cx="3003923" cy="1870271"/>
            </a:xfrm>
            <a:custGeom>
              <a:avLst/>
              <a:gdLst/>
              <a:ahLst/>
              <a:cxnLst/>
              <a:rect l="l" t="t" r="r" b="b"/>
              <a:pathLst>
                <a:path w="27900" h="17370" extrusionOk="0">
                  <a:moveTo>
                    <a:pt x="47" y="0"/>
                  </a:moveTo>
                  <a:cubicBezTo>
                    <a:pt x="39" y="0"/>
                    <a:pt x="30" y="3"/>
                    <a:pt x="22" y="9"/>
                  </a:cubicBezTo>
                  <a:cubicBezTo>
                    <a:pt x="4" y="20"/>
                    <a:pt x="0" y="46"/>
                    <a:pt x="14" y="64"/>
                  </a:cubicBezTo>
                  <a:cubicBezTo>
                    <a:pt x="2349" y="3360"/>
                    <a:pt x="5124" y="6288"/>
                    <a:pt x="8256" y="8760"/>
                  </a:cubicBezTo>
                  <a:cubicBezTo>
                    <a:pt x="13831" y="13170"/>
                    <a:pt x="20608" y="16145"/>
                    <a:pt x="27855" y="17369"/>
                  </a:cubicBezTo>
                  <a:cubicBezTo>
                    <a:pt x="27877" y="17369"/>
                    <a:pt x="27891" y="17354"/>
                    <a:pt x="27895" y="17336"/>
                  </a:cubicBezTo>
                  <a:cubicBezTo>
                    <a:pt x="27899" y="17314"/>
                    <a:pt x="27884" y="17297"/>
                    <a:pt x="27862" y="17292"/>
                  </a:cubicBezTo>
                  <a:cubicBezTo>
                    <a:pt x="20634" y="16073"/>
                    <a:pt x="13872" y="13101"/>
                    <a:pt x="8303" y="8698"/>
                  </a:cubicBezTo>
                  <a:cubicBezTo>
                    <a:pt x="5179" y="6229"/>
                    <a:pt x="2411" y="3308"/>
                    <a:pt x="76" y="17"/>
                  </a:cubicBezTo>
                  <a:cubicBezTo>
                    <a:pt x="70" y="6"/>
                    <a:pt x="59" y="0"/>
                    <a:pt x="47"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1"/>
            <p:cNvSpPr/>
            <p:nvPr/>
          </p:nvSpPr>
          <p:spPr>
            <a:xfrm>
              <a:off x="6090910" y="224821"/>
              <a:ext cx="2629025" cy="1693042"/>
            </a:xfrm>
            <a:custGeom>
              <a:avLst/>
              <a:gdLst/>
              <a:ahLst/>
              <a:cxnLst/>
              <a:rect l="l" t="t" r="r" b="b"/>
              <a:pathLst>
                <a:path w="24418" h="15724" extrusionOk="0">
                  <a:moveTo>
                    <a:pt x="45" y="0"/>
                  </a:moveTo>
                  <a:cubicBezTo>
                    <a:pt x="40" y="0"/>
                    <a:pt x="34" y="1"/>
                    <a:pt x="30" y="3"/>
                  </a:cubicBezTo>
                  <a:cubicBezTo>
                    <a:pt x="8" y="14"/>
                    <a:pt x="1" y="36"/>
                    <a:pt x="8" y="54"/>
                  </a:cubicBezTo>
                  <a:cubicBezTo>
                    <a:pt x="1712" y="3844"/>
                    <a:pt x="4280" y="7202"/>
                    <a:pt x="7430" y="9766"/>
                  </a:cubicBezTo>
                  <a:cubicBezTo>
                    <a:pt x="13738" y="14900"/>
                    <a:pt x="20758" y="15702"/>
                    <a:pt x="24378" y="15724"/>
                  </a:cubicBezTo>
                  <a:cubicBezTo>
                    <a:pt x="24400" y="15724"/>
                    <a:pt x="24418" y="15705"/>
                    <a:pt x="24418" y="15684"/>
                  </a:cubicBezTo>
                  <a:cubicBezTo>
                    <a:pt x="24418" y="15662"/>
                    <a:pt x="24404" y="15643"/>
                    <a:pt x="24382" y="15643"/>
                  </a:cubicBezTo>
                  <a:cubicBezTo>
                    <a:pt x="20769" y="15622"/>
                    <a:pt x="13770" y="14824"/>
                    <a:pt x="7481" y="9705"/>
                  </a:cubicBezTo>
                  <a:cubicBezTo>
                    <a:pt x="4338" y="7148"/>
                    <a:pt x="1778" y="3801"/>
                    <a:pt x="81" y="25"/>
                  </a:cubicBezTo>
                  <a:cubicBezTo>
                    <a:pt x="76" y="9"/>
                    <a:pt x="60" y="0"/>
                    <a:pt x="45"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1"/>
            <p:cNvSpPr/>
            <p:nvPr/>
          </p:nvSpPr>
          <p:spPr>
            <a:xfrm>
              <a:off x="6750817" y="175508"/>
              <a:ext cx="2196202" cy="1467145"/>
            </a:xfrm>
            <a:custGeom>
              <a:avLst/>
              <a:gdLst/>
              <a:ahLst/>
              <a:cxnLst/>
              <a:rect l="l" t="t" r="r" b="b"/>
              <a:pathLst>
                <a:path w="20398" h="13626" extrusionOk="0">
                  <a:moveTo>
                    <a:pt x="49" y="0"/>
                  </a:moveTo>
                  <a:cubicBezTo>
                    <a:pt x="45" y="0"/>
                    <a:pt x="41" y="1"/>
                    <a:pt x="37" y="2"/>
                  </a:cubicBezTo>
                  <a:cubicBezTo>
                    <a:pt x="15" y="6"/>
                    <a:pt x="0" y="28"/>
                    <a:pt x="8" y="50"/>
                  </a:cubicBezTo>
                  <a:cubicBezTo>
                    <a:pt x="547" y="2151"/>
                    <a:pt x="2004" y="6153"/>
                    <a:pt x="5715" y="9332"/>
                  </a:cubicBezTo>
                  <a:cubicBezTo>
                    <a:pt x="9920" y="12937"/>
                    <a:pt x="14760" y="13625"/>
                    <a:pt x="17826" y="13625"/>
                  </a:cubicBezTo>
                  <a:cubicBezTo>
                    <a:pt x="18949" y="13625"/>
                    <a:pt x="19830" y="13531"/>
                    <a:pt x="20361" y="13458"/>
                  </a:cubicBezTo>
                  <a:cubicBezTo>
                    <a:pt x="20383" y="13454"/>
                    <a:pt x="20398" y="13436"/>
                    <a:pt x="20394" y="13414"/>
                  </a:cubicBezTo>
                  <a:cubicBezTo>
                    <a:pt x="20391" y="13394"/>
                    <a:pt x="20376" y="13381"/>
                    <a:pt x="20357" y="13381"/>
                  </a:cubicBezTo>
                  <a:cubicBezTo>
                    <a:pt x="20355" y="13381"/>
                    <a:pt x="20353" y="13381"/>
                    <a:pt x="20350" y="13381"/>
                  </a:cubicBezTo>
                  <a:cubicBezTo>
                    <a:pt x="19822" y="13454"/>
                    <a:pt x="18944" y="13545"/>
                    <a:pt x="17832" y="13545"/>
                  </a:cubicBezTo>
                  <a:cubicBezTo>
                    <a:pt x="14776" y="13545"/>
                    <a:pt x="9954" y="12864"/>
                    <a:pt x="5765" y="9274"/>
                  </a:cubicBezTo>
                  <a:cubicBezTo>
                    <a:pt x="2073" y="6105"/>
                    <a:pt x="620" y="2122"/>
                    <a:pt x="84" y="31"/>
                  </a:cubicBezTo>
                  <a:cubicBezTo>
                    <a:pt x="79" y="13"/>
                    <a:pt x="65" y="0"/>
                    <a:pt x="49"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1"/>
            <p:cNvSpPr/>
            <p:nvPr/>
          </p:nvSpPr>
          <p:spPr>
            <a:xfrm>
              <a:off x="7157054" y="175400"/>
              <a:ext cx="1782220" cy="1146497"/>
            </a:xfrm>
            <a:custGeom>
              <a:avLst/>
              <a:gdLst/>
              <a:ahLst/>
              <a:cxnLst/>
              <a:rect l="l" t="t" r="r" b="b"/>
              <a:pathLst>
                <a:path w="16553" h="10648" extrusionOk="0">
                  <a:moveTo>
                    <a:pt x="44" y="1"/>
                  </a:moveTo>
                  <a:cubicBezTo>
                    <a:pt x="39" y="1"/>
                    <a:pt x="34" y="2"/>
                    <a:pt x="29" y="3"/>
                  </a:cubicBezTo>
                  <a:cubicBezTo>
                    <a:pt x="12" y="14"/>
                    <a:pt x="0" y="36"/>
                    <a:pt x="12" y="58"/>
                  </a:cubicBezTo>
                  <a:cubicBezTo>
                    <a:pt x="915" y="2126"/>
                    <a:pt x="2688" y="5080"/>
                    <a:pt x="5991" y="7414"/>
                  </a:cubicBezTo>
                  <a:cubicBezTo>
                    <a:pt x="9927" y="10196"/>
                    <a:pt x="14028" y="10648"/>
                    <a:pt x="16268" y="10648"/>
                  </a:cubicBezTo>
                  <a:lnTo>
                    <a:pt x="16515" y="10648"/>
                  </a:lnTo>
                  <a:cubicBezTo>
                    <a:pt x="16537" y="10648"/>
                    <a:pt x="16552" y="10629"/>
                    <a:pt x="16552" y="10608"/>
                  </a:cubicBezTo>
                  <a:cubicBezTo>
                    <a:pt x="16552" y="10587"/>
                    <a:pt x="16536" y="10567"/>
                    <a:pt x="16517" y="10567"/>
                  </a:cubicBezTo>
                  <a:cubicBezTo>
                    <a:pt x="16515" y="10567"/>
                    <a:pt x="16513" y="10567"/>
                    <a:pt x="16512" y="10567"/>
                  </a:cubicBezTo>
                  <a:cubicBezTo>
                    <a:pt x="16425" y="10569"/>
                    <a:pt x="16335" y="10570"/>
                    <a:pt x="16241" y="10570"/>
                  </a:cubicBezTo>
                  <a:cubicBezTo>
                    <a:pt x="14006" y="10570"/>
                    <a:pt x="9943" y="10110"/>
                    <a:pt x="6038" y="7352"/>
                  </a:cubicBezTo>
                  <a:cubicBezTo>
                    <a:pt x="2750" y="5024"/>
                    <a:pt x="984" y="2083"/>
                    <a:pt x="81" y="25"/>
                  </a:cubicBezTo>
                  <a:cubicBezTo>
                    <a:pt x="75" y="11"/>
                    <a:pt x="60" y="1"/>
                    <a:pt x="44"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1"/>
            <p:cNvSpPr/>
            <p:nvPr/>
          </p:nvSpPr>
          <p:spPr>
            <a:xfrm>
              <a:off x="7696586" y="101753"/>
              <a:ext cx="1220626" cy="946872"/>
            </a:xfrm>
            <a:custGeom>
              <a:avLst/>
              <a:gdLst/>
              <a:ahLst/>
              <a:cxnLst/>
              <a:rect l="l" t="t" r="r" b="b"/>
              <a:pathLst>
                <a:path w="11337" h="8794" extrusionOk="0">
                  <a:moveTo>
                    <a:pt x="47" y="0"/>
                  </a:moveTo>
                  <a:cubicBezTo>
                    <a:pt x="42" y="0"/>
                    <a:pt x="38" y="1"/>
                    <a:pt x="33" y="2"/>
                  </a:cubicBezTo>
                  <a:cubicBezTo>
                    <a:pt x="11" y="6"/>
                    <a:pt x="0" y="32"/>
                    <a:pt x="8" y="49"/>
                  </a:cubicBezTo>
                  <a:cubicBezTo>
                    <a:pt x="565" y="1827"/>
                    <a:pt x="1468" y="3400"/>
                    <a:pt x="2692" y="4733"/>
                  </a:cubicBezTo>
                  <a:cubicBezTo>
                    <a:pt x="5711" y="8018"/>
                    <a:pt x="9713" y="8666"/>
                    <a:pt x="11296" y="8794"/>
                  </a:cubicBezTo>
                  <a:cubicBezTo>
                    <a:pt x="11318" y="8794"/>
                    <a:pt x="11333" y="8775"/>
                    <a:pt x="11337" y="8757"/>
                  </a:cubicBezTo>
                  <a:cubicBezTo>
                    <a:pt x="11337" y="8735"/>
                    <a:pt x="11323" y="8713"/>
                    <a:pt x="11301" y="8713"/>
                  </a:cubicBezTo>
                  <a:cubicBezTo>
                    <a:pt x="9728" y="8589"/>
                    <a:pt x="5747" y="7945"/>
                    <a:pt x="2750" y="4678"/>
                  </a:cubicBezTo>
                  <a:cubicBezTo>
                    <a:pt x="1537" y="3357"/>
                    <a:pt x="638" y="1790"/>
                    <a:pt x="80" y="27"/>
                  </a:cubicBezTo>
                  <a:cubicBezTo>
                    <a:pt x="78" y="10"/>
                    <a:pt x="63" y="0"/>
                    <a:pt x="47"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1"/>
            <p:cNvSpPr/>
            <p:nvPr/>
          </p:nvSpPr>
          <p:spPr>
            <a:xfrm>
              <a:off x="8154505" y="116181"/>
              <a:ext cx="799970" cy="673707"/>
            </a:xfrm>
            <a:custGeom>
              <a:avLst/>
              <a:gdLst/>
              <a:ahLst/>
              <a:cxnLst/>
              <a:rect l="l" t="t" r="r" b="b"/>
              <a:pathLst>
                <a:path w="7430" h="6257" extrusionOk="0">
                  <a:moveTo>
                    <a:pt x="45" y="1"/>
                  </a:moveTo>
                  <a:cubicBezTo>
                    <a:pt x="41" y="1"/>
                    <a:pt x="37" y="1"/>
                    <a:pt x="34" y="3"/>
                  </a:cubicBezTo>
                  <a:cubicBezTo>
                    <a:pt x="12" y="11"/>
                    <a:pt x="1" y="36"/>
                    <a:pt x="8" y="54"/>
                  </a:cubicBezTo>
                  <a:cubicBezTo>
                    <a:pt x="387" y="1161"/>
                    <a:pt x="1345" y="3241"/>
                    <a:pt x="3522" y="4741"/>
                  </a:cubicBezTo>
                  <a:cubicBezTo>
                    <a:pt x="4658" y="5524"/>
                    <a:pt x="5991" y="6048"/>
                    <a:pt x="7386" y="6256"/>
                  </a:cubicBezTo>
                  <a:cubicBezTo>
                    <a:pt x="7404" y="6256"/>
                    <a:pt x="7423" y="6241"/>
                    <a:pt x="7426" y="6223"/>
                  </a:cubicBezTo>
                  <a:cubicBezTo>
                    <a:pt x="7430" y="6201"/>
                    <a:pt x="7415" y="6183"/>
                    <a:pt x="7393" y="6179"/>
                  </a:cubicBezTo>
                  <a:cubicBezTo>
                    <a:pt x="6016" y="5972"/>
                    <a:pt x="4691" y="5451"/>
                    <a:pt x="3566" y="4675"/>
                  </a:cubicBezTo>
                  <a:cubicBezTo>
                    <a:pt x="1411" y="3189"/>
                    <a:pt x="456" y="1125"/>
                    <a:pt x="81" y="29"/>
                  </a:cubicBezTo>
                  <a:cubicBezTo>
                    <a:pt x="75" y="11"/>
                    <a:pt x="60" y="1"/>
                    <a:pt x="45"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1"/>
            <p:cNvSpPr/>
            <p:nvPr/>
          </p:nvSpPr>
          <p:spPr>
            <a:xfrm>
              <a:off x="7884793" y="2145767"/>
              <a:ext cx="1258310" cy="240971"/>
            </a:xfrm>
            <a:custGeom>
              <a:avLst/>
              <a:gdLst/>
              <a:ahLst/>
              <a:cxnLst/>
              <a:rect l="l" t="t" r="r" b="b"/>
              <a:pathLst>
                <a:path w="11687" h="2238" extrusionOk="0">
                  <a:moveTo>
                    <a:pt x="43" y="0"/>
                  </a:moveTo>
                  <a:cubicBezTo>
                    <a:pt x="27" y="0"/>
                    <a:pt x="10" y="10"/>
                    <a:pt x="4" y="28"/>
                  </a:cubicBezTo>
                  <a:cubicBezTo>
                    <a:pt x="0" y="46"/>
                    <a:pt x="8" y="71"/>
                    <a:pt x="30" y="79"/>
                  </a:cubicBezTo>
                  <a:cubicBezTo>
                    <a:pt x="1796" y="698"/>
                    <a:pt x="3624" y="1189"/>
                    <a:pt x="5459" y="1547"/>
                  </a:cubicBezTo>
                  <a:cubicBezTo>
                    <a:pt x="7491" y="1940"/>
                    <a:pt x="9575" y="2172"/>
                    <a:pt x="11646" y="2238"/>
                  </a:cubicBezTo>
                  <a:cubicBezTo>
                    <a:pt x="11668" y="2238"/>
                    <a:pt x="11686" y="2220"/>
                    <a:pt x="11686" y="2199"/>
                  </a:cubicBezTo>
                  <a:cubicBezTo>
                    <a:pt x="11686" y="2177"/>
                    <a:pt x="11668" y="2158"/>
                    <a:pt x="11646" y="2158"/>
                  </a:cubicBezTo>
                  <a:cubicBezTo>
                    <a:pt x="9582" y="2093"/>
                    <a:pt x="7502" y="1863"/>
                    <a:pt x="5474" y="1470"/>
                  </a:cubicBezTo>
                  <a:cubicBezTo>
                    <a:pt x="3642" y="1113"/>
                    <a:pt x="1818" y="621"/>
                    <a:pt x="55" y="2"/>
                  </a:cubicBezTo>
                  <a:cubicBezTo>
                    <a:pt x="51" y="1"/>
                    <a:pt x="47" y="0"/>
                    <a:pt x="43"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1" name="Google Shape;491;p21"/>
          <p:cNvGrpSpPr/>
          <p:nvPr/>
        </p:nvGrpSpPr>
        <p:grpSpPr>
          <a:xfrm>
            <a:off x="9760007" y="-507998"/>
            <a:ext cx="4394052" cy="2751108"/>
            <a:chOff x="5331840" y="5"/>
            <a:chExt cx="3812076" cy="2386733"/>
          </a:xfrm>
        </p:grpSpPr>
        <p:sp>
          <p:nvSpPr>
            <p:cNvPr id="492" name="Google Shape;492;p21"/>
            <p:cNvSpPr/>
            <p:nvPr/>
          </p:nvSpPr>
          <p:spPr>
            <a:xfrm>
              <a:off x="5331840" y="5"/>
              <a:ext cx="3812076" cy="2373963"/>
            </a:xfrm>
            <a:custGeom>
              <a:avLst/>
              <a:gdLst/>
              <a:ahLst/>
              <a:cxnLst/>
              <a:rect l="l" t="t" r="r" b="b"/>
              <a:pathLst>
                <a:path w="35406" h="22048" extrusionOk="0">
                  <a:moveTo>
                    <a:pt x="1" y="1"/>
                  </a:moveTo>
                  <a:cubicBezTo>
                    <a:pt x="1825" y="3416"/>
                    <a:pt x="5510" y="9206"/>
                    <a:pt x="12215" y="14090"/>
                  </a:cubicBezTo>
                  <a:cubicBezTo>
                    <a:pt x="21676" y="20980"/>
                    <a:pt x="31428" y="21898"/>
                    <a:pt x="35405" y="22047"/>
                  </a:cubicBezTo>
                  <a:lnTo>
                    <a:pt x="354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1"/>
            <p:cNvSpPr/>
            <p:nvPr/>
          </p:nvSpPr>
          <p:spPr>
            <a:xfrm>
              <a:off x="5716543" y="254322"/>
              <a:ext cx="3003923" cy="1870271"/>
            </a:xfrm>
            <a:custGeom>
              <a:avLst/>
              <a:gdLst/>
              <a:ahLst/>
              <a:cxnLst/>
              <a:rect l="l" t="t" r="r" b="b"/>
              <a:pathLst>
                <a:path w="27900" h="17370" extrusionOk="0">
                  <a:moveTo>
                    <a:pt x="47" y="0"/>
                  </a:moveTo>
                  <a:cubicBezTo>
                    <a:pt x="39" y="0"/>
                    <a:pt x="30" y="3"/>
                    <a:pt x="22" y="9"/>
                  </a:cubicBezTo>
                  <a:cubicBezTo>
                    <a:pt x="4" y="20"/>
                    <a:pt x="0" y="46"/>
                    <a:pt x="14" y="64"/>
                  </a:cubicBezTo>
                  <a:cubicBezTo>
                    <a:pt x="2349" y="3360"/>
                    <a:pt x="5124" y="6288"/>
                    <a:pt x="8256" y="8760"/>
                  </a:cubicBezTo>
                  <a:cubicBezTo>
                    <a:pt x="13831" y="13170"/>
                    <a:pt x="20608" y="16145"/>
                    <a:pt x="27855" y="17369"/>
                  </a:cubicBezTo>
                  <a:cubicBezTo>
                    <a:pt x="27877" y="17369"/>
                    <a:pt x="27891" y="17354"/>
                    <a:pt x="27895" y="17336"/>
                  </a:cubicBezTo>
                  <a:cubicBezTo>
                    <a:pt x="27899" y="17314"/>
                    <a:pt x="27884" y="17297"/>
                    <a:pt x="27862" y="17292"/>
                  </a:cubicBezTo>
                  <a:cubicBezTo>
                    <a:pt x="20634" y="16073"/>
                    <a:pt x="13872" y="13101"/>
                    <a:pt x="8303" y="8698"/>
                  </a:cubicBezTo>
                  <a:cubicBezTo>
                    <a:pt x="5179" y="6229"/>
                    <a:pt x="2411" y="3308"/>
                    <a:pt x="76" y="17"/>
                  </a:cubicBezTo>
                  <a:cubicBezTo>
                    <a:pt x="70" y="6"/>
                    <a:pt x="59" y="0"/>
                    <a:pt x="47"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1"/>
            <p:cNvSpPr/>
            <p:nvPr/>
          </p:nvSpPr>
          <p:spPr>
            <a:xfrm>
              <a:off x="6090910" y="224821"/>
              <a:ext cx="2629025" cy="1693042"/>
            </a:xfrm>
            <a:custGeom>
              <a:avLst/>
              <a:gdLst/>
              <a:ahLst/>
              <a:cxnLst/>
              <a:rect l="l" t="t" r="r" b="b"/>
              <a:pathLst>
                <a:path w="24418" h="15724" extrusionOk="0">
                  <a:moveTo>
                    <a:pt x="45" y="0"/>
                  </a:moveTo>
                  <a:cubicBezTo>
                    <a:pt x="40" y="0"/>
                    <a:pt x="34" y="1"/>
                    <a:pt x="30" y="3"/>
                  </a:cubicBezTo>
                  <a:cubicBezTo>
                    <a:pt x="8" y="14"/>
                    <a:pt x="1" y="36"/>
                    <a:pt x="8" y="54"/>
                  </a:cubicBezTo>
                  <a:cubicBezTo>
                    <a:pt x="1712" y="3844"/>
                    <a:pt x="4280" y="7202"/>
                    <a:pt x="7430" y="9766"/>
                  </a:cubicBezTo>
                  <a:cubicBezTo>
                    <a:pt x="13738" y="14900"/>
                    <a:pt x="20758" y="15702"/>
                    <a:pt x="24378" y="15724"/>
                  </a:cubicBezTo>
                  <a:cubicBezTo>
                    <a:pt x="24400" y="15724"/>
                    <a:pt x="24418" y="15705"/>
                    <a:pt x="24418" y="15684"/>
                  </a:cubicBezTo>
                  <a:cubicBezTo>
                    <a:pt x="24418" y="15662"/>
                    <a:pt x="24404" y="15643"/>
                    <a:pt x="24382" y="15643"/>
                  </a:cubicBezTo>
                  <a:cubicBezTo>
                    <a:pt x="20769" y="15622"/>
                    <a:pt x="13770" y="14824"/>
                    <a:pt x="7481" y="9705"/>
                  </a:cubicBezTo>
                  <a:cubicBezTo>
                    <a:pt x="4338" y="7148"/>
                    <a:pt x="1778" y="3801"/>
                    <a:pt x="81" y="25"/>
                  </a:cubicBezTo>
                  <a:cubicBezTo>
                    <a:pt x="76" y="9"/>
                    <a:pt x="60" y="0"/>
                    <a:pt x="45"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1"/>
            <p:cNvSpPr/>
            <p:nvPr/>
          </p:nvSpPr>
          <p:spPr>
            <a:xfrm>
              <a:off x="6750817" y="175508"/>
              <a:ext cx="2196202" cy="1467145"/>
            </a:xfrm>
            <a:custGeom>
              <a:avLst/>
              <a:gdLst/>
              <a:ahLst/>
              <a:cxnLst/>
              <a:rect l="l" t="t" r="r" b="b"/>
              <a:pathLst>
                <a:path w="20398" h="13626" extrusionOk="0">
                  <a:moveTo>
                    <a:pt x="49" y="0"/>
                  </a:moveTo>
                  <a:cubicBezTo>
                    <a:pt x="45" y="0"/>
                    <a:pt x="41" y="1"/>
                    <a:pt x="37" y="2"/>
                  </a:cubicBezTo>
                  <a:cubicBezTo>
                    <a:pt x="15" y="6"/>
                    <a:pt x="0" y="28"/>
                    <a:pt x="8" y="50"/>
                  </a:cubicBezTo>
                  <a:cubicBezTo>
                    <a:pt x="547" y="2151"/>
                    <a:pt x="2004" y="6153"/>
                    <a:pt x="5715" y="9332"/>
                  </a:cubicBezTo>
                  <a:cubicBezTo>
                    <a:pt x="9920" y="12937"/>
                    <a:pt x="14760" y="13625"/>
                    <a:pt x="17826" y="13625"/>
                  </a:cubicBezTo>
                  <a:cubicBezTo>
                    <a:pt x="18949" y="13625"/>
                    <a:pt x="19830" y="13531"/>
                    <a:pt x="20361" y="13458"/>
                  </a:cubicBezTo>
                  <a:cubicBezTo>
                    <a:pt x="20383" y="13454"/>
                    <a:pt x="20398" y="13436"/>
                    <a:pt x="20394" y="13414"/>
                  </a:cubicBezTo>
                  <a:cubicBezTo>
                    <a:pt x="20391" y="13394"/>
                    <a:pt x="20376" y="13381"/>
                    <a:pt x="20357" y="13381"/>
                  </a:cubicBezTo>
                  <a:cubicBezTo>
                    <a:pt x="20355" y="13381"/>
                    <a:pt x="20353" y="13381"/>
                    <a:pt x="20350" y="13381"/>
                  </a:cubicBezTo>
                  <a:cubicBezTo>
                    <a:pt x="19822" y="13454"/>
                    <a:pt x="18944" y="13545"/>
                    <a:pt x="17832" y="13545"/>
                  </a:cubicBezTo>
                  <a:cubicBezTo>
                    <a:pt x="14776" y="13545"/>
                    <a:pt x="9954" y="12864"/>
                    <a:pt x="5765" y="9274"/>
                  </a:cubicBezTo>
                  <a:cubicBezTo>
                    <a:pt x="2073" y="6105"/>
                    <a:pt x="620" y="2122"/>
                    <a:pt x="84" y="31"/>
                  </a:cubicBezTo>
                  <a:cubicBezTo>
                    <a:pt x="79" y="13"/>
                    <a:pt x="65" y="0"/>
                    <a:pt x="49"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1"/>
            <p:cNvSpPr/>
            <p:nvPr/>
          </p:nvSpPr>
          <p:spPr>
            <a:xfrm>
              <a:off x="7157054" y="175400"/>
              <a:ext cx="1782220" cy="1146497"/>
            </a:xfrm>
            <a:custGeom>
              <a:avLst/>
              <a:gdLst/>
              <a:ahLst/>
              <a:cxnLst/>
              <a:rect l="l" t="t" r="r" b="b"/>
              <a:pathLst>
                <a:path w="16553" h="10648" extrusionOk="0">
                  <a:moveTo>
                    <a:pt x="44" y="1"/>
                  </a:moveTo>
                  <a:cubicBezTo>
                    <a:pt x="39" y="1"/>
                    <a:pt x="34" y="2"/>
                    <a:pt x="29" y="3"/>
                  </a:cubicBezTo>
                  <a:cubicBezTo>
                    <a:pt x="12" y="14"/>
                    <a:pt x="0" y="36"/>
                    <a:pt x="12" y="58"/>
                  </a:cubicBezTo>
                  <a:cubicBezTo>
                    <a:pt x="915" y="2126"/>
                    <a:pt x="2688" y="5080"/>
                    <a:pt x="5991" y="7414"/>
                  </a:cubicBezTo>
                  <a:cubicBezTo>
                    <a:pt x="9927" y="10196"/>
                    <a:pt x="14028" y="10648"/>
                    <a:pt x="16268" y="10648"/>
                  </a:cubicBezTo>
                  <a:lnTo>
                    <a:pt x="16515" y="10648"/>
                  </a:lnTo>
                  <a:cubicBezTo>
                    <a:pt x="16537" y="10648"/>
                    <a:pt x="16552" y="10629"/>
                    <a:pt x="16552" y="10608"/>
                  </a:cubicBezTo>
                  <a:cubicBezTo>
                    <a:pt x="16552" y="10587"/>
                    <a:pt x="16536" y="10567"/>
                    <a:pt x="16517" y="10567"/>
                  </a:cubicBezTo>
                  <a:cubicBezTo>
                    <a:pt x="16515" y="10567"/>
                    <a:pt x="16513" y="10567"/>
                    <a:pt x="16512" y="10567"/>
                  </a:cubicBezTo>
                  <a:cubicBezTo>
                    <a:pt x="16425" y="10569"/>
                    <a:pt x="16335" y="10570"/>
                    <a:pt x="16241" y="10570"/>
                  </a:cubicBezTo>
                  <a:cubicBezTo>
                    <a:pt x="14006" y="10570"/>
                    <a:pt x="9943" y="10110"/>
                    <a:pt x="6038" y="7352"/>
                  </a:cubicBezTo>
                  <a:cubicBezTo>
                    <a:pt x="2750" y="5024"/>
                    <a:pt x="984" y="2083"/>
                    <a:pt x="81" y="25"/>
                  </a:cubicBezTo>
                  <a:cubicBezTo>
                    <a:pt x="75" y="11"/>
                    <a:pt x="60" y="1"/>
                    <a:pt x="44"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1"/>
            <p:cNvSpPr/>
            <p:nvPr/>
          </p:nvSpPr>
          <p:spPr>
            <a:xfrm>
              <a:off x="7696586" y="101753"/>
              <a:ext cx="1220626" cy="946872"/>
            </a:xfrm>
            <a:custGeom>
              <a:avLst/>
              <a:gdLst/>
              <a:ahLst/>
              <a:cxnLst/>
              <a:rect l="l" t="t" r="r" b="b"/>
              <a:pathLst>
                <a:path w="11337" h="8794" extrusionOk="0">
                  <a:moveTo>
                    <a:pt x="47" y="0"/>
                  </a:moveTo>
                  <a:cubicBezTo>
                    <a:pt x="42" y="0"/>
                    <a:pt x="38" y="1"/>
                    <a:pt x="33" y="2"/>
                  </a:cubicBezTo>
                  <a:cubicBezTo>
                    <a:pt x="11" y="6"/>
                    <a:pt x="0" y="32"/>
                    <a:pt x="8" y="49"/>
                  </a:cubicBezTo>
                  <a:cubicBezTo>
                    <a:pt x="565" y="1827"/>
                    <a:pt x="1468" y="3400"/>
                    <a:pt x="2692" y="4733"/>
                  </a:cubicBezTo>
                  <a:cubicBezTo>
                    <a:pt x="5711" y="8018"/>
                    <a:pt x="9713" y="8666"/>
                    <a:pt x="11296" y="8794"/>
                  </a:cubicBezTo>
                  <a:cubicBezTo>
                    <a:pt x="11318" y="8794"/>
                    <a:pt x="11333" y="8775"/>
                    <a:pt x="11337" y="8757"/>
                  </a:cubicBezTo>
                  <a:cubicBezTo>
                    <a:pt x="11337" y="8735"/>
                    <a:pt x="11323" y="8713"/>
                    <a:pt x="11301" y="8713"/>
                  </a:cubicBezTo>
                  <a:cubicBezTo>
                    <a:pt x="9728" y="8589"/>
                    <a:pt x="5747" y="7945"/>
                    <a:pt x="2750" y="4678"/>
                  </a:cubicBezTo>
                  <a:cubicBezTo>
                    <a:pt x="1537" y="3357"/>
                    <a:pt x="638" y="1790"/>
                    <a:pt x="80" y="27"/>
                  </a:cubicBezTo>
                  <a:cubicBezTo>
                    <a:pt x="78" y="10"/>
                    <a:pt x="63" y="0"/>
                    <a:pt x="47"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1"/>
            <p:cNvSpPr/>
            <p:nvPr/>
          </p:nvSpPr>
          <p:spPr>
            <a:xfrm>
              <a:off x="8154505" y="116181"/>
              <a:ext cx="799970" cy="673707"/>
            </a:xfrm>
            <a:custGeom>
              <a:avLst/>
              <a:gdLst/>
              <a:ahLst/>
              <a:cxnLst/>
              <a:rect l="l" t="t" r="r" b="b"/>
              <a:pathLst>
                <a:path w="7430" h="6257" extrusionOk="0">
                  <a:moveTo>
                    <a:pt x="45" y="1"/>
                  </a:moveTo>
                  <a:cubicBezTo>
                    <a:pt x="41" y="1"/>
                    <a:pt x="37" y="1"/>
                    <a:pt x="34" y="3"/>
                  </a:cubicBezTo>
                  <a:cubicBezTo>
                    <a:pt x="12" y="11"/>
                    <a:pt x="1" y="36"/>
                    <a:pt x="8" y="54"/>
                  </a:cubicBezTo>
                  <a:cubicBezTo>
                    <a:pt x="387" y="1161"/>
                    <a:pt x="1345" y="3241"/>
                    <a:pt x="3522" y="4741"/>
                  </a:cubicBezTo>
                  <a:cubicBezTo>
                    <a:pt x="4658" y="5524"/>
                    <a:pt x="5991" y="6048"/>
                    <a:pt x="7386" y="6256"/>
                  </a:cubicBezTo>
                  <a:cubicBezTo>
                    <a:pt x="7404" y="6256"/>
                    <a:pt x="7423" y="6241"/>
                    <a:pt x="7426" y="6223"/>
                  </a:cubicBezTo>
                  <a:cubicBezTo>
                    <a:pt x="7430" y="6201"/>
                    <a:pt x="7415" y="6183"/>
                    <a:pt x="7393" y="6179"/>
                  </a:cubicBezTo>
                  <a:cubicBezTo>
                    <a:pt x="6016" y="5972"/>
                    <a:pt x="4691" y="5451"/>
                    <a:pt x="3566" y="4675"/>
                  </a:cubicBezTo>
                  <a:cubicBezTo>
                    <a:pt x="1411" y="3189"/>
                    <a:pt x="456" y="1125"/>
                    <a:pt x="81" y="29"/>
                  </a:cubicBezTo>
                  <a:cubicBezTo>
                    <a:pt x="75" y="11"/>
                    <a:pt x="60" y="1"/>
                    <a:pt x="45"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1"/>
            <p:cNvSpPr/>
            <p:nvPr/>
          </p:nvSpPr>
          <p:spPr>
            <a:xfrm>
              <a:off x="7884793" y="2145767"/>
              <a:ext cx="1258310" cy="240971"/>
            </a:xfrm>
            <a:custGeom>
              <a:avLst/>
              <a:gdLst/>
              <a:ahLst/>
              <a:cxnLst/>
              <a:rect l="l" t="t" r="r" b="b"/>
              <a:pathLst>
                <a:path w="11687" h="2238" extrusionOk="0">
                  <a:moveTo>
                    <a:pt x="43" y="0"/>
                  </a:moveTo>
                  <a:cubicBezTo>
                    <a:pt x="27" y="0"/>
                    <a:pt x="10" y="10"/>
                    <a:pt x="4" y="28"/>
                  </a:cubicBezTo>
                  <a:cubicBezTo>
                    <a:pt x="0" y="46"/>
                    <a:pt x="8" y="71"/>
                    <a:pt x="30" y="79"/>
                  </a:cubicBezTo>
                  <a:cubicBezTo>
                    <a:pt x="1796" y="698"/>
                    <a:pt x="3624" y="1189"/>
                    <a:pt x="5459" y="1547"/>
                  </a:cubicBezTo>
                  <a:cubicBezTo>
                    <a:pt x="7491" y="1940"/>
                    <a:pt x="9575" y="2172"/>
                    <a:pt x="11646" y="2238"/>
                  </a:cubicBezTo>
                  <a:cubicBezTo>
                    <a:pt x="11668" y="2238"/>
                    <a:pt x="11686" y="2220"/>
                    <a:pt x="11686" y="2199"/>
                  </a:cubicBezTo>
                  <a:cubicBezTo>
                    <a:pt x="11686" y="2177"/>
                    <a:pt x="11668" y="2158"/>
                    <a:pt x="11646" y="2158"/>
                  </a:cubicBezTo>
                  <a:cubicBezTo>
                    <a:pt x="9582" y="2093"/>
                    <a:pt x="7502" y="1863"/>
                    <a:pt x="5474" y="1470"/>
                  </a:cubicBezTo>
                  <a:cubicBezTo>
                    <a:pt x="3642" y="1113"/>
                    <a:pt x="1818" y="621"/>
                    <a:pt x="55" y="2"/>
                  </a:cubicBezTo>
                  <a:cubicBezTo>
                    <a:pt x="51" y="1"/>
                    <a:pt x="47" y="0"/>
                    <a:pt x="43"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0" name="Google Shape;500;p21"/>
          <p:cNvSpPr/>
          <p:nvPr/>
        </p:nvSpPr>
        <p:spPr>
          <a:xfrm>
            <a:off x="429951" y="2797481"/>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21"/>
          <p:cNvSpPr/>
          <p:nvPr/>
        </p:nvSpPr>
        <p:spPr>
          <a:xfrm>
            <a:off x="11608203" y="5417984"/>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2" name="Google Shape;502;p21"/>
          <p:cNvSpPr/>
          <p:nvPr/>
        </p:nvSpPr>
        <p:spPr>
          <a:xfrm>
            <a:off x="11326551" y="5914181"/>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7605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33"/>
        <p:cNvGrpSpPr/>
        <p:nvPr/>
      </p:nvGrpSpPr>
      <p:grpSpPr>
        <a:xfrm>
          <a:off x="0" y="0"/>
          <a:ext cx="0" cy="0"/>
          <a:chOff x="0" y="0"/>
          <a:chExt cx="0" cy="0"/>
        </a:xfrm>
      </p:grpSpPr>
      <p:sp>
        <p:nvSpPr>
          <p:cNvPr id="534" name="Google Shape;534;p23"/>
          <p:cNvSpPr txBox="1">
            <a:spLocks noGrp="1"/>
          </p:cNvSpPr>
          <p:nvPr>
            <p:ph type="subTitle" idx="1"/>
          </p:nvPr>
        </p:nvSpPr>
        <p:spPr>
          <a:xfrm>
            <a:off x="1600200" y="4034773"/>
            <a:ext cx="2726800" cy="646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b="1">
                <a:solidFill>
                  <a:schemeClr val="dk2"/>
                </a:solidFill>
                <a:latin typeface="Prata"/>
                <a:ea typeface="Prata"/>
                <a:cs typeface="Prata"/>
                <a:sym typeface="Prata"/>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535" name="Google Shape;535;p23"/>
          <p:cNvSpPr txBox="1">
            <a:spLocks noGrp="1"/>
          </p:cNvSpPr>
          <p:nvPr>
            <p:ph type="subTitle" idx="2"/>
          </p:nvPr>
        </p:nvSpPr>
        <p:spPr>
          <a:xfrm>
            <a:off x="1600200" y="4635807"/>
            <a:ext cx="2726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6" name="Google Shape;536;p23"/>
          <p:cNvSpPr txBox="1">
            <a:spLocks noGrp="1"/>
          </p:cNvSpPr>
          <p:nvPr>
            <p:ph type="subTitle" idx="3"/>
          </p:nvPr>
        </p:nvSpPr>
        <p:spPr>
          <a:xfrm>
            <a:off x="4732544" y="4635807"/>
            <a:ext cx="2726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7" name="Google Shape;537;p23"/>
          <p:cNvSpPr txBox="1">
            <a:spLocks noGrp="1"/>
          </p:cNvSpPr>
          <p:nvPr>
            <p:ph type="subTitle" idx="4"/>
          </p:nvPr>
        </p:nvSpPr>
        <p:spPr>
          <a:xfrm>
            <a:off x="7864889" y="4635807"/>
            <a:ext cx="2726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8" name="Google Shape;538;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9" name="Google Shape;539;p23"/>
          <p:cNvSpPr txBox="1">
            <a:spLocks noGrp="1"/>
          </p:cNvSpPr>
          <p:nvPr>
            <p:ph type="subTitle" idx="5"/>
          </p:nvPr>
        </p:nvSpPr>
        <p:spPr>
          <a:xfrm>
            <a:off x="4732544" y="4034773"/>
            <a:ext cx="2726800" cy="646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b="1">
                <a:solidFill>
                  <a:schemeClr val="dk2"/>
                </a:solidFill>
                <a:latin typeface="Prata"/>
                <a:ea typeface="Prata"/>
                <a:cs typeface="Prata"/>
                <a:sym typeface="Prata"/>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540" name="Google Shape;540;p23"/>
          <p:cNvSpPr txBox="1">
            <a:spLocks noGrp="1"/>
          </p:cNvSpPr>
          <p:nvPr>
            <p:ph type="subTitle" idx="6"/>
          </p:nvPr>
        </p:nvSpPr>
        <p:spPr>
          <a:xfrm>
            <a:off x="7864889" y="4034773"/>
            <a:ext cx="2726800" cy="646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b="1">
                <a:solidFill>
                  <a:schemeClr val="dk2"/>
                </a:solidFill>
                <a:latin typeface="Prata"/>
                <a:ea typeface="Prata"/>
                <a:cs typeface="Prata"/>
                <a:sym typeface="Prata"/>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541" name="Google Shape;541;p23"/>
          <p:cNvSpPr/>
          <p:nvPr/>
        </p:nvSpPr>
        <p:spPr>
          <a:xfrm>
            <a:off x="0" y="6512267"/>
            <a:ext cx="12192000" cy="3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2" name="Google Shape;542;p23"/>
          <p:cNvGrpSpPr/>
          <p:nvPr/>
        </p:nvGrpSpPr>
        <p:grpSpPr>
          <a:xfrm flipH="1">
            <a:off x="-1962059" y="-507998"/>
            <a:ext cx="4394052" cy="2751108"/>
            <a:chOff x="5331840" y="5"/>
            <a:chExt cx="3812076" cy="2386733"/>
          </a:xfrm>
        </p:grpSpPr>
        <p:sp>
          <p:nvSpPr>
            <p:cNvPr id="543" name="Google Shape;543;p23"/>
            <p:cNvSpPr/>
            <p:nvPr/>
          </p:nvSpPr>
          <p:spPr>
            <a:xfrm>
              <a:off x="5331840" y="5"/>
              <a:ext cx="3812076" cy="2373963"/>
            </a:xfrm>
            <a:custGeom>
              <a:avLst/>
              <a:gdLst/>
              <a:ahLst/>
              <a:cxnLst/>
              <a:rect l="l" t="t" r="r" b="b"/>
              <a:pathLst>
                <a:path w="35406" h="22048" extrusionOk="0">
                  <a:moveTo>
                    <a:pt x="1" y="1"/>
                  </a:moveTo>
                  <a:cubicBezTo>
                    <a:pt x="1825" y="3416"/>
                    <a:pt x="5510" y="9206"/>
                    <a:pt x="12215" y="14090"/>
                  </a:cubicBezTo>
                  <a:cubicBezTo>
                    <a:pt x="21676" y="20980"/>
                    <a:pt x="31428" y="21898"/>
                    <a:pt x="35405" y="22047"/>
                  </a:cubicBezTo>
                  <a:lnTo>
                    <a:pt x="354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3"/>
            <p:cNvSpPr/>
            <p:nvPr/>
          </p:nvSpPr>
          <p:spPr>
            <a:xfrm>
              <a:off x="5716543" y="254322"/>
              <a:ext cx="3003923" cy="1870271"/>
            </a:xfrm>
            <a:custGeom>
              <a:avLst/>
              <a:gdLst/>
              <a:ahLst/>
              <a:cxnLst/>
              <a:rect l="l" t="t" r="r" b="b"/>
              <a:pathLst>
                <a:path w="27900" h="17370" extrusionOk="0">
                  <a:moveTo>
                    <a:pt x="47" y="0"/>
                  </a:moveTo>
                  <a:cubicBezTo>
                    <a:pt x="39" y="0"/>
                    <a:pt x="30" y="3"/>
                    <a:pt x="22" y="9"/>
                  </a:cubicBezTo>
                  <a:cubicBezTo>
                    <a:pt x="4" y="20"/>
                    <a:pt x="0" y="46"/>
                    <a:pt x="14" y="64"/>
                  </a:cubicBezTo>
                  <a:cubicBezTo>
                    <a:pt x="2349" y="3360"/>
                    <a:pt x="5124" y="6288"/>
                    <a:pt x="8256" y="8760"/>
                  </a:cubicBezTo>
                  <a:cubicBezTo>
                    <a:pt x="13831" y="13170"/>
                    <a:pt x="20608" y="16145"/>
                    <a:pt x="27855" y="17369"/>
                  </a:cubicBezTo>
                  <a:cubicBezTo>
                    <a:pt x="27877" y="17369"/>
                    <a:pt x="27891" y="17354"/>
                    <a:pt x="27895" y="17336"/>
                  </a:cubicBezTo>
                  <a:cubicBezTo>
                    <a:pt x="27899" y="17314"/>
                    <a:pt x="27884" y="17297"/>
                    <a:pt x="27862" y="17292"/>
                  </a:cubicBezTo>
                  <a:cubicBezTo>
                    <a:pt x="20634" y="16073"/>
                    <a:pt x="13872" y="13101"/>
                    <a:pt x="8303" y="8698"/>
                  </a:cubicBezTo>
                  <a:cubicBezTo>
                    <a:pt x="5179" y="6229"/>
                    <a:pt x="2411" y="3308"/>
                    <a:pt x="76" y="17"/>
                  </a:cubicBezTo>
                  <a:cubicBezTo>
                    <a:pt x="70" y="6"/>
                    <a:pt x="59" y="0"/>
                    <a:pt x="47"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3"/>
            <p:cNvSpPr/>
            <p:nvPr/>
          </p:nvSpPr>
          <p:spPr>
            <a:xfrm>
              <a:off x="6090910" y="224821"/>
              <a:ext cx="2629025" cy="1693042"/>
            </a:xfrm>
            <a:custGeom>
              <a:avLst/>
              <a:gdLst/>
              <a:ahLst/>
              <a:cxnLst/>
              <a:rect l="l" t="t" r="r" b="b"/>
              <a:pathLst>
                <a:path w="24418" h="15724" extrusionOk="0">
                  <a:moveTo>
                    <a:pt x="45" y="0"/>
                  </a:moveTo>
                  <a:cubicBezTo>
                    <a:pt x="40" y="0"/>
                    <a:pt x="34" y="1"/>
                    <a:pt x="30" y="3"/>
                  </a:cubicBezTo>
                  <a:cubicBezTo>
                    <a:pt x="8" y="14"/>
                    <a:pt x="1" y="36"/>
                    <a:pt x="8" y="54"/>
                  </a:cubicBezTo>
                  <a:cubicBezTo>
                    <a:pt x="1712" y="3844"/>
                    <a:pt x="4280" y="7202"/>
                    <a:pt x="7430" y="9766"/>
                  </a:cubicBezTo>
                  <a:cubicBezTo>
                    <a:pt x="13738" y="14900"/>
                    <a:pt x="20758" y="15702"/>
                    <a:pt x="24378" y="15724"/>
                  </a:cubicBezTo>
                  <a:cubicBezTo>
                    <a:pt x="24400" y="15724"/>
                    <a:pt x="24418" y="15705"/>
                    <a:pt x="24418" y="15684"/>
                  </a:cubicBezTo>
                  <a:cubicBezTo>
                    <a:pt x="24418" y="15662"/>
                    <a:pt x="24404" y="15643"/>
                    <a:pt x="24382" y="15643"/>
                  </a:cubicBezTo>
                  <a:cubicBezTo>
                    <a:pt x="20769" y="15622"/>
                    <a:pt x="13770" y="14824"/>
                    <a:pt x="7481" y="9705"/>
                  </a:cubicBezTo>
                  <a:cubicBezTo>
                    <a:pt x="4338" y="7148"/>
                    <a:pt x="1778" y="3801"/>
                    <a:pt x="81" y="25"/>
                  </a:cubicBezTo>
                  <a:cubicBezTo>
                    <a:pt x="76" y="9"/>
                    <a:pt x="60" y="0"/>
                    <a:pt x="45"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3"/>
            <p:cNvSpPr/>
            <p:nvPr/>
          </p:nvSpPr>
          <p:spPr>
            <a:xfrm>
              <a:off x="6750817" y="175508"/>
              <a:ext cx="2196202" cy="1467145"/>
            </a:xfrm>
            <a:custGeom>
              <a:avLst/>
              <a:gdLst/>
              <a:ahLst/>
              <a:cxnLst/>
              <a:rect l="l" t="t" r="r" b="b"/>
              <a:pathLst>
                <a:path w="20398" h="13626" extrusionOk="0">
                  <a:moveTo>
                    <a:pt x="49" y="0"/>
                  </a:moveTo>
                  <a:cubicBezTo>
                    <a:pt x="45" y="0"/>
                    <a:pt x="41" y="1"/>
                    <a:pt x="37" y="2"/>
                  </a:cubicBezTo>
                  <a:cubicBezTo>
                    <a:pt x="15" y="6"/>
                    <a:pt x="0" y="28"/>
                    <a:pt x="8" y="50"/>
                  </a:cubicBezTo>
                  <a:cubicBezTo>
                    <a:pt x="547" y="2151"/>
                    <a:pt x="2004" y="6153"/>
                    <a:pt x="5715" y="9332"/>
                  </a:cubicBezTo>
                  <a:cubicBezTo>
                    <a:pt x="9920" y="12937"/>
                    <a:pt x="14760" y="13625"/>
                    <a:pt x="17826" y="13625"/>
                  </a:cubicBezTo>
                  <a:cubicBezTo>
                    <a:pt x="18949" y="13625"/>
                    <a:pt x="19830" y="13531"/>
                    <a:pt x="20361" y="13458"/>
                  </a:cubicBezTo>
                  <a:cubicBezTo>
                    <a:pt x="20383" y="13454"/>
                    <a:pt x="20398" y="13436"/>
                    <a:pt x="20394" y="13414"/>
                  </a:cubicBezTo>
                  <a:cubicBezTo>
                    <a:pt x="20391" y="13394"/>
                    <a:pt x="20376" y="13381"/>
                    <a:pt x="20357" y="13381"/>
                  </a:cubicBezTo>
                  <a:cubicBezTo>
                    <a:pt x="20355" y="13381"/>
                    <a:pt x="20353" y="13381"/>
                    <a:pt x="20350" y="13381"/>
                  </a:cubicBezTo>
                  <a:cubicBezTo>
                    <a:pt x="19822" y="13454"/>
                    <a:pt x="18944" y="13545"/>
                    <a:pt x="17832" y="13545"/>
                  </a:cubicBezTo>
                  <a:cubicBezTo>
                    <a:pt x="14776" y="13545"/>
                    <a:pt x="9954" y="12864"/>
                    <a:pt x="5765" y="9274"/>
                  </a:cubicBezTo>
                  <a:cubicBezTo>
                    <a:pt x="2073" y="6105"/>
                    <a:pt x="620" y="2122"/>
                    <a:pt x="84" y="31"/>
                  </a:cubicBezTo>
                  <a:cubicBezTo>
                    <a:pt x="79" y="13"/>
                    <a:pt x="65" y="0"/>
                    <a:pt x="49"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3"/>
            <p:cNvSpPr/>
            <p:nvPr/>
          </p:nvSpPr>
          <p:spPr>
            <a:xfrm>
              <a:off x="7157054" y="175400"/>
              <a:ext cx="1782220" cy="1146497"/>
            </a:xfrm>
            <a:custGeom>
              <a:avLst/>
              <a:gdLst/>
              <a:ahLst/>
              <a:cxnLst/>
              <a:rect l="l" t="t" r="r" b="b"/>
              <a:pathLst>
                <a:path w="16553" h="10648" extrusionOk="0">
                  <a:moveTo>
                    <a:pt x="44" y="1"/>
                  </a:moveTo>
                  <a:cubicBezTo>
                    <a:pt x="39" y="1"/>
                    <a:pt x="34" y="2"/>
                    <a:pt x="29" y="3"/>
                  </a:cubicBezTo>
                  <a:cubicBezTo>
                    <a:pt x="12" y="14"/>
                    <a:pt x="0" y="36"/>
                    <a:pt x="12" y="58"/>
                  </a:cubicBezTo>
                  <a:cubicBezTo>
                    <a:pt x="915" y="2126"/>
                    <a:pt x="2688" y="5080"/>
                    <a:pt x="5991" y="7414"/>
                  </a:cubicBezTo>
                  <a:cubicBezTo>
                    <a:pt x="9927" y="10196"/>
                    <a:pt x="14028" y="10648"/>
                    <a:pt x="16268" y="10648"/>
                  </a:cubicBezTo>
                  <a:lnTo>
                    <a:pt x="16515" y="10648"/>
                  </a:lnTo>
                  <a:cubicBezTo>
                    <a:pt x="16537" y="10648"/>
                    <a:pt x="16552" y="10629"/>
                    <a:pt x="16552" y="10608"/>
                  </a:cubicBezTo>
                  <a:cubicBezTo>
                    <a:pt x="16552" y="10587"/>
                    <a:pt x="16536" y="10567"/>
                    <a:pt x="16517" y="10567"/>
                  </a:cubicBezTo>
                  <a:cubicBezTo>
                    <a:pt x="16515" y="10567"/>
                    <a:pt x="16513" y="10567"/>
                    <a:pt x="16512" y="10567"/>
                  </a:cubicBezTo>
                  <a:cubicBezTo>
                    <a:pt x="16425" y="10569"/>
                    <a:pt x="16335" y="10570"/>
                    <a:pt x="16241" y="10570"/>
                  </a:cubicBezTo>
                  <a:cubicBezTo>
                    <a:pt x="14006" y="10570"/>
                    <a:pt x="9943" y="10110"/>
                    <a:pt x="6038" y="7352"/>
                  </a:cubicBezTo>
                  <a:cubicBezTo>
                    <a:pt x="2750" y="5024"/>
                    <a:pt x="984" y="2083"/>
                    <a:pt x="81" y="25"/>
                  </a:cubicBezTo>
                  <a:cubicBezTo>
                    <a:pt x="75" y="11"/>
                    <a:pt x="60" y="1"/>
                    <a:pt x="44"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3"/>
            <p:cNvSpPr/>
            <p:nvPr/>
          </p:nvSpPr>
          <p:spPr>
            <a:xfrm>
              <a:off x="7696586" y="101753"/>
              <a:ext cx="1220626" cy="946872"/>
            </a:xfrm>
            <a:custGeom>
              <a:avLst/>
              <a:gdLst/>
              <a:ahLst/>
              <a:cxnLst/>
              <a:rect l="l" t="t" r="r" b="b"/>
              <a:pathLst>
                <a:path w="11337" h="8794" extrusionOk="0">
                  <a:moveTo>
                    <a:pt x="47" y="0"/>
                  </a:moveTo>
                  <a:cubicBezTo>
                    <a:pt x="42" y="0"/>
                    <a:pt x="38" y="1"/>
                    <a:pt x="33" y="2"/>
                  </a:cubicBezTo>
                  <a:cubicBezTo>
                    <a:pt x="11" y="6"/>
                    <a:pt x="0" y="32"/>
                    <a:pt x="8" y="49"/>
                  </a:cubicBezTo>
                  <a:cubicBezTo>
                    <a:pt x="565" y="1827"/>
                    <a:pt x="1468" y="3400"/>
                    <a:pt x="2692" y="4733"/>
                  </a:cubicBezTo>
                  <a:cubicBezTo>
                    <a:pt x="5711" y="8018"/>
                    <a:pt x="9713" y="8666"/>
                    <a:pt x="11296" y="8794"/>
                  </a:cubicBezTo>
                  <a:cubicBezTo>
                    <a:pt x="11318" y="8794"/>
                    <a:pt x="11333" y="8775"/>
                    <a:pt x="11337" y="8757"/>
                  </a:cubicBezTo>
                  <a:cubicBezTo>
                    <a:pt x="11337" y="8735"/>
                    <a:pt x="11323" y="8713"/>
                    <a:pt x="11301" y="8713"/>
                  </a:cubicBezTo>
                  <a:cubicBezTo>
                    <a:pt x="9728" y="8589"/>
                    <a:pt x="5747" y="7945"/>
                    <a:pt x="2750" y="4678"/>
                  </a:cubicBezTo>
                  <a:cubicBezTo>
                    <a:pt x="1537" y="3357"/>
                    <a:pt x="638" y="1790"/>
                    <a:pt x="80" y="27"/>
                  </a:cubicBezTo>
                  <a:cubicBezTo>
                    <a:pt x="78" y="10"/>
                    <a:pt x="63" y="0"/>
                    <a:pt x="47"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3"/>
            <p:cNvSpPr/>
            <p:nvPr/>
          </p:nvSpPr>
          <p:spPr>
            <a:xfrm>
              <a:off x="8154505" y="116181"/>
              <a:ext cx="799970" cy="673707"/>
            </a:xfrm>
            <a:custGeom>
              <a:avLst/>
              <a:gdLst/>
              <a:ahLst/>
              <a:cxnLst/>
              <a:rect l="l" t="t" r="r" b="b"/>
              <a:pathLst>
                <a:path w="7430" h="6257" extrusionOk="0">
                  <a:moveTo>
                    <a:pt x="45" y="1"/>
                  </a:moveTo>
                  <a:cubicBezTo>
                    <a:pt x="41" y="1"/>
                    <a:pt x="37" y="1"/>
                    <a:pt x="34" y="3"/>
                  </a:cubicBezTo>
                  <a:cubicBezTo>
                    <a:pt x="12" y="11"/>
                    <a:pt x="1" y="36"/>
                    <a:pt x="8" y="54"/>
                  </a:cubicBezTo>
                  <a:cubicBezTo>
                    <a:pt x="387" y="1161"/>
                    <a:pt x="1345" y="3241"/>
                    <a:pt x="3522" y="4741"/>
                  </a:cubicBezTo>
                  <a:cubicBezTo>
                    <a:pt x="4658" y="5524"/>
                    <a:pt x="5991" y="6048"/>
                    <a:pt x="7386" y="6256"/>
                  </a:cubicBezTo>
                  <a:cubicBezTo>
                    <a:pt x="7404" y="6256"/>
                    <a:pt x="7423" y="6241"/>
                    <a:pt x="7426" y="6223"/>
                  </a:cubicBezTo>
                  <a:cubicBezTo>
                    <a:pt x="7430" y="6201"/>
                    <a:pt x="7415" y="6183"/>
                    <a:pt x="7393" y="6179"/>
                  </a:cubicBezTo>
                  <a:cubicBezTo>
                    <a:pt x="6016" y="5972"/>
                    <a:pt x="4691" y="5451"/>
                    <a:pt x="3566" y="4675"/>
                  </a:cubicBezTo>
                  <a:cubicBezTo>
                    <a:pt x="1411" y="3189"/>
                    <a:pt x="456" y="1125"/>
                    <a:pt x="81" y="29"/>
                  </a:cubicBezTo>
                  <a:cubicBezTo>
                    <a:pt x="75" y="11"/>
                    <a:pt x="60" y="1"/>
                    <a:pt x="45"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3"/>
            <p:cNvSpPr/>
            <p:nvPr/>
          </p:nvSpPr>
          <p:spPr>
            <a:xfrm>
              <a:off x="7884793" y="2145767"/>
              <a:ext cx="1258310" cy="240971"/>
            </a:xfrm>
            <a:custGeom>
              <a:avLst/>
              <a:gdLst/>
              <a:ahLst/>
              <a:cxnLst/>
              <a:rect l="l" t="t" r="r" b="b"/>
              <a:pathLst>
                <a:path w="11687" h="2238" extrusionOk="0">
                  <a:moveTo>
                    <a:pt x="43" y="0"/>
                  </a:moveTo>
                  <a:cubicBezTo>
                    <a:pt x="27" y="0"/>
                    <a:pt x="10" y="10"/>
                    <a:pt x="4" y="28"/>
                  </a:cubicBezTo>
                  <a:cubicBezTo>
                    <a:pt x="0" y="46"/>
                    <a:pt x="8" y="71"/>
                    <a:pt x="30" y="79"/>
                  </a:cubicBezTo>
                  <a:cubicBezTo>
                    <a:pt x="1796" y="698"/>
                    <a:pt x="3624" y="1189"/>
                    <a:pt x="5459" y="1547"/>
                  </a:cubicBezTo>
                  <a:cubicBezTo>
                    <a:pt x="7491" y="1940"/>
                    <a:pt x="9575" y="2172"/>
                    <a:pt x="11646" y="2238"/>
                  </a:cubicBezTo>
                  <a:cubicBezTo>
                    <a:pt x="11668" y="2238"/>
                    <a:pt x="11686" y="2220"/>
                    <a:pt x="11686" y="2199"/>
                  </a:cubicBezTo>
                  <a:cubicBezTo>
                    <a:pt x="11686" y="2177"/>
                    <a:pt x="11668" y="2158"/>
                    <a:pt x="11646" y="2158"/>
                  </a:cubicBezTo>
                  <a:cubicBezTo>
                    <a:pt x="9582" y="2093"/>
                    <a:pt x="7502" y="1863"/>
                    <a:pt x="5474" y="1470"/>
                  </a:cubicBezTo>
                  <a:cubicBezTo>
                    <a:pt x="3642" y="1113"/>
                    <a:pt x="1818" y="621"/>
                    <a:pt x="55" y="2"/>
                  </a:cubicBezTo>
                  <a:cubicBezTo>
                    <a:pt x="51" y="1"/>
                    <a:pt x="47" y="0"/>
                    <a:pt x="43"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1" name="Google Shape;551;p23"/>
          <p:cNvGrpSpPr/>
          <p:nvPr/>
        </p:nvGrpSpPr>
        <p:grpSpPr>
          <a:xfrm>
            <a:off x="9760007" y="-507998"/>
            <a:ext cx="4394052" cy="2751108"/>
            <a:chOff x="5331840" y="5"/>
            <a:chExt cx="3812076" cy="2386733"/>
          </a:xfrm>
        </p:grpSpPr>
        <p:sp>
          <p:nvSpPr>
            <p:cNvPr id="552" name="Google Shape;552;p23"/>
            <p:cNvSpPr/>
            <p:nvPr/>
          </p:nvSpPr>
          <p:spPr>
            <a:xfrm>
              <a:off x="5331840" y="5"/>
              <a:ext cx="3812076" cy="2373963"/>
            </a:xfrm>
            <a:custGeom>
              <a:avLst/>
              <a:gdLst/>
              <a:ahLst/>
              <a:cxnLst/>
              <a:rect l="l" t="t" r="r" b="b"/>
              <a:pathLst>
                <a:path w="35406" h="22048" extrusionOk="0">
                  <a:moveTo>
                    <a:pt x="1" y="1"/>
                  </a:moveTo>
                  <a:cubicBezTo>
                    <a:pt x="1825" y="3416"/>
                    <a:pt x="5510" y="9206"/>
                    <a:pt x="12215" y="14090"/>
                  </a:cubicBezTo>
                  <a:cubicBezTo>
                    <a:pt x="21676" y="20980"/>
                    <a:pt x="31428" y="21898"/>
                    <a:pt x="35405" y="22047"/>
                  </a:cubicBezTo>
                  <a:lnTo>
                    <a:pt x="354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3"/>
            <p:cNvSpPr/>
            <p:nvPr/>
          </p:nvSpPr>
          <p:spPr>
            <a:xfrm>
              <a:off x="5716543" y="254322"/>
              <a:ext cx="3003923" cy="1870271"/>
            </a:xfrm>
            <a:custGeom>
              <a:avLst/>
              <a:gdLst/>
              <a:ahLst/>
              <a:cxnLst/>
              <a:rect l="l" t="t" r="r" b="b"/>
              <a:pathLst>
                <a:path w="27900" h="17370" extrusionOk="0">
                  <a:moveTo>
                    <a:pt x="47" y="0"/>
                  </a:moveTo>
                  <a:cubicBezTo>
                    <a:pt x="39" y="0"/>
                    <a:pt x="30" y="3"/>
                    <a:pt x="22" y="9"/>
                  </a:cubicBezTo>
                  <a:cubicBezTo>
                    <a:pt x="4" y="20"/>
                    <a:pt x="0" y="46"/>
                    <a:pt x="14" y="64"/>
                  </a:cubicBezTo>
                  <a:cubicBezTo>
                    <a:pt x="2349" y="3360"/>
                    <a:pt x="5124" y="6288"/>
                    <a:pt x="8256" y="8760"/>
                  </a:cubicBezTo>
                  <a:cubicBezTo>
                    <a:pt x="13831" y="13170"/>
                    <a:pt x="20608" y="16145"/>
                    <a:pt x="27855" y="17369"/>
                  </a:cubicBezTo>
                  <a:cubicBezTo>
                    <a:pt x="27877" y="17369"/>
                    <a:pt x="27891" y="17354"/>
                    <a:pt x="27895" y="17336"/>
                  </a:cubicBezTo>
                  <a:cubicBezTo>
                    <a:pt x="27899" y="17314"/>
                    <a:pt x="27884" y="17297"/>
                    <a:pt x="27862" y="17292"/>
                  </a:cubicBezTo>
                  <a:cubicBezTo>
                    <a:pt x="20634" y="16073"/>
                    <a:pt x="13872" y="13101"/>
                    <a:pt x="8303" y="8698"/>
                  </a:cubicBezTo>
                  <a:cubicBezTo>
                    <a:pt x="5179" y="6229"/>
                    <a:pt x="2411" y="3308"/>
                    <a:pt x="76" y="17"/>
                  </a:cubicBezTo>
                  <a:cubicBezTo>
                    <a:pt x="70" y="6"/>
                    <a:pt x="59" y="0"/>
                    <a:pt x="47"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3"/>
            <p:cNvSpPr/>
            <p:nvPr/>
          </p:nvSpPr>
          <p:spPr>
            <a:xfrm>
              <a:off x="6090910" y="224821"/>
              <a:ext cx="2629025" cy="1693042"/>
            </a:xfrm>
            <a:custGeom>
              <a:avLst/>
              <a:gdLst/>
              <a:ahLst/>
              <a:cxnLst/>
              <a:rect l="l" t="t" r="r" b="b"/>
              <a:pathLst>
                <a:path w="24418" h="15724" extrusionOk="0">
                  <a:moveTo>
                    <a:pt x="45" y="0"/>
                  </a:moveTo>
                  <a:cubicBezTo>
                    <a:pt x="40" y="0"/>
                    <a:pt x="34" y="1"/>
                    <a:pt x="30" y="3"/>
                  </a:cubicBezTo>
                  <a:cubicBezTo>
                    <a:pt x="8" y="14"/>
                    <a:pt x="1" y="36"/>
                    <a:pt x="8" y="54"/>
                  </a:cubicBezTo>
                  <a:cubicBezTo>
                    <a:pt x="1712" y="3844"/>
                    <a:pt x="4280" y="7202"/>
                    <a:pt x="7430" y="9766"/>
                  </a:cubicBezTo>
                  <a:cubicBezTo>
                    <a:pt x="13738" y="14900"/>
                    <a:pt x="20758" y="15702"/>
                    <a:pt x="24378" y="15724"/>
                  </a:cubicBezTo>
                  <a:cubicBezTo>
                    <a:pt x="24400" y="15724"/>
                    <a:pt x="24418" y="15705"/>
                    <a:pt x="24418" y="15684"/>
                  </a:cubicBezTo>
                  <a:cubicBezTo>
                    <a:pt x="24418" y="15662"/>
                    <a:pt x="24404" y="15643"/>
                    <a:pt x="24382" y="15643"/>
                  </a:cubicBezTo>
                  <a:cubicBezTo>
                    <a:pt x="20769" y="15622"/>
                    <a:pt x="13770" y="14824"/>
                    <a:pt x="7481" y="9705"/>
                  </a:cubicBezTo>
                  <a:cubicBezTo>
                    <a:pt x="4338" y="7148"/>
                    <a:pt x="1778" y="3801"/>
                    <a:pt x="81" y="25"/>
                  </a:cubicBezTo>
                  <a:cubicBezTo>
                    <a:pt x="76" y="9"/>
                    <a:pt x="60" y="0"/>
                    <a:pt x="45"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3"/>
            <p:cNvSpPr/>
            <p:nvPr/>
          </p:nvSpPr>
          <p:spPr>
            <a:xfrm>
              <a:off x="6750817" y="175508"/>
              <a:ext cx="2196202" cy="1467145"/>
            </a:xfrm>
            <a:custGeom>
              <a:avLst/>
              <a:gdLst/>
              <a:ahLst/>
              <a:cxnLst/>
              <a:rect l="l" t="t" r="r" b="b"/>
              <a:pathLst>
                <a:path w="20398" h="13626" extrusionOk="0">
                  <a:moveTo>
                    <a:pt x="49" y="0"/>
                  </a:moveTo>
                  <a:cubicBezTo>
                    <a:pt x="45" y="0"/>
                    <a:pt x="41" y="1"/>
                    <a:pt x="37" y="2"/>
                  </a:cubicBezTo>
                  <a:cubicBezTo>
                    <a:pt x="15" y="6"/>
                    <a:pt x="0" y="28"/>
                    <a:pt x="8" y="50"/>
                  </a:cubicBezTo>
                  <a:cubicBezTo>
                    <a:pt x="547" y="2151"/>
                    <a:pt x="2004" y="6153"/>
                    <a:pt x="5715" y="9332"/>
                  </a:cubicBezTo>
                  <a:cubicBezTo>
                    <a:pt x="9920" y="12937"/>
                    <a:pt x="14760" y="13625"/>
                    <a:pt x="17826" y="13625"/>
                  </a:cubicBezTo>
                  <a:cubicBezTo>
                    <a:pt x="18949" y="13625"/>
                    <a:pt x="19830" y="13531"/>
                    <a:pt x="20361" y="13458"/>
                  </a:cubicBezTo>
                  <a:cubicBezTo>
                    <a:pt x="20383" y="13454"/>
                    <a:pt x="20398" y="13436"/>
                    <a:pt x="20394" y="13414"/>
                  </a:cubicBezTo>
                  <a:cubicBezTo>
                    <a:pt x="20391" y="13394"/>
                    <a:pt x="20376" y="13381"/>
                    <a:pt x="20357" y="13381"/>
                  </a:cubicBezTo>
                  <a:cubicBezTo>
                    <a:pt x="20355" y="13381"/>
                    <a:pt x="20353" y="13381"/>
                    <a:pt x="20350" y="13381"/>
                  </a:cubicBezTo>
                  <a:cubicBezTo>
                    <a:pt x="19822" y="13454"/>
                    <a:pt x="18944" y="13545"/>
                    <a:pt x="17832" y="13545"/>
                  </a:cubicBezTo>
                  <a:cubicBezTo>
                    <a:pt x="14776" y="13545"/>
                    <a:pt x="9954" y="12864"/>
                    <a:pt x="5765" y="9274"/>
                  </a:cubicBezTo>
                  <a:cubicBezTo>
                    <a:pt x="2073" y="6105"/>
                    <a:pt x="620" y="2122"/>
                    <a:pt x="84" y="31"/>
                  </a:cubicBezTo>
                  <a:cubicBezTo>
                    <a:pt x="79" y="13"/>
                    <a:pt x="65" y="0"/>
                    <a:pt x="49"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3"/>
            <p:cNvSpPr/>
            <p:nvPr/>
          </p:nvSpPr>
          <p:spPr>
            <a:xfrm>
              <a:off x="7157054" y="175400"/>
              <a:ext cx="1782220" cy="1146497"/>
            </a:xfrm>
            <a:custGeom>
              <a:avLst/>
              <a:gdLst/>
              <a:ahLst/>
              <a:cxnLst/>
              <a:rect l="l" t="t" r="r" b="b"/>
              <a:pathLst>
                <a:path w="16553" h="10648" extrusionOk="0">
                  <a:moveTo>
                    <a:pt x="44" y="1"/>
                  </a:moveTo>
                  <a:cubicBezTo>
                    <a:pt x="39" y="1"/>
                    <a:pt x="34" y="2"/>
                    <a:pt x="29" y="3"/>
                  </a:cubicBezTo>
                  <a:cubicBezTo>
                    <a:pt x="12" y="14"/>
                    <a:pt x="0" y="36"/>
                    <a:pt x="12" y="58"/>
                  </a:cubicBezTo>
                  <a:cubicBezTo>
                    <a:pt x="915" y="2126"/>
                    <a:pt x="2688" y="5080"/>
                    <a:pt x="5991" y="7414"/>
                  </a:cubicBezTo>
                  <a:cubicBezTo>
                    <a:pt x="9927" y="10196"/>
                    <a:pt x="14028" y="10648"/>
                    <a:pt x="16268" y="10648"/>
                  </a:cubicBezTo>
                  <a:lnTo>
                    <a:pt x="16515" y="10648"/>
                  </a:lnTo>
                  <a:cubicBezTo>
                    <a:pt x="16537" y="10648"/>
                    <a:pt x="16552" y="10629"/>
                    <a:pt x="16552" y="10608"/>
                  </a:cubicBezTo>
                  <a:cubicBezTo>
                    <a:pt x="16552" y="10587"/>
                    <a:pt x="16536" y="10567"/>
                    <a:pt x="16517" y="10567"/>
                  </a:cubicBezTo>
                  <a:cubicBezTo>
                    <a:pt x="16515" y="10567"/>
                    <a:pt x="16513" y="10567"/>
                    <a:pt x="16512" y="10567"/>
                  </a:cubicBezTo>
                  <a:cubicBezTo>
                    <a:pt x="16425" y="10569"/>
                    <a:pt x="16335" y="10570"/>
                    <a:pt x="16241" y="10570"/>
                  </a:cubicBezTo>
                  <a:cubicBezTo>
                    <a:pt x="14006" y="10570"/>
                    <a:pt x="9943" y="10110"/>
                    <a:pt x="6038" y="7352"/>
                  </a:cubicBezTo>
                  <a:cubicBezTo>
                    <a:pt x="2750" y="5024"/>
                    <a:pt x="984" y="2083"/>
                    <a:pt x="81" y="25"/>
                  </a:cubicBezTo>
                  <a:cubicBezTo>
                    <a:pt x="75" y="11"/>
                    <a:pt x="60" y="1"/>
                    <a:pt x="44"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3"/>
            <p:cNvSpPr/>
            <p:nvPr/>
          </p:nvSpPr>
          <p:spPr>
            <a:xfrm>
              <a:off x="7696586" y="101753"/>
              <a:ext cx="1220626" cy="946872"/>
            </a:xfrm>
            <a:custGeom>
              <a:avLst/>
              <a:gdLst/>
              <a:ahLst/>
              <a:cxnLst/>
              <a:rect l="l" t="t" r="r" b="b"/>
              <a:pathLst>
                <a:path w="11337" h="8794" extrusionOk="0">
                  <a:moveTo>
                    <a:pt x="47" y="0"/>
                  </a:moveTo>
                  <a:cubicBezTo>
                    <a:pt x="42" y="0"/>
                    <a:pt x="38" y="1"/>
                    <a:pt x="33" y="2"/>
                  </a:cubicBezTo>
                  <a:cubicBezTo>
                    <a:pt x="11" y="6"/>
                    <a:pt x="0" y="32"/>
                    <a:pt x="8" y="49"/>
                  </a:cubicBezTo>
                  <a:cubicBezTo>
                    <a:pt x="565" y="1827"/>
                    <a:pt x="1468" y="3400"/>
                    <a:pt x="2692" y="4733"/>
                  </a:cubicBezTo>
                  <a:cubicBezTo>
                    <a:pt x="5711" y="8018"/>
                    <a:pt x="9713" y="8666"/>
                    <a:pt x="11296" y="8794"/>
                  </a:cubicBezTo>
                  <a:cubicBezTo>
                    <a:pt x="11318" y="8794"/>
                    <a:pt x="11333" y="8775"/>
                    <a:pt x="11337" y="8757"/>
                  </a:cubicBezTo>
                  <a:cubicBezTo>
                    <a:pt x="11337" y="8735"/>
                    <a:pt x="11323" y="8713"/>
                    <a:pt x="11301" y="8713"/>
                  </a:cubicBezTo>
                  <a:cubicBezTo>
                    <a:pt x="9728" y="8589"/>
                    <a:pt x="5747" y="7945"/>
                    <a:pt x="2750" y="4678"/>
                  </a:cubicBezTo>
                  <a:cubicBezTo>
                    <a:pt x="1537" y="3357"/>
                    <a:pt x="638" y="1790"/>
                    <a:pt x="80" y="27"/>
                  </a:cubicBezTo>
                  <a:cubicBezTo>
                    <a:pt x="78" y="10"/>
                    <a:pt x="63" y="0"/>
                    <a:pt x="47"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3"/>
            <p:cNvSpPr/>
            <p:nvPr/>
          </p:nvSpPr>
          <p:spPr>
            <a:xfrm>
              <a:off x="8154505" y="116181"/>
              <a:ext cx="799970" cy="673707"/>
            </a:xfrm>
            <a:custGeom>
              <a:avLst/>
              <a:gdLst/>
              <a:ahLst/>
              <a:cxnLst/>
              <a:rect l="l" t="t" r="r" b="b"/>
              <a:pathLst>
                <a:path w="7430" h="6257" extrusionOk="0">
                  <a:moveTo>
                    <a:pt x="45" y="1"/>
                  </a:moveTo>
                  <a:cubicBezTo>
                    <a:pt x="41" y="1"/>
                    <a:pt x="37" y="1"/>
                    <a:pt x="34" y="3"/>
                  </a:cubicBezTo>
                  <a:cubicBezTo>
                    <a:pt x="12" y="11"/>
                    <a:pt x="1" y="36"/>
                    <a:pt x="8" y="54"/>
                  </a:cubicBezTo>
                  <a:cubicBezTo>
                    <a:pt x="387" y="1161"/>
                    <a:pt x="1345" y="3241"/>
                    <a:pt x="3522" y="4741"/>
                  </a:cubicBezTo>
                  <a:cubicBezTo>
                    <a:pt x="4658" y="5524"/>
                    <a:pt x="5991" y="6048"/>
                    <a:pt x="7386" y="6256"/>
                  </a:cubicBezTo>
                  <a:cubicBezTo>
                    <a:pt x="7404" y="6256"/>
                    <a:pt x="7423" y="6241"/>
                    <a:pt x="7426" y="6223"/>
                  </a:cubicBezTo>
                  <a:cubicBezTo>
                    <a:pt x="7430" y="6201"/>
                    <a:pt x="7415" y="6183"/>
                    <a:pt x="7393" y="6179"/>
                  </a:cubicBezTo>
                  <a:cubicBezTo>
                    <a:pt x="6016" y="5972"/>
                    <a:pt x="4691" y="5451"/>
                    <a:pt x="3566" y="4675"/>
                  </a:cubicBezTo>
                  <a:cubicBezTo>
                    <a:pt x="1411" y="3189"/>
                    <a:pt x="456" y="1125"/>
                    <a:pt x="81" y="29"/>
                  </a:cubicBezTo>
                  <a:cubicBezTo>
                    <a:pt x="75" y="11"/>
                    <a:pt x="60" y="1"/>
                    <a:pt x="45"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3"/>
            <p:cNvSpPr/>
            <p:nvPr/>
          </p:nvSpPr>
          <p:spPr>
            <a:xfrm>
              <a:off x="7884793" y="2145767"/>
              <a:ext cx="1258310" cy="240971"/>
            </a:xfrm>
            <a:custGeom>
              <a:avLst/>
              <a:gdLst/>
              <a:ahLst/>
              <a:cxnLst/>
              <a:rect l="l" t="t" r="r" b="b"/>
              <a:pathLst>
                <a:path w="11687" h="2238" extrusionOk="0">
                  <a:moveTo>
                    <a:pt x="43" y="0"/>
                  </a:moveTo>
                  <a:cubicBezTo>
                    <a:pt x="27" y="0"/>
                    <a:pt x="10" y="10"/>
                    <a:pt x="4" y="28"/>
                  </a:cubicBezTo>
                  <a:cubicBezTo>
                    <a:pt x="0" y="46"/>
                    <a:pt x="8" y="71"/>
                    <a:pt x="30" y="79"/>
                  </a:cubicBezTo>
                  <a:cubicBezTo>
                    <a:pt x="1796" y="698"/>
                    <a:pt x="3624" y="1189"/>
                    <a:pt x="5459" y="1547"/>
                  </a:cubicBezTo>
                  <a:cubicBezTo>
                    <a:pt x="7491" y="1940"/>
                    <a:pt x="9575" y="2172"/>
                    <a:pt x="11646" y="2238"/>
                  </a:cubicBezTo>
                  <a:cubicBezTo>
                    <a:pt x="11668" y="2238"/>
                    <a:pt x="11686" y="2220"/>
                    <a:pt x="11686" y="2199"/>
                  </a:cubicBezTo>
                  <a:cubicBezTo>
                    <a:pt x="11686" y="2177"/>
                    <a:pt x="11668" y="2158"/>
                    <a:pt x="11646" y="2158"/>
                  </a:cubicBezTo>
                  <a:cubicBezTo>
                    <a:pt x="9582" y="2093"/>
                    <a:pt x="7502" y="1863"/>
                    <a:pt x="5474" y="1470"/>
                  </a:cubicBezTo>
                  <a:cubicBezTo>
                    <a:pt x="3642" y="1113"/>
                    <a:pt x="1818" y="621"/>
                    <a:pt x="55" y="2"/>
                  </a:cubicBezTo>
                  <a:cubicBezTo>
                    <a:pt x="51" y="1"/>
                    <a:pt x="47" y="0"/>
                    <a:pt x="43"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97393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668"/>
        <p:cNvGrpSpPr/>
        <p:nvPr/>
      </p:nvGrpSpPr>
      <p:grpSpPr>
        <a:xfrm>
          <a:off x="0" y="0"/>
          <a:ext cx="0" cy="0"/>
          <a:chOff x="0" y="0"/>
          <a:chExt cx="0" cy="0"/>
        </a:xfrm>
      </p:grpSpPr>
      <p:sp>
        <p:nvSpPr>
          <p:cNvPr id="669" name="Google Shape;669;p27"/>
          <p:cNvSpPr/>
          <p:nvPr/>
        </p:nvSpPr>
        <p:spPr>
          <a:xfrm>
            <a:off x="0" y="6144667"/>
            <a:ext cx="12192000" cy="7256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0" name="Google Shape;670;p27"/>
          <p:cNvGrpSpPr/>
          <p:nvPr/>
        </p:nvGrpSpPr>
        <p:grpSpPr>
          <a:xfrm>
            <a:off x="11646298" y="1350897"/>
            <a:ext cx="1358908" cy="5497256"/>
            <a:chOff x="7688400" y="1013171"/>
            <a:chExt cx="1455557" cy="4122942"/>
          </a:xfrm>
        </p:grpSpPr>
        <p:sp>
          <p:nvSpPr>
            <p:cNvPr id="671" name="Google Shape;671;p27"/>
            <p:cNvSpPr/>
            <p:nvPr/>
          </p:nvSpPr>
          <p:spPr>
            <a:xfrm>
              <a:off x="7688400" y="1013171"/>
              <a:ext cx="1455557" cy="4122942"/>
            </a:xfrm>
            <a:custGeom>
              <a:avLst/>
              <a:gdLst/>
              <a:ahLst/>
              <a:cxnLst/>
              <a:rect l="l" t="t" r="r" b="b"/>
              <a:pathLst>
                <a:path w="13519" h="25413" extrusionOk="0">
                  <a:moveTo>
                    <a:pt x="13518" y="1"/>
                  </a:moveTo>
                  <a:cubicBezTo>
                    <a:pt x="12338" y="33"/>
                    <a:pt x="11154" y="70"/>
                    <a:pt x="9974" y="102"/>
                  </a:cubicBezTo>
                  <a:cubicBezTo>
                    <a:pt x="7378" y="176"/>
                    <a:pt x="4785" y="252"/>
                    <a:pt x="2192" y="324"/>
                  </a:cubicBezTo>
                  <a:cubicBezTo>
                    <a:pt x="1711" y="339"/>
                    <a:pt x="1234" y="351"/>
                    <a:pt x="758" y="365"/>
                  </a:cubicBezTo>
                  <a:cubicBezTo>
                    <a:pt x="721" y="1544"/>
                    <a:pt x="684" y="2724"/>
                    <a:pt x="649" y="3904"/>
                  </a:cubicBezTo>
                  <a:cubicBezTo>
                    <a:pt x="619" y="4877"/>
                    <a:pt x="590" y="5849"/>
                    <a:pt x="561" y="6822"/>
                  </a:cubicBezTo>
                  <a:cubicBezTo>
                    <a:pt x="557" y="6927"/>
                    <a:pt x="528" y="7284"/>
                    <a:pt x="531" y="7768"/>
                  </a:cubicBezTo>
                  <a:cubicBezTo>
                    <a:pt x="543" y="8642"/>
                    <a:pt x="546" y="9094"/>
                    <a:pt x="765" y="9556"/>
                  </a:cubicBezTo>
                  <a:cubicBezTo>
                    <a:pt x="877" y="9797"/>
                    <a:pt x="1143" y="10252"/>
                    <a:pt x="1802" y="10630"/>
                  </a:cubicBezTo>
                  <a:cubicBezTo>
                    <a:pt x="1802" y="11210"/>
                    <a:pt x="1792" y="12007"/>
                    <a:pt x="1751" y="12947"/>
                  </a:cubicBezTo>
                  <a:cubicBezTo>
                    <a:pt x="1668" y="14928"/>
                    <a:pt x="1493" y="16410"/>
                    <a:pt x="1387" y="17310"/>
                  </a:cubicBezTo>
                  <a:cubicBezTo>
                    <a:pt x="990" y="20660"/>
                    <a:pt x="350" y="23791"/>
                    <a:pt x="0" y="25412"/>
                  </a:cubicBezTo>
                  <a:lnTo>
                    <a:pt x="13518" y="25412"/>
                  </a:lnTo>
                  <a:lnTo>
                    <a:pt x="135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7977708" y="1552107"/>
              <a:ext cx="34669" cy="3557868"/>
            </a:xfrm>
            <a:custGeom>
              <a:avLst/>
              <a:gdLst/>
              <a:ahLst/>
              <a:cxnLst/>
              <a:rect l="l" t="t" r="r" b="b"/>
              <a:pathLst>
                <a:path w="322" h="21930" extrusionOk="0">
                  <a:moveTo>
                    <a:pt x="285" y="0"/>
                  </a:moveTo>
                  <a:cubicBezTo>
                    <a:pt x="263" y="0"/>
                    <a:pt x="244" y="18"/>
                    <a:pt x="244" y="39"/>
                  </a:cubicBezTo>
                  <a:cubicBezTo>
                    <a:pt x="244" y="288"/>
                    <a:pt x="244" y="535"/>
                    <a:pt x="241" y="782"/>
                  </a:cubicBezTo>
                  <a:lnTo>
                    <a:pt x="241" y="1522"/>
                  </a:lnTo>
                  <a:cubicBezTo>
                    <a:pt x="241" y="2418"/>
                    <a:pt x="237" y="3313"/>
                    <a:pt x="234" y="4209"/>
                  </a:cubicBezTo>
                  <a:cubicBezTo>
                    <a:pt x="230" y="4581"/>
                    <a:pt x="230" y="4952"/>
                    <a:pt x="226" y="5324"/>
                  </a:cubicBezTo>
                  <a:cubicBezTo>
                    <a:pt x="223" y="6070"/>
                    <a:pt x="216" y="6817"/>
                    <a:pt x="212" y="7571"/>
                  </a:cubicBezTo>
                  <a:lnTo>
                    <a:pt x="212" y="7629"/>
                  </a:lnTo>
                  <a:lnTo>
                    <a:pt x="212" y="7658"/>
                  </a:lnTo>
                  <a:cubicBezTo>
                    <a:pt x="190" y="10455"/>
                    <a:pt x="153" y="13361"/>
                    <a:pt x="106" y="16300"/>
                  </a:cubicBezTo>
                  <a:cubicBezTo>
                    <a:pt x="91" y="17148"/>
                    <a:pt x="81" y="17993"/>
                    <a:pt x="63" y="18842"/>
                  </a:cubicBezTo>
                  <a:cubicBezTo>
                    <a:pt x="63" y="18896"/>
                    <a:pt x="63" y="18951"/>
                    <a:pt x="59" y="19005"/>
                  </a:cubicBezTo>
                  <a:cubicBezTo>
                    <a:pt x="51" y="19242"/>
                    <a:pt x="48" y="19534"/>
                    <a:pt x="48" y="19712"/>
                  </a:cubicBezTo>
                  <a:lnTo>
                    <a:pt x="44" y="19850"/>
                  </a:lnTo>
                  <a:cubicBezTo>
                    <a:pt x="41" y="20116"/>
                    <a:pt x="29" y="20666"/>
                    <a:pt x="4" y="21889"/>
                  </a:cubicBezTo>
                  <a:cubicBezTo>
                    <a:pt x="1" y="21911"/>
                    <a:pt x="19" y="21930"/>
                    <a:pt x="41" y="21930"/>
                  </a:cubicBezTo>
                  <a:cubicBezTo>
                    <a:pt x="63" y="21930"/>
                    <a:pt x="81" y="21911"/>
                    <a:pt x="81" y="21889"/>
                  </a:cubicBezTo>
                  <a:cubicBezTo>
                    <a:pt x="106" y="20670"/>
                    <a:pt x="117" y="20116"/>
                    <a:pt x="125" y="19854"/>
                  </a:cubicBezTo>
                  <a:lnTo>
                    <a:pt x="125" y="19716"/>
                  </a:lnTo>
                  <a:cubicBezTo>
                    <a:pt x="128" y="19534"/>
                    <a:pt x="132" y="19245"/>
                    <a:pt x="139" y="19010"/>
                  </a:cubicBezTo>
                  <a:cubicBezTo>
                    <a:pt x="139" y="18951"/>
                    <a:pt x="142" y="18896"/>
                    <a:pt x="142" y="18842"/>
                  </a:cubicBezTo>
                  <a:cubicBezTo>
                    <a:pt x="157" y="17997"/>
                    <a:pt x="172" y="17152"/>
                    <a:pt x="186" y="16304"/>
                  </a:cubicBezTo>
                  <a:cubicBezTo>
                    <a:pt x="234" y="13361"/>
                    <a:pt x="266" y="10455"/>
                    <a:pt x="288" y="7662"/>
                  </a:cubicBezTo>
                  <a:lnTo>
                    <a:pt x="288" y="7629"/>
                  </a:lnTo>
                  <a:cubicBezTo>
                    <a:pt x="288" y="7607"/>
                    <a:pt x="292" y="7589"/>
                    <a:pt x="288" y="7567"/>
                  </a:cubicBezTo>
                  <a:cubicBezTo>
                    <a:pt x="295" y="6821"/>
                    <a:pt x="303" y="6070"/>
                    <a:pt x="306" y="5327"/>
                  </a:cubicBezTo>
                  <a:cubicBezTo>
                    <a:pt x="310" y="4952"/>
                    <a:pt x="310" y="4581"/>
                    <a:pt x="310" y="4209"/>
                  </a:cubicBezTo>
                  <a:cubicBezTo>
                    <a:pt x="317" y="3313"/>
                    <a:pt x="321" y="2418"/>
                    <a:pt x="321" y="1522"/>
                  </a:cubicBezTo>
                  <a:lnTo>
                    <a:pt x="321" y="782"/>
                  </a:lnTo>
                  <a:lnTo>
                    <a:pt x="321" y="39"/>
                  </a:lnTo>
                  <a:cubicBezTo>
                    <a:pt x="321" y="18"/>
                    <a:pt x="306" y="0"/>
                    <a:pt x="285"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8284674" y="1540751"/>
              <a:ext cx="39299" cy="3545052"/>
            </a:xfrm>
            <a:custGeom>
              <a:avLst/>
              <a:gdLst/>
              <a:ahLst/>
              <a:cxnLst/>
              <a:rect l="l" t="t" r="r" b="b"/>
              <a:pathLst>
                <a:path w="365" h="21851" extrusionOk="0">
                  <a:moveTo>
                    <a:pt x="41" y="0"/>
                  </a:moveTo>
                  <a:cubicBezTo>
                    <a:pt x="19" y="0"/>
                    <a:pt x="0" y="19"/>
                    <a:pt x="0" y="40"/>
                  </a:cubicBezTo>
                  <a:cubicBezTo>
                    <a:pt x="22" y="776"/>
                    <a:pt x="44" y="1516"/>
                    <a:pt x="63" y="2255"/>
                  </a:cubicBezTo>
                  <a:cubicBezTo>
                    <a:pt x="84" y="3107"/>
                    <a:pt x="106" y="3963"/>
                    <a:pt x="125" y="4819"/>
                  </a:cubicBezTo>
                  <a:cubicBezTo>
                    <a:pt x="136" y="5252"/>
                    <a:pt x="146" y="5689"/>
                    <a:pt x="153" y="6123"/>
                  </a:cubicBezTo>
                  <a:lnTo>
                    <a:pt x="158" y="6217"/>
                  </a:lnTo>
                  <a:cubicBezTo>
                    <a:pt x="172" y="6934"/>
                    <a:pt x="183" y="7656"/>
                    <a:pt x="194" y="8377"/>
                  </a:cubicBezTo>
                  <a:cubicBezTo>
                    <a:pt x="197" y="8405"/>
                    <a:pt x="197" y="8434"/>
                    <a:pt x="197" y="8464"/>
                  </a:cubicBezTo>
                  <a:cubicBezTo>
                    <a:pt x="234" y="10638"/>
                    <a:pt x="259" y="12903"/>
                    <a:pt x="274" y="15204"/>
                  </a:cubicBezTo>
                  <a:cubicBezTo>
                    <a:pt x="281" y="16366"/>
                    <a:pt x="285" y="17579"/>
                    <a:pt x="285" y="18912"/>
                  </a:cubicBezTo>
                  <a:lnTo>
                    <a:pt x="285" y="19021"/>
                  </a:lnTo>
                  <a:lnTo>
                    <a:pt x="285" y="19924"/>
                  </a:lnTo>
                  <a:cubicBezTo>
                    <a:pt x="285" y="20310"/>
                    <a:pt x="274" y="20598"/>
                    <a:pt x="267" y="20900"/>
                  </a:cubicBezTo>
                  <a:cubicBezTo>
                    <a:pt x="259" y="21169"/>
                    <a:pt x="249" y="21450"/>
                    <a:pt x="249" y="21811"/>
                  </a:cubicBezTo>
                  <a:cubicBezTo>
                    <a:pt x="249" y="21833"/>
                    <a:pt x="267" y="21847"/>
                    <a:pt x="289" y="21850"/>
                  </a:cubicBezTo>
                  <a:cubicBezTo>
                    <a:pt x="311" y="21850"/>
                    <a:pt x="328" y="21833"/>
                    <a:pt x="328" y="21811"/>
                  </a:cubicBezTo>
                  <a:cubicBezTo>
                    <a:pt x="328" y="21453"/>
                    <a:pt x="336" y="21173"/>
                    <a:pt x="347" y="20900"/>
                  </a:cubicBezTo>
                  <a:cubicBezTo>
                    <a:pt x="354" y="20612"/>
                    <a:pt x="365" y="20310"/>
                    <a:pt x="365" y="19924"/>
                  </a:cubicBezTo>
                  <a:lnTo>
                    <a:pt x="365" y="19021"/>
                  </a:lnTo>
                  <a:lnTo>
                    <a:pt x="365" y="18912"/>
                  </a:lnTo>
                  <a:cubicBezTo>
                    <a:pt x="365" y="17579"/>
                    <a:pt x="361" y="16366"/>
                    <a:pt x="354" y="15204"/>
                  </a:cubicBezTo>
                  <a:cubicBezTo>
                    <a:pt x="340" y="12903"/>
                    <a:pt x="314" y="10634"/>
                    <a:pt x="278" y="8464"/>
                  </a:cubicBezTo>
                  <a:cubicBezTo>
                    <a:pt x="278" y="8434"/>
                    <a:pt x="278" y="8405"/>
                    <a:pt x="274" y="8377"/>
                  </a:cubicBezTo>
                  <a:cubicBezTo>
                    <a:pt x="263" y="7652"/>
                    <a:pt x="249" y="6934"/>
                    <a:pt x="234" y="6213"/>
                  </a:cubicBezTo>
                  <a:lnTo>
                    <a:pt x="234" y="6123"/>
                  </a:lnTo>
                  <a:cubicBezTo>
                    <a:pt x="223" y="5686"/>
                    <a:pt x="215" y="5252"/>
                    <a:pt x="205" y="4819"/>
                  </a:cubicBezTo>
                  <a:cubicBezTo>
                    <a:pt x="187" y="3959"/>
                    <a:pt x="165" y="3107"/>
                    <a:pt x="143" y="2255"/>
                  </a:cubicBezTo>
                  <a:cubicBezTo>
                    <a:pt x="121" y="1512"/>
                    <a:pt x="103" y="776"/>
                    <a:pt x="81" y="40"/>
                  </a:cubicBezTo>
                  <a:cubicBezTo>
                    <a:pt x="81" y="19"/>
                    <a:pt x="63" y="0"/>
                    <a:pt x="41"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8587010" y="1696657"/>
              <a:ext cx="173452" cy="3082512"/>
            </a:xfrm>
            <a:custGeom>
              <a:avLst/>
              <a:gdLst/>
              <a:ahLst/>
              <a:cxnLst/>
              <a:rect l="l" t="t" r="r" b="b"/>
              <a:pathLst>
                <a:path w="1611" h="19000" extrusionOk="0">
                  <a:moveTo>
                    <a:pt x="44" y="0"/>
                  </a:moveTo>
                  <a:cubicBezTo>
                    <a:pt x="42" y="0"/>
                    <a:pt x="39" y="0"/>
                    <a:pt x="37" y="1"/>
                  </a:cubicBezTo>
                  <a:cubicBezTo>
                    <a:pt x="15" y="5"/>
                    <a:pt x="1" y="27"/>
                    <a:pt x="8" y="49"/>
                  </a:cubicBezTo>
                  <a:cubicBezTo>
                    <a:pt x="92" y="511"/>
                    <a:pt x="182" y="1014"/>
                    <a:pt x="281" y="1592"/>
                  </a:cubicBezTo>
                  <a:cubicBezTo>
                    <a:pt x="419" y="2430"/>
                    <a:pt x="554" y="3289"/>
                    <a:pt x="671" y="4149"/>
                  </a:cubicBezTo>
                  <a:cubicBezTo>
                    <a:pt x="769" y="4844"/>
                    <a:pt x="849" y="5463"/>
                    <a:pt x="915" y="6031"/>
                  </a:cubicBezTo>
                  <a:cubicBezTo>
                    <a:pt x="991" y="6698"/>
                    <a:pt x="1068" y="7390"/>
                    <a:pt x="1133" y="8085"/>
                  </a:cubicBezTo>
                  <a:cubicBezTo>
                    <a:pt x="1133" y="8115"/>
                    <a:pt x="1137" y="8140"/>
                    <a:pt x="1140" y="8169"/>
                  </a:cubicBezTo>
                  <a:cubicBezTo>
                    <a:pt x="1352" y="10449"/>
                    <a:pt x="1479" y="12772"/>
                    <a:pt x="1515" y="15067"/>
                  </a:cubicBezTo>
                  <a:cubicBezTo>
                    <a:pt x="1530" y="16060"/>
                    <a:pt x="1530" y="17030"/>
                    <a:pt x="1515" y="17951"/>
                  </a:cubicBezTo>
                  <a:cubicBezTo>
                    <a:pt x="1512" y="18097"/>
                    <a:pt x="1508" y="18242"/>
                    <a:pt x="1505" y="18388"/>
                  </a:cubicBezTo>
                  <a:lnTo>
                    <a:pt x="1490" y="18959"/>
                  </a:lnTo>
                  <a:cubicBezTo>
                    <a:pt x="1490" y="18981"/>
                    <a:pt x="1508" y="18999"/>
                    <a:pt x="1530" y="18999"/>
                  </a:cubicBezTo>
                  <a:cubicBezTo>
                    <a:pt x="1552" y="18999"/>
                    <a:pt x="1570" y="18985"/>
                    <a:pt x="1570" y="18963"/>
                  </a:cubicBezTo>
                  <a:lnTo>
                    <a:pt x="1584" y="18391"/>
                  </a:lnTo>
                  <a:cubicBezTo>
                    <a:pt x="1589" y="18245"/>
                    <a:pt x="1592" y="18097"/>
                    <a:pt x="1592" y="17951"/>
                  </a:cubicBezTo>
                  <a:cubicBezTo>
                    <a:pt x="1611" y="17033"/>
                    <a:pt x="1611" y="16060"/>
                    <a:pt x="1596" y="15067"/>
                  </a:cubicBezTo>
                  <a:cubicBezTo>
                    <a:pt x="1559" y="12769"/>
                    <a:pt x="1431" y="10445"/>
                    <a:pt x="1221" y="8162"/>
                  </a:cubicBezTo>
                  <a:cubicBezTo>
                    <a:pt x="1217" y="8133"/>
                    <a:pt x="1213" y="8107"/>
                    <a:pt x="1213" y="8078"/>
                  </a:cubicBezTo>
                  <a:cubicBezTo>
                    <a:pt x="1144" y="7379"/>
                    <a:pt x="1071" y="6687"/>
                    <a:pt x="991" y="6024"/>
                  </a:cubicBezTo>
                  <a:cubicBezTo>
                    <a:pt x="925" y="5453"/>
                    <a:pt x="846" y="4834"/>
                    <a:pt x="751" y="4138"/>
                  </a:cubicBezTo>
                  <a:cubicBezTo>
                    <a:pt x="631" y="3278"/>
                    <a:pt x="500" y="2419"/>
                    <a:pt x="357" y="1578"/>
                  </a:cubicBezTo>
                  <a:cubicBezTo>
                    <a:pt x="259" y="1002"/>
                    <a:pt x="172" y="496"/>
                    <a:pt x="85" y="34"/>
                  </a:cubicBezTo>
                  <a:cubicBezTo>
                    <a:pt x="81" y="14"/>
                    <a:pt x="63" y="0"/>
                    <a:pt x="44"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8800734" y="1696657"/>
              <a:ext cx="175283" cy="3403905"/>
            </a:xfrm>
            <a:custGeom>
              <a:avLst/>
              <a:gdLst/>
              <a:ahLst/>
              <a:cxnLst/>
              <a:rect l="l" t="t" r="r" b="b"/>
              <a:pathLst>
                <a:path w="1628" h="20981" extrusionOk="0">
                  <a:moveTo>
                    <a:pt x="43" y="0"/>
                  </a:moveTo>
                  <a:cubicBezTo>
                    <a:pt x="41" y="0"/>
                    <a:pt x="38" y="0"/>
                    <a:pt x="36" y="1"/>
                  </a:cubicBezTo>
                  <a:cubicBezTo>
                    <a:pt x="14" y="5"/>
                    <a:pt x="0" y="27"/>
                    <a:pt x="7" y="49"/>
                  </a:cubicBezTo>
                  <a:cubicBezTo>
                    <a:pt x="102" y="551"/>
                    <a:pt x="189" y="1054"/>
                    <a:pt x="270" y="1541"/>
                  </a:cubicBezTo>
                  <a:cubicBezTo>
                    <a:pt x="648" y="3781"/>
                    <a:pt x="947" y="6057"/>
                    <a:pt x="1155" y="8308"/>
                  </a:cubicBezTo>
                  <a:cubicBezTo>
                    <a:pt x="1155" y="8333"/>
                    <a:pt x="1159" y="8355"/>
                    <a:pt x="1159" y="8384"/>
                  </a:cubicBezTo>
                  <a:cubicBezTo>
                    <a:pt x="1362" y="10606"/>
                    <a:pt x="1483" y="12853"/>
                    <a:pt x="1515" y="15067"/>
                  </a:cubicBezTo>
                  <a:cubicBezTo>
                    <a:pt x="1548" y="17189"/>
                    <a:pt x="1519" y="18999"/>
                    <a:pt x="1413" y="20941"/>
                  </a:cubicBezTo>
                  <a:cubicBezTo>
                    <a:pt x="1413" y="20962"/>
                    <a:pt x="1431" y="20981"/>
                    <a:pt x="1453" y="20981"/>
                  </a:cubicBezTo>
                  <a:cubicBezTo>
                    <a:pt x="1475" y="20981"/>
                    <a:pt x="1493" y="20966"/>
                    <a:pt x="1493" y="20944"/>
                  </a:cubicBezTo>
                  <a:cubicBezTo>
                    <a:pt x="1596" y="18999"/>
                    <a:pt x="1628" y="17189"/>
                    <a:pt x="1596" y="15067"/>
                  </a:cubicBezTo>
                  <a:cubicBezTo>
                    <a:pt x="1562" y="12848"/>
                    <a:pt x="1443" y="10598"/>
                    <a:pt x="1238" y="8377"/>
                  </a:cubicBezTo>
                  <a:cubicBezTo>
                    <a:pt x="1235" y="8352"/>
                    <a:pt x="1235" y="8325"/>
                    <a:pt x="1231" y="8300"/>
                  </a:cubicBezTo>
                  <a:cubicBezTo>
                    <a:pt x="1024" y="6046"/>
                    <a:pt x="729" y="3770"/>
                    <a:pt x="350" y="1527"/>
                  </a:cubicBezTo>
                  <a:cubicBezTo>
                    <a:pt x="266" y="1039"/>
                    <a:pt x="179" y="536"/>
                    <a:pt x="84" y="34"/>
                  </a:cubicBezTo>
                  <a:cubicBezTo>
                    <a:pt x="80" y="14"/>
                    <a:pt x="62" y="0"/>
                    <a:pt x="43"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6" name="Google Shape;676;p27"/>
          <p:cNvGrpSpPr/>
          <p:nvPr/>
        </p:nvGrpSpPr>
        <p:grpSpPr>
          <a:xfrm flipH="1">
            <a:off x="-813602" y="1350897"/>
            <a:ext cx="1358908" cy="5497256"/>
            <a:chOff x="7688400" y="1013171"/>
            <a:chExt cx="1455557" cy="4122942"/>
          </a:xfrm>
        </p:grpSpPr>
        <p:sp>
          <p:nvSpPr>
            <p:cNvPr id="677" name="Google Shape;677;p27"/>
            <p:cNvSpPr/>
            <p:nvPr/>
          </p:nvSpPr>
          <p:spPr>
            <a:xfrm>
              <a:off x="7688400" y="1013171"/>
              <a:ext cx="1455557" cy="4122942"/>
            </a:xfrm>
            <a:custGeom>
              <a:avLst/>
              <a:gdLst/>
              <a:ahLst/>
              <a:cxnLst/>
              <a:rect l="l" t="t" r="r" b="b"/>
              <a:pathLst>
                <a:path w="13519" h="25413" extrusionOk="0">
                  <a:moveTo>
                    <a:pt x="13518" y="1"/>
                  </a:moveTo>
                  <a:cubicBezTo>
                    <a:pt x="12338" y="33"/>
                    <a:pt x="11154" y="70"/>
                    <a:pt x="9974" y="102"/>
                  </a:cubicBezTo>
                  <a:cubicBezTo>
                    <a:pt x="7378" y="176"/>
                    <a:pt x="4785" y="252"/>
                    <a:pt x="2192" y="324"/>
                  </a:cubicBezTo>
                  <a:cubicBezTo>
                    <a:pt x="1711" y="339"/>
                    <a:pt x="1234" y="351"/>
                    <a:pt x="758" y="365"/>
                  </a:cubicBezTo>
                  <a:cubicBezTo>
                    <a:pt x="721" y="1544"/>
                    <a:pt x="684" y="2724"/>
                    <a:pt x="649" y="3904"/>
                  </a:cubicBezTo>
                  <a:cubicBezTo>
                    <a:pt x="619" y="4877"/>
                    <a:pt x="590" y="5849"/>
                    <a:pt x="561" y="6822"/>
                  </a:cubicBezTo>
                  <a:cubicBezTo>
                    <a:pt x="557" y="6927"/>
                    <a:pt x="528" y="7284"/>
                    <a:pt x="531" y="7768"/>
                  </a:cubicBezTo>
                  <a:cubicBezTo>
                    <a:pt x="543" y="8642"/>
                    <a:pt x="546" y="9094"/>
                    <a:pt x="765" y="9556"/>
                  </a:cubicBezTo>
                  <a:cubicBezTo>
                    <a:pt x="877" y="9797"/>
                    <a:pt x="1143" y="10252"/>
                    <a:pt x="1802" y="10630"/>
                  </a:cubicBezTo>
                  <a:cubicBezTo>
                    <a:pt x="1802" y="11210"/>
                    <a:pt x="1792" y="12007"/>
                    <a:pt x="1751" y="12947"/>
                  </a:cubicBezTo>
                  <a:cubicBezTo>
                    <a:pt x="1668" y="14928"/>
                    <a:pt x="1493" y="16410"/>
                    <a:pt x="1387" y="17310"/>
                  </a:cubicBezTo>
                  <a:cubicBezTo>
                    <a:pt x="990" y="20660"/>
                    <a:pt x="350" y="23791"/>
                    <a:pt x="0" y="25412"/>
                  </a:cubicBezTo>
                  <a:lnTo>
                    <a:pt x="13518" y="25412"/>
                  </a:lnTo>
                  <a:lnTo>
                    <a:pt x="135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27"/>
            <p:cNvSpPr/>
            <p:nvPr/>
          </p:nvSpPr>
          <p:spPr>
            <a:xfrm>
              <a:off x="7977708" y="1552107"/>
              <a:ext cx="34669" cy="3557868"/>
            </a:xfrm>
            <a:custGeom>
              <a:avLst/>
              <a:gdLst/>
              <a:ahLst/>
              <a:cxnLst/>
              <a:rect l="l" t="t" r="r" b="b"/>
              <a:pathLst>
                <a:path w="322" h="21930" extrusionOk="0">
                  <a:moveTo>
                    <a:pt x="285" y="0"/>
                  </a:moveTo>
                  <a:cubicBezTo>
                    <a:pt x="263" y="0"/>
                    <a:pt x="244" y="18"/>
                    <a:pt x="244" y="39"/>
                  </a:cubicBezTo>
                  <a:cubicBezTo>
                    <a:pt x="244" y="288"/>
                    <a:pt x="244" y="535"/>
                    <a:pt x="241" y="782"/>
                  </a:cubicBezTo>
                  <a:lnTo>
                    <a:pt x="241" y="1522"/>
                  </a:lnTo>
                  <a:cubicBezTo>
                    <a:pt x="241" y="2418"/>
                    <a:pt x="237" y="3313"/>
                    <a:pt x="234" y="4209"/>
                  </a:cubicBezTo>
                  <a:cubicBezTo>
                    <a:pt x="230" y="4581"/>
                    <a:pt x="230" y="4952"/>
                    <a:pt x="226" y="5324"/>
                  </a:cubicBezTo>
                  <a:cubicBezTo>
                    <a:pt x="223" y="6070"/>
                    <a:pt x="216" y="6817"/>
                    <a:pt x="212" y="7571"/>
                  </a:cubicBezTo>
                  <a:lnTo>
                    <a:pt x="212" y="7629"/>
                  </a:lnTo>
                  <a:lnTo>
                    <a:pt x="212" y="7658"/>
                  </a:lnTo>
                  <a:cubicBezTo>
                    <a:pt x="190" y="10455"/>
                    <a:pt x="153" y="13361"/>
                    <a:pt x="106" y="16300"/>
                  </a:cubicBezTo>
                  <a:cubicBezTo>
                    <a:pt x="91" y="17148"/>
                    <a:pt x="81" y="17993"/>
                    <a:pt x="63" y="18842"/>
                  </a:cubicBezTo>
                  <a:cubicBezTo>
                    <a:pt x="63" y="18896"/>
                    <a:pt x="63" y="18951"/>
                    <a:pt x="59" y="19005"/>
                  </a:cubicBezTo>
                  <a:cubicBezTo>
                    <a:pt x="51" y="19242"/>
                    <a:pt x="48" y="19534"/>
                    <a:pt x="48" y="19712"/>
                  </a:cubicBezTo>
                  <a:lnTo>
                    <a:pt x="44" y="19850"/>
                  </a:lnTo>
                  <a:cubicBezTo>
                    <a:pt x="41" y="20116"/>
                    <a:pt x="29" y="20666"/>
                    <a:pt x="4" y="21889"/>
                  </a:cubicBezTo>
                  <a:cubicBezTo>
                    <a:pt x="1" y="21911"/>
                    <a:pt x="19" y="21930"/>
                    <a:pt x="41" y="21930"/>
                  </a:cubicBezTo>
                  <a:cubicBezTo>
                    <a:pt x="63" y="21930"/>
                    <a:pt x="81" y="21911"/>
                    <a:pt x="81" y="21889"/>
                  </a:cubicBezTo>
                  <a:cubicBezTo>
                    <a:pt x="106" y="20670"/>
                    <a:pt x="117" y="20116"/>
                    <a:pt x="125" y="19854"/>
                  </a:cubicBezTo>
                  <a:lnTo>
                    <a:pt x="125" y="19716"/>
                  </a:lnTo>
                  <a:cubicBezTo>
                    <a:pt x="128" y="19534"/>
                    <a:pt x="132" y="19245"/>
                    <a:pt x="139" y="19010"/>
                  </a:cubicBezTo>
                  <a:cubicBezTo>
                    <a:pt x="139" y="18951"/>
                    <a:pt x="142" y="18896"/>
                    <a:pt x="142" y="18842"/>
                  </a:cubicBezTo>
                  <a:cubicBezTo>
                    <a:pt x="157" y="17997"/>
                    <a:pt x="172" y="17152"/>
                    <a:pt x="186" y="16304"/>
                  </a:cubicBezTo>
                  <a:cubicBezTo>
                    <a:pt x="234" y="13361"/>
                    <a:pt x="266" y="10455"/>
                    <a:pt x="288" y="7662"/>
                  </a:cubicBezTo>
                  <a:lnTo>
                    <a:pt x="288" y="7629"/>
                  </a:lnTo>
                  <a:cubicBezTo>
                    <a:pt x="288" y="7607"/>
                    <a:pt x="292" y="7589"/>
                    <a:pt x="288" y="7567"/>
                  </a:cubicBezTo>
                  <a:cubicBezTo>
                    <a:pt x="295" y="6821"/>
                    <a:pt x="303" y="6070"/>
                    <a:pt x="306" y="5327"/>
                  </a:cubicBezTo>
                  <a:cubicBezTo>
                    <a:pt x="310" y="4952"/>
                    <a:pt x="310" y="4581"/>
                    <a:pt x="310" y="4209"/>
                  </a:cubicBezTo>
                  <a:cubicBezTo>
                    <a:pt x="317" y="3313"/>
                    <a:pt x="321" y="2418"/>
                    <a:pt x="321" y="1522"/>
                  </a:cubicBezTo>
                  <a:lnTo>
                    <a:pt x="321" y="782"/>
                  </a:lnTo>
                  <a:lnTo>
                    <a:pt x="321" y="39"/>
                  </a:lnTo>
                  <a:cubicBezTo>
                    <a:pt x="321" y="18"/>
                    <a:pt x="306" y="0"/>
                    <a:pt x="285"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27"/>
            <p:cNvSpPr/>
            <p:nvPr/>
          </p:nvSpPr>
          <p:spPr>
            <a:xfrm>
              <a:off x="8284674" y="1540751"/>
              <a:ext cx="39299" cy="3545052"/>
            </a:xfrm>
            <a:custGeom>
              <a:avLst/>
              <a:gdLst/>
              <a:ahLst/>
              <a:cxnLst/>
              <a:rect l="l" t="t" r="r" b="b"/>
              <a:pathLst>
                <a:path w="365" h="21851" extrusionOk="0">
                  <a:moveTo>
                    <a:pt x="41" y="0"/>
                  </a:moveTo>
                  <a:cubicBezTo>
                    <a:pt x="19" y="0"/>
                    <a:pt x="0" y="19"/>
                    <a:pt x="0" y="40"/>
                  </a:cubicBezTo>
                  <a:cubicBezTo>
                    <a:pt x="22" y="776"/>
                    <a:pt x="44" y="1516"/>
                    <a:pt x="63" y="2255"/>
                  </a:cubicBezTo>
                  <a:cubicBezTo>
                    <a:pt x="84" y="3107"/>
                    <a:pt x="106" y="3963"/>
                    <a:pt x="125" y="4819"/>
                  </a:cubicBezTo>
                  <a:cubicBezTo>
                    <a:pt x="136" y="5252"/>
                    <a:pt x="146" y="5689"/>
                    <a:pt x="153" y="6123"/>
                  </a:cubicBezTo>
                  <a:lnTo>
                    <a:pt x="158" y="6217"/>
                  </a:lnTo>
                  <a:cubicBezTo>
                    <a:pt x="172" y="6934"/>
                    <a:pt x="183" y="7656"/>
                    <a:pt x="194" y="8377"/>
                  </a:cubicBezTo>
                  <a:cubicBezTo>
                    <a:pt x="197" y="8405"/>
                    <a:pt x="197" y="8434"/>
                    <a:pt x="197" y="8464"/>
                  </a:cubicBezTo>
                  <a:cubicBezTo>
                    <a:pt x="234" y="10638"/>
                    <a:pt x="259" y="12903"/>
                    <a:pt x="274" y="15204"/>
                  </a:cubicBezTo>
                  <a:cubicBezTo>
                    <a:pt x="281" y="16366"/>
                    <a:pt x="285" y="17579"/>
                    <a:pt x="285" y="18912"/>
                  </a:cubicBezTo>
                  <a:lnTo>
                    <a:pt x="285" y="19021"/>
                  </a:lnTo>
                  <a:lnTo>
                    <a:pt x="285" y="19924"/>
                  </a:lnTo>
                  <a:cubicBezTo>
                    <a:pt x="285" y="20310"/>
                    <a:pt x="274" y="20598"/>
                    <a:pt x="267" y="20900"/>
                  </a:cubicBezTo>
                  <a:cubicBezTo>
                    <a:pt x="259" y="21169"/>
                    <a:pt x="249" y="21450"/>
                    <a:pt x="249" y="21811"/>
                  </a:cubicBezTo>
                  <a:cubicBezTo>
                    <a:pt x="249" y="21833"/>
                    <a:pt x="267" y="21847"/>
                    <a:pt x="289" y="21850"/>
                  </a:cubicBezTo>
                  <a:cubicBezTo>
                    <a:pt x="311" y="21850"/>
                    <a:pt x="328" y="21833"/>
                    <a:pt x="328" y="21811"/>
                  </a:cubicBezTo>
                  <a:cubicBezTo>
                    <a:pt x="328" y="21453"/>
                    <a:pt x="336" y="21173"/>
                    <a:pt x="347" y="20900"/>
                  </a:cubicBezTo>
                  <a:cubicBezTo>
                    <a:pt x="354" y="20612"/>
                    <a:pt x="365" y="20310"/>
                    <a:pt x="365" y="19924"/>
                  </a:cubicBezTo>
                  <a:lnTo>
                    <a:pt x="365" y="19021"/>
                  </a:lnTo>
                  <a:lnTo>
                    <a:pt x="365" y="18912"/>
                  </a:lnTo>
                  <a:cubicBezTo>
                    <a:pt x="365" y="17579"/>
                    <a:pt x="361" y="16366"/>
                    <a:pt x="354" y="15204"/>
                  </a:cubicBezTo>
                  <a:cubicBezTo>
                    <a:pt x="340" y="12903"/>
                    <a:pt x="314" y="10634"/>
                    <a:pt x="278" y="8464"/>
                  </a:cubicBezTo>
                  <a:cubicBezTo>
                    <a:pt x="278" y="8434"/>
                    <a:pt x="278" y="8405"/>
                    <a:pt x="274" y="8377"/>
                  </a:cubicBezTo>
                  <a:cubicBezTo>
                    <a:pt x="263" y="7652"/>
                    <a:pt x="249" y="6934"/>
                    <a:pt x="234" y="6213"/>
                  </a:cubicBezTo>
                  <a:lnTo>
                    <a:pt x="234" y="6123"/>
                  </a:lnTo>
                  <a:cubicBezTo>
                    <a:pt x="223" y="5686"/>
                    <a:pt x="215" y="5252"/>
                    <a:pt x="205" y="4819"/>
                  </a:cubicBezTo>
                  <a:cubicBezTo>
                    <a:pt x="187" y="3959"/>
                    <a:pt x="165" y="3107"/>
                    <a:pt x="143" y="2255"/>
                  </a:cubicBezTo>
                  <a:cubicBezTo>
                    <a:pt x="121" y="1512"/>
                    <a:pt x="103" y="776"/>
                    <a:pt x="81" y="40"/>
                  </a:cubicBezTo>
                  <a:cubicBezTo>
                    <a:pt x="81" y="19"/>
                    <a:pt x="63" y="0"/>
                    <a:pt x="41"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8587010" y="1696657"/>
              <a:ext cx="173452" cy="3082512"/>
            </a:xfrm>
            <a:custGeom>
              <a:avLst/>
              <a:gdLst/>
              <a:ahLst/>
              <a:cxnLst/>
              <a:rect l="l" t="t" r="r" b="b"/>
              <a:pathLst>
                <a:path w="1611" h="19000" extrusionOk="0">
                  <a:moveTo>
                    <a:pt x="44" y="0"/>
                  </a:moveTo>
                  <a:cubicBezTo>
                    <a:pt x="42" y="0"/>
                    <a:pt x="39" y="0"/>
                    <a:pt x="37" y="1"/>
                  </a:cubicBezTo>
                  <a:cubicBezTo>
                    <a:pt x="15" y="5"/>
                    <a:pt x="1" y="27"/>
                    <a:pt x="8" y="49"/>
                  </a:cubicBezTo>
                  <a:cubicBezTo>
                    <a:pt x="92" y="511"/>
                    <a:pt x="182" y="1014"/>
                    <a:pt x="281" y="1592"/>
                  </a:cubicBezTo>
                  <a:cubicBezTo>
                    <a:pt x="419" y="2430"/>
                    <a:pt x="554" y="3289"/>
                    <a:pt x="671" y="4149"/>
                  </a:cubicBezTo>
                  <a:cubicBezTo>
                    <a:pt x="769" y="4844"/>
                    <a:pt x="849" y="5463"/>
                    <a:pt x="915" y="6031"/>
                  </a:cubicBezTo>
                  <a:cubicBezTo>
                    <a:pt x="991" y="6698"/>
                    <a:pt x="1068" y="7390"/>
                    <a:pt x="1133" y="8085"/>
                  </a:cubicBezTo>
                  <a:cubicBezTo>
                    <a:pt x="1133" y="8115"/>
                    <a:pt x="1137" y="8140"/>
                    <a:pt x="1140" y="8169"/>
                  </a:cubicBezTo>
                  <a:cubicBezTo>
                    <a:pt x="1352" y="10449"/>
                    <a:pt x="1479" y="12772"/>
                    <a:pt x="1515" y="15067"/>
                  </a:cubicBezTo>
                  <a:cubicBezTo>
                    <a:pt x="1530" y="16060"/>
                    <a:pt x="1530" y="17030"/>
                    <a:pt x="1515" y="17951"/>
                  </a:cubicBezTo>
                  <a:cubicBezTo>
                    <a:pt x="1512" y="18097"/>
                    <a:pt x="1508" y="18242"/>
                    <a:pt x="1505" y="18388"/>
                  </a:cubicBezTo>
                  <a:lnTo>
                    <a:pt x="1490" y="18959"/>
                  </a:lnTo>
                  <a:cubicBezTo>
                    <a:pt x="1490" y="18981"/>
                    <a:pt x="1508" y="18999"/>
                    <a:pt x="1530" y="18999"/>
                  </a:cubicBezTo>
                  <a:cubicBezTo>
                    <a:pt x="1552" y="18999"/>
                    <a:pt x="1570" y="18985"/>
                    <a:pt x="1570" y="18963"/>
                  </a:cubicBezTo>
                  <a:lnTo>
                    <a:pt x="1584" y="18391"/>
                  </a:lnTo>
                  <a:cubicBezTo>
                    <a:pt x="1589" y="18245"/>
                    <a:pt x="1592" y="18097"/>
                    <a:pt x="1592" y="17951"/>
                  </a:cubicBezTo>
                  <a:cubicBezTo>
                    <a:pt x="1611" y="17033"/>
                    <a:pt x="1611" y="16060"/>
                    <a:pt x="1596" y="15067"/>
                  </a:cubicBezTo>
                  <a:cubicBezTo>
                    <a:pt x="1559" y="12769"/>
                    <a:pt x="1431" y="10445"/>
                    <a:pt x="1221" y="8162"/>
                  </a:cubicBezTo>
                  <a:cubicBezTo>
                    <a:pt x="1217" y="8133"/>
                    <a:pt x="1213" y="8107"/>
                    <a:pt x="1213" y="8078"/>
                  </a:cubicBezTo>
                  <a:cubicBezTo>
                    <a:pt x="1144" y="7379"/>
                    <a:pt x="1071" y="6687"/>
                    <a:pt x="991" y="6024"/>
                  </a:cubicBezTo>
                  <a:cubicBezTo>
                    <a:pt x="925" y="5453"/>
                    <a:pt x="846" y="4834"/>
                    <a:pt x="751" y="4138"/>
                  </a:cubicBezTo>
                  <a:cubicBezTo>
                    <a:pt x="631" y="3278"/>
                    <a:pt x="500" y="2419"/>
                    <a:pt x="357" y="1578"/>
                  </a:cubicBezTo>
                  <a:cubicBezTo>
                    <a:pt x="259" y="1002"/>
                    <a:pt x="172" y="496"/>
                    <a:pt x="85" y="34"/>
                  </a:cubicBezTo>
                  <a:cubicBezTo>
                    <a:pt x="81" y="14"/>
                    <a:pt x="63" y="0"/>
                    <a:pt x="44"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8800734" y="1696657"/>
              <a:ext cx="175283" cy="3403905"/>
            </a:xfrm>
            <a:custGeom>
              <a:avLst/>
              <a:gdLst/>
              <a:ahLst/>
              <a:cxnLst/>
              <a:rect l="l" t="t" r="r" b="b"/>
              <a:pathLst>
                <a:path w="1628" h="20981" extrusionOk="0">
                  <a:moveTo>
                    <a:pt x="43" y="0"/>
                  </a:moveTo>
                  <a:cubicBezTo>
                    <a:pt x="41" y="0"/>
                    <a:pt x="38" y="0"/>
                    <a:pt x="36" y="1"/>
                  </a:cubicBezTo>
                  <a:cubicBezTo>
                    <a:pt x="14" y="5"/>
                    <a:pt x="0" y="27"/>
                    <a:pt x="7" y="49"/>
                  </a:cubicBezTo>
                  <a:cubicBezTo>
                    <a:pt x="102" y="551"/>
                    <a:pt x="189" y="1054"/>
                    <a:pt x="270" y="1541"/>
                  </a:cubicBezTo>
                  <a:cubicBezTo>
                    <a:pt x="648" y="3781"/>
                    <a:pt x="947" y="6057"/>
                    <a:pt x="1155" y="8308"/>
                  </a:cubicBezTo>
                  <a:cubicBezTo>
                    <a:pt x="1155" y="8333"/>
                    <a:pt x="1159" y="8355"/>
                    <a:pt x="1159" y="8384"/>
                  </a:cubicBezTo>
                  <a:cubicBezTo>
                    <a:pt x="1362" y="10606"/>
                    <a:pt x="1483" y="12853"/>
                    <a:pt x="1515" y="15067"/>
                  </a:cubicBezTo>
                  <a:cubicBezTo>
                    <a:pt x="1548" y="17189"/>
                    <a:pt x="1519" y="18999"/>
                    <a:pt x="1413" y="20941"/>
                  </a:cubicBezTo>
                  <a:cubicBezTo>
                    <a:pt x="1413" y="20962"/>
                    <a:pt x="1431" y="20981"/>
                    <a:pt x="1453" y="20981"/>
                  </a:cubicBezTo>
                  <a:cubicBezTo>
                    <a:pt x="1475" y="20981"/>
                    <a:pt x="1493" y="20966"/>
                    <a:pt x="1493" y="20944"/>
                  </a:cubicBezTo>
                  <a:cubicBezTo>
                    <a:pt x="1596" y="18999"/>
                    <a:pt x="1628" y="17189"/>
                    <a:pt x="1596" y="15067"/>
                  </a:cubicBezTo>
                  <a:cubicBezTo>
                    <a:pt x="1562" y="12848"/>
                    <a:pt x="1443" y="10598"/>
                    <a:pt x="1238" y="8377"/>
                  </a:cubicBezTo>
                  <a:cubicBezTo>
                    <a:pt x="1235" y="8352"/>
                    <a:pt x="1235" y="8325"/>
                    <a:pt x="1231" y="8300"/>
                  </a:cubicBezTo>
                  <a:cubicBezTo>
                    <a:pt x="1024" y="6046"/>
                    <a:pt x="729" y="3770"/>
                    <a:pt x="350" y="1527"/>
                  </a:cubicBezTo>
                  <a:cubicBezTo>
                    <a:pt x="266" y="1039"/>
                    <a:pt x="179" y="536"/>
                    <a:pt x="84" y="34"/>
                  </a:cubicBezTo>
                  <a:cubicBezTo>
                    <a:pt x="80" y="14"/>
                    <a:pt x="62" y="0"/>
                    <a:pt x="43"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2" name="Google Shape;682;p27"/>
          <p:cNvGrpSpPr/>
          <p:nvPr/>
        </p:nvGrpSpPr>
        <p:grpSpPr>
          <a:xfrm flipH="1">
            <a:off x="-812307" y="-507998"/>
            <a:ext cx="4394052" cy="2751108"/>
            <a:chOff x="5331840" y="5"/>
            <a:chExt cx="3812076" cy="2386733"/>
          </a:xfrm>
        </p:grpSpPr>
        <p:sp>
          <p:nvSpPr>
            <p:cNvPr id="683" name="Google Shape;683;p27"/>
            <p:cNvSpPr/>
            <p:nvPr/>
          </p:nvSpPr>
          <p:spPr>
            <a:xfrm>
              <a:off x="5331840" y="5"/>
              <a:ext cx="3812076" cy="2373963"/>
            </a:xfrm>
            <a:custGeom>
              <a:avLst/>
              <a:gdLst/>
              <a:ahLst/>
              <a:cxnLst/>
              <a:rect l="l" t="t" r="r" b="b"/>
              <a:pathLst>
                <a:path w="35406" h="22048" extrusionOk="0">
                  <a:moveTo>
                    <a:pt x="1" y="1"/>
                  </a:moveTo>
                  <a:cubicBezTo>
                    <a:pt x="1825" y="3416"/>
                    <a:pt x="5510" y="9206"/>
                    <a:pt x="12215" y="14090"/>
                  </a:cubicBezTo>
                  <a:cubicBezTo>
                    <a:pt x="21676" y="20980"/>
                    <a:pt x="31428" y="21898"/>
                    <a:pt x="35405" y="22047"/>
                  </a:cubicBezTo>
                  <a:lnTo>
                    <a:pt x="354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5716543" y="254322"/>
              <a:ext cx="3003923" cy="1870271"/>
            </a:xfrm>
            <a:custGeom>
              <a:avLst/>
              <a:gdLst/>
              <a:ahLst/>
              <a:cxnLst/>
              <a:rect l="l" t="t" r="r" b="b"/>
              <a:pathLst>
                <a:path w="27900" h="17370" extrusionOk="0">
                  <a:moveTo>
                    <a:pt x="47" y="0"/>
                  </a:moveTo>
                  <a:cubicBezTo>
                    <a:pt x="39" y="0"/>
                    <a:pt x="30" y="3"/>
                    <a:pt x="22" y="9"/>
                  </a:cubicBezTo>
                  <a:cubicBezTo>
                    <a:pt x="4" y="20"/>
                    <a:pt x="0" y="46"/>
                    <a:pt x="14" y="64"/>
                  </a:cubicBezTo>
                  <a:cubicBezTo>
                    <a:pt x="2349" y="3360"/>
                    <a:pt x="5124" y="6288"/>
                    <a:pt x="8256" y="8760"/>
                  </a:cubicBezTo>
                  <a:cubicBezTo>
                    <a:pt x="13831" y="13170"/>
                    <a:pt x="20608" y="16145"/>
                    <a:pt x="27855" y="17369"/>
                  </a:cubicBezTo>
                  <a:cubicBezTo>
                    <a:pt x="27877" y="17369"/>
                    <a:pt x="27891" y="17354"/>
                    <a:pt x="27895" y="17336"/>
                  </a:cubicBezTo>
                  <a:cubicBezTo>
                    <a:pt x="27899" y="17314"/>
                    <a:pt x="27884" y="17297"/>
                    <a:pt x="27862" y="17292"/>
                  </a:cubicBezTo>
                  <a:cubicBezTo>
                    <a:pt x="20634" y="16073"/>
                    <a:pt x="13872" y="13101"/>
                    <a:pt x="8303" y="8698"/>
                  </a:cubicBezTo>
                  <a:cubicBezTo>
                    <a:pt x="5179" y="6229"/>
                    <a:pt x="2411" y="3308"/>
                    <a:pt x="76" y="17"/>
                  </a:cubicBezTo>
                  <a:cubicBezTo>
                    <a:pt x="70" y="6"/>
                    <a:pt x="59" y="0"/>
                    <a:pt x="47"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6090910" y="224821"/>
              <a:ext cx="2629025" cy="1693042"/>
            </a:xfrm>
            <a:custGeom>
              <a:avLst/>
              <a:gdLst/>
              <a:ahLst/>
              <a:cxnLst/>
              <a:rect l="l" t="t" r="r" b="b"/>
              <a:pathLst>
                <a:path w="24418" h="15724" extrusionOk="0">
                  <a:moveTo>
                    <a:pt x="45" y="0"/>
                  </a:moveTo>
                  <a:cubicBezTo>
                    <a:pt x="40" y="0"/>
                    <a:pt x="34" y="1"/>
                    <a:pt x="30" y="3"/>
                  </a:cubicBezTo>
                  <a:cubicBezTo>
                    <a:pt x="8" y="14"/>
                    <a:pt x="1" y="36"/>
                    <a:pt x="8" y="54"/>
                  </a:cubicBezTo>
                  <a:cubicBezTo>
                    <a:pt x="1712" y="3844"/>
                    <a:pt x="4280" y="7202"/>
                    <a:pt x="7430" y="9766"/>
                  </a:cubicBezTo>
                  <a:cubicBezTo>
                    <a:pt x="13738" y="14900"/>
                    <a:pt x="20758" y="15702"/>
                    <a:pt x="24378" y="15724"/>
                  </a:cubicBezTo>
                  <a:cubicBezTo>
                    <a:pt x="24400" y="15724"/>
                    <a:pt x="24418" y="15705"/>
                    <a:pt x="24418" y="15684"/>
                  </a:cubicBezTo>
                  <a:cubicBezTo>
                    <a:pt x="24418" y="15662"/>
                    <a:pt x="24404" y="15643"/>
                    <a:pt x="24382" y="15643"/>
                  </a:cubicBezTo>
                  <a:cubicBezTo>
                    <a:pt x="20769" y="15622"/>
                    <a:pt x="13770" y="14824"/>
                    <a:pt x="7481" y="9705"/>
                  </a:cubicBezTo>
                  <a:cubicBezTo>
                    <a:pt x="4338" y="7148"/>
                    <a:pt x="1778" y="3801"/>
                    <a:pt x="81" y="25"/>
                  </a:cubicBezTo>
                  <a:cubicBezTo>
                    <a:pt x="76" y="9"/>
                    <a:pt x="60" y="0"/>
                    <a:pt x="45"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6750817" y="175508"/>
              <a:ext cx="2196202" cy="1467145"/>
            </a:xfrm>
            <a:custGeom>
              <a:avLst/>
              <a:gdLst/>
              <a:ahLst/>
              <a:cxnLst/>
              <a:rect l="l" t="t" r="r" b="b"/>
              <a:pathLst>
                <a:path w="20398" h="13626" extrusionOk="0">
                  <a:moveTo>
                    <a:pt x="49" y="0"/>
                  </a:moveTo>
                  <a:cubicBezTo>
                    <a:pt x="45" y="0"/>
                    <a:pt x="41" y="1"/>
                    <a:pt x="37" y="2"/>
                  </a:cubicBezTo>
                  <a:cubicBezTo>
                    <a:pt x="15" y="6"/>
                    <a:pt x="0" y="28"/>
                    <a:pt x="8" y="50"/>
                  </a:cubicBezTo>
                  <a:cubicBezTo>
                    <a:pt x="547" y="2151"/>
                    <a:pt x="2004" y="6153"/>
                    <a:pt x="5715" y="9332"/>
                  </a:cubicBezTo>
                  <a:cubicBezTo>
                    <a:pt x="9920" y="12937"/>
                    <a:pt x="14760" y="13625"/>
                    <a:pt x="17826" y="13625"/>
                  </a:cubicBezTo>
                  <a:cubicBezTo>
                    <a:pt x="18949" y="13625"/>
                    <a:pt x="19830" y="13531"/>
                    <a:pt x="20361" y="13458"/>
                  </a:cubicBezTo>
                  <a:cubicBezTo>
                    <a:pt x="20383" y="13454"/>
                    <a:pt x="20398" y="13436"/>
                    <a:pt x="20394" y="13414"/>
                  </a:cubicBezTo>
                  <a:cubicBezTo>
                    <a:pt x="20391" y="13394"/>
                    <a:pt x="20376" y="13381"/>
                    <a:pt x="20357" y="13381"/>
                  </a:cubicBezTo>
                  <a:cubicBezTo>
                    <a:pt x="20355" y="13381"/>
                    <a:pt x="20353" y="13381"/>
                    <a:pt x="20350" y="13381"/>
                  </a:cubicBezTo>
                  <a:cubicBezTo>
                    <a:pt x="19822" y="13454"/>
                    <a:pt x="18944" y="13545"/>
                    <a:pt x="17832" y="13545"/>
                  </a:cubicBezTo>
                  <a:cubicBezTo>
                    <a:pt x="14776" y="13545"/>
                    <a:pt x="9954" y="12864"/>
                    <a:pt x="5765" y="9274"/>
                  </a:cubicBezTo>
                  <a:cubicBezTo>
                    <a:pt x="2073" y="6105"/>
                    <a:pt x="620" y="2122"/>
                    <a:pt x="84" y="31"/>
                  </a:cubicBezTo>
                  <a:cubicBezTo>
                    <a:pt x="79" y="13"/>
                    <a:pt x="65" y="0"/>
                    <a:pt x="49"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157054" y="175400"/>
              <a:ext cx="1782220" cy="1146497"/>
            </a:xfrm>
            <a:custGeom>
              <a:avLst/>
              <a:gdLst/>
              <a:ahLst/>
              <a:cxnLst/>
              <a:rect l="l" t="t" r="r" b="b"/>
              <a:pathLst>
                <a:path w="16553" h="10648" extrusionOk="0">
                  <a:moveTo>
                    <a:pt x="44" y="1"/>
                  </a:moveTo>
                  <a:cubicBezTo>
                    <a:pt x="39" y="1"/>
                    <a:pt x="34" y="2"/>
                    <a:pt x="29" y="3"/>
                  </a:cubicBezTo>
                  <a:cubicBezTo>
                    <a:pt x="12" y="14"/>
                    <a:pt x="0" y="36"/>
                    <a:pt x="12" y="58"/>
                  </a:cubicBezTo>
                  <a:cubicBezTo>
                    <a:pt x="915" y="2126"/>
                    <a:pt x="2688" y="5080"/>
                    <a:pt x="5991" y="7414"/>
                  </a:cubicBezTo>
                  <a:cubicBezTo>
                    <a:pt x="9927" y="10196"/>
                    <a:pt x="14028" y="10648"/>
                    <a:pt x="16268" y="10648"/>
                  </a:cubicBezTo>
                  <a:lnTo>
                    <a:pt x="16515" y="10648"/>
                  </a:lnTo>
                  <a:cubicBezTo>
                    <a:pt x="16537" y="10648"/>
                    <a:pt x="16552" y="10629"/>
                    <a:pt x="16552" y="10608"/>
                  </a:cubicBezTo>
                  <a:cubicBezTo>
                    <a:pt x="16552" y="10587"/>
                    <a:pt x="16536" y="10567"/>
                    <a:pt x="16517" y="10567"/>
                  </a:cubicBezTo>
                  <a:cubicBezTo>
                    <a:pt x="16515" y="10567"/>
                    <a:pt x="16513" y="10567"/>
                    <a:pt x="16512" y="10567"/>
                  </a:cubicBezTo>
                  <a:cubicBezTo>
                    <a:pt x="16425" y="10569"/>
                    <a:pt x="16335" y="10570"/>
                    <a:pt x="16241" y="10570"/>
                  </a:cubicBezTo>
                  <a:cubicBezTo>
                    <a:pt x="14006" y="10570"/>
                    <a:pt x="9943" y="10110"/>
                    <a:pt x="6038" y="7352"/>
                  </a:cubicBezTo>
                  <a:cubicBezTo>
                    <a:pt x="2750" y="5024"/>
                    <a:pt x="984" y="2083"/>
                    <a:pt x="81" y="25"/>
                  </a:cubicBezTo>
                  <a:cubicBezTo>
                    <a:pt x="75" y="11"/>
                    <a:pt x="60" y="1"/>
                    <a:pt x="44"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696586" y="101753"/>
              <a:ext cx="1220626" cy="946872"/>
            </a:xfrm>
            <a:custGeom>
              <a:avLst/>
              <a:gdLst/>
              <a:ahLst/>
              <a:cxnLst/>
              <a:rect l="l" t="t" r="r" b="b"/>
              <a:pathLst>
                <a:path w="11337" h="8794" extrusionOk="0">
                  <a:moveTo>
                    <a:pt x="47" y="0"/>
                  </a:moveTo>
                  <a:cubicBezTo>
                    <a:pt x="42" y="0"/>
                    <a:pt x="38" y="1"/>
                    <a:pt x="33" y="2"/>
                  </a:cubicBezTo>
                  <a:cubicBezTo>
                    <a:pt x="11" y="6"/>
                    <a:pt x="0" y="32"/>
                    <a:pt x="8" y="49"/>
                  </a:cubicBezTo>
                  <a:cubicBezTo>
                    <a:pt x="565" y="1827"/>
                    <a:pt x="1468" y="3400"/>
                    <a:pt x="2692" y="4733"/>
                  </a:cubicBezTo>
                  <a:cubicBezTo>
                    <a:pt x="5711" y="8018"/>
                    <a:pt x="9713" y="8666"/>
                    <a:pt x="11296" y="8794"/>
                  </a:cubicBezTo>
                  <a:cubicBezTo>
                    <a:pt x="11318" y="8794"/>
                    <a:pt x="11333" y="8775"/>
                    <a:pt x="11337" y="8757"/>
                  </a:cubicBezTo>
                  <a:cubicBezTo>
                    <a:pt x="11337" y="8735"/>
                    <a:pt x="11323" y="8713"/>
                    <a:pt x="11301" y="8713"/>
                  </a:cubicBezTo>
                  <a:cubicBezTo>
                    <a:pt x="9728" y="8589"/>
                    <a:pt x="5747" y="7945"/>
                    <a:pt x="2750" y="4678"/>
                  </a:cubicBezTo>
                  <a:cubicBezTo>
                    <a:pt x="1537" y="3357"/>
                    <a:pt x="638" y="1790"/>
                    <a:pt x="80" y="27"/>
                  </a:cubicBezTo>
                  <a:cubicBezTo>
                    <a:pt x="78" y="10"/>
                    <a:pt x="63" y="0"/>
                    <a:pt x="47"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8154505" y="116181"/>
              <a:ext cx="799970" cy="673707"/>
            </a:xfrm>
            <a:custGeom>
              <a:avLst/>
              <a:gdLst/>
              <a:ahLst/>
              <a:cxnLst/>
              <a:rect l="l" t="t" r="r" b="b"/>
              <a:pathLst>
                <a:path w="7430" h="6257" extrusionOk="0">
                  <a:moveTo>
                    <a:pt x="45" y="1"/>
                  </a:moveTo>
                  <a:cubicBezTo>
                    <a:pt x="41" y="1"/>
                    <a:pt x="37" y="1"/>
                    <a:pt x="34" y="3"/>
                  </a:cubicBezTo>
                  <a:cubicBezTo>
                    <a:pt x="12" y="11"/>
                    <a:pt x="1" y="36"/>
                    <a:pt x="8" y="54"/>
                  </a:cubicBezTo>
                  <a:cubicBezTo>
                    <a:pt x="387" y="1161"/>
                    <a:pt x="1345" y="3241"/>
                    <a:pt x="3522" y="4741"/>
                  </a:cubicBezTo>
                  <a:cubicBezTo>
                    <a:pt x="4658" y="5524"/>
                    <a:pt x="5991" y="6048"/>
                    <a:pt x="7386" y="6256"/>
                  </a:cubicBezTo>
                  <a:cubicBezTo>
                    <a:pt x="7404" y="6256"/>
                    <a:pt x="7423" y="6241"/>
                    <a:pt x="7426" y="6223"/>
                  </a:cubicBezTo>
                  <a:cubicBezTo>
                    <a:pt x="7430" y="6201"/>
                    <a:pt x="7415" y="6183"/>
                    <a:pt x="7393" y="6179"/>
                  </a:cubicBezTo>
                  <a:cubicBezTo>
                    <a:pt x="6016" y="5972"/>
                    <a:pt x="4691" y="5451"/>
                    <a:pt x="3566" y="4675"/>
                  </a:cubicBezTo>
                  <a:cubicBezTo>
                    <a:pt x="1411" y="3189"/>
                    <a:pt x="456" y="1125"/>
                    <a:pt x="81" y="29"/>
                  </a:cubicBezTo>
                  <a:cubicBezTo>
                    <a:pt x="75" y="11"/>
                    <a:pt x="60" y="1"/>
                    <a:pt x="45"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884793" y="2145767"/>
              <a:ext cx="1258310" cy="240971"/>
            </a:xfrm>
            <a:custGeom>
              <a:avLst/>
              <a:gdLst/>
              <a:ahLst/>
              <a:cxnLst/>
              <a:rect l="l" t="t" r="r" b="b"/>
              <a:pathLst>
                <a:path w="11687" h="2238" extrusionOk="0">
                  <a:moveTo>
                    <a:pt x="43" y="0"/>
                  </a:moveTo>
                  <a:cubicBezTo>
                    <a:pt x="27" y="0"/>
                    <a:pt x="10" y="10"/>
                    <a:pt x="4" y="28"/>
                  </a:cubicBezTo>
                  <a:cubicBezTo>
                    <a:pt x="0" y="46"/>
                    <a:pt x="8" y="71"/>
                    <a:pt x="30" y="79"/>
                  </a:cubicBezTo>
                  <a:cubicBezTo>
                    <a:pt x="1796" y="698"/>
                    <a:pt x="3624" y="1189"/>
                    <a:pt x="5459" y="1547"/>
                  </a:cubicBezTo>
                  <a:cubicBezTo>
                    <a:pt x="7491" y="1940"/>
                    <a:pt x="9575" y="2172"/>
                    <a:pt x="11646" y="2238"/>
                  </a:cubicBezTo>
                  <a:cubicBezTo>
                    <a:pt x="11668" y="2238"/>
                    <a:pt x="11686" y="2220"/>
                    <a:pt x="11686" y="2199"/>
                  </a:cubicBezTo>
                  <a:cubicBezTo>
                    <a:pt x="11686" y="2177"/>
                    <a:pt x="11668" y="2158"/>
                    <a:pt x="11646" y="2158"/>
                  </a:cubicBezTo>
                  <a:cubicBezTo>
                    <a:pt x="9582" y="2093"/>
                    <a:pt x="7502" y="1863"/>
                    <a:pt x="5474" y="1470"/>
                  </a:cubicBezTo>
                  <a:cubicBezTo>
                    <a:pt x="3642" y="1113"/>
                    <a:pt x="1818" y="621"/>
                    <a:pt x="55" y="2"/>
                  </a:cubicBezTo>
                  <a:cubicBezTo>
                    <a:pt x="51" y="1"/>
                    <a:pt x="47" y="0"/>
                    <a:pt x="43"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1" name="Google Shape;691;p27"/>
          <p:cNvGrpSpPr/>
          <p:nvPr/>
        </p:nvGrpSpPr>
        <p:grpSpPr>
          <a:xfrm>
            <a:off x="8610533" y="-507998"/>
            <a:ext cx="4394052" cy="2751108"/>
            <a:chOff x="5331840" y="5"/>
            <a:chExt cx="3812076" cy="2386733"/>
          </a:xfrm>
        </p:grpSpPr>
        <p:sp>
          <p:nvSpPr>
            <p:cNvPr id="692" name="Google Shape;692;p27"/>
            <p:cNvSpPr/>
            <p:nvPr/>
          </p:nvSpPr>
          <p:spPr>
            <a:xfrm>
              <a:off x="5331840" y="5"/>
              <a:ext cx="3812076" cy="2373963"/>
            </a:xfrm>
            <a:custGeom>
              <a:avLst/>
              <a:gdLst/>
              <a:ahLst/>
              <a:cxnLst/>
              <a:rect l="l" t="t" r="r" b="b"/>
              <a:pathLst>
                <a:path w="35406" h="22048" extrusionOk="0">
                  <a:moveTo>
                    <a:pt x="1" y="1"/>
                  </a:moveTo>
                  <a:cubicBezTo>
                    <a:pt x="1825" y="3416"/>
                    <a:pt x="5510" y="9206"/>
                    <a:pt x="12215" y="14090"/>
                  </a:cubicBezTo>
                  <a:cubicBezTo>
                    <a:pt x="21676" y="20980"/>
                    <a:pt x="31428" y="21898"/>
                    <a:pt x="35405" y="22047"/>
                  </a:cubicBezTo>
                  <a:lnTo>
                    <a:pt x="354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5716543" y="254322"/>
              <a:ext cx="3003923" cy="1870271"/>
            </a:xfrm>
            <a:custGeom>
              <a:avLst/>
              <a:gdLst/>
              <a:ahLst/>
              <a:cxnLst/>
              <a:rect l="l" t="t" r="r" b="b"/>
              <a:pathLst>
                <a:path w="27900" h="17370" extrusionOk="0">
                  <a:moveTo>
                    <a:pt x="47" y="0"/>
                  </a:moveTo>
                  <a:cubicBezTo>
                    <a:pt x="39" y="0"/>
                    <a:pt x="30" y="3"/>
                    <a:pt x="22" y="9"/>
                  </a:cubicBezTo>
                  <a:cubicBezTo>
                    <a:pt x="4" y="20"/>
                    <a:pt x="0" y="46"/>
                    <a:pt x="14" y="64"/>
                  </a:cubicBezTo>
                  <a:cubicBezTo>
                    <a:pt x="2349" y="3360"/>
                    <a:pt x="5124" y="6288"/>
                    <a:pt x="8256" y="8760"/>
                  </a:cubicBezTo>
                  <a:cubicBezTo>
                    <a:pt x="13831" y="13170"/>
                    <a:pt x="20608" y="16145"/>
                    <a:pt x="27855" y="17369"/>
                  </a:cubicBezTo>
                  <a:cubicBezTo>
                    <a:pt x="27877" y="17369"/>
                    <a:pt x="27891" y="17354"/>
                    <a:pt x="27895" y="17336"/>
                  </a:cubicBezTo>
                  <a:cubicBezTo>
                    <a:pt x="27899" y="17314"/>
                    <a:pt x="27884" y="17297"/>
                    <a:pt x="27862" y="17292"/>
                  </a:cubicBezTo>
                  <a:cubicBezTo>
                    <a:pt x="20634" y="16073"/>
                    <a:pt x="13872" y="13101"/>
                    <a:pt x="8303" y="8698"/>
                  </a:cubicBezTo>
                  <a:cubicBezTo>
                    <a:pt x="5179" y="6229"/>
                    <a:pt x="2411" y="3308"/>
                    <a:pt x="76" y="17"/>
                  </a:cubicBezTo>
                  <a:cubicBezTo>
                    <a:pt x="70" y="6"/>
                    <a:pt x="59" y="0"/>
                    <a:pt x="47"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6090910" y="224821"/>
              <a:ext cx="2629025" cy="1693042"/>
            </a:xfrm>
            <a:custGeom>
              <a:avLst/>
              <a:gdLst/>
              <a:ahLst/>
              <a:cxnLst/>
              <a:rect l="l" t="t" r="r" b="b"/>
              <a:pathLst>
                <a:path w="24418" h="15724" extrusionOk="0">
                  <a:moveTo>
                    <a:pt x="45" y="0"/>
                  </a:moveTo>
                  <a:cubicBezTo>
                    <a:pt x="40" y="0"/>
                    <a:pt x="34" y="1"/>
                    <a:pt x="30" y="3"/>
                  </a:cubicBezTo>
                  <a:cubicBezTo>
                    <a:pt x="8" y="14"/>
                    <a:pt x="1" y="36"/>
                    <a:pt x="8" y="54"/>
                  </a:cubicBezTo>
                  <a:cubicBezTo>
                    <a:pt x="1712" y="3844"/>
                    <a:pt x="4280" y="7202"/>
                    <a:pt x="7430" y="9766"/>
                  </a:cubicBezTo>
                  <a:cubicBezTo>
                    <a:pt x="13738" y="14900"/>
                    <a:pt x="20758" y="15702"/>
                    <a:pt x="24378" y="15724"/>
                  </a:cubicBezTo>
                  <a:cubicBezTo>
                    <a:pt x="24400" y="15724"/>
                    <a:pt x="24418" y="15705"/>
                    <a:pt x="24418" y="15684"/>
                  </a:cubicBezTo>
                  <a:cubicBezTo>
                    <a:pt x="24418" y="15662"/>
                    <a:pt x="24404" y="15643"/>
                    <a:pt x="24382" y="15643"/>
                  </a:cubicBezTo>
                  <a:cubicBezTo>
                    <a:pt x="20769" y="15622"/>
                    <a:pt x="13770" y="14824"/>
                    <a:pt x="7481" y="9705"/>
                  </a:cubicBezTo>
                  <a:cubicBezTo>
                    <a:pt x="4338" y="7148"/>
                    <a:pt x="1778" y="3801"/>
                    <a:pt x="81" y="25"/>
                  </a:cubicBezTo>
                  <a:cubicBezTo>
                    <a:pt x="76" y="9"/>
                    <a:pt x="60" y="0"/>
                    <a:pt x="45"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6750817" y="175508"/>
              <a:ext cx="2196202" cy="1467145"/>
            </a:xfrm>
            <a:custGeom>
              <a:avLst/>
              <a:gdLst/>
              <a:ahLst/>
              <a:cxnLst/>
              <a:rect l="l" t="t" r="r" b="b"/>
              <a:pathLst>
                <a:path w="20398" h="13626" extrusionOk="0">
                  <a:moveTo>
                    <a:pt x="49" y="0"/>
                  </a:moveTo>
                  <a:cubicBezTo>
                    <a:pt x="45" y="0"/>
                    <a:pt x="41" y="1"/>
                    <a:pt x="37" y="2"/>
                  </a:cubicBezTo>
                  <a:cubicBezTo>
                    <a:pt x="15" y="6"/>
                    <a:pt x="0" y="28"/>
                    <a:pt x="8" y="50"/>
                  </a:cubicBezTo>
                  <a:cubicBezTo>
                    <a:pt x="547" y="2151"/>
                    <a:pt x="2004" y="6153"/>
                    <a:pt x="5715" y="9332"/>
                  </a:cubicBezTo>
                  <a:cubicBezTo>
                    <a:pt x="9920" y="12937"/>
                    <a:pt x="14760" y="13625"/>
                    <a:pt x="17826" y="13625"/>
                  </a:cubicBezTo>
                  <a:cubicBezTo>
                    <a:pt x="18949" y="13625"/>
                    <a:pt x="19830" y="13531"/>
                    <a:pt x="20361" y="13458"/>
                  </a:cubicBezTo>
                  <a:cubicBezTo>
                    <a:pt x="20383" y="13454"/>
                    <a:pt x="20398" y="13436"/>
                    <a:pt x="20394" y="13414"/>
                  </a:cubicBezTo>
                  <a:cubicBezTo>
                    <a:pt x="20391" y="13394"/>
                    <a:pt x="20376" y="13381"/>
                    <a:pt x="20357" y="13381"/>
                  </a:cubicBezTo>
                  <a:cubicBezTo>
                    <a:pt x="20355" y="13381"/>
                    <a:pt x="20353" y="13381"/>
                    <a:pt x="20350" y="13381"/>
                  </a:cubicBezTo>
                  <a:cubicBezTo>
                    <a:pt x="19822" y="13454"/>
                    <a:pt x="18944" y="13545"/>
                    <a:pt x="17832" y="13545"/>
                  </a:cubicBezTo>
                  <a:cubicBezTo>
                    <a:pt x="14776" y="13545"/>
                    <a:pt x="9954" y="12864"/>
                    <a:pt x="5765" y="9274"/>
                  </a:cubicBezTo>
                  <a:cubicBezTo>
                    <a:pt x="2073" y="6105"/>
                    <a:pt x="620" y="2122"/>
                    <a:pt x="84" y="31"/>
                  </a:cubicBezTo>
                  <a:cubicBezTo>
                    <a:pt x="79" y="13"/>
                    <a:pt x="65" y="0"/>
                    <a:pt x="49"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157054" y="175400"/>
              <a:ext cx="1782220" cy="1146497"/>
            </a:xfrm>
            <a:custGeom>
              <a:avLst/>
              <a:gdLst/>
              <a:ahLst/>
              <a:cxnLst/>
              <a:rect l="l" t="t" r="r" b="b"/>
              <a:pathLst>
                <a:path w="16553" h="10648" extrusionOk="0">
                  <a:moveTo>
                    <a:pt x="44" y="1"/>
                  </a:moveTo>
                  <a:cubicBezTo>
                    <a:pt x="39" y="1"/>
                    <a:pt x="34" y="2"/>
                    <a:pt x="29" y="3"/>
                  </a:cubicBezTo>
                  <a:cubicBezTo>
                    <a:pt x="12" y="14"/>
                    <a:pt x="0" y="36"/>
                    <a:pt x="12" y="58"/>
                  </a:cubicBezTo>
                  <a:cubicBezTo>
                    <a:pt x="915" y="2126"/>
                    <a:pt x="2688" y="5080"/>
                    <a:pt x="5991" y="7414"/>
                  </a:cubicBezTo>
                  <a:cubicBezTo>
                    <a:pt x="9927" y="10196"/>
                    <a:pt x="14028" y="10648"/>
                    <a:pt x="16268" y="10648"/>
                  </a:cubicBezTo>
                  <a:lnTo>
                    <a:pt x="16515" y="10648"/>
                  </a:lnTo>
                  <a:cubicBezTo>
                    <a:pt x="16537" y="10648"/>
                    <a:pt x="16552" y="10629"/>
                    <a:pt x="16552" y="10608"/>
                  </a:cubicBezTo>
                  <a:cubicBezTo>
                    <a:pt x="16552" y="10587"/>
                    <a:pt x="16536" y="10567"/>
                    <a:pt x="16517" y="10567"/>
                  </a:cubicBezTo>
                  <a:cubicBezTo>
                    <a:pt x="16515" y="10567"/>
                    <a:pt x="16513" y="10567"/>
                    <a:pt x="16512" y="10567"/>
                  </a:cubicBezTo>
                  <a:cubicBezTo>
                    <a:pt x="16425" y="10569"/>
                    <a:pt x="16335" y="10570"/>
                    <a:pt x="16241" y="10570"/>
                  </a:cubicBezTo>
                  <a:cubicBezTo>
                    <a:pt x="14006" y="10570"/>
                    <a:pt x="9943" y="10110"/>
                    <a:pt x="6038" y="7352"/>
                  </a:cubicBezTo>
                  <a:cubicBezTo>
                    <a:pt x="2750" y="5024"/>
                    <a:pt x="984" y="2083"/>
                    <a:pt x="81" y="25"/>
                  </a:cubicBezTo>
                  <a:cubicBezTo>
                    <a:pt x="75" y="11"/>
                    <a:pt x="60" y="1"/>
                    <a:pt x="44"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696586" y="101753"/>
              <a:ext cx="1220626" cy="946872"/>
            </a:xfrm>
            <a:custGeom>
              <a:avLst/>
              <a:gdLst/>
              <a:ahLst/>
              <a:cxnLst/>
              <a:rect l="l" t="t" r="r" b="b"/>
              <a:pathLst>
                <a:path w="11337" h="8794" extrusionOk="0">
                  <a:moveTo>
                    <a:pt x="47" y="0"/>
                  </a:moveTo>
                  <a:cubicBezTo>
                    <a:pt x="42" y="0"/>
                    <a:pt x="38" y="1"/>
                    <a:pt x="33" y="2"/>
                  </a:cubicBezTo>
                  <a:cubicBezTo>
                    <a:pt x="11" y="6"/>
                    <a:pt x="0" y="32"/>
                    <a:pt x="8" y="49"/>
                  </a:cubicBezTo>
                  <a:cubicBezTo>
                    <a:pt x="565" y="1827"/>
                    <a:pt x="1468" y="3400"/>
                    <a:pt x="2692" y="4733"/>
                  </a:cubicBezTo>
                  <a:cubicBezTo>
                    <a:pt x="5711" y="8018"/>
                    <a:pt x="9713" y="8666"/>
                    <a:pt x="11296" y="8794"/>
                  </a:cubicBezTo>
                  <a:cubicBezTo>
                    <a:pt x="11318" y="8794"/>
                    <a:pt x="11333" y="8775"/>
                    <a:pt x="11337" y="8757"/>
                  </a:cubicBezTo>
                  <a:cubicBezTo>
                    <a:pt x="11337" y="8735"/>
                    <a:pt x="11323" y="8713"/>
                    <a:pt x="11301" y="8713"/>
                  </a:cubicBezTo>
                  <a:cubicBezTo>
                    <a:pt x="9728" y="8589"/>
                    <a:pt x="5747" y="7945"/>
                    <a:pt x="2750" y="4678"/>
                  </a:cubicBezTo>
                  <a:cubicBezTo>
                    <a:pt x="1537" y="3357"/>
                    <a:pt x="638" y="1790"/>
                    <a:pt x="80" y="27"/>
                  </a:cubicBezTo>
                  <a:cubicBezTo>
                    <a:pt x="78" y="10"/>
                    <a:pt x="63" y="0"/>
                    <a:pt x="47"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8154505" y="116181"/>
              <a:ext cx="799970" cy="673707"/>
            </a:xfrm>
            <a:custGeom>
              <a:avLst/>
              <a:gdLst/>
              <a:ahLst/>
              <a:cxnLst/>
              <a:rect l="l" t="t" r="r" b="b"/>
              <a:pathLst>
                <a:path w="7430" h="6257" extrusionOk="0">
                  <a:moveTo>
                    <a:pt x="45" y="1"/>
                  </a:moveTo>
                  <a:cubicBezTo>
                    <a:pt x="41" y="1"/>
                    <a:pt x="37" y="1"/>
                    <a:pt x="34" y="3"/>
                  </a:cubicBezTo>
                  <a:cubicBezTo>
                    <a:pt x="12" y="11"/>
                    <a:pt x="1" y="36"/>
                    <a:pt x="8" y="54"/>
                  </a:cubicBezTo>
                  <a:cubicBezTo>
                    <a:pt x="387" y="1161"/>
                    <a:pt x="1345" y="3241"/>
                    <a:pt x="3522" y="4741"/>
                  </a:cubicBezTo>
                  <a:cubicBezTo>
                    <a:pt x="4658" y="5524"/>
                    <a:pt x="5991" y="6048"/>
                    <a:pt x="7386" y="6256"/>
                  </a:cubicBezTo>
                  <a:cubicBezTo>
                    <a:pt x="7404" y="6256"/>
                    <a:pt x="7423" y="6241"/>
                    <a:pt x="7426" y="6223"/>
                  </a:cubicBezTo>
                  <a:cubicBezTo>
                    <a:pt x="7430" y="6201"/>
                    <a:pt x="7415" y="6183"/>
                    <a:pt x="7393" y="6179"/>
                  </a:cubicBezTo>
                  <a:cubicBezTo>
                    <a:pt x="6016" y="5972"/>
                    <a:pt x="4691" y="5451"/>
                    <a:pt x="3566" y="4675"/>
                  </a:cubicBezTo>
                  <a:cubicBezTo>
                    <a:pt x="1411" y="3189"/>
                    <a:pt x="456" y="1125"/>
                    <a:pt x="81" y="29"/>
                  </a:cubicBezTo>
                  <a:cubicBezTo>
                    <a:pt x="75" y="11"/>
                    <a:pt x="60" y="1"/>
                    <a:pt x="45"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884793" y="2145767"/>
              <a:ext cx="1258310" cy="240971"/>
            </a:xfrm>
            <a:custGeom>
              <a:avLst/>
              <a:gdLst/>
              <a:ahLst/>
              <a:cxnLst/>
              <a:rect l="l" t="t" r="r" b="b"/>
              <a:pathLst>
                <a:path w="11687" h="2238" extrusionOk="0">
                  <a:moveTo>
                    <a:pt x="43" y="0"/>
                  </a:moveTo>
                  <a:cubicBezTo>
                    <a:pt x="27" y="0"/>
                    <a:pt x="10" y="10"/>
                    <a:pt x="4" y="28"/>
                  </a:cubicBezTo>
                  <a:cubicBezTo>
                    <a:pt x="0" y="46"/>
                    <a:pt x="8" y="71"/>
                    <a:pt x="30" y="79"/>
                  </a:cubicBezTo>
                  <a:cubicBezTo>
                    <a:pt x="1796" y="698"/>
                    <a:pt x="3624" y="1189"/>
                    <a:pt x="5459" y="1547"/>
                  </a:cubicBezTo>
                  <a:cubicBezTo>
                    <a:pt x="7491" y="1940"/>
                    <a:pt x="9575" y="2172"/>
                    <a:pt x="11646" y="2238"/>
                  </a:cubicBezTo>
                  <a:cubicBezTo>
                    <a:pt x="11668" y="2238"/>
                    <a:pt x="11686" y="2220"/>
                    <a:pt x="11686" y="2199"/>
                  </a:cubicBezTo>
                  <a:cubicBezTo>
                    <a:pt x="11686" y="2177"/>
                    <a:pt x="11668" y="2158"/>
                    <a:pt x="11646" y="2158"/>
                  </a:cubicBezTo>
                  <a:cubicBezTo>
                    <a:pt x="9582" y="2093"/>
                    <a:pt x="7502" y="1863"/>
                    <a:pt x="5474" y="1470"/>
                  </a:cubicBezTo>
                  <a:cubicBezTo>
                    <a:pt x="3642" y="1113"/>
                    <a:pt x="1818" y="621"/>
                    <a:pt x="55" y="2"/>
                  </a:cubicBezTo>
                  <a:cubicBezTo>
                    <a:pt x="51" y="1"/>
                    <a:pt x="47" y="0"/>
                    <a:pt x="43"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0" name="Google Shape;700;p27"/>
          <p:cNvGrpSpPr/>
          <p:nvPr/>
        </p:nvGrpSpPr>
        <p:grpSpPr>
          <a:xfrm>
            <a:off x="4030938" y="7"/>
            <a:ext cx="4130125" cy="1091943"/>
            <a:chOff x="2400212" y="5"/>
            <a:chExt cx="3097594" cy="818957"/>
          </a:xfrm>
        </p:grpSpPr>
        <p:sp>
          <p:nvSpPr>
            <p:cNvPr id="701" name="Google Shape;701;p27"/>
            <p:cNvSpPr/>
            <p:nvPr/>
          </p:nvSpPr>
          <p:spPr>
            <a:xfrm>
              <a:off x="2400212" y="5"/>
              <a:ext cx="3097594" cy="818957"/>
            </a:xfrm>
            <a:custGeom>
              <a:avLst/>
              <a:gdLst/>
              <a:ahLst/>
              <a:cxnLst/>
              <a:rect l="l" t="t" r="r" b="b"/>
              <a:pathLst>
                <a:path w="28770" h="7606" extrusionOk="0">
                  <a:moveTo>
                    <a:pt x="0" y="1"/>
                  </a:moveTo>
                  <a:cubicBezTo>
                    <a:pt x="247" y="397"/>
                    <a:pt x="4622" y="7167"/>
                    <a:pt x="13507" y="7586"/>
                  </a:cubicBezTo>
                  <a:cubicBezTo>
                    <a:pt x="13789" y="7599"/>
                    <a:pt x="14070" y="7606"/>
                    <a:pt x="14350" y="7606"/>
                  </a:cubicBezTo>
                  <a:cubicBezTo>
                    <a:pt x="20277" y="7606"/>
                    <a:pt x="25838" y="4695"/>
                    <a:pt x="287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2738618" y="164525"/>
              <a:ext cx="2363625" cy="446087"/>
            </a:xfrm>
            <a:custGeom>
              <a:avLst/>
              <a:gdLst/>
              <a:ahLst/>
              <a:cxnLst/>
              <a:rect l="l" t="t" r="r" b="b"/>
              <a:pathLst>
                <a:path w="21953" h="4143" extrusionOk="0">
                  <a:moveTo>
                    <a:pt x="21906" y="1"/>
                  </a:moveTo>
                  <a:cubicBezTo>
                    <a:pt x="21898" y="1"/>
                    <a:pt x="21890" y="3"/>
                    <a:pt x="21882" y="9"/>
                  </a:cubicBezTo>
                  <a:cubicBezTo>
                    <a:pt x="21533" y="279"/>
                    <a:pt x="19646" y="1673"/>
                    <a:pt x="16835" y="2759"/>
                  </a:cubicBezTo>
                  <a:cubicBezTo>
                    <a:pt x="14586" y="3628"/>
                    <a:pt x="12384" y="4064"/>
                    <a:pt x="10251" y="4064"/>
                  </a:cubicBezTo>
                  <a:cubicBezTo>
                    <a:pt x="8881" y="4064"/>
                    <a:pt x="7540" y="3884"/>
                    <a:pt x="6234" y="3523"/>
                  </a:cubicBezTo>
                  <a:cubicBezTo>
                    <a:pt x="3922" y="2890"/>
                    <a:pt x="1850" y="1725"/>
                    <a:pt x="69" y="61"/>
                  </a:cubicBezTo>
                  <a:cubicBezTo>
                    <a:pt x="63" y="54"/>
                    <a:pt x="54" y="51"/>
                    <a:pt x="45" y="51"/>
                  </a:cubicBezTo>
                  <a:cubicBezTo>
                    <a:pt x="34" y="51"/>
                    <a:pt x="23" y="56"/>
                    <a:pt x="15" y="64"/>
                  </a:cubicBezTo>
                  <a:cubicBezTo>
                    <a:pt x="0" y="78"/>
                    <a:pt x="0" y="104"/>
                    <a:pt x="18" y="118"/>
                  </a:cubicBezTo>
                  <a:cubicBezTo>
                    <a:pt x="1802" y="1790"/>
                    <a:pt x="3889" y="2962"/>
                    <a:pt x="6212" y="3600"/>
                  </a:cubicBezTo>
                  <a:cubicBezTo>
                    <a:pt x="7600" y="3982"/>
                    <a:pt x="8958" y="4142"/>
                    <a:pt x="10258" y="4142"/>
                  </a:cubicBezTo>
                  <a:cubicBezTo>
                    <a:pt x="16420" y="4142"/>
                    <a:pt x="21292" y="559"/>
                    <a:pt x="21930" y="71"/>
                  </a:cubicBezTo>
                  <a:cubicBezTo>
                    <a:pt x="21948" y="56"/>
                    <a:pt x="21952" y="34"/>
                    <a:pt x="21937" y="17"/>
                  </a:cubicBezTo>
                  <a:cubicBezTo>
                    <a:pt x="21929" y="6"/>
                    <a:pt x="21917" y="1"/>
                    <a:pt x="21906"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3114600" y="132116"/>
              <a:ext cx="1543737" cy="329478"/>
            </a:xfrm>
            <a:custGeom>
              <a:avLst/>
              <a:gdLst/>
              <a:ahLst/>
              <a:cxnLst/>
              <a:rect l="l" t="t" r="r" b="b"/>
              <a:pathLst>
                <a:path w="14338" h="3060" extrusionOk="0">
                  <a:moveTo>
                    <a:pt x="44" y="1"/>
                  </a:moveTo>
                  <a:cubicBezTo>
                    <a:pt x="34" y="1"/>
                    <a:pt x="24" y="5"/>
                    <a:pt x="14" y="12"/>
                  </a:cubicBezTo>
                  <a:cubicBezTo>
                    <a:pt x="1" y="26"/>
                    <a:pt x="1" y="51"/>
                    <a:pt x="14" y="66"/>
                  </a:cubicBezTo>
                  <a:cubicBezTo>
                    <a:pt x="838" y="940"/>
                    <a:pt x="2251" y="2105"/>
                    <a:pt x="4323" y="2695"/>
                  </a:cubicBezTo>
                  <a:cubicBezTo>
                    <a:pt x="5230" y="2950"/>
                    <a:pt x="6115" y="3060"/>
                    <a:pt x="6959" y="3060"/>
                  </a:cubicBezTo>
                  <a:cubicBezTo>
                    <a:pt x="10991" y="3060"/>
                    <a:pt x="14159" y="646"/>
                    <a:pt x="14319" y="525"/>
                  </a:cubicBezTo>
                  <a:cubicBezTo>
                    <a:pt x="14334" y="510"/>
                    <a:pt x="14337" y="485"/>
                    <a:pt x="14323" y="467"/>
                  </a:cubicBezTo>
                  <a:cubicBezTo>
                    <a:pt x="14317" y="457"/>
                    <a:pt x="14306" y="452"/>
                    <a:pt x="14295" y="452"/>
                  </a:cubicBezTo>
                  <a:cubicBezTo>
                    <a:pt x="14286" y="452"/>
                    <a:pt x="14276" y="455"/>
                    <a:pt x="14268" y="460"/>
                  </a:cubicBezTo>
                  <a:cubicBezTo>
                    <a:pt x="14112" y="583"/>
                    <a:pt x="10963" y="2980"/>
                    <a:pt x="6960" y="2980"/>
                  </a:cubicBezTo>
                  <a:cubicBezTo>
                    <a:pt x="6120" y="2980"/>
                    <a:pt x="5241" y="2874"/>
                    <a:pt x="4345" y="2619"/>
                  </a:cubicBezTo>
                  <a:cubicBezTo>
                    <a:pt x="2291" y="2033"/>
                    <a:pt x="888" y="878"/>
                    <a:pt x="73" y="12"/>
                  </a:cubicBezTo>
                  <a:cubicBezTo>
                    <a:pt x="64" y="5"/>
                    <a:pt x="54" y="1"/>
                    <a:pt x="44"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4" name="Google Shape;704;p27"/>
          <p:cNvGrpSpPr/>
          <p:nvPr/>
        </p:nvGrpSpPr>
        <p:grpSpPr>
          <a:xfrm flipH="1">
            <a:off x="5897144" y="-15"/>
            <a:ext cx="6295115" cy="6448476"/>
            <a:chOff x="4125800" y="812834"/>
            <a:chExt cx="1406792" cy="1441022"/>
          </a:xfrm>
        </p:grpSpPr>
        <p:sp>
          <p:nvSpPr>
            <p:cNvPr id="705" name="Google Shape;705;p27"/>
            <p:cNvSpPr/>
            <p:nvPr/>
          </p:nvSpPr>
          <p:spPr>
            <a:xfrm>
              <a:off x="4159297" y="814906"/>
              <a:ext cx="265076" cy="93582"/>
            </a:xfrm>
            <a:custGeom>
              <a:avLst/>
              <a:gdLst/>
              <a:ahLst/>
              <a:cxnLst/>
              <a:rect l="l" t="t" r="r" b="b"/>
              <a:pathLst>
                <a:path w="6141" h="2168" extrusionOk="0">
                  <a:moveTo>
                    <a:pt x="4549" y="1"/>
                  </a:moveTo>
                  <a:cubicBezTo>
                    <a:pt x="3034" y="18"/>
                    <a:pt x="1515" y="40"/>
                    <a:pt x="1" y="62"/>
                  </a:cubicBezTo>
                  <a:cubicBezTo>
                    <a:pt x="670" y="761"/>
                    <a:pt x="1341" y="1465"/>
                    <a:pt x="2011" y="2167"/>
                  </a:cubicBezTo>
                  <a:cubicBezTo>
                    <a:pt x="3388" y="2068"/>
                    <a:pt x="4764" y="1974"/>
                    <a:pt x="6141" y="1880"/>
                  </a:cubicBezTo>
                  <a:cubicBezTo>
                    <a:pt x="5608" y="1253"/>
                    <a:pt x="5080" y="626"/>
                    <a:pt x="4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4125800" y="812834"/>
              <a:ext cx="247810" cy="29482"/>
            </a:xfrm>
            <a:custGeom>
              <a:avLst/>
              <a:gdLst/>
              <a:ahLst/>
              <a:cxnLst/>
              <a:rect l="l" t="t" r="r" b="b"/>
              <a:pathLst>
                <a:path w="5741" h="683" extrusionOk="0">
                  <a:moveTo>
                    <a:pt x="1" y="1"/>
                  </a:moveTo>
                  <a:cubicBezTo>
                    <a:pt x="1" y="376"/>
                    <a:pt x="307" y="682"/>
                    <a:pt x="682" y="682"/>
                  </a:cubicBezTo>
                  <a:lnTo>
                    <a:pt x="5740" y="682"/>
                  </a:lnTo>
                  <a:lnTo>
                    <a:pt x="57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4246103" y="896015"/>
              <a:ext cx="1286490" cy="1357841"/>
            </a:xfrm>
            <a:custGeom>
              <a:avLst/>
              <a:gdLst/>
              <a:ahLst/>
              <a:cxnLst/>
              <a:rect l="l" t="t" r="r" b="b"/>
              <a:pathLst>
                <a:path w="29804" h="31457" extrusionOk="0">
                  <a:moveTo>
                    <a:pt x="4130" y="1"/>
                  </a:moveTo>
                  <a:cubicBezTo>
                    <a:pt x="2753" y="95"/>
                    <a:pt x="1377" y="189"/>
                    <a:pt x="0" y="288"/>
                  </a:cubicBezTo>
                  <a:lnTo>
                    <a:pt x="12880" y="31457"/>
                  </a:lnTo>
                  <a:cubicBezTo>
                    <a:pt x="18521" y="31446"/>
                    <a:pt x="24162" y="31435"/>
                    <a:pt x="29803" y="31428"/>
                  </a:cubicBezTo>
                  <a:cubicBezTo>
                    <a:pt x="21245" y="20950"/>
                    <a:pt x="12687" y="10474"/>
                    <a:pt x="4130"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8" name="Google Shape;708;p27"/>
          <p:cNvGrpSpPr/>
          <p:nvPr/>
        </p:nvGrpSpPr>
        <p:grpSpPr>
          <a:xfrm>
            <a:off x="16" y="-15"/>
            <a:ext cx="6295115" cy="6448476"/>
            <a:chOff x="4125800" y="812834"/>
            <a:chExt cx="1406792" cy="1441022"/>
          </a:xfrm>
        </p:grpSpPr>
        <p:sp>
          <p:nvSpPr>
            <p:cNvPr id="709" name="Google Shape;709;p27"/>
            <p:cNvSpPr/>
            <p:nvPr/>
          </p:nvSpPr>
          <p:spPr>
            <a:xfrm>
              <a:off x="4159297" y="814906"/>
              <a:ext cx="265076" cy="93582"/>
            </a:xfrm>
            <a:custGeom>
              <a:avLst/>
              <a:gdLst/>
              <a:ahLst/>
              <a:cxnLst/>
              <a:rect l="l" t="t" r="r" b="b"/>
              <a:pathLst>
                <a:path w="6141" h="2168" extrusionOk="0">
                  <a:moveTo>
                    <a:pt x="4549" y="1"/>
                  </a:moveTo>
                  <a:cubicBezTo>
                    <a:pt x="3034" y="18"/>
                    <a:pt x="1515" y="40"/>
                    <a:pt x="1" y="62"/>
                  </a:cubicBezTo>
                  <a:cubicBezTo>
                    <a:pt x="670" y="761"/>
                    <a:pt x="1341" y="1465"/>
                    <a:pt x="2011" y="2167"/>
                  </a:cubicBezTo>
                  <a:cubicBezTo>
                    <a:pt x="3388" y="2068"/>
                    <a:pt x="4764" y="1974"/>
                    <a:pt x="6141" y="1880"/>
                  </a:cubicBezTo>
                  <a:cubicBezTo>
                    <a:pt x="5608" y="1253"/>
                    <a:pt x="5080" y="626"/>
                    <a:pt x="4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4125800" y="812834"/>
              <a:ext cx="247810" cy="29482"/>
            </a:xfrm>
            <a:custGeom>
              <a:avLst/>
              <a:gdLst/>
              <a:ahLst/>
              <a:cxnLst/>
              <a:rect l="l" t="t" r="r" b="b"/>
              <a:pathLst>
                <a:path w="5741" h="683" extrusionOk="0">
                  <a:moveTo>
                    <a:pt x="1" y="1"/>
                  </a:moveTo>
                  <a:cubicBezTo>
                    <a:pt x="1" y="376"/>
                    <a:pt x="307" y="682"/>
                    <a:pt x="682" y="682"/>
                  </a:cubicBezTo>
                  <a:lnTo>
                    <a:pt x="5740" y="682"/>
                  </a:lnTo>
                  <a:lnTo>
                    <a:pt x="57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4246103" y="896015"/>
              <a:ext cx="1286490" cy="1357841"/>
            </a:xfrm>
            <a:custGeom>
              <a:avLst/>
              <a:gdLst/>
              <a:ahLst/>
              <a:cxnLst/>
              <a:rect l="l" t="t" r="r" b="b"/>
              <a:pathLst>
                <a:path w="29804" h="31457" extrusionOk="0">
                  <a:moveTo>
                    <a:pt x="4130" y="1"/>
                  </a:moveTo>
                  <a:cubicBezTo>
                    <a:pt x="2753" y="95"/>
                    <a:pt x="1377" y="189"/>
                    <a:pt x="0" y="288"/>
                  </a:cubicBezTo>
                  <a:lnTo>
                    <a:pt x="12880" y="31457"/>
                  </a:lnTo>
                  <a:cubicBezTo>
                    <a:pt x="18521" y="31446"/>
                    <a:pt x="24162" y="31435"/>
                    <a:pt x="29803" y="31428"/>
                  </a:cubicBezTo>
                  <a:cubicBezTo>
                    <a:pt x="21245" y="20950"/>
                    <a:pt x="12687" y="10474"/>
                    <a:pt x="4130"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2" name="Google Shape;712;p27"/>
          <p:cNvSpPr txBox="1">
            <a:spLocks noGrp="1"/>
          </p:cNvSpPr>
          <p:nvPr>
            <p:ph type="ctrTitle"/>
          </p:nvPr>
        </p:nvSpPr>
        <p:spPr>
          <a:xfrm>
            <a:off x="5868331" y="1199967"/>
            <a:ext cx="5363600" cy="133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7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713" name="Google Shape;713;p27"/>
          <p:cNvSpPr txBox="1">
            <a:spLocks noGrp="1"/>
          </p:cNvSpPr>
          <p:nvPr>
            <p:ph type="subTitle" idx="1"/>
          </p:nvPr>
        </p:nvSpPr>
        <p:spPr>
          <a:xfrm>
            <a:off x="5862133" y="2323829"/>
            <a:ext cx="5376400" cy="161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974546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63"/>
        <p:cNvGrpSpPr/>
        <p:nvPr/>
      </p:nvGrpSpPr>
      <p:grpSpPr>
        <a:xfrm>
          <a:off x="0" y="0"/>
          <a:ext cx="0" cy="0"/>
          <a:chOff x="0" y="0"/>
          <a:chExt cx="0" cy="0"/>
        </a:xfrm>
      </p:grpSpPr>
      <p:sp>
        <p:nvSpPr>
          <p:cNvPr id="764" name="Google Shape;764;p29"/>
          <p:cNvSpPr/>
          <p:nvPr/>
        </p:nvSpPr>
        <p:spPr>
          <a:xfrm>
            <a:off x="0" y="6144667"/>
            <a:ext cx="12192000" cy="7256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5" name="Google Shape;765;p29"/>
          <p:cNvGrpSpPr/>
          <p:nvPr/>
        </p:nvGrpSpPr>
        <p:grpSpPr>
          <a:xfrm>
            <a:off x="11646298" y="1350897"/>
            <a:ext cx="1358908" cy="5497256"/>
            <a:chOff x="7688400" y="1013171"/>
            <a:chExt cx="1455557" cy="4122942"/>
          </a:xfrm>
        </p:grpSpPr>
        <p:sp>
          <p:nvSpPr>
            <p:cNvPr id="766" name="Google Shape;766;p29"/>
            <p:cNvSpPr/>
            <p:nvPr/>
          </p:nvSpPr>
          <p:spPr>
            <a:xfrm>
              <a:off x="7688400" y="1013171"/>
              <a:ext cx="1455557" cy="4122942"/>
            </a:xfrm>
            <a:custGeom>
              <a:avLst/>
              <a:gdLst/>
              <a:ahLst/>
              <a:cxnLst/>
              <a:rect l="l" t="t" r="r" b="b"/>
              <a:pathLst>
                <a:path w="13519" h="25413" extrusionOk="0">
                  <a:moveTo>
                    <a:pt x="13518" y="1"/>
                  </a:moveTo>
                  <a:cubicBezTo>
                    <a:pt x="12338" y="33"/>
                    <a:pt x="11154" y="70"/>
                    <a:pt x="9974" y="102"/>
                  </a:cubicBezTo>
                  <a:cubicBezTo>
                    <a:pt x="7378" y="176"/>
                    <a:pt x="4785" y="252"/>
                    <a:pt x="2192" y="324"/>
                  </a:cubicBezTo>
                  <a:cubicBezTo>
                    <a:pt x="1711" y="339"/>
                    <a:pt x="1234" y="351"/>
                    <a:pt x="758" y="365"/>
                  </a:cubicBezTo>
                  <a:cubicBezTo>
                    <a:pt x="721" y="1544"/>
                    <a:pt x="684" y="2724"/>
                    <a:pt x="649" y="3904"/>
                  </a:cubicBezTo>
                  <a:cubicBezTo>
                    <a:pt x="619" y="4877"/>
                    <a:pt x="590" y="5849"/>
                    <a:pt x="561" y="6822"/>
                  </a:cubicBezTo>
                  <a:cubicBezTo>
                    <a:pt x="557" y="6927"/>
                    <a:pt x="528" y="7284"/>
                    <a:pt x="531" y="7768"/>
                  </a:cubicBezTo>
                  <a:cubicBezTo>
                    <a:pt x="543" y="8642"/>
                    <a:pt x="546" y="9094"/>
                    <a:pt x="765" y="9556"/>
                  </a:cubicBezTo>
                  <a:cubicBezTo>
                    <a:pt x="877" y="9797"/>
                    <a:pt x="1143" y="10252"/>
                    <a:pt x="1802" y="10630"/>
                  </a:cubicBezTo>
                  <a:cubicBezTo>
                    <a:pt x="1802" y="11210"/>
                    <a:pt x="1792" y="12007"/>
                    <a:pt x="1751" y="12947"/>
                  </a:cubicBezTo>
                  <a:cubicBezTo>
                    <a:pt x="1668" y="14928"/>
                    <a:pt x="1493" y="16410"/>
                    <a:pt x="1387" y="17310"/>
                  </a:cubicBezTo>
                  <a:cubicBezTo>
                    <a:pt x="990" y="20660"/>
                    <a:pt x="350" y="23791"/>
                    <a:pt x="0" y="25412"/>
                  </a:cubicBezTo>
                  <a:lnTo>
                    <a:pt x="13518" y="25412"/>
                  </a:lnTo>
                  <a:lnTo>
                    <a:pt x="135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9"/>
            <p:cNvSpPr/>
            <p:nvPr/>
          </p:nvSpPr>
          <p:spPr>
            <a:xfrm>
              <a:off x="7977708" y="1552107"/>
              <a:ext cx="34669" cy="3557868"/>
            </a:xfrm>
            <a:custGeom>
              <a:avLst/>
              <a:gdLst/>
              <a:ahLst/>
              <a:cxnLst/>
              <a:rect l="l" t="t" r="r" b="b"/>
              <a:pathLst>
                <a:path w="322" h="21930" extrusionOk="0">
                  <a:moveTo>
                    <a:pt x="285" y="0"/>
                  </a:moveTo>
                  <a:cubicBezTo>
                    <a:pt x="263" y="0"/>
                    <a:pt x="244" y="18"/>
                    <a:pt x="244" y="39"/>
                  </a:cubicBezTo>
                  <a:cubicBezTo>
                    <a:pt x="244" y="288"/>
                    <a:pt x="244" y="535"/>
                    <a:pt x="241" y="782"/>
                  </a:cubicBezTo>
                  <a:lnTo>
                    <a:pt x="241" y="1522"/>
                  </a:lnTo>
                  <a:cubicBezTo>
                    <a:pt x="241" y="2418"/>
                    <a:pt x="237" y="3313"/>
                    <a:pt x="234" y="4209"/>
                  </a:cubicBezTo>
                  <a:cubicBezTo>
                    <a:pt x="230" y="4581"/>
                    <a:pt x="230" y="4952"/>
                    <a:pt x="226" y="5324"/>
                  </a:cubicBezTo>
                  <a:cubicBezTo>
                    <a:pt x="223" y="6070"/>
                    <a:pt x="216" y="6817"/>
                    <a:pt x="212" y="7571"/>
                  </a:cubicBezTo>
                  <a:lnTo>
                    <a:pt x="212" y="7629"/>
                  </a:lnTo>
                  <a:lnTo>
                    <a:pt x="212" y="7658"/>
                  </a:lnTo>
                  <a:cubicBezTo>
                    <a:pt x="190" y="10455"/>
                    <a:pt x="153" y="13361"/>
                    <a:pt x="106" y="16300"/>
                  </a:cubicBezTo>
                  <a:cubicBezTo>
                    <a:pt x="91" y="17148"/>
                    <a:pt x="81" y="17993"/>
                    <a:pt x="63" y="18842"/>
                  </a:cubicBezTo>
                  <a:cubicBezTo>
                    <a:pt x="63" y="18896"/>
                    <a:pt x="63" y="18951"/>
                    <a:pt x="59" y="19005"/>
                  </a:cubicBezTo>
                  <a:cubicBezTo>
                    <a:pt x="51" y="19242"/>
                    <a:pt x="48" y="19534"/>
                    <a:pt x="48" y="19712"/>
                  </a:cubicBezTo>
                  <a:lnTo>
                    <a:pt x="44" y="19850"/>
                  </a:lnTo>
                  <a:cubicBezTo>
                    <a:pt x="41" y="20116"/>
                    <a:pt x="29" y="20666"/>
                    <a:pt x="4" y="21889"/>
                  </a:cubicBezTo>
                  <a:cubicBezTo>
                    <a:pt x="1" y="21911"/>
                    <a:pt x="19" y="21930"/>
                    <a:pt x="41" y="21930"/>
                  </a:cubicBezTo>
                  <a:cubicBezTo>
                    <a:pt x="63" y="21930"/>
                    <a:pt x="81" y="21911"/>
                    <a:pt x="81" y="21889"/>
                  </a:cubicBezTo>
                  <a:cubicBezTo>
                    <a:pt x="106" y="20670"/>
                    <a:pt x="117" y="20116"/>
                    <a:pt x="125" y="19854"/>
                  </a:cubicBezTo>
                  <a:lnTo>
                    <a:pt x="125" y="19716"/>
                  </a:lnTo>
                  <a:cubicBezTo>
                    <a:pt x="128" y="19534"/>
                    <a:pt x="132" y="19245"/>
                    <a:pt x="139" y="19010"/>
                  </a:cubicBezTo>
                  <a:cubicBezTo>
                    <a:pt x="139" y="18951"/>
                    <a:pt x="142" y="18896"/>
                    <a:pt x="142" y="18842"/>
                  </a:cubicBezTo>
                  <a:cubicBezTo>
                    <a:pt x="157" y="17997"/>
                    <a:pt x="172" y="17152"/>
                    <a:pt x="186" y="16304"/>
                  </a:cubicBezTo>
                  <a:cubicBezTo>
                    <a:pt x="234" y="13361"/>
                    <a:pt x="266" y="10455"/>
                    <a:pt x="288" y="7662"/>
                  </a:cubicBezTo>
                  <a:lnTo>
                    <a:pt x="288" y="7629"/>
                  </a:lnTo>
                  <a:cubicBezTo>
                    <a:pt x="288" y="7607"/>
                    <a:pt x="292" y="7589"/>
                    <a:pt x="288" y="7567"/>
                  </a:cubicBezTo>
                  <a:cubicBezTo>
                    <a:pt x="295" y="6821"/>
                    <a:pt x="303" y="6070"/>
                    <a:pt x="306" y="5327"/>
                  </a:cubicBezTo>
                  <a:cubicBezTo>
                    <a:pt x="310" y="4952"/>
                    <a:pt x="310" y="4581"/>
                    <a:pt x="310" y="4209"/>
                  </a:cubicBezTo>
                  <a:cubicBezTo>
                    <a:pt x="317" y="3313"/>
                    <a:pt x="321" y="2418"/>
                    <a:pt x="321" y="1522"/>
                  </a:cubicBezTo>
                  <a:lnTo>
                    <a:pt x="321" y="782"/>
                  </a:lnTo>
                  <a:lnTo>
                    <a:pt x="321" y="39"/>
                  </a:lnTo>
                  <a:cubicBezTo>
                    <a:pt x="321" y="18"/>
                    <a:pt x="306" y="0"/>
                    <a:pt x="285"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9"/>
            <p:cNvSpPr/>
            <p:nvPr/>
          </p:nvSpPr>
          <p:spPr>
            <a:xfrm>
              <a:off x="8284674" y="1540751"/>
              <a:ext cx="39299" cy="3545052"/>
            </a:xfrm>
            <a:custGeom>
              <a:avLst/>
              <a:gdLst/>
              <a:ahLst/>
              <a:cxnLst/>
              <a:rect l="l" t="t" r="r" b="b"/>
              <a:pathLst>
                <a:path w="365" h="21851" extrusionOk="0">
                  <a:moveTo>
                    <a:pt x="41" y="0"/>
                  </a:moveTo>
                  <a:cubicBezTo>
                    <a:pt x="19" y="0"/>
                    <a:pt x="0" y="19"/>
                    <a:pt x="0" y="40"/>
                  </a:cubicBezTo>
                  <a:cubicBezTo>
                    <a:pt x="22" y="776"/>
                    <a:pt x="44" y="1516"/>
                    <a:pt x="63" y="2255"/>
                  </a:cubicBezTo>
                  <a:cubicBezTo>
                    <a:pt x="84" y="3107"/>
                    <a:pt x="106" y="3963"/>
                    <a:pt x="125" y="4819"/>
                  </a:cubicBezTo>
                  <a:cubicBezTo>
                    <a:pt x="136" y="5252"/>
                    <a:pt x="146" y="5689"/>
                    <a:pt x="153" y="6123"/>
                  </a:cubicBezTo>
                  <a:lnTo>
                    <a:pt x="158" y="6217"/>
                  </a:lnTo>
                  <a:cubicBezTo>
                    <a:pt x="172" y="6934"/>
                    <a:pt x="183" y="7656"/>
                    <a:pt x="194" y="8377"/>
                  </a:cubicBezTo>
                  <a:cubicBezTo>
                    <a:pt x="197" y="8405"/>
                    <a:pt x="197" y="8434"/>
                    <a:pt x="197" y="8464"/>
                  </a:cubicBezTo>
                  <a:cubicBezTo>
                    <a:pt x="234" y="10638"/>
                    <a:pt x="259" y="12903"/>
                    <a:pt x="274" y="15204"/>
                  </a:cubicBezTo>
                  <a:cubicBezTo>
                    <a:pt x="281" y="16366"/>
                    <a:pt x="285" y="17579"/>
                    <a:pt x="285" y="18912"/>
                  </a:cubicBezTo>
                  <a:lnTo>
                    <a:pt x="285" y="19021"/>
                  </a:lnTo>
                  <a:lnTo>
                    <a:pt x="285" y="19924"/>
                  </a:lnTo>
                  <a:cubicBezTo>
                    <a:pt x="285" y="20310"/>
                    <a:pt x="274" y="20598"/>
                    <a:pt x="267" y="20900"/>
                  </a:cubicBezTo>
                  <a:cubicBezTo>
                    <a:pt x="259" y="21169"/>
                    <a:pt x="249" y="21450"/>
                    <a:pt x="249" y="21811"/>
                  </a:cubicBezTo>
                  <a:cubicBezTo>
                    <a:pt x="249" y="21833"/>
                    <a:pt x="267" y="21847"/>
                    <a:pt x="289" y="21850"/>
                  </a:cubicBezTo>
                  <a:cubicBezTo>
                    <a:pt x="311" y="21850"/>
                    <a:pt x="328" y="21833"/>
                    <a:pt x="328" y="21811"/>
                  </a:cubicBezTo>
                  <a:cubicBezTo>
                    <a:pt x="328" y="21453"/>
                    <a:pt x="336" y="21173"/>
                    <a:pt x="347" y="20900"/>
                  </a:cubicBezTo>
                  <a:cubicBezTo>
                    <a:pt x="354" y="20612"/>
                    <a:pt x="365" y="20310"/>
                    <a:pt x="365" y="19924"/>
                  </a:cubicBezTo>
                  <a:lnTo>
                    <a:pt x="365" y="19021"/>
                  </a:lnTo>
                  <a:lnTo>
                    <a:pt x="365" y="18912"/>
                  </a:lnTo>
                  <a:cubicBezTo>
                    <a:pt x="365" y="17579"/>
                    <a:pt x="361" y="16366"/>
                    <a:pt x="354" y="15204"/>
                  </a:cubicBezTo>
                  <a:cubicBezTo>
                    <a:pt x="340" y="12903"/>
                    <a:pt x="314" y="10634"/>
                    <a:pt x="278" y="8464"/>
                  </a:cubicBezTo>
                  <a:cubicBezTo>
                    <a:pt x="278" y="8434"/>
                    <a:pt x="278" y="8405"/>
                    <a:pt x="274" y="8377"/>
                  </a:cubicBezTo>
                  <a:cubicBezTo>
                    <a:pt x="263" y="7652"/>
                    <a:pt x="249" y="6934"/>
                    <a:pt x="234" y="6213"/>
                  </a:cubicBezTo>
                  <a:lnTo>
                    <a:pt x="234" y="6123"/>
                  </a:lnTo>
                  <a:cubicBezTo>
                    <a:pt x="223" y="5686"/>
                    <a:pt x="215" y="5252"/>
                    <a:pt x="205" y="4819"/>
                  </a:cubicBezTo>
                  <a:cubicBezTo>
                    <a:pt x="187" y="3959"/>
                    <a:pt x="165" y="3107"/>
                    <a:pt x="143" y="2255"/>
                  </a:cubicBezTo>
                  <a:cubicBezTo>
                    <a:pt x="121" y="1512"/>
                    <a:pt x="103" y="776"/>
                    <a:pt x="81" y="40"/>
                  </a:cubicBezTo>
                  <a:cubicBezTo>
                    <a:pt x="81" y="19"/>
                    <a:pt x="63" y="0"/>
                    <a:pt x="41"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9"/>
            <p:cNvSpPr/>
            <p:nvPr/>
          </p:nvSpPr>
          <p:spPr>
            <a:xfrm>
              <a:off x="8587010" y="1696657"/>
              <a:ext cx="173452" cy="3082512"/>
            </a:xfrm>
            <a:custGeom>
              <a:avLst/>
              <a:gdLst/>
              <a:ahLst/>
              <a:cxnLst/>
              <a:rect l="l" t="t" r="r" b="b"/>
              <a:pathLst>
                <a:path w="1611" h="19000" extrusionOk="0">
                  <a:moveTo>
                    <a:pt x="44" y="0"/>
                  </a:moveTo>
                  <a:cubicBezTo>
                    <a:pt x="42" y="0"/>
                    <a:pt x="39" y="0"/>
                    <a:pt x="37" y="1"/>
                  </a:cubicBezTo>
                  <a:cubicBezTo>
                    <a:pt x="15" y="5"/>
                    <a:pt x="1" y="27"/>
                    <a:pt x="8" y="49"/>
                  </a:cubicBezTo>
                  <a:cubicBezTo>
                    <a:pt x="92" y="511"/>
                    <a:pt x="182" y="1014"/>
                    <a:pt x="281" y="1592"/>
                  </a:cubicBezTo>
                  <a:cubicBezTo>
                    <a:pt x="419" y="2430"/>
                    <a:pt x="554" y="3289"/>
                    <a:pt x="671" y="4149"/>
                  </a:cubicBezTo>
                  <a:cubicBezTo>
                    <a:pt x="769" y="4844"/>
                    <a:pt x="849" y="5463"/>
                    <a:pt x="915" y="6031"/>
                  </a:cubicBezTo>
                  <a:cubicBezTo>
                    <a:pt x="991" y="6698"/>
                    <a:pt x="1068" y="7390"/>
                    <a:pt x="1133" y="8085"/>
                  </a:cubicBezTo>
                  <a:cubicBezTo>
                    <a:pt x="1133" y="8115"/>
                    <a:pt x="1137" y="8140"/>
                    <a:pt x="1140" y="8169"/>
                  </a:cubicBezTo>
                  <a:cubicBezTo>
                    <a:pt x="1352" y="10449"/>
                    <a:pt x="1479" y="12772"/>
                    <a:pt x="1515" y="15067"/>
                  </a:cubicBezTo>
                  <a:cubicBezTo>
                    <a:pt x="1530" y="16060"/>
                    <a:pt x="1530" y="17030"/>
                    <a:pt x="1515" y="17951"/>
                  </a:cubicBezTo>
                  <a:cubicBezTo>
                    <a:pt x="1512" y="18097"/>
                    <a:pt x="1508" y="18242"/>
                    <a:pt x="1505" y="18388"/>
                  </a:cubicBezTo>
                  <a:lnTo>
                    <a:pt x="1490" y="18959"/>
                  </a:lnTo>
                  <a:cubicBezTo>
                    <a:pt x="1490" y="18981"/>
                    <a:pt x="1508" y="18999"/>
                    <a:pt x="1530" y="18999"/>
                  </a:cubicBezTo>
                  <a:cubicBezTo>
                    <a:pt x="1552" y="18999"/>
                    <a:pt x="1570" y="18985"/>
                    <a:pt x="1570" y="18963"/>
                  </a:cubicBezTo>
                  <a:lnTo>
                    <a:pt x="1584" y="18391"/>
                  </a:lnTo>
                  <a:cubicBezTo>
                    <a:pt x="1589" y="18245"/>
                    <a:pt x="1592" y="18097"/>
                    <a:pt x="1592" y="17951"/>
                  </a:cubicBezTo>
                  <a:cubicBezTo>
                    <a:pt x="1611" y="17033"/>
                    <a:pt x="1611" y="16060"/>
                    <a:pt x="1596" y="15067"/>
                  </a:cubicBezTo>
                  <a:cubicBezTo>
                    <a:pt x="1559" y="12769"/>
                    <a:pt x="1431" y="10445"/>
                    <a:pt x="1221" y="8162"/>
                  </a:cubicBezTo>
                  <a:cubicBezTo>
                    <a:pt x="1217" y="8133"/>
                    <a:pt x="1213" y="8107"/>
                    <a:pt x="1213" y="8078"/>
                  </a:cubicBezTo>
                  <a:cubicBezTo>
                    <a:pt x="1144" y="7379"/>
                    <a:pt x="1071" y="6687"/>
                    <a:pt x="991" y="6024"/>
                  </a:cubicBezTo>
                  <a:cubicBezTo>
                    <a:pt x="925" y="5453"/>
                    <a:pt x="846" y="4834"/>
                    <a:pt x="751" y="4138"/>
                  </a:cubicBezTo>
                  <a:cubicBezTo>
                    <a:pt x="631" y="3278"/>
                    <a:pt x="500" y="2419"/>
                    <a:pt x="357" y="1578"/>
                  </a:cubicBezTo>
                  <a:cubicBezTo>
                    <a:pt x="259" y="1002"/>
                    <a:pt x="172" y="496"/>
                    <a:pt x="85" y="34"/>
                  </a:cubicBezTo>
                  <a:cubicBezTo>
                    <a:pt x="81" y="14"/>
                    <a:pt x="63" y="0"/>
                    <a:pt x="44"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9"/>
            <p:cNvSpPr/>
            <p:nvPr/>
          </p:nvSpPr>
          <p:spPr>
            <a:xfrm>
              <a:off x="8800734" y="1696657"/>
              <a:ext cx="175283" cy="3403905"/>
            </a:xfrm>
            <a:custGeom>
              <a:avLst/>
              <a:gdLst/>
              <a:ahLst/>
              <a:cxnLst/>
              <a:rect l="l" t="t" r="r" b="b"/>
              <a:pathLst>
                <a:path w="1628" h="20981" extrusionOk="0">
                  <a:moveTo>
                    <a:pt x="43" y="0"/>
                  </a:moveTo>
                  <a:cubicBezTo>
                    <a:pt x="41" y="0"/>
                    <a:pt x="38" y="0"/>
                    <a:pt x="36" y="1"/>
                  </a:cubicBezTo>
                  <a:cubicBezTo>
                    <a:pt x="14" y="5"/>
                    <a:pt x="0" y="27"/>
                    <a:pt x="7" y="49"/>
                  </a:cubicBezTo>
                  <a:cubicBezTo>
                    <a:pt x="102" y="551"/>
                    <a:pt x="189" y="1054"/>
                    <a:pt x="270" y="1541"/>
                  </a:cubicBezTo>
                  <a:cubicBezTo>
                    <a:pt x="648" y="3781"/>
                    <a:pt x="947" y="6057"/>
                    <a:pt x="1155" y="8308"/>
                  </a:cubicBezTo>
                  <a:cubicBezTo>
                    <a:pt x="1155" y="8333"/>
                    <a:pt x="1159" y="8355"/>
                    <a:pt x="1159" y="8384"/>
                  </a:cubicBezTo>
                  <a:cubicBezTo>
                    <a:pt x="1362" y="10606"/>
                    <a:pt x="1483" y="12853"/>
                    <a:pt x="1515" y="15067"/>
                  </a:cubicBezTo>
                  <a:cubicBezTo>
                    <a:pt x="1548" y="17189"/>
                    <a:pt x="1519" y="18999"/>
                    <a:pt x="1413" y="20941"/>
                  </a:cubicBezTo>
                  <a:cubicBezTo>
                    <a:pt x="1413" y="20962"/>
                    <a:pt x="1431" y="20981"/>
                    <a:pt x="1453" y="20981"/>
                  </a:cubicBezTo>
                  <a:cubicBezTo>
                    <a:pt x="1475" y="20981"/>
                    <a:pt x="1493" y="20966"/>
                    <a:pt x="1493" y="20944"/>
                  </a:cubicBezTo>
                  <a:cubicBezTo>
                    <a:pt x="1596" y="18999"/>
                    <a:pt x="1628" y="17189"/>
                    <a:pt x="1596" y="15067"/>
                  </a:cubicBezTo>
                  <a:cubicBezTo>
                    <a:pt x="1562" y="12848"/>
                    <a:pt x="1443" y="10598"/>
                    <a:pt x="1238" y="8377"/>
                  </a:cubicBezTo>
                  <a:cubicBezTo>
                    <a:pt x="1235" y="8352"/>
                    <a:pt x="1235" y="8325"/>
                    <a:pt x="1231" y="8300"/>
                  </a:cubicBezTo>
                  <a:cubicBezTo>
                    <a:pt x="1024" y="6046"/>
                    <a:pt x="729" y="3770"/>
                    <a:pt x="350" y="1527"/>
                  </a:cubicBezTo>
                  <a:cubicBezTo>
                    <a:pt x="266" y="1039"/>
                    <a:pt x="179" y="536"/>
                    <a:pt x="84" y="34"/>
                  </a:cubicBezTo>
                  <a:cubicBezTo>
                    <a:pt x="80" y="14"/>
                    <a:pt x="62" y="0"/>
                    <a:pt x="43"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1" name="Google Shape;771;p29"/>
          <p:cNvGrpSpPr/>
          <p:nvPr/>
        </p:nvGrpSpPr>
        <p:grpSpPr>
          <a:xfrm>
            <a:off x="8610533" y="-507998"/>
            <a:ext cx="4394052" cy="2751108"/>
            <a:chOff x="5331840" y="5"/>
            <a:chExt cx="3812076" cy="2386733"/>
          </a:xfrm>
        </p:grpSpPr>
        <p:sp>
          <p:nvSpPr>
            <p:cNvPr id="772" name="Google Shape;772;p29"/>
            <p:cNvSpPr/>
            <p:nvPr/>
          </p:nvSpPr>
          <p:spPr>
            <a:xfrm>
              <a:off x="5331840" y="5"/>
              <a:ext cx="3812076" cy="2373963"/>
            </a:xfrm>
            <a:custGeom>
              <a:avLst/>
              <a:gdLst/>
              <a:ahLst/>
              <a:cxnLst/>
              <a:rect l="l" t="t" r="r" b="b"/>
              <a:pathLst>
                <a:path w="35406" h="22048" extrusionOk="0">
                  <a:moveTo>
                    <a:pt x="1" y="1"/>
                  </a:moveTo>
                  <a:cubicBezTo>
                    <a:pt x="1825" y="3416"/>
                    <a:pt x="5510" y="9206"/>
                    <a:pt x="12215" y="14090"/>
                  </a:cubicBezTo>
                  <a:cubicBezTo>
                    <a:pt x="21676" y="20980"/>
                    <a:pt x="31428" y="21898"/>
                    <a:pt x="35405" y="22047"/>
                  </a:cubicBezTo>
                  <a:lnTo>
                    <a:pt x="354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9"/>
            <p:cNvSpPr/>
            <p:nvPr/>
          </p:nvSpPr>
          <p:spPr>
            <a:xfrm>
              <a:off x="5716543" y="254322"/>
              <a:ext cx="3003923" cy="1870271"/>
            </a:xfrm>
            <a:custGeom>
              <a:avLst/>
              <a:gdLst/>
              <a:ahLst/>
              <a:cxnLst/>
              <a:rect l="l" t="t" r="r" b="b"/>
              <a:pathLst>
                <a:path w="27900" h="17370" extrusionOk="0">
                  <a:moveTo>
                    <a:pt x="47" y="0"/>
                  </a:moveTo>
                  <a:cubicBezTo>
                    <a:pt x="39" y="0"/>
                    <a:pt x="30" y="3"/>
                    <a:pt x="22" y="9"/>
                  </a:cubicBezTo>
                  <a:cubicBezTo>
                    <a:pt x="4" y="20"/>
                    <a:pt x="0" y="46"/>
                    <a:pt x="14" y="64"/>
                  </a:cubicBezTo>
                  <a:cubicBezTo>
                    <a:pt x="2349" y="3360"/>
                    <a:pt x="5124" y="6288"/>
                    <a:pt x="8256" y="8760"/>
                  </a:cubicBezTo>
                  <a:cubicBezTo>
                    <a:pt x="13831" y="13170"/>
                    <a:pt x="20608" y="16145"/>
                    <a:pt x="27855" y="17369"/>
                  </a:cubicBezTo>
                  <a:cubicBezTo>
                    <a:pt x="27877" y="17369"/>
                    <a:pt x="27891" y="17354"/>
                    <a:pt x="27895" y="17336"/>
                  </a:cubicBezTo>
                  <a:cubicBezTo>
                    <a:pt x="27899" y="17314"/>
                    <a:pt x="27884" y="17297"/>
                    <a:pt x="27862" y="17292"/>
                  </a:cubicBezTo>
                  <a:cubicBezTo>
                    <a:pt x="20634" y="16073"/>
                    <a:pt x="13872" y="13101"/>
                    <a:pt x="8303" y="8698"/>
                  </a:cubicBezTo>
                  <a:cubicBezTo>
                    <a:pt x="5179" y="6229"/>
                    <a:pt x="2411" y="3308"/>
                    <a:pt x="76" y="17"/>
                  </a:cubicBezTo>
                  <a:cubicBezTo>
                    <a:pt x="70" y="6"/>
                    <a:pt x="59" y="0"/>
                    <a:pt x="47"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9"/>
            <p:cNvSpPr/>
            <p:nvPr/>
          </p:nvSpPr>
          <p:spPr>
            <a:xfrm>
              <a:off x="6090910" y="224821"/>
              <a:ext cx="2629025" cy="1693042"/>
            </a:xfrm>
            <a:custGeom>
              <a:avLst/>
              <a:gdLst/>
              <a:ahLst/>
              <a:cxnLst/>
              <a:rect l="l" t="t" r="r" b="b"/>
              <a:pathLst>
                <a:path w="24418" h="15724" extrusionOk="0">
                  <a:moveTo>
                    <a:pt x="45" y="0"/>
                  </a:moveTo>
                  <a:cubicBezTo>
                    <a:pt x="40" y="0"/>
                    <a:pt x="34" y="1"/>
                    <a:pt x="30" y="3"/>
                  </a:cubicBezTo>
                  <a:cubicBezTo>
                    <a:pt x="8" y="14"/>
                    <a:pt x="1" y="36"/>
                    <a:pt x="8" y="54"/>
                  </a:cubicBezTo>
                  <a:cubicBezTo>
                    <a:pt x="1712" y="3844"/>
                    <a:pt x="4280" y="7202"/>
                    <a:pt x="7430" y="9766"/>
                  </a:cubicBezTo>
                  <a:cubicBezTo>
                    <a:pt x="13738" y="14900"/>
                    <a:pt x="20758" y="15702"/>
                    <a:pt x="24378" y="15724"/>
                  </a:cubicBezTo>
                  <a:cubicBezTo>
                    <a:pt x="24400" y="15724"/>
                    <a:pt x="24418" y="15705"/>
                    <a:pt x="24418" y="15684"/>
                  </a:cubicBezTo>
                  <a:cubicBezTo>
                    <a:pt x="24418" y="15662"/>
                    <a:pt x="24404" y="15643"/>
                    <a:pt x="24382" y="15643"/>
                  </a:cubicBezTo>
                  <a:cubicBezTo>
                    <a:pt x="20769" y="15622"/>
                    <a:pt x="13770" y="14824"/>
                    <a:pt x="7481" y="9705"/>
                  </a:cubicBezTo>
                  <a:cubicBezTo>
                    <a:pt x="4338" y="7148"/>
                    <a:pt x="1778" y="3801"/>
                    <a:pt x="81" y="25"/>
                  </a:cubicBezTo>
                  <a:cubicBezTo>
                    <a:pt x="76" y="9"/>
                    <a:pt x="60" y="0"/>
                    <a:pt x="45"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9"/>
            <p:cNvSpPr/>
            <p:nvPr/>
          </p:nvSpPr>
          <p:spPr>
            <a:xfrm>
              <a:off x="6750817" y="175508"/>
              <a:ext cx="2196202" cy="1467145"/>
            </a:xfrm>
            <a:custGeom>
              <a:avLst/>
              <a:gdLst/>
              <a:ahLst/>
              <a:cxnLst/>
              <a:rect l="l" t="t" r="r" b="b"/>
              <a:pathLst>
                <a:path w="20398" h="13626" extrusionOk="0">
                  <a:moveTo>
                    <a:pt x="49" y="0"/>
                  </a:moveTo>
                  <a:cubicBezTo>
                    <a:pt x="45" y="0"/>
                    <a:pt x="41" y="1"/>
                    <a:pt x="37" y="2"/>
                  </a:cubicBezTo>
                  <a:cubicBezTo>
                    <a:pt x="15" y="6"/>
                    <a:pt x="0" y="28"/>
                    <a:pt x="8" y="50"/>
                  </a:cubicBezTo>
                  <a:cubicBezTo>
                    <a:pt x="547" y="2151"/>
                    <a:pt x="2004" y="6153"/>
                    <a:pt x="5715" y="9332"/>
                  </a:cubicBezTo>
                  <a:cubicBezTo>
                    <a:pt x="9920" y="12937"/>
                    <a:pt x="14760" y="13625"/>
                    <a:pt x="17826" y="13625"/>
                  </a:cubicBezTo>
                  <a:cubicBezTo>
                    <a:pt x="18949" y="13625"/>
                    <a:pt x="19830" y="13531"/>
                    <a:pt x="20361" y="13458"/>
                  </a:cubicBezTo>
                  <a:cubicBezTo>
                    <a:pt x="20383" y="13454"/>
                    <a:pt x="20398" y="13436"/>
                    <a:pt x="20394" y="13414"/>
                  </a:cubicBezTo>
                  <a:cubicBezTo>
                    <a:pt x="20391" y="13394"/>
                    <a:pt x="20376" y="13381"/>
                    <a:pt x="20357" y="13381"/>
                  </a:cubicBezTo>
                  <a:cubicBezTo>
                    <a:pt x="20355" y="13381"/>
                    <a:pt x="20353" y="13381"/>
                    <a:pt x="20350" y="13381"/>
                  </a:cubicBezTo>
                  <a:cubicBezTo>
                    <a:pt x="19822" y="13454"/>
                    <a:pt x="18944" y="13545"/>
                    <a:pt x="17832" y="13545"/>
                  </a:cubicBezTo>
                  <a:cubicBezTo>
                    <a:pt x="14776" y="13545"/>
                    <a:pt x="9954" y="12864"/>
                    <a:pt x="5765" y="9274"/>
                  </a:cubicBezTo>
                  <a:cubicBezTo>
                    <a:pt x="2073" y="6105"/>
                    <a:pt x="620" y="2122"/>
                    <a:pt x="84" y="31"/>
                  </a:cubicBezTo>
                  <a:cubicBezTo>
                    <a:pt x="79" y="13"/>
                    <a:pt x="65" y="0"/>
                    <a:pt x="49"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9"/>
            <p:cNvSpPr/>
            <p:nvPr/>
          </p:nvSpPr>
          <p:spPr>
            <a:xfrm>
              <a:off x="7157054" y="175400"/>
              <a:ext cx="1782220" cy="1146497"/>
            </a:xfrm>
            <a:custGeom>
              <a:avLst/>
              <a:gdLst/>
              <a:ahLst/>
              <a:cxnLst/>
              <a:rect l="l" t="t" r="r" b="b"/>
              <a:pathLst>
                <a:path w="16553" h="10648" extrusionOk="0">
                  <a:moveTo>
                    <a:pt x="44" y="1"/>
                  </a:moveTo>
                  <a:cubicBezTo>
                    <a:pt x="39" y="1"/>
                    <a:pt x="34" y="2"/>
                    <a:pt x="29" y="3"/>
                  </a:cubicBezTo>
                  <a:cubicBezTo>
                    <a:pt x="12" y="14"/>
                    <a:pt x="0" y="36"/>
                    <a:pt x="12" y="58"/>
                  </a:cubicBezTo>
                  <a:cubicBezTo>
                    <a:pt x="915" y="2126"/>
                    <a:pt x="2688" y="5080"/>
                    <a:pt x="5991" y="7414"/>
                  </a:cubicBezTo>
                  <a:cubicBezTo>
                    <a:pt x="9927" y="10196"/>
                    <a:pt x="14028" y="10648"/>
                    <a:pt x="16268" y="10648"/>
                  </a:cubicBezTo>
                  <a:lnTo>
                    <a:pt x="16515" y="10648"/>
                  </a:lnTo>
                  <a:cubicBezTo>
                    <a:pt x="16537" y="10648"/>
                    <a:pt x="16552" y="10629"/>
                    <a:pt x="16552" y="10608"/>
                  </a:cubicBezTo>
                  <a:cubicBezTo>
                    <a:pt x="16552" y="10587"/>
                    <a:pt x="16536" y="10567"/>
                    <a:pt x="16517" y="10567"/>
                  </a:cubicBezTo>
                  <a:cubicBezTo>
                    <a:pt x="16515" y="10567"/>
                    <a:pt x="16513" y="10567"/>
                    <a:pt x="16512" y="10567"/>
                  </a:cubicBezTo>
                  <a:cubicBezTo>
                    <a:pt x="16425" y="10569"/>
                    <a:pt x="16335" y="10570"/>
                    <a:pt x="16241" y="10570"/>
                  </a:cubicBezTo>
                  <a:cubicBezTo>
                    <a:pt x="14006" y="10570"/>
                    <a:pt x="9943" y="10110"/>
                    <a:pt x="6038" y="7352"/>
                  </a:cubicBezTo>
                  <a:cubicBezTo>
                    <a:pt x="2750" y="5024"/>
                    <a:pt x="984" y="2083"/>
                    <a:pt x="81" y="25"/>
                  </a:cubicBezTo>
                  <a:cubicBezTo>
                    <a:pt x="75" y="11"/>
                    <a:pt x="60" y="1"/>
                    <a:pt x="44"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9"/>
            <p:cNvSpPr/>
            <p:nvPr/>
          </p:nvSpPr>
          <p:spPr>
            <a:xfrm>
              <a:off x="7696586" y="101753"/>
              <a:ext cx="1220626" cy="946872"/>
            </a:xfrm>
            <a:custGeom>
              <a:avLst/>
              <a:gdLst/>
              <a:ahLst/>
              <a:cxnLst/>
              <a:rect l="l" t="t" r="r" b="b"/>
              <a:pathLst>
                <a:path w="11337" h="8794" extrusionOk="0">
                  <a:moveTo>
                    <a:pt x="47" y="0"/>
                  </a:moveTo>
                  <a:cubicBezTo>
                    <a:pt x="42" y="0"/>
                    <a:pt x="38" y="1"/>
                    <a:pt x="33" y="2"/>
                  </a:cubicBezTo>
                  <a:cubicBezTo>
                    <a:pt x="11" y="6"/>
                    <a:pt x="0" y="32"/>
                    <a:pt x="8" y="49"/>
                  </a:cubicBezTo>
                  <a:cubicBezTo>
                    <a:pt x="565" y="1827"/>
                    <a:pt x="1468" y="3400"/>
                    <a:pt x="2692" y="4733"/>
                  </a:cubicBezTo>
                  <a:cubicBezTo>
                    <a:pt x="5711" y="8018"/>
                    <a:pt x="9713" y="8666"/>
                    <a:pt x="11296" y="8794"/>
                  </a:cubicBezTo>
                  <a:cubicBezTo>
                    <a:pt x="11318" y="8794"/>
                    <a:pt x="11333" y="8775"/>
                    <a:pt x="11337" y="8757"/>
                  </a:cubicBezTo>
                  <a:cubicBezTo>
                    <a:pt x="11337" y="8735"/>
                    <a:pt x="11323" y="8713"/>
                    <a:pt x="11301" y="8713"/>
                  </a:cubicBezTo>
                  <a:cubicBezTo>
                    <a:pt x="9728" y="8589"/>
                    <a:pt x="5747" y="7945"/>
                    <a:pt x="2750" y="4678"/>
                  </a:cubicBezTo>
                  <a:cubicBezTo>
                    <a:pt x="1537" y="3357"/>
                    <a:pt x="638" y="1790"/>
                    <a:pt x="80" y="27"/>
                  </a:cubicBezTo>
                  <a:cubicBezTo>
                    <a:pt x="78" y="10"/>
                    <a:pt x="63" y="0"/>
                    <a:pt x="47"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9"/>
            <p:cNvSpPr/>
            <p:nvPr/>
          </p:nvSpPr>
          <p:spPr>
            <a:xfrm>
              <a:off x="8154505" y="116181"/>
              <a:ext cx="799970" cy="673707"/>
            </a:xfrm>
            <a:custGeom>
              <a:avLst/>
              <a:gdLst/>
              <a:ahLst/>
              <a:cxnLst/>
              <a:rect l="l" t="t" r="r" b="b"/>
              <a:pathLst>
                <a:path w="7430" h="6257" extrusionOk="0">
                  <a:moveTo>
                    <a:pt x="45" y="1"/>
                  </a:moveTo>
                  <a:cubicBezTo>
                    <a:pt x="41" y="1"/>
                    <a:pt x="37" y="1"/>
                    <a:pt x="34" y="3"/>
                  </a:cubicBezTo>
                  <a:cubicBezTo>
                    <a:pt x="12" y="11"/>
                    <a:pt x="1" y="36"/>
                    <a:pt x="8" y="54"/>
                  </a:cubicBezTo>
                  <a:cubicBezTo>
                    <a:pt x="387" y="1161"/>
                    <a:pt x="1345" y="3241"/>
                    <a:pt x="3522" y="4741"/>
                  </a:cubicBezTo>
                  <a:cubicBezTo>
                    <a:pt x="4658" y="5524"/>
                    <a:pt x="5991" y="6048"/>
                    <a:pt x="7386" y="6256"/>
                  </a:cubicBezTo>
                  <a:cubicBezTo>
                    <a:pt x="7404" y="6256"/>
                    <a:pt x="7423" y="6241"/>
                    <a:pt x="7426" y="6223"/>
                  </a:cubicBezTo>
                  <a:cubicBezTo>
                    <a:pt x="7430" y="6201"/>
                    <a:pt x="7415" y="6183"/>
                    <a:pt x="7393" y="6179"/>
                  </a:cubicBezTo>
                  <a:cubicBezTo>
                    <a:pt x="6016" y="5972"/>
                    <a:pt x="4691" y="5451"/>
                    <a:pt x="3566" y="4675"/>
                  </a:cubicBezTo>
                  <a:cubicBezTo>
                    <a:pt x="1411" y="3189"/>
                    <a:pt x="456" y="1125"/>
                    <a:pt x="81" y="29"/>
                  </a:cubicBezTo>
                  <a:cubicBezTo>
                    <a:pt x="75" y="11"/>
                    <a:pt x="60" y="1"/>
                    <a:pt x="45"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9"/>
            <p:cNvSpPr/>
            <p:nvPr/>
          </p:nvSpPr>
          <p:spPr>
            <a:xfrm>
              <a:off x="7884793" y="2145767"/>
              <a:ext cx="1258310" cy="240971"/>
            </a:xfrm>
            <a:custGeom>
              <a:avLst/>
              <a:gdLst/>
              <a:ahLst/>
              <a:cxnLst/>
              <a:rect l="l" t="t" r="r" b="b"/>
              <a:pathLst>
                <a:path w="11687" h="2238" extrusionOk="0">
                  <a:moveTo>
                    <a:pt x="43" y="0"/>
                  </a:moveTo>
                  <a:cubicBezTo>
                    <a:pt x="27" y="0"/>
                    <a:pt x="10" y="10"/>
                    <a:pt x="4" y="28"/>
                  </a:cubicBezTo>
                  <a:cubicBezTo>
                    <a:pt x="0" y="46"/>
                    <a:pt x="8" y="71"/>
                    <a:pt x="30" y="79"/>
                  </a:cubicBezTo>
                  <a:cubicBezTo>
                    <a:pt x="1796" y="698"/>
                    <a:pt x="3624" y="1189"/>
                    <a:pt x="5459" y="1547"/>
                  </a:cubicBezTo>
                  <a:cubicBezTo>
                    <a:pt x="7491" y="1940"/>
                    <a:pt x="9575" y="2172"/>
                    <a:pt x="11646" y="2238"/>
                  </a:cubicBezTo>
                  <a:cubicBezTo>
                    <a:pt x="11668" y="2238"/>
                    <a:pt x="11686" y="2220"/>
                    <a:pt x="11686" y="2199"/>
                  </a:cubicBezTo>
                  <a:cubicBezTo>
                    <a:pt x="11686" y="2177"/>
                    <a:pt x="11668" y="2158"/>
                    <a:pt x="11646" y="2158"/>
                  </a:cubicBezTo>
                  <a:cubicBezTo>
                    <a:pt x="9582" y="2093"/>
                    <a:pt x="7502" y="1863"/>
                    <a:pt x="5474" y="1470"/>
                  </a:cubicBezTo>
                  <a:cubicBezTo>
                    <a:pt x="3642" y="1113"/>
                    <a:pt x="1818" y="621"/>
                    <a:pt x="55" y="2"/>
                  </a:cubicBezTo>
                  <a:cubicBezTo>
                    <a:pt x="51" y="1"/>
                    <a:pt x="47" y="0"/>
                    <a:pt x="43"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0" name="Google Shape;780;p29"/>
          <p:cNvGrpSpPr/>
          <p:nvPr/>
        </p:nvGrpSpPr>
        <p:grpSpPr>
          <a:xfrm flipH="1">
            <a:off x="5897144" y="-15"/>
            <a:ext cx="6295115" cy="6448476"/>
            <a:chOff x="4125800" y="812834"/>
            <a:chExt cx="1406792" cy="1441022"/>
          </a:xfrm>
        </p:grpSpPr>
        <p:sp>
          <p:nvSpPr>
            <p:cNvPr id="781" name="Google Shape;781;p29"/>
            <p:cNvSpPr/>
            <p:nvPr/>
          </p:nvSpPr>
          <p:spPr>
            <a:xfrm>
              <a:off x="4159297" y="814906"/>
              <a:ext cx="265076" cy="93582"/>
            </a:xfrm>
            <a:custGeom>
              <a:avLst/>
              <a:gdLst/>
              <a:ahLst/>
              <a:cxnLst/>
              <a:rect l="l" t="t" r="r" b="b"/>
              <a:pathLst>
                <a:path w="6141" h="2168" extrusionOk="0">
                  <a:moveTo>
                    <a:pt x="4549" y="1"/>
                  </a:moveTo>
                  <a:cubicBezTo>
                    <a:pt x="3034" y="18"/>
                    <a:pt x="1515" y="40"/>
                    <a:pt x="1" y="62"/>
                  </a:cubicBezTo>
                  <a:cubicBezTo>
                    <a:pt x="670" y="761"/>
                    <a:pt x="1341" y="1465"/>
                    <a:pt x="2011" y="2167"/>
                  </a:cubicBezTo>
                  <a:cubicBezTo>
                    <a:pt x="3388" y="2068"/>
                    <a:pt x="4764" y="1974"/>
                    <a:pt x="6141" y="1880"/>
                  </a:cubicBezTo>
                  <a:cubicBezTo>
                    <a:pt x="5608" y="1253"/>
                    <a:pt x="5080" y="626"/>
                    <a:pt x="4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9"/>
            <p:cNvSpPr/>
            <p:nvPr/>
          </p:nvSpPr>
          <p:spPr>
            <a:xfrm>
              <a:off x="4125800" y="812834"/>
              <a:ext cx="247810" cy="29482"/>
            </a:xfrm>
            <a:custGeom>
              <a:avLst/>
              <a:gdLst/>
              <a:ahLst/>
              <a:cxnLst/>
              <a:rect l="l" t="t" r="r" b="b"/>
              <a:pathLst>
                <a:path w="5741" h="683" extrusionOk="0">
                  <a:moveTo>
                    <a:pt x="1" y="1"/>
                  </a:moveTo>
                  <a:cubicBezTo>
                    <a:pt x="1" y="376"/>
                    <a:pt x="307" y="682"/>
                    <a:pt x="682" y="682"/>
                  </a:cubicBezTo>
                  <a:lnTo>
                    <a:pt x="5740" y="682"/>
                  </a:lnTo>
                  <a:lnTo>
                    <a:pt x="57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9"/>
            <p:cNvSpPr/>
            <p:nvPr/>
          </p:nvSpPr>
          <p:spPr>
            <a:xfrm>
              <a:off x="4246103" y="896015"/>
              <a:ext cx="1286490" cy="1357841"/>
            </a:xfrm>
            <a:custGeom>
              <a:avLst/>
              <a:gdLst/>
              <a:ahLst/>
              <a:cxnLst/>
              <a:rect l="l" t="t" r="r" b="b"/>
              <a:pathLst>
                <a:path w="29804" h="31457" extrusionOk="0">
                  <a:moveTo>
                    <a:pt x="4130" y="1"/>
                  </a:moveTo>
                  <a:cubicBezTo>
                    <a:pt x="2753" y="95"/>
                    <a:pt x="1377" y="189"/>
                    <a:pt x="0" y="288"/>
                  </a:cubicBezTo>
                  <a:lnTo>
                    <a:pt x="12880" y="31457"/>
                  </a:lnTo>
                  <a:cubicBezTo>
                    <a:pt x="18521" y="31446"/>
                    <a:pt x="24162" y="31435"/>
                    <a:pt x="29803" y="31428"/>
                  </a:cubicBezTo>
                  <a:cubicBezTo>
                    <a:pt x="21245" y="20950"/>
                    <a:pt x="12687" y="10474"/>
                    <a:pt x="4130"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84" name="Google Shape;784;p29"/>
          <p:cNvSpPr/>
          <p:nvPr/>
        </p:nvSpPr>
        <p:spPr>
          <a:xfrm>
            <a:off x="140653" y="4744651"/>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5" name="Google Shape;785;p29"/>
          <p:cNvSpPr/>
          <p:nvPr/>
        </p:nvSpPr>
        <p:spPr>
          <a:xfrm>
            <a:off x="747384" y="5418499"/>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6" name="Google Shape;786;p29"/>
          <p:cNvSpPr/>
          <p:nvPr/>
        </p:nvSpPr>
        <p:spPr>
          <a:xfrm>
            <a:off x="508534" y="4283681"/>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7" name="Google Shape;787;p29"/>
          <p:cNvSpPr/>
          <p:nvPr/>
        </p:nvSpPr>
        <p:spPr>
          <a:xfrm>
            <a:off x="11084487" y="2094134"/>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24713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788"/>
        <p:cNvGrpSpPr/>
        <p:nvPr/>
      </p:nvGrpSpPr>
      <p:grpSpPr>
        <a:xfrm>
          <a:off x="0" y="0"/>
          <a:ext cx="0" cy="0"/>
          <a:chOff x="0" y="0"/>
          <a:chExt cx="0" cy="0"/>
        </a:xfrm>
      </p:grpSpPr>
      <p:sp>
        <p:nvSpPr>
          <p:cNvPr id="789" name="Google Shape;789;p30"/>
          <p:cNvSpPr/>
          <p:nvPr/>
        </p:nvSpPr>
        <p:spPr>
          <a:xfrm>
            <a:off x="0" y="6144667"/>
            <a:ext cx="12192000" cy="725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90" name="Google Shape;790;p30"/>
          <p:cNvGrpSpPr/>
          <p:nvPr/>
        </p:nvGrpSpPr>
        <p:grpSpPr>
          <a:xfrm>
            <a:off x="11646298" y="1350897"/>
            <a:ext cx="1358908" cy="5497256"/>
            <a:chOff x="7688400" y="1013171"/>
            <a:chExt cx="1455557" cy="4122942"/>
          </a:xfrm>
        </p:grpSpPr>
        <p:sp>
          <p:nvSpPr>
            <p:cNvPr id="791" name="Google Shape;791;p30"/>
            <p:cNvSpPr/>
            <p:nvPr/>
          </p:nvSpPr>
          <p:spPr>
            <a:xfrm>
              <a:off x="7688400" y="1013171"/>
              <a:ext cx="1455557" cy="4122942"/>
            </a:xfrm>
            <a:custGeom>
              <a:avLst/>
              <a:gdLst/>
              <a:ahLst/>
              <a:cxnLst/>
              <a:rect l="l" t="t" r="r" b="b"/>
              <a:pathLst>
                <a:path w="13519" h="25413" extrusionOk="0">
                  <a:moveTo>
                    <a:pt x="13518" y="1"/>
                  </a:moveTo>
                  <a:cubicBezTo>
                    <a:pt x="12338" y="33"/>
                    <a:pt x="11154" y="70"/>
                    <a:pt x="9974" y="102"/>
                  </a:cubicBezTo>
                  <a:cubicBezTo>
                    <a:pt x="7378" y="176"/>
                    <a:pt x="4785" y="252"/>
                    <a:pt x="2192" y="324"/>
                  </a:cubicBezTo>
                  <a:cubicBezTo>
                    <a:pt x="1711" y="339"/>
                    <a:pt x="1234" y="351"/>
                    <a:pt x="758" y="365"/>
                  </a:cubicBezTo>
                  <a:cubicBezTo>
                    <a:pt x="721" y="1544"/>
                    <a:pt x="684" y="2724"/>
                    <a:pt x="649" y="3904"/>
                  </a:cubicBezTo>
                  <a:cubicBezTo>
                    <a:pt x="619" y="4877"/>
                    <a:pt x="590" y="5849"/>
                    <a:pt x="561" y="6822"/>
                  </a:cubicBezTo>
                  <a:cubicBezTo>
                    <a:pt x="557" y="6927"/>
                    <a:pt x="528" y="7284"/>
                    <a:pt x="531" y="7768"/>
                  </a:cubicBezTo>
                  <a:cubicBezTo>
                    <a:pt x="543" y="8642"/>
                    <a:pt x="546" y="9094"/>
                    <a:pt x="765" y="9556"/>
                  </a:cubicBezTo>
                  <a:cubicBezTo>
                    <a:pt x="877" y="9797"/>
                    <a:pt x="1143" y="10252"/>
                    <a:pt x="1802" y="10630"/>
                  </a:cubicBezTo>
                  <a:cubicBezTo>
                    <a:pt x="1802" y="11210"/>
                    <a:pt x="1792" y="12007"/>
                    <a:pt x="1751" y="12947"/>
                  </a:cubicBezTo>
                  <a:cubicBezTo>
                    <a:pt x="1668" y="14928"/>
                    <a:pt x="1493" y="16410"/>
                    <a:pt x="1387" y="17310"/>
                  </a:cubicBezTo>
                  <a:cubicBezTo>
                    <a:pt x="990" y="20660"/>
                    <a:pt x="350" y="23791"/>
                    <a:pt x="0" y="25412"/>
                  </a:cubicBezTo>
                  <a:lnTo>
                    <a:pt x="13518" y="25412"/>
                  </a:lnTo>
                  <a:lnTo>
                    <a:pt x="135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a:off x="7977708" y="1552107"/>
              <a:ext cx="34669" cy="3557868"/>
            </a:xfrm>
            <a:custGeom>
              <a:avLst/>
              <a:gdLst/>
              <a:ahLst/>
              <a:cxnLst/>
              <a:rect l="l" t="t" r="r" b="b"/>
              <a:pathLst>
                <a:path w="322" h="21930" extrusionOk="0">
                  <a:moveTo>
                    <a:pt x="285" y="0"/>
                  </a:moveTo>
                  <a:cubicBezTo>
                    <a:pt x="263" y="0"/>
                    <a:pt x="244" y="18"/>
                    <a:pt x="244" y="39"/>
                  </a:cubicBezTo>
                  <a:cubicBezTo>
                    <a:pt x="244" y="288"/>
                    <a:pt x="244" y="535"/>
                    <a:pt x="241" y="782"/>
                  </a:cubicBezTo>
                  <a:lnTo>
                    <a:pt x="241" y="1522"/>
                  </a:lnTo>
                  <a:cubicBezTo>
                    <a:pt x="241" y="2418"/>
                    <a:pt x="237" y="3313"/>
                    <a:pt x="234" y="4209"/>
                  </a:cubicBezTo>
                  <a:cubicBezTo>
                    <a:pt x="230" y="4581"/>
                    <a:pt x="230" y="4952"/>
                    <a:pt x="226" y="5324"/>
                  </a:cubicBezTo>
                  <a:cubicBezTo>
                    <a:pt x="223" y="6070"/>
                    <a:pt x="216" y="6817"/>
                    <a:pt x="212" y="7571"/>
                  </a:cubicBezTo>
                  <a:lnTo>
                    <a:pt x="212" y="7629"/>
                  </a:lnTo>
                  <a:lnTo>
                    <a:pt x="212" y="7658"/>
                  </a:lnTo>
                  <a:cubicBezTo>
                    <a:pt x="190" y="10455"/>
                    <a:pt x="153" y="13361"/>
                    <a:pt x="106" y="16300"/>
                  </a:cubicBezTo>
                  <a:cubicBezTo>
                    <a:pt x="91" y="17148"/>
                    <a:pt x="81" y="17993"/>
                    <a:pt x="63" y="18842"/>
                  </a:cubicBezTo>
                  <a:cubicBezTo>
                    <a:pt x="63" y="18896"/>
                    <a:pt x="63" y="18951"/>
                    <a:pt x="59" y="19005"/>
                  </a:cubicBezTo>
                  <a:cubicBezTo>
                    <a:pt x="51" y="19242"/>
                    <a:pt x="48" y="19534"/>
                    <a:pt x="48" y="19712"/>
                  </a:cubicBezTo>
                  <a:lnTo>
                    <a:pt x="44" y="19850"/>
                  </a:lnTo>
                  <a:cubicBezTo>
                    <a:pt x="41" y="20116"/>
                    <a:pt x="29" y="20666"/>
                    <a:pt x="4" y="21889"/>
                  </a:cubicBezTo>
                  <a:cubicBezTo>
                    <a:pt x="1" y="21911"/>
                    <a:pt x="19" y="21930"/>
                    <a:pt x="41" y="21930"/>
                  </a:cubicBezTo>
                  <a:cubicBezTo>
                    <a:pt x="63" y="21930"/>
                    <a:pt x="81" y="21911"/>
                    <a:pt x="81" y="21889"/>
                  </a:cubicBezTo>
                  <a:cubicBezTo>
                    <a:pt x="106" y="20670"/>
                    <a:pt x="117" y="20116"/>
                    <a:pt x="125" y="19854"/>
                  </a:cubicBezTo>
                  <a:lnTo>
                    <a:pt x="125" y="19716"/>
                  </a:lnTo>
                  <a:cubicBezTo>
                    <a:pt x="128" y="19534"/>
                    <a:pt x="132" y="19245"/>
                    <a:pt x="139" y="19010"/>
                  </a:cubicBezTo>
                  <a:cubicBezTo>
                    <a:pt x="139" y="18951"/>
                    <a:pt x="142" y="18896"/>
                    <a:pt x="142" y="18842"/>
                  </a:cubicBezTo>
                  <a:cubicBezTo>
                    <a:pt x="157" y="17997"/>
                    <a:pt x="172" y="17152"/>
                    <a:pt x="186" y="16304"/>
                  </a:cubicBezTo>
                  <a:cubicBezTo>
                    <a:pt x="234" y="13361"/>
                    <a:pt x="266" y="10455"/>
                    <a:pt x="288" y="7662"/>
                  </a:cubicBezTo>
                  <a:lnTo>
                    <a:pt x="288" y="7629"/>
                  </a:lnTo>
                  <a:cubicBezTo>
                    <a:pt x="288" y="7607"/>
                    <a:pt x="292" y="7589"/>
                    <a:pt x="288" y="7567"/>
                  </a:cubicBezTo>
                  <a:cubicBezTo>
                    <a:pt x="295" y="6821"/>
                    <a:pt x="303" y="6070"/>
                    <a:pt x="306" y="5327"/>
                  </a:cubicBezTo>
                  <a:cubicBezTo>
                    <a:pt x="310" y="4952"/>
                    <a:pt x="310" y="4581"/>
                    <a:pt x="310" y="4209"/>
                  </a:cubicBezTo>
                  <a:cubicBezTo>
                    <a:pt x="317" y="3313"/>
                    <a:pt x="321" y="2418"/>
                    <a:pt x="321" y="1522"/>
                  </a:cubicBezTo>
                  <a:lnTo>
                    <a:pt x="321" y="782"/>
                  </a:lnTo>
                  <a:lnTo>
                    <a:pt x="321" y="39"/>
                  </a:lnTo>
                  <a:cubicBezTo>
                    <a:pt x="321" y="18"/>
                    <a:pt x="306" y="0"/>
                    <a:pt x="285"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a:off x="8284674" y="1540751"/>
              <a:ext cx="39299" cy="3545052"/>
            </a:xfrm>
            <a:custGeom>
              <a:avLst/>
              <a:gdLst/>
              <a:ahLst/>
              <a:cxnLst/>
              <a:rect l="l" t="t" r="r" b="b"/>
              <a:pathLst>
                <a:path w="365" h="21851" extrusionOk="0">
                  <a:moveTo>
                    <a:pt x="41" y="0"/>
                  </a:moveTo>
                  <a:cubicBezTo>
                    <a:pt x="19" y="0"/>
                    <a:pt x="0" y="19"/>
                    <a:pt x="0" y="40"/>
                  </a:cubicBezTo>
                  <a:cubicBezTo>
                    <a:pt x="22" y="776"/>
                    <a:pt x="44" y="1516"/>
                    <a:pt x="63" y="2255"/>
                  </a:cubicBezTo>
                  <a:cubicBezTo>
                    <a:pt x="84" y="3107"/>
                    <a:pt x="106" y="3963"/>
                    <a:pt x="125" y="4819"/>
                  </a:cubicBezTo>
                  <a:cubicBezTo>
                    <a:pt x="136" y="5252"/>
                    <a:pt x="146" y="5689"/>
                    <a:pt x="153" y="6123"/>
                  </a:cubicBezTo>
                  <a:lnTo>
                    <a:pt x="158" y="6217"/>
                  </a:lnTo>
                  <a:cubicBezTo>
                    <a:pt x="172" y="6934"/>
                    <a:pt x="183" y="7656"/>
                    <a:pt x="194" y="8377"/>
                  </a:cubicBezTo>
                  <a:cubicBezTo>
                    <a:pt x="197" y="8405"/>
                    <a:pt x="197" y="8434"/>
                    <a:pt x="197" y="8464"/>
                  </a:cubicBezTo>
                  <a:cubicBezTo>
                    <a:pt x="234" y="10638"/>
                    <a:pt x="259" y="12903"/>
                    <a:pt x="274" y="15204"/>
                  </a:cubicBezTo>
                  <a:cubicBezTo>
                    <a:pt x="281" y="16366"/>
                    <a:pt x="285" y="17579"/>
                    <a:pt x="285" y="18912"/>
                  </a:cubicBezTo>
                  <a:lnTo>
                    <a:pt x="285" y="19021"/>
                  </a:lnTo>
                  <a:lnTo>
                    <a:pt x="285" y="19924"/>
                  </a:lnTo>
                  <a:cubicBezTo>
                    <a:pt x="285" y="20310"/>
                    <a:pt x="274" y="20598"/>
                    <a:pt x="267" y="20900"/>
                  </a:cubicBezTo>
                  <a:cubicBezTo>
                    <a:pt x="259" y="21169"/>
                    <a:pt x="249" y="21450"/>
                    <a:pt x="249" y="21811"/>
                  </a:cubicBezTo>
                  <a:cubicBezTo>
                    <a:pt x="249" y="21833"/>
                    <a:pt x="267" y="21847"/>
                    <a:pt x="289" y="21850"/>
                  </a:cubicBezTo>
                  <a:cubicBezTo>
                    <a:pt x="311" y="21850"/>
                    <a:pt x="328" y="21833"/>
                    <a:pt x="328" y="21811"/>
                  </a:cubicBezTo>
                  <a:cubicBezTo>
                    <a:pt x="328" y="21453"/>
                    <a:pt x="336" y="21173"/>
                    <a:pt x="347" y="20900"/>
                  </a:cubicBezTo>
                  <a:cubicBezTo>
                    <a:pt x="354" y="20612"/>
                    <a:pt x="365" y="20310"/>
                    <a:pt x="365" y="19924"/>
                  </a:cubicBezTo>
                  <a:lnTo>
                    <a:pt x="365" y="19021"/>
                  </a:lnTo>
                  <a:lnTo>
                    <a:pt x="365" y="18912"/>
                  </a:lnTo>
                  <a:cubicBezTo>
                    <a:pt x="365" y="17579"/>
                    <a:pt x="361" y="16366"/>
                    <a:pt x="354" y="15204"/>
                  </a:cubicBezTo>
                  <a:cubicBezTo>
                    <a:pt x="340" y="12903"/>
                    <a:pt x="314" y="10634"/>
                    <a:pt x="278" y="8464"/>
                  </a:cubicBezTo>
                  <a:cubicBezTo>
                    <a:pt x="278" y="8434"/>
                    <a:pt x="278" y="8405"/>
                    <a:pt x="274" y="8377"/>
                  </a:cubicBezTo>
                  <a:cubicBezTo>
                    <a:pt x="263" y="7652"/>
                    <a:pt x="249" y="6934"/>
                    <a:pt x="234" y="6213"/>
                  </a:cubicBezTo>
                  <a:lnTo>
                    <a:pt x="234" y="6123"/>
                  </a:lnTo>
                  <a:cubicBezTo>
                    <a:pt x="223" y="5686"/>
                    <a:pt x="215" y="5252"/>
                    <a:pt x="205" y="4819"/>
                  </a:cubicBezTo>
                  <a:cubicBezTo>
                    <a:pt x="187" y="3959"/>
                    <a:pt x="165" y="3107"/>
                    <a:pt x="143" y="2255"/>
                  </a:cubicBezTo>
                  <a:cubicBezTo>
                    <a:pt x="121" y="1512"/>
                    <a:pt x="103" y="776"/>
                    <a:pt x="81" y="40"/>
                  </a:cubicBezTo>
                  <a:cubicBezTo>
                    <a:pt x="81" y="19"/>
                    <a:pt x="63" y="0"/>
                    <a:pt x="41"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0"/>
            <p:cNvSpPr/>
            <p:nvPr/>
          </p:nvSpPr>
          <p:spPr>
            <a:xfrm>
              <a:off x="8587010" y="1696657"/>
              <a:ext cx="173452" cy="3082512"/>
            </a:xfrm>
            <a:custGeom>
              <a:avLst/>
              <a:gdLst/>
              <a:ahLst/>
              <a:cxnLst/>
              <a:rect l="l" t="t" r="r" b="b"/>
              <a:pathLst>
                <a:path w="1611" h="19000" extrusionOk="0">
                  <a:moveTo>
                    <a:pt x="44" y="0"/>
                  </a:moveTo>
                  <a:cubicBezTo>
                    <a:pt x="42" y="0"/>
                    <a:pt x="39" y="0"/>
                    <a:pt x="37" y="1"/>
                  </a:cubicBezTo>
                  <a:cubicBezTo>
                    <a:pt x="15" y="5"/>
                    <a:pt x="1" y="27"/>
                    <a:pt x="8" y="49"/>
                  </a:cubicBezTo>
                  <a:cubicBezTo>
                    <a:pt x="92" y="511"/>
                    <a:pt x="182" y="1014"/>
                    <a:pt x="281" y="1592"/>
                  </a:cubicBezTo>
                  <a:cubicBezTo>
                    <a:pt x="419" y="2430"/>
                    <a:pt x="554" y="3289"/>
                    <a:pt x="671" y="4149"/>
                  </a:cubicBezTo>
                  <a:cubicBezTo>
                    <a:pt x="769" y="4844"/>
                    <a:pt x="849" y="5463"/>
                    <a:pt x="915" y="6031"/>
                  </a:cubicBezTo>
                  <a:cubicBezTo>
                    <a:pt x="991" y="6698"/>
                    <a:pt x="1068" y="7390"/>
                    <a:pt x="1133" y="8085"/>
                  </a:cubicBezTo>
                  <a:cubicBezTo>
                    <a:pt x="1133" y="8115"/>
                    <a:pt x="1137" y="8140"/>
                    <a:pt x="1140" y="8169"/>
                  </a:cubicBezTo>
                  <a:cubicBezTo>
                    <a:pt x="1352" y="10449"/>
                    <a:pt x="1479" y="12772"/>
                    <a:pt x="1515" y="15067"/>
                  </a:cubicBezTo>
                  <a:cubicBezTo>
                    <a:pt x="1530" y="16060"/>
                    <a:pt x="1530" y="17030"/>
                    <a:pt x="1515" y="17951"/>
                  </a:cubicBezTo>
                  <a:cubicBezTo>
                    <a:pt x="1512" y="18097"/>
                    <a:pt x="1508" y="18242"/>
                    <a:pt x="1505" y="18388"/>
                  </a:cubicBezTo>
                  <a:lnTo>
                    <a:pt x="1490" y="18959"/>
                  </a:lnTo>
                  <a:cubicBezTo>
                    <a:pt x="1490" y="18981"/>
                    <a:pt x="1508" y="18999"/>
                    <a:pt x="1530" y="18999"/>
                  </a:cubicBezTo>
                  <a:cubicBezTo>
                    <a:pt x="1552" y="18999"/>
                    <a:pt x="1570" y="18985"/>
                    <a:pt x="1570" y="18963"/>
                  </a:cubicBezTo>
                  <a:lnTo>
                    <a:pt x="1584" y="18391"/>
                  </a:lnTo>
                  <a:cubicBezTo>
                    <a:pt x="1589" y="18245"/>
                    <a:pt x="1592" y="18097"/>
                    <a:pt x="1592" y="17951"/>
                  </a:cubicBezTo>
                  <a:cubicBezTo>
                    <a:pt x="1611" y="17033"/>
                    <a:pt x="1611" y="16060"/>
                    <a:pt x="1596" y="15067"/>
                  </a:cubicBezTo>
                  <a:cubicBezTo>
                    <a:pt x="1559" y="12769"/>
                    <a:pt x="1431" y="10445"/>
                    <a:pt x="1221" y="8162"/>
                  </a:cubicBezTo>
                  <a:cubicBezTo>
                    <a:pt x="1217" y="8133"/>
                    <a:pt x="1213" y="8107"/>
                    <a:pt x="1213" y="8078"/>
                  </a:cubicBezTo>
                  <a:cubicBezTo>
                    <a:pt x="1144" y="7379"/>
                    <a:pt x="1071" y="6687"/>
                    <a:pt x="991" y="6024"/>
                  </a:cubicBezTo>
                  <a:cubicBezTo>
                    <a:pt x="925" y="5453"/>
                    <a:pt x="846" y="4834"/>
                    <a:pt x="751" y="4138"/>
                  </a:cubicBezTo>
                  <a:cubicBezTo>
                    <a:pt x="631" y="3278"/>
                    <a:pt x="500" y="2419"/>
                    <a:pt x="357" y="1578"/>
                  </a:cubicBezTo>
                  <a:cubicBezTo>
                    <a:pt x="259" y="1002"/>
                    <a:pt x="172" y="496"/>
                    <a:pt x="85" y="34"/>
                  </a:cubicBezTo>
                  <a:cubicBezTo>
                    <a:pt x="81" y="14"/>
                    <a:pt x="63" y="0"/>
                    <a:pt x="44"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0"/>
            <p:cNvSpPr/>
            <p:nvPr/>
          </p:nvSpPr>
          <p:spPr>
            <a:xfrm>
              <a:off x="8800734" y="1696657"/>
              <a:ext cx="175283" cy="3403905"/>
            </a:xfrm>
            <a:custGeom>
              <a:avLst/>
              <a:gdLst/>
              <a:ahLst/>
              <a:cxnLst/>
              <a:rect l="l" t="t" r="r" b="b"/>
              <a:pathLst>
                <a:path w="1628" h="20981" extrusionOk="0">
                  <a:moveTo>
                    <a:pt x="43" y="0"/>
                  </a:moveTo>
                  <a:cubicBezTo>
                    <a:pt x="41" y="0"/>
                    <a:pt x="38" y="0"/>
                    <a:pt x="36" y="1"/>
                  </a:cubicBezTo>
                  <a:cubicBezTo>
                    <a:pt x="14" y="5"/>
                    <a:pt x="0" y="27"/>
                    <a:pt x="7" y="49"/>
                  </a:cubicBezTo>
                  <a:cubicBezTo>
                    <a:pt x="102" y="551"/>
                    <a:pt x="189" y="1054"/>
                    <a:pt x="270" y="1541"/>
                  </a:cubicBezTo>
                  <a:cubicBezTo>
                    <a:pt x="648" y="3781"/>
                    <a:pt x="947" y="6057"/>
                    <a:pt x="1155" y="8308"/>
                  </a:cubicBezTo>
                  <a:cubicBezTo>
                    <a:pt x="1155" y="8333"/>
                    <a:pt x="1159" y="8355"/>
                    <a:pt x="1159" y="8384"/>
                  </a:cubicBezTo>
                  <a:cubicBezTo>
                    <a:pt x="1362" y="10606"/>
                    <a:pt x="1483" y="12853"/>
                    <a:pt x="1515" y="15067"/>
                  </a:cubicBezTo>
                  <a:cubicBezTo>
                    <a:pt x="1548" y="17189"/>
                    <a:pt x="1519" y="18999"/>
                    <a:pt x="1413" y="20941"/>
                  </a:cubicBezTo>
                  <a:cubicBezTo>
                    <a:pt x="1413" y="20962"/>
                    <a:pt x="1431" y="20981"/>
                    <a:pt x="1453" y="20981"/>
                  </a:cubicBezTo>
                  <a:cubicBezTo>
                    <a:pt x="1475" y="20981"/>
                    <a:pt x="1493" y="20966"/>
                    <a:pt x="1493" y="20944"/>
                  </a:cubicBezTo>
                  <a:cubicBezTo>
                    <a:pt x="1596" y="18999"/>
                    <a:pt x="1628" y="17189"/>
                    <a:pt x="1596" y="15067"/>
                  </a:cubicBezTo>
                  <a:cubicBezTo>
                    <a:pt x="1562" y="12848"/>
                    <a:pt x="1443" y="10598"/>
                    <a:pt x="1238" y="8377"/>
                  </a:cubicBezTo>
                  <a:cubicBezTo>
                    <a:pt x="1235" y="8352"/>
                    <a:pt x="1235" y="8325"/>
                    <a:pt x="1231" y="8300"/>
                  </a:cubicBezTo>
                  <a:cubicBezTo>
                    <a:pt x="1024" y="6046"/>
                    <a:pt x="729" y="3770"/>
                    <a:pt x="350" y="1527"/>
                  </a:cubicBezTo>
                  <a:cubicBezTo>
                    <a:pt x="266" y="1039"/>
                    <a:pt x="179" y="536"/>
                    <a:pt x="84" y="34"/>
                  </a:cubicBezTo>
                  <a:cubicBezTo>
                    <a:pt x="80" y="14"/>
                    <a:pt x="62" y="0"/>
                    <a:pt x="43"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6" name="Google Shape;796;p30"/>
          <p:cNvGrpSpPr/>
          <p:nvPr/>
        </p:nvGrpSpPr>
        <p:grpSpPr>
          <a:xfrm flipH="1">
            <a:off x="-813602" y="1350897"/>
            <a:ext cx="1358908" cy="5497256"/>
            <a:chOff x="7688400" y="1013171"/>
            <a:chExt cx="1455557" cy="4122942"/>
          </a:xfrm>
        </p:grpSpPr>
        <p:sp>
          <p:nvSpPr>
            <p:cNvPr id="797" name="Google Shape;797;p30"/>
            <p:cNvSpPr/>
            <p:nvPr/>
          </p:nvSpPr>
          <p:spPr>
            <a:xfrm>
              <a:off x="7688400" y="1013171"/>
              <a:ext cx="1455557" cy="4122942"/>
            </a:xfrm>
            <a:custGeom>
              <a:avLst/>
              <a:gdLst/>
              <a:ahLst/>
              <a:cxnLst/>
              <a:rect l="l" t="t" r="r" b="b"/>
              <a:pathLst>
                <a:path w="13519" h="25413" extrusionOk="0">
                  <a:moveTo>
                    <a:pt x="13518" y="1"/>
                  </a:moveTo>
                  <a:cubicBezTo>
                    <a:pt x="12338" y="33"/>
                    <a:pt x="11154" y="70"/>
                    <a:pt x="9974" y="102"/>
                  </a:cubicBezTo>
                  <a:cubicBezTo>
                    <a:pt x="7378" y="176"/>
                    <a:pt x="4785" y="252"/>
                    <a:pt x="2192" y="324"/>
                  </a:cubicBezTo>
                  <a:cubicBezTo>
                    <a:pt x="1711" y="339"/>
                    <a:pt x="1234" y="351"/>
                    <a:pt x="758" y="365"/>
                  </a:cubicBezTo>
                  <a:cubicBezTo>
                    <a:pt x="721" y="1544"/>
                    <a:pt x="684" y="2724"/>
                    <a:pt x="649" y="3904"/>
                  </a:cubicBezTo>
                  <a:cubicBezTo>
                    <a:pt x="619" y="4877"/>
                    <a:pt x="590" y="5849"/>
                    <a:pt x="561" y="6822"/>
                  </a:cubicBezTo>
                  <a:cubicBezTo>
                    <a:pt x="557" y="6927"/>
                    <a:pt x="528" y="7284"/>
                    <a:pt x="531" y="7768"/>
                  </a:cubicBezTo>
                  <a:cubicBezTo>
                    <a:pt x="543" y="8642"/>
                    <a:pt x="546" y="9094"/>
                    <a:pt x="765" y="9556"/>
                  </a:cubicBezTo>
                  <a:cubicBezTo>
                    <a:pt x="877" y="9797"/>
                    <a:pt x="1143" y="10252"/>
                    <a:pt x="1802" y="10630"/>
                  </a:cubicBezTo>
                  <a:cubicBezTo>
                    <a:pt x="1802" y="11210"/>
                    <a:pt x="1792" y="12007"/>
                    <a:pt x="1751" y="12947"/>
                  </a:cubicBezTo>
                  <a:cubicBezTo>
                    <a:pt x="1668" y="14928"/>
                    <a:pt x="1493" y="16410"/>
                    <a:pt x="1387" y="17310"/>
                  </a:cubicBezTo>
                  <a:cubicBezTo>
                    <a:pt x="990" y="20660"/>
                    <a:pt x="350" y="23791"/>
                    <a:pt x="0" y="25412"/>
                  </a:cubicBezTo>
                  <a:lnTo>
                    <a:pt x="13518" y="25412"/>
                  </a:lnTo>
                  <a:lnTo>
                    <a:pt x="135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0"/>
            <p:cNvSpPr/>
            <p:nvPr/>
          </p:nvSpPr>
          <p:spPr>
            <a:xfrm>
              <a:off x="7977708" y="1552107"/>
              <a:ext cx="34669" cy="3557868"/>
            </a:xfrm>
            <a:custGeom>
              <a:avLst/>
              <a:gdLst/>
              <a:ahLst/>
              <a:cxnLst/>
              <a:rect l="l" t="t" r="r" b="b"/>
              <a:pathLst>
                <a:path w="322" h="21930" extrusionOk="0">
                  <a:moveTo>
                    <a:pt x="285" y="0"/>
                  </a:moveTo>
                  <a:cubicBezTo>
                    <a:pt x="263" y="0"/>
                    <a:pt x="244" y="18"/>
                    <a:pt x="244" y="39"/>
                  </a:cubicBezTo>
                  <a:cubicBezTo>
                    <a:pt x="244" y="288"/>
                    <a:pt x="244" y="535"/>
                    <a:pt x="241" y="782"/>
                  </a:cubicBezTo>
                  <a:lnTo>
                    <a:pt x="241" y="1522"/>
                  </a:lnTo>
                  <a:cubicBezTo>
                    <a:pt x="241" y="2418"/>
                    <a:pt x="237" y="3313"/>
                    <a:pt x="234" y="4209"/>
                  </a:cubicBezTo>
                  <a:cubicBezTo>
                    <a:pt x="230" y="4581"/>
                    <a:pt x="230" y="4952"/>
                    <a:pt x="226" y="5324"/>
                  </a:cubicBezTo>
                  <a:cubicBezTo>
                    <a:pt x="223" y="6070"/>
                    <a:pt x="216" y="6817"/>
                    <a:pt x="212" y="7571"/>
                  </a:cubicBezTo>
                  <a:lnTo>
                    <a:pt x="212" y="7629"/>
                  </a:lnTo>
                  <a:lnTo>
                    <a:pt x="212" y="7658"/>
                  </a:lnTo>
                  <a:cubicBezTo>
                    <a:pt x="190" y="10455"/>
                    <a:pt x="153" y="13361"/>
                    <a:pt x="106" y="16300"/>
                  </a:cubicBezTo>
                  <a:cubicBezTo>
                    <a:pt x="91" y="17148"/>
                    <a:pt x="81" y="17993"/>
                    <a:pt x="63" y="18842"/>
                  </a:cubicBezTo>
                  <a:cubicBezTo>
                    <a:pt x="63" y="18896"/>
                    <a:pt x="63" y="18951"/>
                    <a:pt x="59" y="19005"/>
                  </a:cubicBezTo>
                  <a:cubicBezTo>
                    <a:pt x="51" y="19242"/>
                    <a:pt x="48" y="19534"/>
                    <a:pt x="48" y="19712"/>
                  </a:cubicBezTo>
                  <a:lnTo>
                    <a:pt x="44" y="19850"/>
                  </a:lnTo>
                  <a:cubicBezTo>
                    <a:pt x="41" y="20116"/>
                    <a:pt x="29" y="20666"/>
                    <a:pt x="4" y="21889"/>
                  </a:cubicBezTo>
                  <a:cubicBezTo>
                    <a:pt x="1" y="21911"/>
                    <a:pt x="19" y="21930"/>
                    <a:pt x="41" y="21930"/>
                  </a:cubicBezTo>
                  <a:cubicBezTo>
                    <a:pt x="63" y="21930"/>
                    <a:pt x="81" y="21911"/>
                    <a:pt x="81" y="21889"/>
                  </a:cubicBezTo>
                  <a:cubicBezTo>
                    <a:pt x="106" y="20670"/>
                    <a:pt x="117" y="20116"/>
                    <a:pt x="125" y="19854"/>
                  </a:cubicBezTo>
                  <a:lnTo>
                    <a:pt x="125" y="19716"/>
                  </a:lnTo>
                  <a:cubicBezTo>
                    <a:pt x="128" y="19534"/>
                    <a:pt x="132" y="19245"/>
                    <a:pt x="139" y="19010"/>
                  </a:cubicBezTo>
                  <a:cubicBezTo>
                    <a:pt x="139" y="18951"/>
                    <a:pt x="142" y="18896"/>
                    <a:pt x="142" y="18842"/>
                  </a:cubicBezTo>
                  <a:cubicBezTo>
                    <a:pt x="157" y="17997"/>
                    <a:pt x="172" y="17152"/>
                    <a:pt x="186" y="16304"/>
                  </a:cubicBezTo>
                  <a:cubicBezTo>
                    <a:pt x="234" y="13361"/>
                    <a:pt x="266" y="10455"/>
                    <a:pt x="288" y="7662"/>
                  </a:cubicBezTo>
                  <a:lnTo>
                    <a:pt x="288" y="7629"/>
                  </a:lnTo>
                  <a:cubicBezTo>
                    <a:pt x="288" y="7607"/>
                    <a:pt x="292" y="7589"/>
                    <a:pt x="288" y="7567"/>
                  </a:cubicBezTo>
                  <a:cubicBezTo>
                    <a:pt x="295" y="6821"/>
                    <a:pt x="303" y="6070"/>
                    <a:pt x="306" y="5327"/>
                  </a:cubicBezTo>
                  <a:cubicBezTo>
                    <a:pt x="310" y="4952"/>
                    <a:pt x="310" y="4581"/>
                    <a:pt x="310" y="4209"/>
                  </a:cubicBezTo>
                  <a:cubicBezTo>
                    <a:pt x="317" y="3313"/>
                    <a:pt x="321" y="2418"/>
                    <a:pt x="321" y="1522"/>
                  </a:cubicBezTo>
                  <a:lnTo>
                    <a:pt x="321" y="782"/>
                  </a:lnTo>
                  <a:lnTo>
                    <a:pt x="321" y="39"/>
                  </a:lnTo>
                  <a:cubicBezTo>
                    <a:pt x="321" y="18"/>
                    <a:pt x="306" y="0"/>
                    <a:pt x="285"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0"/>
            <p:cNvSpPr/>
            <p:nvPr/>
          </p:nvSpPr>
          <p:spPr>
            <a:xfrm>
              <a:off x="8284674" y="1540751"/>
              <a:ext cx="39299" cy="3545052"/>
            </a:xfrm>
            <a:custGeom>
              <a:avLst/>
              <a:gdLst/>
              <a:ahLst/>
              <a:cxnLst/>
              <a:rect l="l" t="t" r="r" b="b"/>
              <a:pathLst>
                <a:path w="365" h="21851" extrusionOk="0">
                  <a:moveTo>
                    <a:pt x="41" y="0"/>
                  </a:moveTo>
                  <a:cubicBezTo>
                    <a:pt x="19" y="0"/>
                    <a:pt x="0" y="19"/>
                    <a:pt x="0" y="40"/>
                  </a:cubicBezTo>
                  <a:cubicBezTo>
                    <a:pt x="22" y="776"/>
                    <a:pt x="44" y="1516"/>
                    <a:pt x="63" y="2255"/>
                  </a:cubicBezTo>
                  <a:cubicBezTo>
                    <a:pt x="84" y="3107"/>
                    <a:pt x="106" y="3963"/>
                    <a:pt x="125" y="4819"/>
                  </a:cubicBezTo>
                  <a:cubicBezTo>
                    <a:pt x="136" y="5252"/>
                    <a:pt x="146" y="5689"/>
                    <a:pt x="153" y="6123"/>
                  </a:cubicBezTo>
                  <a:lnTo>
                    <a:pt x="158" y="6217"/>
                  </a:lnTo>
                  <a:cubicBezTo>
                    <a:pt x="172" y="6934"/>
                    <a:pt x="183" y="7656"/>
                    <a:pt x="194" y="8377"/>
                  </a:cubicBezTo>
                  <a:cubicBezTo>
                    <a:pt x="197" y="8405"/>
                    <a:pt x="197" y="8434"/>
                    <a:pt x="197" y="8464"/>
                  </a:cubicBezTo>
                  <a:cubicBezTo>
                    <a:pt x="234" y="10638"/>
                    <a:pt x="259" y="12903"/>
                    <a:pt x="274" y="15204"/>
                  </a:cubicBezTo>
                  <a:cubicBezTo>
                    <a:pt x="281" y="16366"/>
                    <a:pt x="285" y="17579"/>
                    <a:pt x="285" y="18912"/>
                  </a:cubicBezTo>
                  <a:lnTo>
                    <a:pt x="285" y="19021"/>
                  </a:lnTo>
                  <a:lnTo>
                    <a:pt x="285" y="19924"/>
                  </a:lnTo>
                  <a:cubicBezTo>
                    <a:pt x="285" y="20310"/>
                    <a:pt x="274" y="20598"/>
                    <a:pt x="267" y="20900"/>
                  </a:cubicBezTo>
                  <a:cubicBezTo>
                    <a:pt x="259" y="21169"/>
                    <a:pt x="249" y="21450"/>
                    <a:pt x="249" y="21811"/>
                  </a:cubicBezTo>
                  <a:cubicBezTo>
                    <a:pt x="249" y="21833"/>
                    <a:pt x="267" y="21847"/>
                    <a:pt x="289" y="21850"/>
                  </a:cubicBezTo>
                  <a:cubicBezTo>
                    <a:pt x="311" y="21850"/>
                    <a:pt x="328" y="21833"/>
                    <a:pt x="328" y="21811"/>
                  </a:cubicBezTo>
                  <a:cubicBezTo>
                    <a:pt x="328" y="21453"/>
                    <a:pt x="336" y="21173"/>
                    <a:pt x="347" y="20900"/>
                  </a:cubicBezTo>
                  <a:cubicBezTo>
                    <a:pt x="354" y="20612"/>
                    <a:pt x="365" y="20310"/>
                    <a:pt x="365" y="19924"/>
                  </a:cubicBezTo>
                  <a:lnTo>
                    <a:pt x="365" y="19021"/>
                  </a:lnTo>
                  <a:lnTo>
                    <a:pt x="365" y="18912"/>
                  </a:lnTo>
                  <a:cubicBezTo>
                    <a:pt x="365" y="17579"/>
                    <a:pt x="361" y="16366"/>
                    <a:pt x="354" y="15204"/>
                  </a:cubicBezTo>
                  <a:cubicBezTo>
                    <a:pt x="340" y="12903"/>
                    <a:pt x="314" y="10634"/>
                    <a:pt x="278" y="8464"/>
                  </a:cubicBezTo>
                  <a:cubicBezTo>
                    <a:pt x="278" y="8434"/>
                    <a:pt x="278" y="8405"/>
                    <a:pt x="274" y="8377"/>
                  </a:cubicBezTo>
                  <a:cubicBezTo>
                    <a:pt x="263" y="7652"/>
                    <a:pt x="249" y="6934"/>
                    <a:pt x="234" y="6213"/>
                  </a:cubicBezTo>
                  <a:lnTo>
                    <a:pt x="234" y="6123"/>
                  </a:lnTo>
                  <a:cubicBezTo>
                    <a:pt x="223" y="5686"/>
                    <a:pt x="215" y="5252"/>
                    <a:pt x="205" y="4819"/>
                  </a:cubicBezTo>
                  <a:cubicBezTo>
                    <a:pt x="187" y="3959"/>
                    <a:pt x="165" y="3107"/>
                    <a:pt x="143" y="2255"/>
                  </a:cubicBezTo>
                  <a:cubicBezTo>
                    <a:pt x="121" y="1512"/>
                    <a:pt x="103" y="776"/>
                    <a:pt x="81" y="40"/>
                  </a:cubicBezTo>
                  <a:cubicBezTo>
                    <a:pt x="81" y="19"/>
                    <a:pt x="63" y="0"/>
                    <a:pt x="41"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0"/>
            <p:cNvSpPr/>
            <p:nvPr/>
          </p:nvSpPr>
          <p:spPr>
            <a:xfrm>
              <a:off x="8587010" y="1696657"/>
              <a:ext cx="173452" cy="3082512"/>
            </a:xfrm>
            <a:custGeom>
              <a:avLst/>
              <a:gdLst/>
              <a:ahLst/>
              <a:cxnLst/>
              <a:rect l="l" t="t" r="r" b="b"/>
              <a:pathLst>
                <a:path w="1611" h="19000" extrusionOk="0">
                  <a:moveTo>
                    <a:pt x="44" y="0"/>
                  </a:moveTo>
                  <a:cubicBezTo>
                    <a:pt x="42" y="0"/>
                    <a:pt x="39" y="0"/>
                    <a:pt x="37" y="1"/>
                  </a:cubicBezTo>
                  <a:cubicBezTo>
                    <a:pt x="15" y="5"/>
                    <a:pt x="1" y="27"/>
                    <a:pt x="8" y="49"/>
                  </a:cubicBezTo>
                  <a:cubicBezTo>
                    <a:pt x="92" y="511"/>
                    <a:pt x="182" y="1014"/>
                    <a:pt x="281" y="1592"/>
                  </a:cubicBezTo>
                  <a:cubicBezTo>
                    <a:pt x="419" y="2430"/>
                    <a:pt x="554" y="3289"/>
                    <a:pt x="671" y="4149"/>
                  </a:cubicBezTo>
                  <a:cubicBezTo>
                    <a:pt x="769" y="4844"/>
                    <a:pt x="849" y="5463"/>
                    <a:pt x="915" y="6031"/>
                  </a:cubicBezTo>
                  <a:cubicBezTo>
                    <a:pt x="991" y="6698"/>
                    <a:pt x="1068" y="7390"/>
                    <a:pt x="1133" y="8085"/>
                  </a:cubicBezTo>
                  <a:cubicBezTo>
                    <a:pt x="1133" y="8115"/>
                    <a:pt x="1137" y="8140"/>
                    <a:pt x="1140" y="8169"/>
                  </a:cubicBezTo>
                  <a:cubicBezTo>
                    <a:pt x="1352" y="10449"/>
                    <a:pt x="1479" y="12772"/>
                    <a:pt x="1515" y="15067"/>
                  </a:cubicBezTo>
                  <a:cubicBezTo>
                    <a:pt x="1530" y="16060"/>
                    <a:pt x="1530" y="17030"/>
                    <a:pt x="1515" y="17951"/>
                  </a:cubicBezTo>
                  <a:cubicBezTo>
                    <a:pt x="1512" y="18097"/>
                    <a:pt x="1508" y="18242"/>
                    <a:pt x="1505" y="18388"/>
                  </a:cubicBezTo>
                  <a:lnTo>
                    <a:pt x="1490" y="18959"/>
                  </a:lnTo>
                  <a:cubicBezTo>
                    <a:pt x="1490" y="18981"/>
                    <a:pt x="1508" y="18999"/>
                    <a:pt x="1530" y="18999"/>
                  </a:cubicBezTo>
                  <a:cubicBezTo>
                    <a:pt x="1552" y="18999"/>
                    <a:pt x="1570" y="18985"/>
                    <a:pt x="1570" y="18963"/>
                  </a:cubicBezTo>
                  <a:lnTo>
                    <a:pt x="1584" y="18391"/>
                  </a:lnTo>
                  <a:cubicBezTo>
                    <a:pt x="1589" y="18245"/>
                    <a:pt x="1592" y="18097"/>
                    <a:pt x="1592" y="17951"/>
                  </a:cubicBezTo>
                  <a:cubicBezTo>
                    <a:pt x="1611" y="17033"/>
                    <a:pt x="1611" y="16060"/>
                    <a:pt x="1596" y="15067"/>
                  </a:cubicBezTo>
                  <a:cubicBezTo>
                    <a:pt x="1559" y="12769"/>
                    <a:pt x="1431" y="10445"/>
                    <a:pt x="1221" y="8162"/>
                  </a:cubicBezTo>
                  <a:cubicBezTo>
                    <a:pt x="1217" y="8133"/>
                    <a:pt x="1213" y="8107"/>
                    <a:pt x="1213" y="8078"/>
                  </a:cubicBezTo>
                  <a:cubicBezTo>
                    <a:pt x="1144" y="7379"/>
                    <a:pt x="1071" y="6687"/>
                    <a:pt x="991" y="6024"/>
                  </a:cubicBezTo>
                  <a:cubicBezTo>
                    <a:pt x="925" y="5453"/>
                    <a:pt x="846" y="4834"/>
                    <a:pt x="751" y="4138"/>
                  </a:cubicBezTo>
                  <a:cubicBezTo>
                    <a:pt x="631" y="3278"/>
                    <a:pt x="500" y="2419"/>
                    <a:pt x="357" y="1578"/>
                  </a:cubicBezTo>
                  <a:cubicBezTo>
                    <a:pt x="259" y="1002"/>
                    <a:pt x="172" y="496"/>
                    <a:pt x="85" y="34"/>
                  </a:cubicBezTo>
                  <a:cubicBezTo>
                    <a:pt x="81" y="14"/>
                    <a:pt x="63" y="0"/>
                    <a:pt x="44"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0"/>
            <p:cNvSpPr/>
            <p:nvPr/>
          </p:nvSpPr>
          <p:spPr>
            <a:xfrm>
              <a:off x="8800734" y="1696657"/>
              <a:ext cx="175283" cy="3403905"/>
            </a:xfrm>
            <a:custGeom>
              <a:avLst/>
              <a:gdLst/>
              <a:ahLst/>
              <a:cxnLst/>
              <a:rect l="l" t="t" r="r" b="b"/>
              <a:pathLst>
                <a:path w="1628" h="20981" extrusionOk="0">
                  <a:moveTo>
                    <a:pt x="43" y="0"/>
                  </a:moveTo>
                  <a:cubicBezTo>
                    <a:pt x="41" y="0"/>
                    <a:pt x="38" y="0"/>
                    <a:pt x="36" y="1"/>
                  </a:cubicBezTo>
                  <a:cubicBezTo>
                    <a:pt x="14" y="5"/>
                    <a:pt x="0" y="27"/>
                    <a:pt x="7" y="49"/>
                  </a:cubicBezTo>
                  <a:cubicBezTo>
                    <a:pt x="102" y="551"/>
                    <a:pt x="189" y="1054"/>
                    <a:pt x="270" y="1541"/>
                  </a:cubicBezTo>
                  <a:cubicBezTo>
                    <a:pt x="648" y="3781"/>
                    <a:pt x="947" y="6057"/>
                    <a:pt x="1155" y="8308"/>
                  </a:cubicBezTo>
                  <a:cubicBezTo>
                    <a:pt x="1155" y="8333"/>
                    <a:pt x="1159" y="8355"/>
                    <a:pt x="1159" y="8384"/>
                  </a:cubicBezTo>
                  <a:cubicBezTo>
                    <a:pt x="1362" y="10606"/>
                    <a:pt x="1483" y="12853"/>
                    <a:pt x="1515" y="15067"/>
                  </a:cubicBezTo>
                  <a:cubicBezTo>
                    <a:pt x="1548" y="17189"/>
                    <a:pt x="1519" y="18999"/>
                    <a:pt x="1413" y="20941"/>
                  </a:cubicBezTo>
                  <a:cubicBezTo>
                    <a:pt x="1413" y="20962"/>
                    <a:pt x="1431" y="20981"/>
                    <a:pt x="1453" y="20981"/>
                  </a:cubicBezTo>
                  <a:cubicBezTo>
                    <a:pt x="1475" y="20981"/>
                    <a:pt x="1493" y="20966"/>
                    <a:pt x="1493" y="20944"/>
                  </a:cubicBezTo>
                  <a:cubicBezTo>
                    <a:pt x="1596" y="18999"/>
                    <a:pt x="1628" y="17189"/>
                    <a:pt x="1596" y="15067"/>
                  </a:cubicBezTo>
                  <a:cubicBezTo>
                    <a:pt x="1562" y="12848"/>
                    <a:pt x="1443" y="10598"/>
                    <a:pt x="1238" y="8377"/>
                  </a:cubicBezTo>
                  <a:cubicBezTo>
                    <a:pt x="1235" y="8352"/>
                    <a:pt x="1235" y="8325"/>
                    <a:pt x="1231" y="8300"/>
                  </a:cubicBezTo>
                  <a:cubicBezTo>
                    <a:pt x="1024" y="6046"/>
                    <a:pt x="729" y="3770"/>
                    <a:pt x="350" y="1527"/>
                  </a:cubicBezTo>
                  <a:cubicBezTo>
                    <a:pt x="266" y="1039"/>
                    <a:pt x="179" y="536"/>
                    <a:pt x="84" y="34"/>
                  </a:cubicBezTo>
                  <a:cubicBezTo>
                    <a:pt x="80" y="14"/>
                    <a:pt x="62" y="0"/>
                    <a:pt x="43"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2" name="Google Shape;802;p30"/>
          <p:cNvGrpSpPr/>
          <p:nvPr/>
        </p:nvGrpSpPr>
        <p:grpSpPr>
          <a:xfrm flipH="1">
            <a:off x="-812307" y="-507998"/>
            <a:ext cx="4394052" cy="2751108"/>
            <a:chOff x="5331840" y="5"/>
            <a:chExt cx="3812076" cy="2386733"/>
          </a:xfrm>
        </p:grpSpPr>
        <p:sp>
          <p:nvSpPr>
            <p:cNvPr id="803" name="Google Shape;803;p30"/>
            <p:cNvSpPr/>
            <p:nvPr/>
          </p:nvSpPr>
          <p:spPr>
            <a:xfrm>
              <a:off x="5331840" y="5"/>
              <a:ext cx="3812076" cy="2373963"/>
            </a:xfrm>
            <a:custGeom>
              <a:avLst/>
              <a:gdLst/>
              <a:ahLst/>
              <a:cxnLst/>
              <a:rect l="l" t="t" r="r" b="b"/>
              <a:pathLst>
                <a:path w="35406" h="22048" extrusionOk="0">
                  <a:moveTo>
                    <a:pt x="1" y="1"/>
                  </a:moveTo>
                  <a:cubicBezTo>
                    <a:pt x="1825" y="3416"/>
                    <a:pt x="5510" y="9206"/>
                    <a:pt x="12215" y="14090"/>
                  </a:cubicBezTo>
                  <a:cubicBezTo>
                    <a:pt x="21676" y="20980"/>
                    <a:pt x="31428" y="21898"/>
                    <a:pt x="35405" y="22047"/>
                  </a:cubicBezTo>
                  <a:lnTo>
                    <a:pt x="354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0"/>
            <p:cNvSpPr/>
            <p:nvPr/>
          </p:nvSpPr>
          <p:spPr>
            <a:xfrm>
              <a:off x="5716543" y="254322"/>
              <a:ext cx="3003923" cy="1870271"/>
            </a:xfrm>
            <a:custGeom>
              <a:avLst/>
              <a:gdLst/>
              <a:ahLst/>
              <a:cxnLst/>
              <a:rect l="l" t="t" r="r" b="b"/>
              <a:pathLst>
                <a:path w="27900" h="17370" extrusionOk="0">
                  <a:moveTo>
                    <a:pt x="47" y="0"/>
                  </a:moveTo>
                  <a:cubicBezTo>
                    <a:pt x="39" y="0"/>
                    <a:pt x="30" y="3"/>
                    <a:pt x="22" y="9"/>
                  </a:cubicBezTo>
                  <a:cubicBezTo>
                    <a:pt x="4" y="20"/>
                    <a:pt x="0" y="46"/>
                    <a:pt x="14" y="64"/>
                  </a:cubicBezTo>
                  <a:cubicBezTo>
                    <a:pt x="2349" y="3360"/>
                    <a:pt x="5124" y="6288"/>
                    <a:pt x="8256" y="8760"/>
                  </a:cubicBezTo>
                  <a:cubicBezTo>
                    <a:pt x="13831" y="13170"/>
                    <a:pt x="20608" y="16145"/>
                    <a:pt x="27855" y="17369"/>
                  </a:cubicBezTo>
                  <a:cubicBezTo>
                    <a:pt x="27877" y="17369"/>
                    <a:pt x="27891" y="17354"/>
                    <a:pt x="27895" y="17336"/>
                  </a:cubicBezTo>
                  <a:cubicBezTo>
                    <a:pt x="27899" y="17314"/>
                    <a:pt x="27884" y="17297"/>
                    <a:pt x="27862" y="17292"/>
                  </a:cubicBezTo>
                  <a:cubicBezTo>
                    <a:pt x="20634" y="16073"/>
                    <a:pt x="13872" y="13101"/>
                    <a:pt x="8303" y="8698"/>
                  </a:cubicBezTo>
                  <a:cubicBezTo>
                    <a:pt x="5179" y="6229"/>
                    <a:pt x="2411" y="3308"/>
                    <a:pt x="76" y="17"/>
                  </a:cubicBezTo>
                  <a:cubicBezTo>
                    <a:pt x="70" y="6"/>
                    <a:pt x="59" y="0"/>
                    <a:pt x="47"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0"/>
            <p:cNvSpPr/>
            <p:nvPr/>
          </p:nvSpPr>
          <p:spPr>
            <a:xfrm>
              <a:off x="6090910" y="224821"/>
              <a:ext cx="2629025" cy="1693042"/>
            </a:xfrm>
            <a:custGeom>
              <a:avLst/>
              <a:gdLst/>
              <a:ahLst/>
              <a:cxnLst/>
              <a:rect l="l" t="t" r="r" b="b"/>
              <a:pathLst>
                <a:path w="24418" h="15724" extrusionOk="0">
                  <a:moveTo>
                    <a:pt x="45" y="0"/>
                  </a:moveTo>
                  <a:cubicBezTo>
                    <a:pt x="40" y="0"/>
                    <a:pt x="34" y="1"/>
                    <a:pt x="30" y="3"/>
                  </a:cubicBezTo>
                  <a:cubicBezTo>
                    <a:pt x="8" y="14"/>
                    <a:pt x="1" y="36"/>
                    <a:pt x="8" y="54"/>
                  </a:cubicBezTo>
                  <a:cubicBezTo>
                    <a:pt x="1712" y="3844"/>
                    <a:pt x="4280" y="7202"/>
                    <a:pt x="7430" y="9766"/>
                  </a:cubicBezTo>
                  <a:cubicBezTo>
                    <a:pt x="13738" y="14900"/>
                    <a:pt x="20758" y="15702"/>
                    <a:pt x="24378" y="15724"/>
                  </a:cubicBezTo>
                  <a:cubicBezTo>
                    <a:pt x="24400" y="15724"/>
                    <a:pt x="24418" y="15705"/>
                    <a:pt x="24418" y="15684"/>
                  </a:cubicBezTo>
                  <a:cubicBezTo>
                    <a:pt x="24418" y="15662"/>
                    <a:pt x="24404" y="15643"/>
                    <a:pt x="24382" y="15643"/>
                  </a:cubicBezTo>
                  <a:cubicBezTo>
                    <a:pt x="20769" y="15622"/>
                    <a:pt x="13770" y="14824"/>
                    <a:pt x="7481" y="9705"/>
                  </a:cubicBezTo>
                  <a:cubicBezTo>
                    <a:pt x="4338" y="7148"/>
                    <a:pt x="1778" y="3801"/>
                    <a:pt x="81" y="25"/>
                  </a:cubicBezTo>
                  <a:cubicBezTo>
                    <a:pt x="76" y="9"/>
                    <a:pt x="60" y="0"/>
                    <a:pt x="45"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0"/>
            <p:cNvSpPr/>
            <p:nvPr/>
          </p:nvSpPr>
          <p:spPr>
            <a:xfrm>
              <a:off x="6750817" y="175508"/>
              <a:ext cx="2196202" cy="1467145"/>
            </a:xfrm>
            <a:custGeom>
              <a:avLst/>
              <a:gdLst/>
              <a:ahLst/>
              <a:cxnLst/>
              <a:rect l="l" t="t" r="r" b="b"/>
              <a:pathLst>
                <a:path w="20398" h="13626" extrusionOk="0">
                  <a:moveTo>
                    <a:pt x="49" y="0"/>
                  </a:moveTo>
                  <a:cubicBezTo>
                    <a:pt x="45" y="0"/>
                    <a:pt x="41" y="1"/>
                    <a:pt x="37" y="2"/>
                  </a:cubicBezTo>
                  <a:cubicBezTo>
                    <a:pt x="15" y="6"/>
                    <a:pt x="0" y="28"/>
                    <a:pt x="8" y="50"/>
                  </a:cubicBezTo>
                  <a:cubicBezTo>
                    <a:pt x="547" y="2151"/>
                    <a:pt x="2004" y="6153"/>
                    <a:pt x="5715" y="9332"/>
                  </a:cubicBezTo>
                  <a:cubicBezTo>
                    <a:pt x="9920" y="12937"/>
                    <a:pt x="14760" y="13625"/>
                    <a:pt x="17826" y="13625"/>
                  </a:cubicBezTo>
                  <a:cubicBezTo>
                    <a:pt x="18949" y="13625"/>
                    <a:pt x="19830" y="13531"/>
                    <a:pt x="20361" y="13458"/>
                  </a:cubicBezTo>
                  <a:cubicBezTo>
                    <a:pt x="20383" y="13454"/>
                    <a:pt x="20398" y="13436"/>
                    <a:pt x="20394" y="13414"/>
                  </a:cubicBezTo>
                  <a:cubicBezTo>
                    <a:pt x="20391" y="13394"/>
                    <a:pt x="20376" y="13381"/>
                    <a:pt x="20357" y="13381"/>
                  </a:cubicBezTo>
                  <a:cubicBezTo>
                    <a:pt x="20355" y="13381"/>
                    <a:pt x="20353" y="13381"/>
                    <a:pt x="20350" y="13381"/>
                  </a:cubicBezTo>
                  <a:cubicBezTo>
                    <a:pt x="19822" y="13454"/>
                    <a:pt x="18944" y="13545"/>
                    <a:pt x="17832" y="13545"/>
                  </a:cubicBezTo>
                  <a:cubicBezTo>
                    <a:pt x="14776" y="13545"/>
                    <a:pt x="9954" y="12864"/>
                    <a:pt x="5765" y="9274"/>
                  </a:cubicBezTo>
                  <a:cubicBezTo>
                    <a:pt x="2073" y="6105"/>
                    <a:pt x="620" y="2122"/>
                    <a:pt x="84" y="31"/>
                  </a:cubicBezTo>
                  <a:cubicBezTo>
                    <a:pt x="79" y="13"/>
                    <a:pt x="65" y="0"/>
                    <a:pt x="49"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0"/>
            <p:cNvSpPr/>
            <p:nvPr/>
          </p:nvSpPr>
          <p:spPr>
            <a:xfrm>
              <a:off x="7157054" y="175400"/>
              <a:ext cx="1782220" cy="1146497"/>
            </a:xfrm>
            <a:custGeom>
              <a:avLst/>
              <a:gdLst/>
              <a:ahLst/>
              <a:cxnLst/>
              <a:rect l="l" t="t" r="r" b="b"/>
              <a:pathLst>
                <a:path w="16553" h="10648" extrusionOk="0">
                  <a:moveTo>
                    <a:pt x="44" y="1"/>
                  </a:moveTo>
                  <a:cubicBezTo>
                    <a:pt x="39" y="1"/>
                    <a:pt x="34" y="2"/>
                    <a:pt x="29" y="3"/>
                  </a:cubicBezTo>
                  <a:cubicBezTo>
                    <a:pt x="12" y="14"/>
                    <a:pt x="0" y="36"/>
                    <a:pt x="12" y="58"/>
                  </a:cubicBezTo>
                  <a:cubicBezTo>
                    <a:pt x="915" y="2126"/>
                    <a:pt x="2688" y="5080"/>
                    <a:pt x="5991" y="7414"/>
                  </a:cubicBezTo>
                  <a:cubicBezTo>
                    <a:pt x="9927" y="10196"/>
                    <a:pt x="14028" y="10648"/>
                    <a:pt x="16268" y="10648"/>
                  </a:cubicBezTo>
                  <a:lnTo>
                    <a:pt x="16515" y="10648"/>
                  </a:lnTo>
                  <a:cubicBezTo>
                    <a:pt x="16537" y="10648"/>
                    <a:pt x="16552" y="10629"/>
                    <a:pt x="16552" y="10608"/>
                  </a:cubicBezTo>
                  <a:cubicBezTo>
                    <a:pt x="16552" y="10587"/>
                    <a:pt x="16536" y="10567"/>
                    <a:pt x="16517" y="10567"/>
                  </a:cubicBezTo>
                  <a:cubicBezTo>
                    <a:pt x="16515" y="10567"/>
                    <a:pt x="16513" y="10567"/>
                    <a:pt x="16512" y="10567"/>
                  </a:cubicBezTo>
                  <a:cubicBezTo>
                    <a:pt x="16425" y="10569"/>
                    <a:pt x="16335" y="10570"/>
                    <a:pt x="16241" y="10570"/>
                  </a:cubicBezTo>
                  <a:cubicBezTo>
                    <a:pt x="14006" y="10570"/>
                    <a:pt x="9943" y="10110"/>
                    <a:pt x="6038" y="7352"/>
                  </a:cubicBezTo>
                  <a:cubicBezTo>
                    <a:pt x="2750" y="5024"/>
                    <a:pt x="984" y="2083"/>
                    <a:pt x="81" y="25"/>
                  </a:cubicBezTo>
                  <a:cubicBezTo>
                    <a:pt x="75" y="11"/>
                    <a:pt x="60" y="1"/>
                    <a:pt x="44"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0"/>
            <p:cNvSpPr/>
            <p:nvPr/>
          </p:nvSpPr>
          <p:spPr>
            <a:xfrm>
              <a:off x="7696586" y="101753"/>
              <a:ext cx="1220626" cy="946872"/>
            </a:xfrm>
            <a:custGeom>
              <a:avLst/>
              <a:gdLst/>
              <a:ahLst/>
              <a:cxnLst/>
              <a:rect l="l" t="t" r="r" b="b"/>
              <a:pathLst>
                <a:path w="11337" h="8794" extrusionOk="0">
                  <a:moveTo>
                    <a:pt x="47" y="0"/>
                  </a:moveTo>
                  <a:cubicBezTo>
                    <a:pt x="42" y="0"/>
                    <a:pt x="38" y="1"/>
                    <a:pt x="33" y="2"/>
                  </a:cubicBezTo>
                  <a:cubicBezTo>
                    <a:pt x="11" y="6"/>
                    <a:pt x="0" y="32"/>
                    <a:pt x="8" y="49"/>
                  </a:cubicBezTo>
                  <a:cubicBezTo>
                    <a:pt x="565" y="1827"/>
                    <a:pt x="1468" y="3400"/>
                    <a:pt x="2692" y="4733"/>
                  </a:cubicBezTo>
                  <a:cubicBezTo>
                    <a:pt x="5711" y="8018"/>
                    <a:pt x="9713" y="8666"/>
                    <a:pt x="11296" y="8794"/>
                  </a:cubicBezTo>
                  <a:cubicBezTo>
                    <a:pt x="11318" y="8794"/>
                    <a:pt x="11333" y="8775"/>
                    <a:pt x="11337" y="8757"/>
                  </a:cubicBezTo>
                  <a:cubicBezTo>
                    <a:pt x="11337" y="8735"/>
                    <a:pt x="11323" y="8713"/>
                    <a:pt x="11301" y="8713"/>
                  </a:cubicBezTo>
                  <a:cubicBezTo>
                    <a:pt x="9728" y="8589"/>
                    <a:pt x="5747" y="7945"/>
                    <a:pt x="2750" y="4678"/>
                  </a:cubicBezTo>
                  <a:cubicBezTo>
                    <a:pt x="1537" y="3357"/>
                    <a:pt x="638" y="1790"/>
                    <a:pt x="80" y="27"/>
                  </a:cubicBezTo>
                  <a:cubicBezTo>
                    <a:pt x="78" y="10"/>
                    <a:pt x="63" y="0"/>
                    <a:pt x="47"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0"/>
            <p:cNvSpPr/>
            <p:nvPr/>
          </p:nvSpPr>
          <p:spPr>
            <a:xfrm>
              <a:off x="8154505" y="116181"/>
              <a:ext cx="799970" cy="673707"/>
            </a:xfrm>
            <a:custGeom>
              <a:avLst/>
              <a:gdLst/>
              <a:ahLst/>
              <a:cxnLst/>
              <a:rect l="l" t="t" r="r" b="b"/>
              <a:pathLst>
                <a:path w="7430" h="6257" extrusionOk="0">
                  <a:moveTo>
                    <a:pt x="45" y="1"/>
                  </a:moveTo>
                  <a:cubicBezTo>
                    <a:pt x="41" y="1"/>
                    <a:pt x="37" y="1"/>
                    <a:pt x="34" y="3"/>
                  </a:cubicBezTo>
                  <a:cubicBezTo>
                    <a:pt x="12" y="11"/>
                    <a:pt x="1" y="36"/>
                    <a:pt x="8" y="54"/>
                  </a:cubicBezTo>
                  <a:cubicBezTo>
                    <a:pt x="387" y="1161"/>
                    <a:pt x="1345" y="3241"/>
                    <a:pt x="3522" y="4741"/>
                  </a:cubicBezTo>
                  <a:cubicBezTo>
                    <a:pt x="4658" y="5524"/>
                    <a:pt x="5991" y="6048"/>
                    <a:pt x="7386" y="6256"/>
                  </a:cubicBezTo>
                  <a:cubicBezTo>
                    <a:pt x="7404" y="6256"/>
                    <a:pt x="7423" y="6241"/>
                    <a:pt x="7426" y="6223"/>
                  </a:cubicBezTo>
                  <a:cubicBezTo>
                    <a:pt x="7430" y="6201"/>
                    <a:pt x="7415" y="6183"/>
                    <a:pt x="7393" y="6179"/>
                  </a:cubicBezTo>
                  <a:cubicBezTo>
                    <a:pt x="6016" y="5972"/>
                    <a:pt x="4691" y="5451"/>
                    <a:pt x="3566" y="4675"/>
                  </a:cubicBezTo>
                  <a:cubicBezTo>
                    <a:pt x="1411" y="3189"/>
                    <a:pt x="456" y="1125"/>
                    <a:pt x="81" y="29"/>
                  </a:cubicBezTo>
                  <a:cubicBezTo>
                    <a:pt x="75" y="11"/>
                    <a:pt x="60" y="1"/>
                    <a:pt x="45"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0"/>
            <p:cNvSpPr/>
            <p:nvPr/>
          </p:nvSpPr>
          <p:spPr>
            <a:xfrm>
              <a:off x="7884793" y="2145767"/>
              <a:ext cx="1258310" cy="240971"/>
            </a:xfrm>
            <a:custGeom>
              <a:avLst/>
              <a:gdLst/>
              <a:ahLst/>
              <a:cxnLst/>
              <a:rect l="l" t="t" r="r" b="b"/>
              <a:pathLst>
                <a:path w="11687" h="2238" extrusionOk="0">
                  <a:moveTo>
                    <a:pt x="43" y="0"/>
                  </a:moveTo>
                  <a:cubicBezTo>
                    <a:pt x="27" y="0"/>
                    <a:pt x="10" y="10"/>
                    <a:pt x="4" y="28"/>
                  </a:cubicBezTo>
                  <a:cubicBezTo>
                    <a:pt x="0" y="46"/>
                    <a:pt x="8" y="71"/>
                    <a:pt x="30" y="79"/>
                  </a:cubicBezTo>
                  <a:cubicBezTo>
                    <a:pt x="1796" y="698"/>
                    <a:pt x="3624" y="1189"/>
                    <a:pt x="5459" y="1547"/>
                  </a:cubicBezTo>
                  <a:cubicBezTo>
                    <a:pt x="7491" y="1940"/>
                    <a:pt x="9575" y="2172"/>
                    <a:pt x="11646" y="2238"/>
                  </a:cubicBezTo>
                  <a:cubicBezTo>
                    <a:pt x="11668" y="2238"/>
                    <a:pt x="11686" y="2220"/>
                    <a:pt x="11686" y="2199"/>
                  </a:cubicBezTo>
                  <a:cubicBezTo>
                    <a:pt x="11686" y="2177"/>
                    <a:pt x="11668" y="2158"/>
                    <a:pt x="11646" y="2158"/>
                  </a:cubicBezTo>
                  <a:cubicBezTo>
                    <a:pt x="9582" y="2093"/>
                    <a:pt x="7502" y="1863"/>
                    <a:pt x="5474" y="1470"/>
                  </a:cubicBezTo>
                  <a:cubicBezTo>
                    <a:pt x="3642" y="1113"/>
                    <a:pt x="1818" y="621"/>
                    <a:pt x="55" y="2"/>
                  </a:cubicBezTo>
                  <a:cubicBezTo>
                    <a:pt x="51" y="1"/>
                    <a:pt x="47" y="0"/>
                    <a:pt x="43"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1" name="Google Shape;811;p30"/>
          <p:cNvGrpSpPr/>
          <p:nvPr/>
        </p:nvGrpSpPr>
        <p:grpSpPr>
          <a:xfrm>
            <a:off x="8610533" y="-507998"/>
            <a:ext cx="4394052" cy="2751108"/>
            <a:chOff x="5331840" y="5"/>
            <a:chExt cx="3812076" cy="2386733"/>
          </a:xfrm>
        </p:grpSpPr>
        <p:sp>
          <p:nvSpPr>
            <p:cNvPr id="812" name="Google Shape;812;p30"/>
            <p:cNvSpPr/>
            <p:nvPr/>
          </p:nvSpPr>
          <p:spPr>
            <a:xfrm>
              <a:off x="5331840" y="5"/>
              <a:ext cx="3812076" cy="2373963"/>
            </a:xfrm>
            <a:custGeom>
              <a:avLst/>
              <a:gdLst/>
              <a:ahLst/>
              <a:cxnLst/>
              <a:rect l="l" t="t" r="r" b="b"/>
              <a:pathLst>
                <a:path w="35406" h="22048" extrusionOk="0">
                  <a:moveTo>
                    <a:pt x="1" y="1"/>
                  </a:moveTo>
                  <a:cubicBezTo>
                    <a:pt x="1825" y="3416"/>
                    <a:pt x="5510" y="9206"/>
                    <a:pt x="12215" y="14090"/>
                  </a:cubicBezTo>
                  <a:cubicBezTo>
                    <a:pt x="21676" y="20980"/>
                    <a:pt x="31428" y="21898"/>
                    <a:pt x="35405" y="22047"/>
                  </a:cubicBezTo>
                  <a:lnTo>
                    <a:pt x="354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0"/>
            <p:cNvSpPr/>
            <p:nvPr/>
          </p:nvSpPr>
          <p:spPr>
            <a:xfrm>
              <a:off x="5716543" y="254322"/>
              <a:ext cx="3003923" cy="1870271"/>
            </a:xfrm>
            <a:custGeom>
              <a:avLst/>
              <a:gdLst/>
              <a:ahLst/>
              <a:cxnLst/>
              <a:rect l="l" t="t" r="r" b="b"/>
              <a:pathLst>
                <a:path w="27900" h="17370" extrusionOk="0">
                  <a:moveTo>
                    <a:pt x="47" y="0"/>
                  </a:moveTo>
                  <a:cubicBezTo>
                    <a:pt x="39" y="0"/>
                    <a:pt x="30" y="3"/>
                    <a:pt x="22" y="9"/>
                  </a:cubicBezTo>
                  <a:cubicBezTo>
                    <a:pt x="4" y="20"/>
                    <a:pt x="0" y="46"/>
                    <a:pt x="14" y="64"/>
                  </a:cubicBezTo>
                  <a:cubicBezTo>
                    <a:pt x="2349" y="3360"/>
                    <a:pt x="5124" y="6288"/>
                    <a:pt x="8256" y="8760"/>
                  </a:cubicBezTo>
                  <a:cubicBezTo>
                    <a:pt x="13831" y="13170"/>
                    <a:pt x="20608" y="16145"/>
                    <a:pt x="27855" y="17369"/>
                  </a:cubicBezTo>
                  <a:cubicBezTo>
                    <a:pt x="27877" y="17369"/>
                    <a:pt x="27891" y="17354"/>
                    <a:pt x="27895" y="17336"/>
                  </a:cubicBezTo>
                  <a:cubicBezTo>
                    <a:pt x="27899" y="17314"/>
                    <a:pt x="27884" y="17297"/>
                    <a:pt x="27862" y="17292"/>
                  </a:cubicBezTo>
                  <a:cubicBezTo>
                    <a:pt x="20634" y="16073"/>
                    <a:pt x="13872" y="13101"/>
                    <a:pt x="8303" y="8698"/>
                  </a:cubicBezTo>
                  <a:cubicBezTo>
                    <a:pt x="5179" y="6229"/>
                    <a:pt x="2411" y="3308"/>
                    <a:pt x="76" y="17"/>
                  </a:cubicBezTo>
                  <a:cubicBezTo>
                    <a:pt x="70" y="6"/>
                    <a:pt x="59" y="0"/>
                    <a:pt x="47"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0"/>
            <p:cNvSpPr/>
            <p:nvPr/>
          </p:nvSpPr>
          <p:spPr>
            <a:xfrm>
              <a:off x="6090910" y="224821"/>
              <a:ext cx="2629025" cy="1693042"/>
            </a:xfrm>
            <a:custGeom>
              <a:avLst/>
              <a:gdLst/>
              <a:ahLst/>
              <a:cxnLst/>
              <a:rect l="l" t="t" r="r" b="b"/>
              <a:pathLst>
                <a:path w="24418" h="15724" extrusionOk="0">
                  <a:moveTo>
                    <a:pt x="45" y="0"/>
                  </a:moveTo>
                  <a:cubicBezTo>
                    <a:pt x="40" y="0"/>
                    <a:pt x="34" y="1"/>
                    <a:pt x="30" y="3"/>
                  </a:cubicBezTo>
                  <a:cubicBezTo>
                    <a:pt x="8" y="14"/>
                    <a:pt x="1" y="36"/>
                    <a:pt x="8" y="54"/>
                  </a:cubicBezTo>
                  <a:cubicBezTo>
                    <a:pt x="1712" y="3844"/>
                    <a:pt x="4280" y="7202"/>
                    <a:pt x="7430" y="9766"/>
                  </a:cubicBezTo>
                  <a:cubicBezTo>
                    <a:pt x="13738" y="14900"/>
                    <a:pt x="20758" y="15702"/>
                    <a:pt x="24378" y="15724"/>
                  </a:cubicBezTo>
                  <a:cubicBezTo>
                    <a:pt x="24400" y="15724"/>
                    <a:pt x="24418" y="15705"/>
                    <a:pt x="24418" y="15684"/>
                  </a:cubicBezTo>
                  <a:cubicBezTo>
                    <a:pt x="24418" y="15662"/>
                    <a:pt x="24404" y="15643"/>
                    <a:pt x="24382" y="15643"/>
                  </a:cubicBezTo>
                  <a:cubicBezTo>
                    <a:pt x="20769" y="15622"/>
                    <a:pt x="13770" y="14824"/>
                    <a:pt x="7481" y="9705"/>
                  </a:cubicBezTo>
                  <a:cubicBezTo>
                    <a:pt x="4338" y="7148"/>
                    <a:pt x="1778" y="3801"/>
                    <a:pt x="81" y="25"/>
                  </a:cubicBezTo>
                  <a:cubicBezTo>
                    <a:pt x="76" y="9"/>
                    <a:pt x="60" y="0"/>
                    <a:pt x="45"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0"/>
            <p:cNvSpPr/>
            <p:nvPr/>
          </p:nvSpPr>
          <p:spPr>
            <a:xfrm>
              <a:off x="6750817" y="175508"/>
              <a:ext cx="2196202" cy="1467145"/>
            </a:xfrm>
            <a:custGeom>
              <a:avLst/>
              <a:gdLst/>
              <a:ahLst/>
              <a:cxnLst/>
              <a:rect l="l" t="t" r="r" b="b"/>
              <a:pathLst>
                <a:path w="20398" h="13626" extrusionOk="0">
                  <a:moveTo>
                    <a:pt x="49" y="0"/>
                  </a:moveTo>
                  <a:cubicBezTo>
                    <a:pt x="45" y="0"/>
                    <a:pt x="41" y="1"/>
                    <a:pt x="37" y="2"/>
                  </a:cubicBezTo>
                  <a:cubicBezTo>
                    <a:pt x="15" y="6"/>
                    <a:pt x="0" y="28"/>
                    <a:pt x="8" y="50"/>
                  </a:cubicBezTo>
                  <a:cubicBezTo>
                    <a:pt x="547" y="2151"/>
                    <a:pt x="2004" y="6153"/>
                    <a:pt x="5715" y="9332"/>
                  </a:cubicBezTo>
                  <a:cubicBezTo>
                    <a:pt x="9920" y="12937"/>
                    <a:pt x="14760" y="13625"/>
                    <a:pt x="17826" y="13625"/>
                  </a:cubicBezTo>
                  <a:cubicBezTo>
                    <a:pt x="18949" y="13625"/>
                    <a:pt x="19830" y="13531"/>
                    <a:pt x="20361" y="13458"/>
                  </a:cubicBezTo>
                  <a:cubicBezTo>
                    <a:pt x="20383" y="13454"/>
                    <a:pt x="20398" y="13436"/>
                    <a:pt x="20394" y="13414"/>
                  </a:cubicBezTo>
                  <a:cubicBezTo>
                    <a:pt x="20391" y="13394"/>
                    <a:pt x="20376" y="13381"/>
                    <a:pt x="20357" y="13381"/>
                  </a:cubicBezTo>
                  <a:cubicBezTo>
                    <a:pt x="20355" y="13381"/>
                    <a:pt x="20353" y="13381"/>
                    <a:pt x="20350" y="13381"/>
                  </a:cubicBezTo>
                  <a:cubicBezTo>
                    <a:pt x="19822" y="13454"/>
                    <a:pt x="18944" y="13545"/>
                    <a:pt x="17832" y="13545"/>
                  </a:cubicBezTo>
                  <a:cubicBezTo>
                    <a:pt x="14776" y="13545"/>
                    <a:pt x="9954" y="12864"/>
                    <a:pt x="5765" y="9274"/>
                  </a:cubicBezTo>
                  <a:cubicBezTo>
                    <a:pt x="2073" y="6105"/>
                    <a:pt x="620" y="2122"/>
                    <a:pt x="84" y="31"/>
                  </a:cubicBezTo>
                  <a:cubicBezTo>
                    <a:pt x="79" y="13"/>
                    <a:pt x="65" y="0"/>
                    <a:pt x="49"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0"/>
            <p:cNvSpPr/>
            <p:nvPr/>
          </p:nvSpPr>
          <p:spPr>
            <a:xfrm>
              <a:off x="7157054" y="175400"/>
              <a:ext cx="1782220" cy="1146497"/>
            </a:xfrm>
            <a:custGeom>
              <a:avLst/>
              <a:gdLst/>
              <a:ahLst/>
              <a:cxnLst/>
              <a:rect l="l" t="t" r="r" b="b"/>
              <a:pathLst>
                <a:path w="16553" h="10648" extrusionOk="0">
                  <a:moveTo>
                    <a:pt x="44" y="1"/>
                  </a:moveTo>
                  <a:cubicBezTo>
                    <a:pt x="39" y="1"/>
                    <a:pt x="34" y="2"/>
                    <a:pt x="29" y="3"/>
                  </a:cubicBezTo>
                  <a:cubicBezTo>
                    <a:pt x="12" y="14"/>
                    <a:pt x="0" y="36"/>
                    <a:pt x="12" y="58"/>
                  </a:cubicBezTo>
                  <a:cubicBezTo>
                    <a:pt x="915" y="2126"/>
                    <a:pt x="2688" y="5080"/>
                    <a:pt x="5991" y="7414"/>
                  </a:cubicBezTo>
                  <a:cubicBezTo>
                    <a:pt x="9927" y="10196"/>
                    <a:pt x="14028" y="10648"/>
                    <a:pt x="16268" y="10648"/>
                  </a:cubicBezTo>
                  <a:lnTo>
                    <a:pt x="16515" y="10648"/>
                  </a:lnTo>
                  <a:cubicBezTo>
                    <a:pt x="16537" y="10648"/>
                    <a:pt x="16552" y="10629"/>
                    <a:pt x="16552" y="10608"/>
                  </a:cubicBezTo>
                  <a:cubicBezTo>
                    <a:pt x="16552" y="10587"/>
                    <a:pt x="16536" y="10567"/>
                    <a:pt x="16517" y="10567"/>
                  </a:cubicBezTo>
                  <a:cubicBezTo>
                    <a:pt x="16515" y="10567"/>
                    <a:pt x="16513" y="10567"/>
                    <a:pt x="16512" y="10567"/>
                  </a:cubicBezTo>
                  <a:cubicBezTo>
                    <a:pt x="16425" y="10569"/>
                    <a:pt x="16335" y="10570"/>
                    <a:pt x="16241" y="10570"/>
                  </a:cubicBezTo>
                  <a:cubicBezTo>
                    <a:pt x="14006" y="10570"/>
                    <a:pt x="9943" y="10110"/>
                    <a:pt x="6038" y="7352"/>
                  </a:cubicBezTo>
                  <a:cubicBezTo>
                    <a:pt x="2750" y="5024"/>
                    <a:pt x="984" y="2083"/>
                    <a:pt x="81" y="25"/>
                  </a:cubicBezTo>
                  <a:cubicBezTo>
                    <a:pt x="75" y="11"/>
                    <a:pt x="60" y="1"/>
                    <a:pt x="44"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0"/>
            <p:cNvSpPr/>
            <p:nvPr/>
          </p:nvSpPr>
          <p:spPr>
            <a:xfrm>
              <a:off x="7696586" y="101753"/>
              <a:ext cx="1220626" cy="946872"/>
            </a:xfrm>
            <a:custGeom>
              <a:avLst/>
              <a:gdLst/>
              <a:ahLst/>
              <a:cxnLst/>
              <a:rect l="l" t="t" r="r" b="b"/>
              <a:pathLst>
                <a:path w="11337" h="8794" extrusionOk="0">
                  <a:moveTo>
                    <a:pt x="47" y="0"/>
                  </a:moveTo>
                  <a:cubicBezTo>
                    <a:pt x="42" y="0"/>
                    <a:pt x="38" y="1"/>
                    <a:pt x="33" y="2"/>
                  </a:cubicBezTo>
                  <a:cubicBezTo>
                    <a:pt x="11" y="6"/>
                    <a:pt x="0" y="32"/>
                    <a:pt x="8" y="49"/>
                  </a:cubicBezTo>
                  <a:cubicBezTo>
                    <a:pt x="565" y="1827"/>
                    <a:pt x="1468" y="3400"/>
                    <a:pt x="2692" y="4733"/>
                  </a:cubicBezTo>
                  <a:cubicBezTo>
                    <a:pt x="5711" y="8018"/>
                    <a:pt x="9713" y="8666"/>
                    <a:pt x="11296" y="8794"/>
                  </a:cubicBezTo>
                  <a:cubicBezTo>
                    <a:pt x="11318" y="8794"/>
                    <a:pt x="11333" y="8775"/>
                    <a:pt x="11337" y="8757"/>
                  </a:cubicBezTo>
                  <a:cubicBezTo>
                    <a:pt x="11337" y="8735"/>
                    <a:pt x="11323" y="8713"/>
                    <a:pt x="11301" y="8713"/>
                  </a:cubicBezTo>
                  <a:cubicBezTo>
                    <a:pt x="9728" y="8589"/>
                    <a:pt x="5747" y="7945"/>
                    <a:pt x="2750" y="4678"/>
                  </a:cubicBezTo>
                  <a:cubicBezTo>
                    <a:pt x="1537" y="3357"/>
                    <a:pt x="638" y="1790"/>
                    <a:pt x="80" y="27"/>
                  </a:cubicBezTo>
                  <a:cubicBezTo>
                    <a:pt x="78" y="10"/>
                    <a:pt x="63" y="0"/>
                    <a:pt x="47"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0"/>
            <p:cNvSpPr/>
            <p:nvPr/>
          </p:nvSpPr>
          <p:spPr>
            <a:xfrm>
              <a:off x="8154505" y="116181"/>
              <a:ext cx="799970" cy="673707"/>
            </a:xfrm>
            <a:custGeom>
              <a:avLst/>
              <a:gdLst/>
              <a:ahLst/>
              <a:cxnLst/>
              <a:rect l="l" t="t" r="r" b="b"/>
              <a:pathLst>
                <a:path w="7430" h="6257" extrusionOk="0">
                  <a:moveTo>
                    <a:pt x="45" y="1"/>
                  </a:moveTo>
                  <a:cubicBezTo>
                    <a:pt x="41" y="1"/>
                    <a:pt x="37" y="1"/>
                    <a:pt x="34" y="3"/>
                  </a:cubicBezTo>
                  <a:cubicBezTo>
                    <a:pt x="12" y="11"/>
                    <a:pt x="1" y="36"/>
                    <a:pt x="8" y="54"/>
                  </a:cubicBezTo>
                  <a:cubicBezTo>
                    <a:pt x="387" y="1161"/>
                    <a:pt x="1345" y="3241"/>
                    <a:pt x="3522" y="4741"/>
                  </a:cubicBezTo>
                  <a:cubicBezTo>
                    <a:pt x="4658" y="5524"/>
                    <a:pt x="5991" y="6048"/>
                    <a:pt x="7386" y="6256"/>
                  </a:cubicBezTo>
                  <a:cubicBezTo>
                    <a:pt x="7404" y="6256"/>
                    <a:pt x="7423" y="6241"/>
                    <a:pt x="7426" y="6223"/>
                  </a:cubicBezTo>
                  <a:cubicBezTo>
                    <a:pt x="7430" y="6201"/>
                    <a:pt x="7415" y="6183"/>
                    <a:pt x="7393" y="6179"/>
                  </a:cubicBezTo>
                  <a:cubicBezTo>
                    <a:pt x="6016" y="5972"/>
                    <a:pt x="4691" y="5451"/>
                    <a:pt x="3566" y="4675"/>
                  </a:cubicBezTo>
                  <a:cubicBezTo>
                    <a:pt x="1411" y="3189"/>
                    <a:pt x="456" y="1125"/>
                    <a:pt x="81" y="29"/>
                  </a:cubicBezTo>
                  <a:cubicBezTo>
                    <a:pt x="75" y="11"/>
                    <a:pt x="60" y="1"/>
                    <a:pt x="45"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0"/>
            <p:cNvSpPr/>
            <p:nvPr/>
          </p:nvSpPr>
          <p:spPr>
            <a:xfrm>
              <a:off x="7884793" y="2145767"/>
              <a:ext cx="1258310" cy="240971"/>
            </a:xfrm>
            <a:custGeom>
              <a:avLst/>
              <a:gdLst/>
              <a:ahLst/>
              <a:cxnLst/>
              <a:rect l="l" t="t" r="r" b="b"/>
              <a:pathLst>
                <a:path w="11687" h="2238" extrusionOk="0">
                  <a:moveTo>
                    <a:pt x="43" y="0"/>
                  </a:moveTo>
                  <a:cubicBezTo>
                    <a:pt x="27" y="0"/>
                    <a:pt x="10" y="10"/>
                    <a:pt x="4" y="28"/>
                  </a:cubicBezTo>
                  <a:cubicBezTo>
                    <a:pt x="0" y="46"/>
                    <a:pt x="8" y="71"/>
                    <a:pt x="30" y="79"/>
                  </a:cubicBezTo>
                  <a:cubicBezTo>
                    <a:pt x="1796" y="698"/>
                    <a:pt x="3624" y="1189"/>
                    <a:pt x="5459" y="1547"/>
                  </a:cubicBezTo>
                  <a:cubicBezTo>
                    <a:pt x="7491" y="1940"/>
                    <a:pt x="9575" y="2172"/>
                    <a:pt x="11646" y="2238"/>
                  </a:cubicBezTo>
                  <a:cubicBezTo>
                    <a:pt x="11668" y="2238"/>
                    <a:pt x="11686" y="2220"/>
                    <a:pt x="11686" y="2199"/>
                  </a:cubicBezTo>
                  <a:cubicBezTo>
                    <a:pt x="11686" y="2177"/>
                    <a:pt x="11668" y="2158"/>
                    <a:pt x="11646" y="2158"/>
                  </a:cubicBezTo>
                  <a:cubicBezTo>
                    <a:pt x="9582" y="2093"/>
                    <a:pt x="7502" y="1863"/>
                    <a:pt x="5474" y="1470"/>
                  </a:cubicBezTo>
                  <a:cubicBezTo>
                    <a:pt x="3642" y="1113"/>
                    <a:pt x="1818" y="621"/>
                    <a:pt x="55" y="2"/>
                  </a:cubicBezTo>
                  <a:cubicBezTo>
                    <a:pt x="51" y="1"/>
                    <a:pt x="47" y="0"/>
                    <a:pt x="43"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0" name="Google Shape;820;p30"/>
          <p:cNvGrpSpPr/>
          <p:nvPr/>
        </p:nvGrpSpPr>
        <p:grpSpPr>
          <a:xfrm>
            <a:off x="4030938" y="7"/>
            <a:ext cx="4130125" cy="1091943"/>
            <a:chOff x="2400212" y="5"/>
            <a:chExt cx="3097594" cy="818957"/>
          </a:xfrm>
        </p:grpSpPr>
        <p:sp>
          <p:nvSpPr>
            <p:cNvPr id="821" name="Google Shape;821;p30"/>
            <p:cNvSpPr/>
            <p:nvPr/>
          </p:nvSpPr>
          <p:spPr>
            <a:xfrm>
              <a:off x="2400212" y="5"/>
              <a:ext cx="3097594" cy="818957"/>
            </a:xfrm>
            <a:custGeom>
              <a:avLst/>
              <a:gdLst/>
              <a:ahLst/>
              <a:cxnLst/>
              <a:rect l="l" t="t" r="r" b="b"/>
              <a:pathLst>
                <a:path w="28770" h="7606" extrusionOk="0">
                  <a:moveTo>
                    <a:pt x="0" y="1"/>
                  </a:moveTo>
                  <a:cubicBezTo>
                    <a:pt x="247" y="397"/>
                    <a:pt x="4622" y="7167"/>
                    <a:pt x="13507" y="7586"/>
                  </a:cubicBezTo>
                  <a:cubicBezTo>
                    <a:pt x="13789" y="7599"/>
                    <a:pt x="14070" y="7606"/>
                    <a:pt x="14350" y="7606"/>
                  </a:cubicBezTo>
                  <a:cubicBezTo>
                    <a:pt x="20277" y="7606"/>
                    <a:pt x="25838" y="4695"/>
                    <a:pt x="287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0"/>
            <p:cNvSpPr/>
            <p:nvPr/>
          </p:nvSpPr>
          <p:spPr>
            <a:xfrm>
              <a:off x="2738618" y="164525"/>
              <a:ext cx="2363625" cy="446087"/>
            </a:xfrm>
            <a:custGeom>
              <a:avLst/>
              <a:gdLst/>
              <a:ahLst/>
              <a:cxnLst/>
              <a:rect l="l" t="t" r="r" b="b"/>
              <a:pathLst>
                <a:path w="21953" h="4143" extrusionOk="0">
                  <a:moveTo>
                    <a:pt x="21906" y="1"/>
                  </a:moveTo>
                  <a:cubicBezTo>
                    <a:pt x="21898" y="1"/>
                    <a:pt x="21890" y="3"/>
                    <a:pt x="21882" y="9"/>
                  </a:cubicBezTo>
                  <a:cubicBezTo>
                    <a:pt x="21533" y="279"/>
                    <a:pt x="19646" y="1673"/>
                    <a:pt x="16835" y="2759"/>
                  </a:cubicBezTo>
                  <a:cubicBezTo>
                    <a:pt x="14586" y="3628"/>
                    <a:pt x="12384" y="4064"/>
                    <a:pt x="10251" y="4064"/>
                  </a:cubicBezTo>
                  <a:cubicBezTo>
                    <a:pt x="8881" y="4064"/>
                    <a:pt x="7540" y="3884"/>
                    <a:pt x="6234" y="3523"/>
                  </a:cubicBezTo>
                  <a:cubicBezTo>
                    <a:pt x="3922" y="2890"/>
                    <a:pt x="1850" y="1725"/>
                    <a:pt x="69" y="61"/>
                  </a:cubicBezTo>
                  <a:cubicBezTo>
                    <a:pt x="63" y="54"/>
                    <a:pt x="54" y="51"/>
                    <a:pt x="45" y="51"/>
                  </a:cubicBezTo>
                  <a:cubicBezTo>
                    <a:pt x="34" y="51"/>
                    <a:pt x="23" y="56"/>
                    <a:pt x="15" y="64"/>
                  </a:cubicBezTo>
                  <a:cubicBezTo>
                    <a:pt x="0" y="78"/>
                    <a:pt x="0" y="104"/>
                    <a:pt x="18" y="118"/>
                  </a:cubicBezTo>
                  <a:cubicBezTo>
                    <a:pt x="1802" y="1790"/>
                    <a:pt x="3889" y="2962"/>
                    <a:pt x="6212" y="3600"/>
                  </a:cubicBezTo>
                  <a:cubicBezTo>
                    <a:pt x="7600" y="3982"/>
                    <a:pt x="8958" y="4142"/>
                    <a:pt x="10258" y="4142"/>
                  </a:cubicBezTo>
                  <a:cubicBezTo>
                    <a:pt x="16420" y="4142"/>
                    <a:pt x="21292" y="559"/>
                    <a:pt x="21930" y="71"/>
                  </a:cubicBezTo>
                  <a:cubicBezTo>
                    <a:pt x="21948" y="56"/>
                    <a:pt x="21952" y="34"/>
                    <a:pt x="21937" y="17"/>
                  </a:cubicBezTo>
                  <a:cubicBezTo>
                    <a:pt x="21929" y="6"/>
                    <a:pt x="21917" y="1"/>
                    <a:pt x="21906"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0"/>
            <p:cNvSpPr/>
            <p:nvPr/>
          </p:nvSpPr>
          <p:spPr>
            <a:xfrm>
              <a:off x="3114600" y="132116"/>
              <a:ext cx="1543737" cy="329478"/>
            </a:xfrm>
            <a:custGeom>
              <a:avLst/>
              <a:gdLst/>
              <a:ahLst/>
              <a:cxnLst/>
              <a:rect l="l" t="t" r="r" b="b"/>
              <a:pathLst>
                <a:path w="14338" h="3060" extrusionOk="0">
                  <a:moveTo>
                    <a:pt x="44" y="1"/>
                  </a:moveTo>
                  <a:cubicBezTo>
                    <a:pt x="34" y="1"/>
                    <a:pt x="24" y="5"/>
                    <a:pt x="14" y="12"/>
                  </a:cubicBezTo>
                  <a:cubicBezTo>
                    <a:pt x="1" y="26"/>
                    <a:pt x="1" y="51"/>
                    <a:pt x="14" y="66"/>
                  </a:cubicBezTo>
                  <a:cubicBezTo>
                    <a:pt x="838" y="940"/>
                    <a:pt x="2251" y="2105"/>
                    <a:pt x="4323" y="2695"/>
                  </a:cubicBezTo>
                  <a:cubicBezTo>
                    <a:pt x="5230" y="2950"/>
                    <a:pt x="6115" y="3060"/>
                    <a:pt x="6959" y="3060"/>
                  </a:cubicBezTo>
                  <a:cubicBezTo>
                    <a:pt x="10991" y="3060"/>
                    <a:pt x="14159" y="646"/>
                    <a:pt x="14319" y="525"/>
                  </a:cubicBezTo>
                  <a:cubicBezTo>
                    <a:pt x="14334" y="510"/>
                    <a:pt x="14337" y="485"/>
                    <a:pt x="14323" y="467"/>
                  </a:cubicBezTo>
                  <a:cubicBezTo>
                    <a:pt x="14317" y="457"/>
                    <a:pt x="14306" y="452"/>
                    <a:pt x="14295" y="452"/>
                  </a:cubicBezTo>
                  <a:cubicBezTo>
                    <a:pt x="14286" y="452"/>
                    <a:pt x="14276" y="455"/>
                    <a:pt x="14268" y="460"/>
                  </a:cubicBezTo>
                  <a:cubicBezTo>
                    <a:pt x="14112" y="583"/>
                    <a:pt x="10963" y="2980"/>
                    <a:pt x="6960" y="2980"/>
                  </a:cubicBezTo>
                  <a:cubicBezTo>
                    <a:pt x="6120" y="2980"/>
                    <a:pt x="5241" y="2874"/>
                    <a:pt x="4345" y="2619"/>
                  </a:cubicBezTo>
                  <a:cubicBezTo>
                    <a:pt x="2291" y="2033"/>
                    <a:pt x="888" y="878"/>
                    <a:pt x="73" y="12"/>
                  </a:cubicBezTo>
                  <a:cubicBezTo>
                    <a:pt x="64" y="5"/>
                    <a:pt x="54" y="1"/>
                    <a:pt x="44"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4" name="Google Shape;824;p30"/>
          <p:cNvGrpSpPr/>
          <p:nvPr/>
        </p:nvGrpSpPr>
        <p:grpSpPr>
          <a:xfrm flipH="1">
            <a:off x="5897144" y="-15"/>
            <a:ext cx="6295115" cy="6448476"/>
            <a:chOff x="4125800" y="812834"/>
            <a:chExt cx="1406792" cy="1441022"/>
          </a:xfrm>
        </p:grpSpPr>
        <p:sp>
          <p:nvSpPr>
            <p:cNvPr id="825" name="Google Shape;825;p30"/>
            <p:cNvSpPr/>
            <p:nvPr/>
          </p:nvSpPr>
          <p:spPr>
            <a:xfrm>
              <a:off x="4159297" y="814906"/>
              <a:ext cx="265076" cy="93582"/>
            </a:xfrm>
            <a:custGeom>
              <a:avLst/>
              <a:gdLst/>
              <a:ahLst/>
              <a:cxnLst/>
              <a:rect l="l" t="t" r="r" b="b"/>
              <a:pathLst>
                <a:path w="6141" h="2168" extrusionOk="0">
                  <a:moveTo>
                    <a:pt x="4549" y="1"/>
                  </a:moveTo>
                  <a:cubicBezTo>
                    <a:pt x="3034" y="18"/>
                    <a:pt x="1515" y="40"/>
                    <a:pt x="1" y="62"/>
                  </a:cubicBezTo>
                  <a:cubicBezTo>
                    <a:pt x="670" y="761"/>
                    <a:pt x="1341" y="1465"/>
                    <a:pt x="2011" y="2167"/>
                  </a:cubicBezTo>
                  <a:cubicBezTo>
                    <a:pt x="3388" y="2068"/>
                    <a:pt x="4764" y="1974"/>
                    <a:pt x="6141" y="1880"/>
                  </a:cubicBezTo>
                  <a:cubicBezTo>
                    <a:pt x="5608" y="1253"/>
                    <a:pt x="5080" y="626"/>
                    <a:pt x="4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0"/>
            <p:cNvSpPr/>
            <p:nvPr/>
          </p:nvSpPr>
          <p:spPr>
            <a:xfrm>
              <a:off x="4125800" y="812834"/>
              <a:ext cx="247810" cy="29482"/>
            </a:xfrm>
            <a:custGeom>
              <a:avLst/>
              <a:gdLst/>
              <a:ahLst/>
              <a:cxnLst/>
              <a:rect l="l" t="t" r="r" b="b"/>
              <a:pathLst>
                <a:path w="5741" h="683" extrusionOk="0">
                  <a:moveTo>
                    <a:pt x="1" y="1"/>
                  </a:moveTo>
                  <a:cubicBezTo>
                    <a:pt x="1" y="376"/>
                    <a:pt x="307" y="682"/>
                    <a:pt x="682" y="682"/>
                  </a:cubicBezTo>
                  <a:lnTo>
                    <a:pt x="5740" y="682"/>
                  </a:lnTo>
                  <a:lnTo>
                    <a:pt x="57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0"/>
            <p:cNvSpPr/>
            <p:nvPr/>
          </p:nvSpPr>
          <p:spPr>
            <a:xfrm>
              <a:off x="4246103" y="896015"/>
              <a:ext cx="1286490" cy="1357841"/>
            </a:xfrm>
            <a:custGeom>
              <a:avLst/>
              <a:gdLst/>
              <a:ahLst/>
              <a:cxnLst/>
              <a:rect l="l" t="t" r="r" b="b"/>
              <a:pathLst>
                <a:path w="29804" h="31457" extrusionOk="0">
                  <a:moveTo>
                    <a:pt x="4130" y="1"/>
                  </a:moveTo>
                  <a:cubicBezTo>
                    <a:pt x="2753" y="95"/>
                    <a:pt x="1377" y="189"/>
                    <a:pt x="0" y="288"/>
                  </a:cubicBezTo>
                  <a:lnTo>
                    <a:pt x="12880" y="31457"/>
                  </a:lnTo>
                  <a:cubicBezTo>
                    <a:pt x="18521" y="31446"/>
                    <a:pt x="24162" y="31435"/>
                    <a:pt x="29803" y="31428"/>
                  </a:cubicBezTo>
                  <a:cubicBezTo>
                    <a:pt x="21245" y="20950"/>
                    <a:pt x="12687" y="10474"/>
                    <a:pt x="4130"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8" name="Google Shape;828;p30"/>
          <p:cNvGrpSpPr/>
          <p:nvPr/>
        </p:nvGrpSpPr>
        <p:grpSpPr>
          <a:xfrm>
            <a:off x="16" y="-15"/>
            <a:ext cx="6295115" cy="6448476"/>
            <a:chOff x="4125800" y="812834"/>
            <a:chExt cx="1406792" cy="1441022"/>
          </a:xfrm>
        </p:grpSpPr>
        <p:sp>
          <p:nvSpPr>
            <p:cNvPr id="829" name="Google Shape;829;p30"/>
            <p:cNvSpPr/>
            <p:nvPr/>
          </p:nvSpPr>
          <p:spPr>
            <a:xfrm>
              <a:off x="4159297" y="814906"/>
              <a:ext cx="265076" cy="93582"/>
            </a:xfrm>
            <a:custGeom>
              <a:avLst/>
              <a:gdLst/>
              <a:ahLst/>
              <a:cxnLst/>
              <a:rect l="l" t="t" r="r" b="b"/>
              <a:pathLst>
                <a:path w="6141" h="2168" extrusionOk="0">
                  <a:moveTo>
                    <a:pt x="4549" y="1"/>
                  </a:moveTo>
                  <a:cubicBezTo>
                    <a:pt x="3034" y="18"/>
                    <a:pt x="1515" y="40"/>
                    <a:pt x="1" y="62"/>
                  </a:cubicBezTo>
                  <a:cubicBezTo>
                    <a:pt x="670" y="761"/>
                    <a:pt x="1341" y="1465"/>
                    <a:pt x="2011" y="2167"/>
                  </a:cubicBezTo>
                  <a:cubicBezTo>
                    <a:pt x="3388" y="2068"/>
                    <a:pt x="4764" y="1974"/>
                    <a:pt x="6141" y="1880"/>
                  </a:cubicBezTo>
                  <a:cubicBezTo>
                    <a:pt x="5608" y="1253"/>
                    <a:pt x="5080" y="626"/>
                    <a:pt x="4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0"/>
            <p:cNvSpPr/>
            <p:nvPr/>
          </p:nvSpPr>
          <p:spPr>
            <a:xfrm>
              <a:off x="4125800" y="812834"/>
              <a:ext cx="247810" cy="29482"/>
            </a:xfrm>
            <a:custGeom>
              <a:avLst/>
              <a:gdLst/>
              <a:ahLst/>
              <a:cxnLst/>
              <a:rect l="l" t="t" r="r" b="b"/>
              <a:pathLst>
                <a:path w="5741" h="683" extrusionOk="0">
                  <a:moveTo>
                    <a:pt x="1" y="1"/>
                  </a:moveTo>
                  <a:cubicBezTo>
                    <a:pt x="1" y="376"/>
                    <a:pt x="307" y="682"/>
                    <a:pt x="682" y="682"/>
                  </a:cubicBezTo>
                  <a:lnTo>
                    <a:pt x="5740" y="682"/>
                  </a:lnTo>
                  <a:lnTo>
                    <a:pt x="57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0"/>
            <p:cNvSpPr/>
            <p:nvPr/>
          </p:nvSpPr>
          <p:spPr>
            <a:xfrm>
              <a:off x="4246103" y="896015"/>
              <a:ext cx="1286490" cy="1357841"/>
            </a:xfrm>
            <a:custGeom>
              <a:avLst/>
              <a:gdLst/>
              <a:ahLst/>
              <a:cxnLst/>
              <a:rect l="l" t="t" r="r" b="b"/>
              <a:pathLst>
                <a:path w="29804" h="31457" extrusionOk="0">
                  <a:moveTo>
                    <a:pt x="4130" y="1"/>
                  </a:moveTo>
                  <a:cubicBezTo>
                    <a:pt x="2753" y="95"/>
                    <a:pt x="1377" y="189"/>
                    <a:pt x="0" y="288"/>
                  </a:cubicBezTo>
                  <a:lnTo>
                    <a:pt x="12880" y="31457"/>
                  </a:lnTo>
                  <a:cubicBezTo>
                    <a:pt x="18521" y="31446"/>
                    <a:pt x="24162" y="31435"/>
                    <a:pt x="29803" y="31428"/>
                  </a:cubicBezTo>
                  <a:cubicBezTo>
                    <a:pt x="21245" y="20950"/>
                    <a:pt x="12687" y="10474"/>
                    <a:pt x="4130"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2" name="Google Shape;832;p30"/>
          <p:cNvSpPr/>
          <p:nvPr/>
        </p:nvSpPr>
        <p:spPr>
          <a:xfrm>
            <a:off x="8430820" y="376400"/>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3" name="Google Shape;833;p30"/>
          <p:cNvSpPr/>
          <p:nvPr/>
        </p:nvSpPr>
        <p:spPr>
          <a:xfrm>
            <a:off x="3696917" y="252365"/>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4" name="Google Shape;834;p30"/>
          <p:cNvSpPr/>
          <p:nvPr/>
        </p:nvSpPr>
        <p:spPr>
          <a:xfrm>
            <a:off x="8014234" y="1050248"/>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5" name="Google Shape;835;p30"/>
          <p:cNvSpPr/>
          <p:nvPr/>
        </p:nvSpPr>
        <p:spPr>
          <a:xfrm>
            <a:off x="2903436" y="376418"/>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9089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7E494-B6CE-9853-451A-2BA6CCE1CD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62D48092-CF5C-67C2-8196-D95A5693E0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AD70735C-F32A-3590-4B3B-BD00A45045BC}"/>
              </a:ext>
            </a:extLst>
          </p:cNvPr>
          <p:cNvSpPr>
            <a:spLocks noGrp="1"/>
          </p:cNvSpPr>
          <p:nvPr>
            <p:ph type="dt" sz="half" idx="10"/>
          </p:nvPr>
        </p:nvSpPr>
        <p:spPr/>
        <p:txBody>
          <a:bodyPr/>
          <a:lstStyle/>
          <a:p>
            <a:fld id="{455CE415-CE7A-4EDD-8D52-8D2AF43B75A2}" type="datetimeFigureOut">
              <a:rPr lang="en-SG" smtClean="0"/>
              <a:t>12/4/2025</a:t>
            </a:fld>
            <a:endParaRPr lang="en-SG"/>
          </a:p>
        </p:txBody>
      </p:sp>
      <p:sp>
        <p:nvSpPr>
          <p:cNvPr id="5" name="Footer Placeholder 4">
            <a:extLst>
              <a:ext uri="{FF2B5EF4-FFF2-40B4-BE49-F238E27FC236}">
                <a16:creationId xmlns:a16="http://schemas.microsoft.com/office/drawing/2014/main" id="{478CB47F-7B69-3022-FA28-7FFC19B37351}"/>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21568144-8B96-783D-8B20-478DA2AB583B}"/>
              </a:ext>
            </a:extLst>
          </p:cNvPr>
          <p:cNvSpPr>
            <a:spLocks noGrp="1"/>
          </p:cNvSpPr>
          <p:nvPr>
            <p:ph type="sldNum" sz="quarter" idx="12"/>
          </p:nvPr>
        </p:nvSpPr>
        <p:spPr/>
        <p:txBody>
          <a:bodyPr/>
          <a:lstStyle/>
          <a:p>
            <a:fld id="{01005137-7C52-45C4-989D-ADE4C0FFDDA2}" type="slidenum">
              <a:rPr lang="en-SG" smtClean="0"/>
              <a:t>‹#›</a:t>
            </a:fld>
            <a:endParaRPr lang="en-SG"/>
          </a:p>
        </p:txBody>
      </p:sp>
    </p:spTree>
    <p:extLst>
      <p:ext uri="{BB962C8B-B14F-4D97-AF65-F5344CB8AC3E}">
        <p14:creationId xmlns:p14="http://schemas.microsoft.com/office/powerpoint/2010/main" val="43700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837EF-A81F-453C-B508-50525CBAC5A0}"/>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805DBBEC-D8E1-64FD-37EC-ABF9A183DD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2A3C192-3649-7546-9932-2DA2BDF020E2}"/>
              </a:ext>
            </a:extLst>
          </p:cNvPr>
          <p:cNvSpPr>
            <a:spLocks noGrp="1"/>
          </p:cNvSpPr>
          <p:nvPr>
            <p:ph type="dt" sz="half" idx="10"/>
          </p:nvPr>
        </p:nvSpPr>
        <p:spPr/>
        <p:txBody>
          <a:bodyPr/>
          <a:lstStyle/>
          <a:p>
            <a:fld id="{455CE415-CE7A-4EDD-8D52-8D2AF43B75A2}" type="datetimeFigureOut">
              <a:rPr lang="en-SG" smtClean="0"/>
              <a:t>12/4/2025</a:t>
            </a:fld>
            <a:endParaRPr lang="en-SG"/>
          </a:p>
        </p:txBody>
      </p:sp>
      <p:sp>
        <p:nvSpPr>
          <p:cNvPr id="5" name="Footer Placeholder 4">
            <a:extLst>
              <a:ext uri="{FF2B5EF4-FFF2-40B4-BE49-F238E27FC236}">
                <a16:creationId xmlns:a16="http://schemas.microsoft.com/office/drawing/2014/main" id="{6318776E-98C4-0FAD-E564-3251F6BB2210}"/>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D9364BBD-8A5F-804A-94AC-F8CBEE0B0481}"/>
              </a:ext>
            </a:extLst>
          </p:cNvPr>
          <p:cNvSpPr>
            <a:spLocks noGrp="1"/>
          </p:cNvSpPr>
          <p:nvPr>
            <p:ph type="sldNum" sz="quarter" idx="12"/>
          </p:nvPr>
        </p:nvSpPr>
        <p:spPr/>
        <p:txBody>
          <a:bodyPr/>
          <a:lstStyle/>
          <a:p>
            <a:fld id="{01005137-7C52-45C4-989D-ADE4C0FFDDA2}" type="slidenum">
              <a:rPr lang="en-SG" smtClean="0"/>
              <a:t>‹#›</a:t>
            </a:fld>
            <a:endParaRPr lang="en-SG"/>
          </a:p>
        </p:txBody>
      </p:sp>
    </p:spTree>
    <p:extLst>
      <p:ext uri="{BB962C8B-B14F-4D97-AF65-F5344CB8AC3E}">
        <p14:creationId xmlns:p14="http://schemas.microsoft.com/office/powerpoint/2010/main" val="1128567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9539C-1249-D35C-6255-A1D15201F7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4B53AEB5-7FAC-597E-C0FA-56748BC81C9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879548-64E9-734E-A8A4-80F2BF807B6A}"/>
              </a:ext>
            </a:extLst>
          </p:cNvPr>
          <p:cNvSpPr>
            <a:spLocks noGrp="1"/>
          </p:cNvSpPr>
          <p:nvPr>
            <p:ph type="dt" sz="half" idx="10"/>
          </p:nvPr>
        </p:nvSpPr>
        <p:spPr/>
        <p:txBody>
          <a:bodyPr/>
          <a:lstStyle/>
          <a:p>
            <a:fld id="{455CE415-CE7A-4EDD-8D52-8D2AF43B75A2}" type="datetimeFigureOut">
              <a:rPr lang="en-SG" smtClean="0"/>
              <a:t>12/4/2025</a:t>
            </a:fld>
            <a:endParaRPr lang="en-SG"/>
          </a:p>
        </p:txBody>
      </p:sp>
      <p:sp>
        <p:nvSpPr>
          <p:cNvPr id="5" name="Footer Placeholder 4">
            <a:extLst>
              <a:ext uri="{FF2B5EF4-FFF2-40B4-BE49-F238E27FC236}">
                <a16:creationId xmlns:a16="http://schemas.microsoft.com/office/drawing/2014/main" id="{AF9B13D2-03CB-0872-5F1C-B52AC2BB3C67}"/>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580132B5-EF2F-729C-573F-0F667E294BA9}"/>
              </a:ext>
            </a:extLst>
          </p:cNvPr>
          <p:cNvSpPr>
            <a:spLocks noGrp="1"/>
          </p:cNvSpPr>
          <p:nvPr>
            <p:ph type="sldNum" sz="quarter" idx="12"/>
          </p:nvPr>
        </p:nvSpPr>
        <p:spPr/>
        <p:txBody>
          <a:bodyPr/>
          <a:lstStyle/>
          <a:p>
            <a:fld id="{01005137-7C52-45C4-989D-ADE4C0FFDDA2}" type="slidenum">
              <a:rPr lang="en-SG" smtClean="0"/>
              <a:t>‹#›</a:t>
            </a:fld>
            <a:endParaRPr lang="en-SG"/>
          </a:p>
        </p:txBody>
      </p:sp>
    </p:spTree>
    <p:extLst>
      <p:ext uri="{BB962C8B-B14F-4D97-AF65-F5344CB8AC3E}">
        <p14:creationId xmlns:p14="http://schemas.microsoft.com/office/powerpoint/2010/main" val="4178400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1"/>
        <p:cNvGrpSpPr/>
        <p:nvPr/>
      </p:nvGrpSpPr>
      <p:grpSpPr>
        <a:xfrm>
          <a:off x="0" y="0"/>
          <a:ext cx="0" cy="0"/>
          <a:chOff x="0" y="0"/>
          <a:chExt cx="0" cy="0"/>
        </a:xfrm>
      </p:grpSpPr>
      <p:sp>
        <p:nvSpPr>
          <p:cNvPr id="102" name="Google Shape;102;p9"/>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 name="Google Shape;103;p9"/>
          <p:cNvGrpSpPr/>
          <p:nvPr/>
        </p:nvGrpSpPr>
        <p:grpSpPr>
          <a:xfrm>
            <a:off x="1" y="6166754"/>
            <a:ext cx="12191987" cy="691492"/>
            <a:chOff x="0" y="4624727"/>
            <a:chExt cx="9143990" cy="518774"/>
          </a:xfrm>
        </p:grpSpPr>
        <p:sp>
          <p:nvSpPr>
            <p:cNvPr id="104" name="Google Shape;104;p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9"/>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 name="Google Shape;110;p9"/>
          <p:cNvSpPr txBox="1">
            <a:spLocks noGrp="1"/>
          </p:cNvSpPr>
          <p:nvPr>
            <p:ph type="title"/>
          </p:nvPr>
        </p:nvSpPr>
        <p:spPr>
          <a:xfrm>
            <a:off x="5236933" y="1796600"/>
            <a:ext cx="6001600" cy="194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3334"/>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11" name="Google Shape;111;p9"/>
          <p:cNvSpPr txBox="1">
            <a:spLocks noGrp="1"/>
          </p:cNvSpPr>
          <p:nvPr>
            <p:ph type="subTitle" idx="1"/>
          </p:nvPr>
        </p:nvSpPr>
        <p:spPr>
          <a:xfrm>
            <a:off x="5932733" y="3928200"/>
            <a:ext cx="4610000" cy="11332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9"/>
          <p:cNvSpPr/>
          <p:nvPr/>
        </p:nvSpPr>
        <p:spPr>
          <a:xfrm rot="-150513">
            <a:off x="2907130" y="1622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9"/>
          <p:cNvSpPr/>
          <p:nvPr/>
        </p:nvSpPr>
        <p:spPr>
          <a:xfrm rot="1303959">
            <a:off x="9083455" y="140085"/>
            <a:ext cx="472004" cy="57994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75589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8C39E-DDA3-3933-87C8-0F9AA56DD569}"/>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2C091120-FC34-469F-B2E3-8DEF7A6B62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C0394213-A1A1-DDB8-869E-4B83A5A92F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8303C857-69B1-7CF7-09FB-793F40F70F55}"/>
              </a:ext>
            </a:extLst>
          </p:cNvPr>
          <p:cNvSpPr>
            <a:spLocks noGrp="1"/>
          </p:cNvSpPr>
          <p:nvPr>
            <p:ph type="dt" sz="half" idx="10"/>
          </p:nvPr>
        </p:nvSpPr>
        <p:spPr/>
        <p:txBody>
          <a:bodyPr/>
          <a:lstStyle/>
          <a:p>
            <a:fld id="{455CE415-CE7A-4EDD-8D52-8D2AF43B75A2}" type="datetimeFigureOut">
              <a:rPr lang="en-SG" smtClean="0"/>
              <a:t>12/4/2025</a:t>
            </a:fld>
            <a:endParaRPr lang="en-SG"/>
          </a:p>
        </p:txBody>
      </p:sp>
      <p:sp>
        <p:nvSpPr>
          <p:cNvPr id="6" name="Footer Placeholder 5">
            <a:extLst>
              <a:ext uri="{FF2B5EF4-FFF2-40B4-BE49-F238E27FC236}">
                <a16:creationId xmlns:a16="http://schemas.microsoft.com/office/drawing/2014/main" id="{1EE47A3C-BC34-81E8-BD40-D11B0E27F4BD}"/>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D7732489-9D75-B3E2-E55F-3E041C22CF3F}"/>
              </a:ext>
            </a:extLst>
          </p:cNvPr>
          <p:cNvSpPr>
            <a:spLocks noGrp="1"/>
          </p:cNvSpPr>
          <p:nvPr>
            <p:ph type="sldNum" sz="quarter" idx="12"/>
          </p:nvPr>
        </p:nvSpPr>
        <p:spPr/>
        <p:txBody>
          <a:bodyPr/>
          <a:lstStyle/>
          <a:p>
            <a:fld id="{01005137-7C52-45C4-989D-ADE4C0FFDDA2}" type="slidenum">
              <a:rPr lang="en-SG" smtClean="0"/>
              <a:t>‹#›</a:t>
            </a:fld>
            <a:endParaRPr lang="en-SG"/>
          </a:p>
        </p:txBody>
      </p:sp>
    </p:spTree>
    <p:extLst>
      <p:ext uri="{BB962C8B-B14F-4D97-AF65-F5344CB8AC3E}">
        <p14:creationId xmlns:p14="http://schemas.microsoft.com/office/powerpoint/2010/main" val="3738266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6D34F-DB9B-5A08-7A62-02F30CA4800F}"/>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EB4A0969-850B-9321-2069-0779A2A0C5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017820-0222-6435-0050-4053FF49F9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8A8B562C-D296-714D-35C0-E3A64DE845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3CDA3D-17A8-4154-54EB-B860CE03D6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3682F207-0EDB-1777-8BD3-BF71B0241873}"/>
              </a:ext>
            </a:extLst>
          </p:cNvPr>
          <p:cNvSpPr>
            <a:spLocks noGrp="1"/>
          </p:cNvSpPr>
          <p:nvPr>
            <p:ph type="dt" sz="half" idx="10"/>
          </p:nvPr>
        </p:nvSpPr>
        <p:spPr/>
        <p:txBody>
          <a:bodyPr/>
          <a:lstStyle/>
          <a:p>
            <a:fld id="{455CE415-CE7A-4EDD-8D52-8D2AF43B75A2}" type="datetimeFigureOut">
              <a:rPr lang="en-SG" smtClean="0"/>
              <a:t>12/4/2025</a:t>
            </a:fld>
            <a:endParaRPr lang="en-SG"/>
          </a:p>
        </p:txBody>
      </p:sp>
      <p:sp>
        <p:nvSpPr>
          <p:cNvPr id="8" name="Footer Placeholder 7">
            <a:extLst>
              <a:ext uri="{FF2B5EF4-FFF2-40B4-BE49-F238E27FC236}">
                <a16:creationId xmlns:a16="http://schemas.microsoft.com/office/drawing/2014/main" id="{71B83257-74E9-46F0-32E7-32234922D79A}"/>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1FF4472D-3DCF-E061-75F1-4CE5B0B87D9F}"/>
              </a:ext>
            </a:extLst>
          </p:cNvPr>
          <p:cNvSpPr>
            <a:spLocks noGrp="1"/>
          </p:cNvSpPr>
          <p:nvPr>
            <p:ph type="sldNum" sz="quarter" idx="12"/>
          </p:nvPr>
        </p:nvSpPr>
        <p:spPr/>
        <p:txBody>
          <a:bodyPr/>
          <a:lstStyle/>
          <a:p>
            <a:fld id="{01005137-7C52-45C4-989D-ADE4C0FFDDA2}" type="slidenum">
              <a:rPr lang="en-SG" smtClean="0"/>
              <a:t>‹#›</a:t>
            </a:fld>
            <a:endParaRPr lang="en-SG"/>
          </a:p>
        </p:txBody>
      </p:sp>
    </p:spTree>
    <p:extLst>
      <p:ext uri="{BB962C8B-B14F-4D97-AF65-F5344CB8AC3E}">
        <p14:creationId xmlns:p14="http://schemas.microsoft.com/office/powerpoint/2010/main" val="1754396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13A98-B81C-25BD-0339-22A7782AC783}"/>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CBECF5EC-CDDE-7D2B-9719-94F946225416}"/>
              </a:ext>
            </a:extLst>
          </p:cNvPr>
          <p:cNvSpPr>
            <a:spLocks noGrp="1"/>
          </p:cNvSpPr>
          <p:nvPr>
            <p:ph type="dt" sz="half" idx="10"/>
          </p:nvPr>
        </p:nvSpPr>
        <p:spPr/>
        <p:txBody>
          <a:bodyPr/>
          <a:lstStyle/>
          <a:p>
            <a:fld id="{455CE415-CE7A-4EDD-8D52-8D2AF43B75A2}" type="datetimeFigureOut">
              <a:rPr lang="en-SG" smtClean="0"/>
              <a:t>12/4/2025</a:t>
            </a:fld>
            <a:endParaRPr lang="en-SG"/>
          </a:p>
        </p:txBody>
      </p:sp>
      <p:sp>
        <p:nvSpPr>
          <p:cNvPr id="4" name="Footer Placeholder 3">
            <a:extLst>
              <a:ext uri="{FF2B5EF4-FFF2-40B4-BE49-F238E27FC236}">
                <a16:creationId xmlns:a16="http://schemas.microsoft.com/office/drawing/2014/main" id="{6E8A8ADE-FA8D-08DD-B0A3-874C0D0C9215}"/>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31BFA7A2-4835-ED4A-B3E7-01F3EF051699}"/>
              </a:ext>
            </a:extLst>
          </p:cNvPr>
          <p:cNvSpPr>
            <a:spLocks noGrp="1"/>
          </p:cNvSpPr>
          <p:nvPr>
            <p:ph type="sldNum" sz="quarter" idx="12"/>
          </p:nvPr>
        </p:nvSpPr>
        <p:spPr/>
        <p:txBody>
          <a:bodyPr/>
          <a:lstStyle/>
          <a:p>
            <a:fld id="{01005137-7C52-45C4-989D-ADE4C0FFDDA2}" type="slidenum">
              <a:rPr lang="en-SG" smtClean="0"/>
              <a:t>‹#›</a:t>
            </a:fld>
            <a:endParaRPr lang="en-SG"/>
          </a:p>
        </p:txBody>
      </p:sp>
    </p:spTree>
    <p:extLst>
      <p:ext uri="{BB962C8B-B14F-4D97-AF65-F5344CB8AC3E}">
        <p14:creationId xmlns:p14="http://schemas.microsoft.com/office/powerpoint/2010/main" val="4069723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4505F5-D5D8-AC6E-013D-CC31CF061FE5}"/>
              </a:ext>
            </a:extLst>
          </p:cNvPr>
          <p:cNvSpPr>
            <a:spLocks noGrp="1"/>
          </p:cNvSpPr>
          <p:nvPr>
            <p:ph type="dt" sz="half" idx="10"/>
          </p:nvPr>
        </p:nvSpPr>
        <p:spPr/>
        <p:txBody>
          <a:bodyPr/>
          <a:lstStyle/>
          <a:p>
            <a:fld id="{455CE415-CE7A-4EDD-8D52-8D2AF43B75A2}" type="datetimeFigureOut">
              <a:rPr lang="en-SG" smtClean="0"/>
              <a:t>12/4/2025</a:t>
            </a:fld>
            <a:endParaRPr lang="en-SG"/>
          </a:p>
        </p:txBody>
      </p:sp>
      <p:sp>
        <p:nvSpPr>
          <p:cNvPr id="3" name="Footer Placeholder 2">
            <a:extLst>
              <a:ext uri="{FF2B5EF4-FFF2-40B4-BE49-F238E27FC236}">
                <a16:creationId xmlns:a16="http://schemas.microsoft.com/office/drawing/2014/main" id="{2900A796-E9A1-9C5B-3E35-BC0054773D91}"/>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A51220F0-A3E0-0B89-A480-583D5E2125BF}"/>
              </a:ext>
            </a:extLst>
          </p:cNvPr>
          <p:cNvSpPr>
            <a:spLocks noGrp="1"/>
          </p:cNvSpPr>
          <p:nvPr>
            <p:ph type="sldNum" sz="quarter" idx="12"/>
          </p:nvPr>
        </p:nvSpPr>
        <p:spPr/>
        <p:txBody>
          <a:bodyPr/>
          <a:lstStyle/>
          <a:p>
            <a:fld id="{01005137-7C52-45C4-989D-ADE4C0FFDDA2}" type="slidenum">
              <a:rPr lang="en-SG" smtClean="0"/>
              <a:t>‹#›</a:t>
            </a:fld>
            <a:endParaRPr lang="en-SG"/>
          </a:p>
        </p:txBody>
      </p:sp>
    </p:spTree>
    <p:extLst>
      <p:ext uri="{BB962C8B-B14F-4D97-AF65-F5344CB8AC3E}">
        <p14:creationId xmlns:p14="http://schemas.microsoft.com/office/powerpoint/2010/main" val="962043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838EE-F5AC-EDC6-D419-11AFB4FA62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97AF75CE-DDF6-EDF6-D9C8-9AC3171581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672520A2-FE9C-9313-D614-B5FCAD6BE0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8E9E43-B95E-A767-11C2-3CD252E09F55}"/>
              </a:ext>
            </a:extLst>
          </p:cNvPr>
          <p:cNvSpPr>
            <a:spLocks noGrp="1"/>
          </p:cNvSpPr>
          <p:nvPr>
            <p:ph type="dt" sz="half" idx="10"/>
          </p:nvPr>
        </p:nvSpPr>
        <p:spPr/>
        <p:txBody>
          <a:bodyPr/>
          <a:lstStyle/>
          <a:p>
            <a:fld id="{455CE415-CE7A-4EDD-8D52-8D2AF43B75A2}" type="datetimeFigureOut">
              <a:rPr lang="en-SG" smtClean="0"/>
              <a:t>12/4/2025</a:t>
            </a:fld>
            <a:endParaRPr lang="en-SG"/>
          </a:p>
        </p:txBody>
      </p:sp>
      <p:sp>
        <p:nvSpPr>
          <p:cNvPr id="6" name="Footer Placeholder 5">
            <a:extLst>
              <a:ext uri="{FF2B5EF4-FFF2-40B4-BE49-F238E27FC236}">
                <a16:creationId xmlns:a16="http://schemas.microsoft.com/office/drawing/2014/main" id="{3FDFC0E6-DE89-3D37-341F-B8128E8C8F69}"/>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CC6FABD2-0D5D-B2CB-03C8-263F9F7E4183}"/>
              </a:ext>
            </a:extLst>
          </p:cNvPr>
          <p:cNvSpPr>
            <a:spLocks noGrp="1"/>
          </p:cNvSpPr>
          <p:nvPr>
            <p:ph type="sldNum" sz="quarter" idx="12"/>
          </p:nvPr>
        </p:nvSpPr>
        <p:spPr/>
        <p:txBody>
          <a:bodyPr/>
          <a:lstStyle/>
          <a:p>
            <a:fld id="{01005137-7C52-45C4-989D-ADE4C0FFDDA2}" type="slidenum">
              <a:rPr lang="en-SG" smtClean="0"/>
              <a:t>‹#›</a:t>
            </a:fld>
            <a:endParaRPr lang="en-SG"/>
          </a:p>
        </p:txBody>
      </p:sp>
    </p:spTree>
    <p:extLst>
      <p:ext uri="{BB962C8B-B14F-4D97-AF65-F5344CB8AC3E}">
        <p14:creationId xmlns:p14="http://schemas.microsoft.com/office/powerpoint/2010/main" val="881246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50B55-8F4A-00EA-BB75-7D4E9BFB91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AEB17781-90B5-DA9C-6482-1307A0EFCA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C5FF7895-881C-4BFA-4D6F-55F1F2C1BF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4573BC-09E5-84B2-D403-C8BAB9632415}"/>
              </a:ext>
            </a:extLst>
          </p:cNvPr>
          <p:cNvSpPr>
            <a:spLocks noGrp="1"/>
          </p:cNvSpPr>
          <p:nvPr>
            <p:ph type="dt" sz="half" idx="10"/>
          </p:nvPr>
        </p:nvSpPr>
        <p:spPr/>
        <p:txBody>
          <a:bodyPr/>
          <a:lstStyle/>
          <a:p>
            <a:fld id="{455CE415-CE7A-4EDD-8D52-8D2AF43B75A2}" type="datetimeFigureOut">
              <a:rPr lang="en-SG" smtClean="0"/>
              <a:t>12/4/2025</a:t>
            </a:fld>
            <a:endParaRPr lang="en-SG"/>
          </a:p>
        </p:txBody>
      </p:sp>
      <p:sp>
        <p:nvSpPr>
          <p:cNvPr id="6" name="Footer Placeholder 5">
            <a:extLst>
              <a:ext uri="{FF2B5EF4-FFF2-40B4-BE49-F238E27FC236}">
                <a16:creationId xmlns:a16="http://schemas.microsoft.com/office/drawing/2014/main" id="{03450DB1-BC99-E8CB-B9EE-40B41841F122}"/>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F0E310BC-2921-B4C0-47D7-3AFE296DDB92}"/>
              </a:ext>
            </a:extLst>
          </p:cNvPr>
          <p:cNvSpPr>
            <a:spLocks noGrp="1"/>
          </p:cNvSpPr>
          <p:nvPr>
            <p:ph type="sldNum" sz="quarter" idx="12"/>
          </p:nvPr>
        </p:nvSpPr>
        <p:spPr/>
        <p:txBody>
          <a:bodyPr/>
          <a:lstStyle/>
          <a:p>
            <a:fld id="{01005137-7C52-45C4-989D-ADE4C0FFDDA2}" type="slidenum">
              <a:rPr lang="en-SG" smtClean="0"/>
              <a:t>‹#›</a:t>
            </a:fld>
            <a:endParaRPr lang="en-SG"/>
          </a:p>
        </p:txBody>
      </p:sp>
    </p:spTree>
    <p:extLst>
      <p:ext uri="{BB962C8B-B14F-4D97-AF65-F5344CB8AC3E}">
        <p14:creationId xmlns:p14="http://schemas.microsoft.com/office/powerpoint/2010/main" val="3113680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F14C2-9D29-C294-E78A-5BEEEFA76804}"/>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492CC031-20C0-96B7-33DF-208E7538B8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6FBD4602-0C60-8DD5-3FDC-DDA165B9E75E}"/>
              </a:ext>
            </a:extLst>
          </p:cNvPr>
          <p:cNvSpPr>
            <a:spLocks noGrp="1"/>
          </p:cNvSpPr>
          <p:nvPr>
            <p:ph type="dt" sz="half" idx="10"/>
          </p:nvPr>
        </p:nvSpPr>
        <p:spPr/>
        <p:txBody>
          <a:bodyPr/>
          <a:lstStyle/>
          <a:p>
            <a:fld id="{455CE415-CE7A-4EDD-8D52-8D2AF43B75A2}" type="datetimeFigureOut">
              <a:rPr lang="en-SG" smtClean="0"/>
              <a:t>12/4/2025</a:t>
            </a:fld>
            <a:endParaRPr lang="en-SG"/>
          </a:p>
        </p:txBody>
      </p:sp>
      <p:sp>
        <p:nvSpPr>
          <p:cNvPr id="5" name="Footer Placeholder 4">
            <a:extLst>
              <a:ext uri="{FF2B5EF4-FFF2-40B4-BE49-F238E27FC236}">
                <a16:creationId xmlns:a16="http://schemas.microsoft.com/office/drawing/2014/main" id="{3CA75679-527E-36DB-AC99-D2A4A760D759}"/>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DF332DB3-FF93-464D-7300-38610382D3FB}"/>
              </a:ext>
            </a:extLst>
          </p:cNvPr>
          <p:cNvSpPr>
            <a:spLocks noGrp="1"/>
          </p:cNvSpPr>
          <p:nvPr>
            <p:ph type="sldNum" sz="quarter" idx="12"/>
          </p:nvPr>
        </p:nvSpPr>
        <p:spPr/>
        <p:txBody>
          <a:bodyPr/>
          <a:lstStyle/>
          <a:p>
            <a:fld id="{01005137-7C52-45C4-989D-ADE4C0FFDDA2}" type="slidenum">
              <a:rPr lang="en-SG" smtClean="0"/>
              <a:t>‹#›</a:t>
            </a:fld>
            <a:endParaRPr lang="en-SG"/>
          </a:p>
        </p:txBody>
      </p:sp>
    </p:spTree>
    <p:extLst>
      <p:ext uri="{BB962C8B-B14F-4D97-AF65-F5344CB8AC3E}">
        <p14:creationId xmlns:p14="http://schemas.microsoft.com/office/powerpoint/2010/main" val="1054775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9E5F69-6606-FAEE-B4DC-15D4E6CB298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A7420EE8-E523-E716-AF3F-1E0FF6C57A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365B63E6-8609-CA2D-AB2E-02E3C54B4DAE}"/>
              </a:ext>
            </a:extLst>
          </p:cNvPr>
          <p:cNvSpPr>
            <a:spLocks noGrp="1"/>
          </p:cNvSpPr>
          <p:nvPr>
            <p:ph type="dt" sz="half" idx="10"/>
          </p:nvPr>
        </p:nvSpPr>
        <p:spPr/>
        <p:txBody>
          <a:bodyPr/>
          <a:lstStyle/>
          <a:p>
            <a:fld id="{455CE415-CE7A-4EDD-8D52-8D2AF43B75A2}" type="datetimeFigureOut">
              <a:rPr lang="en-SG" smtClean="0"/>
              <a:t>12/4/2025</a:t>
            </a:fld>
            <a:endParaRPr lang="en-SG"/>
          </a:p>
        </p:txBody>
      </p:sp>
      <p:sp>
        <p:nvSpPr>
          <p:cNvPr id="5" name="Footer Placeholder 4">
            <a:extLst>
              <a:ext uri="{FF2B5EF4-FFF2-40B4-BE49-F238E27FC236}">
                <a16:creationId xmlns:a16="http://schemas.microsoft.com/office/drawing/2014/main" id="{45CAB8F7-8792-DD51-1554-114379839ED0}"/>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CE004223-2EB6-A8B0-C34F-5DA51B035992}"/>
              </a:ext>
            </a:extLst>
          </p:cNvPr>
          <p:cNvSpPr>
            <a:spLocks noGrp="1"/>
          </p:cNvSpPr>
          <p:nvPr>
            <p:ph type="sldNum" sz="quarter" idx="12"/>
          </p:nvPr>
        </p:nvSpPr>
        <p:spPr/>
        <p:txBody>
          <a:bodyPr/>
          <a:lstStyle/>
          <a:p>
            <a:fld id="{01005137-7C52-45C4-989D-ADE4C0FFDDA2}" type="slidenum">
              <a:rPr lang="en-SG" smtClean="0"/>
              <a:t>‹#›</a:t>
            </a:fld>
            <a:endParaRPr lang="en-SG"/>
          </a:p>
        </p:txBody>
      </p:sp>
    </p:spTree>
    <p:extLst>
      <p:ext uri="{BB962C8B-B14F-4D97-AF65-F5344CB8AC3E}">
        <p14:creationId xmlns:p14="http://schemas.microsoft.com/office/powerpoint/2010/main" val="2794684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0" y="-6181"/>
            <a:ext cx="12191921" cy="6883200"/>
            <a:chOff x="7" y="-4636"/>
            <a:chExt cx="9143941" cy="5162400"/>
          </a:xfrm>
        </p:grpSpPr>
        <p:grpSp>
          <p:nvGrpSpPr>
            <p:cNvPr id="10" name="Google Shape;10;p2"/>
            <p:cNvGrpSpPr/>
            <p:nvPr/>
          </p:nvGrpSpPr>
          <p:grpSpPr>
            <a:xfrm>
              <a:off x="152374" y="-4636"/>
              <a:ext cx="8839200" cy="5162400"/>
              <a:chOff x="169975" y="-9450"/>
              <a:chExt cx="8839200" cy="5162400"/>
            </a:xfrm>
          </p:grpSpPr>
          <p:cxnSp>
            <p:nvCxnSpPr>
              <p:cNvPr id="11" name="Google Shape;11;p2"/>
              <p:cNvCxnSpPr/>
              <p:nvPr/>
            </p:nvCxnSpPr>
            <p:spPr>
              <a:xfrm>
                <a:off x="16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2" name="Google Shape;12;p2"/>
              <p:cNvCxnSpPr/>
              <p:nvPr/>
            </p:nvCxnSpPr>
            <p:spPr>
              <a:xfrm>
                <a:off x="47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3" name="Google Shape;13;p2"/>
              <p:cNvCxnSpPr/>
              <p:nvPr/>
            </p:nvCxnSpPr>
            <p:spPr>
              <a:xfrm>
                <a:off x="77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4" name="Google Shape;14;p2"/>
              <p:cNvCxnSpPr/>
              <p:nvPr/>
            </p:nvCxnSpPr>
            <p:spPr>
              <a:xfrm>
                <a:off x="108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5" name="Google Shape;15;p2"/>
              <p:cNvCxnSpPr/>
              <p:nvPr/>
            </p:nvCxnSpPr>
            <p:spPr>
              <a:xfrm>
                <a:off x="1389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6" name="Google Shape;16;p2"/>
              <p:cNvCxnSpPr/>
              <p:nvPr/>
            </p:nvCxnSpPr>
            <p:spPr>
              <a:xfrm>
                <a:off x="1693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7" name="Google Shape;17;p2"/>
              <p:cNvCxnSpPr/>
              <p:nvPr/>
            </p:nvCxnSpPr>
            <p:spPr>
              <a:xfrm>
                <a:off x="1998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8" name="Google Shape;18;p2"/>
              <p:cNvCxnSpPr/>
              <p:nvPr/>
            </p:nvCxnSpPr>
            <p:spPr>
              <a:xfrm>
                <a:off x="2303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9" name="Google Shape;19;p2"/>
              <p:cNvCxnSpPr/>
              <p:nvPr/>
            </p:nvCxnSpPr>
            <p:spPr>
              <a:xfrm>
                <a:off x="2608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0" name="Google Shape;20;p2"/>
              <p:cNvCxnSpPr/>
              <p:nvPr/>
            </p:nvCxnSpPr>
            <p:spPr>
              <a:xfrm>
                <a:off x="2913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1" name="Google Shape;21;p2"/>
              <p:cNvCxnSpPr/>
              <p:nvPr/>
            </p:nvCxnSpPr>
            <p:spPr>
              <a:xfrm>
                <a:off x="3217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2" name="Google Shape;22;p2"/>
              <p:cNvCxnSpPr/>
              <p:nvPr/>
            </p:nvCxnSpPr>
            <p:spPr>
              <a:xfrm>
                <a:off x="3522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3" name="Google Shape;23;p2"/>
              <p:cNvCxnSpPr/>
              <p:nvPr/>
            </p:nvCxnSpPr>
            <p:spPr>
              <a:xfrm>
                <a:off x="3827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4" name="Google Shape;24;p2"/>
              <p:cNvCxnSpPr/>
              <p:nvPr/>
            </p:nvCxnSpPr>
            <p:spPr>
              <a:xfrm>
                <a:off x="4132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5" name="Google Shape;25;p2"/>
              <p:cNvCxnSpPr/>
              <p:nvPr/>
            </p:nvCxnSpPr>
            <p:spPr>
              <a:xfrm>
                <a:off x="4437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6" name="Google Shape;26;p2"/>
              <p:cNvCxnSpPr/>
              <p:nvPr/>
            </p:nvCxnSpPr>
            <p:spPr>
              <a:xfrm>
                <a:off x="4741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7" name="Google Shape;27;p2"/>
              <p:cNvCxnSpPr/>
              <p:nvPr/>
            </p:nvCxnSpPr>
            <p:spPr>
              <a:xfrm>
                <a:off x="5046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8" name="Google Shape;28;p2"/>
              <p:cNvCxnSpPr/>
              <p:nvPr/>
            </p:nvCxnSpPr>
            <p:spPr>
              <a:xfrm>
                <a:off x="5351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9" name="Google Shape;29;p2"/>
              <p:cNvCxnSpPr/>
              <p:nvPr/>
            </p:nvCxnSpPr>
            <p:spPr>
              <a:xfrm>
                <a:off x="5656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0" name="Google Shape;30;p2"/>
              <p:cNvCxnSpPr/>
              <p:nvPr/>
            </p:nvCxnSpPr>
            <p:spPr>
              <a:xfrm>
                <a:off x="5961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1" name="Google Shape;31;p2"/>
              <p:cNvCxnSpPr/>
              <p:nvPr/>
            </p:nvCxnSpPr>
            <p:spPr>
              <a:xfrm>
                <a:off x="6265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2" name="Google Shape;32;p2"/>
              <p:cNvCxnSpPr/>
              <p:nvPr/>
            </p:nvCxnSpPr>
            <p:spPr>
              <a:xfrm>
                <a:off x="6570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3" name="Google Shape;33;p2"/>
              <p:cNvCxnSpPr/>
              <p:nvPr/>
            </p:nvCxnSpPr>
            <p:spPr>
              <a:xfrm>
                <a:off x="6875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4" name="Google Shape;34;p2"/>
              <p:cNvCxnSpPr/>
              <p:nvPr/>
            </p:nvCxnSpPr>
            <p:spPr>
              <a:xfrm>
                <a:off x="7180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5" name="Google Shape;35;p2"/>
              <p:cNvCxnSpPr/>
              <p:nvPr/>
            </p:nvCxnSpPr>
            <p:spPr>
              <a:xfrm>
                <a:off x="7485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6" name="Google Shape;36;p2"/>
              <p:cNvCxnSpPr/>
              <p:nvPr/>
            </p:nvCxnSpPr>
            <p:spPr>
              <a:xfrm>
                <a:off x="778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7" name="Google Shape;37;p2"/>
              <p:cNvCxnSpPr/>
              <p:nvPr/>
            </p:nvCxnSpPr>
            <p:spPr>
              <a:xfrm>
                <a:off x="809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8" name="Google Shape;38;p2"/>
              <p:cNvCxnSpPr/>
              <p:nvPr/>
            </p:nvCxnSpPr>
            <p:spPr>
              <a:xfrm>
                <a:off x="839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9" name="Google Shape;39;p2"/>
              <p:cNvCxnSpPr/>
              <p:nvPr/>
            </p:nvCxnSpPr>
            <p:spPr>
              <a:xfrm>
                <a:off x="870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0" name="Google Shape;40;p2"/>
              <p:cNvCxnSpPr/>
              <p:nvPr/>
            </p:nvCxnSpPr>
            <p:spPr>
              <a:xfrm>
                <a:off x="9009175" y="-9450"/>
                <a:ext cx="0" cy="5162400"/>
              </a:xfrm>
              <a:prstGeom prst="straightConnector1">
                <a:avLst/>
              </a:prstGeom>
              <a:noFill/>
              <a:ln w="19050" cap="flat" cmpd="sng">
                <a:solidFill>
                  <a:schemeClr val="lt2"/>
                </a:solidFill>
                <a:prstDash val="solid"/>
                <a:round/>
                <a:headEnd type="none" w="med" len="med"/>
                <a:tailEnd type="none" w="med" len="med"/>
              </a:ln>
            </p:spPr>
          </p:cxnSp>
        </p:grpSp>
        <p:grpSp>
          <p:nvGrpSpPr>
            <p:cNvPr id="41" name="Google Shape;41;p2"/>
            <p:cNvGrpSpPr/>
            <p:nvPr/>
          </p:nvGrpSpPr>
          <p:grpSpPr>
            <a:xfrm>
              <a:off x="7" y="299022"/>
              <a:ext cx="9143941" cy="4555084"/>
              <a:chOff x="17400" y="303833"/>
              <a:chExt cx="9126600" cy="4555084"/>
            </a:xfrm>
          </p:grpSpPr>
          <p:cxnSp>
            <p:nvCxnSpPr>
              <p:cNvPr id="42" name="Google Shape;42;p2"/>
              <p:cNvCxnSpPr/>
              <p:nvPr/>
            </p:nvCxnSpPr>
            <p:spPr>
              <a:xfrm>
                <a:off x="4580700" y="-425946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3" name="Google Shape;43;p2"/>
              <p:cNvCxnSpPr/>
              <p:nvPr/>
            </p:nvCxnSpPr>
            <p:spPr>
              <a:xfrm>
                <a:off x="4580700" y="-395579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4" name="Google Shape;44;p2"/>
              <p:cNvCxnSpPr/>
              <p:nvPr/>
            </p:nvCxnSpPr>
            <p:spPr>
              <a:xfrm>
                <a:off x="4580700" y="-365212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5" name="Google Shape;45;p2"/>
              <p:cNvCxnSpPr/>
              <p:nvPr/>
            </p:nvCxnSpPr>
            <p:spPr>
              <a:xfrm>
                <a:off x="4580700" y="-334845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6" name="Google Shape;46;p2"/>
              <p:cNvCxnSpPr/>
              <p:nvPr/>
            </p:nvCxnSpPr>
            <p:spPr>
              <a:xfrm>
                <a:off x="4580700" y="-304477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7" name="Google Shape;47;p2"/>
              <p:cNvCxnSpPr/>
              <p:nvPr/>
            </p:nvCxnSpPr>
            <p:spPr>
              <a:xfrm>
                <a:off x="4580700" y="-274110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8" name="Google Shape;48;p2"/>
              <p:cNvCxnSpPr/>
              <p:nvPr/>
            </p:nvCxnSpPr>
            <p:spPr>
              <a:xfrm>
                <a:off x="4580700" y="-2437433"/>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9" name="Google Shape;49;p2"/>
              <p:cNvCxnSpPr/>
              <p:nvPr/>
            </p:nvCxnSpPr>
            <p:spPr>
              <a:xfrm>
                <a:off x="4580700" y="-2133761"/>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0" name="Google Shape;50;p2"/>
              <p:cNvCxnSpPr/>
              <p:nvPr/>
            </p:nvCxnSpPr>
            <p:spPr>
              <a:xfrm>
                <a:off x="4580700" y="-1830089"/>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1" name="Google Shape;51;p2"/>
              <p:cNvCxnSpPr/>
              <p:nvPr/>
            </p:nvCxnSpPr>
            <p:spPr>
              <a:xfrm>
                <a:off x="4580700" y="-152641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2" name="Google Shape;52;p2"/>
              <p:cNvCxnSpPr/>
              <p:nvPr/>
            </p:nvCxnSpPr>
            <p:spPr>
              <a:xfrm>
                <a:off x="4580700" y="-122274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3" name="Google Shape;53;p2"/>
              <p:cNvCxnSpPr/>
              <p:nvPr/>
            </p:nvCxnSpPr>
            <p:spPr>
              <a:xfrm>
                <a:off x="4580700" y="-91907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4" name="Google Shape;54;p2"/>
              <p:cNvCxnSpPr/>
              <p:nvPr/>
            </p:nvCxnSpPr>
            <p:spPr>
              <a:xfrm>
                <a:off x="4580700" y="-61540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5" name="Google Shape;55;p2"/>
              <p:cNvCxnSpPr/>
              <p:nvPr/>
            </p:nvCxnSpPr>
            <p:spPr>
              <a:xfrm>
                <a:off x="4580700" y="-31172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6" name="Google Shape;56;p2"/>
              <p:cNvCxnSpPr/>
              <p:nvPr/>
            </p:nvCxnSpPr>
            <p:spPr>
              <a:xfrm>
                <a:off x="4580700" y="-805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7" name="Google Shape;57;p2"/>
              <p:cNvCxnSpPr/>
              <p:nvPr/>
            </p:nvCxnSpPr>
            <p:spPr>
              <a:xfrm>
                <a:off x="4580700" y="295617"/>
                <a:ext cx="0" cy="9126600"/>
              </a:xfrm>
              <a:prstGeom prst="straightConnector1">
                <a:avLst/>
              </a:prstGeom>
              <a:noFill/>
              <a:ln w="19050" cap="flat" cmpd="sng">
                <a:solidFill>
                  <a:schemeClr val="lt2"/>
                </a:solidFill>
                <a:prstDash val="solid"/>
                <a:round/>
                <a:headEnd type="none" w="med" len="med"/>
                <a:tailEnd type="none" w="med" len="med"/>
              </a:ln>
            </p:spPr>
          </p:cxnSp>
        </p:grpSp>
      </p:grpSp>
      <p:sp>
        <p:nvSpPr>
          <p:cNvPr id="58" name="Google Shape;58;p2"/>
          <p:cNvSpPr/>
          <p:nvPr/>
        </p:nvSpPr>
        <p:spPr>
          <a:xfrm>
            <a:off x="244400" y="244368"/>
            <a:ext cx="11701672" cy="6371401"/>
          </a:xfrm>
          <a:custGeom>
            <a:avLst/>
            <a:gdLst/>
            <a:ahLst/>
            <a:cxnLst/>
            <a:rect l="l" t="t" r="r" b="b"/>
            <a:pathLst>
              <a:path w="2849433" h="1690027" extrusionOk="0">
                <a:moveTo>
                  <a:pt x="2849434" y="1260"/>
                </a:moveTo>
                <a:lnTo>
                  <a:pt x="2849434" y="0"/>
                </a:lnTo>
                <a:lnTo>
                  <a:pt x="2710847" y="0"/>
                </a:lnTo>
                <a:cubicBezTo>
                  <a:pt x="2711227" y="3554"/>
                  <a:pt x="2711429" y="7167"/>
                  <a:pt x="2711429" y="10816"/>
                </a:cubicBezTo>
                <a:cubicBezTo>
                  <a:pt x="2711429" y="66536"/>
                  <a:pt x="2666252" y="111713"/>
                  <a:pt x="2610533" y="111713"/>
                </a:cubicBezTo>
                <a:cubicBezTo>
                  <a:pt x="2554813" y="111713"/>
                  <a:pt x="2509636" y="66536"/>
                  <a:pt x="2509636" y="10816"/>
                </a:cubicBezTo>
                <a:cubicBezTo>
                  <a:pt x="2509636" y="7155"/>
                  <a:pt x="2509838" y="3554"/>
                  <a:pt x="2510218" y="0"/>
                </a:cubicBezTo>
                <a:lnTo>
                  <a:pt x="2371513" y="0"/>
                </a:lnTo>
                <a:cubicBezTo>
                  <a:pt x="2371893" y="3554"/>
                  <a:pt x="2372095" y="7167"/>
                  <a:pt x="2372095" y="10816"/>
                </a:cubicBezTo>
                <a:cubicBezTo>
                  <a:pt x="2372095" y="66536"/>
                  <a:pt x="2326918" y="111713"/>
                  <a:pt x="2271199" y="111713"/>
                </a:cubicBezTo>
                <a:cubicBezTo>
                  <a:pt x="2215479" y="111713"/>
                  <a:pt x="2170301" y="66536"/>
                  <a:pt x="2170301" y="10816"/>
                </a:cubicBezTo>
                <a:cubicBezTo>
                  <a:pt x="2170301" y="7155"/>
                  <a:pt x="2170503" y="3554"/>
                  <a:pt x="2170884" y="0"/>
                </a:cubicBezTo>
                <a:lnTo>
                  <a:pt x="2032179" y="0"/>
                </a:lnTo>
                <a:cubicBezTo>
                  <a:pt x="2032559" y="3554"/>
                  <a:pt x="2032761" y="7167"/>
                  <a:pt x="2032761" y="10816"/>
                </a:cubicBezTo>
                <a:cubicBezTo>
                  <a:pt x="2032761" y="66536"/>
                  <a:pt x="1987584" y="111713"/>
                  <a:pt x="1931864" y="111713"/>
                </a:cubicBezTo>
                <a:cubicBezTo>
                  <a:pt x="1876144" y="111713"/>
                  <a:pt x="1830967" y="66536"/>
                  <a:pt x="1830967" y="10816"/>
                </a:cubicBezTo>
                <a:cubicBezTo>
                  <a:pt x="1830967" y="7155"/>
                  <a:pt x="1831169" y="3554"/>
                  <a:pt x="1831550" y="0"/>
                </a:cubicBezTo>
                <a:lnTo>
                  <a:pt x="1692844" y="0"/>
                </a:lnTo>
                <a:cubicBezTo>
                  <a:pt x="1693224" y="3554"/>
                  <a:pt x="1693426" y="7167"/>
                  <a:pt x="1693426" y="10816"/>
                </a:cubicBezTo>
                <a:cubicBezTo>
                  <a:pt x="1693426" y="66536"/>
                  <a:pt x="1648249" y="111713"/>
                  <a:pt x="1592530" y="111713"/>
                </a:cubicBezTo>
                <a:cubicBezTo>
                  <a:pt x="1536810" y="111713"/>
                  <a:pt x="1491633" y="66536"/>
                  <a:pt x="1491633" y="10816"/>
                </a:cubicBezTo>
                <a:cubicBezTo>
                  <a:pt x="1491633" y="7155"/>
                  <a:pt x="1491835" y="3554"/>
                  <a:pt x="1492215" y="0"/>
                </a:cubicBezTo>
                <a:lnTo>
                  <a:pt x="1353510" y="0"/>
                </a:lnTo>
                <a:cubicBezTo>
                  <a:pt x="1353890" y="3554"/>
                  <a:pt x="1354092" y="7167"/>
                  <a:pt x="1354092" y="10816"/>
                </a:cubicBezTo>
                <a:cubicBezTo>
                  <a:pt x="1354092" y="66536"/>
                  <a:pt x="1308915" y="111713"/>
                  <a:pt x="1253195" y="111713"/>
                </a:cubicBezTo>
                <a:cubicBezTo>
                  <a:pt x="1197476" y="111713"/>
                  <a:pt x="1152298" y="66536"/>
                  <a:pt x="1152298" y="10816"/>
                </a:cubicBezTo>
                <a:cubicBezTo>
                  <a:pt x="1152298" y="7155"/>
                  <a:pt x="1152500" y="3554"/>
                  <a:pt x="1152881" y="0"/>
                </a:cubicBezTo>
                <a:lnTo>
                  <a:pt x="1014176" y="0"/>
                </a:lnTo>
                <a:cubicBezTo>
                  <a:pt x="1014556" y="3554"/>
                  <a:pt x="1014758" y="7167"/>
                  <a:pt x="1014758" y="10816"/>
                </a:cubicBezTo>
                <a:cubicBezTo>
                  <a:pt x="1014758" y="66536"/>
                  <a:pt x="969581" y="111713"/>
                  <a:pt x="913861" y="111713"/>
                </a:cubicBezTo>
                <a:cubicBezTo>
                  <a:pt x="858141" y="111713"/>
                  <a:pt x="812964" y="66536"/>
                  <a:pt x="812964" y="10816"/>
                </a:cubicBezTo>
                <a:cubicBezTo>
                  <a:pt x="812964" y="7155"/>
                  <a:pt x="813166" y="3554"/>
                  <a:pt x="813547" y="0"/>
                </a:cubicBezTo>
                <a:lnTo>
                  <a:pt x="674841" y="0"/>
                </a:lnTo>
                <a:cubicBezTo>
                  <a:pt x="675221" y="3554"/>
                  <a:pt x="675423" y="7167"/>
                  <a:pt x="675423" y="10816"/>
                </a:cubicBezTo>
                <a:cubicBezTo>
                  <a:pt x="675423" y="66536"/>
                  <a:pt x="630246" y="111713"/>
                  <a:pt x="574527" y="111713"/>
                </a:cubicBezTo>
                <a:cubicBezTo>
                  <a:pt x="518807" y="111713"/>
                  <a:pt x="473630" y="66536"/>
                  <a:pt x="473630" y="10816"/>
                </a:cubicBezTo>
                <a:cubicBezTo>
                  <a:pt x="473630" y="7155"/>
                  <a:pt x="473832" y="3554"/>
                  <a:pt x="474212" y="0"/>
                </a:cubicBezTo>
                <a:lnTo>
                  <a:pt x="335507" y="0"/>
                </a:lnTo>
                <a:cubicBezTo>
                  <a:pt x="335887" y="3554"/>
                  <a:pt x="336089" y="7167"/>
                  <a:pt x="336089" y="10816"/>
                </a:cubicBezTo>
                <a:cubicBezTo>
                  <a:pt x="336089" y="66536"/>
                  <a:pt x="290912" y="111713"/>
                  <a:pt x="235192" y="111713"/>
                </a:cubicBezTo>
                <a:cubicBezTo>
                  <a:pt x="179473" y="111713"/>
                  <a:pt x="134295" y="66536"/>
                  <a:pt x="134295" y="10816"/>
                </a:cubicBezTo>
                <a:cubicBezTo>
                  <a:pt x="134295" y="7155"/>
                  <a:pt x="134497" y="3554"/>
                  <a:pt x="134878" y="0"/>
                </a:cubicBezTo>
                <a:lnTo>
                  <a:pt x="0" y="0"/>
                </a:lnTo>
                <a:lnTo>
                  <a:pt x="0" y="1621471"/>
                </a:lnTo>
                <a:cubicBezTo>
                  <a:pt x="0" y="1659327"/>
                  <a:pt x="30688" y="1690028"/>
                  <a:pt x="68556" y="1690028"/>
                </a:cubicBezTo>
                <a:lnTo>
                  <a:pt x="2780794" y="1690028"/>
                </a:lnTo>
                <a:cubicBezTo>
                  <a:pt x="2818650" y="1690028"/>
                  <a:pt x="2849350" y="1659339"/>
                  <a:pt x="2849350" y="1621471"/>
                </a:cubicBezTo>
                <a:lnTo>
                  <a:pt x="2849350" y="20384"/>
                </a:lnTo>
                <a:cubicBezTo>
                  <a:pt x="2849053" y="17234"/>
                  <a:pt x="2848887" y="14049"/>
                  <a:pt x="2848887" y="10828"/>
                </a:cubicBezTo>
                <a:cubicBezTo>
                  <a:pt x="2848887" y="7607"/>
                  <a:pt x="2849053" y="4421"/>
                  <a:pt x="2849350" y="1272"/>
                </a:cubicBezTo>
                <a:close/>
              </a:path>
            </a:pathLst>
          </a:custGeom>
          <a:solidFill>
            <a:schemeClr val="lt1"/>
          </a:solidFill>
          <a:ln>
            <a:noFill/>
          </a:ln>
          <a:effectLst>
            <a:outerShdw dist="57150" dir="3000000" algn="bl" rotWithShape="0">
              <a:schemeClr val="dk1">
                <a:alpha val="2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59" name="Google Shape;59;p2"/>
          <p:cNvGrpSpPr/>
          <p:nvPr/>
        </p:nvGrpSpPr>
        <p:grpSpPr>
          <a:xfrm>
            <a:off x="83688" y="713368"/>
            <a:ext cx="11461331" cy="5654203"/>
            <a:chOff x="62766" y="535026"/>
            <a:chExt cx="8595998" cy="4240652"/>
          </a:xfrm>
        </p:grpSpPr>
        <p:grpSp>
          <p:nvGrpSpPr>
            <p:cNvPr id="60" name="Google Shape;60;p2"/>
            <p:cNvGrpSpPr/>
            <p:nvPr/>
          </p:nvGrpSpPr>
          <p:grpSpPr>
            <a:xfrm rot="-10512066">
              <a:off x="113611" y="2561820"/>
              <a:ext cx="549997" cy="1238580"/>
              <a:chOff x="4239602" y="2466006"/>
              <a:chExt cx="241153" cy="543071"/>
            </a:xfrm>
          </p:grpSpPr>
          <p:sp>
            <p:nvSpPr>
              <p:cNvPr id="61" name="Google Shape;61;p2"/>
              <p:cNvSpPr/>
              <p:nvPr/>
            </p:nvSpPr>
            <p:spPr>
              <a:xfrm>
                <a:off x="4251290" y="2535407"/>
                <a:ext cx="229465" cy="473670"/>
              </a:xfrm>
              <a:custGeom>
                <a:avLst/>
                <a:gdLst/>
                <a:ahLst/>
                <a:cxnLst/>
                <a:rect l="l" t="t" r="r" b="b"/>
                <a:pathLst>
                  <a:path w="304937" h="629462" extrusionOk="0">
                    <a:moveTo>
                      <a:pt x="0" y="25019"/>
                    </a:moveTo>
                    <a:lnTo>
                      <a:pt x="241349" y="629462"/>
                    </a:lnTo>
                    <a:lnTo>
                      <a:pt x="304937" y="613821"/>
                    </a:lnTo>
                    <a:lnTo>
                      <a:pt x="62803" y="0"/>
                    </a:lnTo>
                    <a:lnTo>
                      <a:pt x="48992" y="20895"/>
                    </a:lnTo>
                    <a:lnTo>
                      <a:pt x="25708" y="10448"/>
                    </a:lnTo>
                    <a:lnTo>
                      <a:pt x="16259" y="32412"/>
                    </a:lnTo>
                    <a:lnTo>
                      <a:pt x="0" y="2501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 name="Google Shape;62;p2"/>
              <p:cNvSpPr/>
              <p:nvPr/>
            </p:nvSpPr>
            <p:spPr>
              <a:xfrm>
                <a:off x="4239603" y="2466024"/>
                <a:ext cx="58940" cy="93740"/>
              </a:xfrm>
              <a:custGeom>
                <a:avLst/>
                <a:gdLst/>
                <a:ahLst/>
                <a:cxnLst/>
                <a:rect l="l" t="t" r="r" b="b"/>
                <a:pathLst>
                  <a:path w="78326" h="124572" extrusionOk="0">
                    <a:moveTo>
                      <a:pt x="202" y="0"/>
                    </a:moveTo>
                    <a:cubicBezTo>
                      <a:pt x="-2068" y="1165"/>
                      <a:pt x="15523" y="117180"/>
                      <a:pt x="15523" y="117180"/>
                    </a:cubicBezTo>
                    <a:lnTo>
                      <a:pt x="31782" y="124573"/>
                    </a:lnTo>
                    <a:lnTo>
                      <a:pt x="41231" y="102620"/>
                    </a:lnTo>
                    <a:lnTo>
                      <a:pt x="64515" y="113068"/>
                    </a:lnTo>
                    <a:lnTo>
                      <a:pt x="78326" y="92173"/>
                    </a:lnTo>
                    <a:cubicBezTo>
                      <a:pt x="78326" y="92173"/>
                      <a:pt x="2461" y="-1141"/>
                      <a:pt x="190" y="1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 name="Google Shape;63;p2"/>
              <p:cNvSpPr/>
              <p:nvPr/>
            </p:nvSpPr>
            <p:spPr>
              <a:xfrm>
                <a:off x="4239602" y="2466006"/>
                <a:ext cx="27396" cy="40944"/>
              </a:xfrm>
              <a:custGeom>
                <a:avLst/>
                <a:gdLst/>
                <a:ahLst/>
                <a:cxnLst/>
                <a:rect l="l" t="t" r="r" b="b"/>
                <a:pathLst>
                  <a:path w="36407" h="54410" extrusionOk="0">
                    <a:moveTo>
                      <a:pt x="36408" y="41194"/>
                    </a:moveTo>
                    <a:cubicBezTo>
                      <a:pt x="18437" y="19610"/>
                      <a:pt x="1262" y="-525"/>
                      <a:pt x="204" y="10"/>
                    </a:cubicBezTo>
                    <a:cubicBezTo>
                      <a:pt x="-877" y="557"/>
                      <a:pt x="2510" y="26860"/>
                      <a:pt x="6361" y="54411"/>
                    </a:cubicBezTo>
                    <a:cubicBezTo>
                      <a:pt x="18389" y="53270"/>
                      <a:pt x="28920" y="48836"/>
                      <a:pt x="36408" y="411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 name="Google Shape;64;p2"/>
              <p:cNvSpPr/>
              <p:nvPr/>
            </p:nvSpPr>
            <p:spPr>
              <a:xfrm>
                <a:off x="4267404" y="2540040"/>
                <a:ext cx="194694" cy="465892"/>
              </a:xfrm>
              <a:custGeom>
                <a:avLst/>
                <a:gdLst/>
                <a:ahLst/>
                <a:cxnLst/>
                <a:rect l="l" t="t" r="r" b="b"/>
                <a:pathLst>
                  <a:path w="258729" h="619125" extrusionOk="0">
                    <a:moveTo>
                      <a:pt x="254425" y="619126"/>
                    </a:moveTo>
                    <a:cubicBezTo>
                      <a:pt x="252738" y="619126"/>
                      <a:pt x="251121" y="618115"/>
                      <a:pt x="250443" y="616451"/>
                    </a:cubicBezTo>
                    <a:lnTo>
                      <a:pt x="323" y="5923"/>
                    </a:lnTo>
                    <a:cubicBezTo>
                      <a:pt x="-580" y="3724"/>
                      <a:pt x="477" y="1216"/>
                      <a:pt x="2676" y="313"/>
                    </a:cubicBezTo>
                    <a:cubicBezTo>
                      <a:pt x="4851" y="-567"/>
                      <a:pt x="7383" y="467"/>
                      <a:pt x="8286" y="2666"/>
                    </a:cubicBezTo>
                    <a:lnTo>
                      <a:pt x="258407" y="613195"/>
                    </a:lnTo>
                    <a:cubicBezTo>
                      <a:pt x="259310" y="615394"/>
                      <a:pt x="258253" y="617901"/>
                      <a:pt x="256054" y="618805"/>
                    </a:cubicBezTo>
                    <a:cubicBezTo>
                      <a:pt x="255531" y="619019"/>
                      <a:pt x="254972" y="619126"/>
                      <a:pt x="254425" y="6191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65" name="Google Shape;65;p2"/>
            <p:cNvGrpSpPr/>
            <p:nvPr/>
          </p:nvGrpSpPr>
          <p:grpSpPr>
            <a:xfrm>
              <a:off x="8300354" y="4432301"/>
              <a:ext cx="358410" cy="343377"/>
              <a:chOff x="6797500" y="536688"/>
              <a:chExt cx="625935" cy="599680"/>
            </a:xfrm>
          </p:grpSpPr>
          <p:sp>
            <p:nvSpPr>
              <p:cNvPr id="66" name="Google Shape;66;p2"/>
              <p:cNvSpPr/>
              <p:nvPr/>
            </p:nvSpPr>
            <p:spPr>
              <a:xfrm>
                <a:off x="6904440" y="609370"/>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7" name="Google Shape;67;p2"/>
              <p:cNvSpPr/>
              <p:nvPr/>
            </p:nvSpPr>
            <p:spPr>
              <a:xfrm>
                <a:off x="6871732" y="1083452"/>
                <a:ext cx="52916" cy="52916"/>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8" name="Google Shape;68;p2"/>
              <p:cNvSpPr/>
              <p:nvPr/>
            </p:nvSpPr>
            <p:spPr>
              <a:xfrm>
                <a:off x="7300625" y="536688"/>
                <a:ext cx="122809" cy="122809"/>
              </a:xfrm>
              <a:custGeom>
                <a:avLst/>
                <a:gdLst/>
                <a:ahLst/>
                <a:cxnLst/>
                <a:rect l="l" t="t" r="r" b="b"/>
                <a:pathLst>
                  <a:path w="55886" h="55886" extrusionOk="0">
                    <a:moveTo>
                      <a:pt x="55886" y="27943"/>
                    </a:moveTo>
                    <a:cubicBezTo>
                      <a:pt x="55886" y="43376"/>
                      <a:pt x="43376" y="55886"/>
                      <a:pt x="27943" y="55886"/>
                    </a:cubicBezTo>
                    <a:cubicBezTo>
                      <a:pt x="12511" y="55886"/>
                      <a:pt x="1" y="43376"/>
                      <a:pt x="1" y="27943"/>
                    </a:cubicBezTo>
                    <a:cubicBezTo>
                      <a:pt x="1" y="12511"/>
                      <a:pt x="12511" y="0"/>
                      <a:pt x="27943" y="0"/>
                    </a:cubicBezTo>
                    <a:cubicBezTo>
                      <a:pt x="43376" y="0"/>
                      <a:pt x="55886" y="12511"/>
                      <a:pt x="55886" y="279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 name="Google Shape;69;p2"/>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 name="Google Shape;70;p2"/>
              <p:cNvSpPr/>
              <p:nvPr/>
            </p:nvSpPr>
            <p:spPr>
              <a:xfrm>
                <a:off x="7263593" y="920952"/>
                <a:ext cx="37037" cy="37034"/>
              </a:xfrm>
              <a:custGeom>
                <a:avLst/>
                <a:gdLst/>
                <a:ahLst/>
                <a:cxnLst/>
                <a:rect l="l" t="t" r="r" b="b"/>
                <a:pathLst>
                  <a:path w="16854" h="16853" extrusionOk="0">
                    <a:moveTo>
                      <a:pt x="0" y="8427"/>
                    </a:moveTo>
                    <a:cubicBezTo>
                      <a:pt x="0" y="3780"/>
                      <a:pt x="3768" y="0"/>
                      <a:pt x="8427" y="0"/>
                    </a:cubicBezTo>
                    <a:cubicBezTo>
                      <a:pt x="13086" y="0"/>
                      <a:pt x="16854" y="3768"/>
                      <a:pt x="16854" y="8427"/>
                    </a:cubicBezTo>
                    <a:cubicBezTo>
                      <a:pt x="16854" y="13086"/>
                      <a:pt x="13086" y="16854"/>
                      <a:pt x="8427" y="16854"/>
                    </a:cubicBezTo>
                    <a:cubicBezTo>
                      <a:pt x="3768" y="16854"/>
                      <a:pt x="0" y="13086"/>
                      <a:pt x="0" y="84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71" name="Google Shape;71;p2"/>
            <p:cNvSpPr/>
            <p:nvPr/>
          </p:nvSpPr>
          <p:spPr>
            <a:xfrm>
              <a:off x="8328587" y="1426201"/>
              <a:ext cx="301967" cy="312731"/>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72" name="Google Shape;72;p2"/>
            <p:cNvGrpSpPr/>
            <p:nvPr/>
          </p:nvGrpSpPr>
          <p:grpSpPr>
            <a:xfrm flipH="1">
              <a:off x="8348762" y="3753779"/>
              <a:ext cx="261606" cy="334456"/>
              <a:chOff x="2539291" y="2154860"/>
              <a:chExt cx="148784" cy="190226"/>
            </a:xfrm>
          </p:grpSpPr>
          <p:sp>
            <p:nvSpPr>
              <p:cNvPr id="73" name="Google Shape;73;p2"/>
              <p:cNvSpPr/>
              <p:nvPr/>
            </p:nvSpPr>
            <p:spPr>
              <a:xfrm rot="-2116345">
                <a:off x="2585742" y="2253424"/>
                <a:ext cx="92810" cy="62485"/>
              </a:xfrm>
              <a:custGeom>
                <a:avLst/>
                <a:gdLst/>
                <a:ahLst/>
                <a:cxnLst/>
                <a:rect l="l" t="t" r="r" b="b"/>
                <a:pathLst>
                  <a:path w="123206" h="82949" extrusionOk="0">
                    <a:moveTo>
                      <a:pt x="0" y="0"/>
                    </a:moveTo>
                    <a:lnTo>
                      <a:pt x="123206" y="0"/>
                    </a:lnTo>
                    <a:lnTo>
                      <a:pt x="123206" y="82950"/>
                    </a:lnTo>
                    <a:lnTo>
                      <a:pt x="0" y="8295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4" name="Google Shape;74;p2"/>
              <p:cNvSpPr/>
              <p:nvPr/>
            </p:nvSpPr>
            <p:spPr>
              <a:xfrm>
                <a:off x="2576178" y="2286146"/>
                <a:ext cx="35981" cy="58940"/>
              </a:xfrm>
              <a:custGeom>
                <a:avLst/>
                <a:gdLst/>
                <a:ahLst/>
                <a:cxnLst/>
                <a:rect l="l" t="t" r="r" b="b"/>
                <a:pathLst>
                  <a:path w="47815" h="78326" extrusionOk="0">
                    <a:moveTo>
                      <a:pt x="0" y="0"/>
                    </a:moveTo>
                    <a:lnTo>
                      <a:pt x="32876" y="78326"/>
                    </a:lnTo>
                    <a:lnTo>
                      <a:pt x="47816" y="67772"/>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5" name="Google Shape;75;p2"/>
              <p:cNvSpPr/>
              <p:nvPr/>
            </p:nvSpPr>
            <p:spPr>
              <a:xfrm>
                <a:off x="2539291" y="2154860"/>
                <a:ext cx="103669" cy="122886"/>
              </a:xfrm>
              <a:custGeom>
                <a:avLst/>
                <a:gdLst/>
                <a:ahLst/>
                <a:cxnLst/>
                <a:rect l="l" t="t" r="r" b="b"/>
                <a:pathLst>
                  <a:path w="137766" h="163304" extrusionOk="0">
                    <a:moveTo>
                      <a:pt x="136724" y="128398"/>
                    </a:moveTo>
                    <a:cubicBezTo>
                      <a:pt x="136593" y="128540"/>
                      <a:pt x="136462" y="128683"/>
                      <a:pt x="136308" y="128814"/>
                    </a:cubicBezTo>
                    <a:cubicBezTo>
                      <a:pt x="134537" y="130395"/>
                      <a:pt x="131827" y="130240"/>
                      <a:pt x="130246" y="128469"/>
                    </a:cubicBezTo>
                    <a:lnTo>
                      <a:pt x="58398" y="47790"/>
                    </a:lnTo>
                    <a:cubicBezTo>
                      <a:pt x="57863" y="47195"/>
                      <a:pt x="57518" y="46458"/>
                      <a:pt x="57375" y="45686"/>
                    </a:cubicBezTo>
                    <a:cubicBezTo>
                      <a:pt x="55890" y="37342"/>
                      <a:pt x="49364" y="14569"/>
                      <a:pt x="37289" y="9613"/>
                    </a:cubicBezTo>
                    <a:cubicBezTo>
                      <a:pt x="32047" y="7461"/>
                      <a:pt x="26116" y="8793"/>
                      <a:pt x="19151" y="13713"/>
                    </a:cubicBezTo>
                    <a:cubicBezTo>
                      <a:pt x="11948" y="18812"/>
                      <a:pt x="8478" y="24220"/>
                      <a:pt x="8597" y="30270"/>
                    </a:cubicBezTo>
                    <a:cubicBezTo>
                      <a:pt x="8823" y="42833"/>
                      <a:pt x="24821" y="56014"/>
                      <a:pt x="30965" y="60032"/>
                    </a:cubicBezTo>
                    <a:cubicBezTo>
                      <a:pt x="31501" y="60388"/>
                      <a:pt x="31964" y="60864"/>
                      <a:pt x="32309" y="61410"/>
                    </a:cubicBezTo>
                    <a:lnTo>
                      <a:pt x="89811" y="156792"/>
                    </a:lnTo>
                    <a:cubicBezTo>
                      <a:pt x="91035" y="158825"/>
                      <a:pt x="90394" y="161475"/>
                      <a:pt x="88349" y="162688"/>
                    </a:cubicBezTo>
                    <a:cubicBezTo>
                      <a:pt x="86317" y="163912"/>
                      <a:pt x="83678" y="163258"/>
                      <a:pt x="82442" y="161226"/>
                    </a:cubicBezTo>
                    <a:lnTo>
                      <a:pt x="25439" y="66652"/>
                    </a:lnTo>
                    <a:cubicBezTo>
                      <a:pt x="20898" y="63514"/>
                      <a:pt x="336" y="48324"/>
                      <a:pt x="4" y="30425"/>
                    </a:cubicBezTo>
                    <a:cubicBezTo>
                      <a:pt x="-151" y="21427"/>
                      <a:pt x="4627" y="13428"/>
                      <a:pt x="14207" y="6677"/>
                    </a:cubicBezTo>
                    <a:cubicBezTo>
                      <a:pt x="23632" y="21"/>
                      <a:pt x="32511" y="-1667"/>
                      <a:pt x="40581" y="1649"/>
                    </a:cubicBezTo>
                    <a:cubicBezTo>
                      <a:pt x="57672" y="8686"/>
                      <a:pt x="64305" y="36617"/>
                      <a:pt x="65612" y="42940"/>
                    </a:cubicBezTo>
                    <a:lnTo>
                      <a:pt x="136676" y="122728"/>
                    </a:lnTo>
                    <a:cubicBezTo>
                      <a:pt x="138126" y="124357"/>
                      <a:pt x="138114" y="126769"/>
                      <a:pt x="136736" y="1283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76" name="Google Shape;76;p2"/>
            <p:cNvSpPr/>
            <p:nvPr/>
          </p:nvSpPr>
          <p:spPr>
            <a:xfrm>
              <a:off x="8328573" y="621300"/>
              <a:ext cx="204426" cy="288639"/>
            </a:xfrm>
            <a:custGeom>
              <a:avLst/>
              <a:gdLst/>
              <a:ahLst/>
              <a:cxnLst/>
              <a:rect l="l" t="t" r="r" b="b"/>
              <a:pathLst>
                <a:path w="86990" h="122825" extrusionOk="0">
                  <a:moveTo>
                    <a:pt x="52225" y="44322"/>
                  </a:moveTo>
                  <a:lnTo>
                    <a:pt x="32424" y="0"/>
                  </a:lnTo>
                  <a:lnTo>
                    <a:pt x="34801" y="52487"/>
                  </a:lnTo>
                  <a:lnTo>
                    <a:pt x="0" y="40625"/>
                  </a:lnTo>
                  <a:lnTo>
                    <a:pt x="24520" y="61770"/>
                  </a:lnTo>
                  <a:lnTo>
                    <a:pt x="6335" y="94657"/>
                  </a:lnTo>
                  <a:lnTo>
                    <a:pt x="34005" y="76555"/>
                  </a:lnTo>
                  <a:lnTo>
                    <a:pt x="31639" y="118250"/>
                  </a:lnTo>
                  <a:lnTo>
                    <a:pt x="46663" y="77221"/>
                  </a:lnTo>
                  <a:lnTo>
                    <a:pt x="65644" y="122826"/>
                  </a:lnTo>
                  <a:lnTo>
                    <a:pt x="58430" y="76555"/>
                  </a:lnTo>
                  <a:lnTo>
                    <a:pt x="86991" y="66571"/>
                  </a:lnTo>
                  <a:lnTo>
                    <a:pt x="64848" y="58596"/>
                  </a:lnTo>
                  <a:lnTo>
                    <a:pt x="65644" y="20134"/>
                  </a:lnTo>
                  <a:lnTo>
                    <a:pt x="52225" y="4432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77" name="Google Shape;77;p2"/>
            <p:cNvGrpSpPr/>
            <p:nvPr/>
          </p:nvGrpSpPr>
          <p:grpSpPr>
            <a:xfrm>
              <a:off x="483166" y="535026"/>
              <a:ext cx="358410" cy="343382"/>
              <a:chOff x="6797500" y="536688"/>
              <a:chExt cx="625935" cy="599688"/>
            </a:xfrm>
          </p:grpSpPr>
          <p:sp>
            <p:nvSpPr>
              <p:cNvPr id="78" name="Google Shape;78;p2"/>
              <p:cNvSpPr/>
              <p:nvPr/>
            </p:nvSpPr>
            <p:spPr>
              <a:xfrm>
                <a:off x="6904440" y="609370"/>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9" name="Google Shape;79;p2"/>
              <p:cNvSpPr/>
              <p:nvPr/>
            </p:nvSpPr>
            <p:spPr>
              <a:xfrm>
                <a:off x="6871719" y="1013628"/>
                <a:ext cx="122748" cy="122748"/>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0" name="Google Shape;80;p2"/>
              <p:cNvSpPr/>
              <p:nvPr/>
            </p:nvSpPr>
            <p:spPr>
              <a:xfrm>
                <a:off x="7300625" y="536688"/>
                <a:ext cx="122809" cy="122809"/>
              </a:xfrm>
              <a:custGeom>
                <a:avLst/>
                <a:gdLst/>
                <a:ahLst/>
                <a:cxnLst/>
                <a:rect l="l" t="t" r="r" b="b"/>
                <a:pathLst>
                  <a:path w="55886" h="55886" extrusionOk="0">
                    <a:moveTo>
                      <a:pt x="55886" y="27943"/>
                    </a:moveTo>
                    <a:cubicBezTo>
                      <a:pt x="55886" y="43376"/>
                      <a:pt x="43376" y="55886"/>
                      <a:pt x="27943" y="55886"/>
                    </a:cubicBezTo>
                    <a:cubicBezTo>
                      <a:pt x="12511" y="55886"/>
                      <a:pt x="1" y="43376"/>
                      <a:pt x="1" y="27943"/>
                    </a:cubicBezTo>
                    <a:cubicBezTo>
                      <a:pt x="1" y="12511"/>
                      <a:pt x="12511" y="0"/>
                      <a:pt x="27943" y="0"/>
                    </a:cubicBezTo>
                    <a:cubicBezTo>
                      <a:pt x="43376" y="0"/>
                      <a:pt x="55886" y="12511"/>
                      <a:pt x="55886" y="279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1" name="Google Shape;81;p2"/>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2" name="Google Shape;82;p2"/>
              <p:cNvSpPr/>
              <p:nvPr/>
            </p:nvSpPr>
            <p:spPr>
              <a:xfrm>
                <a:off x="7263593" y="920952"/>
                <a:ext cx="37037" cy="37034"/>
              </a:xfrm>
              <a:custGeom>
                <a:avLst/>
                <a:gdLst/>
                <a:ahLst/>
                <a:cxnLst/>
                <a:rect l="l" t="t" r="r" b="b"/>
                <a:pathLst>
                  <a:path w="16854" h="16853" extrusionOk="0">
                    <a:moveTo>
                      <a:pt x="0" y="8427"/>
                    </a:moveTo>
                    <a:cubicBezTo>
                      <a:pt x="0" y="3780"/>
                      <a:pt x="3768" y="0"/>
                      <a:pt x="8427" y="0"/>
                    </a:cubicBezTo>
                    <a:cubicBezTo>
                      <a:pt x="13086" y="0"/>
                      <a:pt x="16854" y="3768"/>
                      <a:pt x="16854" y="8427"/>
                    </a:cubicBezTo>
                    <a:cubicBezTo>
                      <a:pt x="16854" y="13086"/>
                      <a:pt x="13086" y="16854"/>
                      <a:pt x="8427" y="16854"/>
                    </a:cubicBezTo>
                    <a:cubicBezTo>
                      <a:pt x="3768" y="16854"/>
                      <a:pt x="0" y="13086"/>
                      <a:pt x="0" y="84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
        <p:nvSpPr>
          <p:cNvPr id="83" name="Google Shape;83;p2"/>
          <p:cNvSpPr txBox="1">
            <a:spLocks noGrp="1"/>
          </p:cNvSpPr>
          <p:nvPr>
            <p:ph type="ctrTitle"/>
          </p:nvPr>
        </p:nvSpPr>
        <p:spPr>
          <a:xfrm>
            <a:off x="1862600" y="1962400"/>
            <a:ext cx="8466800" cy="22988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7466" b="0"/>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84" name="Google Shape;84;p2"/>
          <p:cNvSpPr txBox="1">
            <a:spLocks noGrp="1"/>
          </p:cNvSpPr>
          <p:nvPr>
            <p:ph type="subTitle" idx="1"/>
          </p:nvPr>
        </p:nvSpPr>
        <p:spPr>
          <a:xfrm>
            <a:off x="3076900" y="4261200"/>
            <a:ext cx="6038400" cy="6344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041875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5"/>
        <p:cNvGrpSpPr/>
        <p:nvPr/>
      </p:nvGrpSpPr>
      <p:grpSpPr>
        <a:xfrm>
          <a:off x="0" y="0"/>
          <a:ext cx="0" cy="0"/>
          <a:chOff x="0" y="0"/>
          <a:chExt cx="0" cy="0"/>
        </a:xfrm>
      </p:grpSpPr>
      <p:grpSp>
        <p:nvGrpSpPr>
          <p:cNvPr id="86" name="Google Shape;86;p3"/>
          <p:cNvGrpSpPr/>
          <p:nvPr/>
        </p:nvGrpSpPr>
        <p:grpSpPr>
          <a:xfrm>
            <a:off x="10" y="-6181"/>
            <a:ext cx="12191921" cy="6883200"/>
            <a:chOff x="7" y="-4636"/>
            <a:chExt cx="9143941" cy="5162400"/>
          </a:xfrm>
        </p:grpSpPr>
        <p:grpSp>
          <p:nvGrpSpPr>
            <p:cNvPr id="87" name="Google Shape;87;p3"/>
            <p:cNvGrpSpPr/>
            <p:nvPr/>
          </p:nvGrpSpPr>
          <p:grpSpPr>
            <a:xfrm>
              <a:off x="152374" y="-4636"/>
              <a:ext cx="8839200" cy="5162400"/>
              <a:chOff x="169975" y="-9450"/>
              <a:chExt cx="8839200" cy="5162400"/>
            </a:xfrm>
          </p:grpSpPr>
          <p:cxnSp>
            <p:nvCxnSpPr>
              <p:cNvPr id="88" name="Google Shape;88;p3"/>
              <p:cNvCxnSpPr/>
              <p:nvPr/>
            </p:nvCxnSpPr>
            <p:spPr>
              <a:xfrm>
                <a:off x="16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89" name="Google Shape;89;p3"/>
              <p:cNvCxnSpPr/>
              <p:nvPr/>
            </p:nvCxnSpPr>
            <p:spPr>
              <a:xfrm>
                <a:off x="47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0" name="Google Shape;90;p3"/>
              <p:cNvCxnSpPr/>
              <p:nvPr/>
            </p:nvCxnSpPr>
            <p:spPr>
              <a:xfrm>
                <a:off x="77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1" name="Google Shape;91;p3"/>
              <p:cNvCxnSpPr/>
              <p:nvPr/>
            </p:nvCxnSpPr>
            <p:spPr>
              <a:xfrm>
                <a:off x="108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2" name="Google Shape;92;p3"/>
              <p:cNvCxnSpPr/>
              <p:nvPr/>
            </p:nvCxnSpPr>
            <p:spPr>
              <a:xfrm>
                <a:off x="1389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3" name="Google Shape;93;p3"/>
              <p:cNvCxnSpPr/>
              <p:nvPr/>
            </p:nvCxnSpPr>
            <p:spPr>
              <a:xfrm>
                <a:off x="1693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4" name="Google Shape;94;p3"/>
              <p:cNvCxnSpPr/>
              <p:nvPr/>
            </p:nvCxnSpPr>
            <p:spPr>
              <a:xfrm>
                <a:off x="1998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5" name="Google Shape;95;p3"/>
              <p:cNvCxnSpPr/>
              <p:nvPr/>
            </p:nvCxnSpPr>
            <p:spPr>
              <a:xfrm>
                <a:off x="2303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6" name="Google Shape;96;p3"/>
              <p:cNvCxnSpPr/>
              <p:nvPr/>
            </p:nvCxnSpPr>
            <p:spPr>
              <a:xfrm>
                <a:off x="2608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7" name="Google Shape;97;p3"/>
              <p:cNvCxnSpPr/>
              <p:nvPr/>
            </p:nvCxnSpPr>
            <p:spPr>
              <a:xfrm>
                <a:off x="2913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8" name="Google Shape;98;p3"/>
              <p:cNvCxnSpPr/>
              <p:nvPr/>
            </p:nvCxnSpPr>
            <p:spPr>
              <a:xfrm>
                <a:off x="3217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9" name="Google Shape;99;p3"/>
              <p:cNvCxnSpPr/>
              <p:nvPr/>
            </p:nvCxnSpPr>
            <p:spPr>
              <a:xfrm>
                <a:off x="3522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00" name="Google Shape;100;p3"/>
              <p:cNvCxnSpPr/>
              <p:nvPr/>
            </p:nvCxnSpPr>
            <p:spPr>
              <a:xfrm>
                <a:off x="3827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01" name="Google Shape;101;p3"/>
              <p:cNvCxnSpPr/>
              <p:nvPr/>
            </p:nvCxnSpPr>
            <p:spPr>
              <a:xfrm>
                <a:off x="4132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02" name="Google Shape;102;p3"/>
              <p:cNvCxnSpPr/>
              <p:nvPr/>
            </p:nvCxnSpPr>
            <p:spPr>
              <a:xfrm>
                <a:off x="4437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03" name="Google Shape;103;p3"/>
              <p:cNvCxnSpPr/>
              <p:nvPr/>
            </p:nvCxnSpPr>
            <p:spPr>
              <a:xfrm>
                <a:off x="4741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04" name="Google Shape;104;p3"/>
              <p:cNvCxnSpPr/>
              <p:nvPr/>
            </p:nvCxnSpPr>
            <p:spPr>
              <a:xfrm>
                <a:off x="5046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05" name="Google Shape;105;p3"/>
              <p:cNvCxnSpPr/>
              <p:nvPr/>
            </p:nvCxnSpPr>
            <p:spPr>
              <a:xfrm>
                <a:off x="5351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06" name="Google Shape;106;p3"/>
              <p:cNvCxnSpPr/>
              <p:nvPr/>
            </p:nvCxnSpPr>
            <p:spPr>
              <a:xfrm>
                <a:off x="5656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07" name="Google Shape;107;p3"/>
              <p:cNvCxnSpPr/>
              <p:nvPr/>
            </p:nvCxnSpPr>
            <p:spPr>
              <a:xfrm>
                <a:off x="5961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08" name="Google Shape;108;p3"/>
              <p:cNvCxnSpPr/>
              <p:nvPr/>
            </p:nvCxnSpPr>
            <p:spPr>
              <a:xfrm>
                <a:off x="6265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09" name="Google Shape;109;p3"/>
              <p:cNvCxnSpPr/>
              <p:nvPr/>
            </p:nvCxnSpPr>
            <p:spPr>
              <a:xfrm>
                <a:off x="6570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10" name="Google Shape;110;p3"/>
              <p:cNvCxnSpPr/>
              <p:nvPr/>
            </p:nvCxnSpPr>
            <p:spPr>
              <a:xfrm>
                <a:off x="6875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11" name="Google Shape;111;p3"/>
              <p:cNvCxnSpPr/>
              <p:nvPr/>
            </p:nvCxnSpPr>
            <p:spPr>
              <a:xfrm>
                <a:off x="7180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12" name="Google Shape;112;p3"/>
              <p:cNvCxnSpPr/>
              <p:nvPr/>
            </p:nvCxnSpPr>
            <p:spPr>
              <a:xfrm>
                <a:off x="7485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13" name="Google Shape;113;p3"/>
              <p:cNvCxnSpPr/>
              <p:nvPr/>
            </p:nvCxnSpPr>
            <p:spPr>
              <a:xfrm>
                <a:off x="778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14" name="Google Shape;114;p3"/>
              <p:cNvCxnSpPr/>
              <p:nvPr/>
            </p:nvCxnSpPr>
            <p:spPr>
              <a:xfrm>
                <a:off x="809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15" name="Google Shape;115;p3"/>
              <p:cNvCxnSpPr/>
              <p:nvPr/>
            </p:nvCxnSpPr>
            <p:spPr>
              <a:xfrm>
                <a:off x="839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16" name="Google Shape;116;p3"/>
              <p:cNvCxnSpPr/>
              <p:nvPr/>
            </p:nvCxnSpPr>
            <p:spPr>
              <a:xfrm>
                <a:off x="870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17" name="Google Shape;117;p3"/>
              <p:cNvCxnSpPr/>
              <p:nvPr/>
            </p:nvCxnSpPr>
            <p:spPr>
              <a:xfrm>
                <a:off x="9009175" y="-9450"/>
                <a:ext cx="0" cy="5162400"/>
              </a:xfrm>
              <a:prstGeom prst="straightConnector1">
                <a:avLst/>
              </a:prstGeom>
              <a:noFill/>
              <a:ln w="19050" cap="flat" cmpd="sng">
                <a:solidFill>
                  <a:schemeClr val="lt2"/>
                </a:solidFill>
                <a:prstDash val="solid"/>
                <a:round/>
                <a:headEnd type="none" w="med" len="med"/>
                <a:tailEnd type="none" w="med" len="med"/>
              </a:ln>
            </p:spPr>
          </p:cxnSp>
        </p:grpSp>
        <p:grpSp>
          <p:nvGrpSpPr>
            <p:cNvPr id="118" name="Google Shape;118;p3"/>
            <p:cNvGrpSpPr/>
            <p:nvPr/>
          </p:nvGrpSpPr>
          <p:grpSpPr>
            <a:xfrm>
              <a:off x="7" y="299022"/>
              <a:ext cx="9143941" cy="4555084"/>
              <a:chOff x="17400" y="303833"/>
              <a:chExt cx="9126600" cy="4555084"/>
            </a:xfrm>
          </p:grpSpPr>
          <p:cxnSp>
            <p:nvCxnSpPr>
              <p:cNvPr id="119" name="Google Shape;119;p3"/>
              <p:cNvCxnSpPr/>
              <p:nvPr/>
            </p:nvCxnSpPr>
            <p:spPr>
              <a:xfrm>
                <a:off x="4580700" y="-425946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20" name="Google Shape;120;p3"/>
              <p:cNvCxnSpPr/>
              <p:nvPr/>
            </p:nvCxnSpPr>
            <p:spPr>
              <a:xfrm>
                <a:off x="4580700" y="-395579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21" name="Google Shape;121;p3"/>
              <p:cNvCxnSpPr/>
              <p:nvPr/>
            </p:nvCxnSpPr>
            <p:spPr>
              <a:xfrm>
                <a:off x="4580700" y="-365212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22" name="Google Shape;122;p3"/>
              <p:cNvCxnSpPr/>
              <p:nvPr/>
            </p:nvCxnSpPr>
            <p:spPr>
              <a:xfrm>
                <a:off x="4580700" y="-334845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23" name="Google Shape;123;p3"/>
              <p:cNvCxnSpPr/>
              <p:nvPr/>
            </p:nvCxnSpPr>
            <p:spPr>
              <a:xfrm>
                <a:off x="4580700" y="-304477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24" name="Google Shape;124;p3"/>
              <p:cNvCxnSpPr/>
              <p:nvPr/>
            </p:nvCxnSpPr>
            <p:spPr>
              <a:xfrm>
                <a:off x="4580700" y="-274110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25" name="Google Shape;125;p3"/>
              <p:cNvCxnSpPr/>
              <p:nvPr/>
            </p:nvCxnSpPr>
            <p:spPr>
              <a:xfrm>
                <a:off x="4580700" y="-2437433"/>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26" name="Google Shape;126;p3"/>
              <p:cNvCxnSpPr/>
              <p:nvPr/>
            </p:nvCxnSpPr>
            <p:spPr>
              <a:xfrm>
                <a:off x="4580700" y="-2133761"/>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27" name="Google Shape;127;p3"/>
              <p:cNvCxnSpPr/>
              <p:nvPr/>
            </p:nvCxnSpPr>
            <p:spPr>
              <a:xfrm>
                <a:off x="4580700" y="-1830089"/>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28" name="Google Shape;128;p3"/>
              <p:cNvCxnSpPr/>
              <p:nvPr/>
            </p:nvCxnSpPr>
            <p:spPr>
              <a:xfrm>
                <a:off x="4580700" y="-152641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29" name="Google Shape;129;p3"/>
              <p:cNvCxnSpPr/>
              <p:nvPr/>
            </p:nvCxnSpPr>
            <p:spPr>
              <a:xfrm>
                <a:off x="4580700" y="-122274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30" name="Google Shape;130;p3"/>
              <p:cNvCxnSpPr/>
              <p:nvPr/>
            </p:nvCxnSpPr>
            <p:spPr>
              <a:xfrm>
                <a:off x="4580700" y="-91907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31" name="Google Shape;131;p3"/>
              <p:cNvCxnSpPr/>
              <p:nvPr/>
            </p:nvCxnSpPr>
            <p:spPr>
              <a:xfrm>
                <a:off x="4580700" y="-61540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32" name="Google Shape;132;p3"/>
              <p:cNvCxnSpPr/>
              <p:nvPr/>
            </p:nvCxnSpPr>
            <p:spPr>
              <a:xfrm>
                <a:off x="4580700" y="-31172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33" name="Google Shape;133;p3"/>
              <p:cNvCxnSpPr/>
              <p:nvPr/>
            </p:nvCxnSpPr>
            <p:spPr>
              <a:xfrm>
                <a:off x="4580700" y="-805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134" name="Google Shape;134;p3"/>
              <p:cNvCxnSpPr/>
              <p:nvPr/>
            </p:nvCxnSpPr>
            <p:spPr>
              <a:xfrm>
                <a:off x="4580700" y="295617"/>
                <a:ext cx="0" cy="9126600"/>
              </a:xfrm>
              <a:prstGeom prst="straightConnector1">
                <a:avLst/>
              </a:prstGeom>
              <a:noFill/>
              <a:ln w="19050" cap="flat" cmpd="sng">
                <a:solidFill>
                  <a:schemeClr val="lt2"/>
                </a:solidFill>
                <a:prstDash val="solid"/>
                <a:round/>
                <a:headEnd type="none" w="med" len="med"/>
                <a:tailEnd type="none" w="med" len="med"/>
              </a:ln>
            </p:spPr>
          </p:cxnSp>
        </p:grpSp>
      </p:grpSp>
      <p:sp>
        <p:nvSpPr>
          <p:cNvPr id="135" name="Google Shape;135;p3"/>
          <p:cNvSpPr/>
          <p:nvPr/>
        </p:nvSpPr>
        <p:spPr>
          <a:xfrm>
            <a:off x="244400" y="244368"/>
            <a:ext cx="11701672" cy="6371401"/>
          </a:xfrm>
          <a:custGeom>
            <a:avLst/>
            <a:gdLst/>
            <a:ahLst/>
            <a:cxnLst/>
            <a:rect l="l" t="t" r="r" b="b"/>
            <a:pathLst>
              <a:path w="2849433" h="1690027" extrusionOk="0">
                <a:moveTo>
                  <a:pt x="2849434" y="1260"/>
                </a:moveTo>
                <a:lnTo>
                  <a:pt x="2849434" y="0"/>
                </a:lnTo>
                <a:lnTo>
                  <a:pt x="2710847" y="0"/>
                </a:lnTo>
                <a:cubicBezTo>
                  <a:pt x="2711227" y="3554"/>
                  <a:pt x="2711429" y="7167"/>
                  <a:pt x="2711429" y="10816"/>
                </a:cubicBezTo>
                <a:cubicBezTo>
                  <a:pt x="2711429" y="66536"/>
                  <a:pt x="2666252" y="111713"/>
                  <a:pt x="2610533" y="111713"/>
                </a:cubicBezTo>
                <a:cubicBezTo>
                  <a:pt x="2554813" y="111713"/>
                  <a:pt x="2509636" y="66536"/>
                  <a:pt x="2509636" y="10816"/>
                </a:cubicBezTo>
                <a:cubicBezTo>
                  <a:pt x="2509636" y="7155"/>
                  <a:pt x="2509838" y="3554"/>
                  <a:pt x="2510218" y="0"/>
                </a:cubicBezTo>
                <a:lnTo>
                  <a:pt x="2371513" y="0"/>
                </a:lnTo>
                <a:cubicBezTo>
                  <a:pt x="2371893" y="3554"/>
                  <a:pt x="2372095" y="7167"/>
                  <a:pt x="2372095" y="10816"/>
                </a:cubicBezTo>
                <a:cubicBezTo>
                  <a:pt x="2372095" y="66536"/>
                  <a:pt x="2326918" y="111713"/>
                  <a:pt x="2271199" y="111713"/>
                </a:cubicBezTo>
                <a:cubicBezTo>
                  <a:pt x="2215479" y="111713"/>
                  <a:pt x="2170301" y="66536"/>
                  <a:pt x="2170301" y="10816"/>
                </a:cubicBezTo>
                <a:cubicBezTo>
                  <a:pt x="2170301" y="7155"/>
                  <a:pt x="2170503" y="3554"/>
                  <a:pt x="2170884" y="0"/>
                </a:cubicBezTo>
                <a:lnTo>
                  <a:pt x="2032179" y="0"/>
                </a:lnTo>
                <a:cubicBezTo>
                  <a:pt x="2032559" y="3554"/>
                  <a:pt x="2032761" y="7167"/>
                  <a:pt x="2032761" y="10816"/>
                </a:cubicBezTo>
                <a:cubicBezTo>
                  <a:pt x="2032761" y="66536"/>
                  <a:pt x="1987584" y="111713"/>
                  <a:pt x="1931864" y="111713"/>
                </a:cubicBezTo>
                <a:cubicBezTo>
                  <a:pt x="1876144" y="111713"/>
                  <a:pt x="1830967" y="66536"/>
                  <a:pt x="1830967" y="10816"/>
                </a:cubicBezTo>
                <a:cubicBezTo>
                  <a:pt x="1830967" y="7155"/>
                  <a:pt x="1831169" y="3554"/>
                  <a:pt x="1831550" y="0"/>
                </a:cubicBezTo>
                <a:lnTo>
                  <a:pt x="1692844" y="0"/>
                </a:lnTo>
                <a:cubicBezTo>
                  <a:pt x="1693224" y="3554"/>
                  <a:pt x="1693426" y="7167"/>
                  <a:pt x="1693426" y="10816"/>
                </a:cubicBezTo>
                <a:cubicBezTo>
                  <a:pt x="1693426" y="66536"/>
                  <a:pt x="1648249" y="111713"/>
                  <a:pt x="1592530" y="111713"/>
                </a:cubicBezTo>
                <a:cubicBezTo>
                  <a:pt x="1536810" y="111713"/>
                  <a:pt x="1491633" y="66536"/>
                  <a:pt x="1491633" y="10816"/>
                </a:cubicBezTo>
                <a:cubicBezTo>
                  <a:pt x="1491633" y="7155"/>
                  <a:pt x="1491835" y="3554"/>
                  <a:pt x="1492215" y="0"/>
                </a:cubicBezTo>
                <a:lnTo>
                  <a:pt x="1353510" y="0"/>
                </a:lnTo>
                <a:cubicBezTo>
                  <a:pt x="1353890" y="3554"/>
                  <a:pt x="1354092" y="7167"/>
                  <a:pt x="1354092" y="10816"/>
                </a:cubicBezTo>
                <a:cubicBezTo>
                  <a:pt x="1354092" y="66536"/>
                  <a:pt x="1308915" y="111713"/>
                  <a:pt x="1253195" y="111713"/>
                </a:cubicBezTo>
                <a:cubicBezTo>
                  <a:pt x="1197476" y="111713"/>
                  <a:pt x="1152298" y="66536"/>
                  <a:pt x="1152298" y="10816"/>
                </a:cubicBezTo>
                <a:cubicBezTo>
                  <a:pt x="1152298" y="7155"/>
                  <a:pt x="1152500" y="3554"/>
                  <a:pt x="1152881" y="0"/>
                </a:cubicBezTo>
                <a:lnTo>
                  <a:pt x="1014176" y="0"/>
                </a:lnTo>
                <a:cubicBezTo>
                  <a:pt x="1014556" y="3554"/>
                  <a:pt x="1014758" y="7167"/>
                  <a:pt x="1014758" y="10816"/>
                </a:cubicBezTo>
                <a:cubicBezTo>
                  <a:pt x="1014758" y="66536"/>
                  <a:pt x="969581" y="111713"/>
                  <a:pt x="913861" y="111713"/>
                </a:cubicBezTo>
                <a:cubicBezTo>
                  <a:pt x="858141" y="111713"/>
                  <a:pt x="812964" y="66536"/>
                  <a:pt x="812964" y="10816"/>
                </a:cubicBezTo>
                <a:cubicBezTo>
                  <a:pt x="812964" y="7155"/>
                  <a:pt x="813166" y="3554"/>
                  <a:pt x="813547" y="0"/>
                </a:cubicBezTo>
                <a:lnTo>
                  <a:pt x="674841" y="0"/>
                </a:lnTo>
                <a:cubicBezTo>
                  <a:pt x="675221" y="3554"/>
                  <a:pt x="675423" y="7167"/>
                  <a:pt x="675423" y="10816"/>
                </a:cubicBezTo>
                <a:cubicBezTo>
                  <a:pt x="675423" y="66536"/>
                  <a:pt x="630246" y="111713"/>
                  <a:pt x="574527" y="111713"/>
                </a:cubicBezTo>
                <a:cubicBezTo>
                  <a:pt x="518807" y="111713"/>
                  <a:pt x="473630" y="66536"/>
                  <a:pt x="473630" y="10816"/>
                </a:cubicBezTo>
                <a:cubicBezTo>
                  <a:pt x="473630" y="7155"/>
                  <a:pt x="473832" y="3554"/>
                  <a:pt x="474212" y="0"/>
                </a:cubicBezTo>
                <a:lnTo>
                  <a:pt x="335507" y="0"/>
                </a:lnTo>
                <a:cubicBezTo>
                  <a:pt x="335887" y="3554"/>
                  <a:pt x="336089" y="7167"/>
                  <a:pt x="336089" y="10816"/>
                </a:cubicBezTo>
                <a:cubicBezTo>
                  <a:pt x="336089" y="66536"/>
                  <a:pt x="290912" y="111713"/>
                  <a:pt x="235192" y="111713"/>
                </a:cubicBezTo>
                <a:cubicBezTo>
                  <a:pt x="179473" y="111713"/>
                  <a:pt x="134295" y="66536"/>
                  <a:pt x="134295" y="10816"/>
                </a:cubicBezTo>
                <a:cubicBezTo>
                  <a:pt x="134295" y="7155"/>
                  <a:pt x="134497" y="3554"/>
                  <a:pt x="134878" y="0"/>
                </a:cubicBezTo>
                <a:lnTo>
                  <a:pt x="0" y="0"/>
                </a:lnTo>
                <a:lnTo>
                  <a:pt x="0" y="1621471"/>
                </a:lnTo>
                <a:cubicBezTo>
                  <a:pt x="0" y="1659327"/>
                  <a:pt x="30688" y="1690028"/>
                  <a:pt x="68556" y="1690028"/>
                </a:cubicBezTo>
                <a:lnTo>
                  <a:pt x="2780794" y="1690028"/>
                </a:lnTo>
                <a:cubicBezTo>
                  <a:pt x="2818650" y="1690028"/>
                  <a:pt x="2849350" y="1659339"/>
                  <a:pt x="2849350" y="1621471"/>
                </a:cubicBezTo>
                <a:lnTo>
                  <a:pt x="2849350" y="20384"/>
                </a:lnTo>
                <a:cubicBezTo>
                  <a:pt x="2849053" y="17234"/>
                  <a:pt x="2848887" y="14049"/>
                  <a:pt x="2848887" y="10828"/>
                </a:cubicBezTo>
                <a:cubicBezTo>
                  <a:pt x="2848887" y="7607"/>
                  <a:pt x="2849053" y="4421"/>
                  <a:pt x="2849350" y="1272"/>
                </a:cubicBezTo>
                <a:close/>
              </a:path>
            </a:pathLst>
          </a:custGeom>
          <a:solidFill>
            <a:schemeClr val="lt1"/>
          </a:solidFill>
          <a:ln>
            <a:noFill/>
          </a:ln>
          <a:effectLst>
            <a:outerShdw dist="57150" dir="3000000" algn="bl" rotWithShape="0">
              <a:schemeClr val="dk1">
                <a:alpha val="2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6" name="Google Shape;136;p3"/>
          <p:cNvSpPr txBox="1">
            <a:spLocks noGrp="1"/>
          </p:cNvSpPr>
          <p:nvPr>
            <p:ph type="title"/>
          </p:nvPr>
        </p:nvSpPr>
        <p:spPr>
          <a:xfrm>
            <a:off x="2569800" y="3498128"/>
            <a:ext cx="7052400" cy="13692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7" name="Google Shape;137;p3"/>
          <p:cNvSpPr txBox="1">
            <a:spLocks noGrp="1"/>
          </p:cNvSpPr>
          <p:nvPr>
            <p:ph type="title" idx="2" hasCustomPrompt="1"/>
          </p:nvPr>
        </p:nvSpPr>
        <p:spPr>
          <a:xfrm>
            <a:off x="4349133" y="1248300"/>
            <a:ext cx="3493600" cy="1369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3"/>
              </a:buClr>
              <a:buSzPts val="6000"/>
              <a:buNone/>
              <a:defRPr sz="8000">
                <a:solidFill>
                  <a:schemeClr val="accent3"/>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38" name="Google Shape;138;p3"/>
          <p:cNvSpPr txBox="1">
            <a:spLocks noGrp="1"/>
          </p:cNvSpPr>
          <p:nvPr>
            <p:ph type="subTitle" idx="1"/>
          </p:nvPr>
        </p:nvSpPr>
        <p:spPr>
          <a:xfrm>
            <a:off x="2569800" y="4882367"/>
            <a:ext cx="7052400" cy="5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39" name="Google Shape;139;p3"/>
          <p:cNvGrpSpPr/>
          <p:nvPr/>
        </p:nvGrpSpPr>
        <p:grpSpPr>
          <a:xfrm>
            <a:off x="355088" y="-54586"/>
            <a:ext cx="11620349" cy="6584791"/>
            <a:chOff x="266316" y="-40940"/>
            <a:chExt cx="8715262" cy="4938593"/>
          </a:xfrm>
        </p:grpSpPr>
        <p:grpSp>
          <p:nvGrpSpPr>
            <p:cNvPr id="140" name="Google Shape;140;p3"/>
            <p:cNvGrpSpPr/>
            <p:nvPr/>
          </p:nvGrpSpPr>
          <p:grpSpPr>
            <a:xfrm rot="-10512066">
              <a:off x="8380736" y="-20105"/>
              <a:ext cx="549997" cy="1238580"/>
              <a:chOff x="4239602" y="2466006"/>
              <a:chExt cx="241153" cy="543071"/>
            </a:xfrm>
          </p:grpSpPr>
          <p:sp>
            <p:nvSpPr>
              <p:cNvPr id="141" name="Google Shape;141;p3"/>
              <p:cNvSpPr/>
              <p:nvPr/>
            </p:nvSpPr>
            <p:spPr>
              <a:xfrm>
                <a:off x="4251290" y="2535407"/>
                <a:ext cx="229465" cy="473670"/>
              </a:xfrm>
              <a:custGeom>
                <a:avLst/>
                <a:gdLst/>
                <a:ahLst/>
                <a:cxnLst/>
                <a:rect l="l" t="t" r="r" b="b"/>
                <a:pathLst>
                  <a:path w="304937" h="629462" extrusionOk="0">
                    <a:moveTo>
                      <a:pt x="0" y="25019"/>
                    </a:moveTo>
                    <a:lnTo>
                      <a:pt x="241349" y="629462"/>
                    </a:lnTo>
                    <a:lnTo>
                      <a:pt x="304937" y="613821"/>
                    </a:lnTo>
                    <a:lnTo>
                      <a:pt x="62803" y="0"/>
                    </a:lnTo>
                    <a:lnTo>
                      <a:pt x="48992" y="20895"/>
                    </a:lnTo>
                    <a:lnTo>
                      <a:pt x="25708" y="10448"/>
                    </a:lnTo>
                    <a:lnTo>
                      <a:pt x="16259" y="32412"/>
                    </a:lnTo>
                    <a:lnTo>
                      <a:pt x="0" y="2501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2" name="Google Shape;142;p3"/>
              <p:cNvSpPr/>
              <p:nvPr/>
            </p:nvSpPr>
            <p:spPr>
              <a:xfrm>
                <a:off x="4239603" y="2466024"/>
                <a:ext cx="58940" cy="93740"/>
              </a:xfrm>
              <a:custGeom>
                <a:avLst/>
                <a:gdLst/>
                <a:ahLst/>
                <a:cxnLst/>
                <a:rect l="l" t="t" r="r" b="b"/>
                <a:pathLst>
                  <a:path w="78326" h="124572" extrusionOk="0">
                    <a:moveTo>
                      <a:pt x="202" y="0"/>
                    </a:moveTo>
                    <a:cubicBezTo>
                      <a:pt x="-2068" y="1165"/>
                      <a:pt x="15523" y="117180"/>
                      <a:pt x="15523" y="117180"/>
                    </a:cubicBezTo>
                    <a:lnTo>
                      <a:pt x="31782" y="124573"/>
                    </a:lnTo>
                    <a:lnTo>
                      <a:pt x="41231" y="102620"/>
                    </a:lnTo>
                    <a:lnTo>
                      <a:pt x="64515" y="113068"/>
                    </a:lnTo>
                    <a:lnTo>
                      <a:pt x="78326" y="92173"/>
                    </a:lnTo>
                    <a:cubicBezTo>
                      <a:pt x="78326" y="92173"/>
                      <a:pt x="2461" y="-1141"/>
                      <a:pt x="190" y="1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3" name="Google Shape;143;p3"/>
              <p:cNvSpPr/>
              <p:nvPr/>
            </p:nvSpPr>
            <p:spPr>
              <a:xfrm>
                <a:off x="4239602" y="2466006"/>
                <a:ext cx="27396" cy="40944"/>
              </a:xfrm>
              <a:custGeom>
                <a:avLst/>
                <a:gdLst/>
                <a:ahLst/>
                <a:cxnLst/>
                <a:rect l="l" t="t" r="r" b="b"/>
                <a:pathLst>
                  <a:path w="36407" h="54410" extrusionOk="0">
                    <a:moveTo>
                      <a:pt x="36408" y="41194"/>
                    </a:moveTo>
                    <a:cubicBezTo>
                      <a:pt x="18437" y="19610"/>
                      <a:pt x="1262" y="-525"/>
                      <a:pt x="204" y="10"/>
                    </a:cubicBezTo>
                    <a:cubicBezTo>
                      <a:pt x="-877" y="557"/>
                      <a:pt x="2510" y="26860"/>
                      <a:pt x="6361" y="54411"/>
                    </a:cubicBezTo>
                    <a:cubicBezTo>
                      <a:pt x="18389" y="53270"/>
                      <a:pt x="28920" y="48836"/>
                      <a:pt x="36408" y="411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4" name="Google Shape;144;p3"/>
              <p:cNvSpPr/>
              <p:nvPr/>
            </p:nvSpPr>
            <p:spPr>
              <a:xfrm>
                <a:off x="4267404" y="2540040"/>
                <a:ext cx="194694" cy="465892"/>
              </a:xfrm>
              <a:custGeom>
                <a:avLst/>
                <a:gdLst/>
                <a:ahLst/>
                <a:cxnLst/>
                <a:rect l="l" t="t" r="r" b="b"/>
                <a:pathLst>
                  <a:path w="258729" h="619125" extrusionOk="0">
                    <a:moveTo>
                      <a:pt x="254425" y="619126"/>
                    </a:moveTo>
                    <a:cubicBezTo>
                      <a:pt x="252738" y="619126"/>
                      <a:pt x="251121" y="618115"/>
                      <a:pt x="250443" y="616451"/>
                    </a:cubicBezTo>
                    <a:lnTo>
                      <a:pt x="323" y="5923"/>
                    </a:lnTo>
                    <a:cubicBezTo>
                      <a:pt x="-580" y="3724"/>
                      <a:pt x="477" y="1216"/>
                      <a:pt x="2676" y="313"/>
                    </a:cubicBezTo>
                    <a:cubicBezTo>
                      <a:pt x="4851" y="-567"/>
                      <a:pt x="7383" y="467"/>
                      <a:pt x="8286" y="2666"/>
                    </a:cubicBezTo>
                    <a:lnTo>
                      <a:pt x="258407" y="613195"/>
                    </a:lnTo>
                    <a:cubicBezTo>
                      <a:pt x="259310" y="615394"/>
                      <a:pt x="258253" y="617901"/>
                      <a:pt x="256054" y="618805"/>
                    </a:cubicBezTo>
                    <a:cubicBezTo>
                      <a:pt x="255531" y="619019"/>
                      <a:pt x="254972" y="619126"/>
                      <a:pt x="254425" y="6191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45" name="Google Shape;145;p3"/>
            <p:cNvGrpSpPr/>
            <p:nvPr/>
          </p:nvGrpSpPr>
          <p:grpSpPr>
            <a:xfrm>
              <a:off x="8476529" y="4554276"/>
              <a:ext cx="358410" cy="343377"/>
              <a:chOff x="6797500" y="536688"/>
              <a:chExt cx="625935" cy="599680"/>
            </a:xfrm>
          </p:grpSpPr>
          <p:sp>
            <p:nvSpPr>
              <p:cNvPr id="146" name="Google Shape;146;p3"/>
              <p:cNvSpPr/>
              <p:nvPr/>
            </p:nvSpPr>
            <p:spPr>
              <a:xfrm>
                <a:off x="6904440" y="609370"/>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7" name="Google Shape;147;p3"/>
              <p:cNvSpPr/>
              <p:nvPr/>
            </p:nvSpPr>
            <p:spPr>
              <a:xfrm>
                <a:off x="6871732" y="1083452"/>
                <a:ext cx="52916" cy="52916"/>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8" name="Google Shape;148;p3"/>
              <p:cNvSpPr/>
              <p:nvPr/>
            </p:nvSpPr>
            <p:spPr>
              <a:xfrm>
                <a:off x="7300625" y="536688"/>
                <a:ext cx="122809" cy="122809"/>
              </a:xfrm>
              <a:custGeom>
                <a:avLst/>
                <a:gdLst/>
                <a:ahLst/>
                <a:cxnLst/>
                <a:rect l="l" t="t" r="r" b="b"/>
                <a:pathLst>
                  <a:path w="55886" h="55886" extrusionOk="0">
                    <a:moveTo>
                      <a:pt x="55886" y="27943"/>
                    </a:moveTo>
                    <a:cubicBezTo>
                      <a:pt x="55886" y="43376"/>
                      <a:pt x="43376" y="55886"/>
                      <a:pt x="27943" y="55886"/>
                    </a:cubicBezTo>
                    <a:cubicBezTo>
                      <a:pt x="12511" y="55886"/>
                      <a:pt x="1" y="43376"/>
                      <a:pt x="1" y="27943"/>
                    </a:cubicBezTo>
                    <a:cubicBezTo>
                      <a:pt x="1" y="12511"/>
                      <a:pt x="12511" y="0"/>
                      <a:pt x="27943" y="0"/>
                    </a:cubicBezTo>
                    <a:cubicBezTo>
                      <a:pt x="43376" y="0"/>
                      <a:pt x="55886" y="12511"/>
                      <a:pt x="55886" y="279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9" name="Google Shape;149;p3"/>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0" name="Google Shape;150;p3"/>
              <p:cNvSpPr/>
              <p:nvPr/>
            </p:nvSpPr>
            <p:spPr>
              <a:xfrm>
                <a:off x="7263593" y="920952"/>
                <a:ext cx="37037" cy="37034"/>
              </a:xfrm>
              <a:custGeom>
                <a:avLst/>
                <a:gdLst/>
                <a:ahLst/>
                <a:cxnLst/>
                <a:rect l="l" t="t" r="r" b="b"/>
                <a:pathLst>
                  <a:path w="16854" h="16853" extrusionOk="0">
                    <a:moveTo>
                      <a:pt x="0" y="8427"/>
                    </a:moveTo>
                    <a:cubicBezTo>
                      <a:pt x="0" y="3780"/>
                      <a:pt x="3768" y="0"/>
                      <a:pt x="8427" y="0"/>
                    </a:cubicBezTo>
                    <a:cubicBezTo>
                      <a:pt x="13086" y="0"/>
                      <a:pt x="16854" y="3768"/>
                      <a:pt x="16854" y="8427"/>
                    </a:cubicBezTo>
                    <a:cubicBezTo>
                      <a:pt x="16854" y="13086"/>
                      <a:pt x="13086" y="16854"/>
                      <a:pt x="8427" y="16854"/>
                    </a:cubicBezTo>
                    <a:cubicBezTo>
                      <a:pt x="3768" y="16854"/>
                      <a:pt x="0" y="13086"/>
                      <a:pt x="0" y="84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51" name="Google Shape;151;p3"/>
            <p:cNvSpPr/>
            <p:nvPr/>
          </p:nvSpPr>
          <p:spPr>
            <a:xfrm>
              <a:off x="8658787" y="4028451"/>
              <a:ext cx="301967" cy="312731"/>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52" name="Google Shape;152;p3"/>
            <p:cNvGrpSpPr/>
            <p:nvPr/>
          </p:nvGrpSpPr>
          <p:grpSpPr>
            <a:xfrm flipH="1">
              <a:off x="8524937" y="3694004"/>
              <a:ext cx="261606" cy="334456"/>
              <a:chOff x="2539291" y="2154860"/>
              <a:chExt cx="148784" cy="190226"/>
            </a:xfrm>
          </p:grpSpPr>
          <p:sp>
            <p:nvSpPr>
              <p:cNvPr id="153" name="Google Shape;153;p3"/>
              <p:cNvSpPr/>
              <p:nvPr/>
            </p:nvSpPr>
            <p:spPr>
              <a:xfrm rot="-2116345">
                <a:off x="2585742" y="2253424"/>
                <a:ext cx="92810" cy="62485"/>
              </a:xfrm>
              <a:custGeom>
                <a:avLst/>
                <a:gdLst/>
                <a:ahLst/>
                <a:cxnLst/>
                <a:rect l="l" t="t" r="r" b="b"/>
                <a:pathLst>
                  <a:path w="123206" h="82949" extrusionOk="0">
                    <a:moveTo>
                      <a:pt x="0" y="0"/>
                    </a:moveTo>
                    <a:lnTo>
                      <a:pt x="123206" y="0"/>
                    </a:lnTo>
                    <a:lnTo>
                      <a:pt x="123206" y="82950"/>
                    </a:lnTo>
                    <a:lnTo>
                      <a:pt x="0" y="8295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4" name="Google Shape;154;p3"/>
              <p:cNvSpPr/>
              <p:nvPr/>
            </p:nvSpPr>
            <p:spPr>
              <a:xfrm>
                <a:off x="2576178" y="2286146"/>
                <a:ext cx="35981" cy="58940"/>
              </a:xfrm>
              <a:custGeom>
                <a:avLst/>
                <a:gdLst/>
                <a:ahLst/>
                <a:cxnLst/>
                <a:rect l="l" t="t" r="r" b="b"/>
                <a:pathLst>
                  <a:path w="47815" h="78326" extrusionOk="0">
                    <a:moveTo>
                      <a:pt x="0" y="0"/>
                    </a:moveTo>
                    <a:lnTo>
                      <a:pt x="32876" y="78326"/>
                    </a:lnTo>
                    <a:lnTo>
                      <a:pt x="47816" y="67772"/>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5" name="Google Shape;155;p3"/>
              <p:cNvSpPr/>
              <p:nvPr/>
            </p:nvSpPr>
            <p:spPr>
              <a:xfrm>
                <a:off x="2539291" y="2154860"/>
                <a:ext cx="103669" cy="122886"/>
              </a:xfrm>
              <a:custGeom>
                <a:avLst/>
                <a:gdLst/>
                <a:ahLst/>
                <a:cxnLst/>
                <a:rect l="l" t="t" r="r" b="b"/>
                <a:pathLst>
                  <a:path w="137766" h="163304" extrusionOk="0">
                    <a:moveTo>
                      <a:pt x="136724" y="128398"/>
                    </a:moveTo>
                    <a:cubicBezTo>
                      <a:pt x="136593" y="128540"/>
                      <a:pt x="136462" y="128683"/>
                      <a:pt x="136308" y="128814"/>
                    </a:cubicBezTo>
                    <a:cubicBezTo>
                      <a:pt x="134537" y="130395"/>
                      <a:pt x="131827" y="130240"/>
                      <a:pt x="130246" y="128469"/>
                    </a:cubicBezTo>
                    <a:lnTo>
                      <a:pt x="58398" y="47790"/>
                    </a:lnTo>
                    <a:cubicBezTo>
                      <a:pt x="57863" y="47195"/>
                      <a:pt x="57518" y="46458"/>
                      <a:pt x="57375" y="45686"/>
                    </a:cubicBezTo>
                    <a:cubicBezTo>
                      <a:pt x="55890" y="37342"/>
                      <a:pt x="49364" y="14569"/>
                      <a:pt x="37289" y="9613"/>
                    </a:cubicBezTo>
                    <a:cubicBezTo>
                      <a:pt x="32047" y="7461"/>
                      <a:pt x="26116" y="8793"/>
                      <a:pt x="19151" y="13713"/>
                    </a:cubicBezTo>
                    <a:cubicBezTo>
                      <a:pt x="11948" y="18812"/>
                      <a:pt x="8478" y="24220"/>
                      <a:pt x="8597" y="30270"/>
                    </a:cubicBezTo>
                    <a:cubicBezTo>
                      <a:pt x="8823" y="42833"/>
                      <a:pt x="24821" y="56014"/>
                      <a:pt x="30965" y="60032"/>
                    </a:cubicBezTo>
                    <a:cubicBezTo>
                      <a:pt x="31501" y="60388"/>
                      <a:pt x="31964" y="60864"/>
                      <a:pt x="32309" y="61410"/>
                    </a:cubicBezTo>
                    <a:lnTo>
                      <a:pt x="89811" y="156792"/>
                    </a:lnTo>
                    <a:cubicBezTo>
                      <a:pt x="91035" y="158825"/>
                      <a:pt x="90394" y="161475"/>
                      <a:pt x="88349" y="162688"/>
                    </a:cubicBezTo>
                    <a:cubicBezTo>
                      <a:pt x="86317" y="163912"/>
                      <a:pt x="83678" y="163258"/>
                      <a:pt x="82442" y="161226"/>
                    </a:cubicBezTo>
                    <a:lnTo>
                      <a:pt x="25439" y="66652"/>
                    </a:lnTo>
                    <a:cubicBezTo>
                      <a:pt x="20898" y="63514"/>
                      <a:pt x="336" y="48324"/>
                      <a:pt x="4" y="30425"/>
                    </a:cubicBezTo>
                    <a:cubicBezTo>
                      <a:pt x="-151" y="21427"/>
                      <a:pt x="4627" y="13428"/>
                      <a:pt x="14207" y="6677"/>
                    </a:cubicBezTo>
                    <a:cubicBezTo>
                      <a:pt x="23632" y="21"/>
                      <a:pt x="32511" y="-1667"/>
                      <a:pt x="40581" y="1649"/>
                    </a:cubicBezTo>
                    <a:cubicBezTo>
                      <a:pt x="57672" y="8686"/>
                      <a:pt x="64305" y="36617"/>
                      <a:pt x="65612" y="42940"/>
                    </a:cubicBezTo>
                    <a:lnTo>
                      <a:pt x="136676" y="122728"/>
                    </a:lnTo>
                    <a:cubicBezTo>
                      <a:pt x="138126" y="124357"/>
                      <a:pt x="138114" y="126769"/>
                      <a:pt x="136736" y="1283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56" name="Google Shape;156;p3"/>
            <p:cNvSpPr/>
            <p:nvPr/>
          </p:nvSpPr>
          <p:spPr>
            <a:xfrm>
              <a:off x="8050723" y="4581637"/>
              <a:ext cx="204426" cy="288639"/>
            </a:xfrm>
            <a:custGeom>
              <a:avLst/>
              <a:gdLst/>
              <a:ahLst/>
              <a:cxnLst/>
              <a:rect l="l" t="t" r="r" b="b"/>
              <a:pathLst>
                <a:path w="86990" h="122825" extrusionOk="0">
                  <a:moveTo>
                    <a:pt x="52225" y="44322"/>
                  </a:moveTo>
                  <a:lnTo>
                    <a:pt x="32424" y="0"/>
                  </a:lnTo>
                  <a:lnTo>
                    <a:pt x="34801" y="52487"/>
                  </a:lnTo>
                  <a:lnTo>
                    <a:pt x="0" y="40625"/>
                  </a:lnTo>
                  <a:lnTo>
                    <a:pt x="24520" y="61770"/>
                  </a:lnTo>
                  <a:lnTo>
                    <a:pt x="6335" y="94657"/>
                  </a:lnTo>
                  <a:lnTo>
                    <a:pt x="34005" y="76555"/>
                  </a:lnTo>
                  <a:lnTo>
                    <a:pt x="31639" y="118250"/>
                  </a:lnTo>
                  <a:lnTo>
                    <a:pt x="46663" y="77221"/>
                  </a:lnTo>
                  <a:lnTo>
                    <a:pt x="65644" y="122826"/>
                  </a:lnTo>
                  <a:lnTo>
                    <a:pt x="58430" y="76555"/>
                  </a:lnTo>
                  <a:lnTo>
                    <a:pt x="86991" y="66571"/>
                  </a:lnTo>
                  <a:lnTo>
                    <a:pt x="64848" y="58596"/>
                  </a:lnTo>
                  <a:lnTo>
                    <a:pt x="65644" y="20134"/>
                  </a:lnTo>
                  <a:lnTo>
                    <a:pt x="52225" y="4432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57" name="Google Shape;157;p3"/>
            <p:cNvGrpSpPr/>
            <p:nvPr/>
          </p:nvGrpSpPr>
          <p:grpSpPr>
            <a:xfrm>
              <a:off x="266316" y="738326"/>
              <a:ext cx="358410" cy="343382"/>
              <a:chOff x="6797500" y="536688"/>
              <a:chExt cx="625935" cy="599688"/>
            </a:xfrm>
          </p:grpSpPr>
          <p:sp>
            <p:nvSpPr>
              <p:cNvPr id="158" name="Google Shape;158;p3"/>
              <p:cNvSpPr/>
              <p:nvPr/>
            </p:nvSpPr>
            <p:spPr>
              <a:xfrm>
                <a:off x="6904440" y="609370"/>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9" name="Google Shape;159;p3"/>
              <p:cNvSpPr/>
              <p:nvPr/>
            </p:nvSpPr>
            <p:spPr>
              <a:xfrm>
                <a:off x="6871719" y="1013628"/>
                <a:ext cx="122748" cy="122748"/>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0" name="Google Shape;160;p3"/>
              <p:cNvSpPr/>
              <p:nvPr/>
            </p:nvSpPr>
            <p:spPr>
              <a:xfrm>
                <a:off x="7300625" y="536688"/>
                <a:ext cx="122809" cy="122809"/>
              </a:xfrm>
              <a:custGeom>
                <a:avLst/>
                <a:gdLst/>
                <a:ahLst/>
                <a:cxnLst/>
                <a:rect l="l" t="t" r="r" b="b"/>
                <a:pathLst>
                  <a:path w="55886" h="55886" extrusionOk="0">
                    <a:moveTo>
                      <a:pt x="55886" y="27943"/>
                    </a:moveTo>
                    <a:cubicBezTo>
                      <a:pt x="55886" y="43376"/>
                      <a:pt x="43376" y="55886"/>
                      <a:pt x="27943" y="55886"/>
                    </a:cubicBezTo>
                    <a:cubicBezTo>
                      <a:pt x="12511" y="55886"/>
                      <a:pt x="1" y="43376"/>
                      <a:pt x="1" y="27943"/>
                    </a:cubicBezTo>
                    <a:cubicBezTo>
                      <a:pt x="1" y="12511"/>
                      <a:pt x="12511" y="0"/>
                      <a:pt x="27943" y="0"/>
                    </a:cubicBezTo>
                    <a:cubicBezTo>
                      <a:pt x="43376" y="0"/>
                      <a:pt x="55886" y="12511"/>
                      <a:pt x="55886" y="279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1" name="Google Shape;161;p3"/>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2" name="Google Shape;162;p3"/>
              <p:cNvSpPr/>
              <p:nvPr/>
            </p:nvSpPr>
            <p:spPr>
              <a:xfrm>
                <a:off x="7263593" y="920952"/>
                <a:ext cx="37037" cy="37034"/>
              </a:xfrm>
              <a:custGeom>
                <a:avLst/>
                <a:gdLst/>
                <a:ahLst/>
                <a:cxnLst/>
                <a:rect l="l" t="t" r="r" b="b"/>
                <a:pathLst>
                  <a:path w="16854" h="16853" extrusionOk="0">
                    <a:moveTo>
                      <a:pt x="0" y="8427"/>
                    </a:moveTo>
                    <a:cubicBezTo>
                      <a:pt x="0" y="3780"/>
                      <a:pt x="3768" y="0"/>
                      <a:pt x="8427" y="0"/>
                    </a:cubicBezTo>
                    <a:cubicBezTo>
                      <a:pt x="13086" y="0"/>
                      <a:pt x="16854" y="3768"/>
                      <a:pt x="16854" y="8427"/>
                    </a:cubicBezTo>
                    <a:cubicBezTo>
                      <a:pt x="16854" y="13086"/>
                      <a:pt x="13086" y="16854"/>
                      <a:pt x="8427" y="16854"/>
                    </a:cubicBezTo>
                    <a:cubicBezTo>
                      <a:pt x="3768" y="16854"/>
                      <a:pt x="0" y="13086"/>
                      <a:pt x="0" y="84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63" name="Google Shape;163;p3"/>
            <p:cNvSpPr/>
            <p:nvPr/>
          </p:nvSpPr>
          <p:spPr>
            <a:xfrm>
              <a:off x="322762" y="1189026"/>
              <a:ext cx="301967" cy="312731"/>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64" name="Google Shape;164;p3"/>
            <p:cNvGrpSpPr/>
            <p:nvPr/>
          </p:nvGrpSpPr>
          <p:grpSpPr>
            <a:xfrm flipH="1">
              <a:off x="266337" y="296554"/>
              <a:ext cx="261606" cy="334456"/>
              <a:chOff x="2539291" y="2154860"/>
              <a:chExt cx="148784" cy="190226"/>
            </a:xfrm>
          </p:grpSpPr>
          <p:sp>
            <p:nvSpPr>
              <p:cNvPr id="165" name="Google Shape;165;p3"/>
              <p:cNvSpPr/>
              <p:nvPr/>
            </p:nvSpPr>
            <p:spPr>
              <a:xfrm rot="-2116345">
                <a:off x="2585742" y="2253424"/>
                <a:ext cx="92810" cy="62485"/>
              </a:xfrm>
              <a:custGeom>
                <a:avLst/>
                <a:gdLst/>
                <a:ahLst/>
                <a:cxnLst/>
                <a:rect l="l" t="t" r="r" b="b"/>
                <a:pathLst>
                  <a:path w="123206" h="82949" extrusionOk="0">
                    <a:moveTo>
                      <a:pt x="0" y="0"/>
                    </a:moveTo>
                    <a:lnTo>
                      <a:pt x="123206" y="0"/>
                    </a:lnTo>
                    <a:lnTo>
                      <a:pt x="123206" y="82950"/>
                    </a:lnTo>
                    <a:lnTo>
                      <a:pt x="0" y="8295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6" name="Google Shape;166;p3"/>
              <p:cNvSpPr/>
              <p:nvPr/>
            </p:nvSpPr>
            <p:spPr>
              <a:xfrm>
                <a:off x="2576178" y="2286146"/>
                <a:ext cx="35981" cy="58940"/>
              </a:xfrm>
              <a:custGeom>
                <a:avLst/>
                <a:gdLst/>
                <a:ahLst/>
                <a:cxnLst/>
                <a:rect l="l" t="t" r="r" b="b"/>
                <a:pathLst>
                  <a:path w="47815" h="78326" extrusionOk="0">
                    <a:moveTo>
                      <a:pt x="0" y="0"/>
                    </a:moveTo>
                    <a:lnTo>
                      <a:pt x="32876" y="78326"/>
                    </a:lnTo>
                    <a:lnTo>
                      <a:pt x="47816" y="67772"/>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7" name="Google Shape;167;p3"/>
              <p:cNvSpPr/>
              <p:nvPr/>
            </p:nvSpPr>
            <p:spPr>
              <a:xfrm>
                <a:off x="2539291" y="2154860"/>
                <a:ext cx="103669" cy="122886"/>
              </a:xfrm>
              <a:custGeom>
                <a:avLst/>
                <a:gdLst/>
                <a:ahLst/>
                <a:cxnLst/>
                <a:rect l="l" t="t" r="r" b="b"/>
                <a:pathLst>
                  <a:path w="137766" h="163304" extrusionOk="0">
                    <a:moveTo>
                      <a:pt x="136724" y="128398"/>
                    </a:moveTo>
                    <a:cubicBezTo>
                      <a:pt x="136593" y="128540"/>
                      <a:pt x="136462" y="128683"/>
                      <a:pt x="136308" y="128814"/>
                    </a:cubicBezTo>
                    <a:cubicBezTo>
                      <a:pt x="134537" y="130395"/>
                      <a:pt x="131827" y="130240"/>
                      <a:pt x="130246" y="128469"/>
                    </a:cubicBezTo>
                    <a:lnTo>
                      <a:pt x="58398" y="47790"/>
                    </a:lnTo>
                    <a:cubicBezTo>
                      <a:pt x="57863" y="47195"/>
                      <a:pt x="57518" y="46458"/>
                      <a:pt x="57375" y="45686"/>
                    </a:cubicBezTo>
                    <a:cubicBezTo>
                      <a:pt x="55890" y="37342"/>
                      <a:pt x="49364" y="14569"/>
                      <a:pt x="37289" y="9613"/>
                    </a:cubicBezTo>
                    <a:cubicBezTo>
                      <a:pt x="32047" y="7461"/>
                      <a:pt x="26116" y="8793"/>
                      <a:pt x="19151" y="13713"/>
                    </a:cubicBezTo>
                    <a:cubicBezTo>
                      <a:pt x="11948" y="18812"/>
                      <a:pt x="8478" y="24220"/>
                      <a:pt x="8597" y="30270"/>
                    </a:cubicBezTo>
                    <a:cubicBezTo>
                      <a:pt x="8823" y="42833"/>
                      <a:pt x="24821" y="56014"/>
                      <a:pt x="30965" y="60032"/>
                    </a:cubicBezTo>
                    <a:cubicBezTo>
                      <a:pt x="31501" y="60388"/>
                      <a:pt x="31964" y="60864"/>
                      <a:pt x="32309" y="61410"/>
                    </a:cubicBezTo>
                    <a:lnTo>
                      <a:pt x="89811" y="156792"/>
                    </a:lnTo>
                    <a:cubicBezTo>
                      <a:pt x="91035" y="158825"/>
                      <a:pt x="90394" y="161475"/>
                      <a:pt x="88349" y="162688"/>
                    </a:cubicBezTo>
                    <a:cubicBezTo>
                      <a:pt x="86317" y="163912"/>
                      <a:pt x="83678" y="163258"/>
                      <a:pt x="82442" y="161226"/>
                    </a:cubicBezTo>
                    <a:lnTo>
                      <a:pt x="25439" y="66652"/>
                    </a:lnTo>
                    <a:cubicBezTo>
                      <a:pt x="20898" y="63514"/>
                      <a:pt x="336" y="48324"/>
                      <a:pt x="4" y="30425"/>
                    </a:cubicBezTo>
                    <a:cubicBezTo>
                      <a:pt x="-151" y="21427"/>
                      <a:pt x="4627" y="13428"/>
                      <a:pt x="14207" y="6677"/>
                    </a:cubicBezTo>
                    <a:cubicBezTo>
                      <a:pt x="23632" y="21"/>
                      <a:pt x="32511" y="-1667"/>
                      <a:pt x="40581" y="1649"/>
                    </a:cubicBezTo>
                    <a:cubicBezTo>
                      <a:pt x="57672" y="8686"/>
                      <a:pt x="64305" y="36617"/>
                      <a:pt x="65612" y="42940"/>
                    </a:cubicBezTo>
                    <a:lnTo>
                      <a:pt x="136676" y="122728"/>
                    </a:lnTo>
                    <a:cubicBezTo>
                      <a:pt x="138126" y="124357"/>
                      <a:pt x="138114" y="126769"/>
                      <a:pt x="136736" y="1283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68" name="Google Shape;168;p3"/>
            <p:cNvSpPr/>
            <p:nvPr/>
          </p:nvSpPr>
          <p:spPr>
            <a:xfrm>
              <a:off x="420298" y="1609087"/>
              <a:ext cx="204427" cy="288639"/>
            </a:xfrm>
            <a:custGeom>
              <a:avLst/>
              <a:gdLst/>
              <a:ahLst/>
              <a:cxnLst/>
              <a:rect l="l" t="t" r="r" b="b"/>
              <a:pathLst>
                <a:path w="86990" h="122825" extrusionOk="0">
                  <a:moveTo>
                    <a:pt x="52225" y="44322"/>
                  </a:moveTo>
                  <a:lnTo>
                    <a:pt x="32424" y="0"/>
                  </a:lnTo>
                  <a:lnTo>
                    <a:pt x="34801" y="52487"/>
                  </a:lnTo>
                  <a:lnTo>
                    <a:pt x="0" y="40625"/>
                  </a:lnTo>
                  <a:lnTo>
                    <a:pt x="24520" y="61770"/>
                  </a:lnTo>
                  <a:lnTo>
                    <a:pt x="6335" y="94657"/>
                  </a:lnTo>
                  <a:lnTo>
                    <a:pt x="34005" y="76555"/>
                  </a:lnTo>
                  <a:lnTo>
                    <a:pt x="31639" y="118250"/>
                  </a:lnTo>
                  <a:lnTo>
                    <a:pt x="46663" y="77221"/>
                  </a:lnTo>
                  <a:lnTo>
                    <a:pt x="65644" y="122826"/>
                  </a:lnTo>
                  <a:lnTo>
                    <a:pt x="58430" y="76555"/>
                  </a:lnTo>
                  <a:lnTo>
                    <a:pt x="86991" y="66571"/>
                  </a:lnTo>
                  <a:lnTo>
                    <a:pt x="64848" y="58596"/>
                  </a:lnTo>
                  <a:lnTo>
                    <a:pt x="65644" y="20134"/>
                  </a:lnTo>
                  <a:lnTo>
                    <a:pt x="52225" y="4432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295999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4"/>
        <p:cNvGrpSpPr/>
        <p:nvPr/>
      </p:nvGrpSpPr>
      <p:grpSpPr>
        <a:xfrm>
          <a:off x="0" y="0"/>
          <a:ext cx="0" cy="0"/>
          <a:chOff x="0" y="0"/>
          <a:chExt cx="0" cy="0"/>
        </a:xfrm>
      </p:grpSpPr>
      <p:sp>
        <p:nvSpPr>
          <p:cNvPr id="115" name="Google Shape;115;p10"/>
          <p:cNvSpPr txBox="1">
            <a:spLocks noGrp="1"/>
          </p:cNvSpPr>
          <p:nvPr>
            <p:ph type="title"/>
          </p:nvPr>
        </p:nvSpPr>
        <p:spPr>
          <a:xfrm>
            <a:off x="991200" y="4900900"/>
            <a:ext cx="10209600" cy="1144800"/>
          </a:xfrm>
          <a:prstGeom prst="rect">
            <a:avLst/>
          </a:prstGeom>
          <a:solidFill>
            <a:schemeClr val="lt2"/>
          </a:solidFill>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Tree>
    <p:extLst>
      <p:ext uri="{BB962C8B-B14F-4D97-AF65-F5344CB8AC3E}">
        <p14:creationId xmlns:p14="http://schemas.microsoft.com/office/powerpoint/2010/main" val="1850287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9"/>
        <p:cNvGrpSpPr/>
        <p:nvPr/>
      </p:nvGrpSpPr>
      <p:grpSpPr>
        <a:xfrm>
          <a:off x="0" y="0"/>
          <a:ext cx="0" cy="0"/>
          <a:chOff x="0" y="0"/>
          <a:chExt cx="0" cy="0"/>
        </a:xfrm>
      </p:grpSpPr>
      <p:grpSp>
        <p:nvGrpSpPr>
          <p:cNvPr id="170" name="Google Shape;170;p4"/>
          <p:cNvGrpSpPr/>
          <p:nvPr/>
        </p:nvGrpSpPr>
        <p:grpSpPr>
          <a:xfrm>
            <a:off x="10" y="-6181"/>
            <a:ext cx="12191921" cy="6883200"/>
            <a:chOff x="7" y="-4636"/>
            <a:chExt cx="9143941" cy="5162400"/>
          </a:xfrm>
        </p:grpSpPr>
        <p:grpSp>
          <p:nvGrpSpPr>
            <p:cNvPr id="171" name="Google Shape;171;p4"/>
            <p:cNvGrpSpPr/>
            <p:nvPr/>
          </p:nvGrpSpPr>
          <p:grpSpPr>
            <a:xfrm>
              <a:off x="152374" y="-4636"/>
              <a:ext cx="8839200" cy="5162400"/>
              <a:chOff x="169975" y="-9450"/>
              <a:chExt cx="8839200" cy="5162400"/>
            </a:xfrm>
          </p:grpSpPr>
          <p:cxnSp>
            <p:nvCxnSpPr>
              <p:cNvPr id="172" name="Google Shape;172;p4"/>
              <p:cNvCxnSpPr/>
              <p:nvPr/>
            </p:nvCxnSpPr>
            <p:spPr>
              <a:xfrm>
                <a:off x="16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73" name="Google Shape;173;p4"/>
              <p:cNvCxnSpPr/>
              <p:nvPr/>
            </p:nvCxnSpPr>
            <p:spPr>
              <a:xfrm>
                <a:off x="47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74" name="Google Shape;174;p4"/>
              <p:cNvCxnSpPr/>
              <p:nvPr/>
            </p:nvCxnSpPr>
            <p:spPr>
              <a:xfrm>
                <a:off x="77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75" name="Google Shape;175;p4"/>
              <p:cNvCxnSpPr/>
              <p:nvPr/>
            </p:nvCxnSpPr>
            <p:spPr>
              <a:xfrm>
                <a:off x="108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76" name="Google Shape;176;p4"/>
              <p:cNvCxnSpPr/>
              <p:nvPr/>
            </p:nvCxnSpPr>
            <p:spPr>
              <a:xfrm>
                <a:off x="1389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77" name="Google Shape;177;p4"/>
              <p:cNvCxnSpPr/>
              <p:nvPr/>
            </p:nvCxnSpPr>
            <p:spPr>
              <a:xfrm>
                <a:off x="1693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78" name="Google Shape;178;p4"/>
              <p:cNvCxnSpPr/>
              <p:nvPr/>
            </p:nvCxnSpPr>
            <p:spPr>
              <a:xfrm>
                <a:off x="1998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79" name="Google Shape;179;p4"/>
              <p:cNvCxnSpPr/>
              <p:nvPr/>
            </p:nvCxnSpPr>
            <p:spPr>
              <a:xfrm>
                <a:off x="2303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80" name="Google Shape;180;p4"/>
              <p:cNvCxnSpPr/>
              <p:nvPr/>
            </p:nvCxnSpPr>
            <p:spPr>
              <a:xfrm>
                <a:off x="2608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81" name="Google Shape;181;p4"/>
              <p:cNvCxnSpPr/>
              <p:nvPr/>
            </p:nvCxnSpPr>
            <p:spPr>
              <a:xfrm>
                <a:off x="2913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82" name="Google Shape;182;p4"/>
              <p:cNvCxnSpPr/>
              <p:nvPr/>
            </p:nvCxnSpPr>
            <p:spPr>
              <a:xfrm>
                <a:off x="3217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83" name="Google Shape;183;p4"/>
              <p:cNvCxnSpPr/>
              <p:nvPr/>
            </p:nvCxnSpPr>
            <p:spPr>
              <a:xfrm>
                <a:off x="3522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84" name="Google Shape;184;p4"/>
              <p:cNvCxnSpPr/>
              <p:nvPr/>
            </p:nvCxnSpPr>
            <p:spPr>
              <a:xfrm>
                <a:off x="3827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85" name="Google Shape;185;p4"/>
              <p:cNvCxnSpPr/>
              <p:nvPr/>
            </p:nvCxnSpPr>
            <p:spPr>
              <a:xfrm>
                <a:off x="4132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86" name="Google Shape;186;p4"/>
              <p:cNvCxnSpPr/>
              <p:nvPr/>
            </p:nvCxnSpPr>
            <p:spPr>
              <a:xfrm>
                <a:off x="4437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87" name="Google Shape;187;p4"/>
              <p:cNvCxnSpPr/>
              <p:nvPr/>
            </p:nvCxnSpPr>
            <p:spPr>
              <a:xfrm>
                <a:off x="4741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88" name="Google Shape;188;p4"/>
              <p:cNvCxnSpPr/>
              <p:nvPr/>
            </p:nvCxnSpPr>
            <p:spPr>
              <a:xfrm>
                <a:off x="5046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89" name="Google Shape;189;p4"/>
              <p:cNvCxnSpPr/>
              <p:nvPr/>
            </p:nvCxnSpPr>
            <p:spPr>
              <a:xfrm>
                <a:off x="5351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90" name="Google Shape;190;p4"/>
              <p:cNvCxnSpPr/>
              <p:nvPr/>
            </p:nvCxnSpPr>
            <p:spPr>
              <a:xfrm>
                <a:off x="5656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91" name="Google Shape;191;p4"/>
              <p:cNvCxnSpPr/>
              <p:nvPr/>
            </p:nvCxnSpPr>
            <p:spPr>
              <a:xfrm>
                <a:off x="5961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92" name="Google Shape;192;p4"/>
              <p:cNvCxnSpPr/>
              <p:nvPr/>
            </p:nvCxnSpPr>
            <p:spPr>
              <a:xfrm>
                <a:off x="6265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93" name="Google Shape;193;p4"/>
              <p:cNvCxnSpPr/>
              <p:nvPr/>
            </p:nvCxnSpPr>
            <p:spPr>
              <a:xfrm>
                <a:off x="6570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94" name="Google Shape;194;p4"/>
              <p:cNvCxnSpPr/>
              <p:nvPr/>
            </p:nvCxnSpPr>
            <p:spPr>
              <a:xfrm>
                <a:off x="6875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95" name="Google Shape;195;p4"/>
              <p:cNvCxnSpPr/>
              <p:nvPr/>
            </p:nvCxnSpPr>
            <p:spPr>
              <a:xfrm>
                <a:off x="7180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96" name="Google Shape;196;p4"/>
              <p:cNvCxnSpPr/>
              <p:nvPr/>
            </p:nvCxnSpPr>
            <p:spPr>
              <a:xfrm>
                <a:off x="7485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97" name="Google Shape;197;p4"/>
              <p:cNvCxnSpPr/>
              <p:nvPr/>
            </p:nvCxnSpPr>
            <p:spPr>
              <a:xfrm>
                <a:off x="778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98" name="Google Shape;198;p4"/>
              <p:cNvCxnSpPr/>
              <p:nvPr/>
            </p:nvCxnSpPr>
            <p:spPr>
              <a:xfrm>
                <a:off x="809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199" name="Google Shape;199;p4"/>
              <p:cNvCxnSpPr/>
              <p:nvPr/>
            </p:nvCxnSpPr>
            <p:spPr>
              <a:xfrm>
                <a:off x="839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00" name="Google Shape;200;p4"/>
              <p:cNvCxnSpPr/>
              <p:nvPr/>
            </p:nvCxnSpPr>
            <p:spPr>
              <a:xfrm>
                <a:off x="870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01" name="Google Shape;201;p4"/>
              <p:cNvCxnSpPr/>
              <p:nvPr/>
            </p:nvCxnSpPr>
            <p:spPr>
              <a:xfrm>
                <a:off x="9009175" y="-9450"/>
                <a:ext cx="0" cy="5162400"/>
              </a:xfrm>
              <a:prstGeom prst="straightConnector1">
                <a:avLst/>
              </a:prstGeom>
              <a:noFill/>
              <a:ln w="19050" cap="flat" cmpd="sng">
                <a:solidFill>
                  <a:schemeClr val="lt2"/>
                </a:solidFill>
                <a:prstDash val="solid"/>
                <a:round/>
                <a:headEnd type="none" w="med" len="med"/>
                <a:tailEnd type="none" w="med" len="med"/>
              </a:ln>
            </p:spPr>
          </p:cxnSp>
        </p:grpSp>
        <p:grpSp>
          <p:nvGrpSpPr>
            <p:cNvPr id="202" name="Google Shape;202;p4"/>
            <p:cNvGrpSpPr/>
            <p:nvPr/>
          </p:nvGrpSpPr>
          <p:grpSpPr>
            <a:xfrm>
              <a:off x="7" y="299022"/>
              <a:ext cx="9143941" cy="4555084"/>
              <a:chOff x="17400" y="303833"/>
              <a:chExt cx="9126600" cy="4555084"/>
            </a:xfrm>
          </p:grpSpPr>
          <p:cxnSp>
            <p:nvCxnSpPr>
              <p:cNvPr id="203" name="Google Shape;203;p4"/>
              <p:cNvCxnSpPr/>
              <p:nvPr/>
            </p:nvCxnSpPr>
            <p:spPr>
              <a:xfrm>
                <a:off x="4580700" y="-425946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04" name="Google Shape;204;p4"/>
              <p:cNvCxnSpPr/>
              <p:nvPr/>
            </p:nvCxnSpPr>
            <p:spPr>
              <a:xfrm>
                <a:off x="4580700" y="-395579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05" name="Google Shape;205;p4"/>
              <p:cNvCxnSpPr/>
              <p:nvPr/>
            </p:nvCxnSpPr>
            <p:spPr>
              <a:xfrm>
                <a:off x="4580700" y="-365212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06" name="Google Shape;206;p4"/>
              <p:cNvCxnSpPr/>
              <p:nvPr/>
            </p:nvCxnSpPr>
            <p:spPr>
              <a:xfrm>
                <a:off x="4580700" y="-334845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07" name="Google Shape;207;p4"/>
              <p:cNvCxnSpPr/>
              <p:nvPr/>
            </p:nvCxnSpPr>
            <p:spPr>
              <a:xfrm>
                <a:off x="4580700" y="-304477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08" name="Google Shape;208;p4"/>
              <p:cNvCxnSpPr/>
              <p:nvPr/>
            </p:nvCxnSpPr>
            <p:spPr>
              <a:xfrm>
                <a:off x="4580700" y="-274110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09" name="Google Shape;209;p4"/>
              <p:cNvCxnSpPr/>
              <p:nvPr/>
            </p:nvCxnSpPr>
            <p:spPr>
              <a:xfrm>
                <a:off x="4580700" y="-2437433"/>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10" name="Google Shape;210;p4"/>
              <p:cNvCxnSpPr/>
              <p:nvPr/>
            </p:nvCxnSpPr>
            <p:spPr>
              <a:xfrm>
                <a:off x="4580700" y="-2133761"/>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11" name="Google Shape;211;p4"/>
              <p:cNvCxnSpPr/>
              <p:nvPr/>
            </p:nvCxnSpPr>
            <p:spPr>
              <a:xfrm>
                <a:off x="4580700" y="-1830089"/>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12" name="Google Shape;212;p4"/>
              <p:cNvCxnSpPr/>
              <p:nvPr/>
            </p:nvCxnSpPr>
            <p:spPr>
              <a:xfrm>
                <a:off x="4580700" y="-152641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13" name="Google Shape;213;p4"/>
              <p:cNvCxnSpPr/>
              <p:nvPr/>
            </p:nvCxnSpPr>
            <p:spPr>
              <a:xfrm>
                <a:off x="4580700" y="-122274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14" name="Google Shape;214;p4"/>
              <p:cNvCxnSpPr/>
              <p:nvPr/>
            </p:nvCxnSpPr>
            <p:spPr>
              <a:xfrm>
                <a:off x="4580700" y="-91907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15" name="Google Shape;215;p4"/>
              <p:cNvCxnSpPr/>
              <p:nvPr/>
            </p:nvCxnSpPr>
            <p:spPr>
              <a:xfrm>
                <a:off x="4580700" y="-61540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16" name="Google Shape;216;p4"/>
              <p:cNvCxnSpPr/>
              <p:nvPr/>
            </p:nvCxnSpPr>
            <p:spPr>
              <a:xfrm>
                <a:off x="4580700" y="-31172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17" name="Google Shape;217;p4"/>
              <p:cNvCxnSpPr/>
              <p:nvPr/>
            </p:nvCxnSpPr>
            <p:spPr>
              <a:xfrm>
                <a:off x="4580700" y="-805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18" name="Google Shape;218;p4"/>
              <p:cNvCxnSpPr/>
              <p:nvPr/>
            </p:nvCxnSpPr>
            <p:spPr>
              <a:xfrm>
                <a:off x="4580700" y="295617"/>
                <a:ext cx="0" cy="9126600"/>
              </a:xfrm>
              <a:prstGeom prst="straightConnector1">
                <a:avLst/>
              </a:prstGeom>
              <a:noFill/>
              <a:ln w="19050" cap="flat" cmpd="sng">
                <a:solidFill>
                  <a:schemeClr val="lt2"/>
                </a:solidFill>
                <a:prstDash val="solid"/>
                <a:round/>
                <a:headEnd type="none" w="med" len="med"/>
                <a:tailEnd type="none" w="med" len="med"/>
              </a:ln>
            </p:spPr>
          </p:cxnSp>
        </p:grpSp>
      </p:grpSp>
      <p:sp>
        <p:nvSpPr>
          <p:cNvPr id="219" name="Google Shape;219;p4"/>
          <p:cNvSpPr/>
          <p:nvPr/>
        </p:nvSpPr>
        <p:spPr>
          <a:xfrm>
            <a:off x="244400" y="244368"/>
            <a:ext cx="11701672" cy="6371401"/>
          </a:xfrm>
          <a:custGeom>
            <a:avLst/>
            <a:gdLst/>
            <a:ahLst/>
            <a:cxnLst/>
            <a:rect l="l" t="t" r="r" b="b"/>
            <a:pathLst>
              <a:path w="2849433" h="1690027" extrusionOk="0">
                <a:moveTo>
                  <a:pt x="2849434" y="1260"/>
                </a:moveTo>
                <a:lnTo>
                  <a:pt x="2849434" y="0"/>
                </a:lnTo>
                <a:lnTo>
                  <a:pt x="2710847" y="0"/>
                </a:lnTo>
                <a:cubicBezTo>
                  <a:pt x="2711227" y="3554"/>
                  <a:pt x="2711429" y="7167"/>
                  <a:pt x="2711429" y="10816"/>
                </a:cubicBezTo>
                <a:cubicBezTo>
                  <a:pt x="2711429" y="66536"/>
                  <a:pt x="2666252" y="111713"/>
                  <a:pt x="2610533" y="111713"/>
                </a:cubicBezTo>
                <a:cubicBezTo>
                  <a:pt x="2554813" y="111713"/>
                  <a:pt x="2509636" y="66536"/>
                  <a:pt x="2509636" y="10816"/>
                </a:cubicBezTo>
                <a:cubicBezTo>
                  <a:pt x="2509636" y="7155"/>
                  <a:pt x="2509838" y="3554"/>
                  <a:pt x="2510218" y="0"/>
                </a:cubicBezTo>
                <a:lnTo>
                  <a:pt x="2371513" y="0"/>
                </a:lnTo>
                <a:cubicBezTo>
                  <a:pt x="2371893" y="3554"/>
                  <a:pt x="2372095" y="7167"/>
                  <a:pt x="2372095" y="10816"/>
                </a:cubicBezTo>
                <a:cubicBezTo>
                  <a:pt x="2372095" y="66536"/>
                  <a:pt x="2326918" y="111713"/>
                  <a:pt x="2271199" y="111713"/>
                </a:cubicBezTo>
                <a:cubicBezTo>
                  <a:pt x="2215479" y="111713"/>
                  <a:pt x="2170301" y="66536"/>
                  <a:pt x="2170301" y="10816"/>
                </a:cubicBezTo>
                <a:cubicBezTo>
                  <a:pt x="2170301" y="7155"/>
                  <a:pt x="2170503" y="3554"/>
                  <a:pt x="2170884" y="0"/>
                </a:cubicBezTo>
                <a:lnTo>
                  <a:pt x="2032179" y="0"/>
                </a:lnTo>
                <a:cubicBezTo>
                  <a:pt x="2032559" y="3554"/>
                  <a:pt x="2032761" y="7167"/>
                  <a:pt x="2032761" y="10816"/>
                </a:cubicBezTo>
                <a:cubicBezTo>
                  <a:pt x="2032761" y="66536"/>
                  <a:pt x="1987584" y="111713"/>
                  <a:pt x="1931864" y="111713"/>
                </a:cubicBezTo>
                <a:cubicBezTo>
                  <a:pt x="1876144" y="111713"/>
                  <a:pt x="1830967" y="66536"/>
                  <a:pt x="1830967" y="10816"/>
                </a:cubicBezTo>
                <a:cubicBezTo>
                  <a:pt x="1830967" y="7155"/>
                  <a:pt x="1831169" y="3554"/>
                  <a:pt x="1831550" y="0"/>
                </a:cubicBezTo>
                <a:lnTo>
                  <a:pt x="1692844" y="0"/>
                </a:lnTo>
                <a:cubicBezTo>
                  <a:pt x="1693224" y="3554"/>
                  <a:pt x="1693426" y="7167"/>
                  <a:pt x="1693426" y="10816"/>
                </a:cubicBezTo>
                <a:cubicBezTo>
                  <a:pt x="1693426" y="66536"/>
                  <a:pt x="1648249" y="111713"/>
                  <a:pt x="1592530" y="111713"/>
                </a:cubicBezTo>
                <a:cubicBezTo>
                  <a:pt x="1536810" y="111713"/>
                  <a:pt x="1491633" y="66536"/>
                  <a:pt x="1491633" y="10816"/>
                </a:cubicBezTo>
                <a:cubicBezTo>
                  <a:pt x="1491633" y="7155"/>
                  <a:pt x="1491835" y="3554"/>
                  <a:pt x="1492215" y="0"/>
                </a:cubicBezTo>
                <a:lnTo>
                  <a:pt x="1353510" y="0"/>
                </a:lnTo>
                <a:cubicBezTo>
                  <a:pt x="1353890" y="3554"/>
                  <a:pt x="1354092" y="7167"/>
                  <a:pt x="1354092" y="10816"/>
                </a:cubicBezTo>
                <a:cubicBezTo>
                  <a:pt x="1354092" y="66536"/>
                  <a:pt x="1308915" y="111713"/>
                  <a:pt x="1253195" y="111713"/>
                </a:cubicBezTo>
                <a:cubicBezTo>
                  <a:pt x="1197476" y="111713"/>
                  <a:pt x="1152298" y="66536"/>
                  <a:pt x="1152298" y="10816"/>
                </a:cubicBezTo>
                <a:cubicBezTo>
                  <a:pt x="1152298" y="7155"/>
                  <a:pt x="1152500" y="3554"/>
                  <a:pt x="1152881" y="0"/>
                </a:cubicBezTo>
                <a:lnTo>
                  <a:pt x="1014176" y="0"/>
                </a:lnTo>
                <a:cubicBezTo>
                  <a:pt x="1014556" y="3554"/>
                  <a:pt x="1014758" y="7167"/>
                  <a:pt x="1014758" y="10816"/>
                </a:cubicBezTo>
                <a:cubicBezTo>
                  <a:pt x="1014758" y="66536"/>
                  <a:pt x="969581" y="111713"/>
                  <a:pt x="913861" y="111713"/>
                </a:cubicBezTo>
                <a:cubicBezTo>
                  <a:pt x="858141" y="111713"/>
                  <a:pt x="812964" y="66536"/>
                  <a:pt x="812964" y="10816"/>
                </a:cubicBezTo>
                <a:cubicBezTo>
                  <a:pt x="812964" y="7155"/>
                  <a:pt x="813166" y="3554"/>
                  <a:pt x="813547" y="0"/>
                </a:cubicBezTo>
                <a:lnTo>
                  <a:pt x="674841" y="0"/>
                </a:lnTo>
                <a:cubicBezTo>
                  <a:pt x="675221" y="3554"/>
                  <a:pt x="675423" y="7167"/>
                  <a:pt x="675423" y="10816"/>
                </a:cubicBezTo>
                <a:cubicBezTo>
                  <a:pt x="675423" y="66536"/>
                  <a:pt x="630246" y="111713"/>
                  <a:pt x="574527" y="111713"/>
                </a:cubicBezTo>
                <a:cubicBezTo>
                  <a:pt x="518807" y="111713"/>
                  <a:pt x="473630" y="66536"/>
                  <a:pt x="473630" y="10816"/>
                </a:cubicBezTo>
                <a:cubicBezTo>
                  <a:pt x="473630" y="7155"/>
                  <a:pt x="473832" y="3554"/>
                  <a:pt x="474212" y="0"/>
                </a:cubicBezTo>
                <a:lnTo>
                  <a:pt x="335507" y="0"/>
                </a:lnTo>
                <a:cubicBezTo>
                  <a:pt x="335887" y="3554"/>
                  <a:pt x="336089" y="7167"/>
                  <a:pt x="336089" y="10816"/>
                </a:cubicBezTo>
                <a:cubicBezTo>
                  <a:pt x="336089" y="66536"/>
                  <a:pt x="290912" y="111713"/>
                  <a:pt x="235192" y="111713"/>
                </a:cubicBezTo>
                <a:cubicBezTo>
                  <a:pt x="179473" y="111713"/>
                  <a:pt x="134295" y="66536"/>
                  <a:pt x="134295" y="10816"/>
                </a:cubicBezTo>
                <a:cubicBezTo>
                  <a:pt x="134295" y="7155"/>
                  <a:pt x="134497" y="3554"/>
                  <a:pt x="134878" y="0"/>
                </a:cubicBezTo>
                <a:lnTo>
                  <a:pt x="0" y="0"/>
                </a:lnTo>
                <a:lnTo>
                  <a:pt x="0" y="1621471"/>
                </a:lnTo>
                <a:cubicBezTo>
                  <a:pt x="0" y="1659327"/>
                  <a:pt x="30688" y="1690028"/>
                  <a:pt x="68556" y="1690028"/>
                </a:cubicBezTo>
                <a:lnTo>
                  <a:pt x="2780794" y="1690028"/>
                </a:lnTo>
                <a:cubicBezTo>
                  <a:pt x="2818650" y="1690028"/>
                  <a:pt x="2849350" y="1659339"/>
                  <a:pt x="2849350" y="1621471"/>
                </a:cubicBezTo>
                <a:lnTo>
                  <a:pt x="2849350" y="20384"/>
                </a:lnTo>
                <a:cubicBezTo>
                  <a:pt x="2849053" y="17234"/>
                  <a:pt x="2848887" y="14049"/>
                  <a:pt x="2848887" y="10828"/>
                </a:cubicBezTo>
                <a:cubicBezTo>
                  <a:pt x="2848887" y="7607"/>
                  <a:pt x="2849053" y="4421"/>
                  <a:pt x="2849350" y="1272"/>
                </a:cubicBezTo>
                <a:close/>
              </a:path>
            </a:pathLst>
          </a:custGeom>
          <a:solidFill>
            <a:schemeClr val="lt1"/>
          </a:solidFill>
          <a:ln>
            <a:noFill/>
          </a:ln>
          <a:effectLst>
            <a:outerShdw dist="57150" dir="3000000" algn="bl" rotWithShape="0">
              <a:schemeClr val="dk1">
                <a:alpha val="2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0" name="Google Shape;220;p4"/>
          <p:cNvSpPr txBox="1">
            <a:spLocks noGrp="1"/>
          </p:cNvSpPr>
          <p:nvPr>
            <p:ph type="title"/>
          </p:nvPr>
        </p:nvSpPr>
        <p:spPr>
          <a:xfrm>
            <a:off x="960000" y="6177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1" name="Google Shape;221;p4"/>
          <p:cNvSpPr txBox="1">
            <a:spLocks noGrp="1"/>
          </p:cNvSpPr>
          <p:nvPr>
            <p:ph type="body" idx="1"/>
          </p:nvPr>
        </p:nvSpPr>
        <p:spPr>
          <a:xfrm>
            <a:off x="960000" y="1417800"/>
            <a:ext cx="4895200" cy="29848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Font typeface="Albert Sans Light"/>
              <a:buChar char="●"/>
              <a:defRPr sz="1600"/>
            </a:lvl1pPr>
            <a:lvl2pPr marL="1219170" lvl="1" indent="-406390" rtl="0">
              <a:lnSpc>
                <a:spcPct val="115000"/>
              </a:lnSpc>
              <a:spcBef>
                <a:spcPts val="0"/>
              </a:spcBef>
              <a:spcAft>
                <a:spcPts val="0"/>
              </a:spcAft>
              <a:buSzPts val="1200"/>
              <a:buFont typeface="Nunito Light"/>
              <a:buChar char="○"/>
              <a:defRPr sz="1600"/>
            </a:lvl2pPr>
            <a:lvl3pPr marL="1828754" lvl="2" indent="-406390" rtl="0">
              <a:lnSpc>
                <a:spcPct val="115000"/>
              </a:lnSpc>
              <a:spcBef>
                <a:spcPts val="2133"/>
              </a:spcBef>
              <a:spcAft>
                <a:spcPts val="0"/>
              </a:spcAft>
              <a:buSzPts val="1200"/>
              <a:buFont typeface="Nunito Light"/>
              <a:buChar char="■"/>
              <a:defRPr sz="1600"/>
            </a:lvl3pPr>
            <a:lvl4pPr marL="2438339" lvl="3" indent="-406390" rtl="0">
              <a:lnSpc>
                <a:spcPct val="115000"/>
              </a:lnSpc>
              <a:spcBef>
                <a:spcPts val="2133"/>
              </a:spcBef>
              <a:spcAft>
                <a:spcPts val="0"/>
              </a:spcAft>
              <a:buSzPts val="1200"/>
              <a:buFont typeface="Nunito Light"/>
              <a:buChar char="●"/>
              <a:defRPr sz="1600"/>
            </a:lvl4pPr>
            <a:lvl5pPr marL="3047924" lvl="4" indent="-406390" rtl="0">
              <a:lnSpc>
                <a:spcPct val="115000"/>
              </a:lnSpc>
              <a:spcBef>
                <a:spcPts val="2133"/>
              </a:spcBef>
              <a:spcAft>
                <a:spcPts val="0"/>
              </a:spcAft>
              <a:buSzPts val="1200"/>
              <a:buFont typeface="Nunito Light"/>
              <a:buChar char="○"/>
              <a:defRPr sz="1600"/>
            </a:lvl5pPr>
            <a:lvl6pPr marL="3657509" lvl="5" indent="-406390" rtl="0">
              <a:lnSpc>
                <a:spcPct val="115000"/>
              </a:lnSpc>
              <a:spcBef>
                <a:spcPts val="2133"/>
              </a:spcBef>
              <a:spcAft>
                <a:spcPts val="0"/>
              </a:spcAft>
              <a:buSzPts val="1200"/>
              <a:buFont typeface="Nunito Light"/>
              <a:buChar char="■"/>
              <a:defRPr sz="1600"/>
            </a:lvl6pPr>
            <a:lvl7pPr marL="4267093" lvl="6" indent="-406390" rtl="0">
              <a:lnSpc>
                <a:spcPct val="115000"/>
              </a:lnSpc>
              <a:spcBef>
                <a:spcPts val="2133"/>
              </a:spcBef>
              <a:spcAft>
                <a:spcPts val="0"/>
              </a:spcAft>
              <a:buSzPts val="1200"/>
              <a:buFont typeface="Nunito Light"/>
              <a:buChar char="●"/>
              <a:defRPr sz="1600"/>
            </a:lvl7pPr>
            <a:lvl8pPr marL="4876678" lvl="7" indent="-406390" rtl="0">
              <a:lnSpc>
                <a:spcPct val="115000"/>
              </a:lnSpc>
              <a:spcBef>
                <a:spcPts val="2133"/>
              </a:spcBef>
              <a:spcAft>
                <a:spcPts val="0"/>
              </a:spcAft>
              <a:buSzPts val="1200"/>
              <a:buFont typeface="Nunito Light"/>
              <a:buChar char="○"/>
              <a:defRPr sz="1600"/>
            </a:lvl8pPr>
            <a:lvl9pPr marL="5486263" lvl="8" indent="-406390" rtl="0">
              <a:lnSpc>
                <a:spcPct val="115000"/>
              </a:lnSpc>
              <a:spcBef>
                <a:spcPts val="2133"/>
              </a:spcBef>
              <a:spcAft>
                <a:spcPts val="2133"/>
              </a:spcAft>
              <a:buSzPts val="1200"/>
              <a:buFont typeface="Nunito Light"/>
              <a:buChar char="■"/>
              <a:defRPr sz="1600"/>
            </a:lvl9pPr>
          </a:lstStyle>
          <a:p>
            <a:endParaRPr/>
          </a:p>
        </p:txBody>
      </p:sp>
    </p:spTree>
    <p:extLst>
      <p:ext uri="{BB962C8B-B14F-4D97-AF65-F5344CB8AC3E}">
        <p14:creationId xmlns:p14="http://schemas.microsoft.com/office/powerpoint/2010/main" val="1985144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2"/>
        <p:cNvGrpSpPr/>
        <p:nvPr/>
      </p:nvGrpSpPr>
      <p:grpSpPr>
        <a:xfrm>
          <a:off x="0" y="0"/>
          <a:ext cx="0" cy="0"/>
          <a:chOff x="0" y="0"/>
          <a:chExt cx="0" cy="0"/>
        </a:xfrm>
      </p:grpSpPr>
      <p:grpSp>
        <p:nvGrpSpPr>
          <p:cNvPr id="223" name="Google Shape;223;p5"/>
          <p:cNvGrpSpPr/>
          <p:nvPr/>
        </p:nvGrpSpPr>
        <p:grpSpPr>
          <a:xfrm>
            <a:off x="10" y="-6181"/>
            <a:ext cx="12191921" cy="6883200"/>
            <a:chOff x="7" y="-4636"/>
            <a:chExt cx="9143941" cy="5162400"/>
          </a:xfrm>
        </p:grpSpPr>
        <p:grpSp>
          <p:nvGrpSpPr>
            <p:cNvPr id="224" name="Google Shape;224;p5"/>
            <p:cNvGrpSpPr/>
            <p:nvPr/>
          </p:nvGrpSpPr>
          <p:grpSpPr>
            <a:xfrm>
              <a:off x="152374" y="-4636"/>
              <a:ext cx="8839200" cy="5162400"/>
              <a:chOff x="169975" y="-9450"/>
              <a:chExt cx="8839200" cy="5162400"/>
            </a:xfrm>
          </p:grpSpPr>
          <p:cxnSp>
            <p:nvCxnSpPr>
              <p:cNvPr id="225" name="Google Shape;225;p5"/>
              <p:cNvCxnSpPr/>
              <p:nvPr/>
            </p:nvCxnSpPr>
            <p:spPr>
              <a:xfrm>
                <a:off x="16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26" name="Google Shape;226;p5"/>
              <p:cNvCxnSpPr/>
              <p:nvPr/>
            </p:nvCxnSpPr>
            <p:spPr>
              <a:xfrm>
                <a:off x="47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27" name="Google Shape;227;p5"/>
              <p:cNvCxnSpPr/>
              <p:nvPr/>
            </p:nvCxnSpPr>
            <p:spPr>
              <a:xfrm>
                <a:off x="77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28" name="Google Shape;228;p5"/>
              <p:cNvCxnSpPr/>
              <p:nvPr/>
            </p:nvCxnSpPr>
            <p:spPr>
              <a:xfrm>
                <a:off x="108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29" name="Google Shape;229;p5"/>
              <p:cNvCxnSpPr/>
              <p:nvPr/>
            </p:nvCxnSpPr>
            <p:spPr>
              <a:xfrm>
                <a:off x="1389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30" name="Google Shape;230;p5"/>
              <p:cNvCxnSpPr/>
              <p:nvPr/>
            </p:nvCxnSpPr>
            <p:spPr>
              <a:xfrm>
                <a:off x="1693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31" name="Google Shape;231;p5"/>
              <p:cNvCxnSpPr/>
              <p:nvPr/>
            </p:nvCxnSpPr>
            <p:spPr>
              <a:xfrm>
                <a:off x="1998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32" name="Google Shape;232;p5"/>
              <p:cNvCxnSpPr/>
              <p:nvPr/>
            </p:nvCxnSpPr>
            <p:spPr>
              <a:xfrm>
                <a:off x="2303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33" name="Google Shape;233;p5"/>
              <p:cNvCxnSpPr/>
              <p:nvPr/>
            </p:nvCxnSpPr>
            <p:spPr>
              <a:xfrm>
                <a:off x="2608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34" name="Google Shape;234;p5"/>
              <p:cNvCxnSpPr/>
              <p:nvPr/>
            </p:nvCxnSpPr>
            <p:spPr>
              <a:xfrm>
                <a:off x="2913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35" name="Google Shape;235;p5"/>
              <p:cNvCxnSpPr/>
              <p:nvPr/>
            </p:nvCxnSpPr>
            <p:spPr>
              <a:xfrm>
                <a:off x="3217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36" name="Google Shape;236;p5"/>
              <p:cNvCxnSpPr/>
              <p:nvPr/>
            </p:nvCxnSpPr>
            <p:spPr>
              <a:xfrm>
                <a:off x="3522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37" name="Google Shape;237;p5"/>
              <p:cNvCxnSpPr/>
              <p:nvPr/>
            </p:nvCxnSpPr>
            <p:spPr>
              <a:xfrm>
                <a:off x="3827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38" name="Google Shape;238;p5"/>
              <p:cNvCxnSpPr/>
              <p:nvPr/>
            </p:nvCxnSpPr>
            <p:spPr>
              <a:xfrm>
                <a:off x="4132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39" name="Google Shape;239;p5"/>
              <p:cNvCxnSpPr/>
              <p:nvPr/>
            </p:nvCxnSpPr>
            <p:spPr>
              <a:xfrm>
                <a:off x="4437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40" name="Google Shape;240;p5"/>
              <p:cNvCxnSpPr/>
              <p:nvPr/>
            </p:nvCxnSpPr>
            <p:spPr>
              <a:xfrm>
                <a:off x="4741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41" name="Google Shape;241;p5"/>
              <p:cNvCxnSpPr/>
              <p:nvPr/>
            </p:nvCxnSpPr>
            <p:spPr>
              <a:xfrm>
                <a:off x="5046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42" name="Google Shape;242;p5"/>
              <p:cNvCxnSpPr/>
              <p:nvPr/>
            </p:nvCxnSpPr>
            <p:spPr>
              <a:xfrm>
                <a:off x="5351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43" name="Google Shape;243;p5"/>
              <p:cNvCxnSpPr/>
              <p:nvPr/>
            </p:nvCxnSpPr>
            <p:spPr>
              <a:xfrm>
                <a:off x="5656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44" name="Google Shape;244;p5"/>
              <p:cNvCxnSpPr/>
              <p:nvPr/>
            </p:nvCxnSpPr>
            <p:spPr>
              <a:xfrm>
                <a:off x="5961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45" name="Google Shape;245;p5"/>
              <p:cNvCxnSpPr/>
              <p:nvPr/>
            </p:nvCxnSpPr>
            <p:spPr>
              <a:xfrm>
                <a:off x="6265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46" name="Google Shape;246;p5"/>
              <p:cNvCxnSpPr/>
              <p:nvPr/>
            </p:nvCxnSpPr>
            <p:spPr>
              <a:xfrm>
                <a:off x="6570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47" name="Google Shape;247;p5"/>
              <p:cNvCxnSpPr/>
              <p:nvPr/>
            </p:nvCxnSpPr>
            <p:spPr>
              <a:xfrm>
                <a:off x="6875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48" name="Google Shape;248;p5"/>
              <p:cNvCxnSpPr/>
              <p:nvPr/>
            </p:nvCxnSpPr>
            <p:spPr>
              <a:xfrm>
                <a:off x="7180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49" name="Google Shape;249;p5"/>
              <p:cNvCxnSpPr/>
              <p:nvPr/>
            </p:nvCxnSpPr>
            <p:spPr>
              <a:xfrm>
                <a:off x="7485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50" name="Google Shape;250;p5"/>
              <p:cNvCxnSpPr/>
              <p:nvPr/>
            </p:nvCxnSpPr>
            <p:spPr>
              <a:xfrm>
                <a:off x="778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51" name="Google Shape;251;p5"/>
              <p:cNvCxnSpPr/>
              <p:nvPr/>
            </p:nvCxnSpPr>
            <p:spPr>
              <a:xfrm>
                <a:off x="809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52" name="Google Shape;252;p5"/>
              <p:cNvCxnSpPr/>
              <p:nvPr/>
            </p:nvCxnSpPr>
            <p:spPr>
              <a:xfrm>
                <a:off x="839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53" name="Google Shape;253;p5"/>
              <p:cNvCxnSpPr/>
              <p:nvPr/>
            </p:nvCxnSpPr>
            <p:spPr>
              <a:xfrm>
                <a:off x="870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254" name="Google Shape;254;p5"/>
              <p:cNvCxnSpPr/>
              <p:nvPr/>
            </p:nvCxnSpPr>
            <p:spPr>
              <a:xfrm>
                <a:off x="9009175" y="-9450"/>
                <a:ext cx="0" cy="5162400"/>
              </a:xfrm>
              <a:prstGeom prst="straightConnector1">
                <a:avLst/>
              </a:prstGeom>
              <a:noFill/>
              <a:ln w="19050" cap="flat" cmpd="sng">
                <a:solidFill>
                  <a:schemeClr val="lt2"/>
                </a:solidFill>
                <a:prstDash val="solid"/>
                <a:round/>
                <a:headEnd type="none" w="med" len="med"/>
                <a:tailEnd type="none" w="med" len="med"/>
              </a:ln>
            </p:spPr>
          </p:cxnSp>
        </p:grpSp>
        <p:grpSp>
          <p:nvGrpSpPr>
            <p:cNvPr id="255" name="Google Shape;255;p5"/>
            <p:cNvGrpSpPr/>
            <p:nvPr/>
          </p:nvGrpSpPr>
          <p:grpSpPr>
            <a:xfrm>
              <a:off x="7" y="299022"/>
              <a:ext cx="9143941" cy="4555084"/>
              <a:chOff x="17400" y="303833"/>
              <a:chExt cx="9126600" cy="4555084"/>
            </a:xfrm>
          </p:grpSpPr>
          <p:cxnSp>
            <p:nvCxnSpPr>
              <p:cNvPr id="256" name="Google Shape;256;p5"/>
              <p:cNvCxnSpPr/>
              <p:nvPr/>
            </p:nvCxnSpPr>
            <p:spPr>
              <a:xfrm>
                <a:off x="4580700" y="-425946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57" name="Google Shape;257;p5"/>
              <p:cNvCxnSpPr/>
              <p:nvPr/>
            </p:nvCxnSpPr>
            <p:spPr>
              <a:xfrm>
                <a:off x="4580700" y="-395579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58" name="Google Shape;258;p5"/>
              <p:cNvCxnSpPr/>
              <p:nvPr/>
            </p:nvCxnSpPr>
            <p:spPr>
              <a:xfrm>
                <a:off x="4580700" y="-365212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59" name="Google Shape;259;p5"/>
              <p:cNvCxnSpPr/>
              <p:nvPr/>
            </p:nvCxnSpPr>
            <p:spPr>
              <a:xfrm>
                <a:off x="4580700" y="-334845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60" name="Google Shape;260;p5"/>
              <p:cNvCxnSpPr/>
              <p:nvPr/>
            </p:nvCxnSpPr>
            <p:spPr>
              <a:xfrm>
                <a:off x="4580700" y="-304477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61" name="Google Shape;261;p5"/>
              <p:cNvCxnSpPr/>
              <p:nvPr/>
            </p:nvCxnSpPr>
            <p:spPr>
              <a:xfrm>
                <a:off x="4580700" y="-274110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62" name="Google Shape;262;p5"/>
              <p:cNvCxnSpPr/>
              <p:nvPr/>
            </p:nvCxnSpPr>
            <p:spPr>
              <a:xfrm>
                <a:off x="4580700" y="-2437433"/>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63" name="Google Shape;263;p5"/>
              <p:cNvCxnSpPr/>
              <p:nvPr/>
            </p:nvCxnSpPr>
            <p:spPr>
              <a:xfrm>
                <a:off x="4580700" y="-2133761"/>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64" name="Google Shape;264;p5"/>
              <p:cNvCxnSpPr/>
              <p:nvPr/>
            </p:nvCxnSpPr>
            <p:spPr>
              <a:xfrm>
                <a:off x="4580700" y="-1830089"/>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65" name="Google Shape;265;p5"/>
              <p:cNvCxnSpPr/>
              <p:nvPr/>
            </p:nvCxnSpPr>
            <p:spPr>
              <a:xfrm>
                <a:off x="4580700" y="-152641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66" name="Google Shape;266;p5"/>
              <p:cNvCxnSpPr/>
              <p:nvPr/>
            </p:nvCxnSpPr>
            <p:spPr>
              <a:xfrm>
                <a:off x="4580700" y="-122274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67" name="Google Shape;267;p5"/>
              <p:cNvCxnSpPr/>
              <p:nvPr/>
            </p:nvCxnSpPr>
            <p:spPr>
              <a:xfrm>
                <a:off x="4580700" y="-91907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68" name="Google Shape;268;p5"/>
              <p:cNvCxnSpPr/>
              <p:nvPr/>
            </p:nvCxnSpPr>
            <p:spPr>
              <a:xfrm>
                <a:off x="4580700" y="-61540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69" name="Google Shape;269;p5"/>
              <p:cNvCxnSpPr/>
              <p:nvPr/>
            </p:nvCxnSpPr>
            <p:spPr>
              <a:xfrm>
                <a:off x="4580700" y="-31172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70" name="Google Shape;270;p5"/>
              <p:cNvCxnSpPr/>
              <p:nvPr/>
            </p:nvCxnSpPr>
            <p:spPr>
              <a:xfrm>
                <a:off x="4580700" y="-805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271" name="Google Shape;271;p5"/>
              <p:cNvCxnSpPr/>
              <p:nvPr/>
            </p:nvCxnSpPr>
            <p:spPr>
              <a:xfrm>
                <a:off x="4580700" y="295617"/>
                <a:ext cx="0" cy="9126600"/>
              </a:xfrm>
              <a:prstGeom prst="straightConnector1">
                <a:avLst/>
              </a:prstGeom>
              <a:noFill/>
              <a:ln w="19050" cap="flat" cmpd="sng">
                <a:solidFill>
                  <a:schemeClr val="lt2"/>
                </a:solidFill>
                <a:prstDash val="solid"/>
                <a:round/>
                <a:headEnd type="none" w="med" len="med"/>
                <a:tailEnd type="none" w="med" len="med"/>
              </a:ln>
            </p:spPr>
          </p:cxnSp>
        </p:grpSp>
      </p:grpSp>
      <p:sp>
        <p:nvSpPr>
          <p:cNvPr id="272" name="Google Shape;272;p5"/>
          <p:cNvSpPr/>
          <p:nvPr/>
        </p:nvSpPr>
        <p:spPr>
          <a:xfrm>
            <a:off x="244400" y="244368"/>
            <a:ext cx="11701672" cy="6371401"/>
          </a:xfrm>
          <a:custGeom>
            <a:avLst/>
            <a:gdLst/>
            <a:ahLst/>
            <a:cxnLst/>
            <a:rect l="l" t="t" r="r" b="b"/>
            <a:pathLst>
              <a:path w="2849433" h="1690027" extrusionOk="0">
                <a:moveTo>
                  <a:pt x="2849434" y="1260"/>
                </a:moveTo>
                <a:lnTo>
                  <a:pt x="2849434" y="0"/>
                </a:lnTo>
                <a:lnTo>
                  <a:pt x="2710847" y="0"/>
                </a:lnTo>
                <a:cubicBezTo>
                  <a:pt x="2711227" y="3554"/>
                  <a:pt x="2711429" y="7167"/>
                  <a:pt x="2711429" y="10816"/>
                </a:cubicBezTo>
                <a:cubicBezTo>
                  <a:pt x="2711429" y="66536"/>
                  <a:pt x="2666252" y="111713"/>
                  <a:pt x="2610533" y="111713"/>
                </a:cubicBezTo>
                <a:cubicBezTo>
                  <a:pt x="2554813" y="111713"/>
                  <a:pt x="2509636" y="66536"/>
                  <a:pt x="2509636" y="10816"/>
                </a:cubicBezTo>
                <a:cubicBezTo>
                  <a:pt x="2509636" y="7155"/>
                  <a:pt x="2509838" y="3554"/>
                  <a:pt x="2510218" y="0"/>
                </a:cubicBezTo>
                <a:lnTo>
                  <a:pt x="2371513" y="0"/>
                </a:lnTo>
                <a:cubicBezTo>
                  <a:pt x="2371893" y="3554"/>
                  <a:pt x="2372095" y="7167"/>
                  <a:pt x="2372095" y="10816"/>
                </a:cubicBezTo>
                <a:cubicBezTo>
                  <a:pt x="2372095" y="66536"/>
                  <a:pt x="2326918" y="111713"/>
                  <a:pt x="2271199" y="111713"/>
                </a:cubicBezTo>
                <a:cubicBezTo>
                  <a:pt x="2215479" y="111713"/>
                  <a:pt x="2170301" y="66536"/>
                  <a:pt x="2170301" y="10816"/>
                </a:cubicBezTo>
                <a:cubicBezTo>
                  <a:pt x="2170301" y="7155"/>
                  <a:pt x="2170503" y="3554"/>
                  <a:pt x="2170884" y="0"/>
                </a:cubicBezTo>
                <a:lnTo>
                  <a:pt x="2032179" y="0"/>
                </a:lnTo>
                <a:cubicBezTo>
                  <a:pt x="2032559" y="3554"/>
                  <a:pt x="2032761" y="7167"/>
                  <a:pt x="2032761" y="10816"/>
                </a:cubicBezTo>
                <a:cubicBezTo>
                  <a:pt x="2032761" y="66536"/>
                  <a:pt x="1987584" y="111713"/>
                  <a:pt x="1931864" y="111713"/>
                </a:cubicBezTo>
                <a:cubicBezTo>
                  <a:pt x="1876144" y="111713"/>
                  <a:pt x="1830967" y="66536"/>
                  <a:pt x="1830967" y="10816"/>
                </a:cubicBezTo>
                <a:cubicBezTo>
                  <a:pt x="1830967" y="7155"/>
                  <a:pt x="1831169" y="3554"/>
                  <a:pt x="1831550" y="0"/>
                </a:cubicBezTo>
                <a:lnTo>
                  <a:pt x="1692844" y="0"/>
                </a:lnTo>
                <a:cubicBezTo>
                  <a:pt x="1693224" y="3554"/>
                  <a:pt x="1693426" y="7167"/>
                  <a:pt x="1693426" y="10816"/>
                </a:cubicBezTo>
                <a:cubicBezTo>
                  <a:pt x="1693426" y="66536"/>
                  <a:pt x="1648249" y="111713"/>
                  <a:pt x="1592530" y="111713"/>
                </a:cubicBezTo>
                <a:cubicBezTo>
                  <a:pt x="1536810" y="111713"/>
                  <a:pt x="1491633" y="66536"/>
                  <a:pt x="1491633" y="10816"/>
                </a:cubicBezTo>
                <a:cubicBezTo>
                  <a:pt x="1491633" y="7155"/>
                  <a:pt x="1491835" y="3554"/>
                  <a:pt x="1492215" y="0"/>
                </a:cubicBezTo>
                <a:lnTo>
                  <a:pt x="1353510" y="0"/>
                </a:lnTo>
                <a:cubicBezTo>
                  <a:pt x="1353890" y="3554"/>
                  <a:pt x="1354092" y="7167"/>
                  <a:pt x="1354092" y="10816"/>
                </a:cubicBezTo>
                <a:cubicBezTo>
                  <a:pt x="1354092" y="66536"/>
                  <a:pt x="1308915" y="111713"/>
                  <a:pt x="1253195" y="111713"/>
                </a:cubicBezTo>
                <a:cubicBezTo>
                  <a:pt x="1197476" y="111713"/>
                  <a:pt x="1152298" y="66536"/>
                  <a:pt x="1152298" y="10816"/>
                </a:cubicBezTo>
                <a:cubicBezTo>
                  <a:pt x="1152298" y="7155"/>
                  <a:pt x="1152500" y="3554"/>
                  <a:pt x="1152881" y="0"/>
                </a:cubicBezTo>
                <a:lnTo>
                  <a:pt x="1014176" y="0"/>
                </a:lnTo>
                <a:cubicBezTo>
                  <a:pt x="1014556" y="3554"/>
                  <a:pt x="1014758" y="7167"/>
                  <a:pt x="1014758" y="10816"/>
                </a:cubicBezTo>
                <a:cubicBezTo>
                  <a:pt x="1014758" y="66536"/>
                  <a:pt x="969581" y="111713"/>
                  <a:pt x="913861" y="111713"/>
                </a:cubicBezTo>
                <a:cubicBezTo>
                  <a:pt x="858141" y="111713"/>
                  <a:pt x="812964" y="66536"/>
                  <a:pt x="812964" y="10816"/>
                </a:cubicBezTo>
                <a:cubicBezTo>
                  <a:pt x="812964" y="7155"/>
                  <a:pt x="813166" y="3554"/>
                  <a:pt x="813547" y="0"/>
                </a:cubicBezTo>
                <a:lnTo>
                  <a:pt x="674841" y="0"/>
                </a:lnTo>
                <a:cubicBezTo>
                  <a:pt x="675221" y="3554"/>
                  <a:pt x="675423" y="7167"/>
                  <a:pt x="675423" y="10816"/>
                </a:cubicBezTo>
                <a:cubicBezTo>
                  <a:pt x="675423" y="66536"/>
                  <a:pt x="630246" y="111713"/>
                  <a:pt x="574527" y="111713"/>
                </a:cubicBezTo>
                <a:cubicBezTo>
                  <a:pt x="518807" y="111713"/>
                  <a:pt x="473630" y="66536"/>
                  <a:pt x="473630" y="10816"/>
                </a:cubicBezTo>
                <a:cubicBezTo>
                  <a:pt x="473630" y="7155"/>
                  <a:pt x="473832" y="3554"/>
                  <a:pt x="474212" y="0"/>
                </a:cubicBezTo>
                <a:lnTo>
                  <a:pt x="335507" y="0"/>
                </a:lnTo>
                <a:cubicBezTo>
                  <a:pt x="335887" y="3554"/>
                  <a:pt x="336089" y="7167"/>
                  <a:pt x="336089" y="10816"/>
                </a:cubicBezTo>
                <a:cubicBezTo>
                  <a:pt x="336089" y="66536"/>
                  <a:pt x="290912" y="111713"/>
                  <a:pt x="235192" y="111713"/>
                </a:cubicBezTo>
                <a:cubicBezTo>
                  <a:pt x="179473" y="111713"/>
                  <a:pt x="134295" y="66536"/>
                  <a:pt x="134295" y="10816"/>
                </a:cubicBezTo>
                <a:cubicBezTo>
                  <a:pt x="134295" y="7155"/>
                  <a:pt x="134497" y="3554"/>
                  <a:pt x="134878" y="0"/>
                </a:cubicBezTo>
                <a:lnTo>
                  <a:pt x="0" y="0"/>
                </a:lnTo>
                <a:lnTo>
                  <a:pt x="0" y="1621471"/>
                </a:lnTo>
                <a:cubicBezTo>
                  <a:pt x="0" y="1659327"/>
                  <a:pt x="30688" y="1690028"/>
                  <a:pt x="68556" y="1690028"/>
                </a:cubicBezTo>
                <a:lnTo>
                  <a:pt x="2780794" y="1690028"/>
                </a:lnTo>
                <a:cubicBezTo>
                  <a:pt x="2818650" y="1690028"/>
                  <a:pt x="2849350" y="1659339"/>
                  <a:pt x="2849350" y="1621471"/>
                </a:cubicBezTo>
                <a:lnTo>
                  <a:pt x="2849350" y="20384"/>
                </a:lnTo>
                <a:cubicBezTo>
                  <a:pt x="2849053" y="17234"/>
                  <a:pt x="2848887" y="14049"/>
                  <a:pt x="2848887" y="10828"/>
                </a:cubicBezTo>
                <a:cubicBezTo>
                  <a:pt x="2848887" y="7607"/>
                  <a:pt x="2849053" y="4421"/>
                  <a:pt x="2849350" y="1272"/>
                </a:cubicBezTo>
                <a:close/>
              </a:path>
            </a:pathLst>
          </a:custGeom>
          <a:solidFill>
            <a:schemeClr val="lt1"/>
          </a:solidFill>
          <a:ln>
            <a:noFill/>
          </a:ln>
          <a:effectLst>
            <a:outerShdw dist="57150" dir="3000000" algn="bl" rotWithShape="0">
              <a:schemeClr val="dk1">
                <a:alpha val="2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273" name="Google Shape;273;p5"/>
          <p:cNvGrpSpPr/>
          <p:nvPr/>
        </p:nvGrpSpPr>
        <p:grpSpPr>
          <a:xfrm>
            <a:off x="289577" y="4436744"/>
            <a:ext cx="11543295" cy="2054275"/>
            <a:chOff x="217182" y="3327558"/>
            <a:chExt cx="8657471" cy="1540706"/>
          </a:xfrm>
        </p:grpSpPr>
        <p:sp>
          <p:nvSpPr>
            <p:cNvPr id="274" name="Google Shape;274;p5"/>
            <p:cNvSpPr/>
            <p:nvPr/>
          </p:nvSpPr>
          <p:spPr>
            <a:xfrm>
              <a:off x="8592373" y="4579625"/>
              <a:ext cx="204426" cy="288639"/>
            </a:xfrm>
            <a:custGeom>
              <a:avLst/>
              <a:gdLst/>
              <a:ahLst/>
              <a:cxnLst/>
              <a:rect l="l" t="t" r="r" b="b"/>
              <a:pathLst>
                <a:path w="86990" h="122825" extrusionOk="0">
                  <a:moveTo>
                    <a:pt x="52225" y="44322"/>
                  </a:moveTo>
                  <a:lnTo>
                    <a:pt x="32424" y="0"/>
                  </a:lnTo>
                  <a:lnTo>
                    <a:pt x="34801" y="52487"/>
                  </a:lnTo>
                  <a:lnTo>
                    <a:pt x="0" y="40625"/>
                  </a:lnTo>
                  <a:lnTo>
                    <a:pt x="24520" y="61770"/>
                  </a:lnTo>
                  <a:lnTo>
                    <a:pt x="6335" y="94657"/>
                  </a:lnTo>
                  <a:lnTo>
                    <a:pt x="34005" y="76555"/>
                  </a:lnTo>
                  <a:lnTo>
                    <a:pt x="31639" y="118250"/>
                  </a:lnTo>
                  <a:lnTo>
                    <a:pt x="46663" y="77221"/>
                  </a:lnTo>
                  <a:lnTo>
                    <a:pt x="65644" y="122826"/>
                  </a:lnTo>
                  <a:lnTo>
                    <a:pt x="58430" y="76555"/>
                  </a:lnTo>
                  <a:lnTo>
                    <a:pt x="86991" y="66571"/>
                  </a:lnTo>
                  <a:lnTo>
                    <a:pt x="64848" y="58596"/>
                  </a:lnTo>
                  <a:lnTo>
                    <a:pt x="65644" y="20134"/>
                  </a:lnTo>
                  <a:lnTo>
                    <a:pt x="52225" y="4432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275" name="Google Shape;275;p5"/>
            <p:cNvGrpSpPr/>
            <p:nvPr/>
          </p:nvGrpSpPr>
          <p:grpSpPr>
            <a:xfrm>
              <a:off x="281235" y="3327558"/>
              <a:ext cx="358420" cy="358420"/>
              <a:chOff x="2560313" y="3108720"/>
              <a:chExt cx="146653" cy="146653"/>
            </a:xfrm>
          </p:grpSpPr>
          <p:sp>
            <p:nvSpPr>
              <p:cNvPr id="276" name="Google Shape;276;p5"/>
              <p:cNvSpPr/>
              <p:nvPr/>
            </p:nvSpPr>
            <p:spPr>
              <a:xfrm>
                <a:off x="2582233" y="3108720"/>
                <a:ext cx="102835" cy="146653"/>
              </a:xfrm>
              <a:custGeom>
                <a:avLst/>
                <a:gdLst/>
                <a:ahLst/>
                <a:cxnLst/>
                <a:rect l="l" t="t" r="r" b="b"/>
                <a:pathLst>
                  <a:path w="136658" h="194888" extrusionOk="0">
                    <a:moveTo>
                      <a:pt x="89563" y="83140"/>
                    </a:moveTo>
                    <a:cubicBezTo>
                      <a:pt x="125422" y="136364"/>
                      <a:pt x="144986" y="185915"/>
                      <a:pt x="133254" y="193819"/>
                    </a:cubicBezTo>
                    <a:cubicBezTo>
                      <a:pt x="121524" y="201723"/>
                      <a:pt x="82954" y="164972"/>
                      <a:pt x="47096" y="111749"/>
                    </a:cubicBezTo>
                    <a:cubicBezTo>
                      <a:pt x="11237" y="58525"/>
                      <a:pt x="-8327" y="8973"/>
                      <a:pt x="3404" y="1070"/>
                    </a:cubicBezTo>
                    <a:cubicBezTo>
                      <a:pt x="15135" y="-6834"/>
                      <a:pt x="53704" y="29916"/>
                      <a:pt x="89563" y="83140"/>
                    </a:cubicBezTo>
                    <a:close/>
                  </a:path>
                </a:pathLst>
              </a:custGeom>
              <a:noFill/>
              <a:ln w="9525" cap="flat" cmpd="sng">
                <a:solidFill>
                  <a:schemeClr val="accent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7" name="Google Shape;277;p5"/>
              <p:cNvSpPr/>
              <p:nvPr/>
            </p:nvSpPr>
            <p:spPr>
              <a:xfrm>
                <a:off x="2560313" y="3130639"/>
                <a:ext cx="146653" cy="102835"/>
              </a:xfrm>
              <a:custGeom>
                <a:avLst/>
                <a:gdLst/>
                <a:ahLst/>
                <a:cxnLst/>
                <a:rect l="l" t="t" r="r" b="b"/>
                <a:pathLst>
                  <a:path w="194888" h="136658" extrusionOk="0">
                    <a:moveTo>
                      <a:pt x="83140" y="47096"/>
                    </a:moveTo>
                    <a:cubicBezTo>
                      <a:pt x="136364" y="11237"/>
                      <a:pt x="185915" y="-8327"/>
                      <a:pt x="193819" y="3404"/>
                    </a:cubicBezTo>
                    <a:cubicBezTo>
                      <a:pt x="201723" y="15135"/>
                      <a:pt x="164972" y="53704"/>
                      <a:pt x="111749" y="89563"/>
                    </a:cubicBezTo>
                    <a:cubicBezTo>
                      <a:pt x="58525" y="125422"/>
                      <a:pt x="8973" y="144986"/>
                      <a:pt x="1070" y="133254"/>
                    </a:cubicBezTo>
                    <a:cubicBezTo>
                      <a:pt x="-6834" y="121524"/>
                      <a:pt x="29916" y="82955"/>
                      <a:pt x="83140" y="47096"/>
                    </a:cubicBezTo>
                    <a:close/>
                  </a:path>
                </a:pathLst>
              </a:custGeom>
              <a:noFill/>
              <a:ln w="9525" cap="flat" cmpd="sng">
                <a:solidFill>
                  <a:schemeClr val="accent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8" name="Google Shape;278;p5"/>
              <p:cNvSpPr/>
              <p:nvPr/>
            </p:nvSpPr>
            <p:spPr>
              <a:xfrm>
                <a:off x="2619596" y="3168002"/>
                <a:ext cx="28153" cy="28153"/>
              </a:xfrm>
              <a:custGeom>
                <a:avLst/>
                <a:gdLst/>
                <a:ahLst/>
                <a:cxnLst/>
                <a:rect l="l" t="t" r="r" b="b"/>
                <a:pathLst>
                  <a:path w="37413" h="37413" extrusionOk="0">
                    <a:moveTo>
                      <a:pt x="34217" y="8259"/>
                    </a:moveTo>
                    <a:cubicBezTo>
                      <a:pt x="39994" y="16829"/>
                      <a:pt x="37724" y="28453"/>
                      <a:pt x="29154" y="34218"/>
                    </a:cubicBezTo>
                    <a:cubicBezTo>
                      <a:pt x="20585" y="39994"/>
                      <a:pt x="8960" y="37724"/>
                      <a:pt x="3196" y="29154"/>
                    </a:cubicBezTo>
                    <a:cubicBezTo>
                      <a:pt x="-2581" y="20585"/>
                      <a:pt x="-310" y="8961"/>
                      <a:pt x="8259" y="3196"/>
                    </a:cubicBezTo>
                    <a:cubicBezTo>
                      <a:pt x="16829" y="-2581"/>
                      <a:pt x="28453" y="-310"/>
                      <a:pt x="34217" y="82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279" name="Google Shape;279;p5"/>
            <p:cNvSpPr/>
            <p:nvPr/>
          </p:nvSpPr>
          <p:spPr>
            <a:xfrm>
              <a:off x="349040" y="4306328"/>
              <a:ext cx="222811" cy="230753"/>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0" name="Google Shape;280;p5"/>
            <p:cNvSpPr/>
            <p:nvPr/>
          </p:nvSpPr>
          <p:spPr>
            <a:xfrm rot="4693672">
              <a:off x="349090" y="4618695"/>
              <a:ext cx="222731" cy="230671"/>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1" name="Google Shape;281;p5"/>
            <p:cNvSpPr/>
            <p:nvPr/>
          </p:nvSpPr>
          <p:spPr>
            <a:xfrm rot="-4259938">
              <a:off x="251146" y="3983607"/>
              <a:ext cx="222860" cy="230804"/>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282" name="Google Shape;282;p5"/>
            <p:cNvGrpSpPr/>
            <p:nvPr/>
          </p:nvGrpSpPr>
          <p:grpSpPr>
            <a:xfrm>
              <a:off x="507966" y="3845270"/>
              <a:ext cx="200212" cy="301758"/>
              <a:chOff x="6797500" y="609371"/>
              <a:chExt cx="349654" cy="526997"/>
            </a:xfrm>
          </p:grpSpPr>
          <p:sp>
            <p:nvSpPr>
              <p:cNvPr id="283" name="Google Shape;283;p5"/>
              <p:cNvSpPr/>
              <p:nvPr/>
            </p:nvSpPr>
            <p:spPr>
              <a:xfrm>
                <a:off x="6880771" y="680379"/>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4" name="Google Shape;284;p5"/>
              <p:cNvSpPr/>
              <p:nvPr/>
            </p:nvSpPr>
            <p:spPr>
              <a:xfrm>
                <a:off x="6871732" y="1083452"/>
                <a:ext cx="52916" cy="52916"/>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5" name="Google Shape;285;p5"/>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286" name="Google Shape;286;p5"/>
            <p:cNvSpPr/>
            <p:nvPr/>
          </p:nvSpPr>
          <p:spPr>
            <a:xfrm rot="4693672">
              <a:off x="8616640" y="3798870"/>
              <a:ext cx="222731" cy="230671"/>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287" name="Google Shape;287;p5"/>
            <p:cNvGrpSpPr/>
            <p:nvPr/>
          </p:nvGrpSpPr>
          <p:grpSpPr>
            <a:xfrm>
              <a:off x="8674441" y="3479895"/>
              <a:ext cx="200212" cy="301758"/>
              <a:chOff x="6797500" y="609371"/>
              <a:chExt cx="349654" cy="526997"/>
            </a:xfrm>
          </p:grpSpPr>
          <p:sp>
            <p:nvSpPr>
              <p:cNvPr id="288" name="Google Shape;288;p5"/>
              <p:cNvSpPr/>
              <p:nvPr/>
            </p:nvSpPr>
            <p:spPr>
              <a:xfrm>
                <a:off x="6880771" y="680379"/>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9" name="Google Shape;289;p5"/>
              <p:cNvSpPr/>
              <p:nvPr/>
            </p:nvSpPr>
            <p:spPr>
              <a:xfrm>
                <a:off x="6871732" y="1083452"/>
                <a:ext cx="52916" cy="52916"/>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0" name="Google Shape;290;p5"/>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291" name="Google Shape;291;p5"/>
            <p:cNvSpPr/>
            <p:nvPr/>
          </p:nvSpPr>
          <p:spPr>
            <a:xfrm>
              <a:off x="8501390" y="4046753"/>
              <a:ext cx="222811" cy="230753"/>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2" name="Google Shape;292;p5"/>
            <p:cNvSpPr/>
            <p:nvPr/>
          </p:nvSpPr>
          <p:spPr>
            <a:xfrm rot="-6613492">
              <a:off x="8616693" y="4299546"/>
              <a:ext cx="222611" cy="230545"/>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293" name="Google Shape;293;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4" name="Google Shape;294;p5"/>
          <p:cNvSpPr txBox="1">
            <a:spLocks noGrp="1"/>
          </p:cNvSpPr>
          <p:nvPr>
            <p:ph type="subTitle" idx="1"/>
          </p:nvPr>
        </p:nvSpPr>
        <p:spPr>
          <a:xfrm>
            <a:off x="960000" y="4700269"/>
            <a:ext cx="5110400" cy="9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95" name="Google Shape;295;p5"/>
          <p:cNvSpPr txBox="1">
            <a:spLocks noGrp="1"/>
          </p:cNvSpPr>
          <p:nvPr>
            <p:ph type="subTitle" idx="2"/>
          </p:nvPr>
        </p:nvSpPr>
        <p:spPr>
          <a:xfrm>
            <a:off x="960000" y="2869636"/>
            <a:ext cx="5110400" cy="9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96" name="Google Shape;296;p5"/>
          <p:cNvSpPr txBox="1">
            <a:spLocks noGrp="1"/>
          </p:cNvSpPr>
          <p:nvPr>
            <p:ph type="subTitle" idx="3"/>
          </p:nvPr>
        </p:nvSpPr>
        <p:spPr>
          <a:xfrm>
            <a:off x="960000" y="4338100"/>
            <a:ext cx="51104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67" b="1">
                <a:solidFill>
                  <a:schemeClr val="dk1"/>
                </a:solidFill>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97" name="Google Shape;297;p5"/>
          <p:cNvSpPr txBox="1">
            <a:spLocks noGrp="1"/>
          </p:cNvSpPr>
          <p:nvPr>
            <p:ph type="subTitle" idx="4"/>
          </p:nvPr>
        </p:nvSpPr>
        <p:spPr>
          <a:xfrm>
            <a:off x="960000" y="2507467"/>
            <a:ext cx="51104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67" b="1">
                <a:solidFill>
                  <a:schemeClr val="dk1"/>
                </a:solidFill>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437046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98"/>
        <p:cNvGrpSpPr/>
        <p:nvPr/>
      </p:nvGrpSpPr>
      <p:grpSpPr>
        <a:xfrm>
          <a:off x="0" y="0"/>
          <a:ext cx="0" cy="0"/>
          <a:chOff x="0" y="0"/>
          <a:chExt cx="0" cy="0"/>
        </a:xfrm>
      </p:grpSpPr>
      <p:grpSp>
        <p:nvGrpSpPr>
          <p:cNvPr id="299" name="Google Shape;299;p6"/>
          <p:cNvGrpSpPr/>
          <p:nvPr/>
        </p:nvGrpSpPr>
        <p:grpSpPr>
          <a:xfrm>
            <a:off x="203165" y="-5685703"/>
            <a:ext cx="11785600" cy="17837348"/>
            <a:chOff x="152374" y="-4264278"/>
            <a:chExt cx="8839200" cy="13378011"/>
          </a:xfrm>
        </p:grpSpPr>
        <p:grpSp>
          <p:nvGrpSpPr>
            <p:cNvPr id="300" name="Google Shape;300;p6"/>
            <p:cNvGrpSpPr/>
            <p:nvPr/>
          </p:nvGrpSpPr>
          <p:grpSpPr>
            <a:xfrm>
              <a:off x="152374" y="-4636"/>
              <a:ext cx="8839200" cy="5162400"/>
              <a:chOff x="169975" y="-9450"/>
              <a:chExt cx="8839200" cy="5162400"/>
            </a:xfrm>
          </p:grpSpPr>
          <p:cxnSp>
            <p:nvCxnSpPr>
              <p:cNvPr id="301" name="Google Shape;301;p6"/>
              <p:cNvCxnSpPr/>
              <p:nvPr/>
            </p:nvCxnSpPr>
            <p:spPr>
              <a:xfrm>
                <a:off x="16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02" name="Google Shape;302;p6"/>
              <p:cNvCxnSpPr/>
              <p:nvPr/>
            </p:nvCxnSpPr>
            <p:spPr>
              <a:xfrm>
                <a:off x="47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03" name="Google Shape;303;p6"/>
              <p:cNvCxnSpPr/>
              <p:nvPr/>
            </p:nvCxnSpPr>
            <p:spPr>
              <a:xfrm>
                <a:off x="77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04" name="Google Shape;304;p6"/>
              <p:cNvCxnSpPr/>
              <p:nvPr/>
            </p:nvCxnSpPr>
            <p:spPr>
              <a:xfrm>
                <a:off x="108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05" name="Google Shape;305;p6"/>
              <p:cNvCxnSpPr/>
              <p:nvPr/>
            </p:nvCxnSpPr>
            <p:spPr>
              <a:xfrm>
                <a:off x="1389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06" name="Google Shape;306;p6"/>
              <p:cNvCxnSpPr/>
              <p:nvPr/>
            </p:nvCxnSpPr>
            <p:spPr>
              <a:xfrm>
                <a:off x="1693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07" name="Google Shape;307;p6"/>
              <p:cNvCxnSpPr/>
              <p:nvPr/>
            </p:nvCxnSpPr>
            <p:spPr>
              <a:xfrm>
                <a:off x="1998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08" name="Google Shape;308;p6"/>
              <p:cNvCxnSpPr/>
              <p:nvPr/>
            </p:nvCxnSpPr>
            <p:spPr>
              <a:xfrm>
                <a:off x="2303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09" name="Google Shape;309;p6"/>
              <p:cNvCxnSpPr/>
              <p:nvPr/>
            </p:nvCxnSpPr>
            <p:spPr>
              <a:xfrm>
                <a:off x="2608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10" name="Google Shape;310;p6"/>
              <p:cNvCxnSpPr/>
              <p:nvPr/>
            </p:nvCxnSpPr>
            <p:spPr>
              <a:xfrm>
                <a:off x="2913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11" name="Google Shape;311;p6"/>
              <p:cNvCxnSpPr/>
              <p:nvPr/>
            </p:nvCxnSpPr>
            <p:spPr>
              <a:xfrm>
                <a:off x="3217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12" name="Google Shape;312;p6"/>
              <p:cNvCxnSpPr/>
              <p:nvPr/>
            </p:nvCxnSpPr>
            <p:spPr>
              <a:xfrm>
                <a:off x="3522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13" name="Google Shape;313;p6"/>
              <p:cNvCxnSpPr/>
              <p:nvPr/>
            </p:nvCxnSpPr>
            <p:spPr>
              <a:xfrm>
                <a:off x="3827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14" name="Google Shape;314;p6"/>
              <p:cNvCxnSpPr/>
              <p:nvPr/>
            </p:nvCxnSpPr>
            <p:spPr>
              <a:xfrm>
                <a:off x="4132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15" name="Google Shape;315;p6"/>
              <p:cNvCxnSpPr/>
              <p:nvPr/>
            </p:nvCxnSpPr>
            <p:spPr>
              <a:xfrm>
                <a:off x="4437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16" name="Google Shape;316;p6"/>
              <p:cNvCxnSpPr/>
              <p:nvPr/>
            </p:nvCxnSpPr>
            <p:spPr>
              <a:xfrm>
                <a:off x="4741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17" name="Google Shape;317;p6"/>
              <p:cNvCxnSpPr/>
              <p:nvPr/>
            </p:nvCxnSpPr>
            <p:spPr>
              <a:xfrm>
                <a:off x="5046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18" name="Google Shape;318;p6"/>
              <p:cNvCxnSpPr/>
              <p:nvPr/>
            </p:nvCxnSpPr>
            <p:spPr>
              <a:xfrm>
                <a:off x="5351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19" name="Google Shape;319;p6"/>
              <p:cNvCxnSpPr/>
              <p:nvPr/>
            </p:nvCxnSpPr>
            <p:spPr>
              <a:xfrm>
                <a:off x="5656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20" name="Google Shape;320;p6"/>
              <p:cNvCxnSpPr/>
              <p:nvPr/>
            </p:nvCxnSpPr>
            <p:spPr>
              <a:xfrm>
                <a:off x="5961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21" name="Google Shape;321;p6"/>
              <p:cNvCxnSpPr/>
              <p:nvPr/>
            </p:nvCxnSpPr>
            <p:spPr>
              <a:xfrm>
                <a:off x="6265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22" name="Google Shape;322;p6"/>
              <p:cNvCxnSpPr/>
              <p:nvPr/>
            </p:nvCxnSpPr>
            <p:spPr>
              <a:xfrm>
                <a:off x="6570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23" name="Google Shape;323;p6"/>
              <p:cNvCxnSpPr/>
              <p:nvPr/>
            </p:nvCxnSpPr>
            <p:spPr>
              <a:xfrm>
                <a:off x="6875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24" name="Google Shape;324;p6"/>
              <p:cNvCxnSpPr/>
              <p:nvPr/>
            </p:nvCxnSpPr>
            <p:spPr>
              <a:xfrm>
                <a:off x="7180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25" name="Google Shape;325;p6"/>
              <p:cNvCxnSpPr/>
              <p:nvPr/>
            </p:nvCxnSpPr>
            <p:spPr>
              <a:xfrm>
                <a:off x="7485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26" name="Google Shape;326;p6"/>
              <p:cNvCxnSpPr/>
              <p:nvPr/>
            </p:nvCxnSpPr>
            <p:spPr>
              <a:xfrm>
                <a:off x="778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27" name="Google Shape;327;p6"/>
              <p:cNvCxnSpPr/>
              <p:nvPr/>
            </p:nvCxnSpPr>
            <p:spPr>
              <a:xfrm>
                <a:off x="809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28" name="Google Shape;328;p6"/>
              <p:cNvCxnSpPr/>
              <p:nvPr/>
            </p:nvCxnSpPr>
            <p:spPr>
              <a:xfrm>
                <a:off x="839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29" name="Google Shape;329;p6"/>
              <p:cNvCxnSpPr/>
              <p:nvPr/>
            </p:nvCxnSpPr>
            <p:spPr>
              <a:xfrm>
                <a:off x="870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30" name="Google Shape;330;p6"/>
              <p:cNvCxnSpPr/>
              <p:nvPr/>
            </p:nvCxnSpPr>
            <p:spPr>
              <a:xfrm>
                <a:off x="9009175" y="-9450"/>
                <a:ext cx="0" cy="5162400"/>
              </a:xfrm>
              <a:prstGeom prst="straightConnector1">
                <a:avLst/>
              </a:prstGeom>
              <a:noFill/>
              <a:ln w="19050" cap="flat" cmpd="sng">
                <a:solidFill>
                  <a:schemeClr val="lt2"/>
                </a:solidFill>
                <a:prstDash val="solid"/>
                <a:round/>
                <a:headEnd type="none" w="med" len="med"/>
                <a:tailEnd type="none" w="med" len="med"/>
              </a:ln>
            </p:spPr>
          </p:cxnSp>
        </p:grpSp>
        <p:grpSp>
          <p:nvGrpSpPr>
            <p:cNvPr id="331" name="Google Shape;331;p6"/>
            <p:cNvGrpSpPr/>
            <p:nvPr/>
          </p:nvGrpSpPr>
          <p:grpSpPr>
            <a:xfrm>
              <a:off x="4563274" y="-4264278"/>
              <a:ext cx="0" cy="13378011"/>
              <a:chOff x="4580700" y="-4259467"/>
              <a:chExt cx="0" cy="13378011"/>
            </a:xfrm>
          </p:grpSpPr>
          <p:cxnSp>
            <p:nvCxnSpPr>
              <p:cNvPr id="332" name="Google Shape;332;p6"/>
              <p:cNvCxnSpPr/>
              <p:nvPr/>
            </p:nvCxnSpPr>
            <p:spPr>
              <a:xfrm>
                <a:off x="4580700" y="-425946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333" name="Google Shape;333;p6"/>
              <p:cNvCxnSpPr/>
              <p:nvPr/>
            </p:nvCxnSpPr>
            <p:spPr>
              <a:xfrm>
                <a:off x="4580700" y="-395579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334" name="Google Shape;334;p6"/>
              <p:cNvCxnSpPr/>
              <p:nvPr/>
            </p:nvCxnSpPr>
            <p:spPr>
              <a:xfrm>
                <a:off x="4580700" y="-365212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335" name="Google Shape;335;p6"/>
              <p:cNvCxnSpPr/>
              <p:nvPr/>
            </p:nvCxnSpPr>
            <p:spPr>
              <a:xfrm>
                <a:off x="4580700" y="-334845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336" name="Google Shape;336;p6"/>
              <p:cNvCxnSpPr/>
              <p:nvPr/>
            </p:nvCxnSpPr>
            <p:spPr>
              <a:xfrm>
                <a:off x="4580700" y="-304477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337" name="Google Shape;337;p6"/>
              <p:cNvCxnSpPr/>
              <p:nvPr/>
            </p:nvCxnSpPr>
            <p:spPr>
              <a:xfrm>
                <a:off x="4580700" y="-274110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338" name="Google Shape;338;p6"/>
              <p:cNvCxnSpPr/>
              <p:nvPr/>
            </p:nvCxnSpPr>
            <p:spPr>
              <a:xfrm>
                <a:off x="4580700" y="-2437433"/>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342" name="Google Shape;342;p6"/>
              <p:cNvCxnSpPr/>
              <p:nvPr/>
            </p:nvCxnSpPr>
            <p:spPr>
              <a:xfrm>
                <a:off x="4580700" y="-122274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344" name="Google Shape;344;p6"/>
              <p:cNvCxnSpPr/>
              <p:nvPr/>
            </p:nvCxnSpPr>
            <p:spPr>
              <a:xfrm>
                <a:off x="4580700" y="-61540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345" name="Google Shape;345;p6"/>
              <p:cNvCxnSpPr/>
              <p:nvPr/>
            </p:nvCxnSpPr>
            <p:spPr>
              <a:xfrm>
                <a:off x="4580700" y="-31172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346" name="Google Shape;346;p6"/>
              <p:cNvCxnSpPr/>
              <p:nvPr/>
            </p:nvCxnSpPr>
            <p:spPr>
              <a:xfrm>
                <a:off x="4580700" y="-8056"/>
                <a:ext cx="0" cy="9126600"/>
              </a:xfrm>
              <a:prstGeom prst="straightConnector1">
                <a:avLst/>
              </a:prstGeom>
              <a:noFill/>
              <a:ln w="19050" cap="flat" cmpd="sng">
                <a:solidFill>
                  <a:schemeClr val="lt2"/>
                </a:solidFill>
                <a:prstDash val="solid"/>
                <a:round/>
                <a:headEnd type="none" w="med" len="med"/>
                <a:tailEnd type="none" w="med" len="med"/>
              </a:ln>
            </p:spPr>
          </p:cxnSp>
        </p:grpSp>
      </p:grpSp>
      <p:sp>
        <p:nvSpPr>
          <p:cNvPr id="348" name="Google Shape;348;p6"/>
          <p:cNvSpPr/>
          <p:nvPr/>
        </p:nvSpPr>
        <p:spPr>
          <a:xfrm>
            <a:off x="244400" y="1"/>
            <a:ext cx="11701672" cy="6615768"/>
          </a:xfrm>
          <a:custGeom>
            <a:avLst/>
            <a:gdLst/>
            <a:ahLst/>
            <a:cxnLst/>
            <a:rect l="l" t="t" r="r" b="b"/>
            <a:pathLst>
              <a:path w="2849433" h="1690027" extrusionOk="0">
                <a:moveTo>
                  <a:pt x="2849434" y="1260"/>
                </a:moveTo>
                <a:lnTo>
                  <a:pt x="2849434" y="0"/>
                </a:lnTo>
                <a:lnTo>
                  <a:pt x="2710847" y="0"/>
                </a:lnTo>
                <a:cubicBezTo>
                  <a:pt x="2711227" y="3554"/>
                  <a:pt x="2711429" y="7167"/>
                  <a:pt x="2711429" y="10816"/>
                </a:cubicBezTo>
                <a:cubicBezTo>
                  <a:pt x="2711429" y="66536"/>
                  <a:pt x="2666252" y="111713"/>
                  <a:pt x="2610533" y="111713"/>
                </a:cubicBezTo>
                <a:cubicBezTo>
                  <a:pt x="2554813" y="111713"/>
                  <a:pt x="2509636" y="66536"/>
                  <a:pt x="2509636" y="10816"/>
                </a:cubicBezTo>
                <a:cubicBezTo>
                  <a:pt x="2509636" y="7155"/>
                  <a:pt x="2509838" y="3554"/>
                  <a:pt x="2510218" y="0"/>
                </a:cubicBezTo>
                <a:lnTo>
                  <a:pt x="2371513" y="0"/>
                </a:lnTo>
                <a:cubicBezTo>
                  <a:pt x="2371893" y="3554"/>
                  <a:pt x="2372095" y="7167"/>
                  <a:pt x="2372095" y="10816"/>
                </a:cubicBezTo>
                <a:cubicBezTo>
                  <a:pt x="2372095" y="66536"/>
                  <a:pt x="2326918" y="111713"/>
                  <a:pt x="2271199" y="111713"/>
                </a:cubicBezTo>
                <a:cubicBezTo>
                  <a:pt x="2215479" y="111713"/>
                  <a:pt x="2170301" y="66536"/>
                  <a:pt x="2170301" y="10816"/>
                </a:cubicBezTo>
                <a:cubicBezTo>
                  <a:pt x="2170301" y="7155"/>
                  <a:pt x="2170503" y="3554"/>
                  <a:pt x="2170884" y="0"/>
                </a:cubicBezTo>
                <a:lnTo>
                  <a:pt x="2032179" y="0"/>
                </a:lnTo>
                <a:cubicBezTo>
                  <a:pt x="2032559" y="3554"/>
                  <a:pt x="2032761" y="7167"/>
                  <a:pt x="2032761" y="10816"/>
                </a:cubicBezTo>
                <a:cubicBezTo>
                  <a:pt x="2032761" y="66536"/>
                  <a:pt x="1987584" y="111713"/>
                  <a:pt x="1931864" y="111713"/>
                </a:cubicBezTo>
                <a:cubicBezTo>
                  <a:pt x="1876144" y="111713"/>
                  <a:pt x="1830967" y="66536"/>
                  <a:pt x="1830967" y="10816"/>
                </a:cubicBezTo>
                <a:cubicBezTo>
                  <a:pt x="1830967" y="7155"/>
                  <a:pt x="1831169" y="3554"/>
                  <a:pt x="1831550" y="0"/>
                </a:cubicBezTo>
                <a:lnTo>
                  <a:pt x="1692844" y="0"/>
                </a:lnTo>
                <a:cubicBezTo>
                  <a:pt x="1693224" y="3554"/>
                  <a:pt x="1693426" y="7167"/>
                  <a:pt x="1693426" y="10816"/>
                </a:cubicBezTo>
                <a:cubicBezTo>
                  <a:pt x="1693426" y="66536"/>
                  <a:pt x="1648249" y="111713"/>
                  <a:pt x="1592530" y="111713"/>
                </a:cubicBezTo>
                <a:cubicBezTo>
                  <a:pt x="1536810" y="111713"/>
                  <a:pt x="1491633" y="66536"/>
                  <a:pt x="1491633" y="10816"/>
                </a:cubicBezTo>
                <a:cubicBezTo>
                  <a:pt x="1491633" y="7155"/>
                  <a:pt x="1491835" y="3554"/>
                  <a:pt x="1492215" y="0"/>
                </a:cubicBezTo>
                <a:lnTo>
                  <a:pt x="1353510" y="0"/>
                </a:lnTo>
                <a:cubicBezTo>
                  <a:pt x="1353890" y="3554"/>
                  <a:pt x="1354092" y="7167"/>
                  <a:pt x="1354092" y="10816"/>
                </a:cubicBezTo>
                <a:cubicBezTo>
                  <a:pt x="1354092" y="66536"/>
                  <a:pt x="1308915" y="111713"/>
                  <a:pt x="1253195" y="111713"/>
                </a:cubicBezTo>
                <a:cubicBezTo>
                  <a:pt x="1197476" y="111713"/>
                  <a:pt x="1152298" y="66536"/>
                  <a:pt x="1152298" y="10816"/>
                </a:cubicBezTo>
                <a:cubicBezTo>
                  <a:pt x="1152298" y="7155"/>
                  <a:pt x="1152500" y="3554"/>
                  <a:pt x="1152881" y="0"/>
                </a:cubicBezTo>
                <a:lnTo>
                  <a:pt x="1014176" y="0"/>
                </a:lnTo>
                <a:cubicBezTo>
                  <a:pt x="1014556" y="3554"/>
                  <a:pt x="1014758" y="7167"/>
                  <a:pt x="1014758" y="10816"/>
                </a:cubicBezTo>
                <a:cubicBezTo>
                  <a:pt x="1014758" y="66536"/>
                  <a:pt x="969581" y="111713"/>
                  <a:pt x="913861" y="111713"/>
                </a:cubicBezTo>
                <a:cubicBezTo>
                  <a:pt x="858141" y="111713"/>
                  <a:pt x="812964" y="66536"/>
                  <a:pt x="812964" y="10816"/>
                </a:cubicBezTo>
                <a:cubicBezTo>
                  <a:pt x="812964" y="7155"/>
                  <a:pt x="813166" y="3554"/>
                  <a:pt x="813547" y="0"/>
                </a:cubicBezTo>
                <a:lnTo>
                  <a:pt x="674841" y="0"/>
                </a:lnTo>
                <a:cubicBezTo>
                  <a:pt x="675221" y="3554"/>
                  <a:pt x="675423" y="7167"/>
                  <a:pt x="675423" y="10816"/>
                </a:cubicBezTo>
                <a:cubicBezTo>
                  <a:pt x="675423" y="66536"/>
                  <a:pt x="630246" y="111713"/>
                  <a:pt x="574527" y="111713"/>
                </a:cubicBezTo>
                <a:cubicBezTo>
                  <a:pt x="518807" y="111713"/>
                  <a:pt x="473630" y="66536"/>
                  <a:pt x="473630" y="10816"/>
                </a:cubicBezTo>
                <a:cubicBezTo>
                  <a:pt x="473630" y="7155"/>
                  <a:pt x="473832" y="3554"/>
                  <a:pt x="474212" y="0"/>
                </a:cubicBezTo>
                <a:lnTo>
                  <a:pt x="335507" y="0"/>
                </a:lnTo>
                <a:cubicBezTo>
                  <a:pt x="335887" y="3554"/>
                  <a:pt x="336089" y="7167"/>
                  <a:pt x="336089" y="10816"/>
                </a:cubicBezTo>
                <a:cubicBezTo>
                  <a:pt x="336089" y="66536"/>
                  <a:pt x="290912" y="111713"/>
                  <a:pt x="235192" y="111713"/>
                </a:cubicBezTo>
                <a:cubicBezTo>
                  <a:pt x="179473" y="111713"/>
                  <a:pt x="134295" y="66536"/>
                  <a:pt x="134295" y="10816"/>
                </a:cubicBezTo>
                <a:cubicBezTo>
                  <a:pt x="134295" y="7155"/>
                  <a:pt x="134497" y="3554"/>
                  <a:pt x="134878" y="0"/>
                </a:cubicBezTo>
                <a:lnTo>
                  <a:pt x="0" y="0"/>
                </a:lnTo>
                <a:lnTo>
                  <a:pt x="0" y="1621471"/>
                </a:lnTo>
                <a:cubicBezTo>
                  <a:pt x="0" y="1659327"/>
                  <a:pt x="30688" y="1690028"/>
                  <a:pt x="68556" y="1690028"/>
                </a:cubicBezTo>
                <a:lnTo>
                  <a:pt x="2780794" y="1690028"/>
                </a:lnTo>
                <a:cubicBezTo>
                  <a:pt x="2818650" y="1690028"/>
                  <a:pt x="2849350" y="1659339"/>
                  <a:pt x="2849350" y="1621471"/>
                </a:cubicBezTo>
                <a:lnTo>
                  <a:pt x="2849350" y="20384"/>
                </a:lnTo>
                <a:cubicBezTo>
                  <a:pt x="2849053" y="17234"/>
                  <a:pt x="2848887" y="14049"/>
                  <a:pt x="2848887" y="10828"/>
                </a:cubicBezTo>
                <a:cubicBezTo>
                  <a:pt x="2848887" y="7607"/>
                  <a:pt x="2849053" y="4421"/>
                  <a:pt x="2849350" y="1272"/>
                </a:cubicBezTo>
                <a:close/>
              </a:path>
            </a:pathLst>
          </a:custGeom>
          <a:solidFill>
            <a:schemeClr val="lt1"/>
          </a:solidFill>
          <a:ln>
            <a:noFill/>
          </a:ln>
          <a:effectLst>
            <a:outerShdw dist="57150" dir="3000000" algn="bl" rotWithShape="0">
              <a:schemeClr val="dk1">
                <a:alpha val="2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grpSp>
        <p:nvGrpSpPr>
          <p:cNvPr id="355" name="Google Shape;355;p6"/>
          <p:cNvGrpSpPr/>
          <p:nvPr/>
        </p:nvGrpSpPr>
        <p:grpSpPr>
          <a:xfrm flipH="1">
            <a:off x="67927" y="6566407"/>
            <a:ext cx="297227" cy="269131"/>
            <a:chOff x="1750909" y="1599631"/>
            <a:chExt cx="149983" cy="135805"/>
          </a:xfrm>
        </p:grpSpPr>
        <p:sp>
          <p:nvSpPr>
            <p:cNvPr id="356" name="Google Shape;356;p6"/>
            <p:cNvSpPr/>
            <p:nvPr/>
          </p:nvSpPr>
          <p:spPr>
            <a:xfrm>
              <a:off x="1775660" y="1599631"/>
              <a:ext cx="125233" cy="130205"/>
            </a:xfrm>
            <a:custGeom>
              <a:avLst/>
              <a:gdLst/>
              <a:ahLst/>
              <a:cxnLst/>
              <a:rect l="l" t="t" r="r" b="b"/>
              <a:pathLst>
                <a:path w="166422" h="173030" extrusionOk="0">
                  <a:moveTo>
                    <a:pt x="107707" y="109146"/>
                  </a:moveTo>
                  <a:lnTo>
                    <a:pt x="137707" y="84911"/>
                  </a:lnTo>
                  <a:lnTo>
                    <a:pt x="166149" y="98294"/>
                  </a:lnTo>
                  <a:cubicBezTo>
                    <a:pt x="168336" y="72039"/>
                    <a:pt x="157116" y="51310"/>
                    <a:pt x="142877" y="35883"/>
                  </a:cubicBezTo>
                  <a:cubicBezTo>
                    <a:pt x="130789" y="18720"/>
                    <a:pt x="112890" y="3387"/>
                    <a:pt x="86765" y="0"/>
                  </a:cubicBezTo>
                  <a:lnTo>
                    <a:pt x="93873" y="30617"/>
                  </a:lnTo>
                  <a:lnTo>
                    <a:pt x="63873" y="54852"/>
                  </a:lnTo>
                  <a:lnTo>
                    <a:pt x="0" y="48054"/>
                  </a:lnTo>
                  <a:lnTo>
                    <a:pt x="50015" y="109990"/>
                  </a:lnTo>
                  <a:lnTo>
                    <a:pt x="50906" y="111095"/>
                  </a:lnTo>
                  <a:lnTo>
                    <a:pt x="100921" y="173031"/>
                  </a:lnTo>
                  <a:lnTo>
                    <a:pt x="107719" y="10915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
          <p:nvSpPr>
            <p:cNvPr id="357" name="Google Shape;357;p6"/>
            <p:cNvSpPr/>
            <p:nvPr/>
          </p:nvSpPr>
          <p:spPr>
            <a:xfrm>
              <a:off x="1750909" y="1677149"/>
              <a:ext cx="67312" cy="58287"/>
            </a:xfrm>
            <a:custGeom>
              <a:avLst/>
              <a:gdLst/>
              <a:ahLst/>
              <a:cxnLst/>
              <a:rect l="l" t="t" r="r" b="b"/>
              <a:pathLst>
                <a:path w="89451" h="77458" extrusionOk="0">
                  <a:moveTo>
                    <a:pt x="0" y="77459"/>
                  </a:moveTo>
                  <a:lnTo>
                    <a:pt x="77197" y="0"/>
                  </a:lnTo>
                  <a:lnTo>
                    <a:pt x="89451" y="15166"/>
                  </a:lnTo>
                  <a:lnTo>
                    <a:pt x="0" y="7745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358" name="Google Shape;358;p6"/>
          <p:cNvGrpSpPr/>
          <p:nvPr/>
        </p:nvGrpSpPr>
        <p:grpSpPr>
          <a:xfrm flipH="1">
            <a:off x="11333061" y="770619"/>
            <a:ext cx="477880" cy="457843"/>
            <a:chOff x="6797500" y="536688"/>
            <a:chExt cx="625935" cy="599688"/>
          </a:xfrm>
        </p:grpSpPr>
        <p:sp>
          <p:nvSpPr>
            <p:cNvPr id="359" name="Google Shape;359;p6"/>
            <p:cNvSpPr/>
            <p:nvPr/>
          </p:nvSpPr>
          <p:spPr>
            <a:xfrm>
              <a:off x="6904440" y="609370"/>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0" name="Google Shape;360;p6"/>
            <p:cNvSpPr/>
            <p:nvPr/>
          </p:nvSpPr>
          <p:spPr>
            <a:xfrm>
              <a:off x="6871719" y="1013628"/>
              <a:ext cx="122748" cy="122748"/>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1" name="Google Shape;361;p6"/>
            <p:cNvSpPr/>
            <p:nvPr/>
          </p:nvSpPr>
          <p:spPr>
            <a:xfrm>
              <a:off x="7300625" y="536688"/>
              <a:ext cx="122809" cy="122809"/>
            </a:xfrm>
            <a:custGeom>
              <a:avLst/>
              <a:gdLst/>
              <a:ahLst/>
              <a:cxnLst/>
              <a:rect l="l" t="t" r="r" b="b"/>
              <a:pathLst>
                <a:path w="55886" h="55886" extrusionOk="0">
                  <a:moveTo>
                    <a:pt x="55886" y="27943"/>
                  </a:moveTo>
                  <a:cubicBezTo>
                    <a:pt x="55886" y="43376"/>
                    <a:pt x="43376" y="55886"/>
                    <a:pt x="27943" y="55886"/>
                  </a:cubicBezTo>
                  <a:cubicBezTo>
                    <a:pt x="12511" y="55886"/>
                    <a:pt x="1" y="43376"/>
                    <a:pt x="1" y="27943"/>
                  </a:cubicBezTo>
                  <a:cubicBezTo>
                    <a:pt x="1" y="12511"/>
                    <a:pt x="12511" y="0"/>
                    <a:pt x="27943" y="0"/>
                  </a:cubicBezTo>
                  <a:cubicBezTo>
                    <a:pt x="43376" y="0"/>
                    <a:pt x="55886" y="12511"/>
                    <a:pt x="55886" y="279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2" name="Google Shape;362;p6"/>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3" name="Google Shape;363;p6"/>
            <p:cNvSpPr/>
            <p:nvPr/>
          </p:nvSpPr>
          <p:spPr>
            <a:xfrm>
              <a:off x="7263593" y="920952"/>
              <a:ext cx="37037" cy="37034"/>
            </a:xfrm>
            <a:custGeom>
              <a:avLst/>
              <a:gdLst/>
              <a:ahLst/>
              <a:cxnLst/>
              <a:rect l="l" t="t" r="r" b="b"/>
              <a:pathLst>
                <a:path w="16854" h="16853" extrusionOk="0">
                  <a:moveTo>
                    <a:pt x="0" y="8427"/>
                  </a:moveTo>
                  <a:cubicBezTo>
                    <a:pt x="0" y="3780"/>
                    <a:pt x="3768" y="0"/>
                    <a:pt x="8427" y="0"/>
                  </a:cubicBezTo>
                  <a:cubicBezTo>
                    <a:pt x="13086" y="0"/>
                    <a:pt x="16854" y="3768"/>
                    <a:pt x="16854" y="8427"/>
                  </a:cubicBezTo>
                  <a:cubicBezTo>
                    <a:pt x="16854" y="13086"/>
                    <a:pt x="13086" y="16854"/>
                    <a:pt x="8427" y="16854"/>
                  </a:cubicBezTo>
                  <a:cubicBezTo>
                    <a:pt x="3768" y="16854"/>
                    <a:pt x="0" y="13086"/>
                    <a:pt x="0" y="84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364" name="Google Shape;364;p6"/>
          <p:cNvGrpSpPr/>
          <p:nvPr/>
        </p:nvGrpSpPr>
        <p:grpSpPr>
          <a:xfrm rot="10800000" flipH="1">
            <a:off x="484877" y="6074519"/>
            <a:ext cx="477880" cy="457843"/>
            <a:chOff x="6797500" y="536688"/>
            <a:chExt cx="625935" cy="599688"/>
          </a:xfrm>
        </p:grpSpPr>
        <p:sp>
          <p:nvSpPr>
            <p:cNvPr id="365" name="Google Shape;365;p6"/>
            <p:cNvSpPr/>
            <p:nvPr/>
          </p:nvSpPr>
          <p:spPr>
            <a:xfrm>
              <a:off x="6904440" y="609370"/>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6" name="Google Shape;366;p6"/>
            <p:cNvSpPr/>
            <p:nvPr/>
          </p:nvSpPr>
          <p:spPr>
            <a:xfrm>
              <a:off x="6871719" y="1013628"/>
              <a:ext cx="122748" cy="122748"/>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7" name="Google Shape;367;p6"/>
            <p:cNvSpPr/>
            <p:nvPr/>
          </p:nvSpPr>
          <p:spPr>
            <a:xfrm>
              <a:off x="7300625" y="536688"/>
              <a:ext cx="122809" cy="122809"/>
            </a:xfrm>
            <a:custGeom>
              <a:avLst/>
              <a:gdLst/>
              <a:ahLst/>
              <a:cxnLst/>
              <a:rect l="l" t="t" r="r" b="b"/>
              <a:pathLst>
                <a:path w="55886" h="55886" extrusionOk="0">
                  <a:moveTo>
                    <a:pt x="55886" y="27943"/>
                  </a:moveTo>
                  <a:cubicBezTo>
                    <a:pt x="55886" y="43376"/>
                    <a:pt x="43376" y="55886"/>
                    <a:pt x="27943" y="55886"/>
                  </a:cubicBezTo>
                  <a:cubicBezTo>
                    <a:pt x="12511" y="55886"/>
                    <a:pt x="1" y="43376"/>
                    <a:pt x="1" y="27943"/>
                  </a:cubicBezTo>
                  <a:cubicBezTo>
                    <a:pt x="1" y="12511"/>
                    <a:pt x="12511" y="0"/>
                    <a:pt x="27943" y="0"/>
                  </a:cubicBezTo>
                  <a:cubicBezTo>
                    <a:pt x="43376" y="0"/>
                    <a:pt x="55886" y="12511"/>
                    <a:pt x="55886" y="279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8" name="Google Shape;368;p6"/>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9" name="Google Shape;369;p6"/>
            <p:cNvSpPr/>
            <p:nvPr/>
          </p:nvSpPr>
          <p:spPr>
            <a:xfrm>
              <a:off x="7263593" y="920952"/>
              <a:ext cx="37037" cy="37034"/>
            </a:xfrm>
            <a:custGeom>
              <a:avLst/>
              <a:gdLst/>
              <a:ahLst/>
              <a:cxnLst/>
              <a:rect l="l" t="t" r="r" b="b"/>
              <a:pathLst>
                <a:path w="16854" h="16853" extrusionOk="0">
                  <a:moveTo>
                    <a:pt x="0" y="8427"/>
                  </a:moveTo>
                  <a:cubicBezTo>
                    <a:pt x="0" y="3780"/>
                    <a:pt x="3768" y="0"/>
                    <a:pt x="8427" y="0"/>
                  </a:cubicBezTo>
                  <a:cubicBezTo>
                    <a:pt x="13086" y="0"/>
                    <a:pt x="16854" y="3768"/>
                    <a:pt x="16854" y="8427"/>
                  </a:cubicBezTo>
                  <a:cubicBezTo>
                    <a:pt x="16854" y="13086"/>
                    <a:pt x="13086" y="16854"/>
                    <a:pt x="8427" y="16854"/>
                  </a:cubicBezTo>
                  <a:cubicBezTo>
                    <a:pt x="3768" y="16854"/>
                    <a:pt x="0" y="13086"/>
                    <a:pt x="0" y="84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370" name="Google Shape;370;p6"/>
          <p:cNvSpPr txBox="1">
            <a:spLocks noGrp="1"/>
          </p:cNvSpPr>
          <p:nvPr>
            <p:ph type="title"/>
          </p:nvPr>
        </p:nvSpPr>
        <p:spPr>
          <a:xfrm>
            <a:off x="960000" y="6177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42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736077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1"/>
        <p:cNvGrpSpPr/>
        <p:nvPr/>
      </p:nvGrpSpPr>
      <p:grpSpPr>
        <a:xfrm>
          <a:off x="0" y="0"/>
          <a:ext cx="0" cy="0"/>
          <a:chOff x="0" y="0"/>
          <a:chExt cx="0" cy="0"/>
        </a:xfrm>
      </p:grpSpPr>
      <p:grpSp>
        <p:nvGrpSpPr>
          <p:cNvPr id="372" name="Google Shape;372;p7"/>
          <p:cNvGrpSpPr/>
          <p:nvPr/>
        </p:nvGrpSpPr>
        <p:grpSpPr>
          <a:xfrm>
            <a:off x="10" y="-6181"/>
            <a:ext cx="12191921" cy="6883200"/>
            <a:chOff x="7" y="-4636"/>
            <a:chExt cx="9143941" cy="5162400"/>
          </a:xfrm>
        </p:grpSpPr>
        <p:grpSp>
          <p:nvGrpSpPr>
            <p:cNvPr id="373" name="Google Shape;373;p7"/>
            <p:cNvGrpSpPr/>
            <p:nvPr/>
          </p:nvGrpSpPr>
          <p:grpSpPr>
            <a:xfrm>
              <a:off x="152374" y="-4636"/>
              <a:ext cx="8839200" cy="5162400"/>
              <a:chOff x="169975" y="-9450"/>
              <a:chExt cx="8839200" cy="5162400"/>
            </a:xfrm>
          </p:grpSpPr>
          <p:cxnSp>
            <p:nvCxnSpPr>
              <p:cNvPr id="374" name="Google Shape;374;p7"/>
              <p:cNvCxnSpPr/>
              <p:nvPr/>
            </p:nvCxnSpPr>
            <p:spPr>
              <a:xfrm>
                <a:off x="16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75" name="Google Shape;375;p7"/>
              <p:cNvCxnSpPr/>
              <p:nvPr/>
            </p:nvCxnSpPr>
            <p:spPr>
              <a:xfrm>
                <a:off x="47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76" name="Google Shape;376;p7"/>
              <p:cNvCxnSpPr/>
              <p:nvPr/>
            </p:nvCxnSpPr>
            <p:spPr>
              <a:xfrm>
                <a:off x="77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77" name="Google Shape;377;p7"/>
              <p:cNvCxnSpPr/>
              <p:nvPr/>
            </p:nvCxnSpPr>
            <p:spPr>
              <a:xfrm>
                <a:off x="108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78" name="Google Shape;378;p7"/>
              <p:cNvCxnSpPr/>
              <p:nvPr/>
            </p:nvCxnSpPr>
            <p:spPr>
              <a:xfrm>
                <a:off x="1389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79" name="Google Shape;379;p7"/>
              <p:cNvCxnSpPr/>
              <p:nvPr/>
            </p:nvCxnSpPr>
            <p:spPr>
              <a:xfrm>
                <a:off x="1693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80" name="Google Shape;380;p7"/>
              <p:cNvCxnSpPr/>
              <p:nvPr/>
            </p:nvCxnSpPr>
            <p:spPr>
              <a:xfrm>
                <a:off x="1998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81" name="Google Shape;381;p7"/>
              <p:cNvCxnSpPr/>
              <p:nvPr/>
            </p:nvCxnSpPr>
            <p:spPr>
              <a:xfrm>
                <a:off x="2303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82" name="Google Shape;382;p7"/>
              <p:cNvCxnSpPr/>
              <p:nvPr/>
            </p:nvCxnSpPr>
            <p:spPr>
              <a:xfrm>
                <a:off x="2608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83" name="Google Shape;383;p7"/>
              <p:cNvCxnSpPr/>
              <p:nvPr/>
            </p:nvCxnSpPr>
            <p:spPr>
              <a:xfrm>
                <a:off x="2913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84" name="Google Shape;384;p7"/>
              <p:cNvCxnSpPr/>
              <p:nvPr/>
            </p:nvCxnSpPr>
            <p:spPr>
              <a:xfrm>
                <a:off x="3217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85" name="Google Shape;385;p7"/>
              <p:cNvCxnSpPr/>
              <p:nvPr/>
            </p:nvCxnSpPr>
            <p:spPr>
              <a:xfrm>
                <a:off x="3522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86" name="Google Shape;386;p7"/>
              <p:cNvCxnSpPr/>
              <p:nvPr/>
            </p:nvCxnSpPr>
            <p:spPr>
              <a:xfrm>
                <a:off x="3827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87" name="Google Shape;387;p7"/>
              <p:cNvCxnSpPr/>
              <p:nvPr/>
            </p:nvCxnSpPr>
            <p:spPr>
              <a:xfrm>
                <a:off x="4132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88" name="Google Shape;388;p7"/>
              <p:cNvCxnSpPr/>
              <p:nvPr/>
            </p:nvCxnSpPr>
            <p:spPr>
              <a:xfrm>
                <a:off x="4437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89" name="Google Shape;389;p7"/>
              <p:cNvCxnSpPr/>
              <p:nvPr/>
            </p:nvCxnSpPr>
            <p:spPr>
              <a:xfrm>
                <a:off x="4741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90" name="Google Shape;390;p7"/>
              <p:cNvCxnSpPr/>
              <p:nvPr/>
            </p:nvCxnSpPr>
            <p:spPr>
              <a:xfrm>
                <a:off x="5046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91" name="Google Shape;391;p7"/>
              <p:cNvCxnSpPr/>
              <p:nvPr/>
            </p:nvCxnSpPr>
            <p:spPr>
              <a:xfrm>
                <a:off x="5351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92" name="Google Shape;392;p7"/>
              <p:cNvCxnSpPr/>
              <p:nvPr/>
            </p:nvCxnSpPr>
            <p:spPr>
              <a:xfrm>
                <a:off x="5656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93" name="Google Shape;393;p7"/>
              <p:cNvCxnSpPr/>
              <p:nvPr/>
            </p:nvCxnSpPr>
            <p:spPr>
              <a:xfrm>
                <a:off x="5961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94" name="Google Shape;394;p7"/>
              <p:cNvCxnSpPr/>
              <p:nvPr/>
            </p:nvCxnSpPr>
            <p:spPr>
              <a:xfrm>
                <a:off x="6265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95" name="Google Shape;395;p7"/>
              <p:cNvCxnSpPr/>
              <p:nvPr/>
            </p:nvCxnSpPr>
            <p:spPr>
              <a:xfrm>
                <a:off x="6570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96" name="Google Shape;396;p7"/>
              <p:cNvCxnSpPr/>
              <p:nvPr/>
            </p:nvCxnSpPr>
            <p:spPr>
              <a:xfrm>
                <a:off x="6875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97" name="Google Shape;397;p7"/>
              <p:cNvCxnSpPr/>
              <p:nvPr/>
            </p:nvCxnSpPr>
            <p:spPr>
              <a:xfrm>
                <a:off x="7180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98" name="Google Shape;398;p7"/>
              <p:cNvCxnSpPr/>
              <p:nvPr/>
            </p:nvCxnSpPr>
            <p:spPr>
              <a:xfrm>
                <a:off x="7485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399" name="Google Shape;399;p7"/>
              <p:cNvCxnSpPr/>
              <p:nvPr/>
            </p:nvCxnSpPr>
            <p:spPr>
              <a:xfrm>
                <a:off x="778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00" name="Google Shape;400;p7"/>
              <p:cNvCxnSpPr/>
              <p:nvPr/>
            </p:nvCxnSpPr>
            <p:spPr>
              <a:xfrm>
                <a:off x="809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01" name="Google Shape;401;p7"/>
              <p:cNvCxnSpPr/>
              <p:nvPr/>
            </p:nvCxnSpPr>
            <p:spPr>
              <a:xfrm>
                <a:off x="839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02" name="Google Shape;402;p7"/>
              <p:cNvCxnSpPr/>
              <p:nvPr/>
            </p:nvCxnSpPr>
            <p:spPr>
              <a:xfrm>
                <a:off x="870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03" name="Google Shape;403;p7"/>
              <p:cNvCxnSpPr/>
              <p:nvPr/>
            </p:nvCxnSpPr>
            <p:spPr>
              <a:xfrm>
                <a:off x="9009175" y="-9450"/>
                <a:ext cx="0" cy="5162400"/>
              </a:xfrm>
              <a:prstGeom prst="straightConnector1">
                <a:avLst/>
              </a:prstGeom>
              <a:noFill/>
              <a:ln w="19050" cap="flat" cmpd="sng">
                <a:solidFill>
                  <a:schemeClr val="lt2"/>
                </a:solidFill>
                <a:prstDash val="solid"/>
                <a:round/>
                <a:headEnd type="none" w="med" len="med"/>
                <a:tailEnd type="none" w="med" len="med"/>
              </a:ln>
            </p:spPr>
          </p:cxnSp>
        </p:grpSp>
        <p:grpSp>
          <p:nvGrpSpPr>
            <p:cNvPr id="404" name="Google Shape;404;p7"/>
            <p:cNvGrpSpPr/>
            <p:nvPr/>
          </p:nvGrpSpPr>
          <p:grpSpPr>
            <a:xfrm>
              <a:off x="7" y="299022"/>
              <a:ext cx="9143941" cy="4555084"/>
              <a:chOff x="17400" y="303833"/>
              <a:chExt cx="9126600" cy="4555084"/>
            </a:xfrm>
          </p:grpSpPr>
          <p:cxnSp>
            <p:nvCxnSpPr>
              <p:cNvPr id="405" name="Google Shape;405;p7"/>
              <p:cNvCxnSpPr/>
              <p:nvPr/>
            </p:nvCxnSpPr>
            <p:spPr>
              <a:xfrm>
                <a:off x="4580700" y="-425946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06" name="Google Shape;406;p7"/>
              <p:cNvCxnSpPr/>
              <p:nvPr/>
            </p:nvCxnSpPr>
            <p:spPr>
              <a:xfrm>
                <a:off x="4580700" y="-395579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07" name="Google Shape;407;p7"/>
              <p:cNvCxnSpPr/>
              <p:nvPr/>
            </p:nvCxnSpPr>
            <p:spPr>
              <a:xfrm>
                <a:off x="4580700" y="-365212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08" name="Google Shape;408;p7"/>
              <p:cNvCxnSpPr/>
              <p:nvPr/>
            </p:nvCxnSpPr>
            <p:spPr>
              <a:xfrm>
                <a:off x="4580700" y="-334845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09" name="Google Shape;409;p7"/>
              <p:cNvCxnSpPr/>
              <p:nvPr/>
            </p:nvCxnSpPr>
            <p:spPr>
              <a:xfrm>
                <a:off x="4580700" y="-304477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10" name="Google Shape;410;p7"/>
              <p:cNvCxnSpPr/>
              <p:nvPr/>
            </p:nvCxnSpPr>
            <p:spPr>
              <a:xfrm>
                <a:off x="4580700" y="-274110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11" name="Google Shape;411;p7"/>
              <p:cNvCxnSpPr/>
              <p:nvPr/>
            </p:nvCxnSpPr>
            <p:spPr>
              <a:xfrm>
                <a:off x="4580700" y="-2437433"/>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12" name="Google Shape;412;p7"/>
              <p:cNvCxnSpPr/>
              <p:nvPr/>
            </p:nvCxnSpPr>
            <p:spPr>
              <a:xfrm>
                <a:off x="4580700" y="-2133761"/>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13" name="Google Shape;413;p7"/>
              <p:cNvCxnSpPr/>
              <p:nvPr/>
            </p:nvCxnSpPr>
            <p:spPr>
              <a:xfrm>
                <a:off x="4580700" y="-1830089"/>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14" name="Google Shape;414;p7"/>
              <p:cNvCxnSpPr/>
              <p:nvPr/>
            </p:nvCxnSpPr>
            <p:spPr>
              <a:xfrm>
                <a:off x="4580700" y="-152641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15" name="Google Shape;415;p7"/>
              <p:cNvCxnSpPr/>
              <p:nvPr/>
            </p:nvCxnSpPr>
            <p:spPr>
              <a:xfrm>
                <a:off x="4580700" y="-122274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16" name="Google Shape;416;p7"/>
              <p:cNvCxnSpPr/>
              <p:nvPr/>
            </p:nvCxnSpPr>
            <p:spPr>
              <a:xfrm>
                <a:off x="4580700" y="-91907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17" name="Google Shape;417;p7"/>
              <p:cNvCxnSpPr/>
              <p:nvPr/>
            </p:nvCxnSpPr>
            <p:spPr>
              <a:xfrm>
                <a:off x="4580700" y="-61540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18" name="Google Shape;418;p7"/>
              <p:cNvCxnSpPr/>
              <p:nvPr/>
            </p:nvCxnSpPr>
            <p:spPr>
              <a:xfrm>
                <a:off x="4580700" y="-31172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19" name="Google Shape;419;p7"/>
              <p:cNvCxnSpPr/>
              <p:nvPr/>
            </p:nvCxnSpPr>
            <p:spPr>
              <a:xfrm>
                <a:off x="4580700" y="-805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20" name="Google Shape;420;p7"/>
              <p:cNvCxnSpPr/>
              <p:nvPr/>
            </p:nvCxnSpPr>
            <p:spPr>
              <a:xfrm>
                <a:off x="4580700" y="295617"/>
                <a:ext cx="0" cy="9126600"/>
              </a:xfrm>
              <a:prstGeom prst="straightConnector1">
                <a:avLst/>
              </a:prstGeom>
              <a:noFill/>
              <a:ln w="19050" cap="flat" cmpd="sng">
                <a:solidFill>
                  <a:schemeClr val="lt2"/>
                </a:solidFill>
                <a:prstDash val="solid"/>
                <a:round/>
                <a:headEnd type="none" w="med" len="med"/>
                <a:tailEnd type="none" w="med" len="med"/>
              </a:ln>
            </p:spPr>
          </p:cxnSp>
        </p:grpSp>
      </p:grpSp>
      <p:sp>
        <p:nvSpPr>
          <p:cNvPr id="421" name="Google Shape;421;p7"/>
          <p:cNvSpPr/>
          <p:nvPr/>
        </p:nvSpPr>
        <p:spPr>
          <a:xfrm>
            <a:off x="244400" y="244368"/>
            <a:ext cx="11701672" cy="6371401"/>
          </a:xfrm>
          <a:custGeom>
            <a:avLst/>
            <a:gdLst/>
            <a:ahLst/>
            <a:cxnLst/>
            <a:rect l="l" t="t" r="r" b="b"/>
            <a:pathLst>
              <a:path w="2849433" h="1690027" extrusionOk="0">
                <a:moveTo>
                  <a:pt x="2849434" y="1260"/>
                </a:moveTo>
                <a:lnTo>
                  <a:pt x="2849434" y="0"/>
                </a:lnTo>
                <a:lnTo>
                  <a:pt x="2710847" y="0"/>
                </a:lnTo>
                <a:cubicBezTo>
                  <a:pt x="2711227" y="3554"/>
                  <a:pt x="2711429" y="7167"/>
                  <a:pt x="2711429" y="10816"/>
                </a:cubicBezTo>
                <a:cubicBezTo>
                  <a:pt x="2711429" y="66536"/>
                  <a:pt x="2666252" y="111713"/>
                  <a:pt x="2610533" y="111713"/>
                </a:cubicBezTo>
                <a:cubicBezTo>
                  <a:pt x="2554813" y="111713"/>
                  <a:pt x="2509636" y="66536"/>
                  <a:pt x="2509636" y="10816"/>
                </a:cubicBezTo>
                <a:cubicBezTo>
                  <a:pt x="2509636" y="7155"/>
                  <a:pt x="2509838" y="3554"/>
                  <a:pt x="2510218" y="0"/>
                </a:cubicBezTo>
                <a:lnTo>
                  <a:pt x="2371513" y="0"/>
                </a:lnTo>
                <a:cubicBezTo>
                  <a:pt x="2371893" y="3554"/>
                  <a:pt x="2372095" y="7167"/>
                  <a:pt x="2372095" y="10816"/>
                </a:cubicBezTo>
                <a:cubicBezTo>
                  <a:pt x="2372095" y="66536"/>
                  <a:pt x="2326918" y="111713"/>
                  <a:pt x="2271199" y="111713"/>
                </a:cubicBezTo>
                <a:cubicBezTo>
                  <a:pt x="2215479" y="111713"/>
                  <a:pt x="2170301" y="66536"/>
                  <a:pt x="2170301" y="10816"/>
                </a:cubicBezTo>
                <a:cubicBezTo>
                  <a:pt x="2170301" y="7155"/>
                  <a:pt x="2170503" y="3554"/>
                  <a:pt x="2170884" y="0"/>
                </a:cubicBezTo>
                <a:lnTo>
                  <a:pt x="2032179" y="0"/>
                </a:lnTo>
                <a:cubicBezTo>
                  <a:pt x="2032559" y="3554"/>
                  <a:pt x="2032761" y="7167"/>
                  <a:pt x="2032761" y="10816"/>
                </a:cubicBezTo>
                <a:cubicBezTo>
                  <a:pt x="2032761" y="66536"/>
                  <a:pt x="1987584" y="111713"/>
                  <a:pt x="1931864" y="111713"/>
                </a:cubicBezTo>
                <a:cubicBezTo>
                  <a:pt x="1876144" y="111713"/>
                  <a:pt x="1830967" y="66536"/>
                  <a:pt x="1830967" y="10816"/>
                </a:cubicBezTo>
                <a:cubicBezTo>
                  <a:pt x="1830967" y="7155"/>
                  <a:pt x="1831169" y="3554"/>
                  <a:pt x="1831550" y="0"/>
                </a:cubicBezTo>
                <a:lnTo>
                  <a:pt x="1692844" y="0"/>
                </a:lnTo>
                <a:cubicBezTo>
                  <a:pt x="1693224" y="3554"/>
                  <a:pt x="1693426" y="7167"/>
                  <a:pt x="1693426" y="10816"/>
                </a:cubicBezTo>
                <a:cubicBezTo>
                  <a:pt x="1693426" y="66536"/>
                  <a:pt x="1648249" y="111713"/>
                  <a:pt x="1592530" y="111713"/>
                </a:cubicBezTo>
                <a:cubicBezTo>
                  <a:pt x="1536810" y="111713"/>
                  <a:pt x="1491633" y="66536"/>
                  <a:pt x="1491633" y="10816"/>
                </a:cubicBezTo>
                <a:cubicBezTo>
                  <a:pt x="1491633" y="7155"/>
                  <a:pt x="1491835" y="3554"/>
                  <a:pt x="1492215" y="0"/>
                </a:cubicBezTo>
                <a:lnTo>
                  <a:pt x="1353510" y="0"/>
                </a:lnTo>
                <a:cubicBezTo>
                  <a:pt x="1353890" y="3554"/>
                  <a:pt x="1354092" y="7167"/>
                  <a:pt x="1354092" y="10816"/>
                </a:cubicBezTo>
                <a:cubicBezTo>
                  <a:pt x="1354092" y="66536"/>
                  <a:pt x="1308915" y="111713"/>
                  <a:pt x="1253195" y="111713"/>
                </a:cubicBezTo>
                <a:cubicBezTo>
                  <a:pt x="1197476" y="111713"/>
                  <a:pt x="1152298" y="66536"/>
                  <a:pt x="1152298" y="10816"/>
                </a:cubicBezTo>
                <a:cubicBezTo>
                  <a:pt x="1152298" y="7155"/>
                  <a:pt x="1152500" y="3554"/>
                  <a:pt x="1152881" y="0"/>
                </a:cubicBezTo>
                <a:lnTo>
                  <a:pt x="1014176" y="0"/>
                </a:lnTo>
                <a:cubicBezTo>
                  <a:pt x="1014556" y="3554"/>
                  <a:pt x="1014758" y="7167"/>
                  <a:pt x="1014758" y="10816"/>
                </a:cubicBezTo>
                <a:cubicBezTo>
                  <a:pt x="1014758" y="66536"/>
                  <a:pt x="969581" y="111713"/>
                  <a:pt x="913861" y="111713"/>
                </a:cubicBezTo>
                <a:cubicBezTo>
                  <a:pt x="858141" y="111713"/>
                  <a:pt x="812964" y="66536"/>
                  <a:pt x="812964" y="10816"/>
                </a:cubicBezTo>
                <a:cubicBezTo>
                  <a:pt x="812964" y="7155"/>
                  <a:pt x="813166" y="3554"/>
                  <a:pt x="813547" y="0"/>
                </a:cubicBezTo>
                <a:lnTo>
                  <a:pt x="674841" y="0"/>
                </a:lnTo>
                <a:cubicBezTo>
                  <a:pt x="675221" y="3554"/>
                  <a:pt x="675423" y="7167"/>
                  <a:pt x="675423" y="10816"/>
                </a:cubicBezTo>
                <a:cubicBezTo>
                  <a:pt x="675423" y="66536"/>
                  <a:pt x="630246" y="111713"/>
                  <a:pt x="574527" y="111713"/>
                </a:cubicBezTo>
                <a:cubicBezTo>
                  <a:pt x="518807" y="111713"/>
                  <a:pt x="473630" y="66536"/>
                  <a:pt x="473630" y="10816"/>
                </a:cubicBezTo>
                <a:cubicBezTo>
                  <a:pt x="473630" y="7155"/>
                  <a:pt x="473832" y="3554"/>
                  <a:pt x="474212" y="0"/>
                </a:cubicBezTo>
                <a:lnTo>
                  <a:pt x="335507" y="0"/>
                </a:lnTo>
                <a:cubicBezTo>
                  <a:pt x="335887" y="3554"/>
                  <a:pt x="336089" y="7167"/>
                  <a:pt x="336089" y="10816"/>
                </a:cubicBezTo>
                <a:cubicBezTo>
                  <a:pt x="336089" y="66536"/>
                  <a:pt x="290912" y="111713"/>
                  <a:pt x="235192" y="111713"/>
                </a:cubicBezTo>
                <a:cubicBezTo>
                  <a:pt x="179473" y="111713"/>
                  <a:pt x="134295" y="66536"/>
                  <a:pt x="134295" y="10816"/>
                </a:cubicBezTo>
                <a:cubicBezTo>
                  <a:pt x="134295" y="7155"/>
                  <a:pt x="134497" y="3554"/>
                  <a:pt x="134878" y="0"/>
                </a:cubicBezTo>
                <a:lnTo>
                  <a:pt x="0" y="0"/>
                </a:lnTo>
                <a:lnTo>
                  <a:pt x="0" y="1621471"/>
                </a:lnTo>
                <a:cubicBezTo>
                  <a:pt x="0" y="1659327"/>
                  <a:pt x="30688" y="1690028"/>
                  <a:pt x="68556" y="1690028"/>
                </a:cubicBezTo>
                <a:lnTo>
                  <a:pt x="2780794" y="1690028"/>
                </a:lnTo>
                <a:cubicBezTo>
                  <a:pt x="2818650" y="1690028"/>
                  <a:pt x="2849350" y="1659339"/>
                  <a:pt x="2849350" y="1621471"/>
                </a:cubicBezTo>
                <a:lnTo>
                  <a:pt x="2849350" y="20384"/>
                </a:lnTo>
                <a:cubicBezTo>
                  <a:pt x="2849053" y="17234"/>
                  <a:pt x="2848887" y="14049"/>
                  <a:pt x="2848887" y="10828"/>
                </a:cubicBezTo>
                <a:cubicBezTo>
                  <a:pt x="2848887" y="7607"/>
                  <a:pt x="2849053" y="4421"/>
                  <a:pt x="2849350" y="1272"/>
                </a:cubicBezTo>
                <a:close/>
              </a:path>
            </a:pathLst>
          </a:custGeom>
          <a:solidFill>
            <a:schemeClr val="lt1"/>
          </a:solidFill>
          <a:ln>
            <a:noFill/>
          </a:ln>
          <a:effectLst>
            <a:outerShdw dist="57150" dir="3000000" algn="bl" rotWithShape="0">
              <a:schemeClr val="dk1">
                <a:alpha val="2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422" name="Google Shape;422;p7"/>
          <p:cNvGrpSpPr/>
          <p:nvPr/>
        </p:nvGrpSpPr>
        <p:grpSpPr>
          <a:xfrm>
            <a:off x="-133179" y="3803535"/>
            <a:ext cx="11989403" cy="2726669"/>
            <a:chOff x="-99884" y="2852651"/>
            <a:chExt cx="8992052" cy="2045002"/>
          </a:xfrm>
        </p:grpSpPr>
        <p:grpSp>
          <p:nvGrpSpPr>
            <p:cNvPr id="423" name="Google Shape;423;p7"/>
            <p:cNvGrpSpPr/>
            <p:nvPr/>
          </p:nvGrpSpPr>
          <p:grpSpPr>
            <a:xfrm rot="-10512066">
              <a:off x="-49039" y="3375020"/>
              <a:ext cx="549997" cy="1238580"/>
              <a:chOff x="4239602" y="2466006"/>
              <a:chExt cx="241153" cy="543071"/>
            </a:xfrm>
          </p:grpSpPr>
          <p:sp>
            <p:nvSpPr>
              <p:cNvPr id="424" name="Google Shape;424;p7"/>
              <p:cNvSpPr/>
              <p:nvPr/>
            </p:nvSpPr>
            <p:spPr>
              <a:xfrm>
                <a:off x="4251290" y="2535407"/>
                <a:ext cx="229465" cy="473670"/>
              </a:xfrm>
              <a:custGeom>
                <a:avLst/>
                <a:gdLst/>
                <a:ahLst/>
                <a:cxnLst/>
                <a:rect l="l" t="t" r="r" b="b"/>
                <a:pathLst>
                  <a:path w="304937" h="629462" extrusionOk="0">
                    <a:moveTo>
                      <a:pt x="0" y="25019"/>
                    </a:moveTo>
                    <a:lnTo>
                      <a:pt x="241349" y="629462"/>
                    </a:lnTo>
                    <a:lnTo>
                      <a:pt x="304937" y="613821"/>
                    </a:lnTo>
                    <a:lnTo>
                      <a:pt x="62803" y="0"/>
                    </a:lnTo>
                    <a:lnTo>
                      <a:pt x="48992" y="20895"/>
                    </a:lnTo>
                    <a:lnTo>
                      <a:pt x="25708" y="10448"/>
                    </a:lnTo>
                    <a:lnTo>
                      <a:pt x="16259" y="32412"/>
                    </a:lnTo>
                    <a:lnTo>
                      <a:pt x="0" y="2501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5" name="Google Shape;425;p7"/>
              <p:cNvSpPr/>
              <p:nvPr/>
            </p:nvSpPr>
            <p:spPr>
              <a:xfrm>
                <a:off x="4239603" y="2466024"/>
                <a:ext cx="58940" cy="93740"/>
              </a:xfrm>
              <a:custGeom>
                <a:avLst/>
                <a:gdLst/>
                <a:ahLst/>
                <a:cxnLst/>
                <a:rect l="l" t="t" r="r" b="b"/>
                <a:pathLst>
                  <a:path w="78326" h="124572" extrusionOk="0">
                    <a:moveTo>
                      <a:pt x="202" y="0"/>
                    </a:moveTo>
                    <a:cubicBezTo>
                      <a:pt x="-2068" y="1165"/>
                      <a:pt x="15523" y="117180"/>
                      <a:pt x="15523" y="117180"/>
                    </a:cubicBezTo>
                    <a:lnTo>
                      <a:pt x="31782" y="124573"/>
                    </a:lnTo>
                    <a:lnTo>
                      <a:pt x="41231" y="102620"/>
                    </a:lnTo>
                    <a:lnTo>
                      <a:pt x="64515" y="113068"/>
                    </a:lnTo>
                    <a:lnTo>
                      <a:pt x="78326" y="92173"/>
                    </a:lnTo>
                    <a:cubicBezTo>
                      <a:pt x="78326" y="92173"/>
                      <a:pt x="2461" y="-1141"/>
                      <a:pt x="190" y="1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6" name="Google Shape;426;p7"/>
              <p:cNvSpPr/>
              <p:nvPr/>
            </p:nvSpPr>
            <p:spPr>
              <a:xfrm>
                <a:off x="4239602" y="2466006"/>
                <a:ext cx="27396" cy="40944"/>
              </a:xfrm>
              <a:custGeom>
                <a:avLst/>
                <a:gdLst/>
                <a:ahLst/>
                <a:cxnLst/>
                <a:rect l="l" t="t" r="r" b="b"/>
                <a:pathLst>
                  <a:path w="36407" h="54410" extrusionOk="0">
                    <a:moveTo>
                      <a:pt x="36408" y="41194"/>
                    </a:moveTo>
                    <a:cubicBezTo>
                      <a:pt x="18437" y="19610"/>
                      <a:pt x="1262" y="-525"/>
                      <a:pt x="204" y="10"/>
                    </a:cubicBezTo>
                    <a:cubicBezTo>
                      <a:pt x="-877" y="557"/>
                      <a:pt x="2510" y="26860"/>
                      <a:pt x="6361" y="54411"/>
                    </a:cubicBezTo>
                    <a:cubicBezTo>
                      <a:pt x="18389" y="53270"/>
                      <a:pt x="28920" y="48836"/>
                      <a:pt x="36408" y="411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7" name="Google Shape;427;p7"/>
              <p:cNvSpPr/>
              <p:nvPr/>
            </p:nvSpPr>
            <p:spPr>
              <a:xfrm>
                <a:off x="4267404" y="2540040"/>
                <a:ext cx="194694" cy="465892"/>
              </a:xfrm>
              <a:custGeom>
                <a:avLst/>
                <a:gdLst/>
                <a:ahLst/>
                <a:cxnLst/>
                <a:rect l="l" t="t" r="r" b="b"/>
                <a:pathLst>
                  <a:path w="258729" h="619125" extrusionOk="0">
                    <a:moveTo>
                      <a:pt x="254425" y="619126"/>
                    </a:moveTo>
                    <a:cubicBezTo>
                      <a:pt x="252738" y="619126"/>
                      <a:pt x="251121" y="618115"/>
                      <a:pt x="250443" y="616451"/>
                    </a:cubicBezTo>
                    <a:lnTo>
                      <a:pt x="323" y="5923"/>
                    </a:lnTo>
                    <a:cubicBezTo>
                      <a:pt x="-580" y="3724"/>
                      <a:pt x="477" y="1216"/>
                      <a:pt x="2676" y="313"/>
                    </a:cubicBezTo>
                    <a:cubicBezTo>
                      <a:pt x="4851" y="-567"/>
                      <a:pt x="7383" y="467"/>
                      <a:pt x="8286" y="2666"/>
                    </a:cubicBezTo>
                    <a:lnTo>
                      <a:pt x="258407" y="613195"/>
                    </a:lnTo>
                    <a:cubicBezTo>
                      <a:pt x="259310" y="615394"/>
                      <a:pt x="258253" y="617901"/>
                      <a:pt x="256054" y="618805"/>
                    </a:cubicBezTo>
                    <a:cubicBezTo>
                      <a:pt x="255531" y="619019"/>
                      <a:pt x="254972" y="619126"/>
                      <a:pt x="254425" y="6191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28" name="Google Shape;428;p7"/>
            <p:cNvGrpSpPr/>
            <p:nvPr/>
          </p:nvGrpSpPr>
          <p:grpSpPr>
            <a:xfrm>
              <a:off x="8496879" y="4554276"/>
              <a:ext cx="358410" cy="343377"/>
              <a:chOff x="6797500" y="536688"/>
              <a:chExt cx="625935" cy="599680"/>
            </a:xfrm>
          </p:grpSpPr>
          <p:sp>
            <p:nvSpPr>
              <p:cNvPr id="429" name="Google Shape;429;p7"/>
              <p:cNvSpPr/>
              <p:nvPr/>
            </p:nvSpPr>
            <p:spPr>
              <a:xfrm>
                <a:off x="6904440" y="609370"/>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0" name="Google Shape;430;p7"/>
              <p:cNvSpPr/>
              <p:nvPr/>
            </p:nvSpPr>
            <p:spPr>
              <a:xfrm>
                <a:off x="6871732" y="1083452"/>
                <a:ext cx="52916" cy="52916"/>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1" name="Google Shape;431;p7"/>
              <p:cNvSpPr/>
              <p:nvPr/>
            </p:nvSpPr>
            <p:spPr>
              <a:xfrm>
                <a:off x="7300625" y="536688"/>
                <a:ext cx="122809" cy="122809"/>
              </a:xfrm>
              <a:custGeom>
                <a:avLst/>
                <a:gdLst/>
                <a:ahLst/>
                <a:cxnLst/>
                <a:rect l="l" t="t" r="r" b="b"/>
                <a:pathLst>
                  <a:path w="55886" h="55886" extrusionOk="0">
                    <a:moveTo>
                      <a:pt x="55886" y="27943"/>
                    </a:moveTo>
                    <a:cubicBezTo>
                      <a:pt x="55886" y="43376"/>
                      <a:pt x="43376" y="55886"/>
                      <a:pt x="27943" y="55886"/>
                    </a:cubicBezTo>
                    <a:cubicBezTo>
                      <a:pt x="12511" y="55886"/>
                      <a:pt x="1" y="43376"/>
                      <a:pt x="1" y="27943"/>
                    </a:cubicBezTo>
                    <a:cubicBezTo>
                      <a:pt x="1" y="12511"/>
                      <a:pt x="12511" y="0"/>
                      <a:pt x="27943" y="0"/>
                    </a:cubicBezTo>
                    <a:cubicBezTo>
                      <a:pt x="43376" y="0"/>
                      <a:pt x="55886" y="12511"/>
                      <a:pt x="55886" y="279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2" name="Google Shape;432;p7"/>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3" name="Google Shape;433;p7"/>
              <p:cNvSpPr/>
              <p:nvPr/>
            </p:nvSpPr>
            <p:spPr>
              <a:xfrm>
                <a:off x="7263593" y="920952"/>
                <a:ext cx="37037" cy="37034"/>
              </a:xfrm>
              <a:custGeom>
                <a:avLst/>
                <a:gdLst/>
                <a:ahLst/>
                <a:cxnLst/>
                <a:rect l="l" t="t" r="r" b="b"/>
                <a:pathLst>
                  <a:path w="16854" h="16853" extrusionOk="0">
                    <a:moveTo>
                      <a:pt x="0" y="8427"/>
                    </a:moveTo>
                    <a:cubicBezTo>
                      <a:pt x="0" y="3780"/>
                      <a:pt x="3768" y="0"/>
                      <a:pt x="8427" y="0"/>
                    </a:cubicBezTo>
                    <a:cubicBezTo>
                      <a:pt x="13086" y="0"/>
                      <a:pt x="16854" y="3768"/>
                      <a:pt x="16854" y="8427"/>
                    </a:cubicBezTo>
                    <a:cubicBezTo>
                      <a:pt x="16854" y="13086"/>
                      <a:pt x="13086" y="16854"/>
                      <a:pt x="8427" y="16854"/>
                    </a:cubicBezTo>
                    <a:cubicBezTo>
                      <a:pt x="3768" y="16854"/>
                      <a:pt x="0" y="13086"/>
                      <a:pt x="0" y="84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434" name="Google Shape;434;p7"/>
            <p:cNvSpPr/>
            <p:nvPr/>
          </p:nvSpPr>
          <p:spPr>
            <a:xfrm rot="-3419093">
              <a:off x="312228" y="3581074"/>
              <a:ext cx="301991" cy="312755"/>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435" name="Google Shape;435;p7"/>
            <p:cNvGrpSpPr/>
            <p:nvPr/>
          </p:nvGrpSpPr>
          <p:grpSpPr>
            <a:xfrm flipH="1">
              <a:off x="8630562" y="4004529"/>
              <a:ext cx="261606" cy="334456"/>
              <a:chOff x="2539291" y="2154860"/>
              <a:chExt cx="148784" cy="190226"/>
            </a:xfrm>
          </p:grpSpPr>
          <p:sp>
            <p:nvSpPr>
              <p:cNvPr id="436" name="Google Shape;436;p7"/>
              <p:cNvSpPr/>
              <p:nvPr/>
            </p:nvSpPr>
            <p:spPr>
              <a:xfrm rot="-2116345">
                <a:off x="2585742" y="2253424"/>
                <a:ext cx="92810" cy="62485"/>
              </a:xfrm>
              <a:custGeom>
                <a:avLst/>
                <a:gdLst/>
                <a:ahLst/>
                <a:cxnLst/>
                <a:rect l="l" t="t" r="r" b="b"/>
                <a:pathLst>
                  <a:path w="123206" h="82949" extrusionOk="0">
                    <a:moveTo>
                      <a:pt x="0" y="0"/>
                    </a:moveTo>
                    <a:lnTo>
                      <a:pt x="123206" y="0"/>
                    </a:lnTo>
                    <a:lnTo>
                      <a:pt x="123206" y="82950"/>
                    </a:lnTo>
                    <a:lnTo>
                      <a:pt x="0" y="8295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7" name="Google Shape;437;p7"/>
              <p:cNvSpPr/>
              <p:nvPr/>
            </p:nvSpPr>
            <p:spPr>
              <a:xfrm>
                <a:off x="2576178" y="2286146"/>
                <a:ext cx="35981" cy="58940"/>
              </a:xfrm>
              <a:custGeom>
                <a:avLst/>
                <a:gdLst/>
                <a:ahLst/>
                <a:cxnLst/>
                <a:rect l="l" t="t" r="r" b="b"/>
                <a:pathLst>
                  <a:path w="47815" h="78326" extrusionOk="0">
                    <a:moveTo>
                      <a:pt x="0" y="0"/>
                    </a:moveTo>
                    <a:lnTo>
                      <a:pt x="32876" y="78326"/>
                    </a:lnTo>
                    <a:lnTo>
                      <a:pt x="47816" y="67772"/>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8" name="Google Shape;438;p7"/>
              <p:cNvSpPr/>
              <p:nvPr/>
            </p:nvSpPr>
            <p:spPr>
              <a:xfrm>
                <a:off x="2539291" y="2154860"/>
                <a:ext cx="103669" cy="122886"/>
              </a:xfrm>
              <a:custGeom>
                <a:avLst/>
                <a:gdLst/>
                <a:ahLst/>
                <a:cxnLst/>
                <a:rect l="l" t="t" r="r" b="b"/>
                <a:pathLst>
                  <a:path w="137766" h="163304" extrusionOk="0">
                    <a:moveTo>
                      <a:pt x="136724" y="128398"/>
                    </a:moveTo>
                    <a:cubicBezTo>
                      <a:pt x="136593" y="128540"/>
                      <a:pt x="136462" y="128683"/>
                      <a:pt x="136308" y="128814"/>
                    </a:cubicBezTo>
                    <a:cubicBezTo>
                      <a:pt x="134537" y="130395"/>
                      <a:pt x="131827" y="130240"/>
                      <a:pt x="130246" y="128469"/>
                    </a:cubicBezTo>
                    <a:lnTo>
                      <a:pt x="58398" y="47790"/>
                    </a:lnTo>
                    <a:cubicBezTo>
                      <a:pt x="57863" y="47195"/>
                      <a:pt x="57518" y="46458"/>
                      <a:pt x="57375" y="45686"/>
                    </a:cubicBezTo>
                    <a:cubicBezTo>
                      <a:pt x="55890" y="37342"/>
                      <a:pt x="49364" y="14569"/>
                      <a:pt x="37289" y="9613"/>
                    </a:cubicBezTo>
                    <a:cubicBezTo>
                      <a:pt x="32047" y="7461"/>
                      <a:pt x="26116" y="8793"/>
                      <a:pt x="19151" y="13713"/>
                    </a:cubicBezTo>
                    <a:cubicBezTo>
                      <a:pt x="11948" y="18812"/>
                      <a:pt x="8478" y="24220"/>
                      <a:pt x="8597" y="30270"/>
                    </a:cubicBezTo>
                    <a:cubicBezTo>
                      <a:pt x="8823" y="42833"/>
                      <a:pt x="24821" y="56014"/>
                      <a:pt x="30965" y="60032"/>
                    </a:cubicBezTo>
                    <a:cubicBezTo>
                      <a:pt x="31501" y="60388"/>
                      <a:pt x="31964" y="60864"/>
                      <a:pt x="32309" y="61410"/>
                    </a:cubicBezTo>
                    <a:lnTo>
                      <a:pt x="89811" y="156792"/>
                    </a:lnTo>
                    <a:cubicBezTo>
                      <a:pt x="91035" y="158825"/>
                      <a:pt x="90394" y="161475"/>
                      <a:pt x="88349" y="162688"/>
                    </a:cubicBezTo>
                    <a:cubicBezTo>
                      <a:pt x="86317" y="163912"/>
                      <a:pt x="83678" y="163258"/>
                      <a:pt x="82442" y="161226"/>
                    </a:cubicBezTo>
                    <a:lnTo>
                      <a:pt x="25439" y="66652"/>
                    </a:lnTo>
                    <a:cubicBezTo>
                      <a:pt x="20898" y="63514"/>
                      <a:pt x="336" y="48324"/>
                      <a:pt x="4" y="30425"/>
                    </a:cubicBezTo>
                    <a:cubicBezTo>
                      <a:pt x="-151" y="21427"/>
                      <a:pt x="4627" y="13428"/>
                      <a:pt x="14207" y="6677"/>
                    </a:cubicBezTo>
                    <a:cubicBezTo>
                      <a:pt x="23632" y="21"/>
                      <a:pt x="32511" y="-1667"/>
                      <a:pt x="40581" y="1649"/>
                    </a:cubicBezTo>
                    <a:cubicBezTo>
                      <a:pt x="57672" y="8686"/>
                      <a:pt x="64305" y="36617"/>
                      <a:pt x="65612" y="42940"/>
                    </a:cubicBezTo>
                    <a:lnTo>
                      <a:pt x="136676" y="122728"/>
                    </a:lnTo>
                    <a:cubicBezTo>
                      <a:pt x="138126" y="124357"/>
                      <a:pt x="138114" y="126769"/>
                      <a:pt x="136736" y="1283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439" name="Google Shape;439;p7"/>
            <p:cNvSpPr/>
            <p:nvPr/>
          </p:nvSpPr>
          <p:spPr>
            <a:xfrm>
              <a:off x="8496873" y="3745350"/>
              <a:ext cx="204426" cy="288639"/>
            </a:xfrm>
            <a:custGeom>
              <a:avLst/>
              <a:gdLst/>
              <a:ahLst/>
              <a:cxnLst/>
              <a:rect l="l" t="t" r="r" b="b"/>
              <a:pathLst>
                <a:path w="86990" h="122825" extrusionOk="0">
                  <a:moveTo>
                    <a:pt x="52225" y="44322"/>
                  </a:moveTo>
                  <a:lnTo>
                    <a:pt x="32424" y="0"/>
                  </a:lnTo>
                  <a:lnTo>
                    <a:pt x="34801" y="52487"/>
                  </a:lnTo>
                  <a:lnTo>
                    <a:pt x="0" y="40625"/>
                  </a:lnTo>
                  <a:lnTo>
                    <a:pt x="24520" y="61770"/>
                  </a:lnTo>
                  <a:lnTo>
                    <a:pt x="6335" y="94657"/>
                  </a:lnTo>
                  <a:lnTo>
                    <a:pt x="34005" y="76555"/>
                  </a:lnTo>
                  <a:lnTo>
                    <a:pt x="31639" y="118250"/>
                  </a:lnTo>
                  <a:lnTo>
                    <a:pt x="46663" y="77221"/>
                  </a:lnTo>
                  <a:lnTo>
                    <a:pt x="65644" y="122826"/>
                  </a:lnTo>
                  <a:lnTo>
                    <a:pt x="58430" y="76555"/>
                  </a:lnTo>
                  <a:lnTo>
                    <a:pt x="86991" y="66571"/>
                  </a:lnTo>
                  <a:lnTo>
                    <a:pt x="64848" y="58596"/>
                  </a:lnTo>
                  <a:lnTo>
                    <a:pt x="65644" y="20134"/>
                  </a:lnTo>
                  <a:lnTo>
                    <a:pt x="52225" y="4432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440" name="Google Shape;440;p7"/>
            <p:cNvGrpSpPr/>
            <p:nvPr/>
          </p:nvGrpSpPr>
          <p:grpSpPr>
            <a:xfrm>
              <a:off x="249816" y="2852651"/>
              <a:ext cx="358410" cy="343382"/>
              <a:chOff x="6797500" y="536688"/>
              <a:chExt cx="625935" cy="599688"/>
            </a:xfrm>
          </p:grpSpPr>
          <p:sp>
            <p:nvSpPr>
              <p:cNvPr id="441" name="Google Shape;441;p7"/>
              <p:cNvSpPr/>
              <p:nvPr/>
            </p:nvSpPr>
            <p:spPr>
              <a:xfrm>
                <a:off x="6904440" y="609370"/>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2" name="Google Shape;442;p7"/>
              <p:cNvSpPr/>
              <p:nvPr/>
            </p:nvSpPr>
            <p:spPr>
              <a:xfrm>
                <a:off x="6871719" y="1013628"/>
                <a:ext cx="122748" cy="122748"/>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3" name="Google Shape;443;p7"/>
              <p:cNvSpPr/>
              <p:nvPr/>
            </p:nvSpPr>
            <p:spPr>
              <a:xfrm>
                <a:off x="7300625" y="536688"/>
                <a:ext cx="122809" cy="122809"/>
              </a:xfrm>
              <a:custGeom>
                <a:avLst/>
                <a:gdLst/>
                <a:ahLst/>
                <a:cxnLst/>
                <a:rect l="l" t="t" r="r" b="b"/>
                <a:pathLst>
                  <a:path w="55886" h="55886" extrusionOk="0">
                    <a:moveTo>
                      <a:pt x="55886" y="27943"/>
                    </a:moveTo>
                    <a:cubicBezTo>
                      <a:pt x="55886" y="43376"/>
                      <a:pt x="43376" y="55886"/>
                      <a:pt x="27943" y="55886"/>
                    </a:cubicBezTo>
                    <a:cubicBezTo>
                      <a:pt x="12511" y="55886"/>
                      <a:pt x="1" y="43376"/>
                      <a:pt x="1" y="27943"/>
                    </a:cubicBezTo>
                    <a:cubicBezTo>
                      <a:pt x="1" y="12511"/>
                      <a:pt x="12511" y="0"/>
                      <a:pt x="27943" y="0"/>
                    </a:cubicBezTo>
                    <a:cubicBezTo>
                      <a:pt x="43376" y="0"/>
                      <a:pt x="55886" y="12511"/>
                      <a:pt x="55886" y="279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4" name="Google Shape;444;p7"/>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5" name="Google Shape;445;p7"/>
              <p:cNvSpPr/>
              <p:nvPr/>
            </p:nvSpPr>
            <p:spPr>
              <a:xfrm>
                <a:off x="7263593" y="920952"/>
                <a:ext cx="37037" cy="37034"/>
              </a:xfrm>
              <a:custGeom>
                <a:avLst/>
                <a:gdLst/>
                <a:ahLst/>
                <a:cxnLst/>
                <a:rect l="l" t="t" r="r" b="b"/>
                <a:pathLst>
                  <a:path w="16854" h="16853" extrusionOk="0">
                    <a:moveTo>
                      <a:pt x="0" y="8427"/>
                    </a:moveTo>
                    <a:cubicBezTo>
                      <a:pt x="0" y="3780"/>
                      <a:pt x="3768" y="0"/>
                      <a:pt x="8427" y="0"/>
                    </a:cubicBezTo>
                    <a:cubicBezTo>
                      <a:pt x="13086" y="0"/>
                      <a:pt x="16854" y="3768"/>
                      <a:pt x="16854" y="8427"/>
                    </a:cubicBezTo>
                    <a:cubicBezTo>
                      <a:pt x="16854" y="13086"/>
                      <a:pt x="13086" y="16854"/>
                      <a:pt x="8427" y="16854"/>
                    </a:cubicBezTo>
                    <a:cubicBezTo>
                      <a:pt x="3768" y="16854"/>
                      <a:pt x="0" y="13086"/>
                      <a:pt x="0" y="84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446" name="Google Shape;446;p7"/>
            <p:cNvSpPr/>
            <p:nvPr/>
          </p:nvSpPr>
          <p:spPr>
            <a:xfrm>
              <a:off x="551798" y="4581637"/>
              <a:ext cx="204427" cy="288639"/>
            </a:xfrm>
            <a:custGeom>
              <a:avLst/>
              <a:gdLst/>
              <a:ahLst/>
              <a:cxnLst/>
              <a:rect l="l" t="t" r="r" b="b"/>
              <a:pathLst>
                <a:path w="86990" h="122825" extrusionOk="0">
                  <a:moveTo>
                    <a:pt x="52225" y="44322"/>
                  </a:moveTo>
                  <a:lnTo>
                    <a:pt x="32424" y="0"/>
                  </a:lnTo>
                  <a:lnTo>
                    <a:pt x="34801" y="52487"/>
                  </a:lnTo>
                  <a:lnTo>
                    <a:pt x="0" y="40625"/>
                  </a:lnTo>
                  <a:lnTo>
                    <a:pt x="24520" y="61770"/>
                  </a:lnTo>
                  <a:lnTo>
                    <a:pt x="6335" y="94657"/>
                  </a:lnTo>
                  <a:lnTo>
                    <a:pt x="34005" y="76555"/>
                  </a:lnTo>
                  <a:lnTo>
                    <a:pt x="31639" y="118250"/>
                  </a:lnTo>
                  <a:lnTo>
                    <a:pt x="46663" y="77221"/>
                  </a:lnTo>
                  <a:lnTo>
                    <a:pt x="65644" y="122826"/>
                  </a:lnTo>
                  <a:lnTo>
                    <a:pt x="58430" y="76555"/>
                  </a:lnTo>
                  <a:lnTo>
                    <a:pt x="86991" y="66571"/>
                  </a:lnTo>
                  <a:lnTo>
                    <a:pt x="64848" y="58596"/>
                  </a:lnTo>
                  <a:lnTo>
                    <a:pt x="65644" y="20134"/>
                  </a:lnTo>
                  <a:lnTo>
                    <a:pt x="52225" y="4432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447" name="Google Shape;447;p7"/>
          <p:cNvSpPr>
            <a:spLocks noGrp="1"/>
          </p:cNvSpPr>
          <p:nvPr>
            <p:ph type="pic" idx="2"/>
          </p:nvPr>
        </p:nvSpPr>
        <p:spPr>
          <a:xfrm>
            <a:off x="1428551" y="1251400"/>
            <a:ext cx="3954800" cy="4355200"/>
          </a:xfrm>
          <a:prstGeom prst="rect">
            <a:avLst/>
          </a:prstGeom>
          <a:noFill/>
          <a:ln>
            <a:noFill/>
          </a:ln>
        </p:spPr>
      </p:sp>
      <p:sp>
        <p:nvSpPr>
          <p:cNvPr id="448" name="Google Shape;448;p7"/>
          <p:cNvSpPr txBox="1">
            <a:spLocks noGrp="1"/>
          </p:cNvSpPr>
          <p:nvPr>
            <p:ph type="title"/>
          </p:nvPr>
        </p:nvSpPr>
        <p:spPr>
          <a:xfrm>
            <a:off x="5753451" y="1239851"/>
            <a:ext cx="5010000" cy="16168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49" name="Google Shape;449;p7"/>
          <p:cNvSpPr txBox="1">
            <a:spLocks noGrp="1"/>
          </p:cNvSpPr>
          <p:nvPr>
            <p:ph type="subTitle" idx="1"/>
          </p:nvPr>
        </p:nvSpPr>
        <p:spPr>
          <a:xfrm>
            <a:off x="5753467" y="2820151"/>
            <a:ext cx="5010000" cy="2798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Albert Sans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1310998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0"/>
        <p:cNvGrpSpPr/>
        <p:nvPr/>
      </p:nvGrpSpPr>
      <p:grpSpPr>
        <a:xfrm>
          <a:off x="0" y="0"/>
          <a:ext cx="0" cy="0"/>
          <a:chOff x="0" y="0"/>
          <a:chExt cx="0" cy="0"/>
        </a:xfrm>
      </p:grpSpPr>
      <p:grpSp>
        <p:nvGrpSpPr>
          <p:cNvPr id="451" name="Google Shape;451;p8"/>
          <p:cNvGrpSpPr/>
          <p:nvPr/>
        </p:nvGrpSpPr>
        <p:grpSpPr>
          <a:xfrm>
            <a:off x="10" y="-6181"/>
            <a:ext cx="12191921" cy="6883200"/>
            <a:chOff x="7" y="-4636"/>
            <a:chExt cx="9143941" cy="5162400"/>
          </a:xfrm>
        </p:grpSpPr>
        <p:grpSp>
          <p:nvGrpSpPr>
            <p:cNvPr id="452" name="Google Shape;452;p8"/>
            <p:cNvGrpSpPr/>
            <p:nvPr/>
          </p:nvGrpSpPr>
          <p:grpSpPr>
            <a:xfrm>
              <a:off x="152374" y="-4636"/>
              <a:ext cx="8839200" cy="5162400"/>
              <a:chOff x="169975" y="-9450"/>
              <a:chExt cx="8839200" cy="5162400"/>
            </a:xfrm>
          </p:grpSpPr>
          <p:cxnSp>
            <p:nvCxnSpPr>
              <p:cNvPr id="453" name="Google Shape;453;p8"/>
              <p:cNvCxnSpPr/>
              <p:nvPr/>
            </p:nvCxnSpPr>
            <p:spPr>
              <a:xfrm>
                <a:off x="16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54" name="Google Shape;454;p8"/>
              <p:cNvCxnSpPr/>
              <p:nvPr/>
            </p:nvCxnSpPr>
            <p:spPr>
              <a:xfrm>
                <a:off x="47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55" name="Google Shape;455;p8"/>
              <p:cNvCxnSpPr/>
              <p:nvPr/>
            </p:nvCxnSpPr>
            <p:spPr>
              <a:xfrm>
                <a:off x="77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56" name="Google Shape;456;p8"/>
              <p:cNvCxnSpPr/>
              <p:nvPr/>
            </p:nvCxnSpPr>
            <p:spPr>
              <a:xfrm>
                <a:off x="108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57" name="Google Shape;457;p8"/>
              <p:cNvCxnSpPr/>
              <p:nvPr/>
            </p:nvCxnSpPr>
            <p:spPr>
              <a:xfrm>
                <a:off x="1389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58" name="Google Shape;458;p8"/>
              <p:cNvCxnSpPr/>
              <p:nvPr/>
            </p:nvCxnSpPr>
            <p:spPr>
              <a:xfrm>
                <a:off x="1693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59" name="Google Shape;459;p8"/>
              <p:cNvCxnSpPr/>
              <p:nvPr/>
            </p:nvCxnSpPr>
            <p:spPr>
              <a:xfrm>
                <a:off x="1998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60" name="Google Shape;460;p8"/>
              <p:cNvCxnSpPr/>
              <p:nvPr/>
            </p:nvCxnSpPr>
            <p:spPr>
              <a:xfrm>
                <a:off x="2303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61" name="Google Shape;461;p8"/>
              <p:cNvCxnSpPr/>
              <p:nvPr/>
            </p:nvCxnSpPr>
            <p:spPr>
              <a:xfrm>
                <a:off x="2608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62" name="Google Shape;462;p8"/>
              <p:cNvCxnSpPr/>
              <p:nvPr/>
            </p:nvCxnSpPr>
            <p:spPr>
              <a:xfrm>
                <a:off x="2913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63" name="Google Shape;463;p8"/>
              <p:cNvCxnSpPr/>
              <p:nvPr/>
            </p:nvCxnSpPr>
            <p:spPr>
              <a:xfrm>
                <a:off x="3217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64" name="Google Shape;464;p8"/>
              <p:cNvCxnSpPr/>
              <p:nvPr/>
            </p:nvCxnSpPr>
            <p:spPr>
              <a:xfrm>
                <a:off x="3522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65" name="Google Shape;465;p8"/>
              <p:cNvCxnSpPr/>
              <p:nvPr/>
            </p:nvCxnSpPr>
            <p:spPr>
              <a:xfrm>
                <a:off x="3827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66" name="Google Shape;466;p8"/>
              <p:cNvCxnSpPr/>
              <p:nvPr/>
            </p:nvCxnSpPr>
            <p:spPr>
              <a:xfrm>
                <a:off x="4132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67" name="Google Shape;467;p8"/>
              <p:cNvCxnSpPr/>
              <p:nvPr/>
            </p:nvCxnSpPr>
            <p:spPr>
              <a:xfrm>
                <a:off x="4437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68" name="Google Shape;468;p8"/>
              <p:cNvCxnSpPr/>
              <p:nvPr/>
            </p:nvCxnSpPr>
            <p:spPr>
              <a:xfrm>
                <a:off x="4741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69" name="Google Shape;469;p8"/>
              <p:cNvCxnSpPr/>
              <p:nvPr/>
            </p:nvCxnSpPr>
            <p:spPr>
              <a:xfrm>
                <a:off x="5046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70" name="Google Shape;470;p8"/>
              <p:cNvCxnSpPr/>
              <p:nvPr/>
            </p:nvCxnSpPr>
            <p:spPr>
              <a:xfrm>
                <a:off x="5351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71" name="Google Shape;471;p8"/>
              <p:cNvCxnSpPr/>
              <p:nvPr/>
            </p:nvCxnSpPr>
            <p:spPr>
              <a:xfrm>
                <a:off x="5656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72" name="Google Shape;472;p8"/>
              <p:cNvCxnSpPr/>
              <p:nvPr/>
            </p:nvCxnSpPr>
            <p:spPr>
              <a:xfrm>
                <a:off x="5961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73" name="Google Shape;473;p8"/>
              <p:cNvCxnSpPr/>
              <p:nvPr/>
            </p:nvCxnSpPr>
            <p:spPr>
              <a:xfrm>
                <a:off x="6265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74" name="Google Shape;474;p8"/>
              <p:cNvCxnSpPr/>
              <p:nvPr/>
            </p:nvCxnSpPr>
            <p:spPr>
              <a:xfrm>
                <a:off x="6570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75" name="Google Shape;475;p8"/>
              <p:cNvCxnSpPr/>
              <p:nvPr/>
            </p:nvCxnSpPr>
            <p:spPr>
              <a:xfrm>
                <a:off x="6875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76" name="Google Shape;476;p8"/>
              <p:cNvCxnSpPr/>
              <p:nvPr/>
            </p:nvCxnSpPr>
            <p:spPr>
              <a:xfrm>
                <a:off x="7180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77" name="Google Shape;477;p8"/>
              <p:cNvCxnSpPr/>
              <p:nvPr/>
            </p:nvCxnSpPr>
            <p:spPr>
              <a:xfrm>
                <a:off x="7485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78" name="Google Shape;478;p8"/>
              <p:cNvCxnSpPr/>
              <p:nvPr/>
            </p:nvCxnSpPr>
            <p:spPr>
              <a:xfrm>
                <a:off x="778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79" name="Google Shape;479;p8"/>
              <p:cNvCxnSpPr/>
              <p:nvPr/>
            </p:nvCxnSpPr>
            <p:spPr>
              <a:xfrm>
                <a:off x="809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80" name="Google Shape;480;p8"/>
              <p:cNvCxnSpPr/>
              <p:nvPr/>
            </p:nvCxnSpPr>
            <p:spPr>
              <a:xfrm>
                <a:off x="839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81" name="Google Shape;481;p8"/>
              <p:cNvCxnSpPr/>
              <p:nvPr/>
            </p:nvCxnSpPr>
            <p:spPr>
              <a:xfrm>
                <a:off x="870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482" name="Google Shape;482;p8"/>
              <p:cNvCxnSpPr/>
              <p:nvPr/>
            </p:nvCxnSpPr>
            <p:spPr>
              <a:xfrm>
                <a:off x="9009175" y="-9450"/>
                <a:ext cx="0" cy="5162400"/>
              </a:xfrm>
              <a:prstGeom prst="straightConnector1">
                <a:avLst/>
              </a:prstGeom>
              <a:noFill/>
              <a:ln w="19050" cap="flat" cmpd="sng">
                <a:solidFill>
                  <a:schemeClr val="lt2"/>
                </a:solidFill>
                <a:prstDash val="solid"/>
                <a:round/>
                <a:headEnd type="none" w="med" len="med"/>
                <a:tailEnd type="none" w="med" len="med"/>
              </a:ln>
            </p:spPr>
          </p:cxnSp>
        </p:grpSp>
        <p:grpSp>
          <p:nvGrpSpPr>
            <p:cNvPr id="483" name="Google Shape;483;p8"/>
            <p:cNvGrpSpPr/>
            <p:nvPr/>
          </p:nvGrpSpPr>
          <p:grpSpPr>
            <a:xfrm>
              <a:off x="7" y="299022"/>
              <a:ext cx="9143941" cy="4555084"/>
              <a:chOff x="17400" y="303833"/>
              <a:chExt cx="9126600" cy="4555084"/>
            </a:xfrm>
          </p:grpSpPr>
          <p:cxnSp>
            <p:nvCxnSpPr>
              <p:cNvPr id="484" name="Google Shape;484;p8"/>
              <p:cNvCxnSpPr/>
              <p:nvPr/>
            </p:nvCxnSpPr>
            <p:spPr>
              <a:xfrm>
                <a:off x="4580700" y="-425946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85" name="Google Shape;485;p8"/>
              <p:cNvCxnSpPr/>
              <p:nvPr/>
            </p:nvCxnSpPr>
            <p:spPr>
              <a:xfrm>
                <a:off x="4580700" y="-395579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86" name="Google Shape;486;p8"/>
              <p:cNvCxnSpPr/>
              <p:nvPr/>
            </p:nvCxnSpPr>
            <p:spPr>
              <a:xfrm>
                <a:off x="4580700" y="-365212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87" name="Google Shape;487;p8"/>
              <p:cNvCxnSpPr/>
              <p:nvPr/>
            </p:nvCxnSpPr>
            <p:spPr>
              <a:xfrm>
                <a:off x="4580700" y="-334845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88" name="Google Shape;488;p8"/>
              <p:cNvCxnSpPr/>
              <p:nvPr/>
            </p:nvCxnSpPr>
            <p:spPr>
              <a:xfrm>
                <a:off x="4580700" y="-304477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89" name="Google Shape;489;p8"/>
              <p:cNvCxnSpPr/>
              <p:nvPr/>
            </p:nvCxnSpPr>
            <p:spPr>
              <a:xfrm>
                <a:off x="4580700" y="-274110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90" name="Google Shape;490;p8"/>
              <p:cNvCxnSpPr/>
              <p:nvPr/>
            </p:nvCxnSpPr>
            <p:spPr>
              <a:xfrm>
                <a:off x="4580700" y="-2437433"/>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91" name="Google Shape;491;p8"/>
              <p:cNvCxnSpPr/>
              <p:nvPr/>
            </p:nvCxnSpPr>
            <p:spPr>
              <a:xfrm>
                <a:off x="4580700" y="-2133761"/>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92" name="Google Shape;492;p8"/>
              <p:cNvCxnSpPr/>
              <p:nvPr/>
            </p:nvCxnSpPr>
            <p:spPr>
              <a:xfrm>
                <a:off x="4580700" y="-1830089"/>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93" name="Google Shape;493;p8"/>
              <p:cNvCxnSpPr/>
              <p:nvPr/>
            </p:nvCxnSpPr>
            <p:spPr>
              <a:xfrm>
                <a:off x="4580700" y="-152641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94" name="Google Shape;494;p8"/>
              <p:cNvCxnSpPr/>
              <p:nvPr/>
            </p:nvCxnSpPr>
            <p:spPr>
              <a:xfrm>
                <a:off x="4580700" y="-122274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95" name="Google Shape;495;p8"/>
              <p:cNvCxnSpPr/>
              <p:nvPr/>
            </p:nvCxnSpPr>
            <p:spPr>
              <a:xfrm>
                <a:off x="4580700" y="-91907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96" name="Google Shape;496;p8"/>
              <p:cNvCxnSpPr/>
              <p:nvPr/>
            </p:nvCxnSpPr>
            <p:spPr>
              <a:xfrm>
                <a:off x="4580700" y="-61540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97" name="Google Shape;497;p8"/>
              <p:cNvCxnSpPr/>
              <p:nvPr/>
            </p:nvCxnSpPr>
            <p:spPr>
              <a:xfrm>
                <a:off x="4580700" y="-31172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98" name="Google Shape;498;p8"/>
              <p:cNvCxnSpPr/>
              <p:nvPr/>
            </p:nvCxnSpPr>
            <p:spPr>
              <a:xfrm>
                <a:off x="4580700" y="-805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499" name="Google Shape;499;p8"/>
              <p:cNvCxnSpPr/>
              <p:nvPr/>
            </p:nvCxnSpPr>
            <p:spPr>
              <a:xfrm>
                <a:off x="4580700" y="295617"/>
                <a:ext cx="0" cy="9126600"/>
              </a:xfrm>
              <a:prstGeom prst="straightConnector1">
                <a:avLst/>
              </a:prstGeom>
              <a:noFill/>
              <a:ln w="19050" cap="flat" cmpd="sng">
                <a:solidFill>
                  <a:schemeClr val="lt2"/>
                </a:solidFill>
                <a:prstDash val="solid"/>
                <a:round/>
                <a:headEnd type="none" w="med" len="med"/>
                <a:tailEnd type="none" w="med" len="med"/>
              </a:ln>
            </p:spPr>
          </p:cxnSp>
        </p:grpSp>
      </p:grpSp>
      <p:sp>
        <p:nvSpPr>
          <p:cNvPr id="500" name="Google Shape;500;p8"/>
          <p:cNvSpPr/>
          <p:nvPr/>
        </p:nvSpPr>
        <p:spPr>
          <a:xfrm>
            <a:off x="244400" y="244368"/>
            <a:ext cx="11701672" cy="6371401"/>
          </a:xfrm>
          <a:custGeom>
            <a:avLst/>
            <a:gdLst/>
            <a:ahLst/>
            <a:cxnLst/>
            <a:rect l="l" t="t" r="r" b="b"/>
            <a:pathLst>
              <a:path w="2849433" h="1690027" extrusionOk="0">
                <a:moveTo>
                  <a:pt x="2849434" y="1260"/>
                </a:moveTo>
                <a:lnTo>
                  <a:pt x="2849434" y="0"/>
                </a:lnTo>
                <a:lnTo>
                  <a:pt x="2710847" y="0"/>
                </a:lnTo>
                <a:cubicBezTo>
                  <a:pt x="2711227" y="3554"/>
                  <a:pt x="2711429" y="7167"/>
                  <a:pt x="2711429" y="10816"/>
                </a:cubicBezTo>
                <a:cubicBezTo>
                  <a:pt x="2711429" y="66536"/>
                  <a:pt x="2666252" y="111713"/>
                  <a:pt x="2610533" y="111713"/>
                </a:cubicBezTo>
                <a:cubicBezTo>
                  <a:pt x="2554813" y="111713"/>
                  <a:pt x="2509636" y="66536"/>
                  <a:pt x="2509636" y="10816"/>
                </a:cubicBezTo>
                <a:cubicBezTo>
                  <a:pt x="2509636" y="7155"/>
                  <a:pt x="2509838" y="3554"/>
                  <a:pt x="2510218" y="0"/>
                </a:cubicBezTo>
                <a:lnTo>
                  <a:pt x="2371513" y="0"/>
                </a:lnTo>
                <a:cubicBezTo>
                  <a:pt x="2371893" y="3554"/>
                  <a:pt x="2372095" y="7167"/>
                  <a:pt x="2372095" y="10816"/>
                </a:cubicBezTo>
                <a:cubicBezTo>
                  <a:pt x="2372095" y="66536"/>
                  <a:pt x="2326918" y="111713"/>
                  <a:pt x="2271199" y="111713"/>
                </a:cubicBezTo>
                <a:cubicBezTo>
                  <a:pt x="2215479" y="111713"/>
                  <a:pt x="2170301" y="66536"/>
                  <a:pt x="2170301" y="10816"/>
                </a:cubicBezTo>
                <a:cubicBezTo>
                  <a:pt x="2170301" y="7155"/>
                  <a:pt x="2170503" y="3554"/>
                  <a:pt x="2170884" y="0"/>
                </a:cubicBezTo>
                <a:lnTo>
                  <a:pt x="2032179" y="0"/>
                </a:lnTo>
                <a:cubicBezTo>
                  <a:pt x="2032559" y="3554"/>
                  <a:pt x="2032761" y="7167"/>
                  <a:pt x="2032761" y="10816"/>
                </a:cubicBezTo>
                <a:cubicBezTo>
                  <a:pt x="2032761" y="66536"/>
                  <a:pt x="1987584" y="111713"/>
                  <a:pt x="1931864" y="111713"/>
                </a:cubicBezTo>
                <a:cubicBezTo>
                  <a:pt x="1876144" y="111713"/>
                  <a:pt x="1830967" y="66536"/>
                  <a:pt x="1830967" y="10816"/>
                </a:cubicBezTo>
                <a:cubicBezTo>
                  <a:pt x="1830967" y="7155"/>
                  <a:pt x="1831169" y="3554"/>
                  <a:pt x="1831550" y="0"/>
                </a:cubicBezTo>
                <a:lnTo>
                  <a:pt x="1692844" y="0"/>
                </a:lnTo>
                <a:cubicBezTo>
                  <a:pt x="1693224" y="3554"/>
                  <a:pt x="1693426" y="7167"/>
                  <a:pt x="1693426" y="10816"/>
                </a:cubicBezTo>
                <a:cubicBezTo>
                  <a:pt x="1693426" y="66536"/>
                  <a:pt x="1648249" y="111713"/>
                  <a:pt x="1592530" y="111713"/>
                </a:cubicBezTo>
                <a:cubicBezTo>
                  <a:pt x="1536810" y="111713"/>
                  <a:pt x="1491633" y="66536"/>
                  <a:pt x="1491633" y="10816"/>
                </a:cubicBezTo>
                <a:cubicBezTo>
                  <a:pt x="1491633" y="7155"/>
                  <a:pt x="1491835" y="3554"/>
                  <a:pt x="1492215" y="0"/>
                </a:cubicBezTo>
                <a:lnTo>
                  <a:pt x="1353510" y="0"/>
                </a:lnTo>
                <a:cubicBezTo>
                  <a:pt x="1353890" y="3554"/>
                  <a:pt x="1354092" y="7167"/>
                  <a:pt x="1354092" y="10816"/>
                </a:cubicBezTo>
                <a:cubicBezTo>
                  <a:pt x="1354092" y="66536"/>
                  <a:pt x="1308915" y="111713"/>
                  <a:pt x="1253195" y="111713"/>
                </a:cubicBezTo>
                <a:cubicBezTo>
                  <a:pt x="1197476" y="111713"/>
                  <a:pt x="1152298" y="66536"/>
                  <a:pt x="1152298" y="10816"/>
                </a:cubicBezTo>
                <a:cubicBezTo>
                  <a:pt x="1152298" y="7155"/>
                  <a:pt x="1152500" y="3554"/>
                  <a:pt x="1152881" y="0"/>
                </a:cubicBezTo>
                <a:lnTo>
                  <a:pt x="1014176" y="0"/>
                </a:lnTo>
                <a:cubicBezTo>
                  <a:pt x="1014556" y="3554"/>
                  <a:pt x="1014758" y="7167"/>
                  <a:pt x="1014758" y="10816"/>
                </a:cubicBezTo>
                <a:cubicBezTo>
                  <a:pt x="1014758" y="66536"/>
                  <a:pt x="969581" y="111713"/>
                  <a:pt x="913861" y="111713"/>
                </a:cubicBezTo>
                <a:cubicBezTo>
                  <a:pt x="858141" y="111713"/>
                  <a:pt x="812964" y="66536"/>
                  <a:pt x="812964" y="10816"/>
                </a:cubicBezTo>
                <a:cubicBezTo>
                  <a:pt x="812964" y="7155"/>
                  <a:pt x="813166" y="3554"/>
                  <a:pt x="813547" y="0"/>
                </a:cubicBezTo>
                <a:lnTo>
                  <a:pt x="674841" y="0"/>
                </a:lnTo>
                <a:cubicBezTo>
                  <a:pt x="675221" y="3554"/>
                  <a:pt x="675423" y="7167"/>
                  <a:pt x="675423" y="10816"/>
                </a:cubicBezTo>
                <a:cubicBezTo>
                  <a:pt x="675423" y="66536"/>
                  <a:pt x="630246" y="111713"/>
                  <a:pt x="574527" y="111713"/>
                </a:cubicBezTo>
                <a:cubicBezTo>
                  <a:pt x="518807" y="111713"/>
                  <a:pt x="473630" y="66536"/>
                  <a:pt x="473630" y="10816"/>
                </a:cubicBezTo>
                <a:cubicBezTo>
                  <a:pt x="473630" y="7155"/>
                  <a:pt x="473832" y="3554"/>
                  <a:pt x="474212" y="0"/>
                </a:cubicBezTo>
                <a:lnTo>
                  <a:pt x="335507" y="0"/>
                </a:lnTo>
                <a:cubicBezTo>
                  <a:pt x="335887" y="3554"/>
                  <a:pt x="336089" y="7167"/>
                  <a:pt x="336089" y="10816"/>
                </a:cubicBezTo>
                <a:cubicBezTo>
                  <a:pt x="336089" y="66536"/>
                  <a:pt x="290912" y="111713"/>
                  <a:pt x="235192" y="111713"/>
                </a:cubicBezTo>
                <a:cubicBezTo>
                  <a:pt x="179473" y="111713"/>
                  <a:pt x="134295" y="66536"/>
                  <a:pt x="134295" y="10816"/>
                </a:cubicBezTo>
                <a:cubicBezTo>
                  <a:pt x="134295" y="7155"/>
                  <a:pt x="134497" y="3554"/>
                  <a:pt x="134878" y="0"/>
                </a:cubicBezTo>
                <a:lnTo>
                  <a:pt x="0" y="0"/>
                </a:lnTo>
                <a:lnTo>
                  <a:pt x="0" y="1621471"/>
                </a:lnTo>
                <a:cubicBezTo>
                  <a:pt x="0" y="1659327"/>
                  <a:pt x="30688" y="1690028"/>
                  <a:pt x="68556" y="1690028"/>
                </a:cubicBezTo>
                <a:lnTo>
                  <a:pt x="2780794" y="1690028"/>
                </a:lnTo>
                <a:cubicBezTo>
                  <a:pt x="2818650" y="1690028"/>
                  <a:pt x="2849350" y="1659339"/>
                  <a:pt x="2849350" y="1621471"/>
                </a:cubicBezTo>
                <a:lnTo>
                  <a:pt x="2849350" y="20384"/>
                </a:lnTo>
                <a:cubicBezTo>
                  <a:pt x="2849053" y="17234"/>
                  <a:pt x="2848887" y="14049"/>
                  <a:pt x="2848887" y="10828"/>
                </a:cubicBezTo>
                <a:cubicBezTo>
                  <a:pt x="2848887" y="7607"/>
                  <a:pt x="2849053" y="4421"/>
                  <a:pt x="2849350" y="1272"/>
                </a:cubicBezTo>
                <a:close/>
              </a:path>
            </a:pathLst>
          </a:custGeom>
          <a:solidFill>
            <a:schemeClr val="lt1"/>
          </a:solidFill>
          <a:ln>
            <a:noFill/>
          </a:ln>
          <a:effectLst>
            <a:outerShdw dist="57150" dir="3000000" algn="bl" rotWithShape="0">
              <a:schemeClr val="dk1">
                <a:alpha val="2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501" name="Google Shape;501;p8"/>
          <p:cNvGrpSpPr/>
          <p:nvPr/>
        </p:nvGrpSpPr>
        <p:grpSpPr>
          <a:xfrm>
            <a:off x="358121" y="366766"/>
            <a:ext cx="11602959" cy="6139365"/>
            <a:chOff x="268590" y="275074"/>
            <a:chExt cx="8702219" cy="4604524"/>
          </a:xfrm>
        </p:grpSpPr>
        <p:grpSp>
          <p:nvGrpSpPr>
            <p:cNvPr id="502" name="Google Shape;502;p8"/>
            <p:cNvGrpSpPr/>
            <p:nvPr/>
          </p:nvGrpSpPr>
          <p:grpSpPr>
            <a:xfrm flipH="1">
              <a:off x="268590" y="4123695"/>
              <a:ext cx="358420" cy="358420"/>
              <a:chOff x="2560313" y="3108720"/>
              <a:chExt cx="146653" cy="146653"/>
            </a:xfrm>
          </p:grpSpPr>
          <p:sp>
            <p:nvSpPr>
              <p:cNvPr id="503" name="Google Shape;503;p8"/>
              <p:cNvSpPr/>
              <p:nvPr/>
            </p:nvSpPr>
            <p:spPr>
              <a:xfrm>
                <a:off x="2582233" y="3108720"/>
                <a:ext cx="102835" cy="146653"/>
              </a:xfrm>
              <a:custGeom>
                <a:avLst/>
                <a:gdLst/>
                <a:ahLst/>
                <a:cxnLst/>
                <a:rect l="l" t="t" r="r" b="b"/>
                <a:pathLst>
                  <a:path w="136658" h="194888" extrusionOk="0">
                    <a:moveTo>
                      <a:pt x="89563" y="83140"/>
                    </a:moveTo>
                    <a:cubicBezTo>
                      <a:pt x="125422" y="136364"/>
                      <a:pt x="144986" y="185915"/>
                      <a:pt x="133254" y="193819"/>
                    </a:cubicBezTo>
                    <a:cubicBezTo>
                      <a:pt x="121524" y="201723"/>
                      <a:pt x="82954" y="164972"/>
                      <a:pt x="47096" y="111749"/>
                    </a:cubicBezTo>
                    <a:cubicBezTo>
                      <a:pt x="11237" y="58525"/>
                      <a:pt x="-8327" y="8973"/>
                      <a:pt x="3404" y="1070"/>
                    </a:cubicBezTo>
                    <a:cubicBezTo>
                      <a:pt x="15135" y="-6834"/>
                      <a:pt x="53704" y="29916"/>
                      <a:pt x="89563" y="83140"/>
                    </a:cubicBezTo>
                    <a:close/>
                  </a:path>
                </a:pathLst>
              </a:custGeom>
              <a:noFill/>
              <a:ln w="9525" cap="flat"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4" name="Google Shape;504;p8"/>
              <p:cNvSpPr/>
              <p:nvPr/>
            </p:nvSpPr>
            <p:spPr>
              <a:xfrm>
                <a:off x="2560313" y="3130639"/>
                <a:ext cx="146653" cy="102835"/>
              </a:xfrm>
              <a:custGeom>
                <a:avLst/>
                <a:gdLst/>
                <a:ahLst/>
                <a:cxnLst/>
                <a:rect l="l" t="t" r="r" b="b"/>
                <a:pathLst>
                  <a:path w="194888" h="136658" extrusionOk="0">
                    <a:moveTo>
                      <a:pt x="83140" y="47096"/>
                    </a:moveTo>
                    <a:cubicBezTo>
                      <a:pt x="136364" y="11237"/>
                      <a:pt x="185915" y="-8327"/>
                      <a:pt x="193819" y="3404"/>
                    </a:cubicBezTo>
                    <a:cubicBezTo>
                      <a:pt x="201723" y="15135"/>
                      <a:pt x="164972" y="53704"/>
                      <a:pt x="111749" y="89563"/>
                    </a:cubicBezTo>
                    <a:cubicBezTo>
                      <a:pt x="58525" y="125422"/>
                      <a:pt x="8973" y="144986"/>
                      <a:pt x="1070" y="133254"/>
                    </a:cubicBezTo>
                    <a:cubicBezTo>
                      <a:pt x="-6834" y="121524"/>
                      <a:pt x="29916" y="82955"/>
                      <a:pt x="83140" y="47096"/>
                    </a:cubicBezTo>
                    <a:close/>
                  </a:path>
                </a:pathLst>
              </a:custGeom>
              <a:noFill/>
              <a:ln w="9525" cap="flat"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5" name="Google Shape;505;p8"/>
              <p:cNvSpPr/>
              <p:nvPr/>
            </p:nvSpPr>
            <p:spPr>
              <a:xfrm>
                <a:off x="2619596" y="3168002"/>
                <a:ext cx="28153" cy="28153"/>
              </a:xfrm>
              <a:custGeom>
                <a:avLst/>
                <a:gdLst/>
                <a:ahLst/>
                <a:cxnLst/>
                <a:rect l="l" t="t" r="r" b="b"/>
                <a:pathLst>
                  <a:path w="37413" h="37413" extrusionOk="0">
                    <a:moveTo>
                      <a:pt x="34217" y="8259"/>
                    </a:moveTo>
                    <a:cubicBezTo>
                      <a:pt x="39994" y="16829"/>
                      <a:pt x="37724" y="28453"/>
                      <a:pt x="29154" y="34218"/>
                    </a:cubicBezTo>
                    <a:cubicBezTo>
                      <a:pt x="20585" y="39994"/>
                      <a:pt x="8960" y="37724"/>
                      <a:pt x="3196" y="29154"/>
                    </a:cubicBezTo>
                    <a:cubicBezTo>
                      <a:pt x="-2581" y="20585"/>
                      <a:pt x="-310" y="8961"/>
                      <a:pt x="8259" y="3196"/>
                    </a:cubicBezTo>
                    <a:cubicBezTo>
                      <a:pt x="16829" y="-2581"/>
                      <a:pt x="28453" y="-310"/>
                      <a:pt x="34217" y="825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506" name="Google Shape;506;p8"/>
            <p:cNvGrpSpPr/>
            <p:nvPr/>
          </p:nvGrpSpPr>
          <p:grpSpPr>
            <a:xfrm flipH="1">
              <a:off x="8165520" y="4677751"/>
              <a:ext cx="222920" cy="201848"/>
              <a:chOff x="1750909" y="1599631"/>
              <a:chExt cx="149983" cy="135805"/>
            </a:xfrm>
          </p:grpSpPr>
          <p:sp>
            <p:nvSpPr>
              <p:cNvPr id="507" name="Google Shape;507;p8"/>
              <p:cNvSpPr/>
              <p:nvPr/>
            </p:nvSpPr>
            <p:spPr>
              <a:xfrm>
                <a:off x="1775660" y="1599631"/>
                <a:ext cx="125233" cy="130205"/>
              </a:xfrm>
              <a:custGeom>
                <a:avLst/>
                <a:gdLst/>
                <a:ahLst/>
                <a:cxnLst/>
                <a:rect l="l" t="t" r="r" b="b"/>
                <a:pathLst>
                  <a:path w="166422" h="173030" extrusionOk="0">
                    <a:moveTo>
                      <a:pt x="107707" y="109146"/>
                    </a:moveTo>
                    <a:lnTo>
                      <a:pt x="137707" y="84911"/>
                    </a:lnTo>
                    <a:lnTo>
                      <a:pt x="166149" y="98294"/>
                    </a:lnTo>
                    <a:cubicBezTo>
                      <a:pt x="168336" y="72039"/>
                      <a:pt x="157116" y="51310"/>
                      <a:pt x="142877" y="35883"/>
                    </a:cubicBezTo>
                    <a:cubicBezTo>
                      <a:pt x="130789" y="18720"/>
                      <a:pt x="112890" y="3387"/>
                      <a:pt x="86765" y="0"/>
                    </a:cubicBezTo>
                    <a:lnTo>
                      <a:pt x="93873" y="30617"/>
                    </a:lnTo>
                    <a:lnTo>
                      <a:pt x="63873" y="54852"/>
                    </a:lnTo>
                    <a:lnTo>
                      <a:pt x="0" y="48054"/>
                    </a:lnTo>
                    <a:lnTo>
                      <a:pt x="50015" y="109990"/>
                    </a:lnTo>
                    <a:lnTo>
                      <a:pt x="50906" y="111095"/>
                    </a:lnTo>
                    <a:lnTo>
                      <a:pt x="100921" y="173031"/>
                    </a:lnTo>
                    <a:lnTo>
                      <a:pt x="107719" y="10915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8" name="Google Shape;508;p8"/>
              <p:cNvSpPr/>
              <p:nvPr/>
            </p:nvSpPr>
            <p:spPr>
              <a:xfrm>
                <a:off x="1750909" y="1677149"/>
                <a:ext cx="67312" cy="58287"/>
              </a:xfrm>
              <a:custGeom>
                <a:avLst/>
                <a:gdLst/>
                <a:ahLst/>
                <a:cxnLst/>
                <a:rect l="l" t="t" r="r" b="b"/>
                <a:pathLst>
                  <a:path w="89451" h="77458" extrusionOk="0">
                    <a:moveTo>
                      <a:pt x="0" y="77459"/>
                    </a:moveTo>
                    <a:lnTo>
                      <a:pt x="77197" y="0"/>
                    </a:lnTo>
                    <a:lnTo>
                      <a:pt x="89451" y="15166"/>
                    </a:lnTo>
                    <a:lnTo>
                      <a:pt x="0" y="7745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509" name="Google Shape;509;p8"/>
            <p:cNvGrpSpPr/>
            <p:nvPr/>
          </p:nvGrpSpPr>
          <p:grpSpPr>
            <a:xfrm flipH="1">
              <a:off x="4469806" y="275074"/>
              <a:ext cx="204375" cy="221040"/>
              <a:chOff x="2642037" y="391134"/>
              <a:chExt cx="137506" cy="148718"/>
            </a:xfrm>
          </p:grpSpPr>
          <p:sp>
            <p:nvSpPr>
              <p:cNvPr id="510" name="Google Shape;510;p8"/>
              <p:cNvSpPr/>
              <p:nvPr/>
            </p:nvSpPr>
            <p:spPr>
              <a:xfrm>
                <a:off x="2642037" y="391134"/>
                <a:ext cx="129964" cy="125855"/>
              </a:xfrm>
              <a:custGeom>
                <a:avLst/>
                <a:gdLst/>
                <a:ahLst/>
                <a:cxnLst/>
                <a:rect l="l" t="t" r="r" b="b"/>
                <a:pathLst>
                  <a:path w="172709" h="167249" extrusionOk="0">
                    <a:moveTo>
                      <a:pt x="108718" y="58389"/>
                    </a:moveTo>
                    <a:lnTo>
                      <a:pt x="83913" y="28853"/>
                    </a:lnTo>
                    <a:lnTo>
                      <a:pt x="96749" y="161"/>
                    </a:lnTo>
                    <a:cubicBezTo>
                      <a:pt x="70458" y="-1515"/>
                      <a:pt x="49955" y="10098"/>
                      <a:pt x="34801" y="24622"/>
                    </a:cubicBezTo>
                    <a:cubicBezTo>
                      <a:pt x="17876" y="37030"/>
                      <a:pt x="2888" y="55227"/>
                      <a:pt x="0" y="81411"/>
                    </a:cubicBezTo>
                    <a:lnTo>
                      <a:pt x="30475" y="73721"/>
                    </a:lnTo>
                    <a:lnTo>
                      <a:pt x="55280" y="103257"/>
                    </a:lnTo>
                    <a:lnTo>
                      <a:pt x="49706" y="167249"/>
                    </a:lnTo>
                    <a:lnTo>
                      <a:pt x="110667" y="116058"/>
                    </a:lnTo>
                    <a:lnTo>
                      <a:pt x="111749" y="115143"/>
                    </a:lnTo>
                    <a:lnTo>
                      <a:pt x="172710" y="63951"/>
                    </a:lnTo>
                    <a:lnTo>
                      <a:pt x="108718" y="5837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1" name="Google Shape;511;p8"/>
              <p:cNvSpPr/>
              <p:nvPr/>
            </p:nvSpPr>
            <p:spPr>
              <a:xfrm>
                <a:off x="2720147" y="473453"/>
                <a:ext cx="59396" cy="66399"/>
              </a:xfrm>
              <a:custGeom>
                <a:avLst/>
                <a:gdLst/>
                <a:ahLst/>
                <a:cxnLst/>
                <a:rect l="l" t="t" r="r" b="b"/>
                <a:pathLst>
                  <a:path w="78932" h="88238" extrusionOk="0">
                    <a:moveTo>
                      <a:pt x="78932" y="88239"/>
                    </a:moveTo>
                    <a:lnTo>
                      <a:pt x="0" y="12539"/>
                    </a:lnTo>
                    <a:lnTo>
                      <a:pt x="14928" y="0"/>
                    </a:lnTo>
                    <a:lnTo>
                      <a:pt x="78932" y="8823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512" name="Google Shape;512;p8"/>
            <p:cNvGrpSpPr/>
            <p:nvPr/>
          </p:nvGrpSpPr>
          <p:grpSpPr>
            <a:xfrm rot="-8100000" flipH="1">
              <a:off x="8543473" y="3738764"/>
              <a:ext cx="358420" cy="343386"/>
              <a:chOff x="6797500" y="536688"/>
              <a:chExt cx="625935" cy="599680"/>
            </a:xfrm>
          </p:grpSpPr>
          <p:sp>
            <p:nvSpPr>
              <p:cNvPr id="513" name="Google Shape;513;p8"/>
              <p:cNvSpPr/>
              <p:nvPr/>
            </p:nvSpPr>
            <p:spPr>
              <a:xfrm>
                <a:off x="6904440" y="609370"/>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4" name="Google Shape;514;p8"/>
              <p:cNvSpPr/>
              <p:nvPr/>
            </p:nvSpPr>
            <p:spPr>
              <a:xfrm>
                <a:off x="6871732" y="1083452"/>
                <a:ext cx="52916" cy="52916"/>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5" name="Google Shape;515;p8"/>
              <p:cNvSpPr/>
              <p:nvPr/>
            </p:nvSpPr>
            <p:spPr>
              <a:xfrm>
                <a:off x="7300625" y="536688"/>
                <a:ext cx="122809" cy="122809"/>
              </a:xfrm>
              <a:custGeom>
                <a:avLst/>
                <a:gdLst/>
                <a:ahLst/>
                <a:cxnLst/>
                <a:rect l="l" t="t" r="r" b="b"/>
                <a:pathLst>
                  <a:path w="55886" h="55886" extrusionOk="0">
                    <a:moveTo>
                      <a:pt x="55886" y="27943"/>
                    </a:moveTo>
                    <a:cubicBezTo>
                      <a:pt x="55886" y="43376"/>
                      <a:pt x="43376" y="55886"/>
                      <a:pt x="27943" y="55886"/>
                    </a:cubicBezTo>
                    <a:cubicBezTo>
                      <a:pt x="12511" y="55886"/>
                      <a:pt x="1" y="43376"/>
                      <a:pt x="1" y="27943"/>
                    </a:cubicBezTo>
                    <a:cubicBezTo>
                      <a:pt x="1" y="12511"/>
                      <a:pt x="12511" y="0"/>
                      <a:pt x="27943" y="0"/>
                    </a:cubicBezTo>
                    <a:cubicBezTo>
                      <a:pt x="43376" y="0"/>
                      <a:pt x="55886" y="12511"/>
                      <a:pt x="55886" y="279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6" name="Google Shape;516;p8"/>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7" name="Google Shape;517;p8"/>
              <p:cNvSpPr/>
              <p:nvPr/>
            </p:nvSpPr>
            <p:spPr>
              <a:xfrm>
                <a:off x="7263593" y="920952"/>
                <a:ext cx="37037" cy="37034"/>
              </a:xfrm>
              <a:custGeom>
                <a:avLst/>
                <a:gdLst/>
                <a:ahLst/>
                <a:cxnLst/>
                <a:rect l="l" t="t" r="r" b="b"/>
                <a:pathLst>
                  <a:path w="16854" h="16853" extrusionOk="0">
                    <a:moveTo>
                      <a:pt x="0" y="8427"/>
                    </a:moveTo>
                    <a:cubicBezTo>
                      <a:pt x="0" y="3780"/>
                      <a:pt x="3768" y="0"/>
                      <a:pt x="8427" y="0"/>
                    </a:cubicBezTo>
                    <a:cubicBezTo>
                      <a:pt x="13086" y="0"/>
                      <a:pt x="16854" y="3768"/>
                      <a:pt x="16854" y="8427"/>
                    </a:cubicBezTo>
                    <a:cubicBezTo>
                      <a:pt x="16854" y="13086"/>
                      <a:pt x="13086" y="16854"/>
                      <a:pt x="8427" y="16854"/>
                    </a:cubicBezTo>
                    <a:cubicBezTo>
                      <a:pt x="3768" y="16854"/>
                      <a:pt x="0" y="13086"/>
                      <a:pt x="0" y="84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518" name="Google Shape;518;p8"/>
            <p:cNvGrpSpPr/>
            <p:nvPr/>
          </p:nvGrpSpPr>
          <p:grpSpPr>
            <a:xfrm rot="10800000" flipH="1">
              <a:off x="272720" y="3061492"/>
              <a:ext cx="350187" cy="856395"/>
              <a:chOff x="2394592" y="1351461"/>
              <a:chExt cx="153544" cy="375497"/>
            </a:xfrm>
          </p:grpSpPr>
          <p:sp>
            <p:nvSpPr>
              <p:cNvPr id="519" name="Google Shape;519;p8"/>
              <p:cNvSpPr/>
              <p:nvPr/>
            </p:nvSpPr>
            <p:spPr>
              <a:xfrm>
                <a:off x="2476567" y="1351461"/>
                <a:ext cx="71569" cy="96969"/>
              </a:xfrm>
              <a:custGeom>
                <a:avLst/>
                <a:gdLst/>
                <a:ahLst/>
                <a:cxnLst/>
                <a:rect l="l" t="t" r="r" b="b"/>
                <a:pathLst>
                  <a:path w="95108" h="128863" extrusionOk="0">
                    <a:moveTo>
                      <a:pt x="87787" y="6882"/>
                    </a:moveTo>
                    <a:lnTo>
                      <a:pt x="84257" y="5848"/>
                    </a:lnTo>
                    <a:lnTo>
                      <a:pt x="67831" y="1034"/>
                    </a:lnTo>
                    <a:lnTo>
                      <a:pt x="64301" y="0"/>
                    </a:lnTo>
                    <a:cubicBezTo>
                      <a:pt x="64301" y="0"/>
                      <a:pt x="33886" y="79669"/>
                      <a:pt x="9152" y="72419"/>
                    </a:cubicBezTo>
                    <a:lnTo>
                      <a:pt x="0" y="103654"/>
                    </a:lnTo>
                    <a:lnTo>
                      <a:pt x="41707" y="115885"/>
                    </a:lnTo>
                    <a:lnTo>
                      <a:pt x="44250" y="116634"/>
                    </a:lnTo>
                    <a:lnTo>
                      <a:pt x="85957" y="128864"/>
                    </a:lnTo>
                    <a:lnTo>
                      <a:pt x="95109" y="97628"/>
                    </a:lnTo>
                    <a:cubicBezTo>
                      <a:pt x="70375" y="90378"/>
                      <a:pt x="87775" y="6894"/>
                      <a:pt x="87775" y="689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0" name="Google Shape;520;p8"/>
              <p:cNvSpPr/>
              <p:nvPr/>
            </p:nvSpPr>
            <p:spPr>
              <a:xfrm rot="983372">
                <a:off x="2434154" y="1433203"/>
                <a:ext cx="67464" cy="290131"/>
              </a:xfrm>
              <a:custGeom>
                <a:avLst/>
                <a:gdLst/>
                <a:ahLst/>
                <a:cxnLst/>
                <a:rect l="l" t="t" r="r" b="b"/>
                <a:pathLst>
                  <a:path w="89581" h="385248" extrusionOk="0">
                    <a:moveTo>
                      <a:pt x="0" y="0"/>
                    </a:moveTo>
                    <a:lnTo>
                      <a:pt x="89582" y="0"/>
                    </a:lnTo>
                    <a:lnTo>
                      <a:pt x="89582" y="385249"/>
                    </a:lnTo>
                    <a:lnTo>
                      <a:pt x="0" y="38524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1" name="Google Shape;521;p8"/>
              <p:cNvSpPr/>
              <p:nvPr/>
            </p:nvSpPr>
            <p:spPr>
              <a:xfrm rot="983372">
                <a:off x="2470638" y="1449189"/>
                <a:ext cx="67464" cy="10132"/>
              </a:xfrm>
              <a:custGeom>
                <a:avLst/>
                <a:gdLst/>
                <a:ahLst/>
                <a:cxnLst/>
                <a:rect l="l" t="t" r="r" b="b"/>
                <a:pathLst>
                  <a:path w="89581" h="13454" extrusionOk="0">
                    <a:moveTo>
                      <a:pt x="0" y="0"/>
                    </a:moveTo>
                    <a:lnTo>
                      <a:pt x="89582" y="0"/>
                    </a:lnTo>
                    <a:lnTo>
                      <a:pt x="89582" y="13455"/>
                    </a:lnTo>
                    <a:lnTo>
                      <a:pt x="0" y="1345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2" name="Google Shape;522;p8"/>
              <p:cNvSpPr/>
              <p:nvPr/>
            </p:nvSpPr>
            <p:spPr>
              <a:xfrm rot="983372">
                <a:off x="2399500" y="1691836"/>
                <a:ext cx="67464" cy="10132"/>
              </a:xfrm>
              <a:custGeom>
                <a:avLst/>
                <a:gdLst/>
                <a:ahLst/>
                <a:cxnLst/>
                <a:rect l="l" t="t" r="r" b="b"/>
                <a:pathLst>
                  <a:path w="89581" h="13454" extrusionOk="0">
                    <a:moveTo>
                      <a:pt x="0" y="0"/>
                    </a:moveTo>
                    <a:lnTo>
                      <a:pt x="89582" y="0"/>
                    </a:lnTo>
                    <a:lnTo>
                      <a:pt x="89582" y="13455"/>
                    </a:lnTo>
                    <a:lnTo>
                      <a:pt x="0" y="1345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3" name="Google Shape;523;p8"/>
              <p:cNvSpPr/>
              <p:nvPr/>
            </p:nvSpPr>
            <p:spPr>
              <a:xfrm>
                <a:off x="2442715" y="1495159"/>
                <a:ext cx="50238" cy="145046"/>
              </a:xfrm>
              <a:custGeom>
                <a:avLst/>
                <a:gdLst/>
                <a:ahLst/>
                <a:cxnLst/>
                <a:rect l="l" t="t" r="r" b="b"/>
                <a:pathLst>
                  <a:path w="66762" h="192752" extrusionOk="0">
                    <a:moveTo>
                      <a:pt x="15547" y="91153"/>
                    </a:moveTo>
                    <a:cubicBezTo>
                      <a:pt x="31129" y="38000"/>
                      <a:pt x="51739" y="-2744"/>
                      <a:pt x="61592" y="145"/>
                    </a:cubicBezTo>
                    <a:cubicBezTo>
                      <a:pt x="71445" y="3033"/>
                      <a:pt x="66798" y="48460"/>
                      <a:pt x="51216" y="101600"/>
                    </a:cubicBezTo>
                    <a:cubicBezTo>
                      <a:pt x="35634" y="154753"/>
                      <a:pt x="15024" y="195496"/>
                      <a:pt x="5171" y="192608"/>
                    </a:cubicBezTo>
                    <a:cubicBezTo>
                      <a:pt x="-4682" y="189720"/>
                      <a:pt x="-35" y="144293"/>
                      <a:pt x="15547" y="9115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4" name="Google Shape;524;p8"/>
              <p:cNvSpPr/>
              <p:nvPr/>
            </p:nvSpPr>
            <p:spPr>
              <a:xfrm>
                <a:off x="2417184" y="1641802"/>
                <a:ext cx="5631" cy="9700"/>
              </a:xfrm>
              <a:custGeom>
                <a:avLst/>
                <a:gdLst/>
                <a:ahLst/>
                <a:cxnLst/>
                <a:rect l="l" t="t" r="r" b="b"/>
                <a:pathLst>
                  <a:path w="7483" h="12891" extrusionOk="0">
                    <a:moveTo>
                      <a:pt x="7467" y="2616"/>
                    </a:moveTo>
                    <a:cubicBezTo>
                      <a:pt x="7455" y="2521"/>
                      <a:pt x="7431" y="2402"/>
                      <a:pt x="7407" y="2307"/>
                    </a:cubicBezTo>
                    <a:cubicBezTo>
                      <a:pt x="7336" y="1475"/>
                      <a:pt x="6979" y="714"/>
                      <a:pt x="6218" y="298"/>
                    </a:cubicBezTo>
                    <a:cubicBezTo>
                      <a:pt x="5826" y="84"/>
                      <a:pt x="5434" y="-11"/>
                      <a:pt x="4994" y="1"/>
                    </a:cubicBezTo>
                    <a:cubicBezTo>
                      <a:pt x="4483" y="1"/>
                      <a:pt x="3865" y="156"/>
                      <a:pt x="3485" y="524"/>
                    </a:cubicBezTo>
                    <a:cubicBezTo>
                      <a:pt x="3402" y="607"/>
                      <a:pt x="3318" y="690"/>
                      <a:pt x="3223" y="785"/>
                    </a:cubicBezTo>
                    <a:lnTo>
                      <a:pt x="3794" y="429"/>
                    </a:lnTo>
                    <a:cubicBezTo>
                      <a:pt x="3295" y="679"/>
                      <a:pt x="2879" y="976"/>
                      <a:pt x="2546" y="1439"/>
                    </a:cubicBezTo>
                    <a:cubicBezTo>
                      <a:pt x="2356" y="1713"/>
                      <a:pt x="2177" y="2093"/>
                      <a:pt x="2011" y="2414"/>
                    </a:cubicBezTo>
                    <a:cubicBezTo>
                      <a:pt x="1868" y="2687"/>
                      <a:pt x="1726" y="2972"/>
                      <a:pt x="1583" y="3258"/>
                    </a:cubicBezTo>
                    <a:cubicBezTo>
                      <a:pt x="1298" y="3864"/>
                      <a:pt x="1060" y="4494"/>
                      <a:pt x="870" y="5136"/>
                    </a:cubicBezTo>
                    <a:cubicBezTo>
                      <a:pt x="620" y="5991"/>
                      <a:pt x="406" y="6859"/>
                      <a:pt x="228" y="7739"/>
                    </a:cubicBezTo>
                    <a:cubicBezTo>
                      <a:pt x="14" y="8856"/>
                      <a:pt x="-212" y="10033"/>
                      <a:pt x="371" y="11090"/>
                    </a:cubicBezTo>
                    <a:cubicBezTo>
                      <a:pt x="882" y="12041"/>
                      <a:pt x="1678" y="12742"/>
                      <a:pt x="2795" y="12873"/>
                    </a:cubicBezTo>
                    <a:cubicBezTo>
                      <a:pt x="3865" y="12992"/>
                      <a:pt x="4970" y="12528"/>
                      <a:pt x="5600" y="11649"/>
                    </a:cubicBezTo>
                    <a:cubicBezTo>
                      <a:pt x="6028" y="11055"/>
                      <a:pt x="6302" y="10413"/>
                      <a:pt x="6337" y="9676"/>
                    </a:cubicBezTo>
                    <a:cubicBezTo>
                      <a:pt x="6337" y="9426"/>
                      <a:pt x="6361" y="9177"/>
                      <a:pt x="6385" y="8939"/>
                    </a:cubicBezTo>
                    <a:cubicBezTo>
                      <a:pt x="6421" y="8428"/>
                      <a:pt x="6480" y="7917"/>
                      <a:pt x="6563" y="7406"/>
                    </a:cubicBezTo>
                    <a:cubicBezTo>
                      <a:pt x="6706" y="6479"/>
                      <a:pt x="6920" y="5552"/>
                      <a:pt x="7146" y="4625"/>
                    </a:cubicBezTo>
                    <a:cubicBezTo>
                      <a:pt x="7181" y="4506"/>
                      <a:pt x="7205" y="4387"/>
                      <a:pt x="7241" y="4268"/>
                    </a:cubicBezTo>
                    <a:cubicBezTo>
                      <a:pt x="7336" y="3959"/>
                      <a:pt x="7443" y="3650"/>
                      <a:pt x="7478" y="3317"/>
                    </a:cubicBezTo>
                    <a:cubicBezTo>
                      <a:pt x="7490" y="3163"/>
                      <a:pt x="7478" y="3056"/>
                      <a:pt x="7467" y="2925"/>
                    </a:cubicBezTo>
                    <a:cubicBezTo>
                      <a:pt x="7467" y="2865"/>
                      <a:pt x="7467" y="2806"/>
                      <a:pt x="7478" y="2735"/>
                    </a:cubicBezTo>
                    <a:cubicBezTo>
                      <a:pt x="7478" y="2699"/>
                      <a:pt x="7455" y="2663"/>
                      <a:pt x="7455" y="261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5" name="Google Shape;525;p8"/>
              <p:cNvSpPr/>
              <p:nvPr/>
            </p:nvSpPr>
            <p:spPr>
              <a:xfrm>
                <a:off x="2411261" y="1656772"/>
                <a:ext cx="5657" cy="10774"/>
              </a:xfrm>
              <a:custGeom>
                <a:avLst/>
                <a:gdLst/>
                <a:ahLst/>
                <a:cxnLst/>
                <a:rect l="l" t="t" r="r" b="b"/>
                <a:pathLst>
                  <a:path w="7517" h="14318" extrusionOk="0">
                    <a:moveTo>
                      <a:pt x="4268" y="14"/>
                    </a:moveTo>
                    <a:cubicBezTo>
                      <a:pt x="3115" y="121"/>
                      <a:pt x="2260" y="1060"/>
                      <a:pt x="1903" y="2094"/>
                    </a:cubicBezTo>
                    <a:cubicBezTo>
                      <a:pt x="1784" y="2450"/>
                      <a:pt x="1654" y="2807"/>
                      <a:pt x="1535" y="3163"/>
                    </a:cubicBezTo>
                    <a:cubicBezTo>
                      <a:pt x="1202" y="4197"/>
                      <a:pt x="1012" y="5255"/>
                      <a:pt x="810" y="6325"/>
                    </a:cubicBezTo>
                    <a:cubicBezTo>
                      <a:pt x="655" y="7145"/>
                      <a:pt x="465" y="7965"/>
                      <a:pt x="322" y="8785"/>
                    </a:cubicBezTo>
                    <a:cubicBezTo>
                      <a:pt x="251" y="9201"/>
                      <a:pt x="180" y="9605"/>
                      <a:pt x="108" y="10021"/>
                    </a:cubicBezTo>
                    <a:cubicBezTo>
                      <a:pt x="25" y="10509"/>
                      <a:pt x="-46" y="10877"/>
                      <a:pt x="37" y="11424"/>
                    </a:cubicBezTo>
                    <a:cubicBezTo>
                      <a:pt x="192" y="12434"/>
                      <a:pt x="726" y="13028"/>
                      <a:pt x="1440" y="13694"/>
                    </a:cubicBezTo>
                    <a:cubicBezTo>
                      <a:pt x="2283" y="14490"/>
                      <a:pt x="3710" y="14431"/>
                      <a:pt x="4696" y="14039"/>
                    </a:cubicBezTo>
                    <a:cubicBezTo>
                      <a:pt x="5540" y="13706"/>
                      <a:pt x="6218" y="12993"/>
                      <a:pt x="6550" y="12149"/>
                    </a:cubicBezTo>
                    <a:cubicBezTo>
                      <a:pt x="6717" y="11745"/>
                      <a:pt x="6776" y="11246"/>
                      <a:pt x="6859" y="10806"/>
                    </a:cubicBezTo>
                    <a:cubicBezTo>
                      <a:pt x="6943" y="10366"/>
                      <a:pt x="7014" y="9926"/>
                      <a:pt x="7085" y="9486"/>
                    </a:cubicBezTo>
                    <a:cubicBezTo>
                      <a:pt x="7228" y="8643"/>
                      <a:pt x="7299" y="7775"/>
                      <a:pt x="7394" y="6919"/>
                    </a:cubicBezTo>
                    <a:cubicBezTo>
                      <a:pt x="7513" y="5826"/>
                      <a:pt x="7549" y="4768"/>
                      <a:pt x="7489" y="3675"/>
                    </a:cubicBezTo>
                    <a:cubicBezTo>
                      <a:pt x="7466" y="3247"/>
                      <a:pt x="7442" y="2807"/>
                      <a:pt x="7382" y="2391"/>
                    </a:cubicBezTo>
                    <a:cubicBezTo>
                      <a:pt x="7145" y="857"/>
                      <a:pt x="5766" y="-129"/>
                      <a:pt x="4268" y="1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6" name="Google Shape;526;p8"/>
              <p:cNvSpPr/>
              <p:nvPr/>
            </p:nvSpPr>
            <p:spPr>
              <a:xfrm>
                <a:off x="2418814" y="1653345"/>
                <a:ext cx="5440" cy="9275"/>
              </a:xfrm>
              <a:custGeom>
                <a:avLst/>
                <a:gdLst/>
                <a:ahLst/>
                <a:cxnLst/>
                <a:rect l="l" t="t" r="r" b="b"/>
                <a:pathLst>
                  <a:path w="7229" h="12326" extrusionOk="0">
                    <a:moveTo>
                      <a:pt x="7120" y="2106"/>
                    </a:moveTo>
                    <a:cubicBezTo>
                      <a:pt x="7120" y="2106"/>
                      <a:pt x="7085" y="1999"/>
                      <a:pt x="7073" y="1952"/>
                    </a:cubicBezTo>
                    <a:cubicBezTo>
                      <a:pt x="7013" y="1536"/>
                      <a:pt x="6847" y="1179"/>
                      <a:pt x="6585" y="846"/>
                    </a:cubicBezTo>
                    <a:cubicBezTo>
                      <a:pt x="6336" y="537"/>
                      <a:pt x="6015" y="312"/>
                      <a:pt x="5646" y="157"/>
                    </a:cubicBezTo>
                    <a:cubicBezTo>
                      <a:pt x="4850" y="-164"/>
                      <a:pt x="4101" y="38"/>
                      <a:pt x="3412" y="478"/>
                    </a:cubicBezTo>
                    <a:cubicBezTo>
                      <a:pt x="3293" y="537"/>
                      <a:pt x="3174" y="621"/>
                      <a:pt x="3067" y="692"/>
                    </a:cubicBezTo>
                    <a:cubicBezTo>
                      <a:pt x="3056" y="692"/>
                      <a:pt x="3044" y="716"/>
                      <a:pt x="3020" y="716"/>
                    </a:cubicBezTo>
                    <a:cubicBezTo>
                      <a:pt x="3020" y="716"/>
                      <a:pt x="3032" y="716"/>
                      <a:pt x="3044" y="716"/>
                    </a:cubicBezTo>
                    <a:cubicBezTo>
                      <a:pt x="2830" y="870"/>
                      <a:pt x="2616" y="1025"/>
                      <a:pt x="2449" y="1251"/>
                    </a:cubicBezTo>
                    <a:cubicBezTo>
                      <a:pt x="2259" y="1500"/>
                      <a:pt x="2105" y="1869"/>
                      <a:pt x="1962" y="2166"/>
                    </a:cubicBezTo>
                    <a:cubicBezTo>
                      <a:pt x="1843" y="2404"/>
                      <a:pt x="1724" y="2653"/>
                      <a:pt x="1617" y="2903"/>
                    </a:cubicBezTo>
                    <a:cubicBezTo>
                      <a:pt x="1380" y="3426"/>
                      <a:pt x="1154" y="3961"/>
                      <a:pt x="952" y="4495"/>
                    </a:cubicBezTo>
                    <a:cubicBezTo>
                      <a:pt x="762" y="5030"/>
                      <a:pt x="583" y="5577"/>
                      <a:pt x="429" y="6124"/>
                    </a:cubicBezTo>
                    <a:cubicBezTo>
                      <a:pt x="203" y="6944"/>
                      <a:pt x="84" y="7728"/>
                      <a:pt x="13" y="8572"/>
                    </a:cubicBezTo>
                    <a:cubicBezTo>
                      <a:pt x="-59" y="9464"/>
                      <a:pt x="167" y="10391"/>
                      <a:pt x="750" y="11092"/>
                    </a:cubicBezTo>
                    <a:cubicBezTo>
                      <a:pt x="1261" y="11722"/>
                      <a:pt x="2152" y="12257"/>
                      <a:pt x="2984" y="12316"/>
                    </a:cubicBezTo>
                    <a:cubicBezTo>
                      <a:pt x="3864" y="12376"/>
                      <a:pt x="4826" y="12185"/>
                      <a:pt x="5504" y="11579"/>
                    </a:cubicBezTo>
                    <a:cubicBezTo>
                      <a:pt x="6134" y="11021"/>
                      <a:pt x="6681" y="10224"/>
                      <a:pt x="6728" y="9345"/>
                    </a:cubicBezTo>
                    <a:cubicBezTo>
                      <a:pt x="6764" y="8762"/>
                      <a:pt x="6847" y="8180"/>
                      <a:pt x="6847" y="7609"/>
                    </a:cubicBezTo>
                    <a:cubicBezTo>
                      <a:pt x="6847" y="7063"/>
                      <a:pt x="6871" y="6528"/>
                      <a:pt x="6906" y="5981"/>
                    </a:cubicBezTo>
                    <a:cubicBezTo>
                      <a:pt x="6942" y="5446"/>
                      <a:pt x="6990" y="4911"/>
                      <a:pt x="7061" y="4376"/>
                    </a:cubicBezTo>
                    <a:cubicBezTo>
                      <a:pt x="7096" y="4115"/>
                      <a:pt x="7144" y="3854"/>
                      <a:pt x="7180" y="3580"/>
                    </a:cubicBezTo>
                    <a:cubicBezTo>
                      <a:pt x="7263" y="3069"/>
                      <a:pt x="7239" y="2570"/>
                      <a:pt x="7120" y="20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7" name="Google Shape;527;p8"/>
              <p:cNvSpPr/>
              <p:nvPr/>
            </p:nvSpPr>
            <p:spPr>
              <a:xfrm>
                <a:off x="2426744" y="1642625"/>
                <a:ext cx="6064" cy="11272"/>
              </a:xfrm>
              <a:custGeom>
                <a:avLst/>
                <a:gdLst/>
                <a:ahLst/>
                <a:cxnLst/>
                <a:rect l="l" t="t" r="r" b="b"/>
                <a:pathLst>
                  <a:path w="8059" h="14980" extrusionOk="0">
                    <a:moveTo>
                      <a:pt x="6156" y="74"/>
                    </a:moveTo>
                    <a:cubicBezTo>
                      <a:pt x="4967" y="-223"/>
                      <a:pt x="3731" y="395"/>
                      <a:pt x="3267" y="1536"/>
                    </a:cubicBezTo>
                    <a:cubicBezTo>
                      <a:pt x="3172" y="1774"/>
                      <a:pt x="3077" y="2011"/>
                      <a:pt x="2982" y="2249"/>
                    </a:cubicBezTo>
                    <a:cubicBezTo>
                      <a:pt x="2946" y="2344"/>
                      <a:pt x="2911" y="2427"/>
                      <a:pt x="2875" y="2523"/>
                    </a:cubicBezTo>
                    <a:cubicBezTo>
                      <a:pt x="2851" y="2570"/>
                      <a:pt x="2851" y="2558"/>
                      <a:pt x="2816" y="2641"/>
                    </a:cubicBezTo>
                    <a:cubicBezTo>
                      <a:pt x="2542" y="3141"/>
                      <a:pt x="2317" y="3664"/>
                      <a:pt x="2126" y="4198"/>
                    </a:cubicBezTo>
                    <a:cubicBezTo>
                      <a:pt x="1817" y="5042"/>
                      <a:pt x="1544" y="5910"/>
                      <a:pt x="1247" y="6766"/>
                    </a:cubicBezTo>
                    <a:cubicBezTo>
                      <a:pt x="878" y="7835"/>
                      <a:pt x="569" y="8905"/>
                      <a:pt x="296" y="10010"/>
                    </a:cubicBezTo>
                    <a:cubicBezTo>
                      <a:pt x="129" y="10700"/>
                      <a:pt x="-84" y="11306"/>
                      <a:pt x="34" y="12043"/>
                    </a:cubicBezTo>
                    <a:cubicBezTo>
                      <a:pt x="237" y="13350"/>
                      <a:pt x="1187" y="14575"/>
                      <a:pt x="2483" y="14895"/>
                    </a:cubicBezTo>
                    <a:cubicBezTo>
                      <a:pt x="3755" y="15216"/>
                      <a:pt x="5276" y="14598"/>
                      <a:pt x="6013" y="13505"/>
                    </a:cubicBezTo>
                    <a:cubicBezTo>
                      <a:pt x="6524" y="12744"/>
                      <a:pt x="6655" y="11853"/>
                      <a:pt x="6869" y="10973"/>
                    </a:cubicBezTo>
                    <a:cubicBezTo>
                      <a:pt x="7095" y="10094"/>
                      <a:pt x="7249" y="9214"/>
                      <a:pt x="7392" y="8311"/>
                    </a:cubicBezTo>
                    <a:cubicBezTo>
                      <a:pt x="7534" y="7420"/>
                      <a:pt x="7689" y="6528"/>
                      <a:pt x="7820" y="5637"/>
                    </a:cubicBezTo>
                    <a:cubicBezTo>
                      <a:pt x="7879" y="5197"/>
                      <a:pt x="7915" y="4733"/>
                      <a:pt x="7938" y="4294"/>
                    </a:cubicBezTo>
                    <a:cubicBezTo>
                      <a:pt x="7938" y="4080"/>
                      <a:pt x="7938" y="3913"/>
                      <a:pt x="7938" y="3782"/>
                    </a:cubicBezTo>
                    <a:lnTo>
                      <a:pt x="7962" y="3509"/>
                    </a:lnTo>
                    <a:cubicBezTo>
                      <a:pt x="7986" y="3248"/>
                      <a:pt x="8010" y="2998"/>
                      <a:pt x="8045" y="2736"/>
                    </a:cubicBezTo>
                    <a:cubicBezTo>
                      <a:pt x="8176" y="1512"/>
                      <a:pt x="7380" y="383"/>
                      <a:pt x="6191" y="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8" name="Google Shape;528;p8"/>
              <p:cNvSpPr/>
              <p:nvPr/>
            </p:nvSpPr>
            <p:spPr>
              <a:xfrm>
                <a:off x="2425205" y="1630443"/>
                <a:ext cx="4939" cy="10027"/>
              </a:xfrm>
              <a:custGeom>
                <a:avLst/>
                <a:gdLst/>
                <a:ahLst/>
                <a:cxnLst/>
                <a:rect l="l" t="t" r="r" b="b"/>
                <a:pathLst>
                  <a:path w="6563" h="13325" extrusionOk="0">
                    <a:moveTo>
                      <a:pt x="6345" y="1837"/>
                    </a:moveTo>
                    <a:cubicBezTo>
                      <a:pt x="6261" y="934"/>
                      <a:pt x="5346" y="78"/>
                      <a:pt x="4455" y="7"/>
                    </a:cubicBezTo>
                    <a:cubicBezTo>
                      <a:pt x="3492" y="-65"/>
                      <a:pt x="2541" y="446"/>
                      <a:pt x="2185" y="1361"/>
                    </a:cubicBezTo>
                    <a:cubicBezTo>
                      <a:pt x="2149" y="1457"/>
                      <a:pt x="2113" y="1552"/>
                      <a:pt x="2066" y="1659"/>
                    </a:cubicBezTo>
                    <a:cubicBezTo>
                      <a:pt x="1971" y="1896"/>
                      <a:pt x="1995" y="1861"/>
                      <a:pt x="2161" y="1552"/>
                    </a:cubicBezTo>
                    <a:lnTo>
                      <a:pt x="1864" y="2087"/>
                    </a:lnTo>
                    <a:cubicBezTo>
                      <a:pt x="1828" y="2182"/>
                      <a:pt x="1792" y="2277"/>
                      <a:pt x="1745" y="2384"/>
                    </a:cubicBezTo>
                    <a:cubicBezTo>
                      <a:pt x="1614" y="2728"/>
                      <a:pt x="1448" y="3061"/>
                      <a:pt x="1353" y="3418"/>
                    </a:cubicBezTo>
                    <a:cubicBezTo>
                      <a:pt x="1115" y="4273"/>
                      <a:pt x="853" y="5129"/>
                      <a:pt x="687" y="5997"/>
                    </a:cubicBezTo>
                    <a:cubicBezTo>
                      <a:pt x="556" y="6686"/>
                      <a:pt x="438" y="7376"/>
                      <a:pt x="319" y="8065"/>
                    </a:cubicBezTo>
                    <a:lnTo>
                      <a:pt x="117" y="9182"/>
                    </a:lnTo>
                    <a:cubicBezTo>
                      <a:pt x="93" y="9337"/>
                      <a:pt x="57" y="9503"/>
                      <a:pt x="33" y="9658"/>
                    </a:cubicBezTo>
                    <a:cubicBezTo>
                      <a:pt x="-73" y="10371"/>
                      <a:pt x="93" y="10882"/>
                      <a:pt x="295" y="11559"/>
                    </a:cubicBezTo>
                    <a:cubicBezTo>
                      <a:pt x="580" y="12522"/>
                      <a:pt x="1745" y="13200"/>
                      <a:pt x="2672" y="13307"/>
                    </a:cubicBezTo>
                    <a:cubicBezTo>
                      <a:pt x="3682" y="13425"/>
                      <a:pt x="4859" y="12986"/>
                      <a:pt x="5430" y="12106"/>
                    </a:cubicBezTo>
                    <a:cubicBezTo>
                      <a:pt x="5786" y="11559"/>
                      <a:pt x="6000" y="11108"/>
                      <a:pt x="6083" y="10454"/>
                    </a:cubicBezTo>
                    <a:cubicBezTo>
                      <a:pt x="6107" y="10299"/>
                      <a:pt x="6119" y="10133"/>
                      <a:pt x="6131" y="9967"/>
                    </a:cubicBezTo>
                    <a:cubicBezTo>
                      <a:pt x="6166" y="9622"/>
                      <a:pt x="6202" y="9265"/>
                      <a:pt x="6250" y="8921"/>
                    </a:cubicBezTo>
                    <a:cubicBezTo>
                      <a:pt x="6321" y="8255"/>
                      <a:pt x="6392" y="7578"/>
                      <a:pt x="6475" y="6912"/>
                    </a:cubicBezTo>
                    <a:cubicBezTo>
                      <a:pt x="6547" y="6235"/>
                      <a:pt x="6547" y="5569"/>
                      <a:pt x="6559" y="4892"/>
                    </a:cubicBezTo>
                    <a:cubicBezTo>
                      <a:pt x="6582" y="3858"/>
                      <a:pt x="6535" y="2859"/>
                      <a:pt x="6226" y="1861"/>
                    </a:cubicBezTo>
                    <a:cubicBezTo>
                      <a:pt x="6285" y="2063"/>
                      <a:pt x="6345" y="2265"/>
                      <a:pt x="6404" y="2455"/>
                    </a:cubicBezTo>
                    <a:cubicBezTo>
                      <a:pt x="6392" y="2253"/>
                      <a:pt x="6368" y="2039"/>
                      <a:pt x="6345" y="183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9" name="Google Shape;529;p8"/>
              <p:cNvSpPr/>
              <p:nvPr/>
            </p:nvSpPr>
            <p:spPr>
              <a:xfrm>
                <a:off x="2418584" y="1667897"/>
                <a:ext cx="141" cy="102"/>
              </a:xfrm>
              <a:custGeom>
                <a:avLst/>
                <a:gdLst/>
                <a:ahLst/>
                <a:cxnLst/>
                <a:rect l="l" t="t" r="r" b="b"/>
                <a:pathLst>
                  <a:path w="188" h="136" extrusionOk="0">
                    <a:moveTo>
                      <a:pt x="10" y="131"/>
                    </a:moveTo>
                    <a:cubicBezTo>
                      <a:pt x="70" y="83"/>
                      <a:pt x="117" y="59"/>
                      <a:pt x="188" y="0"/>
                    </a:cubicBezTo>
                    <a:cubicBezTo>
                      <a:pt x="34" y="107"/>
                      <a:pt x="-26" y="155"/>
                      <a:pt x="10" y="13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0" name="Google Shape;530;p8"/>
              <p:cNvSpPr/>
              <p:nvPr/>
            </p:nvSpPr>
            <p:spPr>
              <a:xfrm>
                <a:off x="2415898" y="1667720"/>
                <a:ext cx="5257" cy="10852"/>
              </a:xfrm>
              <a:custGeom>
                <a:avLst/>
                <a:gdLst/>
                <a:ahLst/>
                <a:cxnLst/>
                <a:rect l="l" t="t" r="r" b="b"/>
                <a:pathLst>
                  <a:path w="6986" h="14421" extrusionOk="0">
                    <a:moveTo>
                      <a:pt x="6168" y="899"/>
                    </a:moveTo>
                    <a:cubicBezTo>
                      <a:pt x="6061" y="709"/>
                      <a:pt x="5918" y="567"/>
                      <a:pt x="5740" y="448"/>
                    </a:cubicBezTo>
                    <a:cubicBezTo>
                      <a:pt x="6037" y="709"/>
                      <a:pt x="5989" y="673"/>
                      <a:pt x="5621" y="317"/>
                    </a:cubicBezTo>
                    <a:cubicBezTo>
                      <a:pt x="5264" y="55"/>
                      <a:pt x="4872" y="-28"/>
                      <a:pt x="4432" y="8"/>
                    </a:cubicBezTo>
                    <a:cubicBezTo>
                      <a:pt x="4266" y="8"/>
                      <a:pt x="4100" y="67"/>
                      <a:pt x="3945" y="139"/>
                    </a:cubicBezTo>
                    <a:cubicBezTo>
                      <a:pt x="3731" y="281"/>
                      <a:pt x="3612" y="353"/>
                      <a:pt x="3577" y="364"/>
                    </a:cubicBezTo>
                    <a:cubicBezTo>
                      <a:pt x="3291" y="567"/>
                      <a:pt x="3089" y="697"/>
                      <a:pt x="2792" y="1042"/>
                    </a:cubicBezTo>
                    <a:cubicBezTo>
                      <a:pt x="2412" y="1482"/>
                      <a:pt x="2139" y="2040"/>
                      <a:pt x="1901" y="2563"/>
                    </a:cubicBezTo>
                    <a:cubicBezTo>
                      <a:pt x="1461" y="3526"/>
                      <a:pt x="1128" y="4560"/>
                      <a:pt x="950" y="5594"/>
                    </a:cubicBezTo>
                    <a:cubicBezTo>
                      <a:pt x="641" y="7401"/>
                      <a:pt x="344" y="9195"/>
                      <a:pt x="35" y="11002"/>
                    </a:cubicBezTo>
                    <a:cubicBezTo>
                      <a:pt x="-239" y="12595"/>
                      <a:pt x="1140" y="14306"/>
                      <a:pt x="2733" y="14413"/>
                    </a:cubicBezTo>
                    <a:cubicBezTo>
                      <a:pt x="4432" y="14532"/>
                      <a:pt x="5906" y="13415"/>
                      <a:pt x="6144" y="11715"/>
                    </a:cubicBezTo>
                    <a:cubicBezTo>
                      <a:pt x="6417" y="9849"/>
                      <a:pt x="6738" y="7983"/>
                      <a:pt x="6952" y="6105"/>
                    </a:cubicBezTo>
                    <a:cubicBezTo>
                      <a:pt x="7000" y="5665"/>
                      <a:pt x="6988" y="5226"/>
                      <a:pt x="6976" y="4774"/>
                    </a:cubicBezTo>
                    <a:cubicBezTo>
                      <a:pt x="6976" y="4108"/>
                      <a:pt x="6976" y="3419"/>
                      <a:pt x="6857" y="2753"/>
                    </a:cubicBezTo>
                    <a:cubicBezTo>
                      <a:pt x="6738" y="2100"/>
                      <a:pt x="6548" y="1410"/>
                      <a:pt x="6156" y="8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1" name="Google Shape;531;p8"/>
              <p:cNvSpPr/>
              <p:nvPr/>
            </p:nvSpPr>
            <p:spPr>
              <a:xfrm>
                <a:off x="2476558" y="1429498"/>
                <a:ext cx="64700" cy="18970"/>
              </a:xfrm>
              <a:custGeom>
                <a:avLst/>
                <a:gdLst/>
                <a:ahLst/>
                <a:cxnLst/>
                <a:rect l="l" t="t" r="r" b="b"/>
                <a:pathLst>
                  <a:path w="85980" h="25209" extrusionOk="0">
                    <a:moveTo>
                      <a:pt x="85981" y="25209"/>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532" name="Google Shape;532;p8"/>
            <p:cNvSpPr/>
            <p:nvPr/>
          </p:nvSpPr>
          <p:spPr>
            <a:xfrm flipH="1">
              <a:off x="8560045" y="4566695"/>
              <a:ext cx="325250" cy="312896"/>
            </a:xfrm>
            <a:custGeom>
              <a:avLst/>
              <a:gdLst/>
              <a:ahLst/>
              <a:cxnLst/>
              <a:rect l="l" t="t" r="r" b="b"/>
              <a:pathLst>
                <a:path w="133299" h="128236" extrusionOk="0">
                  <a:moveTo>
                    <a:pt x="63445" y="72530"/>
                  </a:moveTo>
                  <a:cubicBezTo>
                    <a:pt x="57240" y="65458"/>
                    <a:pt x="51702" y="57899"/>
                    <a:pt x="45771" y="50637"/>
                  </a:cubicBezTo>
                  <a:cubicBezTo>
                    <a:pt x="44594" y="49199"/>
                    <a:pt x="42015" y="50684"/>
                    <a:pt x="42942" y="52408"/>
                  </a:cubicBezTo>
                  <a:cubicBezTo>
                    <a:pt x="51654" y="68584"/>
                    <a:pt x="64812" y="82977"/>
                    <a:pt x="78088" y="95541"/>
                  </a:cubicBezTo>
                  <a:cubicBezTo>
                    <a:pt x="83935" y="101067"/>
                    <a:pt x="91578" y="108056"/>
                    <a:pt x="100361" y="105620"/>
                  </a:cubicBezTo>
                  <a:cubicBezTo>
                    <a:pt x="107231" y="103718"/>
                    <a:pt x="110916" y="96527"/>
                    <a:pt x="110761" y="89752"/>
                  </a:cubicBezTo>
                  <a:cubicBezTo>
                    <a:pt x="110559" y="81123"/>
                    <a:pt x="104629" y="74360"/>
                    <a:pt x="98769" y="68667"/>
                  </a:cubicBezTo>
                  <a:cubicBezTo>
                    <a:pt x="91269" y="61369"/>
                    <a:pt x="83722" y="54119"/>
                    <a:pt x="76269" y="46774"/>
                  </a:cubicBezTo>
                  <a:cubicBezTo>
                    <a:pt x="68746" y="39369"/>
                    <a:pt x="61222" y="31952"/>
                    <a:pt x="53710" y="24524"/>
                  </a:cubicBezTo>
                  <a:cubicBezTo>
                    <a:pt x="46948" y="17832"/>
                    <a:pt x="40411" y="9988"/>
                    <a:pt x="32435" y="4699"/>
                  </a:cubicBezTo>
                  <a:cubicBezTo>
                    <a:pt x="25601" y="170"/>
                    <a:pt x="16402" y="-1910"/>
                    <a:pt x="8854" y="2238"/>
                  </a:cubicBezTo>
                  <a:cubicBezTo>
                    <a:pt x="1866" y="6077"/>
                    <a:pt x="-1772" y="14077"/>
                    <a:pt x="855" y="21743"/>
                  </a:cubicBezTo>
                  <a:cubicBezTo>
                    <a:pt x="2151" y="25511"/>
                    <a:pt x="4658" y="28743"/>
                    <a:pt x="7238" y="31715"/>
                  </a:cubicBezTo>
                  <a:cubicBezTo>
                    <a:pt x="10506" y="35506"/>
                    <a:pt x="13858" y="39238"/>
                    <a:pt x="17186" y="42982"/>
                  </a:cubicBezTo>
                  <a:cubicBezTo>
                    <a:pt x="24008" y="50649"/>
                    <a:pt x="30854" y="58279"/>
                    <a:pt x="37760" y="65862"/>
                  </a:cubicBezTo>
                  <a:cubicBezTo>
                    <a:pt x="51678" y="81171"/>
                    <a:pt x="65774" y="96325"/>
                    <a:pt x="80037" y="111325"/>
                  </a:cubicBezTo>
                  <a:cubicBezTo>
                    <a:pt x="86075" y="117672"/>
                    <a:pt x="92493" y="124553"/>
                    <a:pt x="101146" y="127156"/>
                  </a:cubicBezTo>
                  <a:cubicBezTo>
                    <a:pt x="109810" y="129771"/>
                    <a:pt x="118071" y="127596"/>
                    <a:pt x="124335" y="121083"/>
                  </a:cubicBezTo>
                  <a:cubicBezTo>
                    <a:pt x="130230" y="114950"/>
                    <a:pt x="134949" y="107474"/>
                    <a:pt x="132750" y="98655"/>
                  </a:cubicBezTo>
                  <a:cubicBezTo>
                    <a:pt x="130598" y="90014"/>
                    <a:pt x="124168" y="83310"/>
                    <a:pt x="118404" y="76856"/>
                  </a:cubicBezTo>
                  <a:cubicBezTo>
                    <a:pt x="104830" y="61667"/>
                    <a:pt x="90865" y="46905"/>
                    <a:pt x="76578" y="32392"/>
                  </a:cubicBezTo>
                  <a:cubicBezTo>
                    <a:pt x="73013" y="28767"/>
                    <a:pt x="69435" y="25154"/>
                    <a:pt x="65822" y="21576"/>
                  </a:cubicBezTo>
                  <a:cubicBezTo>
                    <a:pt x="63706" y="19484"/>
                    <a:pt x="60081" y="22408"/>
                    <a:pt x="62209" y="24536"/>
                  </a:cubicBezTo>
                  <a:cubicBezTo>
                    <a:pt x="74748" y="37146"/>
                    <a:pt x="86848" y="50185"/>
                    <a:pt x="98710" y="63437"/>
                  </a:cubicBezTo>
                  <a:cubicBezTo>
                    <a:pt x="104759" y="70200"/>
                    <a:pt x="110714" y="77058"/>
                    <a:pt x="116550" y="84000"/>
                  </a:cubicBezTo>
                  <a:cubicBezTo>
                    <a:pt x="120995" y="89289"/>
                    <a:pt x="126653" y="95814"/>
                    <a:pt x="126795" y="103135"/>
                  </a:cubicBezTo>
                  <a:cubicBezTo>
                    <a:pt x="126878" y="106986"/>
                    <a:pt x="124905" y="110148"/>
                    <a:pt x="122623" y="113072"/>
                  </a:cubicBezTo>
                  <a:cubicBezTo>
                    <a:pt x="120163" y="116210"/>
                    <a:pt x="117275" y="119514"/>
                    <a:pt x="113507" y="121071"/>
                  </a:cubicBezTo>
                  <a:cubicBezTo>
                    <a:pt x="106079" y="124125"/>
                    <a:pt x="98186" y="119882"/>
                    <a:pt x="92576" y="115164"/>
                  </a:cubicBezTo>
                  <a:cubicBezTo>
                    <a:pt x="85885" y="109530"/>
                    <a:pt x="80061" y="102684"/>
                    <a:pt x="74035" y="96361"/>
                  </a:cubicBezTo>
                  <a:cubicBezTo>
                    <a:pt x="67973" y="89990"/>
                    <a:pt x="61947" y="83584"/>
                    <a:pt x="55957" y="77142"/>
                  </a:cubicBezTo>
                  <a:cubicBezTo>
                    <a:pt x="43727" y="63996"/>
                    <a:pt x="31639" y="50732"/>
                    <a:pt x="19706" y="37325"/>
                  </a:cubicBezTo>
                  <a:cubicBezTo>
                    <a:pt x="16889" y="34163"/>
                    <a:pt x="14036" y="31014"/>
                    <a:pt x="11279" y="27793"/>
                  </a:cubicBezTo>
                  <a:cubicBezTo>
                    <a:pt x="8866" y="24976"/>
                    <a:pt x="6251" y="21814"/>
                    <a:pt x="5633" y="18034"/>
                  </a:cubicBezTo>
                  <a:cubicBezTo>
                    <a:pt x="4302" y="10000"/>
                    <a:pt x="12586" y="4948"/>
                    <a:pt x="19706" y="5602"/>
                  </a:cubicBezTo>
                  <a:cubicBezTo>
                    <a:pt x="28014" y="6375"/>
                    <a:pt x="34171" y="12912"/>
                    <a:pt x="39781" y="18439"/>
                  </a:cubicBezTo>
                  <a:cubicBezTo>
                    <a:pt x="46353" y="24928"/>
                    <a:pt x="52950" y="31406"/>
                    <a:pt x="59511" y="37919"/>
                  </a:cubicBezTo>
                  <a:cubicBezTo>
                    <a:pt x="65941" y="44290"/>
                    <a:pt x="72359" y="50672"/>
                    <a:pt x="78777" y="57055"/>
                  </a:cubicBezTo>
                  <a:cubicBezTo>
                    <a:pt x="85100" y="63331"/>
                    <a:pt x="91661" y="69523"/>
                    <a:pt x="97556" y="76203"/>
                  </a:cubicBezTo>
                  <a:cubicBezTo>
                    <a:pt x="102228" y="81504"/>
                    <a:pt x="106899" y="88956"/>
                    <a:pt x="103012" y="96052"/>
                  </a:cubicBezTo>
                  <a:cubicBezTo>
                    <a:pt x="98056" y="105085"/>
                    <a:pt x="87620" y="96444"/>
                    <a:pt x="82723" y="92058"/>
                  </a:cubicBezTo>
                  <a:cubicBezTo>
                    <a:pt x="75901" y="85949"/>
                    <a:pt x="69483" y="79400"/>
                    <a:pt x="63445" y="7251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3" name="Google Shape;533;p8"/>
            <p:cNvSpPr/>
            <p:nvPr/>
          </p:nvSpPr>
          <p:spPr>
            <a:xfrm rot="-878030" flipH="1">
              <a:off x="807295" y="4617236"/>
              <a:ext cx="204526" cy="211816"/>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4" name="Google Shape;534;p8"/>
            <p:cNvSpPr/>
            <p:nvPr/>
          </p:nvSpPr>
          <p:spPr>
            <a:xfrm flipH="1">
              <a:off x="8560046" y="4158587"/>
              <a:ext cx="204426" cy="288639"/>
            </a:xfrm>
            <a:custGeom>
              <a:avLst/>
              <a:gdLst/>
              <a:ahLst/>
              <a:cxnLst/>
              <a:rect l="l" t="t" r="r" b="b"/>
              <a:pathLst>
                <a:path w="86990" h="122825" extrusionOk="0">
                  <a:moveTo>
                    <a:pt x="52225" y="44322"/>
                  </a:moveTo>
                  <a:lnTo>
                    <a:pt x="32424" y="0"/>
                  </a:lnTo>
                  <a:lnTo>
                    <a:pt x="34801" y="52487"/>
                  </a:lnTo>
                  <a:lnTo>
                    <a:pt x="0" y="40625"/>
                  </a:lnTo>
                  <a:lnTo>
                    <a:pt x="24520" y="61770"/>
                  </a:lnTo>
                  <a:lnTo>
                    <a:pt x="6335" y="94657"/>
                  </a:lnTo>
                  <a:lnTo>
                    <a:pt x="34005" y="76555"/>
                  </a:lnTo>
                  <a:lnTo>
                    <a:pt x="31639" y="118250"/>
                  </a:lnTo>
                  <a:lnTo>
                    <a:pt x="46663" y="77221"/>
                  </a:lnTo>
                  <a:lnTo>
                    <a:pt x="65644" y="122826"/>
                  </a:lnTo>
                  <a:lnTo>
                    <a:pt x="58430" y="76555"/>
                  </a:lnTo>
                  <a:lnTo>
                    <a:pt x="86991" y="66571"/>
                  </a:lnTo>
                  <a:lnTo>
                    <a:pt x="64848" y="58596"/>
                  </a:lnTo>
                  <a:lnTo>
                    <a:pt x="65644" y="20134"/>
                  </a:lnTo>
                  <a:lnTo>
                    <a:pt x="52225" y="4432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5" name="Google Shape;535;p8"/>
            <p:cNvSpPr/>
            <p:nvPr/>
          </p:nvSpPr>
          <p:spPr>
            <a:xfrm flipH="1">
              <a:off x="345596" y="4566700"/>
              <a:ext cx="204427" cy="288639"/>
            </a:xfrm>
            <a:custGeom>
              <a:avLst/>
              <a:gdLst/>
              <a:ahLst/>
              <a:cxnLst/>
              <a:rect l="l" t="t" r="r" b="b"/>
              <a:pathLst>
                <a:path w="86990" h="122825" extrusionOk="0">
                  <a:moveTo>
                    <a:pt x="52225" y="44322"/>
                  </a:moveTo>
                  <a:lnTo>
                    <a:pt x="32424" y="0"/>
                  </a:lnTo>
                  <a:lnTo>
                    <a:pt x="34801" y="52487"/>
                  </a:lnTo>
                  <a:lnTo>
                    <a:pt x="0" y="40625"/>
                  </a:lnTo>
                  <a:lnTo>
                    <a:pt x="24520" y="61770"/>
                  </a:lnTo>
                  <a:lnTo>
                    <a:pt x="6335" y="94657"/>
                  </a:lnTo>
                  <a:lnTo>
                    <a:pt x="34005" y="76555"/>
                  </a:lnTo>
                  <a:lnTo>
                    <a:pt x="31639" y="118250"/>
                  </a:lnTo>
                  <a:lnTo>
                    <a:pt x="46663" y="77221"/>
                  </a:lnTo>
                  <a:lnTo>
                    <a:pt x="65644" y="122826"/>
                  </a:lnTo>
                  <a:lnTo>
                    <a:pt x="58430" y="76555"/>
                  </a:lnTo>
                  <a:lnTo>
                    <a:pt x="86991" y="66571"/>
                  </a:lnTo>
                  <a:lnTo>
                    <a:pt x="64848" y="58596"/>
                  </a:lnTo>
                  <a:lnTo>
                    <a:pt x="65644" y="20134"/>
                  </a:lnTo>
                  <a:lnTo>
                    <a:pt x="52225" y="4432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536" name="Google Shape;536;p8"/>
          <p:cNvSpPr txBox="1">
            <a:spLocks noGrp="1"/>
          </p:cNvSpPr>
          <p:nvPr>
            <p:ph type="title"/>
          </p:nvPr>
        </p:nvSpPr>
        <p:spPr>
          <a:xfrm>
            <a:off x="1599300" y="1742800"/>
            <a:ext cx="89936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022822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37"/>
        <p:cNvGrpSpPr/>
        <p:nvPr/>
      </p:nvGrpSpPr>
      <p:grpSpPr>
        <a:xfrm>
          <a:off x="0" y="0"/>
          <a:ext cx="0" cy="0"/>
          <a:chOff x="0" y="0"/>
          <a:chExt cx="0" cy="0"/>
        </a:xfrm>
      </p:grpSpPr>
      <p:grpSp>
        <p:nvGrpSpPr>
          <p:cNvPr id="538" name="Google Shape;538;p9"/>
          <p:cNvGrpSpPr/>
          <p:nvPr/>
        </p:nvGrpSpPr>
        <p:grpSpPr>
          <a:xfrm>
            <a:off x="10" y="-6181"/>
            <a:ext cx="12191921" cy="6883200"/>
            <a:chOff x="7" y="-4636"/>
            <a:chExt cx="9143941" cy="5162400"/>
          </a:xfrm>
        </p:grpSpPr>
        <p:grpSp>
          <p:nvGrpSpPr>
            <p:cNvPr id="539" name="Google Shape;539;p9"/>
            <p:cNvGrpSpPr/>
            <p:nvPr/>
          </p:nvGrpSpPr>
          <p:grpSpPr>
            <a:xfrm>
              <a:off x="152374" y="-4636"/>
              <a:ext cx="8839200" cy="5162400"/>
              <a:chOff x="169975" y="-9450"/>
              <a:chExt cx="8839200" cy="5162400"/>
            </a:xfrm>
          </p:grpSpPr>
          <p:cxnSp>
            <p:nvCxnSpPr>
              <p:cNvPr id="540" name="Google Shape;540;p9"/>
              <p:cNvCxnSpPr/>
              <p:nvPr/>
            </p:nvCxnSpPr>
            <p:spPr>
              <a:xfrm>
                <a:off x="16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41" name="Google Shape;541;p9"/>
              <p:cNvCxnSpPr/>
              <p:nvPr/>
            </p:nvCxnSpPr>
            <p:spPr>
              <a:xfrm>
                <a:off x="47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42" name="Google Shape;542;p9"/>
              <p:cNvCxnSpPr/>
              <p:nvPr/>
            </p:nvCxnSpPr>
            <p:spPr>
              <a:xfrm>
                <a:off x="77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43" name="Google Shape;543;p9"/>
              <p:cNvCxnSpPr/>
              <p:nvPr/>
            </p:nvCxnSpPr>
            <p:spPr>
              <a:xfrm>
                <a:off x="108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44" name="Google Shape;544;p9"/>
              <p:cNvCxnSpPr/>
              <p:nvPr/>
            </p:nvCxnSpPr>
            <p:spPr>
              <a:xfrm>
                <a:off x="1389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45" name="Google Shape;545;p9"/>
              <p:cNvCxnSpPr/>
              <p:nvPr/>
            </p:nvCxnSpPr>
            <p:spPr>
              <a:xfrm>
                <a:off x="1693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46" name="Google Shape;546;p9"/>
              <p:cNvCxnSpPr/>
              <p:nvPr/>
            </p:nvCxnSpPr>
            <p:spPr>
              <a:xfrm>
                <a:off x="1998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47" name="Google Shape;547;p9"/>
              <p:cNvCxnSpPr/>
              <p:nvPr/>
            </p:nvCxnSpPr>
            <p:spPr>
              <a:xfrm>
                <a:off x="2303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48" name="Google Shape;548;p9"/>
              <p:cNvCxnSpPr/>
              <p:nvPr/>
            </p:nvCxnSpPr>
            <p:spPr>
              <a:xfrm>
                <a:off x="2608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49" name="Google Shape;549;p9"/>
              <p:cNvCxnSpPr/>
              <p:nvPr/>
            </p:nvCxnSpPr>
            <p:spPr>
              <a:xfrm>
                <a:off x="2913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50" name="Google Shape;550;p9"/>
              <p:cNvCxnSpPr/>
              <p:nvPr/>
            </p:nvCxnSpPr>
            <p:spPr>
              <a:xfrm>
                <a:off x="3217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51" name="Google Shape;551;p9"/>
              <p:cNvCxnSpPr/>
              <p:nvPr/>
            </p:nvCxnSpPr>
            <p:spPr>
              <a:xfrm>
                <a:off x="3522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52" name="Google Shape;552;p9"/>
              <p:cNvCxnSpPr/>
              <p:nvPr/>
            </p:nvCxnSpPr>
            <p:spPr>
              <a:xfrm>
                <a:off x="3827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53" name="Google Shape;553;p9"/>
              <p:cNvCxnSpPr/>
              <p:nvPr/>
            </p:nvCxnSpPr>
            <p:spPr>
              <a:xfrm>
                <a:off x="4132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54" name="Google Shape;554;p9"/>
              <p:cNvCxnSpPr/>
              <p:nvPr/>
            </p:nvCxnSpPr>
            <p:spPr>
              <a:xfrm>
                <a:off x="4437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55" name="Google Shape;555;p9"/>
              <p:cNvCxnSpPr/>
              <p:nvPr/>
            </p:nvCxnSpPr>
            <p:spPr>
              <a:xfrm>
                <a:off x="4741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56" name="Google Shape;556;p9"/>
              <p:cNvCxnSpPr/>
              <p:nvPr/>
            </p:nvCxnSpPr>
            <p:spPr>
              <a:xfrm>
                <a:off x="5046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57" name="Google Shape;557;p9"/>
              <p:cNvCxnSpPr/>
              <p:nvPr/>
            </p:nvCxnSpPr>
            <p:spPr>
              <a:xfrm>
                <a:off x="5351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58" name="Google Shape;558;p9"/>
              <p:cNvCxnSpPr/>
              <p:nvPr/>
            </p:nvCxnSpPr>
            <p:spPr>
              <a:xfrm>
                <a:off x="5656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59" name="Google Shape;559;p9"/>
              <p:cNvCxnSpPr/>
              <p:nvPr/>
            </p:nvCxnSpPr>
            <p:spPr>
              <a:xfrm>
                <a:off x="5961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60" name="Google Shape;560;p9"/>
              <p:cNvCxnSpPr/>
              <p:nvPr/>
            </p:nvCxnSpPr>
            <p:spPr>
              <a:xfrm>
                <a:off x="6265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61" name="Google Shape;561;p9"/>
              <p:cNvCxnSpPr/>
              <p:nvPr/>
            </p:nvCxnSpPr>
            <p:spPr>
              <a:xfrm>
                <a:off x="6570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62" name="Google Shape;562;p9"/>
              <p:cNvCxnSpPr/>
              <p:nvPr/>
            </p:nvCxnSpPr>
            <p:spPr>
              <a:xfrm>
                <a:off x="6875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63" name="Google Shape;563;p9"/>
              <p:cNvCxnSpPr/>
              <p:nvPr/>
            </p:nvCxnSpPr>
            <p:spPr>
              <a:xfrm>
                <a:off x="7180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64" name="Google Shape;564;p9"/>
              <p:cNvCxnSpPr/>
              <p:nvPr/>
            </p:nvCxnSpPr>
            <p:spPr>
              <a:xfrm>
                <a:off x="7485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65" name="Google Shape;565;p9"/>
              <p:cNvCxnSpPr/>
              <p:nvPr/>
            </p:nvCxnSpPr>
            <p:spPr>
              <a:xfrm>
                <a:off x="778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66" name="Google Shape;566;p9"/>
              <p:cNvCxnSpPr/>
              <p:nvPr/>
            </p:nvCxnSpPr>
            <p:spPr>
              <a:xfrm>
                <a:off x="809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67" name="Google Shape;567;p9"/>
              <p:cNvCxnSpPr/>
              <p:nvPr/>
            </p:nvCxnSpPr>
            <p:spPr>
              <a:xfrm>
                <a:off x="839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68" name="Google Shape;568;p9"/>
              <p:cNvCxnSpPr/>
              <p:nvPr/>
            </p:nvCxnSpPr>
            <p:spPr>
              <a:xfrm>
                <a:off x="870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569" name="Google Shape;569;p9"/>
              <p:cNvCxnSpPr/>
              <p:nvPr/>
            </p:nvCxnSpPr>
            <p:spPr>
              <a:xfrm>
                <a:off x="9009175" y="-9450"/>
                <a:ext cx="0" cy="5162400"/>
              </a:xfrm>
              <a:prstGeom prst="straightConnector1">
                <a:avLst/>
              </a:prstGeom>
              <a:noFill/>
              <a:ln w="19050" cap="flat" cmpd="sng">
                <a:solidFill>
                  <a:schemeClr val="lt2"/>
                </a:solidFill>
                <a:prstDash val="solid"/>
                <a:round/>
                <a:headEnd type="none" w="med" len="med"/>
                <a:tailEnd type="none" w="med" len="med"/>
              </a:ln>
            </p:spPr>
          </p:cxnSp>
        </p:grpSp>
        <p:grpSp>
          <p:nvGrpSpPr>
            <p:cNvPr id="570" name="Google Shape;570;p9"/>
            <p:cNvGrpSpPr/>
            <p:nvPr/>
          </p:nvGrpSpPr>
          <p:grpSpPr>
            <a:xfrm>
              <a:off x="7" y="299022"/>
              <a:ext cx="9143941" cy="4555084"/>
              <a:chOff x="17400" y="303833"/>
              <a:chExt cx="9126600" cy="4555084"/>
            </a:xfrm>
          </p:grpSpPr>
          <p:cxnSp>
            <p:nvCxnSpPr>
              <p:cNvPr id="571" name="Google Shape;571;p9"/>
              <p:cNvCxnSpPr/>
              <p:nvPr/>
            </p:nvCxnSpPr>
            <p:spPr>
              <a:xfrm>
                <a:off x="4580700" y="-425946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72" name="Google Shape;572;p9"/>
              <p:cNvCxnSpPr/>
              <p:nvPr/>
            </p:nvCxnSpPr>
            <p:spPr>
              <a:xfrm>
                <a:off x="4580700" y="-395579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73" name="Google Shape;573;p9"/>
              <p:cNvCxnSpPr/>
              <p:nvPr/>
            </p:nvCxnSpPr>
            <p:spPr>
              <a:xfrm>
                <a:off x="4580700" y="-365212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74" name="Google Shape;574;p9"/>
              <p:cNvCxnSpPr/>
              <p:nvPr/>
            </p:nvCxnSpPr>
            <p:spPr>
              <a:xfrm>
                <a:off x="4580700" y="-334845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75" name="Google Shape;575;p9"/>
              <p:cNvCxnSpPr/>
              <p:nvPr/>
            </p:nvCxnSpPr>
            <p:spPr>
              <a:xfrm>
                <a:off x="4580700" y="-304477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76" name="Google Shape;576;p9"/>
              <p:cNvCxnSpPr/>
              <p:nvPr/>
            </p:nvCxnSpPr>
            <p:spPr>
              <a:xfrm>
                <a:off x="4580700" y="-274110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77" name="Google Shape;577;p9"/>
              <p:cNvCxnSpPr/>
              <p:nvPr/>
            </p:nvCxnSpPr>
            <p:spPr>
              <a:xfrm>
                <a:off x="4580700" y="-2437433"/>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78" name="Google Shape;578;p9"/>
              <p:cNvCxnSpPr/>
              <p:nvPr/>
            </p:nvCxnSpPr>
            <p:spPr>
              <a:xfrm>
                <a:off x="4580700" y="-2133761"/>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79" name="Google Shape;579;p9"/>
              <p:cNvCxnSpPr/>
              <p:nvPr/>
            </p:nvCxnSpPr>
            <p:spPr>
              <a:xfrm>
                <a:off x="4580700" y="-1830089"/>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80" name="Google Shape;580;p9"/>
              <p:cNvCxnSpPr/>
              <p:nvPr/>
            </p:nvCxnSpPr>
            <p:spPr>
              <a:xfrm>
                <a:off x="4580700" y="-152641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81" name="Google Shape;581;p9"/>
              <p:cNvCxnSpPr/>
              <p:nvPr/>
            </p:nvCxnSpPr>
            <p:spPr>
              <a:xfrm>
                <a:off x="4580700" y="-122274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82" name="Google Shape;582;p9"/>
              <p:cNvCxnSpPr/>
              <p:nvPr/>
            </p:nvCxnSpPr>
            <p:spPr>
              <a:xfrm>
                <a:off x="4580700" y="-91907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83" name="Google Shape;583;p9"/>
              <p:cNvCxnSpPr/>
              <p:nvPr/>
            </p:nvCxnSpPr>
            <p:spPr>
              <a:xfrm>
                <a:off x="4580700" y="-61540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84" name="Google Shape;584;p9"/>
              <p:cNvCxnSpPr/>
              <p:nvPr/>
            </p:nvCxnSpPr>
            <p:spPr>
              <a:xfrm>
                <a:off x="4580700" y="-31172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85" name="Google Shape;585;p9"/>
              <p:cNvCxnSpPr/>
              <p:nvPr/>
            </p:nvCxnSpPr>
            <p:spPr>
              <a:xfrm>
                <a:off x="4580700" y="-805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586" name="Google Shape;586;p9"/>
              <p:cNvCxnSpPr/>
              <p:nvPr/>
            </p:nvCxnSpPr>
            <p:spPr>
              <a:xfrm>
                <a:off x="4580700" y="295617"/>
                <a:ext cx="0" cy="9126600"/>
              </a:xfrm>
              <a:prstGeom prst="straightConnector1">
                <a:avLst/>
              </a:prstGeom>
              <a:noFill/>
              <a:ln w="19050" cap="flat" cmpd="sng">
                <a:solidFill>
                  <a:schemeClr val="lt2"/>
                </a:solidFill>
                <a:prstDash val="solid"/>
                <a:round/>
                <a:headEnd type="none" w="med" len="med"/>
                <a:tailEnd type="none" w="med" len="med"/>
              </a:ln>
            </p:spPr>
          </p:cxnSp>
        </p:grpSp>
      </p:grpSp>
      <p:sp>
        <p:nvSpPr>
          <p:cNvPr id="587" name="Google Shape;587;p9"/>
          <p:cNvSpPr/>
          <p:nvPr/>
        </p:nvSpPr>
        <p:spPr>
          <a:xfrm>
            <a:off x="244400" y="244368"/>
            <a:ext cx="11701672" cy="6371401"/>
          </a:xfrm>
          <a:custGeom>
            <a:avLst/>
            <a:gdLst/>
            <a:ahLst/>
            <a:cxnLst/>
            <a:rect l="l" t="t" r="r" b="b"/>
            <a:pathLst>
              <a:path w="2849433" h="1690027" extrusionOk="0">
                <a:moveTo>
                  <a:pt x="2849434" y="1260"/>
                </a:moveTo>
                <a:lnTo>
                  <a:pt x="2849434" y="0"/>
                </a:lnTo>
                <a:lnTo>
                  <a:pt x="2710847" y="0"/>
                </a:lnTo>
                <a:cubicBezTo>
                  <a:pt x="2711227" y="3554"/>
                  <a:pt x="2711429" y="7167"/>
                  <a:pt x="2711429" y="10816"/>
                </a:cubicBezTo>
                <a:cubicBezTo>
                  <a:pt x="2711429" y="66536"/>
                  <a:pt x="2666252" y="111713"/>
                  <a:pt x="2610533" y="111713"/>
                </a:cubicBezTo>
                <a:cubicBezTo>
                  <a:pt x="2554813" y="111713"/>
                  <a:pt x="2509636" y="66536"/>
                  <a:pt x="2509636" y="10816"/>
                </a:cubicBezTo>
                <a:cubicBezTo>
                  <a:pt x="2509636" y="7155"/>
                  <a:pt x="2509838" y="3554"/>
                  <a:pt x="2510218" y="0"/>
                </a:cubicBezTo>
                <a:lnTo>
                  <a:pt x="2371513" y="0"/>
                </a:lnTo>
                <a:cubicBezTo>
                  <a:pt x="2371893" y="3554"/>
                  <a:pt x="2372095" y="7167"/>
                  <a:pt x="2372095" y="10816"/>
                </a:cubicBezTo>
                <a:cubicBezTo>
                  <a:pt x="2372095" y="66536"/>
                  <a:pt x="2326918" y="111713"/>
                  <a:pt x="2271199" y="111713"/>
                </a:cubicBezTo>
                <a:cubicBezTo>
                  <a:pt x="2215479" y="111713"/>
                  <a:pt x="2170301" y="66536"/>
                  <a:pt x="2170301" y="10816"/>
                </a:cubicBezTo>
                <a:cubicBezTo>
                  <a:pt x="2170301" y="7155"/>
                  <a:pt x="2170503" y="3554"/>
                  <a:pt x="2170884" y="0"/>
                </a:cubicBezTo>
                <a:lnTo>
                  <a:pt x="2032179" y="0"/>
                </a:lnTo>
                <a:cubicBezTo>
                  <a:pt x="2032559" y="3554"/>
                  <a:pt x="2032761" y="7167"/>
                  <a:pt x="2032761" y="10816"/>
                </a:cubicBezTo>
                <a:cubicBezTo>
                  <a:pt x="2032761" y="66536"/>
                  <a:pt x="1987584" y="111713"/>
                  <a:pt x="1931864" y="111713"/>
                </a:cubicBezTo>
                <a:cubicBezTo>
                  <a:pt x="1876144" y="111713"/>
                  <a:pt x="1830967" y="66536"/>
                  <a:pt x="1830967" y="10816"/>
                </a:cubicBezTo>
                <a:cubicBezTo>
                  <a:pt x="1830967" y="7155"/>
                  <a:pt x="1831169" y="3554"/>
                  <a:pt x="1831550" y="0"/>
                </a:cubicBezTo>
                <a:lnTo>
                  <a:pt x="1692844" y="0"/>
                </a:lnTo>
                <a:cubicBezTo>
                  <a:pt x="1693224" y="3554"/>
                  <a:pt x="1693426" y="7167"/>
                  <a:pt x="1693426" y="10816"/>
                </a:cubicBezTo>
                <a:cubicBezTo>
                  <a:pt x="1693426" y="66536"/>
                  <a:pt x="1648249" y="111713"/>
                  <a:pt x="1592530" y="111713"/>
                </a:cubicBezTo>
                <a:cubicBezTo>
                  <a:pt x="1536810" y="111713"/>
                  <a:pt x="1491633" y="66536"/>
                  <a:pt x="1491633" y="10816"/>
                </a:cubicBezTo>
                <a:cubicBezTo>
                  <a:pt x="1491633" y="7155"/>
                  <a:pt x="1491835" y="3554"/>
                  <a:pt x="1492215" y="0"/>
                </a:cubicBezTo>
                <a:lnTo>
                  <a:pt x="1353510" y="0"/>
                </a:lnTo>
                <a:cubicBezTo>
                  <a:pt x="1353890" y="3554"/>
                  <a:pt x="1354092" y="7167"/>
                  <a:pt x="1354092" y="10816"/>
                </a:cubicBezTo>
                <a:cubicBezTo>
                  <a:pt x="1354092" y="66536"/>
                  <a:pt x="1308915" y="111713"/>
                  <a:pt x="1253195" y="111713"/>
                </a:cubicBezTo>
                <a:cubicBezTo>
                  <a:pt x="1197476" y="111713"/>
                  <a:pt x="1152298" y="66536"/>
                  <a:pt x="1152298" y="10816"/>
                </a:cubicBezTo>
                <a:cubicBezTo>
                  <a:pt x="1152298" y="7155"/>
                  <a:pt x="1152500" y="3554"/>
                  <a:pt x="1152881" y="0"/>
                </a:cubicBezTo>
                <a:lnTo>
                  <a:pt x="1014176" y="0"/>
                </a:lnTo>
                <a:cubicBezTo>
                  <a:pt x="1014556" y="3554"/>
                  <a:pt x="1014758" y="7167"/>
                  <a:pt x="1014758" y="10816"/>
                </a:cubicBezTo>
                <a:cubicBezTo>
                  <a:pt x="1014758" y="66536"/>
                  <a:pt x="969581" y="111713"/>
                  <a:pt x="913861" y="111713"/>
                </a:cubicBezTo>
                <a:cubicBezTo>
                  <a:pt x="858141" y="111713"/>
                  <a:pt x="812964" y="66536"/>
                  <a:pt x="812964" y="10816"/>
                </a:cubicBezTo>
                <a:cubicBezTo>
                  <a:pt x="812964" y="7155"/>
                  <a:pt x="813166" y="3554"/>
                  <a:pt x="813547" y="0"/>
                </a:cubicBezTo>
                <a:lnTo>
                  <a:pt x="674841" y="0"/>
                </a:lnTo>
                <a:cubicBezTo>
                  <a:pt x="675221" y="3554"/>
                  <a:pt x="675423" y="7167"/>
                  <a:pt x="675423" y="10816"/>
                </a:cubicBezTo>
                <a:cubicBezTo>
                  <a:pt x="675423" y="66536"/>
                  <a:pt x="630246" y="111713"/>
                  <a:pt x="574527" y="111713"/>
                </a:cubicBezTo>
                <a:cubicBezTo>
                  <a:pt x="518807" y="111713"/>
                  <a:pt x="473630" y="66536"/>
                  <a:pt x="473630" y="10816"/>
                </a:cubicBezTo>
                <a:cubicBezTo>
                  <a:pt x="473630" y="7155"/>
                  <a:pt x="473832" y="3554"/>
                  <a:pt x="474212" y="0"/>
                </a:cubicBezTo>
                <a:lnTo>
                  <a:pt x="335507" y="0"/>
                </a:lnTo>
                <a:cubicBezTo>
                  <a:pt x="335887" y="3554"/>
                  <a:pt x="336089" y="7167"/>
                  <a:pt x="336089" y="10816"/>
                </a:cubicBezTo>
                <a:cubicBezTo>
                  <a:pt x="336089" y="66536"/>
                  <a:pt x="290912" y="111713"/>
                  <a:pt x="235192" y="111713"/>
                </a:cubicBezTo>
                <a:cubicBezTo>
                  <a:pt x="179473" y="111713"/>
                  <a:pt x="134295" y="66536"/>
                  <a:pt x="134295" y="10816"/>
                </a:cubicBezTo>
                <a:cubicBezTo>
                  <a:pt x="134295" y="7155"/>
                  <a:pt x="134497" y="3554"/>
                  <a:pt x="134878" y="0"/>
                </a:cubicBezTo>
                <a:lnTo>
                  <a:pt x="0" y="0"/>
                </a:lnTo>
                <a:lnTo>
                  <a:pt x="0" y="1621471"/>
                </a:lnTo>
                <a:cubicBezTo>
                  <a:pt x="0" y="1659327"/>
                  <a:pt x="30688" y="1690028"/>
                  <a:pt x="68556" y="1690028"/>
                </a:cubicBezTo>
                <a:lnTo>
                  <a:pt x="2780794" y="1690028"/>
                </a:lnTo>
                <a:cubicBezTo>
                  <a:pt x="2818650" y="1690028"/>
                  <a:pt x="2849350" y="1659339"/>
                  <a:pt x="2849350" y="1621471"/>
                </a:cubicBezTo>
                <a:lnTo>
                  <a:pt x="2849350" y="20384"/>
                </a:lnTo>
                <a:cubicBezTo>
                  <a:pt x="2849053" y="17234"/>
                  <a:pt x="2848887" y="14049"/>
                  <a:pt x="2848887" y="10828"/>
                </a:cubicBezTo>
                <a:cubicBezTo>
                  <a:pt x="2848887" y="7607"/>
                  <a:pt x="2849053" y="4421"/>
                  <a:pt x="2849350" y="1272"/>
                </a:cubicBezTo>
                <a:close/>
              </a:path>
            </a:pathLst>
          </a:custGeom>
          <a:solidFill>
            <a:schemeClr val="lt1"/>
          </a:solidFill>
          <a:ln>
            <a:noFill/>
          </a:ln>
          <a:effectLst>
            <a:outerShdw dist="57150" dir="3000000" algn="bl" rotWithShape="0">
              <a:schemeClr val="dk1">
                <a:alpha val="2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588" name="Google Shape;588;p9"/>
          <p:cNvGrpSpPr/>
          <p:nvPr/>
        </p:nvGrpSpPr>
        <p:grpSpPr>
          <a:xfrm>
            <a:off x="174665" y="382559"/>
            <a:ext cx="11935332" cy="6278853"/>
            <a:chOff x="130998" y="286919"/>
            <a:chExt cx="8951499" cy="4709140"/>
          </a:xfrm>
        </p:grpSpPr>
        <p:grpSp>
          <p:nvGrpSpPr>
            <p:cNvPr id="589" name="Google Shape;589;p9"/>
            <p:cNvGrpSpPr/>
            <p:nvPr/>
          </p:nvGrpSpPr>
          <p:grpSpPr>
            <a:xfrm rot="-622165">
              <a:off x="8186242" y="347294"/>
              <a:ext cx="787245" cy="1282697"/>
              <a:chOff x="6044657" y="1017651"/>
              <a:chExt cx="787219" cy="1282655"/>
            </a:xfrm>
          </p:grpSpPr>
          <p:grpSp>
            <p:nvGrpSpPr>
              <p:cNvPr id="590" name="Google Shape;590;p9"/>
              <p:cNvGrpSpPr/>
              <p:nvPr/>
            </p:nvGrpSpPr>
            <p:grpSpPr>
              <a:xfrm>
                <a:off x="6044657" y="1017651"/>
                <a:ext cx="787219" cy="833748"/>
                <a:chOff x="1768711" y="666395"/>
                <a:chExt cx="405282" cy="429236"/>
              </a:xfrm>
            </p:grpSpPr>
            <p:sp>
              <p:nvSpPr>
                <p:cNvPr id="591" name="Google Shape;591;p9"/>
                <p:cNvSpPr/>
                <p:nvPr/>
              </p:nvSpPr>
              <p:spPr>
                <a:xfrm rot="1471361">
                  <a:off x="2109805" y="841945"/>
                  <a:ext cx="22309" cy="66516"/>
                </a:xfrm>
                <a:custGeom>
                  <a:avLst/>
                  <a:gdLst/>
                  <a:ahLst/>
                  <a:cxnLst/>
                  <a:rect l="l" t="t" r="r" b="b"/>
                  <a:pathLst>
                    <a:path w="29630" h="88345" extrusionOk="0">
                      <a:moveTo>
                        <a:pt x="0" y="0"/>
                      </a:moveTo>
                      <a:lnTo>
                        <a:pt x="29631" y="0"/>
                      </a:lnTo>
                      <a:lnTo>
                        <a:pt x="29631" y="82938"/>
                      </a:lnTo>
                      <a:cubicBezTo>
                        <a:pt x="29631" y="85921"/>
                        <a:pt x="27206" y="88346"/>
                        <a:pt x="24223" y="88346"/>
                      </a:cubicBezTo>
                      <a:lnTo>
                        <a:pt x="0" y="88346"/>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2" name="Google Shape;592;p9"/>
                <p:cNvSpPr/>
                <p:nvPr/>
              </p:nvSpPr>
              <p:spPr>
                <a:xfrm rot="1471361">
                  <a:off x="2125561" y="807384"/>
                  <a:ext cx="22309" cy="66516"/>
                </a:xfrm>
                <a:custGeom>
                  <a:avLst/>
                  <a:gdLst/>
                  <a:ahLst/>
                  <a:cxnLst/>
                  <a:rect l="l" t="t" r="r" b="b"/>
                  <a:pathLst>
                    <a:path w="29630" h="88345" extrusionOk="0">
                      <a:moveTo>
                        <a:pt x="0" y="0"/>
                      </a:moveTo>
                      <a:lnTo>
                        <a:pt x="29631" y="0"/>
                      </a:lnTo>
                      <a:lnTo>
                        <a:pt x="29631" y="82938"/>
                      </a:lnTo>
                      <a:cubicBezTo>
                        <a:pt x="29631" y="85921"/>
                        <a:pt x="27206" y="88346"/>
                        <a:pt x="24223" y="88346"/>
                      </a:cubicBezTo>
                      <a:lnTo>
                        <a:pt x="0" y="88346"/>
                      </a:lnTo>
                      <a:lnTo>
                        <a:pt x="0" y="0"/>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3" name="Google Shape;593;p9"/>
                <p:cNvSpPr/>
                <p:nvPr/>
              </p:nvSpPr>
              <p:spPr>
                <a:xfrm rot="1471361">
                  <a:off x="2138886" y="778143"/>
                  <a:ext cx="22309" cy="66516"/>
                </a:xfrm>
                <a:custGeom>
                  <a:avLst/>
                  <a:gdLst/>
                  <a:ahLst/>
                  <a:cxnLst/>
                  <a:rect l="l" t="t" r="r" b="b"/>
                  <a:pathLst>
                    <a:path w="29630" h="88345" extrusionOk="0">
                      <a:moveTo>
                        <a:pt x="0" y="0"/>
                      </a:moveTo>
                      <a:lnTo>
                        <a:pt x="29631" y="0"/>
                      </a:lnTo>
                      <a:lnTo>
                        <a:pt x="29631" y="82938"/>
                      </a:lnTo>
                      <a:cubicBezTo>
                        <a:pt x="29631" y="85921"/>
                        <a:pt x="27206" y="88346"/>
                        <a:pt x="24223" y="88346"/>
                      </a:cubicBezTo>
                      <a:lnTo>
                        <a:pt x="0" y="88346"/>
                      </a:lnTo>
                      <a:lnTo>
                        <a:pt x="0" y="0"/>
                      </a:ln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4" name="Google Shape;594;p9"/>
                <p:cNvSpPr/>
                <p:nvPr/>
              </p:nvSpPr>
              <p:spPr>
                <a:xfrm rot="1471361">
                  <a:off x="1829510" y="705679"/>
                  <a:ext cx="265503" cy="350669"/>
                </a:xfrm>
                <a:custGeom>
                  <a:avLst/>
                  <a:gdLst/>
                  <a:ahLst/>
                  <a:cxnLst/>
                  <a:rect l="l" t="t" r="r" b="b"/>
                  <a:pathLst>
                    <a:path w="352634" h="465749" extrusionOk="0">
                      <a:moveTo>
                        <a:pt x="0" y="0"/>
                      </a:moveTo>
                      <a:lnTo>
                        <a:pt x="352634" y="0"/>
                      </a:lnTo>
                      <a:lnTo>
                        <a:pt x="352634" y="465750"/>
                      </a:lnTo>
                      <a:lnTo>
                        <a:pt x="0" y="46575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5" name="Google Shape;595;p9"/>
                <p:cNvSpPr/>
                <p:nvPr/>
              </p:nvSpPr>
              <p:spPr>
                <a:xfrm rot="-3928639">
                  <a:off x="1902921" y="681071"/>
                  <a:ext cx="11758" cy="32064"/>
                </a:xfrm>
                <a:custGeom>
                  <a:avLst/>
                  <a:gdLst/>
                  <a:ahLst/>
                  <a:cxnLst/>
                  <a:rect l="l" t="t" r="r" b="b"/>
                  <a:pathLst>
                    <a:path w="15617" h="42586" extrusionOk="0">
                      <a:moveTo>
                        <a:pt x="3197" y="12"/>
                      </a:moveTo>
                      <a:lnTo>
                        <a:pt x="12421" y="12"/>
                      </a:lnTo>
                      <a:cubicBezTo>
                        <a:pt x="14180" y="12"/>
                        <a:pt x="15618" y="1438"/>
                        <a:pt x="15618" y="3209"/>
                      </a:cubicBezTo>
                      <a:lnTo>
                        <a:pt x="15618" y="39389"/>
                      </a:lnTo>
                      <a:cubicBezTo>
                        <a:pt x="15618" y="41148"/>
                        <a:pt x="14191" y="42586"/>
                        <a:pt x="12421" y="42586"/>
                      </a:cubicBezTo>
                      <a:lnTo>
                        <a:pt x="3197" y="42586"/>
                      </a:lnTo>
                      <a:cubicBezTo>
                        <a:pt x="1438" y="42586"/>
                        <a:pt x="0" y="41160"/>
                        <a:pt x="0" y="39389"/>
                      </a:cubicBezTo>
                      <a:lnTo>
                        <a:pt x="0" y="3197"/>
                      </a:lnTo>
                      <a:cubicBezTo>
                        <a:pt x="0" y="1438"/>
                        <a:pt x="1426" y="0"/>
                        <a:pt x="3197"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6" name="Google Shape;596;p9"/>
                <p:cNvSpPr/>
                <p:nvPr/>
              </p:nvSpPr>
              <p:spPr>
                <a:xfrm>
                  <a:off x="1879240" y="715140"/>
                  <a:ext cx="32466" cy="22421"/>
                </a:xfrm>
                <a:custGeom>
                  <a:avLst/>
                  <a:gdLst/>
                  <a:ahLst/>
                  <a:cxnLst/>
                  <a:rect l="l" t="t" r="r" b="b"/>
                  <a:pathLst>
                    <a:path w="43144" h="29796" extrusionOk="0">
                      <a:moveTo>
                        <a:pt x="8349" y="291"/>
                      </a:moveTo>
                      <a:lnTo>
                        <a:pt x="41272" y="15302"/>
                      </a:lnTo>
                      <a:cubicBezTo>
                        <a:pt x="42877" y="16039"/>
                        <a:pt x="43590" y="17929"/>
                        <a:pt x="42853" y="19534"/>
                      </a:cubicBezTo>
                      <a:lnTo>
                        <a:pt x="39026" y="27925"/>
                      </a:lnTo>
                      <a:cubicBezTo>
                        <a:pt x="38289" y="29529"/>
                        <a:pt x="36399" y="30242"/>
                        <a:pt x="34795" y="29506"/>
                      </a:cubicBezTo>
                      <a:lnTo>
                        <a:pt x="1872" y="14494"/>
                      </a:lnTo>
                      <a:cubicBezTo>
                        <a:pt x="267" y="13757"/>
                        <a:pt x="-446" y="11867"/>
                        <a:pt x="291" y="10263"/>
                      </a:cubicBezTo>
                      <a:lnTo>
                        <a:pt x="4118" y="1872"/>
                      </a:lnTo>
                      <a:cubicBezTo>
                        <a:pt x="4855" y="267"/>
                        <a:pt x="6745" y="-446"/>
                        <a:pt x="8349" y="2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7" name="Google Shape;597;p9"/>
                <p:cNvSpPr/>
                <p:nvPr/>
              </p:nvSpPr>
              <p:spPr>
                <a:xfrm>
                  <a:off x="1865917" y="744374"/>
                  <a:ext cx="32466" cy="22421"/>
                </a:xfrm>
                <a:custGeom>
                  <a:avLst/>
                  <a:gdLst/>
                  <a:ahLst/>
                  <a:cxnLst/>
                  <a:rect l="l" t="t" r="r" b="b"/>
                  <a:pathLst>
                    <a:path w="43144" h="29796" extrusionOk="0">
                      <a:moveTo>
                        <a:pt x="8349" y="291"/>
                      </a:moveTo>
                      <a:lnTo>
                        <a:pt x="41272" y="15302"/>
                      </a:lnTo>
                      <a:cubicBezTo>
                        <a:pt x="42877" y="16039"/>
                        <a:pt x="43590" y="17929"/>
                        <a:pt x="42853" y="19534"/>
                      </a:cubicBezTo>
                      <a:lnTo>
                        <a:pt x="39026" y="27925"/>
                      </a:lnTo>
                      <a:cubicBezTo>
                        <a:pt x="38289" y="29529"/>
                        <a:pt x="36399" y="30243"/>
                        <a:pt x="34795" y="29506"/>
                      </a:cubicBezTo>
                      <a:lnTo>
                        <a:pt x="1872" y="14494"/>
                      </a:lnTo>
                      <a:cubicBezTo>
                        <a:pt x="267" y="13757"/>
                        <a:pt x="-446" y="11867"/>
                        <a:pt x="291" y="10263"/>
                      </a:cubicBezTo>
                      <a:lnTo>
                        <a:pt x="4118" y="1872"/>
                      </a:lnTo>
                      <a:cubicBezTo>
                        <a:pt x="4855" y="267"/>
                        <a:pt x="6745" y="-446"/>
                        <a:pt x="8349" y="2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8" name="Google Shape;598;p9"/>
                <p:cNvSpPr/>
                <p:nvPr/>
              </p:nvSpPr>
              <p:spPr>
                <a:xfrm rot="-3928639">
                  <a:off x="1862938" y="768770"/>
                  <a:ext cx="11758" cy="32064"/>
                </a:xfrm>
                <a:custGeom>
                  <a:avLst/>
                  <a:gdLst/>
                  <a:ahLst/>
                  <a:cxnLst/>
                  <a:rect l="l" t="t" r="r" b="b"/>
                  <a:pathLst>
                    <a:path w="15617" h="42586" extrusionOk="0">
                      <a:moveTo>
                        <a:pt x="3197" y="0"/>
                      </a:moveTo>
                      <a:lnTo>
                        <a:pt x="12420" y="0"/>
                      </a:lnTo>
                      <a:cubicBezTo>
                        <a:pt x="14179" y="0"/>
                        <a:pt x="15618" y="1426"/>
                        <a:pt x="15618" y="3197"/>
                      </a:cubicBezTo>
                      <a:lnTo>
                        <a:pt x="15618" y="39389"/>
                      </a:lnTo>
                      <a:cubicBezTo>
                        <a:pt x="15618" y="41148"/>
                        <a:pt x="14191" y="42586"/>
                        <a:pt x="12420" y="42586"/>
                      </a:cubicBezTo>
                      <a:lnTo>
                        <a:pt x="3197" y="42586"/>
                      </a:lnTo>
                      <a:cubicBezTo>
                        <a:pt x="1438" y="42586"/>
                        <a:pt x="0" y="41160"/>
                        <a:pt x="0" y="39389"/>
                      </a:cubicBezTo>
                      <a:lnTo>
                        <a:pt x="0" y="3197"/>
                      </a:lnTo>
                      <a:cubicBezTo>
                        <a:pt x="0" y="1438"/>
                        <a:pt x="1426" y="0"/>
                        <a:pt x="3197"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9" name="Google Shape;599;p9"/>
                <p:cNvSpPr/>
                <p:nvPr/>
              </p:nvSpPr>
              <p:spPr>
                <a:xfrm rot="-3928639">
                  <a:off x="1849612" y="798003"/>
                  <a:ext cx="11749" cy="32055"/>
                </a:xfrm>
                <a:custGeom>
                  <a:avLst/>
                  <a:gdLst/>
                  <a:ahLst/>
                  <a:cxnLst/>
                  <a:rect l="l" t="t" r="r" b="b"/>
                  <a:pathLst>
                    <a:path w="15605" h="42574" extrusionOk="0">
                      <a:moveTo>
                        <a:pt x="12409" y="0"/>
                      </a:moveTo>
                      <a:cubicBezTo>
                        <a:pt x="14174" y="0"/>
                        <a:pt x="15606" y="1431"/>
                        <a:pt x="15606" y="3197"/>
                      </a:cubicBezTo>
                      <a:lnTo>
                        <a:pt x="15606" y="39377"/>
                      </a:lnTo>
                      <a:cubicBezTo>
                        <a:pt x="15606" y="41143"/>
                        <a:pt x="14174" y="42574"/>
                        <a:pt x="12409" y="42574"/>
                      </a:cubicBezTo>
                      <a:lnTo>
                        <a:pt x="3197" y="42574"/>
                      </a:lnTo>
                      <a:cubicBezTo>
                        <a:pt x="1431" y="42574"/>
                        <a:pt x="0" y="41143"/>
                        <a:pt x="0" y="39377"/>
                      </a:cubicBezTo>
                      <a:lnTo>
                        <a:pt x="0" y="3197"/>
                      </a:lnTo>
                      <a:cubicBezTo>
                        <a:pt x="0" y="1431"/>
                        <a:pt x="1431" y="0"/>
                        <a:pt x="3197"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0" name="Google Shape;600;p9"/>
                <p:cNvSpPr/>
                <p:nvPr/>
              </p:nvSpPr>
              <p:spPr>
                <a:xfrm rot="-3928639">
                  <a:off x="1836275" y="827234"/>
                  <a:ext cx="11749" cy="32055"/>
                </a:xfrm>
                <a:custGeom>
                  <a:avLst/>
                  <a:gdLst/>
                  <a:ahLst/>
                  <a:cxnLst/>
                  <a:rect l="l" t="t" r="r" b="b"/>
                  <a:pathLst>
                    <a:path w="15605" h="42574" extrusionOk="0">
                      <a:moveTo>
                        <a:pt x="12409" y="0"/>
                      </a:moveTo>
                      <a:cubicBezTo>
                        <a:pt x="14174" y="0"/>
                        <a:pt x="15606" y="1431"/>
                        <a:pt x="15606" y="3197"/>
                      </a:cubicBezTo>
                      <a:lnTo>
                        <a:pt x="15606" y="39377"/>
                      </a:lnTo>
                      <a:cubicBezTo>
                        <a:pt x="15606" y="41143"/>
                        <a:pt x="14174" y="42574"/>
                        <a:pt x="12409" y="42574"/>
                      </a:cubicBezTo>
                      <a:lnTo>
                        <a:pt x="3197" y="42574"/>
                      </a:lnTo>
                      <a:cubicBezTo>
                        <a:pt x="1432" y="42574"/>
                        <a:pt x="0" y="41143"/>
                        <a:pt x="0" y="39377"/>
                      </a:cubicBezTo>
                      <a:lnTo>
                        <a:pt x="0" y="3197"/>
                      </a:lnTo>
                      <a:cubicBezTo>
                        <a:pt x="0" y="1431"/>
                        <a:pt x="1432" y="0"/>
                        <a:pt x="3197"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1" name="Google Shape;601;p9"/>
                <p:cNvSpPr/>
                <p:nvPr/>
              </p:nvSpPr>
              <p:spPr>
                <a:xfrm rot="-3928639">
                  <a:off x="1822948" y="856462"/>
                  <a:ext cx="11758" cy="32064"/>
                </a:xfrm>
                <a:custGeom>
                  <a:avLst/>
                  <a:gdLst/>
                  <a:ahLst/>
                  <a:cxnLst/>
                  <a:rect l="l" t="t" r="r" b="b"/>
                  <a:pathLst>
                    <a:path w="15617" h="42586" extrusionOk="0">
                      <a:moveTo>
                        <a:pt x="3197" y="0"/>
                      </a:moveTo>
                      <a:lnTo>
                        <a:pt x="12421" y="0"/>
                      </a:lnTo>
                      <a:cubicBezTo>
                        <a:pt x="14180" y="0"/>
                        <a:pt x="15618" y="1426"/>
                        <a:pt x="15618" y="3197"/>
                      </a:cubicBezTo>
                      <a:lnTo>
                        <a:pt x="15618" y="39389"/>
                      </a:lnTo>
                      <a:cubicBezTo>
                        <a:pt x="15618" y="41148"/>
                        <a:pt x="14191" y="42586"/>
                        <a:pt x="12421" y="42586"/>
                      </a:cubicBezTo>
                      <a:lnTo>
                        <a:pt x="3197" y="42586"/>
                      </a:lnTo>
                      <a:cubicBezTo>
                        <a:pt x="1438" y="42586"/>
                        <a:pt x="0" y="41160"/>
                        <a:pt x="0" y="39389"/>
                      </a:cubicBezTo>
                      <a:lnTo>
                        <a:pt x="0" y="3197"/>
                      </a:lnTo>
                      <a:cubicBezTo>
                        <a:pt x="0" y="1438"/>
                        <a:pt x="1426" y="0"/>
                        <a:pt x="3197"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2" name="Google Shape;602;p9"/>
                <p:cNvSpPr/>
                <p:nvPr/>
              </p:nvSpPr>
              <p:spPr>
                <a:xfrm rot="-3928639">
                  <a:off x="1809614" y="885679"/>
                  <a:ext cx="11758" cy="32064"/>
                </a:xfrm>
                <a:custGeom>
                  <a:avLst/>
                  <a:gdLst/>
                  <a:ahLst/>
                  <a:cxnLst/>
                  <a:rect l="l" t="t" r="r" b="b"/>
                  <a:pathLst>
                    <a:path w="15617" h="42586" extrusionOk="0">
                      <a:moveTo>
                        <a:pt x="3197" y="0"/>
                      </a:moveTo>
                      <a:lnTo>
                        <a:pt x="12421" y="0"/>
                      </a:lnTo>
                      <a:cubicBezTo>
                        <a:pt x="14180" y="0"/>
                        <a:pt x="15618" y="1426"/>
                        <a:pt x="15618" y="3197"/>
                      </a:cubicBezTo>
                      <a:lnTo>
                        <a:pt x="15618" y="39389"/>
                      </a:lnTo>
                      <a:cubicBezTo>
                        <a:pt x="15618" y="41148"/>
                        <a:pt x="14191" y="42586"/>
                        <a:pt x="12421" y="42586"/>
                      </a:cubicBezTo>
                      <a:lnTo>
                        <a:pt x="3197" y="42586"/>
                      </a:lnTo>
                      <a:cubicBezTo>
                        <a:pt x="1438" y="42586"/>
                        <a:pt x="0" y="41160"/>
                        <a:pt x="0" y="39389"/>
                      </a:cubicBezTo>
                      <a:lnTo>
                        <a:pt x="0" y="3197"/>
                      </a:lnTo>
                      <a:cubicBezTo>
                        <a:pt x="0" y="1438"/>
                        <a:pt x="1426" y="0"/>
                        <a:pt x="3197"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3" name="Google Shape;603;p9"/>
                <p:cNvSpPr/>
                <p:nvPr/>
              </p:nvSpPr>
              <p:spPr>
                <a:xfrm rot="-3928639">
                  <a:off x="1796295" y="914931"/>
                  <a:ext cx="11758" cy="32064"/>
                </a:xfrm>
                <a:custGeom>
                  <a:avLst/>
                  <a:gdLst/>
                  <a:ahLst/>
                  <a:cxnLst/>
                  <a:rect l="l" t="t" r="r" b="b"/>
                  <a:pathLst>
                    <a:path w="15617" h="42586" extrusionOk="0">
                      <a:moveTo>
                        <a:pt x="3197" y="0"/>
                      </a:moveTo>
                      <a:lnTo>
                        <a:pt x="12420" y="0"/>
                      </a:lnTo>
                      <a:cubicBezTo>
                        <a:pt x="14179" y="0"/>
                        <a:pt x="15618" y="1426"/>
                        <a:pt x="15618" y="3197"/>
                      </a:cubicBezTo>
                      <a:lnTo>
                        <a:pt x="15618" y="39389"/>
                      </a:lnTo>
                      <a:cubicBezTo>
                        <a:pt x="15618" y="41148"/>
                        <a:pt x="14191" y="42586"/>
                        <a:pt x="12420" y="42586"/>
                      </a:cubicBezTo>
                      <a:lnTo>
                        <a:pt x="3197" y="42586"/>
                      </a:lnTo>
                      <a:cubicBezTo>
                        <a:pt x="1438" y="42586"/>
                        <a:pt x="0" y="41160"/>
                        <a:pt x="0" y="39389"/>
                      </a:cubicBezTo>
                      <a:lnTo>
                        <a:pt x="0" y="3197"/>
                      </a:lnTo>
                      <a:cubicBezTo>
                        <a:pt x="0" y="1438"/>
                        <a:pt x="1426" y="0"/>
                        <a:pt x="3197"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4" name="Google Shape;604;p9"/>
                <p:cNvSpPr/>
                <p:nvPr/>
              </p:nvSpPr>
              <p:spPr>
                <a:xfrm>
                  <a:off x="1772614" y="949002"/>
                  <a:ext cx="32465" cy="22421"/>
                </a:xfrm>
                <a:custGeom>
                  <a:avLst/>
                  <a:gdLst/>
                  <a:ahLst/>
                  <a:cxnLst/>
                  <a:rect l="l" t="t" r="r" b="b"/>
                  <a:pathLst>
                    <a:path w="43143" h="29796" extrusionOk="0">
                      <a:moveTo>
                        <a:pt x="8349" y="291"/>
                      </a:moveTo>
                      <a:lnTo>
                        <a:pt x="41272" y="15302"/>
                      </a:lnTo>
                      <a:cubicBezTo>
                        <a:pt x="42877" y="16039"/>
                        <a:pt x="43590" y="17929"/>
                        <a:pt x="42853" y="19534"/>
                      </a:cubicBezTo>
                      <a:lnTo>
                        <a:pt x="39026" y="27925"/>
                      </a:lnTo>
                      <a:cubicBezTo>
                        <a:pt x="38289" y="29529"/>
                        <a:pt x="36399" y="30243"/>
                        <a:pt x="34795" y="29506"/>
                      </a:cubicBezTo>
                      <a:lnTo>
                        <a:pt x="1872" y="14494"/>
                      </a:lnTo>
                      <a:cubicBezTo>
                        <a:pt x="267" y="13757"/>
                        <a:pt x="-446" y="11867"/>
                        <a:pt x="291" y="10263"/>
                      </a:cubicBezTo>
                      <a:lnTo>
                        <a:pt x="4118" y="1872"/>
                      </a:lnTo>
                      <a:cubicBezTo>
                        <a:pt x="4855" y="267"/>
                        <a:pt x="6745" y="-446"/>
                        <a:pt x="8349" y="2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5" name="Google Shape;605;p9"/>
                <p:cNvSpPr/>
                <p:nvPr/>
              </p:nvSpPr>
              <p:spPr>
                <a:xfrm rot="1471361">
                  <a:off x="1902428" y="765888"/>
                  <a:ext cx="172418" cy="114670"/>
                </a:xfrm>
                <a:custGeom>
                  <a:avLst/>
                  <a:gdLst/>
                  <a:ahLst/>
                  <a:cxnLst/>
                  <a:rect l="l" t="t" r="r" b="b"/>
                  <a:pathLst>
                    <a:path w="229000" h="152302" extrusionOk="0">
                      <a:moveTo>
                        <a:pt x="0" y="0"/>
                      </a:moveTo>
                      <a:lnTo>
                        <a:pt x="229000" y="0"/>
                      </a:lnTo>
                      <a:lnTo>
                        <a:pt x="229000" y="152302"/>
                      </a:lnTo>
                      <a:lnTo>
                        <a:pt x="0" y="15230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6" name="Google Shape;606;p9"/>
                <p:cNvSpPr/>
                <p:nvPr/>
              </p:nvSpPr>
              <p:spPr>
                <a:xfrm rot="1471361">
                  <a:off x="1910370" y="773705"/>
                  <a:ext cx="156524" cy="99019"/>
                </a:xfrm>
                <a:custGeom>
                  <a:avLst/>
                  <a:gdLst/>
                  <a:ahLst/>
                  <a:cxnLst/>
                  <a:rect l="l" t="t" r="r" b="b"/>
                  <a:pathLst>
                    <a:path w="207891" h="131514" extrusionOk="0">
                      <a:moveTo>
                        <a:pt x="0" y="0"/>
                      </a:moveTo>
                      <a:lnTo>
                        <a:pt x="207891" y="0"/>
                      </a:lnTo>
                      <a:lnTo>
                        <a:pt x="207891" y="131514"/>
                      </a:lnTo>
                      <a:lnTo>
                        <a:pt x="0" y="131514"/>
                      </a:lnTo>
                      <a:close/>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7" name="Google Shape;607;p9"/>
                <p:cNvSpPr/>
                <p:nvPr/>
              </p:nvSpPr>
              <p:spPr>
                <a:xfrm rot="-3928639">
                  <a:off x="1946830" y="756574"/>
                  <a:ext cx="84638" cy="130886"/>
                </a:xfrm>
                <a:custGeom>
                  <a:avLst/>
                  <a:gdLst/>
                  <a:ahLst/>
                  <a:cxnLst/>
                  <a:rect l="l" t="t" r="r" b="b"/>
                  <a:pathLst>
                    <a:path w="112414" h="173839" extrusionOk="0">
                      <a:moveTo>
                        <a:pt x="112414" y="86919"/>
                      </a:moveTo>
                      <a:cubicBezTo>
                        <a:pt x="112414" y="134924"/>
                        <a:pt x="87249" y="173839"/>
                        <a:pt x="56207" y="173839"/>
                      </a:cubicBezTo>
                      <a:cubicBezTo>
                        <a:pt x="25165" y="173839"/>
                        <a:pt x="0" y="134924"/>
                        <a:pt x="0" y="86919"/>
                      </a:cubicBezTo>
                      <a:cubicBezTo>
                        <a:pt x="0" y="38915"/>
                        <a:pt x="25165" y="0"/>
                        <a:pt x="56207" y="0"/>
                      </a:cubicBezTo>
                      <a:cubicBezTo>
                        <a:pt x="87249" y="0"/>
                        <a:pt x="112414" y="38915"/>
                        <a:pt x="112414" y="8691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608" name="Google Shape;608;p9"/>
              <p:cNvGrpSpPr/>
              <p:nvPr/>
            </p:nvGrpSpPr>
            <p:grpSpPr>
              <a:xfrm>
                <a:off x="6309752" y="1637259"/>
                <a:ext cx="520274" cy="663046"/>
                <a:chOff x="3766078" y="682754"/>
                <a:chExt cx="350046" cy="446105"/>
              </a:xfrm>
            </p:grpSpPr>
            <p:sp>
              <p:nvSpPr>
                <p:cNvPr id="609" name="Google Shape;609;p9"/>
                <p:cNvSpPr/>
                <p:nvPr/>
              </p:nvSpPr>
              <p:spPr>
                <a:xfrm>
                  <a:off x="3797649" y="693946"/>
                  <a:ext cx="318475" cy="433772"/>
                </a:xfrm>
                <a:custGeom>
                  <a:avLst/>
                  <a:gdLst/>
                  <a:ahLst/>
                  <a:cxnLst/>
                  <a:rect l="l" t="t" r="r" b="b"/>
                  <a:pathLst>
                    <a:path w="423223" h="576441" extrusionOk="0">
                      <a:moveTo>
                        <a:pt x="0" y="496272"/>
                      </a:moveTo>
                      <a:lnTo>
                        <a:pt x="218624" y="573980"/>
                      </a:lnTo>
                      <a:cubicBezTo>
                        <a:pt x="240684" y="581825"/>
                        <a:pt x="264918" y="570296"/>
                        <a:pt x="272763" y="548236"/>
                      </a:cubicBezTo>
                      <a:lnTo>
                        <a:pt x="420762" y="131847"/>
                      </a:lnTo>
                      <a:cubicBezTo>
                        <a:pt x="428607" y="109787"/>
                        <a:pt x="417078" y="85553"/>
                        <a:pt x="395018" y="77708"/>
                      </a:cubicBezTo>
                      <a:lnTo>
                        <a:pt x="176394" y="0"/>
                      </a:lnTo>
                      <a:lnTo>
                        <a:pt x="0" y="49627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0" name="Google Shape;610;p9"/>
                <p:cNvSpPr/>
                <p:nvPr/>
              </p:nvSpPr>
              <p:spPr>
                <a:xfrm rot="6574626">
                  <a:off x="3650591" y="858109"/>
                  <a:ext cx="396892" cy="34948"/>
                </a:xfrm>
                <a:custGeom>
                  <a:avLst/>
                  <a:gdLst/>
                  <a:ahLst/>
                  <a:cxnLst/>
                  <a:rect l="l" t="t" r="r" b="b"/>
                  <a:pathLst>
                    <a:path w="526687" h="46377" extrusionOk="0">
                      <a:moveTo>
                        <a:pt x="0" y="0"/>
                      </a:moveTo>
                      <a:lnTo>
                        <a:pt x="526687" y="0"/>
                      </a:lnTo>
                      <a:lnTo>
                        <a:pt x="526687" y="46378"/>
                      </a:lnTo>
                      <a:lnTo>
                        <a:pt x="0" y="4637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1" name="Google Shape;611;p9"/>
                <p:cNvSpPr/>
                <p:nvPr/>
              </p:nvSpPr>
              <p:spPr>
                <a:xfrm rot="6574626">
                  <a:off x="4003494" y="694789"/>
                  <a:ext cx="7013" cy="143761"/>
                </a:xfrm>
                <a:custGeom>
                  <a:avLst/>
                  <a:gdLst/>
                  <a:ahLst/>
                  <a:cxnLst/>
                  <a:rect l="l" t="t" r="r" b="b"/>
                  <a:pathLst>
                    <a:path w="9306" h="190775" extrusionOk="0">
                      <a:moveTo>
                        <a:pt x="0" y="0"/>
                      </a:moveTo>
                      <a:lnTo>
                        <a:pt x="9307" y="0"/>
                      </a:lnTo>
                      <a:lnTo>
                        <a:pt x="9307" y="190776"/>
                      </a:lnTo>
                      <a:lnTo>
                        <a:pt x="0" y="19077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2" name="Google Shape;612;p9"/>
                <p:cNvSpPr/>
                <p:nvPr/>
              </p:nvSpPr>
              <p:spPr>
                <a:xfrm rot="6574626">
                  <a:off x="3996745" y="713762"/>
                  <a:ext cx="7013" cy="143761"/>
                </a:xfrm>
                <a:custGeom>
                  <a:avLst/>
                  <a:gdLst/>
                  <a:ahLst/>
                  <a:cxnLst/>
                  <a:rect l="l" t="t" r="r" b="b"/>
                  <a:pathLst>
                    <a:path w="9306" h="190775" extrusionOk="0">
                      <a:moveTo>
                        <a:pt x="0" y="0"/>
                      </a:moveTo>
                      <a:lnTo>
                        <a:pt x="9306" y="0"/>
                      </a:lnTo>
                      <a:lnTo>
                        <a:pt x="9306" y="190776"/>
                      </a:lnTo>
                      <a:lnTo>
                        <a:pt x="0" y="19077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3" name="Google Shape;613;p9"/>
                <p:cNvSpPr/>
                <p:nvPr/>
              </p:nvSpPr>
              <p:spPr>
                <a:xfrm rot="6574626">
                  <a:off x="3813639" y="929440"/>
                  <a:ext cx="405794" cy="12360"/>
                </a:xfrm>
                <a:custGeom>
                  <a:avLst/>
                  <a:gdLst/>
                  <a:ahLst/>
                  <a:cxnLst/>
                  <a:rect l="l" t="t" r="r" b="b"/>
                  <a:pathLst>
                    <a:path w="538501" h="16402" extrusionOk="0">
                      <a:moveTo>
                        <a:pt x="0" y="0"/>
                      </a:moveTo>
                      <a:lnTo>
                        <a:pt x="538501" y="0"/>
                      </a:lnTo>
                      <a:lnTo>
                        <a:pt x="538501" y="16402"/>
                      </a:lnTo>
                      <a:lnTo>
                        <a:pt x="0" y="16402"/>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4" name="Google Shape;614;p9"/>
                <p:cNvSpPr/>
                <p:nvPr/>
              </p:nvSpPr>
              <p:spPr>
                <a:xfrm>
                  <a:off x="3792951" y="1071400"/>
                  <a:ext cx="43798" cy="53592"/>
                </a:xfrm>
                <a:custGeom>
                  <a:avLst/>
                  <a:gdLst/>
                  <a:ahLst/>
                  <a:cxnLst/>
                  <a:rect l="l" t="t" r="r" b="b"/>
                  <a:pathLst>
                    <a:path w="58203" h="71218" extrusionOk="0">
                      <a:moveTo>
                        <a:pt x="58204" y="13383"/>
                      </a:moveTo>
                      <a:lnTo>
                        <a:pt x="37642" y="71219"/>
                      </a:lnTo>
                      <a:lnTo>
                        <a:pt x="22737" y="46687"/>
                      </a:lnTo>
                      <a:lnTo>
                        <a:pt x="0" y="57835"/>
                      </a:lnTo>
                      <a:lnTo>
                        <a:pt x="20550" y="0"/>
                      </a:lnTo>
                      <a:lnTo>
                        <a:pt x="58204" y="1338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
          <p:nvSpPr>
            <p:cNvPr id="615" name="Google Shape;615;p9"/>
            <p:cNvSpPr/>
            <p:nvPr/>
          </p:nvSpPr>
          <p:spPr>
            <a:xfrm rot="6566078" flipH="1">
              <a:off x="110873" y="4262889"/>
              <a:ext cx="807645" cy="528773"/>
            </a:xfrm>
            <a:custGeom>
              <a:avLst/>
              <a:gdLst/>
              <a:ahLst/>
              <a:cxnLst/>
              <a:rect l="l" t="t" r="r" b="b"/>
              <a:pathLst>
                <a:path w="274213" h="179530" extrusionOk="0">
                  <a:moveTo>
                    <a:pt x="268863" y="147392"/>
                  </a:moveTo>
                  <a:cubicBezTo>
                    <a:pt x="265119" y="156258"/>
                    <a:pt x="254779" y="160727"/>
                    <a:pt x="245746" y="158005"/>
                  </a:cubicBezTo>
                  <a:cubicBezTo>
                    <a:pt x="234823" y="154713"/>
                    <a:pt x="231305" y="144004"/>
                    <a:pt x="231281" y="133604"/>
                  </a:cubicBezTo>
                  <a:cubicBezTo>
                    <a:pt x="231257" y="122158"/>
                    <a:pt x="233623" y="110772"/>
                    <a:pt x="236867" y="99837"/>
                  </a:cubicBezTo>
                  <a:cubicBezTo>
                    <a:pt x="238507" y="94298"/>
                    <a:pt x="240409" y="88843"/>
                    <a:pt x="242442" y="83435"/>
                  </a:cubicBezTo>
                  <a:cubicBezTo>
                    <a:pt x="244414" y="78194"/>
                    <a:pt x="246851" y="73047"/>
                    <a:pt x="248574" y="67710"/>
                  </a:cubicBezTo>
                  <a:cubicBezTo>
                    <a:pt x="249811" y="63848"/>
                    <a:pt x="250500" y="59248"/>
                    <a:pt x="248515" y="55504"/>
                  </a:cubicBezTo>
                  <a:cubicBezTo>
                    <a:pt x="246364" y="51439"/>
                    <a:pt x="241978" y="49680"/>
                    <a:pt x="237556" y="50345"/>
                  </a:cubicBezTo>
                  <a:cubicBezTo>
                    <a:pt x="232981" y="51035"/>
                    <a:pt x="228904" y="53745"/>
                    <a:pt x="225433" y="56681"/>
                  </a:cubicBezTo>
                  <a:cubicBezTo>
                    <a:pt x="221297" y="60175"/>
                    <a:pt x="217303" y="63871"/>
                    <a:pt x="213334" y="67556"/>
                  </a:cubicBezTo>
                  <a:cubicBezTo>
                    <a:pt x="197360" y="82401"/>
                    <a:pt x="182336" y="98256"/>
                    <a:pt x="168370" y="115015"/>
                  </a:cubicBezTo>
                  <a:cubicBezTo>
                    <a:pt x="162392" y="122194"/>
                    <a:pt x="156675" y="129575"/>
                    <a:pt x="151077" y="137051"/>
                  </a:cubicBezTo>
                  <a:cubicBezTo>
                    <a:pt x="167871" y="102880"/>
                    <a:pt x="183513" y="68138"/>
                    <a:pt x="197882" y="32862"/>
                  </a:cubicBezTo>
                  <a:cubicBezTo>
                    <a:pt x="199119" y="29831"/>
                    <a:pt x="200355" y="26812"/>
                    <a:pt x="201555" y="23769"/>
                  </a:cubicBezTo>
                  <a:cubicBezTo>
                    <a:pt x="202494" y="21392"/>
                    <a:pt x="203314" y="18872"/>
                    <a:pt x="203041" y="16269"/>
                  </a:cubicBezTo>
                  <a:cubicBezTo>
                    <a:pt x="202470" y="10743"/>
                    <a:pt x="197371" y="8900"/>
                    <a:pt x="192486" y="9673"/>
                  </a:cubicBezTo>
                  <a:cubicBezTo>
                    <a:pt x="181373" y="11432"/>
                    <a:pt x="171342" y="18100"/>
                    <a:pt x="162820" y="25077"/>
                  </a:cubicBezTo>
                  <a:cubicBezTo>
                    <a:pt x="144314" y="40243"/>
                    <a:pt x="128934" y="59105"/>
                    <a:pt x="114362" y="77944"/>
                  </a:cubicBezTo>
                  <a:cubicBezTo>
                    <a:pt x="100135" y="96343"/>
                    <a:pt x="86455" y="115217"/>
                    <a:pt x="71241" y="132820"/>
                  </a:cubicBezTo>
                  <a:cubicBezTo>
                    <a:pt x="73095" y="126211"/>
                    <a:pt x="75710" y="119805"/>
                    <a:pt x="78646" y="113636"/>
                  </a:cubicBezTo>
                  <a:cubicBezTo>
                    <a:pt x="83400" y="103664"/>
                    <a:pt x="88594" y="93894"/>
                    <a:pt x="93610" y="84053"/>
                  </a:cubicBezTo>
                  <a:cubicBezTo>
                    <a:pt x="98804" y="73879"/>
                    <a:pt x="103986" y="63693"/>
                    <a:pt x="109180" y="53519"/>
                  </a:cubicBezTo>
                  <a:cubicBezTo>
                    <a:pt x="111735" y="48515"/>
                    <a:pt x="114291" y="43511"/>
                    <a:pt x="116834" y="38507"/>
                  </a:cubicBezTo>
                  <a:cubicBezTo>
                    <a:pt x="119271" y="33718"/>
                    <a:pt x="122064" y="28951"/>
                    <a:pt x="123752" y="23829"/>
                  </a:cubicBezTo>
                  <a:cubicBezTo>
                    <a:pt x="126509" y="15414"/>
                    <a:pt x="123954" y="6654"/>
                    <a:pt x="115848" y="2447"/>
                  </a:cubicBezTo>
                  <a:cubicBezTo>
                    <a:pt x="107623" y="-1809"/>
                    <a:pt x="98566" y="-14"/>
                    <a:pt x="90639" y="4015"/>
                  </a:cubicBezTo>
                  <a:cubicBezTo>
                    <a:pt x="81914" y="8461"/>
                    <a:pt x="73820" y="14617"/>
                    <a:pt x="65976" y="20441"/>
                  </a:cubicBezTo>
                  <a:cubicBezTo>
                    <a:pt x="58191" y="26218"/>
                    <a:pt x="50631" y="32303"/>
                    <a:pt x="43381" y="38733"/>
                  </a:cubicBezTo>
                  <a:cubicBezTo>
                    <a:pt x="27133" y="53127"/>
                    <a:pt x="12170" y="69315"/>
                    <a:pt x="344" y="87559"/>
                  </a:cubicBezTo>
                  <a:cubicBezTo>
                    <a:pt x="-1071" y="89734"/>
                    <a:pt x="2245" y="91482"/>
                    <a:pt x="3731" y="89544"/>
                  </a:cubicBezTo>
                  <a:cubicBezTo>
                    <a:pt x="26230" y="60353"/>
                    <a:pt x="53139" y="35429"/>
                    <a:pt x="84030" y="15307"/>
                  </a:cubicBezTo>
                  <a:cubicBezTo>
                    <a:pt x="91102" y="10695"/>
                    <a:pt x="99838" y="4610"/>
                    <a:pt x="108764" y="6606"/>
                  </a:cubicBezTo>
                  <a:cubicBezTo>
                    <a:pt x="112056" y="7343"/>
                    <a:pt x="115325" y="9007"/>
                    <a:pt x="117167" y="11943"/>
                  </a:cubicBezTo>
                  <a:cubicBezTo>
                    <a:pt x="119723" y="16020"/>
                    <a:pt x="118213" y="21071"/>
                    <a:pt x="116406" y="25136"/>
                  </a:cubicBezTo>
                  <a:cubicBezTo>
                    <a:pt x="112128" y="34716"/>
                    <a:pt x="106922" y="43975"/>
                    <a:pt x="102179" y="53329"/>
                  </a:cubicBezTo>
                  <a:cubicBezTo>
                    <a:pt x="97342" y="62849"/>
                    <a:pt x="92516" y="72370"/>
                    <a:pt x="87679" y="81890"/>
                  </a:cubicBezTo>
                  <a:cubicBezTo>
                    <a:pt x="77766" y="101406"/>
                    <a:pt x="65334" y="121326"/>
                    <a:pt x="62945" y="143505"/>
                  </a:cubicBezTo>
                  <a:cubicBezTo>
                    <a:pt x="62660" y="146144"/>
                    <a:pt x="66463" y="147510"/>
                    <a:pt x="68151" y="145656"/>
                  </a:cubicBezTo>
                  <a:cubicBezTo>
                    <a:pt x="98638" y="112234"/>
                    <a:pt x="121921" y="72750"/>
                    <a:pt x="154274" y="40968"/>
                  </a:cubicBezTo>
                  <a:cubicBezTo>
                    <a:pt x="162214" y="33171"/>
                    <a:pt x="170629" y="25445"/>
                    <a:pt x="180541" y="20227"/>
                  </a:cubicBezTo>
                  <a:cubicBezTo>
                    <a:pt x="182800" y="19039"/>
                    <a:pt x="185117" y="18005"/>
                    <a:pt x="187530" y="17173"/>
                  </a:cubicBezTo>
                  <a:cubicBezTo>
                    <a:pt x="189848" y="16376"/>
                    <a:pt x="192795" y="15188"/>
                    <a:pt x="195291" y="15426"/>
                  </a:cubicBezTo>
                  <a:cubicBezTo>
                    <a:pt x="199927" y="15877"/>
                    <a:pt x="193841" y="27050"/>
                    <a:pt x="192950" y="29237"/>
                  </a:cubicBezTo>
                  <a:cubicBezTo>
                    <a:pt x="183429" y="52699"/>
                    <a:pt x="173338" y="75947"/>
                    <a:pt x="162725" y="98934"/>
                  </a:cubicBezTo>
                  <a:cubicBezTo>
                    <a:pt x="150851" y="124631"/>
                    <a:pt x="138312" y="150018"/>
                    <a:pt x="125131" y="175073"/>
                  </a:cubicBezTo>
                  <a:cubicBezTo>
                    <a:pt x="123348" y="178472"/>
                    <a:pt x="128256" y="181372"/>
                    <a:pt x="130289" y="178092"/>
                  </a:cubicBezTo>
                  <a:cubicBezTo>
                    <a:pt x="153501" y="140474"/>
                    <a:pt x="181575" y="105958"/>
                    <a:pt x="213678" y="75555"/>
                  </a:cubicBezTo>
                  <a:cubicBezTo>
                    <a:pt x="217636" y="71811"/>
                    <a:pt x="221654" y="68126"/>
                    <a:pt x="225730" y="64501"/>
                  </a:cubicBezTo>
                  <a:cubicBezTo>
                    <a:pt x="229367" y="61280"/>
                    <a:pt x="233408" y="57132"/>
                    <a:pt x="238448" y="56336"/>
                  </a:cubicBezTo>
                  <a:cubicBezTo>
                    <a:pt x="249787" y="54517"/>
                    <a:pt x="238745" y="76161"/>
                    <a:pt x="237331" y="79834"/>
                  </a:cubicBezTo>
                  <a:cubicBezTo>
                    <a:pt x="233147" y="90745"/>
                    <a:pt x="229451" y="101905"/>
                    <a:pt x="227276" y="113411"/>
                  </a:cubicBezTo>
                  <a:cubicBezTo>
                    <a:pt x="225303" y="123894"/>
                    <a:pt x="223722" y="135708"/>
                    <a:pt x="226788" y="146144"/>
                  </a:cubicBezTo>
                  <a:cubicBezTo>
                    <a:pt x="229855" y="156555"/>
                    <a:pt x="238959" y="164376"/>
                    <a:pt x="249977" y="164863"/>
                  </a:cubicBezTo>
                  <a:cubicBezTo>
                    <a:pt x="260698" y="165339"/>
                    <a:pt x="269945" y="158386"/>
                    <a:pt x="273998" y="148782"/>
                  </a:cubicBezTo>
                  <a:cubicBezTo>
                    <a:pt x="275317" y="145656"/>
                    <a:pt x="270218" y="144301"/>
                    <a:pt x="268911" y="1473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616" name="Google Shape;616;p9"/>
            <p:cNvGrpSpPr/>
            <p:nvPr/>
          </p:nvGrpSpPr>
          <p:grpSpPr>
            <a:xfrm rot="-1391156">
              <a:off x="257839" y="3205594"/>
              <a:ext cx="621064" cy="771731"/>
              <a:chOff x="2685213" y="1388649"/>
              <a:chExt cx="417845" cy="519213"/>
            </a:xfrm>
          </p:grpSpPr>
          <p:sp>
            <p:nvSpPr>
              <p:cNvPr id="617" name="Google Shape;617;p9"/>
              <p:cNvSpPr/>
              <p:nvPr/>
            </p:nvSpPr>
            <p:spPr>
              <a:xfrm>
                <a:off x="2731547" y="1420604"/>
                <a:ext cx="352927" cy="414658"/>
              </a:xfrm>
              <a:custGeom>
                <a:avLst/>
                <a:gdLst/>
                <a:ahLst/>
                <a:cxnLst/>
                <a:rect l="l" t="t" r="r" b="b"/>
                <a:pathLst>
                  <a:path w="469006" h="551040" extrusionOk="0">
                    <a:moveTo>
                      <a:pt x="401734" y="12"/>
                    </a:moveTo>
                    <a:lnTo>
                      <a:pt x="0" y="511200"/>
                    </a:lnTo>
                    <a:cubicBezTo>
                      <a:pt x="0" y="511200"/>
                      <a:pt x="15142" y="501157"/>
                      <a:pt x="24080" y="515812"/>
                    </a:cubicBezTo>
                    <a:cubicBezTo>
                      <a:pt x="26553" y="519865"/>
                      <a:pt x="41825" y="508027"/>
                      <a:pt x="45534" y="530669"/>
                    </a:cubicBezTo>
                    <a:cubicBezTo>
                      <a:pt x="45534" y="530669"/>
                      <a:pt x="68830" y="528708"/>
                      <a:pt x="63849" y="551041"/>
                    </a:cubicBezTo>
                    <a:lnTo>
                      <a:pt x="469007" y="43371"/>
                    </a:lnTo>
                    <a:lnTo>
                      <a:pt x="401734"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8" name="Google Shape;618;p9"/>
              <p:cNvSpPr/>
              <p:nvPr/>
            </p:nvSpPr>
            <p:spPr>
              <a:xfrm>
                <a:off x="2685213" y="1802960"/>
                <a:ext cx="94893" cy="104877"/>
              </a:xfrm>
              <a:custGeom>
                <a:avLst/>
                <a:gdLst/>
                <a:ahLst/>
                <a:cxnLst/>
                <a:rect l="l" t="t" r="r" b="b"/>
                <a:pathLst>
                  <a:path w="126103" h="139372" extrusionOk="0">
                    <a:moveTo>
                      <a:pt x="107078" y="22810"/>
                    </a:moveTo>
                    <a:cubicBezTo>
                      <a:pt x="103369" y="156"/>
                      <a:pt x="88096" y="12006"/>
                      <a:pt x="85624" y="7953"/>
                    </a:cubicBezTo>
                    <a:cubicBezTo>
                      <a:pt x="81274" y="822"/>
                      <a:pt x="75462" y="-450"/>
                      <a:pt x="70636" y="120"/>
                    </a:cubicBezTo>
                    <a:lnTo>
                      <a:pt x="61556" y="3342"/>
                    </a:lnTo>
                    <a:lnTo>
                      <a:pt x="0" y="139372"/>
                    </a:lnTo>
                    <a:lnTo>
                      <a:pt x="125405" y="43194"/>
                    </a:lnTo>
                    <a:cubicBezTo>
                      <a:pt x="130385" y="20861"/>
                      <a:pt x="107090" y="22822"/>
                      <a:pt x="107090" y="228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9" name="Google Shape;619;p9"/>
              <p:cNvSpPr/>
              <p:nvPr/>
            </p:nvSpPr>
            <p:spPr>
              <a:xfrm>
                <a:off x="2685213" y="1874788"/>
                <a:ext cx="28003" cy="33074"/>
              </a:xfrm>
              <a:custGeom>
                <a:avLst/>
                <a:gdLst/>
                <a:ahLst/>
                <a:cxnLst/>
                <a:rect l="l" t="t" r="r" b="b"/>
                <a:pathLst>
                  <a:path w="37213" h="43952" extrusionOk="0">
                    <a:moveTo>
                      <a:pt x="37202" y="15416"/>
                    </a:moveTo>
                    <a:cubicBezTo>
                      <a:pt x="32293" y="8783"/>
                      <a:pt x="26374" y="3494"/>
                      <a:pt x="19885" y="0"/>
                    </a:cubicBezTo>
                    <a:lnTo>
                      <a:pt x="0" y="43953"/>
                    </a:lnTo>
                    <a:lnTo>
                      <a:pt x="37214" y="1541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0" name="Google Shape;620;p9"/>
              <p:cNvSpPr/>
              <p:nvPr/>
            </p:nvSpPr>
            <p:spPr>
              <a:xfrm>
                <a:off x="2731547" y="1420613"/>
                <a:ext cx="317062" cy="388139"/>
              </a:xfrm>
              <a:custGeom>
                <a:avLst/>
                <a:gdLst/>
                <a:ahLst/>
                <a:cxnLst/>
                <a:rect l="l" t="t" r="r" b="b"/>
                <a:pathLst>
                  <a:path w="421345" h="515800" extrusionOk="0">
                    <a:moveTo>
                      <a:pt x="401734" y="0"/>
                    </a:moveTo>
                    <a:lnTo>
                      <a:pt x="0" y="511188"/>
                    </a:lnTo>
                    <a:cubicBezTo>
                      <a:pt x="0" y="511188"/>
                      <a:pt x="15154" y="501157"/>
                      <a:pt x="24080" y="515800"/>
                    </a:cubicBezTo>
                    <a:lnTo>
                      <a:pt x="421345" y="12646"/>
                    </a:lnTo>
                    <a:lnTo>
                      <a:pt x="401734" y="0"/>
                    </a:lnTo>
                    <a:close/>
                  </a:path>
                </a:pathLst>
              </a:custGeom>
              <a:solidFill>
                <a:srgbClr val="FFC7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1" name="Google Shape;621;p9"/>
              <p:cNvSpPr/>
              <p:nvPr/>
            </p:nvSpPr>
            <p:spPr>
              <a:xfrm>
                <a:off x="3070811" y="1444352"/>
                <a:ext cx="13827" cy="8908"/>
              </a:xfrm>
              <a:custGeom>
                <a:avLst/>
                <a:gdLst/>
                <a:ahLst/>
                <a:cxnLst/>
                <a:rect l="l" t="t" r="r" b="b"/>
                <a:pathLst>
                  <a:path w="18375" h="11838" extrusionOk="0">
                    <a:moveTo>
                      <a:pt x="0" y="0"/>
                    </a:moveTo>
                    <a:lnTo>
                      <a:pt x="0" y="0"/>
                    </a:lnTo>
                    <a:lnTo>
                      <a:pt x="18375" y="11838"/>
                    </a:lnTo>
                    <a:lnTo>
                      <a:pt x="0" y="0"/>
                    </a:lnTo>
                    <a:close/>
                  </a:path>
                </a:pathLst>
              </a:custGeom>
              <a:noFill/>
              <a:ln w="9525" cap="flat" cmpd="sng">
                <a:solidFill>
                  <a:srgbClr val="0F0F0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2" name="Google Shape;622;p9"/>
              <p:cNvSpPr/>
              <p:nvPr/>
            </p:nvSpPr>
            <p:spPr>
              <a:xfrm>
                <a:off x="2765828" y="1444344"/>
                <a:ext cx="318663" cy="390939"/>
              </a:xfrm>
              <a:custGeom>
                <a:avLst/>
                <a:gdLst/>
                <a:ahLst/>
                <a:cxnLst/>
                <a:rect l="l" t="t" r="r" b="b"/>
                <a:pathLst>
                  <a:path w="423472" h="519520" extrusionOk="0">
                    <a:moveTo>
                      <a:pt x="405098" y="12"/>
                    </a:moveTo>
                    <a:lnTo>
                      <a:pt x="0" y="499148"/>
                    </a:lnTo>
                    <a:cubicBezTo>
                      <a:pt x="0" y="499148"/>
                      <a:pt x="23296" y="497187"/>
                      <a:pt x="18316" y="519520"/>
                    </a:cubicBezTo>
                    <a:lnTo>
                      <a:pt x="423473" y="11850"/>
                    </a:lnTo>
                    <a:lnTo>
                      <a:pt x="405098"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3" name="Google Shape;623;p9"/>
              <p:cNvSpPr/>
              <p:nvPr/>
            </p:nvSpPr>
            <p:spPr>
              <a:xfrm>
                <a:off x="3033989" y="1388649"/>
                <a:ext cx="69069" cy="64584"/>
              </a:xfrm>
              <a:custGeom>
                <a:avLst/>
                <a:gdLst/>
                <a:ahLst/>
                <a:cxnLst/>
                <a:rect l="l" t="t" r="r" b="b"/>
                <a:pathLst>
                  <a:path w="91786" h="85826" extrusionOk="0">
                    <a:moveTo>
                      <a:pt x="67285" y="85826"/>
                    </a:moveTo>
                    <a:cubicBezTo>
                      <a:pt x="67285" y="85826"/>
                      <a:pt x="114637" y="35954"/>
                      <a:pt x="77685" y="5693"/>
                    </a:cubicBezTo>
                    <a:cubicBezTo>
                      <a:pt x="47721" y="-18839"/>
                      <a:pt x="357" y="43941"/>
                      <a:pt x="0" y="42456"/>
                    </a:cubicBezTo>
                    <a:lnTo>
                      <a:pt x="67273" y="8582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4" name="Google Shape;624;p9"/>
              <p:cNvSpPr/>
              <p:nvPr/>
            </p:nvSpPr>
            <p:spPr>
              <a:xfrm>
                <a:off x="3003985" y="1420604"/>
                <a:ext cx="80621" cy="77141"/>
              </a:xfrm>
              <a:custGeom>
                <a:avLst/>
                <a:gdLst/>
                <a:ahLst/>
                <a:cxnLst/>
                <a:rect l="l" t="t" r="r" b="b"/>
                <a:pathLst>
                  <a:path w="107137" h="102513" extrusionOk="0">
                    <a:moveTo>
                      <a:pt x="39864" y="12"/>
                    </a:moveTo>
                    <a:lnTo>
                      <a:pt x="0" y="50740"/>
                    </a:lnTo>
                    <a:cubicBezTo>
                      <a:pt x="23272" y="59357"/>
                      <a:pt x="43644" y="74963"/>
                      <a:pt x="56528" y="96535"/>
                    </a:cubicBezTo>
                    <a:cubicBezTo>
                      <a:pt x="57669" y="98449"/>
                      <a:pt x="58834" y="100445"/>
                      <a:pt x="59939" y="102513"/>
                    </a:cubicBezTo>
                    <a:lnTo>
                      <a:pt x="107137" y="43371"/>
                    </a:lnTo>
                    <a:lnTo>
                      <a:pt x="39864"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5" name="Google Shape;625;p9"/>
              <p:cNvSpPr/>
              <p:nvPr/>
            </p:nvSpPr>
            <p:spPr>
              <a:xfrm>
                <a:off x="3009658" y="1448388"/>
                <a:ext cx="48520" cy="39639"/>
              </a:xfrm>
              <a:custGeom>
                <a:avLst/>
                <a:gdLst/>
                <a:ahLst/>
                <a:cxnLst/>
                <a:rect l="l" t="t" r="r" b="b"/>
                <a:pathLst>
                  <a:path w="64479" h="52677" extrusionOk="0">
                    <a:moveTo>
                      <a:pt x="9485" y="2960"/>
                    </a:moveTo>
                    <a:cubicBezTo>
                      <a:pt x="7131" y="1878"/>
                      <a:pt x="4719" y="903"/>
                      <a:pt x="2270" y="0"/>
                    </a:cubicBezTo>
                    <a:lnTo>
                      <a:pt x="0" y="2888"/>
                    </a:lnTo>
                    <a:cubicBezTo>
                      <a:pt x="1640" y="3483"/>
                      <a:pt x="3257" y="4089"/>
                      <a:pt x="4861" y="4778"/>
                    </a:cubicBezTo>
                    <a:cubicBezTo>
                      <a:pt x="12599" y="8070"/>
                      <a:pt x="19885" y="12361"/>
                      <a:pt x="26743" y="17210"/>
                    </a:cubicBezTo>
                    <a:cubicBezTo>
                      <a:pt x="40245" y="26743"/>
                      <a:pt x="53010" y="38438"/>
                      <a:pt x="61662" y="52677"/>
                    </a:cubicBezTo>
                    <a:lnTo>
                      <a:pt x="64479" y="49147"/>
                    </a:lnTo>
                    <a:cubicBezTo>
                      <a:pt x="60961" y="43668"/>
                      <a:pt x="56849" y="38569"/>
                      <a:pt x="52356" y="33874"/>
                    </a:cubicBezTo>
                    <a:cubicBezTo>
                      <a:pt x="40221" y="21180"/>
                      <a:pt x="25483" y="10257"/>
                      <a:pt x="9485" y="29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6" name="Google Shape;626;p9"/>
              <p:cNvSpPr/>
              <p:nvPr/>
            </p:nvSpPr>
            <p:spPr>
              <a:xfrm>
                <a:off x="3017587" y="1438294"/>
                <a:ext cx="48297" cy="40095"/>
              </a:xfrm>
              <a:custGeom>
                <a:avLst/>
                <a:gdLst/>
                <a:ahLst/>
                <a:cxnLst/>
                <a:rect l="l" t="t" r="r" b="b"/>
                <a:pathLst>
                  <a:path w="64182" h="53283" extrusionOk="0">
                    <a:moveTo>
                      <a:pt x="8534" y="2591"/>
                    </a:moveTo>
                    <a:cubicBezTo>
                      <a:pt x="6489" y="1652"/>
                      <a:pt x="4398" y="796"/>
                      <a:pt x="2282" y="0"/>
                    </a:cubicBezTo>
                    <a:lnTo>
                      <a:pt x="0" y="2900"/>
                    </a:lnTo>
                    <a:cubicBezTo>
                      <a:pt x="1307" y="3387"/>
                      <a:pt x="2615" y="3863"/>
                      <a:pt x="3910" y="4410"/>
                    </a:cubicBezTo>
                    <a:cubicBezTo>
                      <a:pt x="11648" y="7702"/>
                      <a:pt x="18934" y="11993"/>
                      <a:pt x="25792" y="16842"/>
                    </a:cubicBezTo>
                    <a:cubicBezTo>
                      <a:pt x="39615" y="26600"/>
                      <a:pt x="52689" y="38593"/>
                      <a:pt x="61342" y="53283"/>
                    </a:cubicBezTo>
                    <a:cubicBezTo>
                      <a:pt x="61342" y="53283"/>
                      <a:pt x="61342" y="53283"/>
                      <a:pt x="61342" y="53283"/>
                    </a:cubicBezTo>
                    <a:lnTo>
                      <a:pt x="64182" y="49729"/>
                    </a:lnTo>
                    <a:cubicBezTo>
                      <a:pt x="60533" y="43882"/>
                      <a:pt x="56171" y="38462"/>
                      <a:pt x="51405" y="33494"/>
                    </a:cubicBezTo>
                    <a:cubicBezTo>
                      <a:pt x="39270" y="20800"/>
                      <a:pt x="24532" y="9877"/>
                      <a:pt x="8534" y="25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7" name="Google Shape;627;p9"/>
              <p:cNvSpPr/>
              <p:nvPr/>
            </p:nvSpPr>
            <p:spPr>
              <a:xfrm>
                <a:off x="3024602" y="1429382"/>
                <a:ext cx="49102" cy="39147"/>
              </a:xfrm>
              <a:custGeom>
                <a:avLst/>
                <a:gdLst/>
                <a:ahLst/>
                <a:cxnLst/>
                <a:rect l="l" t="t" r="r" b="b"/>
                <a:pathLst>
                  <a:path w="65252" h="52023" extrusionOk="0">
                    <a:moveTo>
                      <a:pt x="53889" y="34373"/>
                    </a:moveTo>
                    <a:cubicBezTo>
                      <a:pt x="41754" y="21679"/>
                      <a:pt x="27016" y="10757"/>
                      <a:pt x="11018" y="3459"/>
                    </a:cubicBezTo>
                    <a:cubicBezTo>
                      <a:pt x="8166" y="2151"/>
                      <a:pt x="5218" y="1022"/>
                      <a:pt x="2247" y="0"/>
                    </a:cubicBezTo>
                    <a:lnTo>
                      <a:pt x="0" y="2853"/>
                    </a:lnTo>
                    <a:cubicBezTo>
                      <a:pt x="2151" y="3589"/>
                      <a:pt x="4291" y="4386"/>
                      <a:pt x="6395" y="5277"/>
                    </a:cubicBezTo>
                    <a:cubicBezTo>
                      <a:pt x="14132" y="8570"/>
                      <a:pt x="21418" y="12860"/>
                      <a:pt x="28276" y="17710"/>
                    </a:cubicBezTo>
                    <a:cubicBezTo>
                      <a:pt x="41410" y="26992"/>
                      <a:pt x="53830" y="38319"/>
                      <a:pt x="62459" y="52023"/>
                    </a:cubicBezTo>
                    <a:lnTo>
                      <a:pt x="65252" y="48529"/>
                    </a:lnTo>
                    <a:cubicBezTo>
                      <a:pt x="61900" y="43478"/>
                      <a:pt x="58073" y="38735"/>
                      <a:pt x="53889" y="3437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628" name="Google Shape;628;p9"/>
            <p:cNvGrpSpPr/>
            <p:nvPr/>
          </p:nvGrpSpPr>
          <p:grpSpPr>
            <a:xfrm rot="343950">
              <a:off x="265298" y="3236848"/>
              <a:ext cx="200234" cy="301792"/>
              <a:chOff x="6797500" y="609371"/>
              <a:chExt cx="349654" cy="526997"/>
            </a:xfrm>
          </p:grpSpPr>
          <p:sp>
            <p:nvSpPr>
              <p:cNvPr id="629" name="Google Shape;629;p9"/>
              <p:cNvSpPr/>
              <p:nvPr/>
            </p:nvSpPr>
            <p:spPr>
              <a:xfrm>
                <a:off x="6880771" y="680379"/>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0" name="Google Shape;630;p9"/>
              <p:cNvSpPr/>
              <p:nvPr/>
            </p:nvSpPr>
            <p:spPr>
              <a:xfrm>
                <a:off x="6871732" y="1083452"/>
                <a:ext cx="52916" cy="52916"/>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1" name="Google Shape;631;p9"/>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
        <p:nvSpPr>
          <p:cNvPr id="632" name="Google Shape;632;p9"/>
          <p:cNvSpPr txBox="1">
            <a:spLocks noGrp="1"/>
          </p:cNvSpPr>
          <p:nvPr>
            <p:ph type="title"/>
          </p:nvPr>
        </p:nvSpPr>
        <p:spPr>
          <a:xfrm>
            <a:off x="2564729" y="1882200"/>
            <a:ext cx="7076400" cy="147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6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33" name="Google Shape;633;p9"/>
          <p:cNvSpPr txBox="1">
            <a:spLocks noGrp="1"/>
          </p:cNvSpPr>
          <p:nvPr>
            <p:ph type="subTitle" idx="1"/>
          </p:nvPr>
        </p:nvSpPr>
        <p:spPr>
          <a:xfrm>
            <a:off x="2551033" y="3300807"/>
            <a:ext cx="7076400" cy="122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75470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34"/>
        <p:cNvGrpSpPr/>
        <p:nvPr/>
      </p:nvGrpSpPr>
      <p:grpSpPr>
        <a:xfrm>
          <a:off x="0" y="0"/>
          <a:ext cx="0" cy="0"/>
          <a:chOff x="0" y="0"/>
          <a:chExt cx="0" cy="0"/>
        </a:xfrm>
      </p:grpSpPr>
      <p:sp>
        <p:nvSpPr>
          <p:cNvPr id="635" name="Google Shape;635;p10"/>
          <p:cNvSpPr>
            <a:spLocks noGrp="1"/>
          </p:cNvSpPr>
          <p:nvPr>
            <p:ph type="pic" idx="2"/>
          </p:nvPr>
        </p:nvSpPr>
        <p:spPr>
          <a:xfrm>
            <a:off x="-9" y="0"/>
            <a:ext cx="12192000" cy="6858000"/>
          </a:xfrm>
          <a:prstGeom prst="rect">
            <a:avLst/>
          </a:prstGeom>
          <a:noFill/>
          <a:ln>
            <a:noFill/>
          </a:ln>
        </p:spPr>
      </p:sp>
      <p:sp>
        <p:nvSpPr>
          <p:cNvPr id="636" name="Google Shape;636;p10"/>
          <p:cNvSpPr txBox="1">
            <a:spLocks noGrp="1"/>
          </p:cNvSpPr>
          <p:nvPr>
            <p:ph type="title"/>
          </p:nvPr>
        </p:nvSpPr>
        <p:spPr>
          <a:xfrm>
            <a:off x="960000" y="5352600"/>
            <a:ext cx="10272000" cy="7636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543955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37"/>
        <p:cNvGrpSpPr/>
        <p:nvPr/>
      </p:nvGrpSpPr>
      <p:grpSpPr>
        <a:xfrm>
          <a:off x="0" y="0"/>
          <a:ext cx="0" cy="0"/>
          <a:chOff x="0" y="0"/>
          <a:chExt cx="0" cy="0"/>
        </a:xfrm>
      </p:grpSpPr>
      <p:grpSp>
        <p:nvGrpSpPr>
          <p:cNvPr id="638" name="Google Shape;638;p11"/>
          <p:cNvGrpSpPr/>
          <p:nvPr/>
        </p:nvGrpSpPr>
        <p:grpSpPr>
          <a:xfrm>
            <a:off x="10" y="-6181"/>
            <a:ext cx="12191921" cy="6883200"/>
            <a:chOff x="7" y="-4636"/>
            <a:chExt cx="9143941" cy="5162400"/>
          </a:xfrm>
        </p:grpSpPr>
        <p:grpSp>
          <p:nvGrpSpPr>
            <p:cNvPr id="639" name="Google Shape;639;p11"/>
            <p:cNvGrpSpPr/>
            <p:nvPr/>
          </p:nvGrpSpPr>
          <p:grpSpPr>
            <a:xfrm>
              <a:off x="152374" y="-4636"/>
              <a:ext cx="8839200" cy="5162400"/>
              <a:chOff x="169975" y="-9450"/>
              <a:chExt cx="8839200" cy="5162400"/>
            </a:xfrm>
          </p:grpSpPr>
          <p:cxnSp>
            <p:nvCxnSpPr>
              <p:cNvPr id="640" name="Google Shape;640;p11"/>
              <p:cNvCxnSpPr/>
              <p:nvPr/>
            </p:nvCxnSpPr>
            <p:spPr>
              <a:xfrm>
                <a:off x="16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41" name="Google Shape;641;p11"/>
              <p:cNvCxnSpPr/>
              <p:nvPr/>
            </p:nvCxnSpPr>
            <p:spPr>
              <a:xfrm>
                <a:off x="47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42" name="Google Shape;642;p11"/>
              <p:cNvCxnSpPr/>
              <p:nvPr/>
            </p:nvCxnSpPr>
            <p:spPr>
              <a:xfrm>
                <a:off x="77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43" name="Google Shape;643;p11"/>
              <p:cNvCxnSpPr/>
              <p:nvPr/>
            </p:nvCxnSpPr>
            <p:spPr>
              <a:xfrm>
                <a:off x="108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44" name="Google Shape;644;p11"/>
              <p:cNvCxnSpPr/>
              <p:nvPr/>
            </p:nvCxnSpPr>
            <p:spPr>
              <a:xfrm>
                <a:off x="1389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45" name="Google Shape;645;p11"/>
              <p:cNvCxnSpPr/>
              <p:nvPr/>
            </p:nvCxnSpPr>
            <p:spPr>
              <a:xfrm>
                <a:off x="1693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46" name="Google Shape;646;p11"/>
              <p:cNvCxnSpPr/>
              <p:nvPr/>
            </p:nvCxnSpPr>
            <p:spPr>
              <a:xfrm>
                <a:off x="1998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47" name="Google Shape;647;p11"/>
              <p:cNvCxnSpPr/>
              <p:nvPr/>
            </p:nvCxnSpPr>
            <p:spPr>
              <a:xfrm>
                <a:off x="2303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48" name="Google Shape;648;p11"/>
              <p:cNvCxnSpPr/>
              <p:nvPr/>
            </p:nvCxnSpPr>
            <p:spPr>
              <a:xfrm>
                <a:off x="2608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49" name="Google Shape;649;p11"/>
              <p:cNvCxnSpPr/>
              <p:nvPr/>
            </p:nvCxnSpPr>
            <p:spPr>
              <a:xfrm>
                <a:off x="2913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50" name="Google Shape;650;p11"/>
              <p:cNvCxnSpPr/>
              <p:nvPr/>
            </p:nvCxnSpPr>
            <p:spPr>
              <a:xfrm>
                <a:off x="3217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51" name="Google Shape;651;p11"/>
              <p:cNvCxnSpPr/>
              <p:nvPr/>
            </p:nvCxnSpPr>
            <p:spPr>
              <a:xfrm>
                <a:off x="3522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52" name="Google Shape;652;p11"/>
              <p:cNvCxnSpPr/>
              <p:nvPr/>
            </p:nvCxnSpPr>
            <p:spPr>
              <a:xfrm>
                <a:off x="3827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53" name="Google Shape;653;p11"/>
              <p:cNvCxnSpPr/>
              <p:nvPr/>
            </p:nvCxnSpPr>
            <p:spPr>
              <a:xfrm>
                <a:off x="4132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54" name="Google Shape;654;p11"/>
              <p:cNvCxnSpPr/>
              <p:nvPr/>
            </p:nvCxnSpPr>
            <p:spPr>
              <a:xfrm>
                <a:off x="4437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55" name="Google Shape;655;p11"/>
              <p:cNvCxnSpPr/>
              <p:nvPr/>
            </p:nvCxnSpPr>
            <p:spPr>
              <a:xfrm>
                <a:off x="4741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56" name="Google Shape;656;p11"/>
              <p:cNvCxnSpPr/>
              <p:nvPr/>
            </p:nvCxnSpPr>
            <p:spPr>
              <a:xfrm>
                <a:off x="5046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57" name="Google Shape;657;p11"/>
              <p:cNvCxnSpPr/>
              <p:nvPr/>
            </p:nvCxnSpPr>
            <p:spPr>
              <a:xfrm>
                <a:off x="5351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58" name="Google Shape;658;p11"/>
              <p:cNvCxnSpPr/>
              <p:nvPr/>
            </p:nvCxnSpPr>
            <p:spPr>
              <a:xfrm>
                <a:off x="5656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59" name="Google Shape;659;p11"/>
              <p:cNvCxnSpPr/>
              <p:nvPr/>
            </p:nvCxnSpPr>
            <p:spPr>
              <a:xfrm>
                <a:off x="5961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60" name="Google Shape;660;p11"/>
              <p:cNvCxnSpPr/>
              <p:nvPr/>
            </p:nvCxnSpPr>
            <p:spPr>
              <a:xfrm>
                <a:off x="6265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61" name="Google Shape;661;p11"/>
              <p:cNvCxnSpPr/>
              <p:nvPr/>
            </p:nvCxnSpPr>
            <p:spPr>
              <a:xfrm>
                <a:off x="6570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62" name="Google Shape;662;p11"/>
              <p:cNvCxnSpPr/>
              <p:nvPr/>
            </p:nvCxnSpPr>
            <p:spPr>
              <a:xfrm>
                <a:off x="6875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63" name="Google Shape;663;p11"/>
              <p:cNvCxnSpPr/>
              <p:nvPr/>
            </p:nvCxnSpPr>
            <p:spPr>
              <a:xfrm>
                <a:off x="7180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64" name="Google Shape;664;p11"/>
              <p:cNvCxnSpPr/>
              <p:nvPr/>
            </p:nvCxnSpPr>
            <p:spPr>
              <a:xfrm>
                <a:off x="7485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65" name="Google Shape;665;p11"/>
              <p:cNvCxnSpPr/>
              <p:nvPr/>
            </p:nvCxnSpPr>
            <p:spPr>
              <a:xfrm>
                <a:off x="778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66" name="Google Shape;666;p11"/>
              <p:cNvCxnSpPr/>
              <p:nvPr/>
            </p:nvCxnSpPr>
            <p:spPr>
              <a:xfrm>
                <a:off x="809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67" name="Google Shape;667;p11"/>
              <p:cNvCxnSpPr/>
              <p:nvPr/>
            </p:nvCxnSpPr>
            <p:spPr>
              <a:xfrm>
                <a:off x="839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68" name="Google Shape;668;p11"/>
              <p:cNvCxnSpPr/>
              <p:nvPr/>
            </p:nvCxnSpPr>
            <p:spPr>
              <a:xfrm>
                <a:off x="870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669" name="Google Shape;669;p11"/>
              <p:cNvCxnSpPr/>
              <p:nvPr/>
            </p:nvCxnSpPr>
            <p:spPr>
              <a:xfrm>
                <a:off x="9009175" y="-9450"/>
                <a:ext cx="0" cy="5162400"/>
              </a:xfrm>
              <a:prstGeom prst="straightConnector1">
                <a:avLst/>
              </a:prstGeom>
              <a:noFill/>
              <a:ln w="19050" cap="flat" cmpd="sng">
                <a:solidFill>
                  <a:schemeClr val="lt2"/>
                </a:solidFill>
                <a:prstDash val="solid"/>
                <a:round/>
                <a:headEnd type="none" w="med" len="med"/>
                <a:tailEnd type="none" w="med" len="med"/>
              </a:ln>
            </p:spPr>
          </p:cxnSp>
        </p:grpSp>
        <p:grpSp>
          <p:nvGrpSpPr>
            <p:cNvPr id="670" name="Google Shape;670;p11"/>
            <p:cNvGrpSpPr/>
            <p:nvPr/>
          </p:nvGrpSpPr>
          <p:grpSpPr>
            <a:xfrm>
              <a:off x="7" y="299022"/>
              <a:ext cx="9143941" cy="4555084"/>
              <a:chOff x="17400" y="303833"/>
              <a:chExt cx="9126600" cy="4555084"/>
            </a:xfrm>
          </p:grpSpPr>
          <p:cxnSp>
            <p:nvCxnSpPr>
              <p:cNvPr id="671" name="Google Shape;671;p11"/>
              <p:cNvCxnSpPr/>
              <p:nvPr/>
            </p:nvCxnSpPr>
            <p:spPr>
              <a:xfrm>
                <a:off x="4580700" y="-425946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72" name="Google Shape;672;p11"/>
              <p:cNvCxnSpPr/>
              <p:nvPr/>
            </p:nvCxnSpPr>
            <p:spPr>
              <a:xfrm>
                <a:off x="4580700" y="-395579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73" name="Google Shape;673;p11"/>
              <p:cNvCxnSpPr/>
              <p:nvPr/>
            </p:nvCxnSpPr>
            <p:spPr>
              <a:xfrm>
                <a:off x="4580700" y="-365212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74" name="Google Shape;674;p11"/>
              <p:cNvCxnSpPr/>
              <p:nvPr/>
            </p:nvCxnSpPr>
            <p:spPr>
              <a:xfrm>
                <a:off x="4580700" y="-334845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75" name="Google Shape;675;p11"/>
              <p:cNvCxnSpPr/>
              <p:nvPr/>
            </p:nvCxnSpPr>
            <p:spPr>
              <a:xfrm>
                <a:off x="4580700" y="-304477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76" name="Google Shape;676;p11"/>
              <p:cNvCxnSpPr/>
              <p:nvPr/>
            </p:nvCxnSpPr>
            <p:spPr>
              <a:xfrm>
                <a:off x="4580700" y="-274110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77" name="Google Shape;677;p11"/>
              <p:cNvCxnSpPr/>
              <p:nvPr/>
            </p:nvCxnSpPr>
            <p:spPr>
              <a:xfrm>
                <a:off x="4580700" y="-2437433"/>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78" name="Google Shape;678;p11"/>
              <p:cNvCxnSpPr/>
              <p:nvPr/>
            </p:nvCxnSpPr>
            <p:spPr>
              <a:xfrm>
                <a:off x="4580700" y="-2133761"/>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79" name="Google Shape;679;p11"/>
              <p:cNvCxnSpPr/>
              <p:nvPr/>
            </p:nvCxnSpPr>
            <p:spPr>
              <a:xfrm>
                <a:off x="4580700" y="-1830089"/>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80" name="Google Shape;680;p11"/>
              <p:cNvCxnSpPr/>
              <p:nvPr/>
            </p:nvCxnSpPr>
            <p:spPr>
              <a:xfrm>
                <a:off x="4580700" y="-152641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81" name="Google Shape;681;p11"/>
              <p:cNvCxnSpPr/>
              <p:nvPr/>
            </p:nvCxnSpPr>
            <p:spPr>
              <a:xfrm>
                <a:off x="4580700" y="-122274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82" name="Google Shape;682;p11"/>
              <p:cNvCxnSpPr/>
              <p:nvPr/>
            </p:nvCxnSpPr>
            <p:spPr>
              <a:xfrm>
                <a:off x="4580700" y="-91907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83" name="Google Shape;683;p11"/>
              <p:cNvCxnSpPr/>
              <p:nvPr/>
            </p:nvCxnSpPr>
            <p:spPr>
              <a:xfrm>
                <a:off x="4580700" y="-61540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84" name="Google Shape;684;p11"/>
              <p:cNvCxnSpPr/>
              <p:nvPr/>
            </p:nvCxnSpPr>
            <p:spPr>
              <a:xfrm>
                <a:off x="4580700" y="-31172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85" name="Google Shape;685;p11"/>
              <p:cNvCxnSpPr/>
              <p:nvPr/>
            </p:nvCxnSpPr>
            <p:spPr>
              <a:xfrm>
                <a:off x="4580700" y="-805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686" name="Google Shape;686;p11"/>
              <p:cNvCxnSpPr/>
              <p:nvPr/>
            </p:nvCxnSpPr>
            <p:spPr>
              <a:xfrm>
                <a:off x="4580700" y="295617"/>
                <a:ext cx="0" cy="9126600"/>
              </a:xfrm>
              <a:prstGeom prst="straightConnector1">
                <a:avLst/>
              </a:prstGeom>
              <a:noFill/>
              <a:ln w="19050" cap="flat" cmpd="sng">
                <a:solidFill>
                  <a:schemeClr val="lt2"/>
                </a:solidFill>
                <a:prstDash val="solid"/>
                <a:round/>
                <a:headEnd type="none" w="med" len="med"/>
                <a:tailEnd type="none" w="med" len="med"/>
              </a:ln>
            </p:spPr>
          </p:cxnSp>
        </p:grpSp>
      </p:grpSp>
      <p:sp>
        <p:nvSpPr>
          <p:cNvPr id="687" name="Google Shape;687;p11"/>
          <p:cNvSpPr/>
          <p:nvPr/>
        </p:nvSpPr>
        <p:spPr>
          <a:xfrm>
            <a:off x="244400" y="244368"/>
            <a:ext cx="11701672" cy="6371401"/>
          </a:xfrm>
          <a:custGeom>
            <a:avLst/>
            <a:gdLst/>
            <a:ahLst/>
            <a:cxnLst/>
            <a:rect l="l" t="t" r="r" b="b"/>
            <a:pathLst>
              <a:path w="2849433" h="1690027" extrusionOk="0">
                <a:moveTo>
                  <a:pt x="2849434" y="1260"/>
                </a:moveTo>
                <a:lnTo>
                  <a:pt x="2849434" y="0"/>
                </a:lnTo>
                <a:lnTo>
                  <a:pt x="2710847" y="0"/>
                </a:lnTo>
                <a:cubicBezTo>
                  <a:pt x="2711227" y="3554"/>
                  <a:pt x="2711429" y="7167"/>
                  <a:pt x="2711429" y="10816"/>
                </a:cubicBezTo>
                <a:cubicBezTo>
                  <a:pt x="2711429" y="66536"/>
                  <a:pt x="2666252" y="111713"/>
                  <a:pt x="2610533" y="111713"/>
                </a:cubicBezTo>
                <a:cubicBezTo>
                  <a:pt x="2554813" y="111713"/>
                  <a:pt x="2509636" y="66536"/>
                  <a:pt x="2509636" y="10816"/>
                </a:cubicBezTo>
                <a:cubicBezTo>
                  <a:pt x="2509636" y="7155"/>
                  <a:pt x="2509838" y="3554"/>
                  <a:pt x="2510218" y="0"/>
                </a:cubicBezTo>
                <a:lnTo>
                  <a:pt x="2371513" y="0"/>
                </a:lnTo>
                <a:cubicBezTo>
                  <a:pt x="2371893" y="3554"/>
                  <a:pt x="2372095" y="7167"/>
                  <a:pt x="2372095" y="10816"/>
                </a:cubicBezTo>
                <a:cubicBezTo>
                  <a:pt x="2372095" y="66536"/>
                  <a:pt x="2326918" y="111713"/>
                  <a:pt x="2271199" y="111713"/>
                </a:cubicBezTo>
                <a:cubicBezTo>
                  <a:pt x="2215479" y="111713"/>
                  <a:pt x="2170301" y="66536"/>
                  <a:pt x="2170301" y="10816"/>
                </a:cubicBezTo>
                <a:cubicBezTo>
                  <a:pt x="2170301" y="7155"/>
                  <a:pt x="2170503" y="3554"/>
                  <a:pt x="2170884" y="0"/>
                </a:cubicBezTo>
                <a:lnTo>
                  <a:pt x="2032179" y="0"/>
                </a:lnTo>
                <a:cubicBezTo>
                  <a:pt x="2032559" y="3554"/>
                  <a:pt x="2032761" y="7167"/>
                  <a:pt x="2032761" y="10816"/>
                </a:cubicBezTo>
                <a:cubicBezTo>
                  <a:pt x="2032761" y="66536"/>
                  <a:pt x="1987584" y="111713"/>
                  <a:pt x="1931864" y="111713"/>
                </a:cubicBezTo>
                <a:cubicBezTo>
                  <a:pt x="1876144" y="111713"/>
                  <a:pt x="1830967" y="66536"/>
                  <a:pt x="1830967" y="10816"/>
                </a:cubicBezTo>
                <a:cubicBezTo>
                  <a:pt x="1830967" y="7155"/>
                  <a:pt x="1831169" y="3554"/>
                  <a:pt x="1831550" y="0"/>
                </a:cubicBezTo>
                <a:lnTo>
                  <a:pt x="1692844" y="0"/>
                </a:lnTo>
                <a:cubicBezTo>
                  <a:pt x="1693224" y="3554"/>
                  <a:pt x="1693426" y="7167"/>
                  <a:pt x="1693426" y="10816"/>
                </a:cubicBezTo>
                <a:cubicBezTo>
                  <a:pt x="1693426" y="66536"/>
                  <a:pt x="1648249" y="111713"/>
                  <a:pt x="1592530" y="111713"/>
                </a:cubicBezTo>
                <a:cubicBezTo>
                  <a:pt x="1536810" y="111713"/>
                  <a:pt x="1491633" y="66536"/>
                  <a:pt x="1491633" y="10816"/>
                </a:cubicBezTo>
                <a:cubicBezTo>
                  <a:pt x="1491633" y="7155"/>
                  <a:pt x="1491835" y="3554"/>
                  <a:pt x="1492215" y="0"/>
                </a:cubicBezTo>
                <a:lnTo>
                  <a:pt x="1353510" y="0"/>
                </a:lnTo>
                <a:cubicBezTo>
                  <a:pt x="1353890" y="3554"/>
                  <a:pt x="1354092" y="7167"/>
                  <a:pt x="1354092" y="10816"/>
                </a:cubicBezTo>
                <a:cubicBezTo>
                  <a:pt x="1354092" y="66536"/>
                  <a:pt x="1308915" y="111713"/>
                  <a:pt x="1253195" y="111713"/>
                </a:cubicBezTo>
                <a:cubicBezTo>
                  <a:pt x="1197476" y="111713"/>
                  <a:pt x="1152298" y="66536"/>
                  <a:pt x="1152298" y="10816"/>
                </a:cubicBezTo>
                <a:cubicBezTo>
                  <a:pt x="1152298" y="7155"/>
                  <a:pt x="1152500" y="3554"/>
                  <a:pt x="1152881" y="0"/>
                </a:cubicBezTo>
                <a:lnTo>
                  <a:pt x="1014176" y="0"/>
                </a:lnTo>
                <a:cubicBezTo>
                  <a:pt x="1014556" y="3554"/>
                  <a:pt x="1014758" y="7167"/>
                  <a:pt x="1014758" y="10816"/>
                </a:cubicBezTo>
                <a:cubicBezTo>
                  <a:pt x="1014758" y="66536"/>
                  <a:pt x="969581" y="111713"/>
                  <a:pt x="913861" y="111713"/>
                </a:cubicBezTo>
                <a:cubicBezTo>
                  <a:pt x="858141" y="111713"/>
                  <a:pt x="812964" y="66536"/>
                  <a:pt x="812964" y="10816"/>
                </a:cubicBezTo>
                <a:cubicBezTo>
                  <a:pt x="812964" y="7155"/>
                  <a:pt x="813166" y="3554"/>
                  <a:pt x="813547" y="0"/>
                </a:cubicBezTo>
                <a:lnTo>
                  <a:pt x="674841" y="0"/>
                </a:lnTo>
                <a:cubicBezTo>
                  <a:pt x="675221" y="3554"/>
                  <a:pt x="675423" y="7167"/>
                  <a:pt x="675423" y="10816"/>
                </a:cubicBezTo>
                <a:cubicBezTo>
                  <a:pt x="675423" y="66536"/>
                  <a:pt x="630246" y="111713"/>
                  <a:pt x="574527" y="111713"/>
                </a:cubicBezTo>
                <a:cubicBezTo>
                  <a:pt x="518807" y="111713"/>
                  <a:pt x="473630" y="66536"/>
                  <a:pt x="473630" y="10816"/>
                </a:cubicBezTo>
                <a:cubicBezTo>
                  <a:pt x="473630" y="7155"/>
                  <a:pt x="473832" y="3554"/>
                  <a:pt x="474212" y="0"/>
                </a:cubicBezTo>
                <a:lnTo>
                  <a:pt x="335507" y="0"/>
                </a:lnTo>
                <a:cubicBezTo>
                  <a:pt x="335887" y="3554"/>
                  <a:pt x="336089" y="7167"/>
                  <a:pt x="336089" y="10816"/>
                </a:cubicBezTo>
                <a:cubicBezTo>
                  <a:pt x="336089" y="66536"/>
                  <a:pt x="290912" y="111713"/>
                  <a:pt x="235192" y="111713"/>
                </a:cubicBezTo>
                <a:cubicBezTo>
                  <a:pt x="179473" y="111713"/>
                  <a:pt x="134295" y="66536"/>
                  <a:pt x="134295" y="10816"/>
                </a:cubicBezTo>
                <a:cubicBezTo>
                  <a:pt x="134295" y="7155"/>
                  <a:pt x="134497" y="3554"/>
                  <a:pt x="134878" y="0"/>
                </a:cubicBezTo>
                <a:lnTo>
                  <a:pt x="0" y="0"/>
                </a:lnTo>
                <a:lnTo>
                  <a:pt x="0" y="1621471"/>
                </a:lnTo>
                <a:cubicBezTo>
                  <a:pt x="0" y="1659327"/>
                  <a:pt x="30688" y="1690028"/>
                  <a:pt x="68556" y="1690028"/>
                </a:cubicBezTo>
                <a:lnTo>
                  <a:pt x="2780794" y="1690028"/>
                </a:lnTo>
                <a:cubicBezTo>
                  <a:pt x="2818650" y="1690028"/>
                  <a:pt x="2849350" y="1659339"/>
                  <a:pt x="2849350" y="1621471"/>
                </a:cubicBezTo>
                <a:lnTo>
                  <a:pt x="2849350" y="20384"/>
                </a:lnTo>
                <a:cubicBezTo>
                  <a:pt x="2849053" y="17234"/>
                  <a:pt x="2848887" y="14049"/>
                  <a:pt x="2848887" y="10828"/>
                </a:cubicBezTo>
                <a:cubicBezTo>
                  <a:pt x="2848887" y="7607"/>
                  <a:pt x="2849053" y="4421"/>
                  <a:pt x="2849350" y="1272"/>
                </a:cubicBezTo>
                <a:close/>
              </a:path>
            </a:pathLst>
          </a:custGeom>
          <a:solidFill>
            <a:schemeClr val="lt1"/>
          </a:solidFill>
          <a:ln>
            <a:noFill/>
          </a:ln>
          <a:effectLst>
            <a:outerShdw dist="57150" dir="3000000" algn="bl" rotWithShape="0">
              <a:schemeClr val="dk1">
                <a:alpha val="2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88" name="Google Shape;688;p11"/>
          <p:cNvSpPr txBox="1">
            <a:spLocks noGrp="1"/>
          </p:cNvSpPr>
          <p:nvPr>
            <p:ph type="title" hasCustomPrompt="1"/>
          </p:nvPr>
        </p:nvSpPr>
        <p:spPr>
          <a:xfrm>
            <a:off x="2720133" y="2276900"/>
            <a:ext cx="6751600" cy="1509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0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689" name="Google Shape;689;p11"/>
          <p:cNvSpPr txBox="1">
            <a:spLocks noGrp="1"/>
          </p:cNvSpPr>
          <p:nvPr>
            <p:ph type="subTitle" idx="1"/>
          </p:nvPr>
        </p:nvSpPr>
        <p:spPr>
          <a:xfrm>
            <a:off x="2720133" y="3962900"/>
            <a:ext cx="6751600" cy="51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690" name="Google Shape;690;p11"/>
          <p:cNvGrpSpPr/>
          <p:nvPr/>
        </p:nvGrpSpPr>
        <p:grpSpPr>
          <a:xfrm flipH="1">
            <a:off x="266244" y="346609"/>
            <a:ext cx="11580816" cy="6197748"/>
            <a:chOff x="288913" y="259956"/>
            <a:chExt cx="8685612" cy="4648311"/>
          </a:xfrm>
        </p:grpSpPr>
        <p:grpSp>
          <p:nvGrpSpPr>
            <p:cNvPr id="691" name="Google Shape;691;p11"/>
            <p:cNvGrpSpPr/>
            <p:nvPr/>
          </p:nvGrpSpPr>
          <p:grpSpPr>
            <a:xfrm>
              <a:off x="8501797" y="3290145"/>
              <a:ext cx="358420" cy="358420"/>
              <a:chOff x="2560313" y="3108720"/>
              <a:chExt cx="146653" cy="146653"/>
            </a:xfrm>
          </p:grpSpPr>
          <p:sp>
            <p:nvSpPr>
              <p:cNvPr id="692" name="Google Shape;692;p11"/>
              <p:cNvSpPr/>
              <p:nvPr/>
            </p:nvSpPr>
            <p:spPr>
              <a:xfrm>
                <a:off x="2582233" y="3108720"/>
                <a:ext cx="102835" cy="146653"/>
              </a:xfrm>
              <a:custGeom>
                <a:avLst/>
                <a:gdLst/>
                <a:ahLst/>
                <a:cxnLst/>
                <a:rect l="l" t="t" r="r" b="b"/>
                <a:pathLst>
                  <a:path w="136658" h="194888" extrusionOk="0">
                    <a:moveTo>
                      <a:pt x="89563" y="83140"/>
                    </a:moveTo>
                    <a:cubicBezTo>
                      <a:pt x="125422" y="136364"/>
                      <a:pt x="144986" y="185915"/>
                      <a:pt x="133254" y="193819"/>
                    </a:cubicBezTo>
                    <a:cubicBezTo>
                      <a:pt x="121524" y="201723"/>
                      <a:pt x="82954" y="164972"/>
                      <a:pt x="47096" y="111749"/>
                    </a:cubicBezTo>
                    <a:cubicBezTo>
                      <a:pt x="11237" y="58525"/>
                      <a:pt x="-8327" y="8973"/>
                      <a:pt x="3404" y="1070"/>
                    </a:cubicBezTo>
                    <a:cubicBezTo>
                      <a:pt x="15135" y="-6834"/>
                      <a:pt x="53704" y="29916"/>
                      <a:pt x="89563" y="83140"/>
                    </a:cubicBezTo>
                    <a:close/>
                  </a:path>
                </a:pathLst>
              </a:custGeom>
              <a:noFill/>
              <a:ln w="9525" cap="flat"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3" name="Google Shape;693;p11"/>
              <p:cNvSpPr/>
              <p:nvPr/>
            </p:nvSpPr>
            <p:spPr>
              <a:xfrm>
                <a:off x="2560313" y="3130639"/>
                <a:ext cx="146653" cy="102835"/>
              </a:xfrm>
              <a:custGeom>
                <a:avLst/>
                <a:gdLst/>
                <a:ahLst/>
                <a:cxnLst/>
                <a:rect l="l" t="t" r="r" b="b"/>
                <a:pathLst>
                  <a:path w="194888" h="136658" extrusionOk="0">
                    <a:moveTo>
                      <a:pt x="83140" y="47096"/>
                    </a:moveTo>
                    <a:cubicBezTo>
                      <a:pt x="136364" y="11237"/>
                      <a:pt x="185915" y="-8327"/>
                      <a:pt x="193819" y="3404"/>
                    </a:cubicBezTo>
                    <a:cubicBezTo>
                      <a:pt x="201723" y="15135"/>
                      <a:pt x="164972" y="53704"/>
                      <a:pt x="111749" y="89563"/>
                    </a:cubicBezTo>
                    <a:cubicBezTo>
                      <a:pt x="58525" y="125422"/>
                      <a:pt x="8973" y="144986"/>
                      <a:pt x="1070" y="133254"/>
                    </a:cubicBezTo>
                    <a:cubicBezTo>
                      <a:pt x="-6834" y="121524"/>
                      <a:pt x="29916" y="82955"/>
                      <a:pt x="83140" y="47096"/>
                    </a:cubicBezTo>
                    <a:close/>
                  </a:path>
                </a:pathLst>
              </a:custGeom>
              <a:noFill/>
              <a:ln w="9525" cap="flat"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4" name="Google Shape;694;p11"/>
              <p:cNvSpPr/>
              <p:nvPr/>
            </p:nvSpPr>
            <p:spPr>
              <a:xfrm>
                <a:off x="2619596" y="3168002"/>
                <a:ext cx="28153" cy="28153"/>
              </a:xfrm>
              <a:custGeom>
                <a:avLst/>
                <a:gdLst/>
                <a:ahLst/>
                <a:cxnLst/>
                <a:rect l="l" t="t" r="r" b="b"/>
                <a:pathLst>
                  <a:path w="37413" h="37413" extrusionOk="0">
                    <a:moveTo>
                      <a:pt x="34217" y="8259"/>
                    </a:moveTo>
                    <a:cubicBezTo>
                      <a:pt x="39994" y="16829"/>
                      <a:pt x="37724" y="28453"/>
                      <a:pt x="29154" y="34218"/>
                    </a:cubicBezTo>
                    <a:cubicBezTo>
                      <a:pt x="20585" y="39994"/>
                      <a:pt x="8960" y="37724"/>
                      <a:pt x="3196" y="29154"/>
                    </a:cubicBezTo>
                    <a:cubicBezTo>
                      <a:pt x="-2581" y="20585"/>
                      <a:pt x="-310" y="8961"/>
                      <a:pt x="8259" y="3196"/>
                    </a:cubicBezTo>
                    <a:cubicBezTo>
                      <a:pt x="16829" y="-2581"/>
                      <a:pt x="28453" y="-310"/>
                      <a:pt x="34217" y="825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695" name="Google Shape;695;p11"/>
            <p:cNvGrpSpPr/>
            <p:nvPr/>
          </p:nvGrpSpPr>
          <p:grpSpPr>
            <a:xfrm>
              <a:off x="785768" y="4677751"/>
              <a:ext cx="222920" cy="201848"/>
              <a:chOff x="1750909" y="1599631"/>
              <a:chExt cx="149983" cy="135805"/>
            </a:xfrm>
          </p:grpSpPr>
          <p:sp>
            <p:nvSpPr>
              <p:cNvPr id="696" name="Google Shape;696;p11"/>
              <p:cNvSpPr/>
              <p:nvPr/>
            </p:nvSpPr>
            <p:spPr>
              <a:xfrm>
                <a:off x="1775660" y="1599631"/>
                <a:ext cx="125233" cy="130205"/>
              </a:xfrm>
              <a:custGeom>
                <a:avLst/>
                <a:gdLst/>
                <a:ahLst/>
                <a:cxnLst/>
                <a:rect l="l" t="t" r="r" b="b"/>
                <a:pathLst>
                  <a:path w="166422" h="173030" extrusionOk="0">
                    <a:moveTo>
                      <a:pt x="107707" y="109146"/>
                    </a:moveTo>
                    <a:lnTo>
                      <a:pt x="137707" y="84911"/>
                    </a:lnTo>
                    <a:lnTo>
                      <a:pt x="166149" y="98294"/>
                    </a:lnTo>
                    <a:cubicBezTo>
                      <a:pt x="168336" y="72039"/>
                      <a:pt x="157116" y="51310"/>
                      <a:pt x="142877" y="35883"/>
                    </a:cubicBezTo>
                    <a:cubicBezTo>
                      <a:pt x="130789" y="18720"/>
                      <a:pt x="112890" y="3387"/>
                      <a:pt x="86765" y="0"/>
                    </a:cubicBezTo>
                    <a:lnTo>
                      <a:pt x="93873" y="30617"/>
                    </a:lnTo>
                    <a:lnTo>
                      <a:pt x="63873" y="54852"/>
                    </a:lnTo>
                    <a:lnTo>
                      <a:pt x="0" y="48054"/>
                    </a:lnTo>
                    <a:lnTo>
                      <a:pt x="50015" y="109990"/>
                    </a:lnTo>
                    <a:lnTo>
                      <a:pt x="50906" y="111095"/>
                    </a:lnTo>
                    <a:lnTo>
                      <a:pt x="100921" y="173031"/>
                    </a:lnTo>
                    <a:lnTo>
                      <a:pt x="107719" y="10915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7" name="Google Shape;697;p11"/>
              <p:cNvSpPr/>
              <p:nvPr/>
            </p:nvSpPr>
            <p:spPr>
              <a:xfrm>
                <a:off x="1750909" y="1677149"/>
                <a:ext cx="67312" cy="58287"/>
              </a:xfrm>
              <a:custGeom>
                <a:avLst/>
                <a:gdLst/>
                <a:ahLst/>
                <a:cxnLst/>
                <a:rect l="l" t="t" r="r" b="b"/>
                <a:pathLst>
                  <a:path w="89451" h="77458" extrusionOk="0">
                    <a:moveTo>
                      <a:pt x="0" y="77459"/>
                    </a:moveTo>
                    <a:lnTo>
                      <a:pt x="77197" y="0"/>
                    </a:lnTo>
                    <a:lnTo>
                      <a:pt x="89451" y="15166"/>
                    </a:lnTo>
                    <a:lnTo>
                      <a:pt x="0" y="7745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698" name="Google Shape;698;p11"/>
            <p:cNvGrpSpPr/>
            <p:nvPr/>
          </p:nvGrpSpPr>
          <p:grpSpPr>
            <a:xfrm>
              <a:off x="288927" y="4088224"/>
              <a:ext cx="204375" cy="221040"/>
              <a:chOff x="2642037" y="391134"/>
              <a:chExt cx="137506" cy="148718"/>
            </a:xfrm>
          </p:grpSpPr>
          <p:sp>
            <p:nvSpPr>
              <p:cNvPr id="699" name="Google Shape;699;p11"/>
              <p:cNvSpPr/>
              <p:nvPr/>
            </p:nvSpPr>
            <p:spPr>
              <a:xfrm>
                <a:off x="2642037" y="391134"/>
                <a:ext cx="129964" cy="125855"/>
              </a:xfrm>
              <a:custGeom>
                <a:avLst/>
                <a:gdLst/>
                <a:ahLst/>
                <a:cxnLst/>
                <a:rect l="l" t="t" r="r" b="b"/>
                <a:pathLst>
                  <a:path w="172709" h="167249" extrusionOk="0">
                    <a:moveTo>
                      <a:pt x="108718" y="58389"/>
                    </a:moveTo>
                    <a:lnTo>
                      <a:pt x="83913" y="28853"/>
                    </a:lnTo>
                    <a:lnTo>
                      <a:pt x="96749" y="161"/>
                    </a:lnTo>
                    <a:cubicBezTo>
                      <a:pt x="70458" y="-1515"/>
                      <a:pt x="49955" y="10098"/>
                      <a:pt x="34801" y="24622"/>
                    </a:cubicBezTo>
                    <a:cubicBezTo>
                      <a:pt x="17876" y="37030"/>
                      <a:pt x="2888" y="55227"/>
                      <a:pt x="0" y="81411"/>
                    </a:cubicBezTo>
                    <a:lnTo>
                      <a:pt x="30475" y="73721"/>
                    </a:lnTo>
                    <a:lnTo>
                      <a:pt x="55280" y="103257"/>
                    </a:lnTo>
                    <a:lnTo>
                      <a:pt x="49706" y="167249"/>
                    </a:lnTo>
                    <a:lnTo>
                      <a:pt x="110667" y="116058"/>
                    </a:lnTo>
                    <a:lnTo>
                      <a:pt x="111749" y="115143"/>
                    </a:lnTo>
                    <a:lnTo>
                      <a:pt x="172710" y="63951"/>
                    </a:lnTo>
                    <a:lnTo>
                      <a:pt x="108718" y="5837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0" name="Google Shape;700;p11"/>
              <p:cNvSpPr/>
              <p:nvPr/>
            </p:nvSpPr>
            <p:spPr>
              <a:xfrm>
                <a:off x="2720147" y="473453"/>
                <a:ext cx="59396" cy="66399"/>
              </a:xfrm>
              <a:custGeom>
                <a:avLst/>
                <a:gdLst/>
                <a:ahLst/>
                <a:cxnLst/>
                <a:rect l="l" t="t" r="r" b="b"/>
                <a:pathLst>
                  <a:path w="78932" h="88238" extrusionOk="0">
                    <a:moveTo>
                      <a:pt x="78932" y="88239"/>
                    </a:moveTo>
                    <a:lnTo>
                      <a:pt x="0" y="12539"/>
                    </a:lnTo>
                    <a:lnTo>
                      <a:pt x="14928" y="0"/>
                    </a:lnTo>
                    <a:lnTo>
                      <a:pt x="78932" y="8823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701" name="Google Shape;701;p11"/>
            <p:cNvGrpSpPr/>
            <p:nvPr/>
          </p:nvGrpSpPr>
          <p:grpSpPr>
            <a:xfrm rot="8100000">
              <a:off x="8547189" y="336389"/>
              <a:ext cx="358420" cy="343386"/>
              <a:chOff x="6797500" y="536688"/>
              <a:chExt cx="625935" cy="599680"/>
            </a:xfrm>
          </p:grpSpPr>
          <p:sp>
            <p:nvSpPr>
              <p:cNvPr id="702" name="Google Shape;702;p11"/>
              <p:cNvSpPr/>
              <p:nvPr/>
            </p:nvSpPr>
            <p:spPr>
              <a:xfrm>
                <a:off x="6904440" y="609370"/>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3" name="Google Shape;703;p11"/>
              <p:cNvSpPr/>
              <p:nvPr/>
            </p:nvSpPr>
            <p:spPr>
              <a:xfrm>
                <a:off x="6871732" y="1083452"/>
                <a:ext cx="52916" cy="52916"/>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4" name="Google Shape;704;p11"/>
              <p:cNvSpPr/>
              <p:nvPr/>
            </p:nvSpPr>
            <p:spPr>
              <a:xfrm>
                <a:off x="7300625" y="536688"/>
                <a:ext cx="122809" cy="122809"/>
              </a:xfrm>
              <a:custGeom>
                <a:avLst/>
                <a:gdLst/>
                <a:ahLst/>
                <a:cxnLst/>
                <a:rect l="l" t="t" r="r" b="b"/>
                <a:pathLst>
                  <a:path w="55886" h="55886" extrusionOk="0">
                    <a:moveTo>
                      <a:pt x="55886" y="27943"/>
                    </a:moveTo>
                    <a:cubicBezTo>
                      <a:pt x="55886" y="43376"/>
                      <a:pt x="43376" y="55886"/>
                      <a:pt x="27943" y="55886"/>
                    </a:cubicBezTo>
                    <a:cubicBezTo>
                      <a:pt x="12511" y="55886"/>
                      <a:pt x="1" y="43376"/>
                      <a:pt x="1" y="27943"/>
                    </a:cubicBezTo>
                    <a:cubicBezTo>
                      <a:pt x="1" y="12511"/>
                      <a:pt x="12511" y="0"/>
                      <a:pt x="27943" y="0"/>
                    </a:cubicBezTo>
                    <a:cubicBezTo>
                      <a:pt x="43376" y="0"/>
                      <a:pt x="55886" y="12511"/>
                      <a:pt x="55886" y="279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5" name="Google Shape;705;p11"/>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6" name="Google Shape;706;p11"/>
              <p:cNvSpPr/>
              <p:nvPr/>
            </p:nvSpPr>
            <p:spPr>
              <a:xfrm>
                <a:off x="7263593" y="920952"/>
                <a:ext cx="37037" cy="37034"/>
              </a:xfrm>
              <a:custGeom>
                <a:avLst/>
                <a:gdLst/>
                <a:ahLst/>
                <a:cxnLst/>
                <a:rect l="l" t="t" r="r" b="b"/>
                <a:pathLst>
                  <a:path w="16854" h="16853" extrusionOk="0">
                    <a:moveTo>
                      <a:pt x="0" y="8427"/>
                    </a:moveTo>
                    <a:cubicBezTo>
                      <a:pt x="0" y="3780"/>
                      <a:pt x="3768" y="0"/>
                      <a:pt x="8427" y="0"/>
                    </a:cubicBezTo>
                    <a:cubicBezTo>
                      <a:pt x="13086" y="0"/>
                      <a:pt x="16854" y="3768"/>
                      <a:pt x="16854" y="8427"/>
                    </a:cubicBezTo>
                    <a:cubicBezTo>
                      <a:pt x="16854" y="13086"/>
                      <a:pt x="13086" y="16854"/>
                      <a:pt x="8427" y="16854"/>
                    </a:cubicBezTo>
                    <a:cubicBezTo>
                      <a:pt x="3768" y="16854"/>
                      <a:pt x="0" y="13086"/>
                      <a:pt x="0" y="84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707" name="Google Shape;707;p11"/>
            <p:cNvGrpSpPr/>
            <p:nvPr/>
          </p:nvGrpSpPr>
          <p:grpSpPr>
            <a:xfrm rot="10800000">
              <a:off x="8147202" y="3880204"/>
              <a:ext cx="804898" cy="1028063"/>
              <a:chOff x="2394592" y="1276191"/>
              <a:chExt cx="352917" cy="450766"/>
            </a:xfrm>
          </p:grpSpPr>
          <p:sp>
            <p:nvSpPr>
              <p:cNvPr id="708" name="Google Shape;708;p11"/>
              <p:cNvSpPr/>
              <p:nvPr/>
            </p:nvSpPr>
            <p:spPr>
              <a:xfrm>
                <a:off x="2541164" y="1276191"/>
                <a:ext cx="206345" cy="135096"/>
              </a:xfrm>
              <a:custGeom>
                <a:avLst/>
                <a:gdLst/>
                <a:ahLst/>
                <a:cxnLst/>
                <a:rect l="l" t="t" r="r" b="b"/>
                <a:pathLst>
                  <a:path w="274213" h="179530" extrusionOk="0">
                    <a:moveTo>
                      <a:pt x="268863" y="147392"/>
                    </a:moveTo>
                    <a:cubicBezTo>
                      <a:pt x="265119" y="156258"/>
                      <a:pt x="254779" y="160727"/>
                      <a:pt x="245746" y="158005"/>
                    </a:cubicBezTo>
                    <a:cubicBezTo>
                      <a:pt x="234823" y="154713"/>
                      <a:pt x="231305" y="144004"/>
                      <a:pt x="231281" y="133604"/>
                    </a:cubicBezTo>
                    <a:cubicBezTo>
                      <a:pt x="231257" y="122158"/>
                      <a:pt x="233623" y="110772"/>
                      <a:pt x="236867" y="99837"/>
                    </a:cubicBezTo>
                    <a:cubicBezTo>
                      <a:pt x="238507" y="94298"/>
                      <a:pt x="240409" y="88843"/>
                      <a:pt x="242442" y="83435"/>
                    </a:cubicBezTo>
                    <a:cubicBezTo>
                      <a:pt x="244414" y="78194"/>
                      <a:pt x="246851" y="73047"/>
                      <a:pt x="248574" y="67710"/>
                    </a:cubicBezTo>
                    <a:cubicBezTo>
                      <a:pt x="249811" y="63848"/>
                      <a:pt x="250500" y="59248"/>
                      <a:pt x="248515" y="55504"/>
                    </a:cubicBezTo>
                    <a:cubicBezTo>
                      <a:pt x="246364" y="51439"/>
                      <a:pt x="241978" y="49680"/>
                      <a:pt x="237556" y="50345"/>
                    </a:cubicBezTo>
                    <a:cubicBezTo>
                      <a:pt x="232981" y="51035"/>
                      <a:pt x="228904" y="53745"/>
                      <a:pt x="225433" y="56681"/>
                    </a:cubicBezTo>
                    <a:cubicBezTo>
                      <a:pt x="221297" y="60175"/>
                      <a:pt x="217303" y="63871"/>
                      <a:pt x="213334" y="67556"/>
                    </a:cubicBezTo>
                    <a:cubicBezTo>
                      <a:pt x="197360" y="82401"/>
                      <a:pt x="182336" y="98256"/>
                      <a:pt x="168370" y="115015"/>
                    </a:cubicBezTo>
                    <a:cubicBezTo>
                      <a:pt x="162392" y="122194"/>
                      <a:pt x="156675" y="129575"/>
                      <a:pt x="151077" y="137051"/>
                    </a:cubicBezTo>
                    <a:cubicBezTo>
                      <a:pt x="167871" y="102880"/>
                      <a:pt x="183513" y="68138"/>
                      <a:pt x="197882" y="32862"/>
                    </a:cubicBezTo>
                    <a:cubicBezTo>
                      <a:pt x="199119" y="29831"/>
                      <a:pt x="200355" y="26812"/>
                      <a:pt x="201555" y="23769"/>
                    </a:cubicBezTo>
                    <a:cubicBezTo>
                      <a:pt x="202494" y="21392"/>
                      <a:pt x="203314" y="18872"/>
                      <a:pt x="203041" y="16269"/>
                    </a:cubicBezTo>
                    <a:cubicBezTo>
                      <a:pt x="202470" y="10743"/>
                      <a:pt x="197371" y="8900"/>
                      <a:pt x="192486" y="9673"/>
                    </a:cubicBezTo>
                    <a:cubicBezTo>
                      <a:pt x="181373" y="11432"/>
                      <a:pt x="171342" y="18100"/>
                      <a:pt x="162820" y="25077"/>
                    </a:cubicBezTo>
                    <a:cubicBezTo>
                      <a:pt x="144314" y="40243"/>
                      <a:pt x="128934" y="59105"/>
                      <a:pt x="114362" y="77944"/>
                    </a:cubicBezTo>
                    <a:cubicBezTo>
                      <a:pt x="100135" y="96343"/>
                      <a:pt x="86455" y="115217"/>
                      <a:pt x="71241" y="132820"/>
                    </a:cubicBezTo>
                    <a:cubicBezTo>
                      <a:pt x="73095" y="126211"/>
                      <a:pt x="75710" y="119805"/>
                      <a:pt x="78646" y="113636"/>
                    </a:cubicBezTo>
                    <a:cubicBezTo>
                      <a:pt x="83400" y="103664"/>
                      <a:pt x="88594" y="93894"/>
                      <a:pt x="93610" y="84053"/>
                    </a:cubicBezTo>
                    <a:cubicBezTo>
                      <a:pt x="98804" y="73879"/>
                      <a:pt x="103986" y="63693"/>
                      <a:pt x="109180" y="53519"/>
                    </a:cubicBezTo>
                    <a:cubicBezTo>
                      <a:pt x="111735" y="48515"/>
                      <a:pt x="114291" y="43511"/>
                      <a:pt x="116834" y="38507"/>
                    </a:cubicBezTo>
                    <a:cubicBezTo>
                      <a:pt x="119271" y="33718"/>
                      <a:pt x="122064" y="28951"/>
                      <a:pt x="123752" y="23829"/>
                    </a:cubicBezTo>
                    <a:cubicBezTo>
                      <a:pt x="126509" y="15414"/>
                      <a:pt x="123954" y="6654"/>
                      <a:pt x="115848" y="2447"/>
                    </a:cubicBezTo>
                    <a:cubicBezTo>
                      <a:pt x="107623" y="-1809"/>
                      <a:pt x="98566" y="-14"/>
                      <a:pt x="90639" y="4015"/>
                    </a:cubicBezTo>
                    <a:cubicBezTo>
                      <a:pt x="81914" y="8461"/>
                      <a:pt x="73820" y="14617"/>
                      <a:pt x="65976" y="20441"/>
                    </a:cubicBezTo>
                    <a:cubicBezTo>
                      <a:pt x="58191" y="26218"/>
                      <a:pt x="50631" y="32303"/>
                      <a:pt x="43381" y="38733"/>
                    </a:cubicBezTo>
                    <a:cubicBezTo>
                      <a:pt x="27133" y="53127"/>
                      <a:pt x="12170" y="69315"/>
                      <a:pt x="344" y="87559"/>
                    </a:cubicBezTo>
                    <a:cubicBezTo>
                      <a:pt x="-1071" y="89734"/>
                      <a:pt x="2245" y="91482"/>
                      <a:pt x="3731" y="89544"/>
                    </a:cubicBezTo>
                    <a:cubicBezTo>
                      <a:pt x="26230" y="60353"/>
                      <a:pt x="53139" y="35429"/>
                      <a:pt x="84030" y="15307"/>
                    </a:cubicBezTo>
                    <a:cubicBezTo>
                      <a:pt x="91102" y="10695"/>
                      <a:pt x="99838" y="4610"/>
                      <a:pt x="108764" y="6606"/>
                    </a:cubicBezTo>
                    <a:cubicBezTo>
                      <a:pt x="112056" y="7343"/>
                      <a:pt x="115325" y="9007"/>
                      <a:pt x="117167" y="11943"/>
                    </a:cubicBezTo>
                    <a:cubicBezTo>
                      <a:pt x="119723" y="16020"/>
                      <a:pt x="118213" y="21071"/>
                      <a:pt x="116406" y="25136"/>
                    </a:cubicBezTo>
                    <a:cubicBezTo>
                      <a:pt x="112128" y="34716"/>
                      <a:pt x="106922" y="43975"/>
                      <a:pt x="102179" y="53329"/>
                    </a:cubicBezTo>
                    <a:cubicBezTo>
                      <a:pt x="97342" y="62849"/>
                      <a:pt x="92516" y="72370"/>
                      <a:pt x="87679" y="81890"/>
                    </a:cubicBezTo>
                    <a:cubicBezTo>
                      <a:pt x="77766" y="101406"/>
                      <a:pt x="65334" y="121326"/>
                      <a:pt x="62945" y="143505"/>
                    </a:cubicBezTo>
                    <a:cubicBezTo>
                      <a:pt x="62660" y="146144"/>
                      <a:pt x="66463" y="147510"/>
                      <a:pt x="68151" y="145656"/>
                    </a:cubicBezTo>
                    <a:cubicBezTo>
                      <a:pt x="98638" y="112234"/>
                      <a:pt x="121921" y="72750"/>
                      <a:pt x="154274" y="40968"/>
                    </a:cubicBezTo>
                    <a:cubicBezTo>
                      <a:pt x="162214" y="33171"/>
                      <a:pt x="170629" y="25445"/>
                      <a:pt x="180541" y="20227"/>
                    </a:cubicBezTo>
                    <a:cubicBezTo>
                      <a:pt x="182800" y="19039"/>
                      <a:pt x="185117" y="18005"/>
                      <a:pt x="187530" y="17173"/>
                    </a:cubicBezTo>
                    <a:cubicBezTo>
                      <a:pt x="189848" y="16376"/>
                      <a:pt x="192795" y="15188"/>
                      <a:pt x="195291" y="15426"/>
                    </a:cubicBezTo>
                    <a:cubicBezTo>
                      <a:pt x="199927" y="15877"/>
                      <a:pt x="193841" y="27050"/>
                      <a:pt x="192950" y="29237"/>
                    </a:cubicBezTo>
                    <a:cubicBezTo>
                      <a:pt x="183429" y="52699"/>
                      <a:pt x="173338" y="75947"/>
                      <a:pt x="162725" y="98934"/>
                    </a:cubicBezTo>
                    <a:cubicBezTo>
                      <a:pt x="150851" y="124631"/>
                      <a:pt x="138312" y="150018"/>
                      <a:pt x="125131" y="175073"/>
                    </a:cubicBezTo>
                    <a:cubicBezTo>
                      <a:pt x="123348" y="178472"/>
                      <a:pt x="128256" y="181372"/>
                      <a:pt x="130289" y="178092"/>
                    </a:cubicBezTo>
                    <a:cubicBezTo>
                      <a:pt x="153501" y="140474"/>
                      <a:pt x="181575" y="105958"/>
                      <a:pt x="213678" y="75555"/>
                    </a:cubicBezTo>
                    <a:cubicBezTo>
                      <a:pt x="217636" y="71811"/>
                      <a:pt x="221654" y="68126"/>
                      <a:pt x="225730" y="64501"/>
                    </a:cubicBezTo>
                    <a:cubicBezTo>
                      <a:pt x="229367" y="61280"/>
                      <a:pt x="233408" y="57132"/>
                      <a:pt x="238448" y="56336"/>
                    </a:cubicBezTo>
                    <a:cubicBezTo>
                      <a:pt x="249787" y="54517"/>
                      <a:pt x="238745" y="76161"/>
                      <a:pt x="237331" y="79834"/>
                    </a:cubicBezTo>
                    <a:cubicBezTo>
                      <a:pt x="233147" y="90745"/>
                      <a:pt x="229451" y="101905"/>
                      <a:pt x="227276" y="113411"/>
                    </a:cubicBezTo>
                    <a:cubicBezTo>
                      <a:pt x="225303" y="123894"/>
                      <a:pt x="223722" y="135708"/>
                      <a:pt x="226788" y="146144"/>
                    </a:cubicBezTo>
                    <a:cubicBezTo>
                      <a:pt x="229855" y="156555"/>
                      <a:pt x="238959" y="164376"/>
                      <a:pt x="249977" y="164863"/>
                    </a:cubicBezTo>
                    <a:cubicBezTo>
                      <a:pt x="260698" y="165339"/>
                      <a:pt x="269945" y="158386"/>
                      <a:pt x="273998" y="148782"/>
                    </a:cubicBezTo>
                    <a:cubicBezTo>
                      <a:pt x="275317" y="145656"/>
                      <a:pt x="270218" y="144301"/>
                      <a:pt x="268911" y="14738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709" name="Google Shape;709;p11"/>
              <p:cNvGrpSpPr/>
              <p:nvPr/>
            </p:nvGrpSpPr>
            <p:grpSpPr>
              <a:xfrm>
                <a:off x="2394592" y="1351461"/>
                <a:ext cx="153544" cy="375497"/>
                <a:chOff x="2394592" y="1351461"/>
                <a:chExt cx="153544" cy="375497"/>
              </a:xfrm>
            </p:grpSpPr>
            <p:sp>
              <p:nvSpPr>
                <p:cNvPr id="710" name="Google Shape;710;p11"/>
                <p:cNvSpPr/>
                <p:nvPr/>
              </p:nvSpPr>
              <p:spPr>
                <a:xfrm>
                  <a:off x="2476567" y="1351461"/>
                  <a:ext cx="71569" cy="96969"/>
                </a:xfrm>
                <a:custGeom>
                  <a:avLst/>
                  <a:gdLst/>
                  <a:ahLst/>
                  <a:cxnLst/>
                  <a:rect l="l" t="t" r="r" b="b"/>
                  <a:pathLst>
                    <a:path w="95108" h="128863" extrusionOk="0">
                      <a:moveTo>
                        <a:pt x="87787" y="6882"/>
                      </a:moveTo>
                      <a:lnTo>
                        <a:pt x="84257" y="5848"/>
                      </a:lnTo>
                      <a:lnTo>
                        <a:pt x="67831" y="1034"/>
                      </a:lnTo>
                      <a:lnTo>
                        <a:pt x="64301" y="0"/>
                      </a:lnTo>
                      <a:cubicBezTo>
                        <a:pt x="64301" y="0"/>
                        <a:pt x="33886" y="79669"/>
                        <a:pt x="9152" y="72419"/>
                      </a:cubicBezTo>
                      <a:lnTo>
                        <a:pt x="0" y="103654"/>
                      </a:lnTo>
                      <a:lnTo>
                        <a:pt x="41707" y="115885"/>
                      </a:lnTo>
                      <a:lnTo>
                        <a:pt x="44250" y="116634"/>
                      </a:lnTo>
                      <a:lnTo>
                        <a:pt x="85957" y="128864"/>
                      </a:lnTo>
                      <a:lnTo>
                        <a:pt x="95109" y="97628"/>
                      </a:lnTo>
                      <a:cubicBezTo>
                        <a:pt x="70375" y="90378"/>
                        <a:pt x="87775" y="6894"/>
                        <a:pt x="87775" y="689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1" name="Google Shape;711;p11"/>
                <p:cNvSpPr/>
                <p:nvPr/>
              </p:nvSpPr>
              <p:spPr>
                <a:xfrm rot="983372">
                  <a:off x="2434154" y="1433203"/>
                  <a:ext cx="67464" cy="290131"/>
                </a:xfrm>
                <a:custGeom>
                  <a:avLst/>
                  <a:gdLst/>
                  <a:ahLst/>
                  <a:cxnLst/>
                  <a:rect l="l" t="t" r="r" b="b"/>
                  <a:pathLst>
                    <a:path w="89581" h="385248" extrusionOk="0">
                      <a:moveTo>
                        <a:pt x="0" y="0"/>
                      </a:moveTo>
                      <a:lnTo>
                        <a:pt x="89582" y="0"/>
                      </a:lnTo>
                      <a:lnTo>
                        <a:pt x="89582" y="385249"/>
                      </a:lnTo>
                      <a:lnTo>
                        <a:pt x="0" y="38524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2" name="Google Shape;712;p11"/>
                <p:cNvSpPr/>
                <p:nvPr/>
              </p:nvSpPr>
              <p:spPr>
                <a:xfrm rot="983372">
                  <a:off x="2470638" y="1449189"/>
                  <a:ext cx="67464" cy="10132"/>
                </a:xfrm>
                <a:custGeom>
                  <a:avLst/>
                  <a:gdLst/>
                  <a:ahLst/>
                  <a:cxnLst/>
                  <a:rect l="l" t="t" r="r" b="b"/>
                  <a:pathLst>
                    <a:path w="89581" h="13454" extrusionOk="0">
                      <a:moveTo>
                        <a:pt x="0" y="0"/>
                      </a:moveTo>
                      <a:lnTo>
                        <a:pt x="89582" y="0"/>
                      </a:lnTo>
                      <a:lnTo>
                        <a:pt x="89582" y="13455"/>
                      </a:lnTo>
                      <a:lnTo>
                        <a:pt x="0" y="1345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3" name="Google Shape;713;p11"/>
                <p:cNvSpPr/>
                <p:nvPr/>
              </p:nvSpPr>
              <p:spPr>
                <a:xfrm rot="983372">
                  <a:off x="2399500" y="1691836"/>
                  <a:ext cx="67464" cy="10132"/>
                </a:xfrm>
                <a:custGeom>
                  <a:avLst/>
                  <a:gdLst/>
                  <a:ahLst/>
                  <a:cxnLst/>
                  <a:rect l="l" t="t" r="r" b="b"/>
                  <a:pathLst>
                    <a:path w="89581" h="13454" extrusionOk="0">
                      <a:moveTo>
                        <a:pt x="0" y="0"/>
                      </a:moveTo>
                      <a:lnTo>
                        <a:pt x="89582" y="0"/>
                      </a:lnTo>
                      <a:lnTo>
                        <a:pt x="89582" y="13455"/>
                      </a:lnTo>
                      <a:lnTo>
                        <a:pt x="0" y="1345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4" name="Google Shape;714;p11"/>
                <p:cNvSpPr/>
                <p:nvPr/>
              </p:nvSpPr>
              <p:spPr>
                <a:xfrm>
                  <a:off x="2442715" y="1495159"/>
                  <a:ext cx="50238" cy="145046"/>
                </a:xfrm>
                <a:custGeom>
                  <a:avLst/>
                  <a:gdLst/>
                  <a:ahLst/>
                  <a:cxnLst/>
                  <a:rect l="l" t="t" r="r" b="b"/>
                  <a:pathLst>
                    <a:path w="66762" h="192752" extrusionOk="0">
                      <a:moveTo>
                        <a:pt x="15547" y="91153"/>
                      </a:moveTo>
                      <a:cubicBezTo>
                        <a:pt x="31129" y="38000"/>
                        <a:pt x="51739" y="-2744"/>
                        <a:pt x="61592" y="145"/>
                      </a:cubicBezTo>
                      <a:cubicBezTo>
                        <a:pt x="71445" y="3033"/>
                        <a:pt x="66798" y="48460"/>
                        <a:pt x="51216" y="101600"/>
                      </a:cubicBezTo>
                      <a:cubicBezTo>
                        <a:pt x="35634" y="154753"/>
                        <a:pt x="15024" y="195496"/>
                        <a:pt x="5171" y="192608"/>
                      </a:cubicBezTo>
                      <a:cubicBezTo>
                        <a:pt x="-4682" y="189720"/>
                        <a:pt x="-35" y="144293"/>
                        <a:pt x="15547" y="9115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5" name="Google Shape;715;p11"/>
                <p:cNvSpPr/>
                <p:nvPr/>
              </p:nvSpPr>
              <p:spPr>
                <a:xfrm>
                  <a:off x="2417184" y="1641802"/>
                  <a:ext cx="5631" cy="9700"/>
                </a:xfrm>
                <a:custGeom>
                  <a:avLst/>
                  <a:gdLst/>
                  <a:ahLst/>
                  <a:cxnLst/>
                  <a:rect l="l" t="t" r="r" b="b"/>
                  <a:pathLst>
                    <a:path w="7483" h="12891" extrusionOk="0">
                      <a:moveTo>
                        <a:pt x="7467" y="2616"/>
                      </a:moveTo>
                      <a:cubicBezTo>
                        <a:pt x="7455" y="2521"/>
                        <a:pt x="7431" y="2402"/>
                        <a:pt x="7407" y="2307"/>
                      </a:cubicBezTo>
                      <a:cubicBezTo>
                        <a:pt x="7336" y="1475"/>
                        <a:pt x="6979" y="714"/>
                        <a:pt x="6218" y="298"/>
                      </a:cubicBezTo>
                      <a:cubicBezTo>
                        <a:pt x="5826" y="84"/>
                        <a:pt x="5434" y="-11"/>
                        <a:pt x="4994" y="1"/>
                      </a:cubicBezTo>
                      <a:cubicBezTo>
                        <a:pt x="4483" y="1"/>
                        <a:pt x="3865" y="156"/>
                        <a:pt x="3485" y="524"/>
                      </a:cubicBezTo>
                      <a:cubicBezTo>
                        <a:pt x="3402" y="607"/>
                        <a:pt x="3318" y="690"/>
                        <a:pt x="3223" y="785"/>
                      </a:cubicBezTo>
                      <a:lnTo>
                        <a:pt x="3794" y="429"/>
                      </a:lnTo>
                      <a:cubicBezTo>
                        <a:pt x="3295" y="679"/>
                        <a:pt x="2879" y="976"/>
                        <a:pt x="2546" y="1439"/>
                      </a:cubicBezTo>
                      <a:cubicBezTo>
                        <a:pt x="2356" y="1713"/>
                        <a:pt x="2177" y="2093"/>
                        <a:pt x="2011" y="2414"/>
                      </a:cubicBezTo>
                      <a:cubicBezTo>
                        <a:pt x="1868" y="2687"/>
                        <a:pt x="1726" y="2972"/>
                        <a:pt x="1583" y="3258"/>
                      </a:cubicBezTo>
                      <a:cubicBezTo>
                        <a:pt x="1298" y="3864"/>
                        <a:pt x="1060" y="4494"/>
                        <a:pt x="870" y="5136"/>
                      </a:cubicBezTo>
                      <a:cubicBezTo>
                        <a:pt x="620" y="5991"/>
                        <a:pt x="406" y="6859"/>
                        <a:pt x="228" y="7739"/>
                      </a:cubicBezTo>
                      <a:cubicBezTo>
                        <a:pt x="14" y="8856"/>
                        <a:pt x="-212" y="10033"/>
                        <a:pt x="371" y="11090"/>
                      </a:cubicBezTo>
                      <a:cubicBezTo>
                        <a:pt x="882" y="12041"/>
                        <a:pt x="1678" y="12742"/>
                        <a:pt x="2795" y="12873"/>
                      </a:cubicBezTo>
                      <a:cubicBezTo>
                        <a:pt x="3865" y="12992"/>
                        <a:pt x="4970" y="12528"/>
                        <a:pt x="5600" y="11649"/>
                      </a:cubicBezTo>
                      <a:cubicBezTo>
                        <a:pt x="6028" y="11055"/>
                        <a:pt x="6302" y="10413"/>
                        <a:pt x="6337" y="9676"/>
                      </a:cubicBezTo>
                      <a:cubicBezTo>
                        <a:pt x="6337" y="9426"/>
                        <a:pt x="6361" y="9177"/>
                        <a:pt x="6385" y="8939"/>
                      </a:cubicBezTo>
                      <a:cubicBezTo>
                        <a:pt x="6421" y="8428"/>
                        <a:pt x="6480" y="7917"/>
                        <a:pt x="6563" y="7406"/>
                      </a:cubicBezTo>
                      <a:cubicBezTo>
                        <a:pt x="6706" y="6479"/>
                        <a:pt x="6920" y="5552"/>
                        <a:pt x="7146" y="4625"/>
                      </a:cubicBezTo>
                      <a:cubicBezTo>
                        <a:pt x="7181" y="4506"/>
                        <a:pt x="7205" y="4387"/>
                        <a:pt x="7241" y="4268"/>
                      </a:cubicBezTo>
                      <a:cubicBezTo>
                        <a:pt x="7336" y="3959"/>
                        <a:pt x="7443" y="3650"/>
                        <a:pt x="7478" y="3317"/>
                      </a:cubicBezTo>
                      <a:cubicBezTo>
                        <a:pt x="7490" y="3163"/>
                        <a:pt x="7478" y="3056"/>
                        <a:pt x="7467" y="2925"/>
                      </a:cubicBezTo>
                      <a:cubicBezTo>
                        <a:pt x="7467" y="2865"/>
                        <a:pt x="7467" y="2806"/>
                        <a:pt x="7478" y="2735"/>
                      </a:cubicBezTo>
                      <a:cubicBezTo>
                        <a:pt x="7478" y="2699"/>
                        <a:pt x="7455" y="2663"/>
                        <a:pt x="7455" y="261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6" name="Google Shape;716;p11"/>
                <p:cNvSpPr/>
                <p:nvPr/>
              </p:nvSpPr>
              <p:spPr>
                <a:xfrm>
                  <a:off x="2411261" y="1656772"/>
                  <a:ext cx="5657" cy="10774"/>
                </a:xfrm>
                <a:custGeom>
                  <a:avLst/>
                  <a:gdLst/>
                  <a:ahLst/>
                  <a:cxnLst/>
                  <a:rect l="l" t="t" r="r" b="b"/>
                  <a:pathLst>
                    <a:path w="7517" h="14318" extrusionOk="0">
                      <a:moveTo>
                        <a:pt x="4268" y="14"/>
                      </a:moveTo>
                      <a:cubicBezTo>
                        <a:pt x="3115" y="121"/>
                        <a:pt x="2260" y="1060"/>
                        <a:pt x="1903" y="2094"/>
                      </a:cubicBezTo>
                      <a:cubicBezTo>
                        <a:pt x="1784" y="2450"/>
                        <a:pt x="1654" y="2807"/>
                        <a:pt x="1535" y="3163"/>
                      </a:cubicBezTo>
                      <a:cubicBezTo>
                        <a:pt x="1202" y="4197"/>
                        <a:pt x="1012" y="5255"/>
                        <a:pt x="810" y="6325"/>
                      </a:cubicBezTo>
                      <a:cubicBezTo>
                        <a:pt x="655" y="7145"/>
                        <a:pt x="465" y="7965"/>
                        <a:pt x="322" y="8785"/>
                      </a:cubicBezTo>
                      <a:cubicBezTo>
                        <a:pt x="251" y="9201"/>
                        <a:pt x="180" y="9605"/>
                        <a:pt x="108" y="10021"/>
                      </a:cubicBezTo>
                      <a:cubicBezTo>
                        <a:pt x="25" y="10509"/>
                        <a:pt x="-46" y="10877"/>
                        <a:pt x="37" y="11424"/>
                      </a:cubicBezTo>
                      <a:cubicBezTo>
                        <a:pt x="192" y="12434"/>
                        <a:pt x="726" y="13028"/>
                        <a:pt x="1440" y="13694"/>
                      </a:cubicBezTo>
                      <a:cubicBezTo>
                        <a:pt x="2283" y="14490"/>
                        <a:pt x="3710" y="14431"/>
                        <a:pt x="4696" y="14039"/>
                      </a:cubicBezTo>
                      <a:cubicBezTo>
                        <a:pt x="5540" y="13706"/>
                        <a:pt x="6218" y="12993"/>
                        <a:pt x="6550" y="12149"/>
                      </a:cubicBezTo>
                      <a:cubicBezTo>
                        <a:pt x="6717" y="11745"/>
                        <a:pt x="6776" y="11246"/>
                        <a:pt x="6859" y="10806"/>
                      </a:cubicBezTo>
                      <a:cubicBezTo>
                        <a:pt x="6943" y="10366"/>
                        <a:pt x="7014" y="9926"/>
                        <a:pt x="7085" y="9486"/>
                      </a:cubicBezTo>
                      <a:cubicBezTo>
                        <a:pt x="7228" y="8643"/>
                        <a:pt x="7299" y="7775"/>
                        <a:pt x="7394" y="6919"/>
                      </a:cubicBezTo>
                      <a:cubicBezTo>
                        <a:pt x="7513" y="5826"/>
                        <a:pt x="7549" y="4768"/>
                        <a:pt x="7489" y="3675"/>
                      </a:cubicBezTo>
                      <a:cubicBezTo>
                        <a:pt x="7466" y="3247"/>
                        <a:pt x="7442" y="2807"/>
                        <a:pt x="7382" y="2391"/>
                      </a:cubicBezTo>
                      <a:cubicBezTo>
                        <a:pt x="7145" y="857"/>
                        <a:pt x="5766" y="-129"/>
                        <a:pt x="4268" y="1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7" name="Google Shape;717;p11"/>
                <p:cNvSpPr/>
                <p:nvPr/>
              </p:nvSpPr>
              <p:spPr>
                <a:xfrm>
                  <a:off x="2418814" y="1653345"/>
                  <a:ext cx="5440" cy="9275"/>
                </a:xfrm>
                <a:custGeom>
                  <a:avLst/>
                  <a:gdLst/>
                  <a:ahLst/>
                  <a:cxnLst/>
                  <a:rect l="l" t="t" r="r" b="b"/>
                  <a:pathLst>
                    <a:path w="7229" h="12326" extrusionOk="0">
                      <a:moveTo>
                        <a:pt x="7120" y="2106"/>
                      </a:moveTo>
                      <a:cubicBezTo>
                        <a:pt x="7120" y="2106"/>
                        <a:pt x="7085" y="1999"/>
                        <a:pt x="7073" y="1952"/>
                      </a:cubicBezTo>
                      <a:cubicBezTo>
                        <a:pt x="7013" y="1536"/>
                        <a:pt x="6847" y="1179"/>
                        <a:pt x="6585" y="846"/>
                      </a:cubicBezTo>
                      <a:cubicBezTo>
                        <a:pt x="6336" y="537"/>
                        <a:pt x="6015" y="312"/>
                        <a:pt x="5646" y="157"/>
                      </a:cubicBezTo>
                      <a:cubicBezTo>
                        <a:pt x="4850" y="-164"/>
                        <a:pt x="4101" y="38"/>
                        <a:pt x="3412" y="478"/>
                      </a:cubicBezTo>
                      <a:cubicBezTo>
                        <a:pt x="3293" y="537"/>
                        <a:pt x="3174" y="621"/>
                        <a:pt x="3067" y="692"/>
                      </a:cubicBezTo>
                      <a:cubicBezTo>
                        <a:pt x="3056" y="692"/>
                        <a:pt x="3044" y="716"/>
                        <a:pt x="3020" y="716"/>
                      </a:cubicBezTo>
                      <a:cubicBezTo>
                        <a:pt x="3020" y="716"/>
                        <a:pt x="3032" y="716"/>
                        <a:pt x="3044" y="716"/>
                      </a:cubicBezTo>
                      <a:cubicBezTo>
                        <a:pt x="2830" y="870"/>
                        <a:pt x="2616" y="1025"/>
                        <a:pt x="2449" y="1251"/>
                      </a:cubicBezTo>
                      <a:cubicBezTo>
                        <a:pt x="2259" y="1500"/>
                        <a:pt x="2105" y="1869"/>
                        <a:pt x="1962" y="2166"/>
                      </a:cubicBezTo>
                      <a:cubicBezTo>
                        <a:pt x="1843" y="2404"/>
                        <a:pt x="1724" y="2653"/>
                        <a:pt x="1617" y="2903"/>
                      </a:cubicBezTo>
                      <a:cubicBezTo>
                        <a:pt x="1380" y="3426"/>
                        <a:pt x="1154" y="3961"/>
                        <a:pt x="952" y="4495"/>
                      </a:cubicBezTo>
                      <a:cubicBezTo>
                        <a:pt x="762" y="5030"/>
                        <a:pt x="583" y="5577"/>
                        <a:pt x="429" y="6124"/>
                      </a:cubicBezTo>
                      <a:cubicBezTo>
                        <a:pt x="203" y="6944"/>
                        <a:pt x="84" y="7728"/>
                        <a:pt x="13" y="8572"/>
                      </a:cubicBezTo>
                      <a:cubicBezTo>
                        <a:pt x="-59" y="9464"/>
                        <a:pt x="167" y="10391"/>
                        <a:pt x="750" y="11092"/>
                      </a:cubicBezTo>
                      <a:cubicBezTo>
                        <a:pt x="1261" y="11722"/>
                        <a:pt x="2152" y="12257"/>
                        <a:pt x="2984" y="12316"/>
                      </a:cubicBezTo>
                      <a:cubicBezTo>
                        <a:pt x="3864" y="12376"/>
                        <a:pt x="4826" y="12185"/>
                        <a:pt x="5504" y="11579"/>
                      </a:cubicBezTo>
                      <a:cubicBezTo>
                        <a:pt x="6134" y="11021"/>
                        <a:pt x="6681" y="10224"/>
                        <a:pt x="6728" y="9345"/>
                      </a:cubicBezTo>
                      <a:cubicBezTo>
                        <a:pt x="6764" y="8762"/>
                        <a:pt x="6847" y="8180"/>
                        <a:pt x="6847" y="7609"/>
                      </a:cubicBezTo>
                      <a:cubicBezTo>
                        <a:pt x="6847" y="7063"/>
                        <a:pt x="6871" y="6528"/>
                        <a:pt x="6906" y="5981"/>
                      </a:cubicBezTo>
                      <a:cubicBezTo>
                        <a:pt x="6942" y="5446"/>
                        <a:pt x="6990" y="4911"/>
                        <a:pt x="7061" y="4376"/>
                      </a:cubicBezTo>
                      <a:cubicBezTo>
                        <a:pt x="7096" y="4115"/>
                        <a:pt x="7144" y="3854"/>
                        <a:pt x="7180" y="3580"/>
                      </a:cubicBezTo>
                      <a:cubicBezTo>
                        <a:pt x="7263" y="3069"/>
                        <a:pt x="7239" y="2570"/>
                        <a:pt x="7120" y="20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8" name="Google Shape;718;p11"/>
                <p:cNvSpPr/>
                <p:nvPr/>
              </p:nvSpPr>
              <p:spPr>
                <a:xfrm>
                  <a:off x="2426744" y="1642625"/>
                  <a:ext cx="6064" cy="11272"/>
                </a:xfrm>
                <a:custGeom>
                  <a:avLst/>
                  <a:gdLst/>
                  <a:ahLst/>
                  <a:cxnLst/>
                  <a:rect l="l" t="t" r="r" b="b"/>
                  <a:pathLst>
                    <a:path w="8059" h="14980" extrusionOk="0">
                      <a:moveTo>
                        <a:pt x="6156" y="74"/>
                      </a:moveTo>
                      <a:cubicBezTo>
                        <a:pt x="4967" y="-223"/>
                        <a:pt x="3731" y="395"/>
                        <a:pt x="3267" y="1536"/>
                      </a:cubicBezTo>
                      <a:cubicBezTo>
                        <a:pt x="3172" y="1774"/>
                        <a:pt x="3077" y="2011"/>
                        <a:pt x="2982" y="2249"/>
                      </a:cubicBezTo>
                      <a:cubicBezTo>
                        <a:pt x="2946" y="2344"/>
                        <a:pt x="2911" y="2427"/>
                        <a:pt x="2875" y="2523"/>
                      </a:cubicBezTo>
                      <a:cubicBezTo>
                        <a:pt x="2851" y="2570"/>
                        <a:pt x="2851" y="2558"/>
                        <a:pt x="2816" y="2641"/>
                      </a:cubicBezTo>
                      <a:cubicBezTo>
                        <a:pt x="2542" y="3141"/>
                        <a:pt x="2317" y="3664"/>
                        <a:pt x="2126" y="4198"/>
                      </a:cubicBezTo>
                      <a:cubicBezTo>
                        <a:pt x="1817" y="5042"/>
                        <a:pt x="1544" y="5910"/>
                        <a:pt x="1247" y="6766"/>
                      </a:cubicBezTo>
                      <a:cubicBezTo>
                        <a:pt x="878" y="7835"/>
                        <a:pt x="569" y="8905"/>
                        <a:pt x="296" y="10010"/>
                      </a:cubicBezTo>
                      <a:cubicBezTo>
                        <a:pt x="129" y="10700"/>
                        <a:pt x="-84" y="11306"/>
                        <a:pt x="34" y="12043"/>
                      </a:cubicBezTo>
                      <a:cubicBezTo>
                        <a:pt x="237" y="13350"/>
                        <a:pt x="1187" y="14575"/>
                        <a:pt x="2483" y="14895"/>
                      </a:cubicBezTo>
                      <a:cubicBezTo>
                        <a:pt x="3755" y="15216"/>
                        <a:pt x="5276" y="14598"/>
                        <a:pt x="6013" y="13505"/>
                      </a:cubicBezTo>
                      <a:cubicBezTo>
                        <a:pt x="6524" y="12744"/>
                        <a:pt x="6655" y="11853"/>
                        <a:pt x="6869" y="10973"/>
                      </a:cubicBezTo>
                      <a:cubicBezTo>
                        <a:pt x="7095" y="10094"/>
                        <a:pt x="7249" y="9214"/>
                        <a:pt x="7392" y="8311"/>
                      </a:cubicBezTo>
                      <a:cubicBezTo>
                        <a:pt x="7534" y="7420"/>
                        <a:pt x="7689" y="6528"/>
                        <a:pt x="7820" y="5637"/>
                      </a:cubicBezTo>
                      <a:cubicBezTo>
                        <a:pt x="7879" y="5197"/>
                        <a:pt x="7915" y="4733"/>
                        <a:pt x="7938" y="4294"/>
                      </a:cubicBezTo>
                      <a:cubicBezTo>
                        <a:pt x="7938" y="4080"/>
                        <a:pt x="7938" y="3913"/>
                        <a:pt x="7938" y="3782"/>
                      </a:cubicBezTo>
                      <a:lnTo>
                        <a:pt x="7962" y="3509"/>
                      </a:lnTo>
                      <a:cubicBezTo>
                        <a:pt x="7986" y="3248"/>
                        <a:pt x="8010" y="2998"/>
                        <a:pt x="8045" y="2736"/>
                      </a:cubicBezTo>
                      <a:cubicBezTo>
                        <a:pt x="8176" y="1512"/>
                        <a:pt x="7380" y="383"/>
                        <a:pt x="6191" y="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9" name="Google Shape;719;p11"/>
                <p:cNvSpPr/>
                <p:nvPr/>
              </p:nvSpPr>
              <p:spPr>
                <a:xfrm>
                  <a:off x="2425205" y="1630443"/>
                  <a:ext cx="4939" cy="10027"/>
                </a:xfrm>
                <a:custGeom>
                  <a:avLst/>
                  <a:gdLst/>
                  <a:ahLst/>
                  <a:cxnLst/>
                  <a:rect l="l" t="t" r="r" b="b"/>
                  <a:pathLst>
                    <a:path w="6563" h="13325" extrusionOk="0">
                      <a:moveTo>
                        <a:pt x="6345" y="1837"/>
                      </a:moveTo>
                      <a:cubicBezTo>
                        <a:pt x="6261" y="934"/>
                        <a:pt x="5346" y="78"/>
                        <a:pt x="4455" y="7"/>
                      </a:cubicBezTo>
                      <a:cubicBezTo>
                        <a:pt x="3492" y="-65"/>
                        <a:pt x="2541" y="446"/>
                        <a:pt x="2185" y="1361"/>
                      </a:cubicBezTo>
                      <a:cubicBezTo>
                        <a:pt x="2149" y="1457"/>
                        <a:pt x="2113" y="1552"/>
                        <a:pt x="2066" y="1659"/>
                      </a:cubicBezTo>
                      <a:cubicBezTo>
                        <a:pt x="1971" y="1896"/>
                        <a:pt x="1995" y="1861"/>
                        <a:pt x="2161" y="1552"/>
                      </a:cubicBezTo>
                      <a:lnTo>
                        <a:pt x="1864" y="2087"/>
                      </a:lnTo>
                      <a:cubicBezTo>
                        <a:pt x="1828" y="2182"/>
                        <a:pt x="1792" y="2277"/>
                        <a:pt x="1745" y="2384"/>
                      </a:cubicBezTo>
                      <a:cubicBezTo>
                        <a:pt x="1614" y="2728"/>
                        <a:pt x="1448" y="3061"/>
                        <a:pt x="1353" y="3418"/>
                      </a:cubicBezTo>
                      <a:cubicBezTo>
                        <a:pt x="1115" y="4273"/>
                        <a:pt x="853" y="5129"/>
                        <a:pt x="687" y="5997"/>
                      </a:cubicBezTo>
                      <a:cubicBezTo>
                        <a:pt x="556" y="6686"/>
                        <a:pt x="438" y="7376"/>
                        <a:pt x="319" y="8065"/>
                      </a:cubicBezTo>
                      <a:lnTo>
                        <a:pt x="117" y="9182"/>
                      </a:lnTo>
                      <a:cubicBezTo>
                        <a:pt x="93" y="9337"/>
                        <a:pt x="57" y="9503"/>
                        <a:pt x="33" y="9658"/>
                      </a:cubicBezTo>
                      <a:cubicBezTo>
                        <a:pt x="-73" y="10371"/>
                        <a:pt x="93" y="10882"/>
                        <a:pt x="295" y="11559"/>
                      </a:cubicBezTo>
                      <a:cubicBezTo>
                        <a:pt x="580" y="12522"/>
                        <a:pt x="1745" y="13200"/>
                        <a:pt x="2672" y="13307"/>
                      </a:cubicBezTo>
                      <a:cubicBezTo>
                        <a:pt x="3682" y="13425"/>
                        <a:pt x="4859" y="12986"/>
                        <a:pt x="5430" y="12106"/>
                      </a:cubicBezTo>
                      <a:cubicBezTo>
                        <a:pt x="5786" y="11559"/>
                        <a:pt x="6000" y="11108"/>
                        <a:pt x="6083" y="10454"/>
                      </a:cubicBezTo>
                      <a:cubicBezTo>
                        <a:pt x="6107" y="10299"/>
                        <a:pt x="6119" y="10133"/>
                        <a:pt x="6131" y="9967"/>
                      </a:cubicBezTo>
                      <a:cubicBezTo>
                        <a:pt x="6166" y="9622"/>
                        <a:pt x="6202" y="9265"/>
                        <a:pt x="6250" y="8921"/>
                      </a:cubicBezTo>
                      <a:cubicBezTo>
                        <a:pt x="6321" y="8255"/>
                        <a:pt x="6392" y="7578"/>
                        <a:pt x="6475" y="6912"/>
                      </a:cubicBezTo>
                      <a:cubicBezTo>
                        <a:pt x="6547" y="6235"/>
                        <a:pt x="6547" y="5569"/>
                        <a:pt x="6559" y="4892"/>
                      </a:cubicBezTo>
                      <a:cubicBezTo>
                        <a:pt x="6582" y="3858"/>
                        <a:pt x="6535" y="2859"/>
                        <a:pt x="6226" y="1861"/>
                      </a:cubicBezTo>
                      <a:cubicBezTo>
                        <a:pt x="6285" y="2063"/>
                        <a:pt x="6345" y="2265"/>
                        <a:pt x="6404" y="2455"/>
                      </a:cubicBezTo>
                      <a:cubicBezTo>
                        <a:pt x="6392" y="2253"/>
                        <a:pt x="6368" y="2039"/>
                        <a:pt x="6345" y="183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0" name="Google Shape;720;p11"/>
                <p:cNvSpPr/>
                <p:nvPr/>
              </p:nvSpPr>
              <p:spPr>
                <a:xfrm>
                  <a:off x="2418584" y="1667897"/>
                  <a:ext cx="141" cy="102"/>
                </a:xfrm>
                <a:custGeom>
                  <a:avLst/>
                  <a:gdLst/>
                  <a:ahLst/>
                  <a:cxnLst/>
                  <a:rect l="l" t="t" r="r" b="b"/>
                  <a:pathLst>
                    <a:path w="188" h="136" extrusionOk="0">
                      <a:moveTo>
                        <a:pt x="10" y="131"/>
                      </a:moveTo>
                      <a:cubicBezTo>
                        <a:pt x="70" y="83"/>
                        <a:pt x="117" y="59"/>
                        <a:pt x="188" y="0"/>
                      </a:cubicBezTo>
                      <a:cubicBezTo>
                        <a:pt x="34" y="107"/>
                        <a:pt x="-26" y="155"/>
                        <a:pt x="10" y="13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1" name="Google Shape;721;p11"/>
                <p:cNvSpPr/>
                <p:nvPr/>
              </p:nvSpPr>
              <p:spPr>
                <a:xfrm>
                  <a:off x="2415898" y="1667720"/>
                  <a:ext cx="5257" cy="10852"/>
                </a:xfrm>
                <a:custGeom>
                  <a:avLst/>
                  <a:gdLst/>
                  <a:ahLst/>
                  <a:cxnLst/>
                  <a:rect l="l" t="t" r="r" b="b"/>
                  <a:pathLst>
                    <a:path w="6986" h="14421" extrusionOk="0">
                      <a:moveTo>
                        <a:pt x="6168" y="899"/>
                      </a:moveTo>
                      <a:cubicBezTo>
                        <a:pt x="6061" y="709"/>
                        <a:pt x="5918" y="567"/>
                        <a:pt x="5740" y="448"/>
                      </a:cubicBezTo>
                      <a:cubicBezTo>
                        <a:pt x="6037" y="709"/>
                        <a:pt x="5989" y="673"/>
                        <a:pt x="5621" y="317"/>
                      </a:cubicBezTo>
                      <a:cubicBezTo>
                        <a:pt x="5264" y="55"/>
                        <a:pt x="4872" y="-28"/>
                        <a:pt x="4432" y="8"/>
                      </a:cubicBezTo>
                      <a:cubicBezTo>
                        <a:pt x="4266" y="8"/>
                        <a:pt x="4100" y="67"/>
                        <a:pt x="3945" y="139"/>
                      </a:cubicBezTo>
                      <a:cubicBezTo>
                        <a:pt x="3731" y="281"/>
                        <a:pt x="3612" y="353"/>
                        <a:pt x="3577" y="364"/>
                      </a:cubicBezTo>
                      <a:cubicBezTo>
                        <a:pt x="3291" y="567"/>
                        <a:pt x="3089" y="697"/>
                        <a:pt x="2792" y="1042"/>
                      </a:cubicBezTo>
                      <a:cubicBezTo>
                        <a:pt x="2412" y="1482"/>
                        <a:pt x="2139" y="2040"/>
                        <a:pt x="1901" y="2563"/>
                      </a:cubicBezTo>
                      <a:cubicBezTo>
                        <a:pt x="1461" y="3526"/>
                        <a:pt x="1128" y="4560"/>
                        <a:pt x="950" y="5594"/>
                      </a:cubicBezTo>
                      <a:cubicBezTo>
                        <a:pt x="641" y="7401"/>
                        <a:pt x="344" y="9195"/>
                        <a:pt x="35" y="11002"/>
                      </a:cubicBezTo>
                      <a:cubicBezTo>
                        <a:pt x="-239" y="12595"/>
                        <a:pt x="1140" y="14306"/>
                        <a:pt x="2733" y="14413"/>
                      </a:cubicBezTo>
                      <a:cubicBezTo>
                        <a:pt x="4432" y="14532"/>
                        <a:pt x="5906" y="13415"/>
                        <a:pt x="6144" y="11715"/>
                      </a:cubicBezTo>
                      <a:cubicBezTo>
                        <a:pt x="6417" y="9849"/>
                        <a:pt x="6738" y="7983"/>
                        <a:pt x="6952" y="6105"/>
                      </a:cubicBezTo>
                      <a:cubicBezTo>
                        <a:pt x="7000" y="5665"/>
                        <a:pt x="6988" y="5226"/>
                        <a:pt x="6976" y="4774"/>
                      </a:cubicBezTo>
                      <a:cubicBezTo>
                        <a:pt x="6976" y="4108"/>
                        <a:pt x="6976" y="3419"/>
                        <a:pt x="6857" y="2753"/>
                      </a:cubicBezTo>
                      <a:cubicBezTo>
                        <a:pt x="6738" y="2100"/>
                        <a:pt x="6548" y="1410"/>
                        <a:pt x="6156" y="8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2" name="Google Shape;722;p11"/>
                <p:cNvSpPr/>
                <p:nvPr/>
              </p:nvSpPr>
              <p:spPr>
                <a:xfrm>
                  <a:off x="2476558" y="1429498"/>
                  <a:ext cx="64700" cy="18970"/>
                </a:xfrm>
                <a:custGeom>
                  <a:avLst/>
                  <a:gdLst/>
                  <a:ahLst/>
                  <a:cxnLst/>
                  <a:rect l="l" t="t" r="r" b="b"/>
                  <a:pathLst>
                    <a:path w="85980" h="25209" extrusionOk="0">
                      <a:moveTo>
                        <a:pt x="85981" y="25209"/>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
          <p:nvSpPr>
            <p:cNvPr id="723" name="Google Shape;723;p11"/>
            <p:cNvSpPr/>
            <p:nvPr/>
          </p:nvSpPr>
          <p:spPr>
            <a:xfrm>
              <a:off x="288913" y="4566695"/>
              <a:ext cx="325250" cy="312896"/>
            </a:xfrm>
            <a:custGeom>
              <a:avLst/>
              <a:gdLst/>
              <a:ahLst/>
              <a:cxnLst/>
              <a:rect l="l" t="t" r="r" b="b"/>
              <a:pathLst>
                <a:path w="133299" h="128236" extrusionOk="0">
                  <a:moveTo>
                    <a:pt x="63445" y="72530"/>
                  </a:moveTo>
                  <a:cubicBezTo>
                    <a:pt x="57240" y="65458"/>
                    <a:pt x="51702" y="57899"/>
                    <a:pt x="45771" y="50637"/>
                  </a:cubicBezTo>
                  <a:cubicBezTo>
                    <a:pt x="44594" y="49199"/>
                    <a:pt x="42015" y="50684"/>
                    <a:pt x="42942" y="52408"/>
                  </a:cubicBezTo>
                  <a:cubicBezTo>
                    <a:pt x="51654" y="68584"/>
                    <a:pt x="64812" y="82977"/>
                    <a:pt x="78088" y="95541"/>
                  </a:cubicBezTo>
                  <a:cubicBezTo>
                    <a:pt x="83935" y="101067"/>
                    <a:pt x="91578" y="108056"/>
                    <a:pt x="100361" y="105620"/>
                  </a:cubicBezTo>
                  <a:cubicBezTo>
                    <a:pt x="107231" y="103718"/>
                    <a:pt x="110916" y="96527"/>
                    <a:pt x="110761" y="89752"/>
                  </a:cubicBezTo>
                  <a:cubicBezTo>
                    <a:pt x="110559" y="81123"/>
                    <a:pt x="104629" y="74360"/>
                    <a:pt x="98769" y="68667"/>
                  </a:cubicBezTo>
                  <a:cubicBezTo>
                    <a:pt x="91269" y="61369"/>
                    <a:pt x="83722" y="54119"/>
                    <a:pt x="76269" y="46774"/>
                  </a:cubicBezTo>
                  <a:cubicBezTo>
                    <a:pt x="68746" y="39369"/>
                    <a:pt x="61222" y="31952"/>
                    <a:pt x="53710" y="24524"/>
                  </a:cubicBezTo>
                  <a:cubicBezTo>
                    <a:pt x="46948" y="17832"/>
                    <a:pt x="40411" y="9988"/>
                    <a:pt x="32435" y="4699"/>
                  </a:cubicBezTo>
                  <a:cubicBezTo>
                    <a:pt x="25601" y="170"/>
                    <a:pt x="16402" y="-1910"/>
                    <a:pt x="8854" y="2238"/>
                  </a:cubicBezTo>
                  <a:cubicBezTo>
                    <a:pt x="1866" y="6077"/>
                    <a:pt x="-1772" y="14077"/>
                    <a:pt x="855" y="21743"/>
                  </a:cubicBezTo>
                  <a:cubicBezTo>
                    <a:pt x="2151" y="25511"/>
                    <a:pt x="4658" y="28743"/>
                    <a:pt x="7238" y="31715"/>
                  </a:cubicBezTo>
                  <a:cubicBezTo>
                    <a:pt x="10506" y="35506"/>
                    <a:pt x="13858" y="39238"/>
                    <a:pt x="17186" y="42982"/>
                  </a:cubicBezTo>
                  <a:cubicBezTo>
                    <a:pt x="24008" y="50649"/>
                    <a:pt x="30854" y="58279"/>
                    <a:pt x="37760" y="65862"/>
                  </a:cubicBezTo>
                  <a:cubicBezTo>
                    <a:pt x="51678" y="81171"/>
                    <a:pt x="65774" y="96325"/>
                    <a:pt x="80037" y="111325"/>
                  </a:cubicBezTo>
                  <a:cubicBezTo>
                    <a:pt x="86075" y="117672"/>
                    <a:pt x="92493" y="124553"/>
                    <a:pt x="101146" y="127156"/>
                  </a:cubicBezTo>
                  <a:cubicBezTo>
                    <a:pt x="109810" y="129771"/>
                    <a:pt x="118071" y="127596"/>
                    <a:pt x="124335" y="121083"/>
                  </a:cubicBezTo>
                  <a:cubicBezTo>
                    <a:pt x="130230" y="114950"/>
                    <a:pt x="134949" y="107474"/>
                    <a:pt x="132750" y="98655"/>
                  </a:cubicBezTo>
                  <a:cubicBezTo>
                    <a:pt x="130598" y="90014"/>
                    <a:pt x="124168" y="83310"/>
                    <a:pt x="118404" y="76856"/>
                  </a:cubicBezTo>
                  <a:cubicBezTo>
                    <a:pt x="104830" y="61667"/>
                    <a:pt x="90865" y="46905"/>
                    <a:pt x="76578" y="32392"/>
                  </a:cubicBezTo>
                  <a:cubicBezTo>
                    <a:pt x="73013" y="28767"/>
                    <a:pt x="69435" y="25154"/>
                    <a:pt x="65822" y="21576"/>
                  </a:cubicBezTo>
                  <a:cubicBezTo>
                    <a:pt x="63706" y="19484"/>
                    <a:pt x="60081" y="22408"/>
                    <a:pt x="62209" y="24536"/>
                  </a:cubicBezTo>
                  <a:cubicBezTo>
                    <a:pt x="74748" y="37146"/>
                    <a:pt x="86848" y="50185"/>
                    <a:pt x="98710" y="63437"/>
                  </a:cubicBezTo>
                  <a:cubicBezTo>
                    <a:pt x="104759" y="70200"/>
                    <a:pt x="110714" y="77058"/>
                    <a:pt x="116550" y="84000"/>
                  </a:cubicBezTo>
                  <a:cubicBezTo>
                    <a:pt x="120995" y="89289"/>
                    <a:pt x="126653" y="95814"/>
                    <a:pt x="126795" y="103135"/>
                  </a:cubicBezTo>
                  <a:cubicBezTo>
                    <a:pt x="126878" y="106986"/>
                    <a:pt x="124905" y="110148"/>
                    <a:pt x="122623" y="113072"/>
                  </a:cubicBezTo>
                  <a:cubicBezTo>
                    <a:pt x="120163" y="116210"/>
                    <a:pt x="117275" y="119514"/>
                    <a:pt x="113507" y="121071"/>
                  </a:cubicBezTo>
                  <a:cubicBezTo>
                    <a:pt x="106079" y="124125"/>
                    <a:pt x="98186" y="119882"/>
                    <a:pt x="92576" y="115164"/>
                  </a:cubicBezTo>
                  <a:cubicBezTo>
                    <a:pt x="85885" y="109530"/>
                    <a:pt x="80061" y="102684"/>
                    <a:pt x="74035" y="96361"/>
                  </a:cubicBezTo>
                  <a:cubicBezTo>
                    <a:pt x="67973" y="89990"/>
                    <a:pt x="61947" y="83584"/>
                    <a:pt x="55957" y="77142"/>
                  </a:cubicBezTo>
                  <a:cubicBezTo>
                    <a:pt x="43727" y="63996"/>
                    <a:pt x="31639" y="50732"/>
                    <a:pt x="19706" y="37325"/>
                  </a:cubicBezTo>
                  <a:cubicBezTo>
                    <a:pt x="16889" y="34163"/>
                    <a:pt x="14036" y="31014"/>
                    <a:pt x="11279" y="27793"/>
                  </a:cubicBezTo>
                  <a:cubicBezTo>
                    <a:pt x="8866" y="24976"/>
                    <a:pt x="6251" y="21814"/>
                    <a:pt x="5633" y="18034"/>
                  </a:cubicBezTo>
                  <a:cubicBezTo>
                    <a:pt x="4302" y="10000"/>
                    <a:pt x="12586" y="4948"/>
                    <a:pt x="19706" y="5602"/>
                  </a:cubicBezTo>
                  <a:cubicBezTo>
                    <a:pt x="28014" y="6375"/>
                    <a:pt x="34171" y="12912"/>
                    <a:pt x="39781" y="18439"/>
                  </a:cubicBezTo>
                  <a:cubicBezTo>
                    <a:pt x="46353" y="24928"/>
                    <a:pt x="52950" y="31406"/>
                    <a:pt x="59511" y="37919"/>
                  </a:cubicBezTo>
                  <a:cubicBezTo>
                    <a:pt x="65941" y="44290"/>
                    <a:pt x="72359" y="50672"/>
                    <a:pt x="78777" y="57055"/>
                  </a:cubicBezTo>
                  <a:cubicBezTo>
                    <a:pt x="85100" y="63331"/>
                    <a:pt x="91661" y="69523"/>
                    <a:pt x="97556" y="76203"/>
                  </a:cubicBezTo>
                  <a:cubicBezTo>
                    <a:pt x="102228" y="81504"/>
                    <a:pt x="106899" y="88956"/>
                    <a:pt x="103012" y="96052"/>
                  </a:cubicBezTo>
                  <a:cubicBezTo>
                    <a:pt x="98056" y="105085"/>
                    <a:pt x="87620" y="96444"/>
                    <a:pt x="82723" y="92058"/>
                  </a:cubicBezTo>
                  <a:cubicBezTo>
                    <a:pt x="75901" y="85949"/>
                    <a:pt x="69483" y="79400"/>
                    <a:pt x="63445" y="7251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4" name="Google Shape;724;p11"/>
            <p:cNvSpPr/>
            <p:nvPr/>
          </p:nvSpPr>
          <p:spPr>
            <a:xfrm rot="878030">
              <a:off x="7715137" y="4672774"/>
              <a:ext cx="204526" cy="211816"/>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5" name="Google Shape;725;p11"/>
            <p:cNvSpPr/>
            <p:nvPr/>
          </p:nvSpPr>
          <p:spPr>
            <a:xfrm>
              <a:off x="465235" y="4389100"/>
              <a:ext cx="204427" cy="288639"/>
            </a:xfrm>
            <a:custGeom>
              <a:avLst/>
              <a:gdLst/>
              <a:ahLst/>
              <a:cxnLst/>
              <a:rect l="l" t="t" r="r" b="b"/>
              <a:pathLst>
                <a:path w="86990" h="122825" extrusionOk="0">
                  <a:moveTo>
                    <a:pt x="52225" y="44322"/>
                  </a:moveTo>
                  <a:lnTo>
                    <a:pt x="32424" y="0"/>
                  </a:lnTo>
                  <a:lnTo>
                    <a:pt x="34801" y="52487"/>
                  </a:lnTo>
                  <a:lnTo>
                    <a:pt x="0" y="40625"/>
                  </a:lnTo>
                  <a:lnTo>
                    <a:pt x="24520" y="61770"/>
                  </a:lnTo>
                  <a:lnTo>
                    <a:pt x="6335" y="94657"/>
                  </a:lnTo>
                  <a:lnTo>
                    <a:pt x="34005" y="76555"/>
                  </a:lnTo>
                  <a:lnTo>
                    <a:pt x="31639" y="118250"/>
                  </a:lnTo>
                  <a:lnTo>
                    <a:pt x="46663" y="77221"/>
                  </a:lnTo>
                  <a:lnTo>
                    <a:pt x="65644" y="122826"/>
                  </a:lnTo>
                  <a:lnTo>
                    <a:pt x="58430" y="76555"/>
                  </a:lnTo>
                  <a:lnTo>
                    <a:pt x="86991" y="66571"/>
                  </a:lnTo>
                  <a:lnTo>
                    <a:pt x="64848" y="58596"/>
                  </a:lnTo>
                  <a:lnTo>
                    <a:pt x="65644" y="20134"/>
                  </a:lnTo>
                  <a:lnTo>
                    <a:pt x="52225" y="4432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6" name="Google Shape;726;p11"/>
            <p:cNvSpPr/>
            <p:nvPr/>
          </p:nvSpPr>
          <p:spPr>
            <a:xfrm>
              <a:off x="8447448" y="3841375"/>
              <a:ext cx="204426" cy="288639"/>
            </a:xfrm>
            <a:custGeom>
              <a:avLst/>
              <a:gdLst/>
              <a:ahLst/>
              <a:cxnLst/>
              <a:rect l="l" t="t" r="r" b="b"/>
              <a:pathLst>
                <a:path w="86990" h="122825" extrusionOk="0">
                  <a:moveTo>
                    <a:pt x="52225" y="44322"/>
                  </a:moveTo>
                  <a:lnTo>
                    <a:pt x="32424" y="0"/>
                  </a:lnTo>
                  <a:lnTo>
                    <a:pt x="34801" y="52487"/>
                  </a:lnTo>
                  <a:lnTo>
                    <a:pt x="0" y="40625"/>
                  </a:lnTo>
                  <a:lnTo>
                    <a:pt x="24520" y="61770"/>
                  </a:lnTo>
                  <a:lnTo>
                    <a:pt x="6335" y="94657"/>
                  </a:lnTo>
                  <a:lnTo>
                    <a:pt x="34005" y="76555"/>
                  </a:lnTo>
                  <a:lnTo>
                    <a:pt x="31639" y="118250"/>
                  </a:lnTo>
                  <a:lnTo>
                    <a:pt x="46663" y="77221"/>
                  </a:lnTo>
                  <a:lnTo>
                    <a:pt x="65644" y="122826"/>
                  </a:lnTo>
                  <a:lnTo>
                    <a:pt x="58430" y="76555"/>
                  </a:lnTo>
                  <a:lnTo>
                    <a:pt x="86991" y="66571"/>
                  </a:lnTo>
                  <a:lnTo>
                    <a:pt x="64848" y="58596"/>
                  </a:lnTo>
                  <a:lnTo>
                    <a:pt x="65644" y="20134"/>
                  </a:lnTo>
                  <a:lnTo>
                    <a:pt x="52225" y="4432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490895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8"/>
        <p:cNvGrpSpPr/>
        <p:nvPr/>
      </p:nvGrpSpPr>
      <p:grpSpPr>
        <a:xfrm>
          <a:off x="0" y="0"/>
          <a:ext cx="0" cy="0"/>
          <a:chOff x="0" y="0"/>
          <a:chExt cx="0" cy="0"/>
        </a:xfrm>
      </p:grpSpPr>
      <p:grpSp>
        <p:nvGrpSpPr>
          <p:cNvPr id="729" name="Google Shape;729;p13"/>
          <p:cNvGrpSpPr/>
          <p:nvPr/>
        </p:nvGrpSpPr>
        <p:grpSpPr>
          <a:xfrm>
            <a:off x="10" y="-6181"/>
            <a:ext cx="12191921" cy="6883200"/>
            <a:chOff x="7" y="-4636"/>
            <a:chExt cx="9143941" cy="5162400"/>
          </a:xfrm>
        </p:grpSpPr>
        <p:grpSp>
          <p:nvGrpSpPr>
            <p:cNvPr id="730" name="Google Shape;730;p13"/>
            <p:cNvGrpSpPr/>
            <p:nvPr/>
          </p:nvGrpSpPr>
          <p:grpSpPr>
            <a:xfrm>
              <a:off x="152374" y="-4636"/>
              <a:ext cx="8839200" cy="5162400"/>
              <a:chOff x="169975" y="-9450"/>
              <a:chExt cx="8839200" cy="5162400"/>
            </a:xfrm>
          </p:grpSpPr>
          <p:cxnSp>
            <p:nvCxnSpPr>
              <p:cNvPr id="731" name="Google Shape;731;p13"/>
              <p:cNvCxnSpPr/>
              <p:nvPr/>
            </p:nvCxnSpPr>
            <p:spPr>
              <a:xfrm>
                <a:off x="16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32" name="Google Shape;732;p13"/>
              <p:cNvCxnSpPr/>
              <p:nvPr/>
            </p:nvCxnSpPr>
            <p:spPr>
              <a:xfrm>
                <a:off x="47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33" name="Google Shape;733;p13"/>
              <p:cNvCxnSpPr/>
              <p:nvPr/>
            </p:nvCxnSpPr>
            <p:spPr>
              <a:xfrm>
                <a:off x="77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34" name="Google Shape;734;p13"/>
              <p:cNvCxnSpPr/>
              <p:nvPr/>
            </p:nvCxnSpPr>
            <p:spPr>
              <a:xfrm>
                <a:off x="108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35" name="Google Shape;735;p13"/>
              <p:cNvCxnSpPr/>
              <p:nvPr/>
            </p:nvCxnSpPr>
            <p:spPr>
              <a:xfrm>
                <a:off x="1389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36" name="Google Shape;736;p13"/>
              <p:cNvCxnSpPr/>
              <p:nvPr/>
            </p:nvCxnSpPr>
            <p:spPr>
              <a:xfrm>
                <a:off x="1693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37" name="Google Shape;737;p13"/>
              <p:cNvCxnSpPr/>
              <p:nvPr/>
            </p:nvCxnSpPr>
            <p:spPr>
              <a:xfrm>
                <a:off x="1998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38" name="Google Shape;738;p13"/>
              <p:cNvCxnSpPr/>
              <p:nvPr/>
            </p:nvCxnSpPr>
            <p:spPr>
              <a:xfrm>
                <a:off x="2303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39" name="Google Shape;739;p13"/>
              <p:cNvCxnSpPr/>
              <p:nvPr/>
            </p:nvCxnSpPr>
            <p:spPr>
              <a:xfrm>
                <a:off x="2608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40" name="Google Shape;740;p13"/>
              <p:cNvCxnSpPr/>
              <p:nvPr/>
            </p:nvCxnSpPr>
            <p:spPr>
              <a:xfrm>
                <a:off x="2913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41" name="Google Shape;741;p13"/>
              <p:cNvCxnSpPr/>
              <p:nvPr/>
            </p:nvCxnSpPr>
            <p:spPr>
              <a:xfrm>
                <a:off x="3217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42" name="Google Shape;742;p13"/>
              <p:cNvCxnSpPr/>
              <p:nvPr/>
            </p:nvCxnSpPr>
            <p:spPr>
              <a:xfrm>
                <a:off x="3522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43" name="Google Shape;743;p13"/>
              <p:cNvCxnSpPr/>
              <p:nvPr/>
            </p:nvCxnSpPr>
            <p:spPr>
              <a:xfrm>
                <a:off x="3827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44" name="Google Shape;744;p13"/>
              <p:cNvCxnSpPr/>
              <p:nvPr/>
            </p:nvCxnSpPr>
            <p:spPr>
              <a:xfrm>
                <a:off x="4132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45" name="Google Shape;745;p13"/>
              <p:cNvCxnSpPr/>
              <p:nvPr/>
            </p:nvCxnSpPr>
            <p:spPr>
              <a:xfrm>
                <a:off x="4437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46" name="Google Shape;746;p13"/>
              <p:cNvCxnSpPr/>
              <p:nvPr/>
            </p:nvCxnSpPr>
            <p:spPr>
              <a:xfrm>
                <a:off x="4741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47" name="Google Shape;747;p13"/>
              <p:cNvCxnSpPr/>
              <p:nvPr/>
            </p:nvCxnSpPr>
            <p:spPr>
              <a:xfrm>
                <a:off x="5046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48" name="Google Shape;748;p13"/>
              <p:cNvCxnSpPr/>
              <p:nvPr/>
            </p:nvCxnSpPr>
            <p:spPr>
              <a:xfrm>
                <a:off x="5351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49" name="Google Shape;749;p13"/>
              <p:cNvCxnSpPr/>
              <p:nvPr/>
            </p:nvCxnSpPr>
            <p:spPr>
              <a:xfrm>
                <a:off x="5656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50" name="Google Shape;750;p13"/>
              <p:cNvCxnSpPr/>
              <p:nvPr/>
            </p:nvCxnSpPr>
            <p:spPr>
              <a:xfrm>
                <a:off x="5961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51" name="Google Shape;751;p13"/>
              <p:cNvCxnSpPr/>
              <p:nvPr/>
            </p:nvCxnSpPr>
            <p:spPr>
              <a:xfrm>
                <a:off x="6265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52" name="Google Shape;752;p13"/>
              <p:cNvCxnSpPr/>
              <p:nvPr/>
            </p:nvCxnSpPr>
            <p:spPr>
              <a:xfrm>
                <a:off x="6570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53" name="Google Shape;753;p13"/>
              <p:cNvCxnSpPr/>
              <p:nvPr/>
            </p:nvCxnSpPr>
            <p:spPr>
              <a:xfrm>
                <a:off x="6875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54" name="Google Shape;754;p13"/>
              <p:cNvCxnSpPr/>
              <p:nvPr/>
            </p:nvCxnSpPr>
            <p:spPr>
              <a:xfrm>
                <a:off x="7180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55" name="Google Shape;755;p13"/>
              <p:cNvCxnSpPr/>
              <p:nvPr/>
            </p:nvCxnSpPr>
            <p:spPr>
              <a:xfrm>
                <a:off x="7485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56" name="Google Shape;756;p13"/>
              <p:cNvCxnSpPr/>
              <p:nvPr/>
            </p:nvCxnSpPr>
            <p:spPr>
              <a:xfrm>
                <a:off x="778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57" name="Google Shape;757;p13"/>
              <p:cNvCxnSpPr/>
              <p:nvPr/>
            </p:nvCxnSpPr>
            <p:spPr>
              <a:xfrm>
                <a:off x="809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58" name="Google Shape;758;p13"/>
              <p:cNvCxnSpPr/>
              <p:nvPr/>
            </p:nvCxnSpPr>
            <p:spPr>
              <a:xfrm>
                <a:off x="839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59" name="Google Shape;759;p13"/>
              <p:cNvCxnSpPr/>
              <p:nvPr/>
            </p:nvCxnSpPr>
            <p:spPr>
              <a:xfrm>
                <a:off x="870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760" name="Google Shape;760;p13"/>
              <p:cNvCxnSpPr/>
              <p:nvPr/>
            </p:nvCxnSpPr>
            <p:spPr>
              <a:xfrm>
                <a:off x="9009175" y="-9450"/>
                <a:ext cx="0" cy="5162400"/>
              </a:xfrm>
              <a:prstGeom prst="straightConnector1">
                <a:avLst/>
              </a:prstGeom>
              <a:noFill/>
              <a:ln w="19050" cap="flat" cmpd="sng">
                <a:solidFill>
                  <a:schemeClr val="lt2"/>
                </a:solidFill>
                <a:prstDash val="solid"/>
                <a:round/>
                <a:headEnd type="none" w="med" len="med"/>
                <a:tailEnd type="none" w="med" len="med"/>
              </a:ln>
            </p:spPr>
          </p:cxnSp>
        </p:grpSp>
        <p:grpSp>
          <p:nvGrpSpPr>
            <p:cNvPr id="761" name="Google Shape;761;p13"/>
            <p:cNvGrpSpPr/>
            <p:nvPr/>
          </p:nvGrpSpPr>
          <p:grpSpPr>
            <a:xfrm>
              <a:off x="7" y="299022"/>
              <a:ext cx="9143941" cy="4555084"/>
              <a:chOff x="17400" y="303833"/>
              <a:chExt cx="9126600" cy="4555084"/>
            </a:xfrm>
          </p:grpSpPr>
          <p:cxnSp>
            <p:nvCxnSpPr>
              <p:cNvPr id="762" name="Google Shape;762;p13"/>
              <p:cNvCxnSpPr/>
              <p:nvPr/>
            </p:nvCxnSpPr>
            <p:spPr>
              <a:xfrm>
                <a:off x="4580700" y="-425946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763" name="Google Shape;763;p13"/>
              <p:cNvCxnSpPr/>
              <p:nvPr/>
            </p:nvCxnSpPr>
            <p:spPr>
              <a:xfrm>
                <a:off x="4580700" y="-395579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764" name="Google Shape;764;p13"/>
              <p:cNvCxnSpPr/>
              <p:nvPr/>
            </p:nvCxnSpPr>
            <p:spPr>
              <a:xfrm>
                <a:off x="4580700" y="-365212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765" name="Google Shape;765;p13"/>
              <p:cNvCxnSpPr/>
              <p:nvPr/>
            </p:nvCxnSpPr>
            <p:spPr>
              <a:xfrm>
                <a:off x="4580700" y="-334845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766" name="Google Shape;766;p13"/>
              <p:cNvCxnSpPr/>
              <p:nvPr/>
            </p:nvCxnSpPr>
            <p:spPr>
              <a:xfrm>
                <a:off x="4580700" y="-304477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767" name="Google Shape;767;p13"/>
              <p:cNvCxnSpPr/>
              <p:nvPr/>
            </p:nvCxnSpPr>
            <p:spPr>
              <a:xfrm>
                <a:off x="4580700" y="-274110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768" name="Google Shape;768;p13"/>
              <p:cNvCxnSpPr/>
              <p:nvPr/>
            </p:nvCxnSpPr>
            <p:spPr>
              <a:xfrm>
                <a:off x="4580700" y="-2437433"/>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769" name="Google Shape;769;p13"/>
              <p:cNvCxnSpPr/>
              <p:nvPr/>
            </p:nvCxnSpPr>
            <p:spPr>
              <a:xfrm>
                <a:off x="4580700" y="-2133761"/>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770" name="Google Shape;770;p13"/>
              <p:cNvCxnSpPr/>
              <p:nvPr/>
            </p:nvCxnSpPr>
            <p:spPr>
              <a:xfrm>
                <a:off x="4580700" y="-1830089"/>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771" name="Google Shape;771;p13"/>
              <p:cNvCxnSpPr/>
              <p:nvPr/>
            </p:nvCxnSpPr>
            <p:spPr>
              <a:xfrm>
                <a:off x="4580700" y="-152641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772" name="Google Shape;772;p13"/>
              <p:cNvCxnSpPr/>
              <p:nvPr/>
            </p:nvCxnSpPr>
            <p:spPr>
              <a:xfrm>
                <a:off x="4580700" y="-122274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773" name="Google Shape;773;p13"/>
              <p:cNvCxnSpPr/>
              <p:nvPr/>
            </p:nvCxnSpPr>
            <p:spPr>
              <a:xfrm>
                <a:off x="4580700" y="-91907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774" name="Google Shape;774;p13"/>
              <p:cNvCxnSpPr/>
              <p:nvPr/>
            </p:nvCxnSpPr>
            <p:spPr>
              <a:xfrm>
                <a:off x="4580700" y="-61540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775" name="Google Shape;775;p13"/>
              <p:cNvCxnSpPr/>
              <p:nvPr/>
            </p:nvCxnSpPr>
            <p:spPr>
              <a:xfrm>
                <a:off x="4580700" y="-31172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776" name="Google Shape;776;p13"/>
              <p:cNvCxnSpPr/>
              <p:nvPr/>
            </p:nvCxnSpPr>
            <p:spPr>
              <a:xfrm>
                <a:off x="4580700" y="-805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777" name="Google Shape;777;p13"/>
              <p:cNvCxnSpPr/>
              <p:nvPr/>
            </p:nvCxnSpPr>
            <p:spPr>
              <a:xfrm>
                <a:off x="4580700" y="295617"/>
                <a:ext cx="0" cy="9126600"/>
              </a:xfrm>
              <a:prstGeom prst="straightConnector1">
                <a:avLst/>
              </a:prstGeom>
              <a:noFill/>
              <a:ln w="19050" cap="flat" cmpd="sng">
                <a:solidFill>
                  <a:schemeClr val="lt2"/>
                </a:solidFill>
                <a:prstDash val="solid"/>
                <a:round/>
                <a:headEnd type="none" w="med" len="med"/>
                <a:tailEnd type="none" w="med" len="med"/>
              </a:ln>
            </p:spPr>
          </p:cxnSp>
        </p:grpSp>
      </p:grpSp>
      <p:sp>
        <p:nvSpPr>
          <p:cNvPr id="778" name="Google Shape;778;p13"/>
          <p:cNvSpPr/>
          <p:nvPr/>
        </p:nvSpPr>
        <p:spPr>
          <a:xfrm>
            <a:off x="244400" y="244368"/>
            <a:ext cx="11701672" cy="6371401"/>
          </a:xfrm>
          <a:custGeom>
            <a:avLst/>
            <a:gdLst/>
            <a:ahLst/>
            <a:cxnLst/>
            <a:rect l="l" t="t" r="r" b="b"/>
            <a:pathLst>
              <a:path w="2849433" h="1690027" extrusionOk="0">
                <a:moveTo>
                  <a:pt x="2849434" y="1260"/>
                </a:moveTo>
                <a:lnTo>
                  <a:pt x="2849434" y="0"/>
                </a:lnTo>
                <a:lnTo>
                  <a:pt x="2710847" y="0"/>
                </a:lnTo>
                <a:cubicBezTo>
                  <a:pt x="2711227" y="3554"/>
                  <a:pt x="2711429" y="7167"/>
                  <a:pt x="2711429" y="10816"/>
                </a:cubicBezTo>
                <a:cubicBezTo>
                  <a:pt x="2711429" y="66536"/>
                  <a:pt x="2666252" y="111713"/>
                  <a:pt x="2610533" y="111713"/>
                </a:cubicBezTo>
                <a:cubicBezTo>
                  <a:pt x="2554813" y="111713"/>
                  <a:pt x="2509636" y="66536"/>
                  <a:pt x="2509636" y="10816"/>
                </a:cubicBezTo>
                <a:cubicBezTo>
                  <a:pt x="2509636" y="7155"/>
                  <a:pt x="2509838" y="3554"/>
                  <a:pt x="2510218" y="0"/>
                </a:cubicBezTo>
                <a:lnTo>
                  <a:pt x="2371513" y="0"/>
                </a:lnTo>
                <a:cubicBezTo>
                  <a:pt x="2371893" y="3554"/>
                  <a:pt x="2372095" y="7167"/>
                  <a:pt x="2372095" y="10816"/>
                </a:cubicBezTo>
                <a:cubicBezTo>
                  <a:pt x="2372095" y="66536"/>
                  <a:pt x="2326918" y="111713"/>
                  <a:pt x="2271199" y="111713"/>
                </a:cubicBezTo>
                <a:cubicBezTo>
                  <a:pt x="2215479" y="111713"/>
                  <a:pt x="2170301" y="66536"/>
                  <a:pt x="2170301" y="10816"/>
                </a:cubicBezTo>
                <a:cubicBezTo>
                  <a:pt x="2170301" y="7155"/>
                  <a:pt x="2170503" y="3554"/>
                  <a:pt x="2170884" y="0"/>
                </a:cubicBezTo>
                <a:lnTo>
                  <a:pt x="2032179" y="0"/>
                </a:lnTo>
                <a:cubicBezTo>
                  <a:pt x="2032559" y="3554"/>
                  <a:pt x="2032761" y="7167"/>
                  <a:pt x="2032761" y="10816"/>
                </a:cubicBezTo>
                <a:cubicBezTo>
                  <a:pt x="2032761" y="66536"/>
                  <a:pt x="1987584" y="111713"/>
                  <a:pt x="1931864" y="111713"/>
                </a:cubicBezTo>
                <a:cubicBezTo>
                  <a:pt x="1876144" y="111713"/>
                  <a:pt x="1830967" y="66536"/>
                  <a:pt x="1830967" y="10816"/>
                </a:cubicBezTo>
                <a:cubicBezTo>
                  <a:pt x="1830967" y="7155"/>
                  <a:pt x="1831169" y="3554"/>
                  <a:pt x="1831550" y="0"/>
                </a:cubicBezTo>
                <a:lnTo>
                  <a:pt x="1692844" y="0"/>
                </a:lnTo>
                <a:cubicBezTo>
                  <a:pt x="1693224" y="3554"/>
                  <a:pt x="1693426" y="7167"/>
                  <a:pt x="1693426" y="10816"/>
                </a:cubicBezTo>
                <a:cubicBezTo>
                  <a:pt x="1693426" y="66536"/>
                  <a:pt x="1648249" y="111713"/>
                  <a:pt x="1592530" y="111713"/>
                </a:cubicBezTo>
                <a:cubicBezTo>
                  <a:pt x="1536810" y="111713"/>
                  <a:pt x="1491633" y="66536"/>
                  <a:pt x="1491633" y="10816"/>
                </a:cubicBezTo>
                <a:cubicBezTo>
                  <a:pt x="1491633" y="7155"/>
                  <a:pt x="1491835" y="3554"/>
                  <a:pt x="1492215" y="0"/>
                </a:cubicBezTo>
                <a:lnTo>
                  <a:pt x="1353510" y="0"/>
                </a:lnTo>
                <a:cubicBezTo>
                  <a:pt x="1353890" y="3554"/>
                  <a:pt x="1354092" y="7167"/>
                  <a:pt x="1354092" y="10816"/>
                </a:cubicBezTo>
                <a:cubicBezTo>
                  <a:pt x="1354092" y="66536"/>
                  <a:pt x="1308915" y="111713"/>
                  <a:pt x="1253195" y="111713"/>
                </a:cubicBezTo>
                <a:cubicBezTo>
                  <a:pt x="1197476" y="111713"/>
                  <a:pt x="1152298" y="66536"/>
                  <a:pt x="1152298" y="10816"/>
                </a:cubicBezTo>
                <a:cubicBezTo>
                  <a:pt x="1152298" y="7155"/>
                  <a:pt x="1152500" y="3554"/>
                  <a:pt x="1152881" y="0"/>
                </a:cubicBezTo>
                <a:lnTo>
                  <a:pt x="1014176" y="0"/>
                </a:lnTo>
                <a:cubicBezTo>
                  <a:pt x="1014556" y="3554"/>
                  <a:pt x="1014758" y="7167"/>
                  <a:pt x="1014758" y="10816"/>
                </a:cubicBezTo>
                <a:cubicBezTo>
                  <a:pt x="1014758" y="66536"/>
                  <a:pt x="969581" y="111713"/>
                  <a:pt x="913861" y="111713"/>
                </a:cubicBezTo>
                <a:cubicBezTo>
                  <a:pt x="858141" y="111713"/>
                  <a:pt x="812964" y="66536"/>
                  <a:pt x="812964" y="10816"/>
                </a:cubicBezTo>
                <a:cubicBezTo>
                  <a:pt x="812964" y="7155"/>
                  <a:pt x="813166" y="3554"/>
                  <a:pt x="813547" y="0"/>
                </a:cubicBezTo>
                <a:lnTo>
                  <a:pt x="674841" y="0"/>
                </a:lnTo>
                <a:cubicBezTo>
                  <a:pt x="675221" y="3554"/>
                  <a:pt x="675423" y="7167"/>
                  <a:pt x="675423" y="10816"/>
                </a:cubicBezTo>
                <a:cubicBezTo>
                  <a:pt x="675423" y="66536"/>
                  <a:pt x="630246" y="111713"/>
                  <a:pt x="574527" y="111713"/>
                </a:cubicBezTo>
                <a:cubicBezTo>
                  <a:pt x="518807" y="111713"/>
                  <a:pt x="473630" y="66536"/>
                  <a:pt x="473630" y="10816"/>
                </a:cubicBezTo>
                <a:cubicBezTo>
                  <a:pt x="473630" y="7155"/>
                  <a:pt x="473832" y="3554"/>
                  <a:pt x="474212" y="0"/>
                </a:cubicBezTo>
                <a:lnTo>
                  <a:pt x="335507" y="0"/>
                </a:lnTo>
                <a:cubicBezTo>
                  <a:pt x="335887" y="3554"/>
                  <a:pt x="336089" y="7167"/>
                  <a:pt x="336089" y="10816"/>
                </a:cubicBezTo>
                <a:cubicBezTo>
                  <a:pt x="336089" y="66536"/>
                  <a:pt x="290912" y="111713"/>
                  <a:pt x="235192" y="111713"/>
                </a:cubicBezTo>
                <a:cubicBezTo>
                  <a:pt x="179473" y="111713"/>
                  <a:pt x="134295" y="66536"/>
                  <a:pt x="134295" y="10816"/>
                </a:cubicBezTo>
                <a:cubicBezTo>
                  <a:pt x="134295" y="7155"/>
                  <a:pt x="134497" y="3554"/>
                  <a:pt x="134878" y="0"/>
                </a:cubicBezTo>
                <a:lnTo>
                  <a:pt x="0" y="0"/>
                </a:lnTo>
                <a:lnTo>
                  <a:pt x="0" y="1621471"/>
                </a:lnTo>
                <a:cubicBezTo>
                  <a:pt x="0" y="1659327"/>
                  <a:pt x="30688" y="1690028"/>
                  <a:pt x="68556" y="1690028"/>
                </a:cubicBezTo>
                <a:lnTo>
                  <a:pt x="2780794" y="1690028"/>
                </a:lnTo>
                <a:cubicBezTo>
                  <a:pt x="2818650" y="1690028"/>
                  <a:pt x="2849350" y="1659339"/>
                  <a:pt x="2849350" y="1621471"/>
                </a:cubicBezTo>
                <a:lnTo>
                  <a:pt x="2849350" y="20384"/>
                </a:lnTo>
                <a:cubicBezTo>
                  <a:pt x="2849053" y="17234"/>
                  <a:pt x="2848887" y="14049"/>
                  <a:pt x="2848887" y="10828"/>
                </a:cubicBezTo>
                <a:cubicBezTo>
                  <a:pt x="2848887" y="7607"/>
                  <a:pt x="2849053" y="4421"/>
                  <a:pt x="2849350" y="1272"/>
                </a:cubicBezTo>
                <a:close/>
              </a:path>
            </a:pathLst>
          </a:custGeom>
          <a:solidFill>
            <a:schemeClr val="lt1"/>
          </a:solidFill>
          <a:ln>
            <a:noFill/>
          </a:ln>
          <a:effectLst>
            <a:outerShdw dist="57150" dir="3000000" algn="bl" rotWithShape="0">
              <a:schemeClr val="dk1">
                <a:alpha val="2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779" name="Google Shape;779;p13"/>
          <p:cNvGrpSpPr/>
          <p:nvPr/>
        </p:nvGrpSpPr>
        <p:grpSpPr>
          <a:xfrm>
            <a:off x="348625" y="791617"/>
            <a:ext cx="11452259" cy="5790456"/>
            <a:chOff x="288576" y="539500"/>
            <a:chExt cx="8589194" cy="4342842"/>
          </a:xfrm>
        </p:grpSpPr>
        <p:grpSp>
          <p:nvGrpSpPr>
            <p:cNvPr id="780" name="Google Shape;780;p13"/>
            <p:cNvGrpSpPr/>
            <p:nvPr/>
          </p:nvGrpSpPr>
          <p:grpSpPr>
            <a:xfrm>
              <a:off x="8654851" y="828147"/>
              <a:ext cx="222919" cy="334442"/>
              <a:chOff x="2223940" y="2184624"/>
              <a:chExt cx="124335" cy="186547"/>
            </a:xfrm>
          </p:grpSpPr>
          <p:sp>
            <p:nvSpPr>
              <p:cNvPr id="781" name="Google Shape;781;p13"/>
              <p:cNvSpPr/>
              <p:nvPr/>
            </p:nvSpPr>
            <p:spPr>
              <a:xfrm rot="-4535700">
                <a:off x="2258741" y="2282914"/>
                <a:ext cx="62518" cy="92860"/>
              </a:xfrm>
              <a:custGeom>
                <a:avLst/>
                <a:gdLst/>
                <a:ahLst/>
                <a:cxnLst/>
                <a:rect l="l" t="t" r="r" b="b"/>
                <a:pathLst>
                  <a:path w="82949" h="123206" extrusionOk="0">
                    <a:moveTo>
                      <a:pt x="0" y="0"/>
                    </a:moveTo>
                    <a:lnTo>
                      <a:pt x="82950" y="0"/>
                    </a:lnTo>
                    <a:lnTo>
                      <a:pt x="82950" y="123206"/>
                    </a:lnTo>
                    <a:lnTo>
                      <a:pt x="0" y="12320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82" name="Google Shape;782;p13"/>
              <p:cNvSpPr/>
              <p:nvPr/>
            </p:nvSpPr>
            <p:spPr>
              <a:xfrm>
                <a:off x="2223940" y="2287641"/>
                <a:ext cx="28727" cy="60496"/>
              </a:xfrm>
              <a:custGeom>
                <a:avLst/>
                <a:gdLst/>
                <a:ahLst/>
                <a:cxnLst/>
                <a:rect l="l" t="t" r="r" b="b"/>
                <a:pathLst>
                  <a:path w="38176" h="80394" extrusionOk="0">
                    <a:moveTo>
                      <a:pt x="38177" y="0"/>
                    </a:moveTo>
                    <a:lnTo>
                      <a:pt x="0" y="75878"/>
                    </a:lnTo>
                    <a:lnTo>
                      <a:pt x="17721" y="80394"/>
                    </a:lnTo>
                    <a:lnTo>
                      <a:pt x="38177"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83" name="Google Shape;783;p13"/>
              <p:cNvSpPr/>
              <p:nvPr/>
            </p:nvSpPr>
            <p:spPr>
              <a:xfrm>
                <a:off x="2276407" y="2184624"/>
                <a:ext cx="71868" cy="130666"/>
              </a:xfrm>
              <a:custGeom>
                <a:avLst/>
                <a:gdLst/>
                <a:ahLst/>
                <a:cxnLst/>
                <a:rect l="l" t="t" r="r" b="b"/>
                <a:pathLst>
                  <a:path w="95505" h="173642" extrusionOk="0">
                    <a:moveTo>
                      <a:pt x="60434" y="173643"/>
                    </a:moveTo>
                    <a:cubicBezTo>
                      <a:pt x="60244" y="173643"/>
                      <a:pt x="60042" y="173631"/>
                      <a:pt x="59851" y="173595"/>
                    </a:cubicBezTo>
                    <a:cubicBezTo>
                      <a:pt x="57498" y="173274"/>
                      <a:pt x="55858" y="171112"/>
                      <a:pt x="56179" y="168758"/>
                    </a:cubicBezTo>
                    <a:lnTo>
                      <a:pt x="70822" y="61716"/>
                    </a:lnTo>
                    <a:cubicBezTo>
                      <a:pt x="70929" y="60932"/>
                      <a:pt x="71262" y="60183"/>
                      <a:pt x="71761" y="59565"/>
                    </a:cubicBezTo>
                    <a:cubicBezTo>
                      <a:pt x="77133" y="53004"/>
                      <a:pt x="90207" y="33262"/>
                      <a:pt x="86131" y="20865"/>
                    </a:cubicBezTo>
                    <a:cubicBezTo>
                      <a:pt x="84360" y="15481"/>
                      <a:pt x="79486" y="11844"/>
                      <a:pt x="71238" y="9740"/>
                    </a:cubicBezTo>
                    <a:cubicBezTo>
                      <a:pt x="62680" y="7577"/>
                      <a:pt x="56321" y="8457"/>
                      <a:pt x="51793" y="12474"/>
                    </a:cubicBezTo>
                    <a:cubicBezTo>
                      <a:pt x="42391" y="20818"/>
                      <a:pt x="42772" y="41534"/>
                      <a:pt x="43699" y="48820"/>
                    </a:cubicBezTo>
                    <a:cubicBezTo>
                      <a:pt x="43782" y="49462"/>
                      <a:pt x="43723" y="50128"/>
                      <a:pt x="43520" y="50734"/>
                    </a:cubicBezTo>
                    <a:lnTo>
                      <a:pt x="8375" y="156421"/>
                    </a:lnTo>
                    <a:cubicBezTo>
                      <a:pt x="7626" y="158667"/>
                      <a:pt x="5189" y="159903"/>
                      <a:pt x="2943" y="159143"/>
                    </a:cubicBezTo>
                    <a:cubicBezTo>
                      <a:pt x="685" y="158394"/>
                      <a:pt x="-528" y="155957"/>
                      <a:pt x="221" y="153699"/>
                    </a:cubicBezTo>
                    <a:lnTo>
                      <a:pt x="35070" y="48915"/>
                    </a:lnTo>
                    <a:cubicBezTo>
                      <a:pt x="34511" y="43424"/>
                      <a:pt x="32693" y="17930"/>
                      <a:pt x="46088" y="6044"/>
                    </a:cubicBezTo>
                    <a:cubicBezTo>
                      <a:pt x="52827" y="77"/>
                      <a:pt x="62015" y="-1479"/>
                      <a:pt x="73365" y="1409"/>
                    </a:cubicBezTo>
                    <a:cubicBezTo>
                      <a:pt x="84550" y="4261"/>
                      <a:pt x="91598" y="9895"/>
                      <a:pt x="94320" y="18191"/>
                    </a:cubicBezTo>
                    <a:cubicBezTo>
                      <a:pt x="100084" y="35758"/>
                      <a:pt x="83159" y="58947"/>
                      <a:pt x="79201" y="64046"/>
                    </a:cubicBezTo>
                    <a:lnTo>
                      <a:pt x="64725" y="169911"/>
                    </a:lnTo>
                    <a:cubicBezTo>
                      <a:pt x="64427" y="172074"/>
                      <a:pt x="62585" y="173631"/>
                      <a:pt x="60469" y="1736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784" name="Google Shape;784;p13"/>
            <p:cNvSpPr/>
            <p:nvPr/>
          </p:nvSpPr>
          <p:spPr>
            <a:xfrm>
              <a:off x="8487823" y="539500"/>
              <a:ext cx="204426" cy="288639"/>
            </a:xfrm>
            <a:custGeom>
              <a:avLst/>
              <a:gdLst/>
              <a:ahLst/>
              <a:cxnLst/>
              <a:rect l="l" t="t" r="r" b="b"/>
              <a:pathLst>
                <a:path w="86990" h="122825" extrusionOk="0">
                  <a:moveTo>
                    <a:pt x="52225" y="44322"/>
                  </a:moveTo>
                  <a:lnTo>
                    <a:pt x="32424" y="0"/>
                  </a:lnTo>
                  <a:lnTo>
                    <a:pt x="34801" y="52487"/>
                  </a:lnTo>
                  <a:lnTo>
                    <a:pt x="0" y="40625"/>
                  </a:lnTo>
                  <a:lnTo>
                    <a:pt x="24520" y="61770"/>
                  </a:lnTo>
                  <a:lnTo>
                    <a:pt x="6335" y="94657"/>
                  </a:lnTo>
                  <a:lnTo>
                    <a:pt x="34005" y="76555"/>
                  </a:lnTo>
                  <a:lnTo>
                    <a:pt x="31639" y="118250"/>
                  </a:lnTo>
                  <a:lnTo>
                    <a:pt x="46663" y="77221"/>
                  </a:lnTo>
                  <a:lnTo>
                    <a:pt x="65644" y="122826"/>
                  </a:lnTo>
                  <a:lnTo>
                    <a:pt x="58430" y="76555"/>
                  </a:lnTo>
                  <a:lnTo>
                    <a:pt x="86991" y="66571"/>
                  </a:lnTo>
                  <a:lnTo>
                    <a:pt x="64848" y="58596"/>
                  </a:lnTo>
                  <a:lnTo>
                    <a:pt x="65644" y="20134"/>
                  </a:lnTo>
                  <a:lnTo>
                    <a:pt x="52225" y="4432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785" name="Google Shape;785;p13"/>
            <p:cNvGrpSpPr/>
            <p:nvPr/>
          </p:nvGrpSpPr>
          <p:grpSpPr>
            <a:xfrm>
              <a:off x="288576" y="3983472"/>
              <a:ext cx="693584" cy="898869"/>
              <a:chOff x="288576" y="3983472"/>
              <a:chExt cx="693584" cy="898869"/>
            </a:xfrm>
          </p:grpSpPr>
          <p:grpSp>
            <p:nvGrpSpPr>
              <p:cNvPr id="786" name="Google Shape;786;p13"/>
              <p:cNvGrpSpPr/>
              <p:nvPr/>
            </p:nvGrpSpPr>
            <p:grpSpPr>
              <a:xfrm>
                <a:off x="319966" y="4403236"/>
                <a:ext cx="288092" cy="404372"/>
                <a:chOff x="6797500" y="430173"/>
                <a:chExt cx="503129" cy="706203"/>
              </a:xfrm>
            </p:grpSpPr>
            <p:sp>
              <p:nvSpPr>
                <p:cNvPr id="787" name="Google Shape;787;p13"/>
                <p:cNvSpPr/>
                <p:nvPr/>
              </p:nvSpPr>
              <p:spPr>
                <a:xfrm>
                  <a:off x="6904440" y="609370"/>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88" name="Google Shape;788;p13"/>
                <p:cNvSpPr/>
                <p:nvPr/>
              </p:nvSpPr>
              <p:spPr>
                <a:xfrm>
                  <a:off x="6871719" y="1013628"/>
                  <a:ext cx="122748" cy="122748"/>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89" name="Google Shape;789;p13"/>
                <p:cNvSpPr/>
                <p:nvPr/>
              </p:nvSpPr>
              <p:spPr>
                <a:xfrm>
                  <a:off x="7170441" y="430173"/>
                  <a:ext cx="122809" cy="122809"/>
                </a:xfrm>
                <a:custGeom>
                  <a:avLst/>
                  <a:gdLst/>
                  <a:ahLst/>
                  <a:cxnLst/>
                  <a:rect l="l" t="t" r="r" b="b"/>
                  <a:pathLst>
                    <a:path w="55886" h="55886" extrusionOk="0">
                      <a:moveTo>
                        <a:pt x="55886" y="27943"/>
                      </a:moveTo>
                      <a:cubicBezTo>
                        <a:pt x="55886" y="43376"/>
                        <a:pt x="43376" y="55886"/>
                        <a:pt x="27943" y="55886"/>
                      </a:cubicBezTo>
                      <a:cubicBezTo>
                        <a:pt x="12511" y="55886"/>
                        <a:pt x="1" y="43376"/>
                        <a:pt x="1" y="27943"/>
                      </a:cubicBezTo>
                      <a:cubicBezTo>
                        <a:pt x="1" y="12511"/>
                        <a:pt x="12511" y="0"/>
                        <a:pt x="27943" y="0"/>
                      </a:cubicBezTo>
                      <a:cubicBezTo>
                        <a:pt x="43376" y="0"/>
                        <a:pt x="55886" y="12511"/>
                        <a:pt x="55886" y="279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90" name="Google Shape;790;p13"/>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91" name="Google Shape;791;p13"/>
                <p:cNvSpPr/>
                <p:nvPr/>
              </p:nvSpPr>
              <p:spPr>
                <a:xfrm>
                  <a:off x="7263593" y="920952"/>
                  <a:ext cx="37037" cy="37034"/>
                </a:xfrm>
                <a:custGeom>
                  <a:avLst/>
                  <a:gdLst/>
                  <a:ahLst/>
                  <a:cxnLst/>
                  <a:rect l="l" t="t" r="r" b="b"/>
                  <a:pathLst>
                    <a:path w="16854" h="16853" extrusionOk="0">
                      <a:moveTo>
                        <a:pt x="0" y="8427"/>
                      </a:moveTo>
                      <a:cubicBezTo>
                        <a:pt x="0" y="3780"/>
                        <a:pt x="3768" y="0"/>
                        <a:pt x="8427" y="0"/>
                      </a:cubicBezTo>
                      <a:cubicBezTo>
                        <a:pt x="13086" y="0"/>
                        <a:pt x="16854" y="3768"/>
                        <a:pt x="16854" y="8427"/>
                      </a:cubicBezTo>
                      <a:cubicBezTo>
                        <a:pt x="16854" y="13086"/>
                        <a:pt x="13086" y="16854"/>
                        <a:pt x="8427" y="16854"/>
                      </a:cubicBezTo>
                      <a:cubicBezTo>
                        <a:pt x="3768" y="16854"/>
                        <a:pt x="0" y="13086"/>
                        <a:pt x="0" y="84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792" name="Google Shape;792;p13"/>
              <p:cNvSpPr/>
              <p:nvPr/>
            </p:nvSpPr>
            <p:spPr>
              <a:xfrm>
                <a:off x="759350" y="4651589"/>
                <a:ext cx="222811" cy="230753"/>
              </a:xfrm>
              <a:custGeom>
                <a:avLst/>
                <a:gdLst/>
                <a:ahLst/>
                <a:cxnLst/>
                <a:rect l="l" t="t" r="r" b="b"/>
                <a:pathLst>
                  <a:path w="146586" h="151811" extrusionOk="0">
                    <a:moveTo>
                      <a:pt x="3115" y="107799"/>
                    </a:moveTo>
                    <a:cubicBezTo>
                      <a:pt x="2639" y="108453"/>
                      <a:pt x="-8058" y="123988"/>
                      <a:pt x="13158" y="143931"/>
                    </a:cubicBezTo>
                    <a:cubicBezTo>
                      <a:pt x="19338" y="149744"/>
                      <a:pt x="26042" y="152358"/>
                      <a:pt x="33078" y="151717"/>
                    </a:cubicBezTo>
                    <a:cubicBezTo>
                      <a:pt x="45808" y="150564"/>
                      <a:pt x="54544" y="138904"/>
                      <a:pt x="54579" y="138797"/>
                    </a:cubicBezTo>
                    <a:lnTo>
                      <a:pt x="138004" y="50035"/>
                    </a:lnTo>
                    <a:cubicBezTo>
                      <a:pt x="138349" y="49726"/>
                      <a:pt x="146491" y="42167"/>
                      <a:pt x="146586" y="30959"/>
                    </a:cubicBezTo>
                    <a:cubicBezTo>
                      <a:pt x="146645" y="23340"/>
                      <a:pt x="143056" y="16066"/>
                      <a:pt x="135924" y="9363"/>
                    </a:cubicBezTo>
                    <a:cubicBezTo>
                      <a:pt x="128793" y="2659"/>
                      <a:pt x="121317" y="-467"/>
                      <a:pt x="113710" y="56"/>
                    </a:cubicBezTo>
                    <a:cubicBezTo>
                      <a:pt x="103381" y="781"/>
                      <a:pt x="96595" y="8150"/>
                      <a:pt x="95371" y="9565"/>
                    </a:cubicBezTo>
                    <a:cubicBezTo>
                      <a:pt x="89463" y="15448"/>
                      <a:pt x="12397" y="97792"/>
                      <a:pt x="3103" y="107787"/>
                    </a:cubicBezTo>
                    <a:close/>
                    <a:moveTo>
                      <a:pt x="79812" y="38506"/>
                    </a:moveTo>
                    <a:cubicBezTo>
                      <a:pt x="86551" y="44104"/>
                      <a:pt x="100172" y="51271"/>
                      <a:pt x="104309" y="41787"/>
                    </a:cubicBezTo>
                    <a:cubicBezTo>
                      <a:pt x="105355" y="39374"/>
                      <a:pt x="105105" y="36854"/>
                      <a:pt x="105248" y="34310"/>
                    </a:cubicBezTo>
                    <a:cubicBezTo>
                      <a:pt x="105449" y="30852"/>
                      <a:pt x="108219" y="24814"/>
                      <a:pt x="112878" y="25587"/>
                    </a:cubicBezTo>
                    <a:cubicBezTo>
                      <a:pt x="120176" y="26799"/>
                      <a:pt x="106222" y="45471"/>
                      <a:pt x="104558" y="47420"/>
                    </a:cubicBezTo>
                    <a:cubicBezTo>
                      <a:pt x="103940" y="48145"/>
                      <a:pt x="103596" y="49476"/>
                      <a:pt x="104261" y="50320"/>
                    </a:cubicBezTo>
                    <a:cubicBezTo>
                      <a:pt x="107280" y="54160"/>
                      <a:pt x="111083" y="58284"/>
                      <a:pt x="115434" y="61517"/>
                    </a:cubicBezTo>
                    <a:lnTo>
                      <a:pt x="62471" y="117890"/>
                    </a:lnTo>
                    <a:cubicBezTo>
                      <a:pt x="60593" y="114966"/>
                      <a:pt x="58573" y="112280"/>
                      <a:pt x="56231" y="110081"/>
                    </a:cubicBezTo>
                    <a:cubicBezTo>
                      <a:pt x="52487" y="106563"/>
                      <a:pt x="48161" y="103984"/>
                      <a:pt x="43288" y="102344"/>
                    </a:cubicBezTo>
                    <a:cubicBezTo>
                      <a:pt x="35503" y="99741"/>
                      <a:pt x="27611" y="100062"/>
                      <a:pt x="20943" y="101262"/>
                    </a:cubicBezTo>
                    <a:cubicBezTo>
                      <a:pt x="40768" y="80082"/>
                      <a:pt x="63529" y="55812"/>
                      <a:pt x="79824" y="38482"/>
                    </a:cubicBezTo>
                    <a:close/>
                    <a:moveTo>
                      <a:pt x="32294" y="143159"/>
                    </a:moveTo>
                    <a:cubicBezTo>
                      <a:pt x="27753" y="143563"/>
                      <a:pt x="23415" y="141780"/>
                      <a:pt x="19041" y="137668"/>
                    </a:cubicBezTo>
                    <a:cubicBezTo>
                      <a:pt x="5420" y="124867"/>
                      <a:pt x="8629" y="115668"/>
                      <a:pt x="9533" y="113671"/>
                    </a:cubicBezTo>
                    <a:cubicBezTo>
                      <a:pt x="13289" y="111983"/>
                      <a:pt x="27694" y="106183"/>
                      <a:pt x="40590" y="110521"/>
                    </a:cubicBezTo>
                    <a:cubicBezTo>
                      <a:pt x="47175" y="112732"/>
                      <a:pt x="52428" y="117486"/>
                      <a:pt x="56350" y="124403"/>
                    </a:cubicBezTo>
                    <a:lnTo>
                      <a:pt x="47983" y="133306"/>
                    </a:lnTo>
                    <a:cubicBezTo>
                      <a:pt x="47911" y="133389"/>
                      <a:pt x="41065" y="142363"/>
                      <a:pt x="32294" y="1431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793" name="Google Shape;793;p13"/>
              <p:cNvGrpSpPr/>
              <p:nvPr/>
            </p:nvGrpSpPr>
            <p:grpSpPr>
              <a:xfrm>
                <a:off x="288576" y="3983472"/>
                <a:ext cx="288643" cy="288643"/>
                <a:chOff x="2560313" y="3108720"/>
                <a:chExt cx="146653" cy="146653"/>
              </a:xfrm>
            </p:grpSpPr>
            <p:sp>
              <p:nvSpPr>
                <p:cNvPr id="794" name="Google Shape;794;p13"/>
                <p:cNvSpPr/>
                <p:nvPr/>
              </p:nvSpPr>
              <p:spPr>
                <a:xfrm>
                  <a:off x="2582233" y="3108720"/>
                  <a:ext cx="102835" cy="146653"/>
                </a:xfrm>
                <a:custGeom>
                  <a:avLst/>
                  <a:gdLst/>
                  <a:ahLst/>
                  <a:cxnLst/>
                  <a:rect l="l" t="t" r="r" b="b"/>
                  <a:pathLst>
                    <a:path w="136658" h="194888" extrusionOk="0">
                      <a:moveTo>
                        <a:pt x="89563" y="83140"/>
                      </a:moveTo>
                      <a:cubicBezTo>
                        <a:pt x="125422" y="136364"/>
                        <a:pt x="144986" y="185915"/>
                        <a:pt x="133254" y="193819"/>
                      </a:cubicBezTo>
                      <a:cubicBezTo>
                        <a:pt x="121524" y="201723"/>
                        <a:pt x="82954" y="164972"/>
                        <a:pt x="47096" y="111749"/>
                      </a:cubicBezTo>
                      <a:cubicBezTo>
                        <a:pt x="11237" y="58525"/>
                        <a:pt x="-8327" y="8973"/>
                        <a:pt x="3404" y="1070"/>
                      </a:cubicBezTo>
                      <a:cubicBezTo>
                        <a:pt x="15135" y="-6834"/>
                        <a:pt x="53704" y="29916"/>
                        <a:pt x="89563" y="83140"/>
                      </a:cubicBezTo>
                      <a:close/>
                    </a:path>
                  </a:pathLst>
                </a:custGeom>
                <a:noFill/>
                <a:ln w="9525" cap="flat"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95" name="Google Shape;795;p13"/>
                <p:cNvSpPr/>
                <p:nvPr/>
              </p:nvSpPr>
              <p:spPr>
                <a:xfrm>
                  <a:off x="2560313" y="3130639"/>
                  <a:ext cx="146653" cy="102835"/>
                </a:xfrm>
                <a:custGeom>
                  <a:avLst/>
                  <a:gdLst/>
                  <a:ahLst/>
                  <a:cxnLst/>
                  <a:rect l="l" t="t" r="r" b="b"/>
                  <a:pathLst>
                    <a:path w="194888" h="136658" extrusionOk="0">
                      <a:moveTo>
                        <a:pt x="83140" y="47096"/>
                      </a:moveTo>
                      <a:cubicBezTo>
                        <a:pt x="136364" y="11237"/>
                        <a:pt x="185915" y="-8327"/>
                        <a:pt x="193819" y="3404"/>
                      </a:cubicBezTo>
                      <a:cubicBezTo>
                        <a:pt x="201723" y="15135"/>
                        <a:pt x="164972" y="53704"/>
                        <a:pt x="111749" y="89563"/>
                      </a:cubicBezTo>
                      <a:cubicBezTo>
                        <a:pt x="58525" y="125422"/>
                        <a:pt x="8973" y="144986"/>
                        <a:pt x="1070" y="133254"/>
                      </a:cubicBezTo>
                      <a:cubicBezTo>
                        <a:pt x="-6834" y="121524"/>
                        <a:pt x="29916" y="82955"/>
                        <a:pt x="83140" y="47096"/>
                      </a:cubicBezTo>
                      <a:close/>
                    </a:path>
                  </a:pathLst>
                </a:custGeom>
                <a:noFill/>
                <a:ln w="9525" cap="flat"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96" name="Google Shape;796;p13"/>
                <p:cNvSpPr/>
                <p:nvPr/>
              </p:nvSpPr>
              <p:spPr>
                <a:xfrm>
                  <a:off x="2619596" y="3168002"/>
                  <a:ext cx="28153" cy="28153"/>
                </a:xfrm>
                <a:custGeom>
                  <a:avLst/>
                  <a:gdLst/>
                  <a:ahLst/>
                  <a:cxnLst/>
                  <a:rect l="l" t="t" r="r" b="b"/>
                  <a:pathLst>
                    <a:path w="37413" h="37413" extrusionOk="0">
                      <a:moveTo>
                        <a:pt x="34217" y="8259"/>
                      </a:moveTo>
                      <a:cubicBezTo>
                        <a:pt x="39994" y="16829"/>
                        <a:pt x="37724" y="28453"/>
                        <a:pt x="29154" y="34218"/>
                      </a:cubicBezTo>
                      <a:cubicBezTo>
                        <a:pt x="20585" y="39994"/>
                        <a:pt x="8960" y="37724"/>
                        <a:pt x="3196" y="29154"/>
                      </a:cubicBezTo>
                      <a:cubicBezTo>
                        <a:pt x="-2581" y="20585"/>
                        <a:pt x="-310" y="8961"/>
                        <a:pt x="8259" y="3196"/>
                      </a:cubicBezTo>
                      <a:cubicBezTo>
                        <a:pt x="16829" y="-2581"/>
                        <a:pt x="28453" y="-310"/>
                        <a:pt x="34217" y="825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sp>
        <p:nvSpPr>
          <p:cNvPr id="797" name="Google Shape;797;p13"/>
          <p:cNvSpPr txBox="1">
            <a:spLocks noGrp="1"/>
          </p:cNvSpPr>
          <p:nvPr>
            <p:ph type="title"/>
          </p:nvPr>
        </p:nvSpPr>
        <p:spPr>
          <a:xfrm>
            <a:off x="960000" y="6177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42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67752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887"/>
        <p:cNvGrpSpPr/>
        <p:nvPr/>
      </p:nvGrpSpPr>
      <p:grpSpPr>
        <a:xfrm>
          <a:off x="0" y="0"/>
          <a:ext cx="0" cy="0"/>
          <a:chOff x="0" y="0"/>
          <a:chExt cx="0" cy="0"/>
        </a:xfrm>
      </p:grpSpPr>
      <p:grpSp>
        <p:nvGrpSpPr>
          <p:cNvPr id="888" name="Google Shape;888;p15"/>
          <p:cNvGrpSpPr/>
          <p:nvPr/>
        </p:nvGrpSpPr>
        <p:grpSpPr>
          <a:xfrm>
            <a:off x="10" y="-6181"/>
            <a:ext cx="12191921" cy="6883200"/>
            <a:chOff x="7" y="-4636"/>
            <a:chExt cx="9143941" cy="5162400"/>
          </a:xfrm>
        </p:grpSpPr>
        <p:grpSp>
          <p:nvGrpSpPr>
            <p:cNvPr id="889" name="Google Shape;889;p15"/>
            <p:cNvGrpSpPr/>
            <p:nvPr/>
          </p:nvGrpSpPr>
          <p:grpSpPr>
            <a:xfrm>
              <a:off x="152374" y="-4636"/>
              <a:ext cx="8839200" cy="5162400"/>
              <a:chOff x="169975" y="-9450"/>
              <a:chExt cx="8839200" cy="5162400"/>
            </a:xfrm>
          </p:grpSpPr>
          <p:cxnSp>
            <p:nvCxnSpPr>
              <p:cNvPr id="890" name="Google Shape;890;p15"/>
              <p:cNvCxnSpPr/>
              <p:nvPr/>
            </p:nvCxnSpPr>
            <p:spPr>
              <a:xfrm>
                <a:off x="16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891" name="Google Shape;891;p15"/>
              <p:cNvCxnSpPr/>
              <p:nvPr/>
            </p:nvCxnSpPr>
            <p:spPr>
              <a:xfrm>
                <a:off x="47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892" name="Google Shape;892;p15"/>
              <p:cNvCxnSpPr/>
              <p:nvPr/>
            </p:nvCxnSpPr>
            <p:spPr>
              <a:xfrm>
                <a:off x="77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893" name="Google Shape;893;p15"/>
              <p:cNvCxnSpPr/>
              <p:nvPr/>
            </p:nvCxnSpPr>
            <p:spPr>
              <a:xfrm>
                <a:off x="108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894" name="Google Shape;894;p15"/>
              <p:cNvCxnSpPr/>
              <p:nvPr/>
            </p:nvCxnSpPr>
            <p:spPr>
              <a:xfrm>
                <a:off x="1389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895" name="Google Shape;895;p15"/>
              <p:cNvCxnSpPr/>
              <p:nvPr/>
            </p:nvCxnSpPr>
            <p:spPr>
              <a:xfrm>
                <a:off x="1693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896" name="Google Shape;896;p15"/>
              <p:cNvCxnSpPr/>
              <p:nvPr/>
            </p:nvCxnSpPr>
            <p:spPr>
              <a:xfrm>
                <a:off x="1998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897" name="Google Shape;897;p15"/>
              <p:cNvCxnSpPr/>
              <p:nvPr/>
            </p:nvCxnSpPr>
            <p:spPr>
              <a:xfrm>
                <a:off x="2303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898" name="Google Shape;898;p15"/>
              <p:cNvCxnSpPr/>
              <p:nvPr/>
            </p:nvCxnSpPr>
            <p:spPr>
              <a:xfrm>
                <a:off x="2608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899" name="Google Shape;899;p15"/>
              <p:cNvCxnSpPr/>
              <p:nvPr/>
            </p:nvCxnSpPr>
            <p:spPr>
              <a:xfrm>
                <a:off x="2913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00" name="Google Shape;900;p15"/>
              <p:cNvCxnSpPr/>
              <p:nvPr/>
            </p:nvCxnSpPr>
            <p:spPr>
              <a:xfrm>
                <a:off x="3217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01" name="Google Shape;901;p15"/>
              <p:cNvCxnSpPr/>
              <p:nvPr/>
            </p:nvCxnSpPr>
            <p:spPr>
              <a:xfrm>
                <a:off x="3522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02" name="Google Shape;902;p15"/>
              <p:cNvCxnSpPr/>
              <p:nvPr/>
            </p:nvCxnSpPr>
            <p:spPr>
              <a:xfrm>
                <a:off x="3827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03" name="Google Shape;903;p15"/>
              <p:cNvCxnSpPr/>
              <p:nvPr/>
            </p:nvCxnSpPr>
            <p:spPr>
              <a:xfrm>
                <a:off x="4132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04" name="Google Shape;904;p15"/>
              <p:cNvCxnSpPr/>
              <p:nvPr/>
            </p:nvCxnSpPr>
            <p:spPr>
              <a:xfrm>
                <a:off x="4437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05" name="Google Shape;905;p15"/>
              <p:cNvCxnSpPr/>
              <p:nvPr/>
            </p:nvCxnSpPr>
            <p:spPr>
              <a:xfrm>
                <a:off x="4741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06" name="Google Shape;906;p15"/>
              <p:cNvCxnSpPr/>
              <p:nvPr/>
            </p:nvCxnSpPr>
            <p:spPr>
              <a:xfrm>
                <a:off x="5046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07" name="Google Shape;907;p15"/>
              <p:cNvCxnSpPr/>
              <p:nvPr/>
            </p:nvCxnSpPr>
            <p:spPr>
              <a:xfrm>
                <a:off x="5351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08" name="Google Shape;908;p15"/>
              <p:cNvCxnSpPr/>
              <p:nvPr/>
            </p:nvCxnSpPr>
            <p:spPr>
              <a:xfrm>
                <a:off x="5656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09" name="Google Shape;909;p15"/>
              <p:cNvCxnSpPr/>
              <p:nvPr/>
            </p:nvCxnSpPr>
            <p:spPr>
              <a:xfrm>
                <a:off x="5961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10" name="Google Shape;910;p15"/>
              <p:cNvCxnSpPr/>
              <p:nvPr/>
            </p:nvCxnSpPr>
            <p:spPr>
              <a:xfrm>
                <a:off x="6265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11" name="Google Shape;911;p15"/>
              <p:cNvCxnSpPr/>
              <p:nvPr/>
            </p:nvCxnSpPr>
            <p:spPr>
              <a:xfrm>
                <a:off x="6570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12" name="Google Shape;912;p15"/>
              <p:cNvCxnSpPr/>
              <p:nvPr/>
            </p:nvCxnSpPr>
            <p:spPr>
              <a:xfrm>
                <a:off x="6875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13" name="Google Shape;913;p15"/>
              <p:cNvCxnSpPr/>
              <p:nvPr/>
            </p:nvCxnSpPr>
            <p:spPr>
              <a:xfrm>
                <a:off x="7180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14" name="Google Shape;914;p15"/>
              <p:cNvCxnSpPr/>
              <p:nvPr/>
            </p:nvCxnSpPr>
            <p:spPr>
              <a:xfrm>
                <a:off x="74851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15" name="Google Shape;915;p15"/>
              <p:cNvCxnSpPr/>
              <p:nvPr/>
            </p:nvCxnSpPr>
            <p:spPr>
              <a:xfrm>
                <a:off x="77899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16" name="Google Shape;916;p15"/>
              <p:cNvCxnSpPr/>
              <p:nvPr/>
            </p:nvCxnSpPr>
            <p:spPr>
              <a:xfrm>
                <a:off x="80947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17" name="Google Shape;917;p15"/>
              <p:cNvCxnSpPr/>
              <p:nvPr/>
            </p:nvCxnSpPr>
            <p:spPr>
              <a:xfrm>
                <a:off x="83995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18" name="Google Shape;918;p15"/>
              <p:cNvCxnSpPr/>
              <p:nvPr/>
            </p:nvCxnSpPr>
            <p:spPr>
              <a:xfrm>
                <a:off x="8704375" y="-9450"/>
                <a:ext cx="0" cy="5162400"/>
              </a:xfrm>
              <a:prstGeom prst="straightConnector1">
                <a:avLst/>
              </a:prstGeom>
              <a:noFill/>
              <a:ln w="19050" cap="flat" cmpd="sng">
                <a:solidFill>
                  <a:schemeClr val="lt2"/>
                </a:solidFill>
                <a:prstDash val="solid"/>
                <a:round/>
                <a:headEnd type="none" w="med" len="med"/>
                <a:tailEnd type="none" w="med" len="med"/>
              </a:ln>
            </p:spPr>
          </p:cxnSp>
          <p:cxnSp>
            <p:nvCxnSpPr>
              <p:cNvPr id="919" name="Google Shape;919;p15"/>
              <p:cNvCxnSpPr/>
              <p:nvPr/>
            </p:nvCxnSpPr>
            <p:spPr>
              <a:xfrm>
                <a:off x="9009175" y="-9450"/>
                <a:ext cx="0" cy="5162400"/>
              </a:xfrm>
              <a:prstGeom prst="straightConnector1">
                <a:avLst/>
              </a:prstGeom>
              <a:noFill/>
              <a:ln w="19050" cap="flat" cmpd="sng">
                <a:solidFill>
                  <a:schemeClr val="lt2"/>
                </a:solidFill>
                <a:prstDash val="solid"/>
                <a:round/>
                <a:headEnd type="none" w="med" len="med"/>
                <a:tailEnd type="none" w="med" len="med"/>
              </a:ln>
            </p:spPr>
          </p:cxnSp>
        </p:grpSp>
        <p:grpSp>
          <p:nvGrpSpPr>
            <p:cNvPr id="920" name="Google Shape;920;p15"/>
            <p:cNvGrpSpPr/>
            <p:nvPr/>
          </p:nvGrpSpPr>
          <p:grpSpPr>
            <a:xfrm>
              <a:off x="7" y="299022"/>
              <a:ext cx="9143941" cy="4555084"/>
              <a:chOff x="17400" y="303833"/>
              <a:chExt cx="9126600" cy="4555084"/>
            </a:xfrm>
          </p:grpSpPr>
          <p:cxnSp>
            <p:nvCxnSpPr>
              <p:cNvPr id="921" name="Google Shape;921;p15"/>
              <p:cNvCxnSpPr/>
              <p:nvPr/>
            </p:nvCxnSpPr>
            <p:spPr>
              <a:xfrm>
                <a:off x="4580700" y="-425946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22" name="Google Shape;922;p15"/>
              <p:cNvCxnSpPr/>
              <p:nvPr/>
            </p:nvCxnSpPr>
            <p:spPr>
              <a:xfrm>
                <a:off x="4580700" y="-395579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23" name="Google Shape;923;p15"/>
              <p:cNvCxnSpPr/>
              <p:nvPr/>
            </p:nvCxnSpPr>
            <p:spPr>
              <a:xfrm>
                <a:off x="4580700" y="-365212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24" name="Google Shape;924;p15"/>
              <p:cNvCxnSpPr/>
              <p:nvPr/>
            </p:nvCxnSpPr>
            <p:spPr>
              <a:xfrm>
                <a:off x="4580700" y="-334845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25" name="Google Shape;925;p15"/>
              <p:cNvCxnSpPr/>
              <p:nvPr/>
            </p:nvCxnSpPr>
            <p:spPr>
              <a:xfrm>
                <a:off x="4580700" y="-304477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26" name="Google Shape;926;p15"/>
              <p:cNvCxnSpPr/>
              <p:nvPr/>
            </p:nvCxnSpPr>
            <p:spPr>
              <a:xfrm>
                <a:off x="4580700" y="-274110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27" name="Google Shape;927;p15"/>
              <p:cNvCxnSpPr/>
              <p:nvPr/>
            </p:nvCxnSpPr>
            <p:spPr>
              <a:xfrm>
                <a:off x="4580700" y="-2437433"/>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28" name="Google Shape;928;p15"/>
              <p:cNvCxnSpPr/>
              <p:nvPr/>
            </p:nvCxnSpPr>
            <p:spPr>
              <a:xfrm>
                <a:off x="4580700" y="-2133761"/>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29" name="Google Shape;929;p15"/>
              <p:cNvCxnSpPr/>
              <p:nvPr/>
            </p:nvCxnSpPr>
            <p:spPr>
              <a:xfrm>
                <a:off x="4580700" y="-1830089"/>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30" name="Google Shape;930;p15"/>
              <p:cNvCxnSpPr/>
              <p:nvPr/>
            </p:nvCxnSpPr>
            <p:spPr>
              <a:xfrm>
                <a:off x="4580700" y="-1526417"/>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31" name="Google Shape;931;p15"/>
              <p:cNvCxnSpPr/>
              <p:nvPr/>
            </p:nvCxnSpPr>
            <p:spPr>
              <a:xfrm>
                <a:off x="4580700" y="-1222745"/>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32" name="Google Shape;932;p15"/>
              <p:cNvCxnSpPr/>
              <p:nvPr/>
            </p:nvCxnSpPr>
            <p:spPr>
              <a:xfrm>
                <a:off x="4580700" y="-919072"/>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33" name="Google Shape;933;p15"/>
              <p:cNvCxnSpPr/>
              <p:nvPr/>
            </p:nvCxnSpPr>
            <p:spPr>
              <a:xfrm>
                <a:off x="4580700" y="-615400"/>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34" name="Google Shape;934;p15"/>
              <p:cNvCxnSpPr/>
              <p:nvPr/>
            </p:nvCxnSpPr>
            <p:spPr>
              <a:xfrm>
                <a:off x="4580700" y="-311728"/>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35" name="Google Shape;935;p15"/>
              <p:cNvCxnSpPr/>
              <p:nvPr/>
            </p:nvCxnSpPr>
            <p:spPr>
              <a:xfrm>
                <a:off x="4580700" y="-8056"/>
                <a:ext cx="0" cy="9126600"/>
              </a:xfrm>
              <a:prstGeom prst="straightConnector1">
                <a:avLst/>
              </a:prstGeom>
              <a:noFill/>
              <a:ln w="19050" cap="flat" cmpd="sng">
                <a:solidFill>
                  <a:schemeClr val="lt2"/>
                </a:solidFill>
                <a:prstDash val="solid"/>
                <a:round/>
                <a:headEnd type="none" w="med" len="med"/>
                <a:tailEnd type="none" w="med" len="med"/>
              </a:ln>
            </p:spPr>
          </p:cxnSp>
          <p:cxnSp>
            <p:nvCxnSpPr>
              <p:cNvPr id="936" name="Google Shape;936;p15"/>
              <p:cNvCxnSpPr/>
              <p:nvPr/>
            </p:nvCxnSpPr>
            <p:spPr>
              <a:xfrm>
                <a:off x="4580700" y="295617"/>
                <a:ext cx="0" cy="9126600"/>
              </a:xfrm>
              <a:prstGeom prst="straightConnector1">
                <a:avLst/>
              </a:prstGeom>
              <a:noFill/>
              <a:ln w="19050" cap="flat" cmpd="sng">
                <a:solidFill>
                  <a:schemeClr val="lt2"/>
                </a:solidFill>
                <a:prstDash val="solid"/>
                <a:round/>
                <a:headEnd type="none" w="med" len="med"/>
                <a:tailEnd type="none" w="med" len="med"/>
              </a:ln>
            </p:spPr>
          </p:cxnSp>
        </p:grpSp>
      </p:grpSp>
      <p:sp>
        <p:nvSpPr>
          <p:cNvPr id="937" name="Google Shape;937;p15"/>
          <p:cNvSpPr/>
          <p:nvPr/>
        </p:nvSpPr>
        <p:spPr>
          <a:xfrm>
            <a:off x="244400" y="244368"/>
            <a:ext cx="11701672" cy="6371401"/>
          </a:xfrm>
          <a:custGeom>
            <a:avLst/>
            <a:gdLst/>
            <a:ahLst/>
            <a:cxnLst/>
            <a:rect l="l" t="t" r="r" b="b"/>
            <a:pathLst>
              <a:path w="2849433" h="1690027" extrusionOk="0">
                <a:moveTo>
                  <a:pt x="2849434" y="1260"/>
                </a:moveTo>
                <a:lnTo>
                  <a:pt x="2849434" y="0"/>
                </a:lnTo>
                <a:lnTo>
                  <a:pt x="2710847" y="0"/>
                </a:lnTo>
                <a:cubicBezTo>
                  <a:pt x="2711227" y="3554"/>
                  <a:pt x="2711429" y="7167"/>
                  <a:pt x="2711429" y="10816"/>
                </a:cubicBezTo>
                <a:cubicBezTo>
                  <a:pt x="2711429" y="66536"/>
                  <a:pt x="2666252" y="111713"/>
                  <a:pt x="2610533" y="111713"/>
                </a:cubicBezTo>
                <a:cubicBezTo>
                  <a:pt x="2554813" y="111713"/>
                  <a:pt x="2509636" y="66536"/>
                  <a:pt x="2509636" y="10816"/>
                </a:cubicBezTo>
                <a:cubicBezTo>
                  <a:pt x="2509636" y="7155"/>
                  <a:pt x="2509838" y="3554"/>
                  <a:pt x="2510218" y="0"/>
                </a:cubicBezTo>
                <a:lnTo>
                  <a:pt x="2371513" y="0"/>
                </a:lnTo>
                <a:cubicBezTo>
                  <a:pt x="2371893" y="3554"/>
                  <a:pt x="2372095" y="7167"/>
                  <a:pt x="2372095" y="10816"/>
                </a:cubicBezTo>
                <a:cubicBezTo>
                  <a:pt x="2372095" y="66536"/>
                  <a:pt x="2326918" y="111713"/>
                  <a:pt x="2271199" y="111713"/>
                </a:cubicBezTo>
                <a:cubicBezTo>
                  <a:pt x="2215479" y="111713"/>
                  <a:pt x="2170301" y="66536"/>
                  <a:pt x="2170301" y="10816"/>
                </a:cubicBezTo>
                <a:cubicBezTo>
                  <a:pt x="2170301" y="7155"/>
                  <a:pt x="2170503" y="3554"/>
                  <a:pt x="2170884" y="0"/>
                </a:cubicBezTo>
                <a:lnTo>
                  <a:pt x="2032179" y="0"/>
                </a:lnTo>
                <a:cubicBezTo>
                  <a:pt x="2032559" y="3554"/>
                  <a:pt x="2032761" y="7167"/>
                  <a:pt x="2032761" y="10816"/>
                </a:cubicBezTo>
                <a:cubicBezTo>
                  <a:pt x="2032761" y="66536"/>
                  <a:pt x="1987584" y="111713"/>
                  <a:pt x="1931864" y="111713"/>
                </a:cubicBezTo>
                <a:cubicBezTo>
                  <a:pt x="1876144" y="111713"/>
                  <a:pt x="1830967" y="66536"/>
                  <a:pt x="1830967" y="10816"/>
                </a:cubicBezTo>
                <a:cubicBezTo>
                  <a:pt x="1830967" y="7155"/>
                  <a:pt x="1831169" y="3554"/>
                  <a:pt x="1831550" y="0"/>
                </a:cubicBezTo>
                <a:lnTo>
                  <a:pt x="1692844" y="0"/>
                </a:lnTo>
                <a:cubicBezTo>
                  <a:pt x="1693224" y="3554"/>
                  <a:pt x="1693426" y="7167"/>
                  <a:pt x="1693426" y="10816"/>
                </a:cubicBezTo>
                <a:cubicBezTo>
                  <a:pt x="1693426" y="66536"/>
                  <a:pt x="1648249" y="111713"/>
                  <a:pt x="1592530" y="111713"/>
                </a:cubicBezTo>
                <a:cubicBezTo>
                  <a:pt x="1536810" y="111713"/>
                  <a:pt x="1491633" y="66536"/>
                  <a:pt x="1491633" y="10816"/>
                </a:cubicBezTo>
                <a:cubicBezTo>
                  <a:pt x="1491633" y="7155"/>
                  <a:pt x="1491835" y="3554"/>
                  <a:pt x="1492215" y="0"/>
                </a:cubicBezTo>
                <a:lnTo>
                  <a:pt x="1353510" y="0"/>
                </a:lnTo>
                <a:cubicBezTo>
                  <a:pt x="1353890" y="3554"/>
                  <a:pt x="1354092" y="7167"/>
                  <a:pt x="1354092" y="10816"/>
                </a:cubicBezTo>
                <a:cubicBezTo>
                  <a:pt x="1354092" y="66536"/>
                  <a:pt x="1308915" y="111713"/>
                  <a:pt x="1253195" y="111713"/>
                </a:cubicBezTo>
                <a:cubicBezTo>
                  <a:pt x="1197476" y="111713"/>
                  <a:pt x="1152298" y="66536"/>
                  <a:pt x="1152298" y="10816"/>
                </a:cubicBezTo>
                <a:cubicBezTo>
                  <a:pt x="1152298" y="7155"/>
                  <a:pt x="1152500" y="3554"/>
                  <a:pt x="1152881" y="0"/>
                </a:cubicBezTo>
                <a:lnTo>
                  <a:pt x="1014176" y="0"/>
                </a:lnTo>
                <a:cubicBezTo>
                  <a:pt x="1014556" y="3554"/>
                  <a:pt x="1014758" y="7167"/>
                  <a:pt x="1014758" y="10816"/>
                </a:cubicBezTo>
                <a:cubicBezTo>
                  <a:pt x="1014758" y="66536"/>
                  <a:pt x="969581" y="111713"/>
                  <a:pt x="913861" y="111713"/>
                </a:cubicBezTo>
                <a:cubicBezTo>
                  <a:pt x="858141" y="111713"/>
                  <a:pt x="812964" y="66536"/>
                  <a:pt x="812964" y="10816"/>
                </a:cubicBezTo>
                <a:cubicBezTo>
                  <a:pt x="812964" y="7155"/>
                  <a:pt x="813166" y="3554"/>
                  <a:pt x="813547" y="0"/>
                </a:cubicBezTo>
                <a:lnTo>
                  <a:pt x="674841" y="0"/>
                </a:lnTo>
                <a:cubicBezTo>
                  <a:pt x="675221" y="3554"/>
                  <a:pt x="675423" y="7167"/>
                  <a:pt x="675423" y="10816"/>
                </a:cubicBezTo>
                <a:cubicBezTo>
                  <a:pt x="675423" y="66536"/>
                  <a:pt x="630246" y="111713"/>
                  <a:pt x="574527" y="111713"/>
                </a:cubicBezTo>
                <a:cubicBezTo>
                  <a:pt x="518807" y="111713"/>
                  <a:pt x="473630" y="66536"/>
                  <a:pt x="473630" y="10816"/>
                </a:cubicBezTo>
                <a:cubicBezTo>
                  <a:pt x="473630" y="7155"/>
                  <a:pt x="473832" y="3554"/>
                  <a:pt x="474212" y="0"/>
                </a:cubicBezTo>
                <a:lnTo>
                  <a:pt x="335507" y="0"/>
                </a:lnTo>
                <a:cubicBezTo>
                  <a:pt x="335887" y="3554"/>
                  <a:pt x="336089" y="7167"/>
                  <a:pt x="336089" y="10816"/>
                </a:cubicBezTo>
                <a:cubicBezTo>
                  <a:pt x="336089" y="66536"/>
                  <a:pt x="290912" y="111713"/>
                  <a:pt x="235192" y="111713"/>
                </a:cubicBezTo>
                <a:cubicBezTo>
                  <a:pt x="179473" y="111713"/>
                  <a:pt x="134295" y="66536"/>
                  <a:pt x="134295" y="10816"/>
                </a:cubicBezTo>
                <a:cubicBezTo>
                  <a:pt x="134295" y="7155"/>
                  <a:pt x="134497" y="3554"/>
                  <a:pt x="134878" y="0"/>
                </a:cubicBezTo>
                <a:lnTo>
                  <a:pt x="0" y="0"/>
                </a:lnTo>
                <a:lnTo>
                  <a:pt x="0" y="1621471"/>
                </a:lnTo>
                <a:cubicBezTo>
                  <a:pt x="0" y="1659327"/>
                  <a:pt x="30688" y="1690028"/>
                  <a:pt x="68556" y="1690028"/>
                </a:cubicBezTo>
                <a:lnTo>
                  <a:pt x="2780794" y="1690028"/>
                </a:lnTo>
                <a:cubicBezTo>
                  <a:pt x="2818650" y="1690028"/>
                  <a:pt x="2849350" y="1659339"/>
                  <a:pt x="2849350" y="1621471"/>
                </a:cubicBezTo>
                <a:lnTo>
                  <a:pt x="2849350" y="20384"/>
                </a:lnTo>
                <a:cubicBezTo>
                  <a:pt x="2849053" y="17234"/>
                  <a:pt x="2848887" y="14049"/>
                  <a:pt x="2848887" y="10828"/>
                </a:cubicBezTo>
                <a:cubicBezTo>
                  <a:pt x="2848887" y="7607"/>
                  <a:pt x="2849053" y="4421"/>
                  <a:pt x="2849350" y="1272"/>
                </a:cubicBezTo>
                <a:close/>
              </a:path>
            </a:pathLst>
          </a:custGeom>
          <a:solidFill>
            <a:schemeClr val="lt1"/>
          </a:solidFill>
          <a:ln>
            <a:noFill/>
          </a:ln>
          <a:effectLst>
            <a:outerShdw dist="57150" dir="3000000" algn="bl" rotWithShape="0">
              <a:schemeClr val="dk1">
                <a:alpha val="2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938" name="Google Shape;938;p15"/>
          <p:cNvGrpSpPr/>
          <p:nvPr/>
        </p:nvGrpSpPr>
        <p:grpSpPr>
          <a:xfrm>
            <a:off x="337022" y="719336"/>
            <a:ext cx="11482761" cy="4343849"/>
            <a:chOff x="252766" y="539501"/>
            <a:chExt cx="8612071" cy="3257887"/>
          </a:xfrm>
        </p:grpSpPr>
        <p:grpSp>
          <p:nvGrpSpPr>
            <p:cNvPr id="939" name="Google Shape;939;p15"/>
            <p:cNvGrpSpPr/>
            <p:nvPr/>
          </p:nvGrpSpPr>
          <p:grpSpPr>
            <a:xfrm rot="5400000">
              <a:off x="8506405" y="720679"/>
              <a:ext cx="358410" cy="343377"/>
              <a:chOff x="6797500" y="536688"/>
              <a:chExt cx="625935" cy="599680"/>
            </a:xfrm>
          </p:grpSpPr>
          <p:sp>
            <p:nvSpPr>
              <p:cNvPr id="940" name="Google Shape;940;p15"/>
              <p:cNvSpPr/>
              <p:nvPr/>
            </p:nvSpPr>
            <p:spPr>
              <a:xfrm>
                <a:off x="6904440" y="609370"/>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41" name="Google Shape;941;p15"/>
              <p:cNvSpPr/>
              <p:nvPr/>
            </p:nvSpPr>
            <p:spPr>
              <a:xfrm>
                <a:off x="6871732" y="1083452"/>
                <a:ext cx="52916" cy="52916"/>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42" name="Google Shape;942;p15"/>
              <p:cNvSpPr/>
              <p:nvPr/>
            </p:nvSpPr>
            <p:spPr>
              <a:xfrm>
                <a:off x="7300625" y="536688"/>
                <a:ext cx="122809" cy="122809"/>
              </a:xfrm>
              <a:custGeom>
                <a:avLst/>
                <a:gdLst/>
                <a:ahLst/>
                <a:cxnLst/>
                <a:rect l="l" t="t" r="r" b="b"/>
                <a:pathLst>
                  <a:path w="55886" h="55886" extrusionOk="0">
                    <a:moveTo>
                      <a:pt x="55886" y="27943"/>
                    </a:moveTo>
                    <a:cubicBezTo>
                      <a:pt x="55886" y="43376"/>
                      <a:pt x="43376" y="55886"/>
                      <a:pt x="27943" y="55886"/>
                    </a:cubicBezTo>
                    <a:cubicBezTo>
                      <a:pt x="12511" y="55886"/>
                      <a:pt x="1" y="43376"/>
                      <a:pt x="1" y="27943"/>
                    </a:cubicBezTo>
                    <a:cubicBezTo>
                      <a:pt x="1" y="12511"/>
                      <a:pt x="12511" y="0"/>
                      <a:pt x="27943" y="0"/>
                    </a:cubicBezTo>
                    <a:cubicBezTo>
                      <a:pt x="43376" y="0"/>
                      <a:pt x="55886" y="12511"/>
                      <a:pt x="55886" y="279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43" name="Google Shape;943;p15"/>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44" name="Google Shape;944;p15"/>
              <p:cNvSpPr/>
              <p:nvPr/>
            </p:nvSpPr>
            <p:spPr>
              <a:xfrm>
                <a:off x="7263593" y="920952"/>
                <a:ext cx="37037" cy="37034"/>
              </a:xfrm>
              <a:custGeom>
                <a:avLst/>
                <a:gdLst/>
                <a:ahLst/>
                <a:cxnLst/>
                <a:rect l="l" t="t" r="r" b="b"/>
                <a:pathLst>
                  <a:path w="16854" h="16853" extrusionOk="0">
                    <a:moveTo>
                      <a:pt x="0" y="8427"/>
                    </a:moveTo>
                    <a:cubicBezTo>
                      <a:pt x="0" y="3780"/>
                      <a:pt x="3768" y="0"/>
                      <a:pt x="8427" y="0"/>
                    </a:cubicBezTo>
                    <a:cubicBezTo>
                      <a:pt x="13086" y="0"/>
                      <a:pt x="16854" y="3768"/>
                      <a:pt x="16854" y="8427"/>
                    </a:cubicBezTo>
                    <a:cubicBezTo>
                      <a:pt x="16854" y="13086"/>
                      <a:pt x="13086" y="16854"/>
                      <a:pt x="8427" y="16854"/>
                    </a:cubicBezTo>
                    <a:cubicBezTo>
                      <a:pt x="3768" y="16854"/>
                      <a:pt x="0" y="13086"/>
                      <a:pt x="0" y="84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945" name="Google Shape;945;p15"/>
            <p:cNvGrpSpPr/>
            <p:nvPr/>
          </p:nvGrpSpPr>
          <p:grpSpPr>
            <a:xfrm>
              <a:off x="388251" y="1017647"/>
              <a:ext cx="222919" cy="334442"/>
              <a:chOff x="2223940" y="2184624"/>
              <a:chExt cx="124335" cy="186547"/>
            </a:xfrm>
          </p:grpSpPr>
          <p:sp>
            <p:nvSpPr>
              <p:cNvPr id="946" name="Google Shape;946;p15"/>
              <p:cNvSpPr/>
              <p:nvPr/>
            </p:nvSpPr>
            <p:spPr>
              <a:xfrm rot="-4535700">
                <a:off x="2258741" y="2282914"/>
                <a:ext cx="62518" cy="92860"/>
              </a:xfrm>
              <a:custGeom>
                <a:avLst/>
                <a:gdLst/>
                <a:ahLst/>
                <a:cxnLst/>
                <a:rect l="l" t="t" r="r" b="b"/>
                <a:pathLst>
                  <a:path w="82949" h="123206" extrusionOk="0">
                    <a:moveTo>
                      <a:pt x="0" y="0"/>
                    </a:moveTo>
                    <a:lnTo>
                      <a:pt x="82950" y="0"/>
                    </a:lnTo>
                    <a:lnTo>
                      <a:pt x="82950" y="123206"/>
                    </a:lnTo>
                    <a:lnTo>
                      <a:pt x="0" y="12320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47" name="Google Shape;947;p15"/>
              <p:cNvSpPr/>
              <p:nvPr/>
            </p:nvSpPr>
            <p:spPr>
              <a:xfrm>
                <a:off x="2223940" y="2287641"/>
                <a:ext cx="28727" cy="60496"/>
              </a:xfrm>
              <a:custGeom>
                <a:avLst/>
                <a:gdLst/>
                <a:ahLst/>
                <a:cxnLst/>
                <a:rect l="l" t="t" r="r" b="b"/>
                <a:pathLst>
                  <a:path w="38176" h="80394" extrusionOk="0">
                    <a:moveTo>
                      <a:pt x="38177" y="0"/>
                    </a:moveTo>
                    <a:lnTo>
                      <a:pt x="0" y="75878"/>
                    </a:lnTo>
                    <a:lnTo>
                      <a:pt x="17721" y="80394"/>
                    </a:lnTo>
                    <a:lnTo>
                      <a:pt x="38177"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48" name="Google Shape;948;p15"/>
              <p:cNvSpPr/>
              <p:nvPr/>
            </p:nvSpPr>
            <p:spPr>
              <a:xfrm>
                <a:off x="2276407" y="2184624"/>
                <a:ext cx="71868" cy="130666"/>
              </a:xfrm>
              <a:custGeom>
                <a:avLst/>
                <a:gdLst/>
                <a:ahLst/>
                <a:cxnLst/>
                <a:rect l="l" t="t" r="r" b="b"/>
                <a:pathLst>
                  <a:path w="95505" h="173642" extrusionOk="0">
                    <a:moveTo>
                      <a:pt x="60434" y="173643"/>
                    </a:moveTo>
                    <a:cubicBezTo>
                      <a:pt x="60244" y="173643"/>
                      <a:pt x="60042" y="173631"/>
                      <a:pt x="59851" y="173595"/>
                    </a:cubicBezTo>
                    <a:cubicBezTo>
                      <a:pt x="57498" y="173274"/>
                      <a:pt x="55858" y="171112"/>
                      <a:pt x="56179" y="168758"/>
                    </a:cubicBezTo>
                    <a:lnTo>
                      <a:pt x="70822" y="61716"/>
                    </a:lnTo>
                    <a:cubicBezTo>
                      <a:pt x="70929" y="60932"/>
                      <a:pt x="71262" y="60183"/>
                      <a:pt x="71761" y="59565"/>
                    </a:cubicBezTo>
                    <a:cubicBezTo>
                      <a:pt x="77133" y="53004"/>
                      <a:pt x="90207" y="33262"/>
                      <a:pt x="86131" y="20865"/>
                    </a:cubicBezTo>
                    <a:cubicBezTo>
                      <a:pt x="84360" y="15481"/>
                      <a:pt x="79486" y="11844"/>
                      <a:pt x="71238" y="9740"/>
                    </a:cubicBezTo>
                    <a:cubicBezTo>
                      <a:pt x="62680" y="7577"/>
                      <a:pt x="56321" y="8457"/>
                      <a:pt x="51793" y="12474"/>
                    </a:cubicBezTo>
                    <a:cubicBezTo>
                      <a:pt x="42391" y="20818"/>
                      <a:pt x="42772" y="41534"/>
                      <a:pt x="43699" y="48820"/>
                    </a:cubicBezTo>
                    <a:cubicBezTo>
                      <a:pt x="43782" y="49462"/>
                      <a:pt x="43723" y="50128"/>
                      <a:pt x="43520" y="50734"/>
                    </a:cubicBezTo>
                    <a:lnTo>
                      <a:pt x="8375" y="156421"/>
                    </a:lnTo>
                    <a:cubicBezTo>
                      <a:pt x="7626" y="158667"/>
                      <a:pt x="5189" y="159903"/>
                      <a:pt x="2943" y="159143"/>
                    </a:cubicBezTo>
                    <a:cubicBezTo>
                      <a:pt x="685" y="158394"/>
                      <a:pt x="-528" y="155957"/>
                      <a:pt x="221" y="153699"/>
                    </a:cubicBezTo>
                    <a:lnTo>
                      <a:pt x="35070" y="48915"/>
                    </a:lnTo>
                    <a:cubicBezTo>
                      <a:pt x="34511" y="43424"/>
                      <a:pt x="32693" y="17930"/>
                      <a:pt x="46088" y="6044"/>
                    </a:cubicBezTo>
                    <a:cubicBezTo>
                      <a:pt x="52827" y="77"/>
                      <a:pt x="62015" y="-1479"/>
                      <a:pt x="73365" y="1409"/>
                    </a:cubicBezTo>
                    <a:cubicBezTo>
                      <a:pt x="84550" y="4261"/>
                      <a:pt x="91598" y="9895"/>
                      <a:pt x="94320" y="18191"/>
                    </a:cubicBezTo>
                    <a:cubicBezTo>
                      <a:pt x="100084" y="35758"/>
                      <a:pt x="83159" y="58947"/>
                      <a:pt x="79201" y="64046"/>
                    </a:cubicBezTo>
                    <a:lnTo>
                      <a:pt x="64725" y="169911"/>
                    </a:lnTo>
                    <a:cubicBezTo>
                      <a:pt x="64427" y="172074"/>
                      <a:pt x="62585" y="173631"/>
                      <a:pt x="60469" y="1736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949" name="Google Shape;949;p15"/>
            <p:cNvGrpSpPr/>
            <p:nvPr/>
          </p:nvGrpSpPr>
          <p:grpSpPr>
            <a:xfrm>
              <a:off x="252766" y="539501"/>
              <a:ext cx="358410" cy="343382"/>
              <a:chOff x="6797500" y="536688"/>
              <a:chExt cx="625935" cy="599688"/>
            </a:xfrm>
          </p:grpSpPr>
          <p:sp>
            <p:nvSpPr>
              <p:cNvPr id="950" name="Google Shape;950;p15"/>
              <p:cNvSpPr/>
              <p:nvPr/>
            </p:nvSpPr>
            <p:spPr>
              <a:xfrm>
                <a:off x="6904440" y="609370"/>
                <a:ext cx="266383" cy="266410"/>
              </a:xfrm>
              <a:custGeom>
                <a:avLst/>
                <a:gdLst/>
                <a:ahLst/>
                <a:cxnLst/>
                <a:rect l="l" t="t" r="r" b="b"/>
                <a:pathLst>
                  <a:path w="121221" h="121233" extrusionOk="0">
                    <a:moveTo>
                      <a:pt x="60604" y="0"/>
                    </a:moveTo>
                    <a:lnTo>
                      <a:pt x="69162" y="22274"/>
                    </a:lnTo>
                    <a:cubicBezTo>
                      <a:pt x="74427" y="35978"/>
                      <a:pt x="85256" y="46794"/>
                      <a:pt x="98948" y="52059"/>
                    </a:cubicBezTo>
                    <a:lnTo>
                      <a:pt x="121221" y="60617"/>
                    </a:lnTo>
                    <a:lnTo>
                      <a:pt x="98948" y="69174"/>
                    </a:lnTo>
                    <a:cubicBezTo>
                      <a:pt x="85243" y="74439"/>
                      <a:pt x="74427" y="85267"/>
                      <a:pt x="69162" y="98960"/>
                    </a:cubicBezTo>
                    <a:lnTo>
                      <a:pt x="60604" y="121233"/>
                    </a:lnTo>
                    <a:lnTo>
                      <a:pt x="52047" y="98960"/>
                    </a:lnTo>
                    <a:cubicBezTo>
                      <a:pt x="46782" y="85255"/>
                      <a:pt x="35954" y="74439"/>
                      <a:pt x="22262" y="69174"/>
                    </a:cubicBezTo>
                    <a:lnTo>
                      <a:pt x="0" y="60617"/>
                    </a:lnTo>
                    <a:lnTo>
                      <a:pt x="22262" y="52059"/>
                    </a:lnTo>
                    <a:cubicBezTo>
                      <a:pt x="35966" y="46794"/>
                      <a:pt x="46793" y="35966"/>
                      <a:pt x="52047" y="22274"/>
                    </a:cubicBezTo>
                    <a:lnTo>
                      <a:pt x="6060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51" name="Google Shape;951;p15"/>
              <p:cNvSpPr/>
              <p:nvPr/>
            </p:nvSpPr>
            <p:spPr>
              <a:xfrm>
                <a:off x="6871719" y="1013628"/>
                <a:ext cx="122748" cy="122748"/>
              </a:xfrm>
              <a:custGeom>
                <a:avLst/>
                <a:gdLst/>
                <a:ahLst/>
                <a:cxnLst/>
                <a:rect l="l" t="t" r="r" b="b"/>
                <a:pathLst>
                  <a:path w="24080" h="24080" extrusionOk="0">
                    <a:moveTo>
                      <a:pt x="0" y="12040"/>
                    </a:moveTo>
                    <a:cubicBezTo>
                      <a:pt x="0" y="5396"/>
                      <a:pt x="5384" y="0"/>
                      <a:pt x="12040" y="0"/>
                    </a:cubicBezTo>
                    <a:cubicBezTo>
                      <a:pt x="18696" y="0"/>
                      <a:pt x="24081" y="5384"/>
                      <a:pt x="24081" y="12040"/>
                    </a:cubicBezTo>
                    <a:cubicBezTo>
                      <a:pt x="24081" y="18696"/>
                      <a:pt x="18696" y="24080"/>
                      <a:pt x="12040" y="24080"/>
                    </a:cubicBezTo>
                    <a:cubicBezTo>
                      <a:pt x="5384" y="24080"/>
                      <a:pt x="0" y="18696"/>
                      <a:pt x="0" y="12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52" name="Google Shape;952;p15"/>
              <p:cNvSpPr/>
              <p:nvPr/>
            </p:nvSpPr>
            <p:spPr>
              <a:xfrm>
                <a:off x="7300625" y="536688"/>
                <a:ext cx="122809" cy="122809"/>
              </a:xfrm>
              <a:custGeom>
                <a:avLst/>
                <a:gdLst/>
                <a:ahLst/>
                <a:cxnLst/>
                <a:rect l="l" t="t" r="r" b="b"/>
                <a:pathLst>
                  <a:path w="55886" h="55886" extrusionOk="0">
                    <a:moveTo>
                      <a:pt x="55886" y="27943"/>
                    </a:moveTo>
                    <a:cubicBezTo>
                      <a:pt x="55886" y="43376"/>
                      <a:pt x="43376" y="55886"/>
                      <a:pt x="27943" y="55886"/>
                    </a:cubicBezTo>
                    <a:cubicBezTo>
                      <a:pt x="12511" y="55886"/>
                      <a:pt x="1" y="43376"/>
                      <a:pt x="1" y="27943"/>
                    </a:cubicBezTo>
                    <a:cubicBezTo>
                      <a:pt x="1" y="12511"/>
                      <a:pt x="12511" y="0"/>
                      <a:pt x="27943" y="0"/>
                    </a:cubicBezTo>
                    <a:cubicBezTo>
                      <a:pt x="43376" y="0"/>
                      <a:pt x="55886" y="12511"/>
                      <a:pt x="55886" y="279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53" name="Google Shape;953;p15"/>
              <p:cNvSpPr/>
              <p:nvPr/>
            </p:nvSpPr>
            <p:spPr>
              <a:xfrm>
                <a:off x="6797500" y="609371"/>
                <a:ext cx="38968" cy="38968"/>
              </a:xfrm>
              <a:custGeom>
                <a:avLst/>
                <a:gdLst/>
                <a:ahLst/>
                <a:cxnLst/>
                <a:rect l="l" t="t" r="r" b="b"/>
                <a:pathLst>
                  <a:path w="17733" h="17733" extrusionOk="0">
                    <a:moveTo>
                      <a:pt x="0" y="8867"/>
                    </a:moveTo>
                    <a:cubicBezTo>
                      <a:pt x="0" y="3970"/>
                      <a:pt x="3970" y="0"/>
                      <a:pt x="8867" y="0"/>
                    </a:cubicBezTo>
                    <a:cubicBezTo>
                      <a:pt x="13764" y="0"/>
                      <a:pt x="17733" y="3970"/>
                      <a:pt x="17733" y="8867"/>
                    </a:cubicBezTo>
                    <a:cubicBezTo>
                      <a:pt x="17733" y="13763"/>
                      <a:pt x="13764" y="17733"/>
                      <a:pt x="8867" y="17733"/>
                    </a:cubicBezTo>
                    <a:cubicBezTo>
                      <a:pt x="3970" y="17733"/>
                      <a:pt x="0" y="13763"/>
                      <a:pt x="0" y="8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54" name="Google Shape;954;p15"/>
              <p:cNvSpPr/>
              <p:nvPr/>
            </p:nvSpPr>
            <p:spPr>
              <a:xfrm>
                <a:off x="7263593" y="920952"/>
                <a:ext cx="37037" cy="37034"/>
              </a:xfrm>
              <a:custGeom>
                <a:avLst/>
                <a:gdLst/>
                <a:ahLst/>
                <a:cxnLst/>
                <a:rect l="l" t="t" r="r" b="b"/>
                <a:pathLst>
                  <a:path w="16854" h="16853" extrusionOk="0">
                    <a:moveTo>
                      <a:pt x="0" y="8427"/>
                    </a:moveTo>
                    <a:cubicBezTo>
                      <a:pt x="0" y="3780"/>
                      <a:pt x="3768" y="0"/>
                      <a:pt x="8427" y="0"/>
                    </a:cubicBezTo>
                    <a:cubicBezTo>
                      <a:pt x="13086" y="0"/>
                      <a:pt x="16854" y="3768"/>
                      <a:pt x="16854" y="8427"/>
                    </a:cubicBezTo>
                    <a:cubicBezTo>
                      <a:pt x="16854" y="13086"/>
                      <a:pt x="13086" y="16854"/>
                      <a:pt x="8427" y="16854"/>
                    </a:cubicBezTo>
                    <a:cubicBezTo>
                      <a:pt x="3768" y="16854"/>
                      <a:pt x="0" y="13086"/>
                      <a:pt x="0" y="84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955" name="Google Shape;955;p15"/>
            <p:cNvSpPr/>
            <p:nvPr/>
          </p:nvSpPr>
          <p:spPr>
            <a:xfrm>
              <a:off x="8660410" y="3508750"/>
              <a:ext cx="204426" cy="288639"/>
            </a:xfrm>
            <a:custGeom>
              <a:avLst/>
              <a:gdLst/>
              <a:ahLst/>
              <a:cxnLst/>
              <a:rect l="l" t="t" r="r" b="b"/>
              <a:pathLst>
                <a:path w="86990" h="122825" extrusionOk="0">
                  <a:moveTo>
                    <a:pt x="52225" y="44322"/>
                  </a:moveTo>
                  <a:lnTo>
                    <a:pt x="32424" y="0"/>
                  </a:lnTo>
                  <a:lnTo>
                    <a:pt x="34801" y="52487"/>
                  </a:lnTo>
                  <a:lnTo>
                    <a:pt x="0" y="40625"/>
                  </a:lnTo>
                  <a:lnTo>
                    <a:pt x="24520" y="61770"/>
                  </a:lnTo>
                  <a:lnTo>
                    <a:pt x="6335" y="94657"/>
                  </a:lnTo>
                  <a:lnTo>
                    <a:pt x="34005" y="76555"/>
                  </a:lnTo>
                  <a:lnTo>
                    <a:pt x="31639" y="118250"/>
                  </a:lnTo>
                  <a:lnTo>
                    <a:pt x="46663" y="77221"/>
                  </a:lnTo>
                  <a:lnTo>
                    <a:pt x="65644" y="122826"/>
                  </a:lnTo>
                  <a:lnTo>
                    <a:pt x="58430" y="76555"/>
                  </a:lnTo>
                  <a:lnTo>
                    <a:pt x="86991" y="66571"/>
                  </a:lnTo>
                  <a:lnTo>
                    <a:pt x="64848" y="58596"/>
                  </a:lnTo>
                  <a:lnTo>
                    <a:pt x="65644" y="20134"/>
                  </a:lnTo>
                  <a:lnTo>
                    <a:pt x="52225" y="4432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956" name="Google Shape;956;p15"/>
          <p:cNvSpPr txBox="1">
            <a:spLocks noGrp="1"/>
          </p:cNvSpPr>
          <p:nvPr>
            <p:ph type="title"/>
          </p:nvPr>
        </p:nvSpPr>
        <p:spPr>
          <a:xfrm>
            <a:off x="951013" y="719333"/>
            <a:ext cx="5535600" cy="14116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sz="8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57" name="Google Shape;957;p15"/>
          <p:cNvSpPr txBox="1">
            <a:spLocks noGrp="1"/>
          </p:cNvSpPr>
          <p:nvPr>
            <p:ph type="subTitle" idx="1"/>
          </p:nvPr>
        </p:nvSpPr>
        <p:spPr>
          <a:xfrm>
            <a:off x="950967" y="1907667"/>
            <a:ext cx="5535600" cy="16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8" name="Google Shape;958;p15"/>
          <p:cNvSpPr txBox="1"/>
          <p:nvPr/>
        </p:nvSpPr>
        <p:spPr>
          <a:xfrm>
            <a:off x="951000" y="4815267"/>
            <a:ext cx="5535600" cy="9672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600" b="1">
                <a:solidFill>
                  <a:schemeClr val="dk1"/>
                </a:solidFill>
                <a:latin typeface="Albert Sans"/>
                <a:ea typeface="Albert Sans"/>
                <a:cs typeface="Albert Sans"/>
                <a:sym typeface="Albert Sans"/>
              </a:rPr>
              <a:t>CREDITS:</a:t>
            </a:r>
            <a:r>
              <a:rPr lang="en" sz="1600">
                <a:solidFill>
                  <a:schemeClr val="dk1"/>
                </a:solidFill>
                <a:latin typeface="Albert Sans"/>
                <a:ea typeface="Albert Sans"/>
                <a:cs typeface="Albert Sans"/>
                <a:sym typeface="Albert Sans"/>
              </a:rPr>
              <a:t> This presentation template was created by </a:t>
            </a:r>
            <a:r>
              <a:rPr lang="en" sz="1600" b="1" u="sng">
                <a:solidFill>
                  <a:schemeClr val="dk1"/>
                </a:solidFill>
                <a:latin typeface="Albert Sans"/>
                <a:ea typeface="Albert Sans"/>
                <a:cs typeface="Albert Sans"/>
                <a:sym typeface="Albert Sans"/>
                <a:hlinkClick r:id="rId2">
                  <a:extLst>
                    <a:ext uri="{A12FA001-AC4F-418D-AE19-62706E023703}">
                      <ahyp:hlinkClr xmlns:ahyp="http://schemas.microsoft.com/office/drawing/2018/hyperlinkcolor" val="tx"/>
                    </a:ext>
                  </a:extLst>
                </a:hlinkClick>
              </a:rPr>
              <a:t>Slidesgo</a:t>
            </a:r>
            <a:r>
              <a:rPr lang="en" sz="1600">
                <a:solidFill>
                  <a:schemeClr val="dk1"/>
                </a:solidFill>
                <a:latin typeface="Albert Sans"/>
                <a:ea typeface="Albert Sans"/>
                <a:cs typeface="Albert Sans"/>
                <a:sym typeface="Albert Sans"/>
              </a:rPr>
              <a:t>, and includes icons by </a:t>
            </a:r>
            <a:r>
              <a:rPr lang="en" sz="1600" b="1" u="sng">
                <a:solidFill>
                  <a:schemeClr val="dk1"/>
                </a:solidFill>
                <a:latin typeface="Albert Sans"/>
                <a:ea typeface="Albert Sans"/>
                <a:cs typeface="Albert Sans"/>
                <a:sym typeface="Albert Sans"/>
                <a:hlinkClick r:id="rId3">
                  <a:extLst>
                    <a:ext uri="{A12FA001-AC4F-418D-AE19-62706E023703}">
                      <ahyp:hlinkClr xmlns:ahyp="http://schemas.microsoft.com/office/drawing/2018/hyperlinkcolor" val="tx"/>
                    </a:ext>
                  </a:extLst>
                </a:hlinkClick>
              </a:rPr>
              <a:t>Flaticon</a:t>
            </a:r>
            <a:r>
              <a:rPr lang="en" sz="1600">
                <a:solidFill>
                  <a:schemeClr val="dk1"/>
                </a:solidFill>
                <a:latin typeface="Albert Sans"/>
                <a:ea typeface="Albert Sans"/>
                <a:cs typeface="Albert Sans"/>
                <a:sym typeface="Albert Sans"/>
              </a:rPr>
              <a:t>, and infographics &amp; images by </a:t>
            </a:r>
            <a:r>
              <a:rPr lang="en" sz="1600" b="1" u="sng">
                <a:solidFill>
                  <a:schemeClr val="dk1"/>
                </a:solidFill>
                <a:latin typeface="Albert Sans"/>
                <a:ea typeface="Albert Sans"/>
                <a:cs typeface="Albert Sans"/>
                <a:sym typeface="Albert Sans"/>
                <a:hlinkClick r:id="rId4">
                  <a:extLst>
                    <a:ext uri="{A12FA001-AC4F-418D-AE19-62706E023703}">
                      <ahyp:hlinkClr xmlns:ahyp="http://schemas.microsoft.com/office/drawing/2018/hyperlinkcolor" val="tx"/>
                    </a:ext>
                  </a:extLst>
                </a:hlinkClick>
              </a:rPr>
              <a:t>Freepik</a:t>
            </a:r>
            <a:r>
              <a:rPr lang="en" sz="1600" u="sng">
                <a:solidFill>
                  <a:schemeClr val="dk1"/>
                </a:solidFill>
                <a:latin typeface="Albert Sans"/>
                <a:ea typeface="Albert Sans"/>
                <a:cs typeface="Albert Sans"/>
                <a:sym typeface="Albert Sans"/>
              </a:rPr>
              <a:t> </a:t>
            </a:r>
            <a:endParaRPr sz="1600" b="1" u="sng">
              <a:solidFill>
                <a:schemeClr val="dk1"/>
              </a:solidFill>
              <a:latin typeface="Albert Sans"/>
              <a:ea typeface="Albert Sans"/>
              <a:cs typeface="Albert Sans"/>
              <a:sym typeface="Albert Sans"/>
            </a:endParaRPr>
          </a:p>
        </p:txBody>
      </p:sp>
    </p:spTree>
    <p:extLst>
      <p:ext uri="{BB962C8B-B14F-4D97-AF65-F5344CB8AC3E}">
        <p14:creationId xmlns:p14="http://schemas.microsoft.com/office/powerpoint/2010/main" val="320957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6"/>
        <p:cNvGrpSpPr/>
        <p:nvPr/>
      </p:nvGrpSpPr>
      <p:grpSpPr>
        <a:xfrm>
          <a:off x="0" y="0"/>
          <a:ext cx="0" cy="0"/>
          <a:chOff x="0" y="0"/>
          <a:chExt cx="0" cy="0"/>
        </a:xfrm>
      </p:grpSpPr>
      <p:sp>
        <p:nvSpPr>
          <p:cNvPr id="117" name="Google Shape;117;p11"/>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8" name="Google Shape;118;p11"/>
          <p:cNvGrpSpPr/>
          <p:nvPr/>
        </p:nvGrpSpPr>
        <p:grpSpPr>
          <a:xfrm>
            <a:off x="2" y="6166768"/>
            <a:ext cx="12175047" cy="691479"/>
            <a:chOff x="0" y="4624737"/>
            <a:chExt cx="9131285" cy="518765"/>
          </a:xfrm>
        </p:grpSpPr>
        <p:sp>
          <p:nvSpPr>
            <p:cNvPr id="119" name="Google Shape;119;p1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1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1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1"/>
          <p:cNvSpPr txBox="1">
            <a:spLocks noGrp="1"/>
          </p:cNvSpPr>
          <p:nvPr>
            <p:ph type="title" hasCustomPrompt="1"/>
          </p:nvPr>
        </p:nvSpPr>
        <p:spPr>
          <a:xfrm>
            <a:off x="1721700" y="2615300"/>
            <a:ext cx="5196400" cy="201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401"/>
            </a:lvl1pPr>
            <a:lvl2pPr lvl="1" algn="ctr">
              <a:spcBef>
                <a:spcPts val="0"/>
              </a:spcBef>
              <a:spcAft>
                <a:spcPts val="0"/>
              </a:spcAft>
              <a:buSzPts val="9600"/>
              <a:buNone/>
              <a:defRPr sz="12801"/>
            </a:lvl2pPr>
            <a:lvl3pPr lvl="2" algn="ctr">
              <a:spcBef>
                <a:spcPts val="0"/>
              </a:spcBef>
              <a:spcAft>
                <a:spcPts val="0"/>
              </a:spcAft>
              <a:buSzPts val="9600"/>
              <a:buNone/>
              <a:defRPr sz="12801"/>
            </a:lvl3pPr>
            <a:lvl4pPr lvl="3" algn="ctr">
              <a:spcBef>
                <a:spcPts val="0"/>
              </a:spcBef>
              <a:spcAft>
                <a:spcPts val="0"/>
              </a:spcAft>
              <a:buSzPts val="9600"/>
              <a:buNone/>
              <a:defRPr sz="12801"/>
            </a:lvl4pPr>
            <a:lvl5pPr lvl="4" algn="ctr">
              <a:spcBef>
                <a:spcPts val="0"/>
              </a:spcBef>
              <a:spcAft>
                <a:spcPts val="0"/>
              </a:spcAft>
              <a:buSzPts val="9600"/>
              <a:buNone/>
              <a:defRPr sz="12801"/>
            </a:lvl5pPr>
            <a:lvl6pPr lvl="5" algn="ctr">
              <a:spcBef>
                <a:spcPts val="0"/>
              </a:spcBef>
              <a:spcAft>
                <a:spcPts val="0"/>
              </a:spcAft>
              <a:buSzPts val="9600"/>
              <a:buNone/>
              <a:defRPr sz="12801"/>
            </a:lvl6pPr>
            <a:lvl7pPr lvl="6" algn="ctr">
              <a:spcBef>
                <a:spcPts val="0"/>
              </a:spcBef>
              <a:spcAft>
                <a:spcPts val="0"/>
              </a:spcAft>
              <a:buSzPts val="9600"/>
              <a:buNone/>
              <a:defRPr sz="12801"/>
            </a:lvl7pPr>
            <a:lvl8pPr lvl="7" algn="ctr">
              <a:spcBef>
                <a:spcPts val="0"/>
              </a:spcBef>
              <a:spcAft>
                <a:spcPts val="0"/>
              </a:spcAft>
              <a:buSzPts val="9600"/>
              <a:buNone/>
              <a:defRPr sz="12801"/>
            </a:lvl8pPr>
            <a:lvl9pPr lvl="8" algn="ctr">
              <a:spcBef>
                <a:spcPts val="0"/>
              </a:spcBef>
              <a:spcAft>
                <a:spcPts val="0"/>
              </a:spcAft>
              <a:buSzPts val="9600"/>
              <a:buNone/>
              <a:defRPr sz="12801"/>
            </a:lvl9pPr>
          </a:lstStyle>
          <a:p>
            <a:r>
              <a:t>xx%</a:t>
            </a:r>
          </a:p>
        </p:txBody>
      </p:sp>
      <p:sp>
        <p:nvSpPr>
          <p:cNvPr id="126" name="Google Shape;126;p11"/>
          <p:cNvSpPr txBox="1">
            <a:spLocks noGrp="1"/>
          </p:cNvSpPr>
          <p:nvPr>
            <p:ph type="subTitle" idx="1"/>
          </p:nvPr>
        </p:nvSpPr>
        <p:spPr>
          <a:xfrm>
            <a:off x="2195300" y="4630167"/>
            <a:ext cx="4249200" cy="589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accent6"/>
                </a:solidFill>
                <a:latin typeface="Be Vietnam Pro SemiBold"/>
                <a:ea typeface="Be Vietnam Pro SemiBold"/>
                <a:cs typeface="Be Vietnam Pro SemiBold"/>
                <a:sym typeface="Be Vietnam Pro SemiBold"/>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7" name="Google Shape;127;p11"/>
          <p:cNvSpPr/>
          <p:nvPr/>
        </p:nvSpPr>
        <p:spPr>
          <a:xfrm rot="-150513">
            <a:off x="578830" y="8961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11"/>
          <p:cNvSpPr/>
          <p:nvPr/>
        </p:nvSpPr>
        <p:spPr>
          <a:xfrm rot="-150513">
            <a:off x="11252797" y="18185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11"/>
          <p:cNvSpPr/>
          <p:nvPr/>
        </p:nvSpPr>
        <p:spPr>
          <a:xfrm rot="927874">
            <a:off x="6209873" y="122031"/>
            <a:ext cx="441388" cy="54228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13671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833" y="0"/>
            <a:ext cx="12191933" cy="6891815"/>
            <a:chOff x="-12625" y="0"/>
            <a:chExt cx="9143950" cy="5168861"/>
          </a:xfrm>
        </p:grpSpPr>
        <p:sp>
          <p:nvSpPr>
            <p:cNvPr id="10" name="Google Shape;10;p2"/>
            <p:cNvSpPr/>
            <p:nvPr/>
          </p:nvSpPr>
          <p:spPr>
            <a:xfrm>
              <a:off x="-12625" y="0"/>
              <a:ext cx="2355093" cy="2822691"/>
            </a:xfrm>
            <a:custGeom>
              <a:avLst/>
              <a:gdLst/>
              <a:ahLst/>
              <a:cxnLst/>
              <a:rect l="l" t="t" r="r" b="b"/>
              <a:pathLst>
                <a:path w="73522" h="88154" extrusionOk="0">
                  <a:moveTo>
                    <a:pt x="1" y="1"/>
                  </a:moveTo>
                  <a:lnTo>
                    <a:pt x="1" y="79594"/>
                  </a:lnTo>
                  <a:cubicBezTo>
                    <a:pt x="1394" y="80404"/>
                    <a:pt x="2846" y="81166"/>
                    <a:pt x="4335" y="81880"/>
                  </a:cubicBezTo>
                  <a:cubicBezTo>
                    <a:pt x="12407" y="85690"/>
                    <a:pt x="21182" y="87809"/>
                    <a:pt x="30100" y="88119"/>
                  </a:cubicBezTo>
                  <a:cubicBezTo>
                    <a:pt x="30790" y="88141"/>
                    <a:pt x="31489" y="88154"/>
                    <a:pt x="32192" y="88154"/>
                  </a:cubicBezTo>
                  <a:cubicBezTo>
                    <a:pt x="38514" y="88154"/>
                    <a:pt x="45238" y="87144"/>
                    <a:pt x="49995" y="83416"/>
                  </a:cubicBezTo>
                  <a:cubicBezTo>
                    <a:pt x="55377" y="79201"/>
                    <a:pt x="56841" y="72760"/>
                    <a:pt x="56865" y="66795"/>
                  </a:cubicBezTo>
                  <a:cubicBezTo>
                    <a:pt x="56924" y="58091"/>
                    <a:pt x="55067" y="49435"/>
                    <a:pt x="54698" y="40744"/>
                  </a:cubicBezTo>
                  <a:cubicBezTo>
                    <a:pt x="54353" y="32267"/>
                    <a:pt x="55650" y="23920"/>
                    <a:pt x="59853" y="16158"/>
                  </a:cubicBezTo>
                  <a:cubicBezTo>
                    <a:pt x="63128" y="10121"/>
                    <a:pt x="67854" y="4608"/>
                    <a:pt x="73522" y="1"/>
                  </a:cubicBez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223473" y="0"/>
              <a:ext cx="5604150" cy="5168861"/>
            </a:xfrm>
            <a:custGeom>
              <a:avLst/>
              <a:gdLst/>
              <a:ahLst/>
              <a:cxnLst/>
              <a:rect l="l" t="t" r="r" b="b"/>
              <a:pathLst>
                <a:path w="174952" h="161426" extrusionOk="0">
                  <a:moveTo>
                    <a:pt x="97763" y="1"/>
                  </a:moveTo>
                  <a:cubicBezTo>
                    <a:pt x="98549" y="2846"/>
                    <a:pt x="99037" y="5763"/>
                    <a:pt x="99228" y="8704"/>
                  </a:cubicBezTo>
                  <a:cubicBezTo>
                    <a:pt x="99739" y="17062"/>
                    <a:pt x="97704" y="25421"/>
                    <a:pt x="94155" y="33172"/>
                  </a:cubicBezTo>
                  <a:cubicBezTo>
                    <a:pt x="86321" y="50257"/>
                    <a:pt x="72272" y="64830"/>
                    <a:pt x="58163" y="78451"/>
                  </a:cubicBezTo>
                  <a:cubicBezTo>
                    <a:pt x="43721" y="92405"/>
                    <a:pt x="28302" y="105752"/>
                    <a:pt x="15205" y="120670"/>
                  </a:cubicBezTo>
                  <a:cubicBezTo>
                    <a:pt x="8252" y="128600"/>
                    <a:pt x="1382" y="137780"/>
                    <a:pt x="453" y="147888"/>
                  </a:cubicBezTo>
                  <a:cubicBezTo>
                    <a:pt x="1" y="152734"/>
                    <a:pt x="1156" y="157258"/>
                    <a:pt x="3382" y="161425"/>
                  </a:cubicBezTo>
                  <a:lnTo>
                    <a:pt x="28385" y="161425"/>
                  </a:lnTo>
                  <a:cubicBezTo>
                    <a:pt x="29433" y="154282"/>
                    <a:pt x="31576" y="147257"/>
                    <a:pt x="35231" y="140494"/>
                  </a:cubicBezTo>
                  <a:cubicBezTo>
                    <a:pt x="38827" y="133874"/>
                    <a:pt x="43673" y="127505"/>
                    <a:pt x="49650" y="122230"/>
                  </a:cubicBezTo>
                  <a:cubicBezTo>
                    <a:pt x="54948" y="117551"/>
                    <a:pt x="61890" y="113241"/>
                    <a:pt x="69831" y="113050"/>
                  </a:cubicBezTo>
                  <a:cubicBezTo>
                    <a:pt x="69992" y="113047"/>
                    <a:pt x="70152" y="113045"/>
                    <a:pt x="70313" y="113045"/>
                  </a:cubicBezTo>
                  <a:cubicBezTo>
                    <a:pt x="77634" y="113045"/>
                    <a:pt x="84758" y="117000"/>
                    <a:pt x="88393" y="122290"/>
                  </a:cubicBezTo>
                  <a:cubicBezTo>
                    <a:pt x="91941" y="127457"/>
                    <a:pt x="92417" y="133755"/>
                    <a:pt x="91929" y="139577"/>
                  </a:cubicBezTo>
                  <a:cubicBezTo>
                    <a:pt x="91310" y="146983"/>
                    <a:pt x="89202" y="154186"/>
                    <a:pt x="87369" y="161425"/>
                  </a:cubicBezTo>
                  <a:lnTo>
                    <a:pt x="104835" y="161425"/>
                  </a:lnTo>
                  <a:cubicBezTo>
                    <a:pt x="106109" y="160306"/>
                    <a:pt x="107300" y="159092"/>
                    <a:pt x="108419" y="157806"/>
                  </a:cubicBezTo>
                  <a:cubicBezTo>
                    <a:pt x="112979" y="152496"/>
                    <a:pt x="114932" y="146304"/>
                    <a:pt x="114789" y="139780"/>
                  </a:cubicBezTo>
                  <a:cubicBezTo>
                    <a:pt x="114634" y="132577"/>
                    <a:pt x="112551" y="125350"/>
                    <a:pt x="110765" y="118337"/>
                  </a:cubicBezTo>
                  <a:cubicBezTo>
                    <a:pt x="107050" y="103716"/>
                    <a:pt x="102287" y="88559"/>
                    <a:pt x="104776" y="73498"/>
                  </a:cubicBezTo>
                  <a:cubicBezTo>
                    <a:pt x="105693" y="67914"/>
                    <a:pt x="107610" y="62413"/>
                    <a:pt x="111050" y="57555"/>
                  </a:cubicBezTo>
                  <a:cubicBezTo>
                    <a:pt x="114456" y="52733"/>
                    <a:pt x="119254" y="48769"/>
                    <a:pt x="124743" y="45649"/>
                  </a:cubicBezTo>
                  <a:cubicBezTo>
                    <a:pt x="136899" y="38732"/>
                    <a:pt x="151675" y="35184"/>
                    <a:pt x="162712" y="26826"/>
                  </a:cubicBezTo>
                  <a:cubicBezTo>
                    <a:pt x="168212" y="22658"/>
                    <a:pt x="172213" y="17479"/>
                    <a:pt x="173844" y="11336"/>
                  </a:cubicBezTo>
                  <a:cubicBezTo>
                    <a:pt x="174832" y="7609"/>
                    <a:pt x="174951" y="3775"/>
                    <a:pt x="174404" y="1"/>
                  </a:cubicBez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63666" y="0"/>
              <a:ext cx="1367660" cy="2489523"/>
            </a:xfrm>
            <a:custGeom>
              <a:avLst/>
              <a:gdLst/>
              <a:ahLst/>
              <a:cxnLst/>
              <a:rect l="l" t="t" r="r" b="b"/>
              <a:pathLst>
                <a:path w="42696" h="77749" extrusionOk="0">
                  <a:moveTo>
                    <a:pt x="26575" y="1"/>
                  </a:moveTo>
                  <a:cubicBezTo>
                    <a:pt x="26646" y="2180"/>
                    <a:pt x="26492" y="4370"/>
                    <a:pt x="26134" y="6525"/>
                  </a:cubicBezTo>
                  <a:cubicBezTo>
                    <a:pt x="23956" y="19360"/>
                    <a:pt x="12871" y="28742"/>
                    <a:pt x="5179" y="39363"/>
                  </a:cubicBezTo>
                  <a:cubicBezTo>
                    <a:pt x="3072" y="42280"/>
                    <a:pt x="822" y="45387"/>
                    <a:pt x="381" y="48864"/>
                  </a:cubicBezTo>
                  <a:cubicBezTo>
                    <a:pt x="0" y="51900"/>
                    <a:pt x="1084" y="54781"/>
                    <a:pt x="3012" y="57317"/>
                  </a:cubicBezTo>
                  <a:cubicBezTo>
                    <a:pt x="5227" y="60211"/>
                    <a:pt x="8382" y="62592"/>
                    <a:pt x="11621" y="64628"/>
                  </a:cubicBezTo>
                  <a:cubicBezTo>
                    <a:pt x="15324" y="66985"/>
                    <a:pt x="19169" y="69128"/>
                    <a:pt x="23134" y="71033"/>
                  </a:cubicBezTo>
                  <a:cubicBezTo>
                    <a:pt x="29373" y="73998"/>
                    <a:pt x="35945" y="76248"/>
                    <a:pt x="42696" y="77748"/>
                  </a:cubicBezTo>
                  <a:lnTo>
                    <a:pt x="42696" y="1"/>
                  </a:ln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 name="Google Shape;13;p2"/>
          <p:cNvSpPr/>
          <p:nvPr/>
        </p:nvSpPr>
        <p:spPr>
          <a:xfrm>
            <a:off x="9191031" y="4153962"/>
            <a:ext cx="2984160" cy="2737605"/>
          </a:xfrm>
          <a:custGeom>
            <a:avLst/>
            <a:gdLst/>
            <a:ahLst/>
            <a:cxnLst/>
            <a:rect l="l" t="t" r="r" b="b"/>
            <a:pathLst>
              <a:path w="70188" h="64389" extrusionOk="0">
                <a:moveTo>
                  <a:pt x="18568" y="0"/>
                </a:moveTo>
                <a:cubicBezTo>
                  <a:pt x="14432" y="0"/>
                  <a:pt x="10298" y="719"/>
                  <a:pt x="7037" y="2857"/>
                </a:cubicBezTo>
                <a:cubicBezTo>
                  <a:pt x="275" y="7286"/>
                  <a:pt x="1" y="15990"/>
                  <a:pt x="1013" y="22526"/>
                </a:cubicBezTo>
                <a:cubicBezTo>
                  <a:pt x="2358" y="31218"/>
                  <a:pt x="6120" y="39552"/>
                  <a:pt x="6490" y="48363"/>
                </a:cubicBezTo>
                <a:cubicBezTo>
                  <a:pt x="6680" y="52804"/>
                  <a:pt x="5882" y="57257"/>
                  <a:pt x="3834" y="61352"/>
                </a:cubicBezTo>
                <a:cubicBezTo>
                  <a:pt x="3311" y="62400"/>
                  <a:pt x="2727" y="63412"/>
                  <a:pt x="2084" y="64388"/>
                </a:cubicBezTo>
                <a:lnTo>
                  <a:pt x="70188" y="64388"/>
                </a:lnTo>
                <a:lnTo>
                  <a:pt x="70188" y="24252"/>
                </a:lnTo>
                <a:cubicBezTo>
                  <a:pt x="68390" y="22014"/>
                  <a:pt x="66414" y="19931"/>
                  <a:pt x="64283" y="18002"/>
                </a:cubicBezTo>
                <a:cubicBezTo>
                  <a:pt x="59294" y="13513"/>
                  <a:pt x="53424" y="10060"/>
                  <a:pt x="47007" y="7179"/>
                </a:cubicBezTo>
                <a:cubicBezTo>
                  <a:pt x="40256" y="4155"/>
                  <a:pt x="33005" y="1726"/>
                  <a:pt x="25480" y="571"/>
                </a:cubicBezTo>
                <a:cubicBezTo>
                  <a:pt x="23284" y="234"/>
                  <a:pt x="20926" y="0"/>
                  <a:pt x="18568" y="0"/>
                </a:cubicBezTo>
                <a:close/>
              </a:path>
            </a:pathLst>
          </a:custGeom>
          <a:solidFill>
            <a:srgbClr val="E4B9C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txBox="1">
            <a:spLocks noGrp="1"/>
          </p:cNvSpPr>
          <p:nvPr>
            <p:ph type="ctrTitle"/>
          </p:nvPr>
        </p:nvSpPr>
        <p:spPr>
          <a:xfrm>
            <a:off x="2573500" y="1519092"/>
            <a:ext cx="7045200" cy="291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7333"/>
            </a:lvl1pPr>
            <a:lvl2pPr lvl="1" algn="ctr">
              <a:lnSpc>
                <a:spcPct val="80000"/>
              </a:lnSpc>
              <a:spcBef>
                <a:spcPts val="0"/>
              </a:spcBef>
              <a:spcAft>
                <a:spcPts val="0"/>
              </a:spcAft>
              <a:buSzPts val="6000"/>
              <a:buNone/>
              <a:defRPr sz="8000"/>
            </a:lvl2pPr>
            <a:lvl3pPr lvl="2" algn="ctr">
              <a:lnSpc>
                <a:spcPct val="80000"/>
              </a:lnSpc>
              <a:spcBef>
                <a:spcPts val="0"/>
              </a:spcBef>
              <a:spcAft>
                <a:spcPts val="0"/>
              </a:spcAft>
              <a:buSzPts val="6000"/>
              <a:buNone/>
              <a:defRPr sz="8000"/>
            </a:lvl3pPr>
            <a:lvl4pPr lvl="3" algn="ctr">
              <a:lnSpc>
                <a:spcPct val="80000"/>
              </a:lnSpc>
              <a:spcBef>
                <a:spcPts val="0"/>
              </a:spcBef>
              <a:spcAft>
                <a:spcPts val="0"/>
              </a:spcAft>
              <a:buSzPts val="6000"/>
              <a:buNone/>
              <a:defRPr sz="8000"/>
            </a:lvl4pPr>
            <a:lvl5pPr lvl="4" algn="ctr">
              <a:lnSpc>
                <a:spcPct val="80000"/>
              </a:lnSpc>
              <a:spcBef>
                <a:spcPts val="0"/>
              </a:spcBef>
              <a:spcAft>
                <a:spcPts val="0"/>
              </a:spcAft>
              <a:buSzPts val="6000"/>
              <a:buNone/>
              <a:defRPr sz="8000"/>
            </a:lvl5pPr>
            <a:lvl6pPr lvl="5" algn="ctr">
              <a:lnSpc>
                <a:spcPct val="80000"/>
              </a:lnSpc>
              <a:spcBef>
                <a:spcPts val="0"/>
              </a:spcBef>
              <a:spcAft>
                <a:spcPts val="0"/>
              </a:spcAft>
              <a:buSzPts val="6000"/>
              <a:buNone/>
              <a:defRPr sz="8000"/>
            </a:lvl6pPr>
            <a:lvl7pPr lvl="6" algn="ctr">
              <a:lnSpc>
                <a:spcPct val="80000"/>
              </a:lnSpc>
              <a:spcBef>
                <a:spcPts val="0"/>
              </a:spcBef>
              <a:spcAft>
                <a:spcPts val="0"/>
              </a:spcAft>
              <a:buSzPts val="6000"/>
              <a:buNone/>
              <a:defRPr sz="8000"/>
            </a:lvl7pPr>
            <a:lvl8pPr lvl="7" algn="ctr">
              <a:lnSpc>
                <a:spcPct val="80000"/>
              </a:lnSpc>
              <a:spcBef>
                <a:spcPts val="0"/>
              </a:spcBef>
              <a:spcAft>
                <a:spcPts val="0"/>
              </a:spcAft>
              <a:buSzPts val="6000"/>
              <a:buNone/>
              <a:defRPr sz="8000"/>
            </a:lvl8pPr>
            <a:lvl9pPr lvl="8" algn="ctr">
              <a:lnSpc>
                <a:spcPct val="80000"/>
              </a:lnSpc>
              <a:spcBef>
                <a:spcPts val="0"/>
              </a:spcBef>
              <a:spcAft>
                <a:spcPts val="0"/>
              </a:spcAft>
              <a:buSzPts val="6000"/>
              <a:buNone/>
              <a:defRPr sz="8000"/>
            </a:lvl9pPr>
          </a:lstStyle>
          <a:p>
            <a:endParaRPr/>
          </a:p>
        </p:txBody>
      </p:sp>
      <p:sp>
        <p:nvSpPr>
          <p:cNvPr id="15" name="Google Shape;15;p2"/>
          <p:cNvSpPr txBox="1">
            <a:spLocks noGrp="1"/>
          </p:cNvSpPr>
          <p:nvPr>
            <p:ph type="subTitle" idx="1"/>
          </p:nvPr>
        </p:nvSpPr>
        <p:spPr>
          <a:xfrm>
            <a:off x="2573200" y="4435508"/>
            <a:ext cx="7045600" cy="6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200"/>
              <a:buFont typeface="Chilanka"/>
              <a:buNone/>
              <a:defRPr sz="2933">
                <a:latin typeface="Chilanka"/>
                <a:ea typeface="Chilanka"/>
                <a:cs typeface="Chilanka"/>
                <a:sym typeface="Chilanka"/>
              </a:defRPr>
            </a:lvl1pPr>
            <a:lvl2pPr lvl="1" algn="ctr">
              <a:lnSpc>
                <a:spcPct val="100000"/>
              </a:lnSpc>
              <a:spcBef>
                <a:spcPts val="0"/>
              </a:spcBef>
              <a:spcAft>
                <a:spcPts val="0"/>
              </a:spcAft>
              <a:buSzPts val="2200"/>
              <a:buFont typeface="Chilanka"/>
              <a:buNone/>
              <a:defRPr sz="2933">
                <a:latin typeface="Chilanka"/>
                <a:ea typeface="Chilanka"/>
                <a:cs typeface="Chilanka"/>
                <a:sym typeface="Chilanka"/>
              </a:defRPr>
            </a:lvl2pPr>
            <a:lvl3pPr lvl="2" algn="ctr">
              <a:lnSpc>
                <a:spcPct val="100000"/>
              </a:lnSpc>
              <a:spcBef>
                <a:spcPts val="0"/>
              </a:spcBef>
              <a:spcAft>
                <a:spcPts val="0"/>
              </a:spcAft>
              <a:buSzPts val="2200"/>
              <a:buFont typeface="Chilanka"/>
              <a:buNone/>
              <a:defRPr sz="2933">
                <a:latin typeface="Chilanka"/>
                <a:ea typeface="Chilanka"/>
                <a:cs typeface="Chilanka"/>
                <a:sym typeface="Chilanka"/>
              </a:defRPr>
            </a:lvl3pPr>
            <a:lvl4pPr lvl="3" algn="ctr">
              <a:lnSpc>
                <a:spcPct val="100000"/>
              </a:lnSpc>
              <a:spcBef>
                <a:spcPts val="0"/>
              </a:spcBef>
              <a:spcAft>
                <a:spcPts val="0"/>
              </a:spcAft>
              <a:buSzPts val="2200"/>
              <a:buFont typeface="Chilanka"/>
              <a:buNone/>
              <a:defRPr sz="2933">
                <a:latin typeface="Chilanka"/>
                <a:ea typeface="Chilanka"/>
                <a:cs typeface="Chilanka"/>
                <a:sym typeface="Chilanka"/>
              </a:defRPr>
            </a:lvl4pPr>
            <a:lvl5pPr lvl="4" algn="ctr">
              <a:lnSpc>
                <a:spcPct val="100000"/>
              </a:lnSpc>
              <a:spcBef>
                <a:spcPts val="0"/>
              </a:spcBef>
              <a:spcAft>
                <a:spcPts val="0"/>
              </a:spcAft>
              <a:buSzPts val="2200"/>
              <a:buFont typeface="Chilanka"/>
              <a:buNone/>
              <a:defRPr sz="2933">
                <a:latin typeface="Chilanka"/>
                <a:ea typeface="Chilanka"/>
                <a:cs typeface="Chilanka"/>
                <a:sym typeface="Chilanka"/>
              </a:defRPr>
            </a:lvl5pPr>
            <a:lvl6pPr lvl="5" algn="ctr">
              <a:lnSpc>
                <a:spcPct val="100000"/>
              </a:lnSpc>
              <a:spcBef>
                <a:spcPts val="0"/>
              </a:spcBef>
              <a:spcAft>
                <a:spcPts val="0"/>
              </a:spcAft>
              <a:buSzPts val="2200"/>
              <a:buFont typeface="Chilanka"/>
              <a:buNone/>
              <a:defRPr sz="2933">
                <a:latin typeface="Chilanka"/>
                <a:ea typeface="Chilanka"/>
                <a:cs typeface="Chilanka"/>
                <a:sym typeface="Chilanka"/>
              </a:defRPr>
            </a:lvl6pPr>
            <a:lvl7pPr lvl="6" algn="ctr">
              <a:lnSpc>
                <a:spcPct val="100000"/>
              </a:lnSpc>
              <a:spcBef>
                <a:spcPts val="0"/>
              </a:spcBef>
              <a:spcAft>
                <a:spcPts val="0"/>
              </a:spcAft>
              <a:buSzPts val="2200"/>
              <a:buFont typeface="Chilanka"/>
              <a:buNone/>
              <a:defRPr sz="2933">
                <a:latin typeface="Chilanka"/>
                <a:ea typeface="Chilanka"/>
                <a:cs typeface="Chilanka"/>
                <a:sym typeface="Chilanka"/>
              </a:defRPr>
            </a:lvl7pPr>
            <a:lvl8pPr lvl="7" algn="ctr">
              <a:lnSpc>
                <a:spcPct val="100000"/>
              </a:lnSpc>
              <a:spcBef>
                <a:spcPts val="0"/>
              </a:spcBef>
              <a:spcAft>
                <a:spcPts val="0"/>
              </a:spcAft>
              <a:buSzPts val="2200"/>
              <a:buFont typeface="Chilanka"/>
              <a:buNone/>
              <a:defRPr sz="2933">
                <a:latin typeface="Chilanka"/>
                <a:ea typeface="Chilanka"/>
                <a:cs typeface="Chilanka"/>
                <a:sym typeface="Chilanka"/>
              </a:defRPr>
            </a:lvl8pPr>
            <a:lvl9pPr lvl="8" algn="ctr">
              <a:lnSpc>
                <a:spcPct val="100000"/>
              </a:lnSpc>
              <a:spcBef>
                <a:spcPts val="0"/>
              </a:spcBef>
              <a:spcAft>
                <a:spcPts val="0"/>
              </a:spcAft>
              <a:buSzPts val="2200"/>
              <a:buFont typeface="Chilanka"/>
              <a:buNone/>
              <a:defRPr sz="2933">
                <a:latin typeface="Chilanka"/>
                <a:ea typeface="Chilanka"/>
                <a:cs typeface="Chilanka"/>
                <a:sym typeface="Chilanka"/>
              </a:defRPr>
            </a:lvl9pPr>
          </a:lstStyle>
          <a:p>
            <a:endParaRPr/>
          </a:p>
        </p:txBody>
      </p:sp>
      <p:sp>
        <p:nvSpPr>
          <p:cNvPr id="16" name="Google Shape;16;p2"/>
          <p:cNvSpPr/>
          <p:nvPr/>
        </p:nvSpPr>
        <p:spPr>
          <a:xfrm>
            <a:off x="8130575" y="5825862"/>
            <a:ext cx="450133" cy="450133"/>
          </a:xfrm>
          <a:custGeom>
            <a:avLst/>
            <a:gdLst/>
            <a:ahLst/>
            <a:cxnLst/>
            <a:rect l="l" t="t" r="r" b="b"/>
            <a:pathLst>
              <a:path w="10550" h="10550" extrusionOk="0">
                <a:moveTo>
                  <a:pt x="5275" y="0"/>
                </a:moveTo>
                <a:cubicBezTo>
                  <a:pt x="2370" y="0"/>
                  <a:pt x="1" y="2358"/>
                  <a:pt x="1" y="5275"/>
                </a:cubicBezTo>
                <a:cubicBezTo>
                  <a:pt x="1" y="8180"/>
                  <a:pt x="2370" y="10549"/>
                  <a:pt x="5275" y="10549"/>
                </a:cubicBezTo>
                <a:cubicBezTo>
                  <a:pt x="8192" y="10549"/>
                  <a:pt x="10550" y="8180"/>
                  <a:pt x="10550" y="5275"/>
                </a:cubicBezTo>
                <a:cubicBezTo>
                  <a:pt x="10550" y="2358"/>
                  <a:pt x="8192" y="0"/>
                  <a:pt x="527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584372" y="6293387"/>
            <a:ext cx="218496" cy="218453"/>
          </a:xfrm>
          <a:custGeom>
            <a:avLst/>
            <a:gdLst/>
            <a:ahLst/>
            <a:cxnLst/>
            <a:rect l="l" t="t" r="r" b="b"/>
            <a:pathLst>
              <a:path w="5121" h="5120" extrusionOk="0">
                <a:moveTo>
                  <a:pt x="2560" y="0"/>
                </a:moveTo>
                <a:cubicBezTo>
                  <a:pt x="1144" y="0"/>
                  <a:pt x="1" y="1155"/>
                  <a:pt x="1" y="2560"/>
                </a:cubicBezTo>
                <a:cubicBezTo>
                  <a:pt x="1" y="3977"/>
                  <a:pt x="1144" y="5120"/>
                  <a:pt x="2560" y="5120"/>
                </a:cubicBezTo>
                <a:cubicBezTo>
                  <a:pt x="3977" y="5120"/>
                  <a:pt x="5120" y="3977"/>
                  <a:pt x="5120" y="2560"/>
                </a:cubicBezTo>
                <a:cubicBezTo>
                  <a:pt x="5120" y="1155"/>
                  <a:pt x="3977" y="0"/>
                  <a:pt x="256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9295" y="6075320"/>
            <a:ext cx="307883" cy="308907"/>
          </a:xfrm>
          <a:custGeom>
            <a:avLst/>
            <a:gdLst/>
            <a:ahLst/>
            <a:cxnLst/>
            <a:rect l="l" t="t" r="r" b="b"/>
            <a:pathLst>
              <a:path w="7216" h="7240" extrusionOk="0">
                <a:moveTo>
                  <a:pt x="2108" y="1"/>
                </a:moveTo>
                <a:lnTo>
                  <a:pt x="2108" y="2561"/>
                </a:lnTo>
                <a:lnTo>
                  <a:pt x="1" y="4001"/>
                </a:lnTo>
                <a:lnTo>
                  <a:pt x="2430" y="4799"/>
                </a:lnTo>
                <a:lnTo>
                  <a:pt x="3156" y="7240"/>
                </a:lnTo>
                <a:lnTo>
                  <a:pt x="4656" y="5180"/>
                </a:lnTo>
                <a:lnTo>
                  <a:pt x="7216" y="5240"/>
                </a:lnTo>
                <a:lnTo>
                  <a:pt x="5716" y="3180"/>
                </a:lnTo>
                <a:lnTo>
                  <a:pt x="6561" y="763"/>
                </a:lnTo>
                <a:lnTo>
                  <a:pt x="4132" y="1561"/>
                </a:lnTo>
                <a:lnTo>
                  <a:pt x="2108"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85477" y="395669"/>
            <a:ext cx="176299" cy="176811"/>
          </a:xfrm>
          <a:custGeom>
            <a:avLst/>
            <a:gdLst/>
            <a:ahLst/>
            <a:cxnLst/>
            <a:rect l="l" t="t" r="r" b="b"/>
            <a:pathLst>
              <a:path w="4132" h="4144" extrusionOk="0">
                <a:moveTo>
                  <a:pt x="1203" y="1"/>
                </a:moveTo>
                <a:lnTo>
                  <a:pt x="1203" y="1465"/>
                </a:lnTo>
                <a:lnTo>
                  <a:pt x="0" y="2299"/>
                </a:lnTo>
                <a:lnTo>
                  <a:pt x="1393" y="2751"/>
                </a:lnTo>
                <a:lnTo>
                  <a:pt x="1810" y="4144"/>
                </a:lnTo>
                <a:lnTo>
                  <a:pt x="2667" y="2965"/>
                </a:lnTo>
                <a:lnTo>
                  <a:pt x="4132" y="3001"/>
                </a:lnTo>
                <a:lnTo>
                  <a:pt x="4132" y="3001"/>
                </a:lnTo>
                <a:lnTo>
                  <a:pt x="3274" y="1822"/>
                </a:lnTo>
                <a:lnTo>
                  <a:pt x="3763" y="441"/>
                </a:lnTo>
                <a:lnTo>
                  <a:pt x="2370" y="894"/>
                </a:lnTo>
                <a:lnTo>
                  <a:pt x="1203"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8693476" y="6174320"/>
            <a:ext cx="175787" cy="176853"/>
          </a:xfrm>
          <a:custGeom>
            <a:avLst/>
            <a:gdLst/>
            <a:ahLst/>
            <a:cxnLst/>
            <a:rect l="l" t="t" r="r" b="b"/>
            <a:pathLst>
              <a:path w="4120" h="4145" extrusionOk="0">
                <a:moveTo>
                  <a:pt x="1203" y="1"/>
                </a:moveTo>
                <a:lnTo>
                  <a:pt x="1203" y="1465"/>
                </a:lnTo>
                <a:lnTo>
                  <a:pt x="0" y="2287"/>
                </a:lnTo>
                <a:lnTo>
                  <a:pt x="1381" y="2739"/>
                </a:lnTo>
                <a:lnTo>
                  <a:pt x="1798" y="4144"/>
                </a:lnTo>
                <a:lnTo>
                  <a:pt x="2655" y="2966"/>
                </a:lnTo>
                <a:lnTo>
                  <a:pt x="4120" y="3001"/>
                </a:lnTo>
                <a:lnTo>
                  <a:pt x="3262" y="1823"/>
                </a:lnTo>
                <a:lnTo>
                  <a:pt x="3750" y="442"/>
                </a:lnTo>
                <a:lnTo>
                  <a:pt x="2357" y="894"/>
                </a:lnTo>
                <a:lnTo>
                  <a:pt x="1203"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68328" y="5575469"/>
            <a:ext cx="176341" cy="176811"/>
          </a:xfrm>
          <a:custGeom>
            <a:avLst/>
            <a:gdLst/>
            <a:ahLst/>
            <a:cxnLst/>
            <a:rect l="l" t="t" r="r" b="b"/>
            <a:pathLst>
              <a:path w="4133" h="4144" extrusionOk="0">
                <a:moveTo>
                  <a:pt x="1203" y="0"/>
                </a:moveTo>
                <a:lnTo>
                  <a:pt x="1203" y="1465"/>
                </a:lnTo>
                <a:lnTo>
                  <a:pt x="1" y="2286"/>
                </a:lnTo>
                <a:lnTo>
                  <a:pt x="1394" y="2739"/>
                </a:lnTo>
                <a:lnTo>
                  <a:pt x="1811" y="4144"/>
                </a:lnTo>
                <a:lnTo>
                  <a:pt x="2668" y="2965"/>
                </a:lnTo>
                <a:lnTo>
                  <a:pt x="4132" y="3001"/>
                </a:lnTo>
                <a:lnTo>
                  <a:pt x="3275" y="1822"/>
                </a:lnTo>
                <a:lnTo>
                  <a:pt x="3763" y="441"/>
                </a:lnTo>
                <a:lnTo>
                  <a:pt x="2370" y="893"/>
                </a:lnTo>
                <a:lnTo>
                  <a:pt x="1203"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1347324" y="2119187"/>
            <a:ext cx="418133" cy="419669"/>
          </a:xfrm>
          <a:custGeom>
            <a:avLst/>
            <a:gdLst/>
            <a:ahLst/>
            <a:cxnLst/>
            <a:rect l="l" t="t" r="r" b="b"/>
            <a:pathLst>
              <a:path w="9800" h="9836" extrusionOk="0">
                <a:moveTo>
                  <a:pt x="2858" y="1"/>
                </a:moveTo>
                <a:lnTo>
                  <a:pt x="2858" y="3465"/>
                </a:lnTo>
                <a:lnTo>
                  <a:pt x="0" y="5442"/>
                </a:lnTo>
                <a:lnTo>
                  <a:pt x="3298" y="6513"/>
                </a:lnTo>
                <a:lnTo>
                  <a:pt x="4287" y="9835"/>
                </a:lnTo>
                <a:lnTo>
                  <a:pt x="6335" y="7025"/>
                </a:lnTo>
                <a:lnTo>
                  <a:pt x="9799" y="7121"/>
                </a:lnTo>
                <a:lnTo>
                  <a:pt x="9799" y="7121"/>
                </a:lnTo>
                <a:lnTo>
                  <a:pt x="7763" y="4311"/>
                </a:lnTo>
                <a:lnTo>
                  <a:pt x="8918" y="1036"/>
                </a:lnTo>
                <a:lnTo>
                  <a:pt x="8918" y="1036"/>
                </a:lnTo>
                <a:lnTo>
                  <a:pt x="5620" y="2108"/>
                </a:lnTo>
                <a:lnTo>
                  <a:pt x="2858"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44679" y="-7453"/>
            <a:ext cx="286037" cy="286037"/>
          </a:xfrm>
          <a:custGeom>
            <a:avLst/>
            <a:gdLst/>
            <a:ahLst/>
            <a:cxnLst/>
            <a:rect l="l" t="t" r="r" b="b"/>
            <a:pathLst>
              <a:path w="6704" h="6704" extrusionOk="0">
                <a:moveTo>
                  <a:pt x="3346" y="1"/>
                </a:moveTo>
                <a:cubicBezTo>
                  <a:pt x="1500" y="1"/>
                  <a:pt x="0" y="1501"/>
                  <a:pt x="0" y="3346"/>
                </a:cubicBezTo>
                <a:cubicBezTo>
                  <a:pt x="0" y="5204"/>
                  <a:pt x="1500" y="6704"/>
                  <a:pt x="3346" y="6704"/>
                </a:cubicBezTo>
                <a:cubicBezTo>
                  <a:pt x="5203" y="6704"/>
                  <a:pt x="6703" y="5204"/>
                  <a:pt x="6703" y="3346"/>
                </a:cubicBezTo>
                <a:cubicBezTo>
                  <a:pt x="6703" y="1501"/>
                  <a:pt x="5203" y="1"/>
                  <a:pt x="334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1014475" y="6175168"/>
            <a:ext cx="109269" cy="109227"/>
          </a:xfrm>
          <a:custGeom>
            <a:avLst/>
            <a:gdLst/>
            <a:ahLst/>
            <a:cxnLst/>
            <a:rect l="l" t="t" r="r" b="b"/>
            <a:pathLst>
              <a:path w="2561" h="2560" extrusionOk="0">
                <a:moveTo>
                  <a:pt x="1287" y="0"/>
                </a:moveTo>
                <a:cubicBezTo>
                  <a:pt x="572" y="0"/>
                  <a:pt x="1" y="572"/>
                  <a:pt x="1" y="1274"/>
                </a:cubicBezTo>
                <a:cubicBezTo>
                  <a:pt x="1" y="1988"/>
                  <a:pt x="572" y="2560"/>
                  <a:pt x="1287" y="2560"/>
                </a:cubicBezTo>
                <a:cubicBezTo>
                  <a:pt x="1989" y="2560"/>
                  <a:pt x="2561" y="1988"/>
                  <a:pt x="2561" y="1274"/>
                </a:cubicBezTo>
                <a:cubicBezTo>
                  <a:pt x="2561" y="572"/>
                  <a:pt x="1989" y="0"/>
                  <a:pt x="128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90406" y="1970453"/>
            <a:ext cx="109269" cy="109269"/>
          </a:xfrm>
          <a:custGeom>
            <a:avLst/>
            <a:gdLst/>
            <a:ahLst/>
            <a:cxnLst/>
            <a:rect l="l" t="t" r="r" b="b"/>
            <a:pathLst>
              <a:path w="2561" h="2561" extrusionOk="0">
                <a:moveTo>
                  <a:pt x="1274" y="1"/>
                </a:moveTo>
                <a:cubicBezTo>
                  <a:pt x="572" y="1"/>
                  <a:pt x="0" y="572"/>
                  <a:pt x="0" y="1275"/>
                </a:cubicBezTo>
                <a:cubicBezTo>
                  <a:pt x="0" y="1989"/>
                  <a:pt x="572" y="2561"/>
                  <a:pt x="1274" y="2561"/>
                </a:cubicBezTo>
                <a:cubicBezTo>
                  <a:pt x="1977" y="2561"/>
                  <a:pt x="2560" y="1989"/>
                  <a:pt x="2560" y="1275"/>
                </a:cubicBezTo>
                <a:cubicBezTo>
                  <a:pt x="2560" y="572"/>
                  <a:pt x="1977" y="1"/>
                  <a:pt x="1274" y="1"/>
                </a:cubicBezTo>
                <a:close/>
              </a:path>
            </a:pathLst>
          </a:custGeom>
          <a:solidFill>
            <a:srgbClr val="7269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 name="Google Shape;26;p2"/>
          <p:cNvGrpSpPr/>
          <p:nvPr/>
        </p:nvGrpSpPr>
        <p:grpSpPr>
          <a:xfrm rot="1274123">
            <a:off x="11305449" y="-31757"/>
            <a:ext cx="1332896" cy="1456296"/>
            <a:chOff x="-3828150" y="2463459"/>
            <a:chExt cx="999672" cy="1092223"/>
          </a:xfrm>
        </p:grpSpPr>
        <p:sp>
          <p:nvSpPr>
            <p:cNvPr id="27" name="Google Shape;27;p2"/>
            <p:cNvSpPr/>
            <p:nvPr/>
          </p:nvSpPr>
          <p:spPr>
            <a:xfrm>
              <a:off x="-3308742" y="2486209"/>
              <a:ext cx="126529" cy="119732"/>
            </a:xfrm>
            <a:custGeom>
              <a:avLst/>
              <a:gdLst/>
              <a:ahLst/>
              <a:cxnLst/>
              <a:rect l="l" t="t" r="r" b="b"/>
              <a:pathLst>
                <a:path w="3109" h="2942" extrusionOk="0">
                  <a:moveTo>
                    <a:pt x="2251" y="1"/>
                  </a:moveTo>
                  <a:cubicBezTo>
                    <a:pt x="2013" y="1168"/>
                    <a:pt x="1406" y="2072"/>
                    <a:pt x="120" y="2418"/>
                  </a:cubicBezTo>
                  <a:cubicBezTo>
                    <a:pt x="49" y="2727"/>
                    <a:pt x="1" y="2942"/>
                    <a:pt x="1" y="2942"/>
                  </a:cubicBezTo>
                  <a:lnTo>
                    <a:pt x="3109" y="2942"/>
                  </a:lnTo>
                  <a:cubicBezTo>
                    <a:pt x="3109" y="2942"/>
                    <a:pt x="2799" y="989"/>
                    <a:pt x="2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303859" y="2463459"/>
              <a:ext cx="86767" cy="121156"/>
            </a:xfrm>
            <a:custGeom>
              <a:avLst/>
              <a:gdLst/>
              <a:ahLst/>
              <a:cxnLst/>
              <a:rect l="l" t="t" r="r" b="b"/>
              <a:pathLst>
                <a:path w="2132" h="2977" extrusionOk="0">
                  <a:moveTo>
                    <a:pt x="1500" y="0"/>
                  </a:moveTo>
                  <a:cubicBezTo>
                    <a:pt x="798" y="0"/>
                    <a:pt x="226" y="2000"/>
                    <a:pt x="0" y="2977"/>
                  </a:cubicBezTo>
                  <a:cubicBezTo>
                    <a:pt x="1286" y="2631"/>
                    <a:pt x="1893" y="1727"/>
                    <a:pt x="2131" y="572"/>
                  </a:cubicBezTo>
                  <a:cubicBezTo>
                    <a:pt x="1953" y="226"/>
                    <a:pt x="1738"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 name="Google Shape;29;p2"/>
            <p:cNvGrpSpPr/>
            <p:nvPr/>
          </p:nvGrpSpPr>
          <p:grpSpPr>
            <a:xfrm>
              <a:off x="-3828150" y="2582172"/>
              <a:ext cx="999672" cy="973510"/>
              <a:chOff x="-3828150" y="2582172"/>
              <a:chExt cx="999672" cy="973510"/>
            </a:xfrm>
          </p:grpSpPr>
          <p:sp>
            <p:nvSpPr>
              <p:cNvPr id="30" name="Google Shape;30;p2"/>
              <p:cNvSpPr/>
              <p:nvPr/>
            </p:nvSpPr>
            <p:spPr>
              <a:xfrm>
                <a:off x="-3742403" y="3460653"/>
                <a:ext cx="100360" cy="36180"/>
              </a:xfrm>
              <a:custGeom>
                <a:avLst/>
                <a:gdLst/>
                <a:ahLst/>
                <a:cxnLst/>
                <a:rect l="l" t="t" r="r" b="b"/>
                <a:pathLst>
                  <a:path w="2466" h="889" extrusionOk="0">
                    <a:moveTo>
                      <a:pt x="2465" y="0"/>
                    </a:moveTo>
                    <a:cubicBezTo>
                      <a:pt x="1811" y="107"/>
                      <a:pt x="1157" y="157"/>
                      <a:pt x="502" y="157"/>
                    </a:cubicBezTo>
                    <a:cubicBezTo>
                      <a:pt x="430" y="157"/>
                      <a:pt x="359" y="156"/>
                      <a:pt x="287" y="155"/>
                    </a:cubicBezTo>
                    <a:cubicBezTo>
                      <a:pt x="215" y="405"/>
                      <a:pt x="120" y="643"/>
                      <a:pt x="1" y="869"/>
                    </a:cubicBezTo>
                    <a:cubicBezTo>
                      <a:pt x="150" y="882"/>
                      <a:pt x="299" y="888"/>
                      <a:pt x="448" y="888"/>
                    </a:cubicBezTo>
                    <a:cubicBezTo>
                      <a:pt x="1142" y="888"/>
                      <a:pt x="1828" y="751"/>
                      <a:pt x="2465" y="476"/>
                    </a:cubicBezTo>
                    <a:lnTo>
                      <a:pt x="2465" y="0"/>
                    </a:ln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805848" y="3460164"/>
                <a:ext cx="75128" cy="35895"/>
              </a:xfrm>
              <a:custGeom>
                <a:avLst/>
                <a:gdLst/>
                <a:ahLst/>
                <a:cxnLst/>
                <a:rect l="l" t="t" r="r" b="b"/>
                <a:pathLst>
                  <a:path w="1846" h="882" extrusionOk="0">
                    <a:moveTo>
                      <a:pt x="0" y="0"/>
                    </a:moveTo>
                    <a:lnTo>
                      <a:pt x="0" y="488"/>
                    </a:lnTo>
                    <a:cubicBezTo>
                      <a:pt x="488" y="715"/>
                      <a:pt x="1024" y="846"/>
                      <a:pt x="1560" y="881"/>
                    </a:cubicBezTo>
                    <a:cubicBezTo>
                      <a:pt x="1679" y="655"/>
                      <a:pt x="1774" y="417"/>
                      <a:pt x="1846" y="167"/>
                    </a:cubicBezTo>
                    <a:cubicBezTo>
                      <a:pt x="1227" y="155"/>
                      <a:pt x="607" y="107"/>
                      <a:pt x="0"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30764" y="3337138"/>
                <a:ext cx="88721" cy="129906"/>
              </a:xfrm>
              <a:custGeom>
                <a:avLst/>
                <a:gdLst/>
                <a:ahLst/>
                <a:cxnLst/>
                <a:rect l="l" t="t" r="r" b="b"/>
                <a:pathLst>
                  <a:path w="2180" h="3192" extrusionOk="0">
                    <a:moveTo>
                      <a:pt x="1221" y="1"/>
                    </a:moveTo>
                    <a:cubicBezTo>
                      <a:pt x="971" y="1"/>
                      <a:pt x="705" y="63"/>
                      <a:pt x="370" y="202"/>
                    </a:cubicBezTo>
                    <a:cubicBezTo>
                      <a:pt x="286" y="1023"/>
                      <a:pt x="203" y="1845"/>
                      <a:pt x="108" y="2678"/>
                    </a:cubicBezTo>
                    <a:cubicBezTo>
                      <a:pt x="84" y="2845"/>
                      <a:pt x="48" y="3023"/>
                      <a:pt x="1" y="3190"/>
                    </a:cubicBezTo>
                    <a:cubicBezTo>
                      <a:pt x="73" y="3191"/>
                      <a:pt x="144" y="3192"/>
                      <a:pt x="216" y="3192"/>
                    </a:cubicBezTo>
                    <a:cubicBezTo>
                      <a:pt x="871" y="3192"/>
                      <a:pt x="1525" y="3142"/>
                      <a:pt x="2179" y="3035"/>
                    </a:cubicBezTo>
                    <a:lnTo>
                      <a:pt x="2179" y="261"/>
                    </a:lnTo>
                    <a:cubicBezTo>
                      <a:pt x="1817" y="96"/>
                      <a:pt x="1531" y="1"/>
                      <a:pt x="1221" y="1"/>
                    </a:cubicBez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805848" y="3345318"/>
                <a:ext cx="90145" cy="121645"/>
              </a:xfrm>
              <a:custGeom>
                <a:avLst/>
                <a:gdLst/>
                <a:ahLst/>
                <a:cxnLst/>
                <a:rect l="l" t="t" r="r" b="b"/>
                <a:pathLst>
                  <a:path w="2215" h="2989" extrusionOk="0">
                    <a:moveTo>
                      <a:pt x="2215" y="1"/>
                    </a:moveTo>
                    <a:lnTo>
                      <a:pt x="2215" y="1"/>
                    </a:lnTo>
                    <a:cubicBezTo>
                      <a:pt x="2108" y="48"/>
                      <a:pt x="2000" y="96"/>
                      <a:pt x="1893" y="155"/>
                    </a:cubicBezTo>
                    <a:cubicBezTo>
                      <a:pt x="1596" y="289"/>
                      <a:pt x="1279" y="355"/>
                      <a:pt x="963" y="355"/>
                    </a:cubicBezTo>
                    <a:cubicBezTo>
                      <a:pt x="633" y="355"/>
                      <a:pt x="304" y="283"/>
                      <a:pt x="0" y="143"/>
                    </a:cubicBezTo>
                    <a:lnTo>
                      <a:pt x="0" y="2822"/>
                    </a:lnTo>
                    <a:cubicBezTo>
                      <a:pt x="607" y="2929"/>
                      <a:pt x="1227" y="2977"/>
                      <a:pt x="1846" y="2989"/>
                    </a:cubicBezTo>
                    <a:cubicBezTo>
                      <a:pt x="1893" y="2822"/>
                      <a:pt x="1929" y="2644"/>
                      <a:pt x="1953" y="2477"/>
                    </a:cubicBezTo>
                    <a:cubicBezTo>
                      <a:pt x="2048" y="1644"/>
                      <a:pt x="2131" y="822"/>
                      <a:pt x="2215"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805848" y="2884508"/>
                <a:ext cx="113424" cy="444498"/>
              </a:xfrm>
              <a:custGeom>
                <a:avLst/>
                <a:gdLst/>
                <a:ahLst/>
                <a:cxnLst/>
                <a:rect l="l" t="t" r="r" b="b"/>
                <a:pathLst>
                  <a:path w="2787" h="10922" extrusionOk="0">
                    <a:moveTo>
                      <a:pt x="2631" y="1"/>
                    </a:moveTo>
                    <a:lnTo>
                      <a:pt x="2631" y="1"/>
                    </a:lnTo>
                    <a:cubicBezTo>
                      <a:pt x="2381" y="72"/>
                      <a:pt x="2131" y="167"/>
                      <a:pt x="1893" y="298"/>
                    </a:cubicBezTo>
                    <a:cubicBezTo>
                      <a:pt x="1593" y="434"/>
                      <a:pt x="1272" y="502"/>
                      <a:pt x="953" y="502"/>
                    </a:cubicBezTo>
                    <a:cubicBezTo>
                      <a:pt x="626" y="502"/>
                      <a:pt x="301" y="431"/>
                      <a:pt x="0" y="286"/>
                    </a:cubicBezTo>
                    <a:lnTo>
                      <a:pt x="0" y="10621"/>
                    </a:lnTo>
                    <a:cubicBezTo>
                      <a:pt x="280" y="10784"/>
                      <a:pt x="625" y="10922"/>
                      <a:pt x="984" y="10922"/>
                    </a:cubicBezTo>
                    <a:cubicBezTo>
                      <a:pt x="1175" y="10922"/>
                      <a:pt x="1370" y="10883"/>
                      <a:pt x="1560" y="10788"/>
                    </a:cubicBezTo>
                    <a:cubicBezTo>
                      <a:pt x="1798" y="10681"/>
                      <a:pt x="2036" y="10573"/>
                      <a:pt x="2286" y="10490"/>
                    </a:cubicBezTo>
                    <a:cubicBezTo>
                      <a:pt x="2608" y="7002"/>
                      <a:pt x="2786" y="3501"/>
                      <a:pt x="2631"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12816" y="2882596"/>
                <a:ext cx="70773" cy="432248"/>
              </a:xfrm>
              <a:custGeom>
                <a:avLst/>
                <a:gdLst/>
                <a:ahLst/>
                <a:cxnLst/>
                <a:rect l="l" t="t" r="r" b="b"/>
                <a:pathLst>
                  <a:path w="1739" h="10621" extrusionOk="0">
                    <a:moveTo>
                      <a:pt x="777" y="1"/>
                    </a:moveTo>
                    <a:cubicBezTo>
                      <a:pt x="640" y="1"/>
                      <a:pt x="499" y="19"/>
                      <a:pt x="345" y="60"/>
                    </a:cubicBezTo>
                    <a:cubicBezTo>
                      <a:pt x="488" y="3548"/>
                      <a:pt x="322" y="7049"/>
                      <a:pt x="0" y="10549"/>
                    </a:cubicBezTo>
                    <a:cubicBezTo>
                      <a:pt x="251" y="10460"/>
                      <a:pt x="512" y="10417"/>
                      <a:pt x="771" y="10417"/>
                    </a:cubicBezTo>
                    <a:cubicBezTo>
                      <a:pt x="1102" y="10417"/>
                      <a:pt x="1431" y="10487"/>
                      <a:pt x="1738" y="10620"/>
                    </a:cubicBezTo>
                    <a:lnTo>
                      <a:pt x="1738" y="262"/>
                    </a:lnTo>
                    <a:cubicBezTo>
                      <a:pt x="1375" y="97"/>
                      <a:pt x="1087" y="1"/>
                      <a:pt x="777" y="1"/>
                    </a:cubicBez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709927" y="2738651"/>
                <a:ext cx="67883" cy="121197"/>
              </a:xfrm>
              <a:custGeom>
                <a:avLst/>
                <a:gdLst/>
                <a:ahLst/>
                <a:cxnLst/>
                <a:rect l="l" t="t" r="r" b="b"/>
                <a:pathLst>
                  <a:path w="1668" h="2978" extrusionOk="0">
                    <a:moveTo>
                      <a:pt x="1" y="1"/>
                    </a:moveTo>
                    <a:cubicBezTo>
                      <a:pt x="108" y="942"/>
                      <a:pt x="179" y="1882"/>
                      <a:pt x="239" y="2835"/>
                    </a:cubicBezTo>
                    <a:cubicBezTo>
                      <a:pt x="397" y="2799"/>
                      <a:pt x="559" y="2782"/>
                      <a:pt x="720" y="2782"/>
                    </a:cubicBezTo>
                    <a:cubicBezTo>
                      <a:pt x="1043" y="2782"/>
                      <a:pt x="1366" y="2850"/>
                      <a:pt x="1667" y="2977"/>
                    </a:cubicBezTo>
                    <a:lnTo>
                      <a:pt x="1667" y="1"/>
                    </a:ln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805848" y="2738651"/>
                <a:ext cx="106139" cy="135726"/>
              </a:xfrm>
              <a:custGeom>
                <a:avLst/>
                <a:gdLst/>
                <a:ahLst/>
                <a:cxnLst/>
                <a:rect l="l" t="t" r="r" b="b"/>
                <a:pathLst>
                  <a:path w="2608" h="3335" extrusionOk="0">
                    <a:moveTo>
                      <a:pt x="0" y="1"/>
                    </a:moveTo>
                    <a:lnTo>
                      <a:pt x="0" y="3025"/>
                    </a:lnTo>
                    <a:cubicBezTo>
                      <a:pt x="283" y="3190"/>
                      <a:pt x="634" y="3335"/>
                      <a:pt x="997" y="3335"/>
                    </a:cubicBezTo>
                    <a:cubicBezTo>
                      <a:pt x="1184" y="3335"/>
                      <a:pt x="1374" y="3297"/>
                      <a:pt x="1560" y="3204"/>
                    </a:cubicBezTo>
                    <a:cubicBezTo>
                      <a:pt x="1893" y="3037"/>
                      <a:pt x="2239" y="2906"/>
                      <a:pt x="2608" y="2823"/>
                    </a:cubicBezTo>
                    <a:cubicBezTo>
                      <a:pt x="2548" y="1882"/>
                      <a:pt x="2477" y="942"/>
                      <a:pt x="2370"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805848" y="3311418"/>
                <a:ext cx="93075" cy="48308"/>
              </a:xfrm>
              <a:custGeom>
                <a:avLst/>
                <a:gdLst/>
                <a:ahLst/>
                <a:cxnLst/>
                <a:rect l="l" t="t" r="r" b="b"/>
                <a:pathLst>
                  <a:path w="2287" h="1187" extrusionOk="0">
                    <a:moveTo>
                      <a:pt x="2286" y="0"/>
                    </a:moveTo>
                    <a:lnTo>
                      <a:pt x="2286" y="0"/>
                    </a:lnTo>
                    <a:cubicBezTo>
                      <a:pt x="2036" y="83"/>
                      <a:pt x="1798" y="179"/>
                      <a:pt x="1560" y="298"/>
                    </a:cubicBezTo>
                    <a:cubicBezTo>
                      <a:pt x="1370" y="393"/>
                      <a:pt x="1175" y="432"/>
                      <a:pt x="984" y="432"/>
                    </a:cubicBezTo>
                    <a:cubicBezTo>
                      <a:pt x="625" y="432"/>
                      <a:pt x="280" y="294"/>
                      <a:pt x="0" y="131"/>
                    </a:cubicBezTo>
                    <a:lnTo>
                      <a:pt x="0" y="976"/>
                    </a:lnTo>
                    <a:cubicBezTo>
                      <a:pt x="301" y="1115"/>
                      <a:pt x="626" y="1186"/>
                      <a:pt x="953" y="1186"/>
                    </a:cubicBezTo>
                    <a:cubicBezTo>
                      <a:pt x="1272" y="1186"/>
                      <a:pt x="1593" y="1118"/>
                      <a:pt x="1893" y="976"/>
                    </a:cubicBezTo>
                    <a:cubicBezTo>
                      <a:pt x="2000" y="929"/>
                      <a:pt x="2108" y="881"/>
                      <a:pt x="2215" y="834"/>
                    </a:cubicBezTo>
                    <a:cubicBezTo>
                      <a:pt x="2239" y="560"/>
                      <a:pt x="2262" y="274"/>
                      <a:pt x="2286"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715747" y="3306534"/>
                <a:ext cx="73703" cy="41267"/>
              </a:xfrm>
              <a:custGeom>
                <a:avLst/>
                <a:gdLst/>
                <a:ahLst/>
                <a:cxnLst/>
                <a:rect l="l" t="t" r="r" b="b"/>
                <a:pathLst>
                  <a:path w="1811" h="1014" extrusionOk="0">
                    <a:moveTo>
                      <a:pt x="843" y="0"/>
                    </a:moveTo>
                    <a:cubicBezTo>
                      <a:pt x="584" y="0"/>
                      <a:pt x="323" y="43"/>
                      <a:pt x="72" y="132"/>
                    </a:cubicBezTo>
                    <a:cubicBezTo>
                      <a:pt x="48" y="406"/>
                      <a:pt x="25" y="680"/>
                      <a:pt x="1" y="954"/>
                    </a:cubicBezTo>
                    <a:cubicBezTo>
                      <a:pt x="336" y="815"/>
                      <a:pt x="602" y="753"/>
                      <a:pt x="852" y="753"/>
                    </a:cubicBezTo>
                    <a:cubicBezTo>
                      <a:pt x="1162" y="753"/>
                      <a:pt x="1448" y="848"/>
                      <a:pt x="1810" y="1013"/>
                    </a:cubicBezTo>
                    <a:lnTo>
                      <a:pt x="1810" y="203"/>
                    </a:lnTo>
                    <a:cubicBezTo>
                      <a:pt x="1503" y="70"/>
                      <a:pt x="1174" y="0"/>
                      <a:pt x="843"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805848" y="2853497"/>
                <a:ext cx="107116" cy="51482"/>
              </a:xfrm>
              <a:custGeom>
                <a:avLst/>
                <a:gdLst/>
                <a:ahLst/>
                <a:cxnLst/>
                <a:rect l="l" t="t" r="r" b="b"/>
                <a:pathLst>
                  <a:path w="2632" h="1265" extrusionOk="0">
                    <a:moveTo>
                      <a:pt x="2596" y="1"/>
                    </a:moveTo>
                    <a:cubicBezTo>
                      <a:pt x="2239" y="84"/>
                      <a:pt x="1881" y="215"/>
                      <a:pt x="1560" y="382"/>
                    </a:cubicBezTo>
                    <a:cubicBezTo>
                      <a:pt x="1374" y="471"/>
                      <a:pt x="1184" y="507"/>
                      <a:pt x="997" y="507"/>
                    </a:cubicBezTo>
                    <a:cubicBezTo>
                      <a:pt x="634" y="507"/>
                      <a:pt x="283" y="368"/>
                      <a:pt x="0" y="203"/>
                    </a:cubicBezTo>
                    <a:lnTo>
                      <a:pt x="0" y="1048"/>
                    </a:lnTo>
                    <a:cubicBezTo>
                      <a:pt x="301" y="1193"/>
                      <a:pt x="626" y="1264"/>
                      <a:pt x="953" y="1264"/>
                    </a:cubicBezTo>
                    <a:cubicBezTo>
                      <a:pt x="1272" y="1264"/>
                      <a:pt x="1593" y="1196"/>
                      <a:pt x="1893" y="1060"/>
                    </a:cubicBezTo>
                    <a:cubicBezTo>
                      <a:pt x="2131" y="929"/>
                      <a:pt x="2381" y="834"/>
                      <a:pt x="2631" y="763"/>
                    </a:cubicBezTo>
                    <a:cubicBezTo>
                      <a:pt x="2620" y="513"/>
                      <a:pt x="2608" y="263"/>
                      <a:pt x="2596" y="1"/>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700241" y="2851829"/>
                <a:ext cx="58197" cy="41430"/>
              </a:xfrm>
              <a:custGeom>
                <a:avLst/>
                <a:gdLst/>
                <a:ahLst/>
                <a:cxnLst/>
                <a:rect l="l" t="t" r="r" b="b"/>
                <a:pathLst>
                  <a:path w="1430" h="1018" extrusionOk="0">
                    <a:moveTo>
                      <a:pt x="482" y="1"/>
                    </a:moveTo>
                    <a:cubicBezTo>
                      <a:pt x="321" y="1"/>
                      <a:pt x="159" y="18"/>
                      <a:pt x="1" y="54"/>
                    </a:cubicBezTo>
                    <a:cubicBezTo>
                      <a:pt x="13" y="304"/>
                      <a:pt x="25" y="566"/>
                      <a:pt x="36" y="816"/>
                    </a:cubicBezTo>
                    <a:cubicBezTo>
                      <a:pt x="194" y="775"/>
                      <a:pt x="336" y="757"/>
                      <a:pt x="473" y="757"/>
                    </a:cubicBezTo>
                    <a:cubicBezTo>
                      <a:pt x="783" y="757"/>
                      <a:pt x="1066" y="853"/>
                      <a:pt x="1429" y="1018"/>
                    </a:cubicBezTo>
                    <a:lnTo>
                      <a:pt x="1429" y="196"/>
                    </a:lnTo>
                    <a:cubicBezTo>
                      <a:pt x="1128" y="69"/>
                      <a:pt x="805" y="1"/>
                      <a:pt x="482" y="1"/>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787454" y="2604921"/>
                <a:ext cx="126529" cy="119244"/>
              </a:xfrm>
              <a:custGeom>
                <a:avLst/>
                <a:gdLst/>
                <a:ahLst/>
                <a:cxnLst/>
                <a:rect l="l" t="t" r="r" b="b"/>
                <a:pathLst>
                  <a:path w="3109" h="2930" extrusionOk="0">
                    <a:moveTo>
                      <a:pt x="2251" y="1"/>
                    </a:moveTo>
                    <a:cubicBezTo>
                      <a:pt x="2025" y="1156"/>
                      <a:pt x="1406" y="2061"/>
                      <a:pt x="120" y="2418"/>
                    </a:cubicBezTo>
                    <a:cubicBezTo>
                      <a:pt x="48" y="2727"/>
                      <a:pt x="1" y="2930"/>
                      <a:pt x="1" y="2930"/>
                    </a:cubicBezTo>
                    <a:lnTo>
                      <a:pt x="3108" y="2930"/>
                    </a:lnTo>
                    <a:cubicBezTo>
                      <a:pt x="3108" y="2930"/>
                      <a:pt x="2799" y="989"/>
                      <a:pt x="2251" y="1"/>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782611" y="2582172"/>
                <a:ext cx="86767" cy="121156"/>
              </a:xfrm>
              <a:custGeom>
                <a:avLst/>
                <a:gdLst/>
                <a:ahLst/>
                <a:cxnLst/>
                <a:rect l="l" t="t" r="r" b="b"/>
                <a:pathLst>
                  <a:path w="2132" h="2977" extrusionOk="0">
                    <a:moveTo>
                      <a:pt x="1501" y="0"/>
                    </a:moveTo>
                    <a:cubicBezTo>
                      <a:pt x="798" y="0"/>
                      <a:pt x="239" y="2000"/>
                      <a:pt x="1" y="2977"/>
                    </a:cubicBezTo>
                    <a:cubicBezTo>
                      <a:pt x="1287" y="2620"/>
                      <a:pt x="1906" y="1715"/>
                      <a:pt x="2132" y="560"/>
                    </a:cubicBezTo>
                    <a:cubicBezTo>
                      <a:pt x="1953" y="226"/>
                      <a:pt x="1739" y="0"/>
                      <a:pt x="1501"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711392" y="2722209"/>
                <a:ext cx="78058" cy="31988"/>
              </a:xfrm>
              <a:custGeom>
                <a:avLst/>
                <a:gdLst/>
                <a:ahLst/>
                <a:cxnLst/>
                <a:rect l="l" t="t" r="r" b="b"/>
                <a:pathLst>
                  <a:path w="1918" h="786" extrusionOk="0">
                    <a:moveTo>
                      <a:pt x="1" y="0"/>
                    </a:moveTo>
                    <a:cubicBezTo>
                      <a:pt x="37" y="262"/>
                      <a:pt x="60" y="524"/>
                      <a:pt x="84" y="786"/>
                    </a:cubicBezTo>
                    <a:lnTo>
                      <a:pt x="1394" y="786"/>
                    </a:lnTo>
                    <a:cubicBezTo>
                      <a:pt x="1918" y="786"/>
                      <a:pt x="1918" y="0"/>
                      <a:pt x="1394"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810203" y="2722169"/>
                <a:ext cx="102273" cy="32029"/>
              </a:xfrm>
              <a:custGeom>
                <a:avLst/>
                <a:gdLst/>
                <a:ahLst/>
                <a:cxnLst/>
                <a:rect l="l" t="t" r="r" b="b"/>
                <a:pathLst>
                  <a:path w="2513" h="787" extrusionOk="0">
                    <a:moveTo>
                      <a:pt x="383" y="1"/>
                    </a:moveTo>
                    <a:cubicBezTo>
                      <a:pt x="167" y="1"/>
                      <a:pt x="0" y="175"/>
                      <a:pt x="12" y="394"/>
                    </a:cubicBezTo>
                    <a:cubicBezTo>
                      <a:pt x="12" y="608"/>
                      <a:pt x="179" y="787"/>
                      <a:pt x="405" y="787"/>
                    </a:cubicBezTo>
                    <a:lnTo>
                      <a:pt x="2512" y="787"/>
                    </a:lnTo>
                    <a:cubicBezTo>
                      <a:pt x="2488" y="525"/>
                      <a:pt x="2453" y="263"/>
                      <a:pt x="2429" y="1"/>
                    </a:cubicBezTo>
                    <a:lnTo>
                      <a:pt x="405" y="1"/>
                    </a:lnTo>
                    <a:cubicBezTo>
                      <a:pt x="398" y="1"/>
                      <a:pt x="391" y="1"/>
                      <a:pt x="383" y="1"/>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577175" y="3480024"/>
                <a:ext cx="100360" cy="34715"/>
              </a:xfrm>
              <a:custGeom>
                <a:avLst/>
                <a:gdLst/>
                <a:ahLst/>
                <a:cxnLst/>
                <a:rect l="l" t="t" r="r" b="b"/>
                <a:pathLst>
                  <a:path w="2466" h="853" extrusionOk="0">
                    <a:moveTo>
                      <a:pt x="2466" y="0"/>
                    </a:moveTo>
                    <a:cubicBezTo>
                      <a:pt x="1811" y="108"/>
                      <a:pt x="1157" y="157"/>
                      <a:pt x="502" y="157"/>
                    </a:cubicBezTo>
                    <a:cubicBezTo>
                      <a:pt x="430" y="157"/>
                      <a:pt x="359" y="156"/>
                      <a:pt x="287" y="155"/>
                    </a:cubicBezTo>
                    <a:cubicBezTo>
                      <a:pt x="215" y="393"/>
                      <a:pt x="120" y="620"/>
                      <a:pt x="1" y="834"/>
                    </a:cubicBezTo>
                    <a:cubicBezTo>
                      <a:pt x="149" y="847"/>
                      <a:pt x="297" y="853"/>
                      <a:pt x="445" y="853"/>
                    </a:cubicBezTo>
                    <a:cubicBezTo>
                      <a:pt x="1132" y="853"/>
                      <a:pt x="1819" y="717"/>
                      <a:pt x="2466" y="453"/>
                    </a:cubicBezTo>
                    <a:lnTo>
                      <a:pt x="2466" y="0"/>
                    </a:ln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1109" y="3479536"/>
                <a:ext cx="75616" cy="34430"/>
              </a:xfrm>
              <a:custGeom>
                <a:avLst/>
                <a:gdLst/>
                <a:ahLst/>
                <a:cxnLst/>
                <a:rect l="l" t="t" r="r" b="b"/>
                <a:pathLst>
                  <a:path w="1858" h="846" extrusionOk="0">
                    <a:moveTo>
                      <a:pt x="0" y="1"/>
                    </a:moveTo>
                    <a:lnTo>
                      <a:pt x="0" y="465"/>
                    </a:lnTo>
                    <a:cubicBezTo>
                      <a:pt x="500" y="679"/>
                      <a:pt x="1036" y="798"/>
                      <a:pt x="1572" y="846"/>
                    </a:cubicBezTo>
                    <a:cubicBezTo>
                      <a:pt x="1691" y="620"/>
                      <a:pt x="1786" y="393"/>
                      <a:pt x="1858" y="167"/>
                    </a:cubicBezTo>
                    <a:cubicBezTo>
                      <a:pt x="1239" y="155"/>
                      <a:pt x="619" y="96"/>
                      <a:pt x="0"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65536" y="3363387"/>
                <a:ext cx="88721" cy="123029"/>
              </a:xfrm>
              <a:custGeom>
                <a:avLst/>
                <a:gdLst/>
                <a:ahLst/>
                <a:cxnLst/>
                <a:rect l="l" t="t" r="r" b="b"/>
                <a:pathLst>
                  <a:path w="2180" h="3023" extrusionOk="0">
                    <a:moveTo>
                      <a:pt x="1224" y="1"/>
                    </a:moveTo>
                    <a:cubicBezTo>
                      <a:pt x="973" y="1"/>
                      <a:pt x="706" y="59"/>
                      <a:pt x="370" y="188"/>
                    </a:cubicBezTo>
                    <a:cubicBezTo>
                      <a:pt x="286" y="973"/>
                      <a:pt x="203" y="1747"/>
                      <a:pt x="108" y="2533"/>
                    </a:cubicBezTo>
                    <a:cubicBezTo>
                      <a:pt x="84" y="2700"/>
                      <a:pt x="48" y="2855"/>
                      <a:pt x="1" y="3021"/>
                    </a:cubicBezTo>
                    <a:cubicBezTo>
                      <a:pt x="73" y="3022"/>
                      <a:pt x="144" y="3023"/>
                      <a:pt x="216" y="3023"/>
                    </a:cubicBezTo>
                    <a:cubicBezTo>
                      <a:pt x="871" y="3023"/>
                      <a:pt x="1525" y="2974"/>
                      <a:pt x="2180" y="2866"/>
                    </a:cubicBezTo>
                    <a:lnTo>
                      <a:pt x="2180" y="247"/>
                    </a:lnTo>
                    <a:cubicBezTo>
                      <a:pt x="1818" y="89"/>
                      <a:pt x="1533" y="1"/>
                      <a:pt x="1224" y="1"/>
                    </a:cubicBez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641109" y="3370998"/>
                <a:ext cx="90633" cy="115377"/>
              </a:xfrm>
              <a:custGeom>
                <a:avLst/>
                <a:gdLst/>
                <a:ahLst/>
                <a:cxnLst/>
                <a:rect l="l" t="t" r="r" b="b"/>
                <a:pathLst>
                  <a:path w="2227" h="2835" extrusionOk="0">
                    <a:moveTo>
                      <a:pt x="2227" y="1"/>
                    </a:moveTo>
                    <a:lnTo>
                      <a:pt x="2227" y="1"/>
                    </a:lnTo>
                    <a:cubicBezTo>
                      <a:pt x="2120" y="48"/>
                      <a:pt x="2012" y="96"/>
                      <a:pt x="1905" y="143"/>
                    </a:cubicBezTo>
                    <a:cubicBezTo>
                      <a:pt x="1605" y="273"/>
                      <a:pt x="1284" y="338"/>
                      <a:pt x="964" y="338"/>
                    </a:cubicBezTo>
                    <a:cubicBezTo>
                      <a:pt x="636" y="338"/>
                      <a:pt x="307" y="270"/>
                      <a:pt x="0" y="132"/>
                    </a:cubicBezTo>
                    <a:lnTo>
                      <a:pt x="0" y="2679"/>
                    </a:lnTo>
                    <a:cubicBezTo>
                      <a:pt x="619" y="2775"/>
                      <a:pt x="1239" y="2822"/>
                      <a:pt x="1858" y="2834"/>
                    </a:cubicBezTo>
                    <a:cubicBezTo>
                      <a:pt x="1905" y="2668"/>
                      <a:pt x="1941" y="2513"/>
                      <a:pt x="1965" y="2346"/>
                    </a:cubicBezTo>
                    <a:cubicBezTo>
                      <a:pt x="2060" y="1560"/>
                      <a:pt x="2143" y="786"/>
                      <a:pt x="2227" y="1"/>
                    </a:cubicBezTo>
                    <a:close/>
                  </a:path>
                </a:pathLst>
              </a:custGeom>
              <a:solidFill>
                <a:srgbClr val="E79C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41109" y="2935868"/>
                <a:ext cx="113424" cy="419754"/>
              </a:xfrm>
              <a:custGeom>
                <a:avLst/>
                <a:gdLst/>
                <a:ahLst/>
                <a:cxnLst/>
                <a:rect l="l" t="t" r="r" b="b"/>
                <a:pathLst>
                  <a:path w="2787" h="10314" extrusionOk="0">
                    <a:moveTo>
                      <a:pt x="2643" y="1"/>
                    </a:moveTo>
                    <a:lnTo>
                      <a:pt x="2643" y="1"/>
                    </a:lnTo>
                    <a:cubicBezTo>
                      <a:pt x="2382" y="60"/>
                      <a:pt x="2143" y="156"/>
                      <a:pt x="1905" y="263"/>
                    </a:cubicBezTo>
                    <a:cubicBezTo>
                      <a:pt x="1602" y="394"/>
                      <a:pt x="1277" y="459"/>
                      <a:pt x="953" y="459"/>
                    </a:cubicBezTo>
                    <a:cubicBezTo>
                      <a:pt x="628" y="459"/>
                      <a:pt x="304" y="394"/>
                      <a:pt x="0" y="263"/>
                    </a:cubicBezTo>
                    <a:lnTo>
                      <a:pt x="0" y="10026"/>
                    </a:lnTo>
                    <a:cubicBezTo>
                      <a:pt x="290" y="10182"/>
                      <a:pt x="642" y="10313"/>
                      <a:pt x="1005" y="10313"/>
                    </a:cubicBezTo>
                    <a:cubicBezTo>
                      <a:pt x="1193" y="10313"/>
                      <a:pt x="1385" y="10278"/>
                      <a:pt x="1572" y="10192"/>
                    </a:cubicBezTo>
                    <a:cubicBezTo>
                      <a:pt x="1810" y="10085"/>
                      <a:pt x="2048" y="9990"/>
                      <a:pt x="2298" y="9919"/>
                    </a:cubicBezTo>
                    <a:cubicBezTo>
                      <a:pt x="2620" y="6609"/>
                      <a:pt x="2786" y="3299"/>
                      <a:pt x="26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547589" y="2933304"/>
                <a:ext cx="70285" cy="409173"/>
              </a:xfrm>
              <a:custGeom>
                <a:avLst/>
                <a:gdLst/>
                <a:ahLst/>
                <a:cxnLst/>
                <a:rect l="l" t="t" r="r" b="b"/>
                <a:pathLst>
                  <a:path w="1727" h="10054" extrusionOk="0">
                    <a:moveTo>
                      <a:pt x="758" y="0"/>
                    </a:moveTo>
                    <a:cubicBezTo>
                      <a:pt x="628" y="0"/>
                      <a:pt x="493" y="17"/>
                      <a:pt x="345" y="52"/>
                    </a:cubicBezTo>
                    <a:cubicBezTo>
                      <a:pt x="488" y="3362"/>
                      <a:pt x="322" y="6672"/>
                      <a:pt x="0" y="9982"/>
                    </a:cubicBezTo>
                    <a:cubicBezTo>
                      <a:pt x="249" y="9897"/>
                      <a:pt x="509" y="9855"/>
                      <a:pt x="770" y="9855"/>
                    </a:cubicBezTo>
                    <a:cubicBezTo>
                      <a:pt x="1096" y="9855"/>
                      <a:pt x="1422" y="9921"/>
                      <a:pt x="1727" y="10053"/>
                    </a:cubicBezTo>
                    <a:lnTo>
                      <a:pt x="1727" y="254"/>
                    </a:lnTo>
                    <a:cubicBezTo>
                      <a:pt x="1357" y="95"/>
                      <a:pt x="1071" y="0"/>
                      <a:pt x="758" y="0"/>
                    </a:cubicBez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544700" y="2797783"/>
                <a:ext cx="67883" cy="114889"/>
              </a:xfrm>
              <a:custGeom>
                <a:avLst/>
                <a:gdLst/>
                <a:ahLst/>
                <a:cxnLst/>
                <a:rect l="l" t="t" r="r" b="b"/>
                <a:pathLst>
                  <a:path w="1668" h="2823" extrusionOk="0">
                    <a:moveTo>
                      <a:pt x="1" y="0"/>
                    </a:moveTo>
                    <a:cubicBezTo>
                      <a:pt x="108" y="893"/>
                      <a:pt x="179" y="1774"/>
                      <a:pt x="239" y="2667"/>
                    </a:cubicBezTo>
                    <a:cubicBezTo>
                      <a:pt x="389" y="2637"/>
                      <a:pt x="541" y="2623"/>
                      <a:pt x="694" y="2623"/>
                    </a:cubicBezTo>
                    <a:cubicBezTo>
                      <a:pt x="1026" y="2623"/>
                      <a:pt x="1358" y="2692"/>
                      <a:pt x="1668" y="2822"/>
                    </a:cubicBezTo>
                    <a:lnTo>
                      <a:pt x="1668" y="0"/>
                    </a:ln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641109" y="2797783"/>
                <a:ext cx="106627" cy="127912"/>
              </a:xfrm>
              <a:custGeom>
                <a:avLst/>
                <a:gdLst/>
                <a:ahLst/>
                <a:cxnLst/>
                <a:rect l="l" t="t" r="r" b="b"/>
                <a:pathLst>
                  <a:path w="2620" h="3143" extrusionOk="0">
                    <a:moveTo>
                      <a:pt x="0" y="0"/>
                    </a:moveTo>
                    <a:lnTo>
                      <a:pt x="0" y="2858"/>
                    </a:lnTo>
                    <a:cubicBezTo>
                      <a:pt x="293" y="3008"/>
                      <a:pt x="649" y="3143"/>
                      <a:pt x="1015" y="3143"/>
                    </a:cubicBezTo>
                    <a:cubicBezTo>
                      <a:pt x="1200" y="3143"/>
                      <a:pt x="1388" y="3109"/>
                      <a:pt x="1572" y="3025"/>
                    </a:cubicBezTo>
                    <a:cubicBezTo>
                      <a:pt x="1905" y="2858"/>
                      <a:pt x="2251" y="2739"/>
                      <a:pt x="2620" y="2667"/>
                    </a:cubicBezTo>
                    <a:cubicBezTo>
                      <a:pt x="2560" y="1774"/>
                      <a:pt x="2489" y="882"/>
                      <a:pt x="2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41109" y="3339498"/>
                <a:ext cx="93564" cy="45296"/>
              </a:xfrm>
              <a:custGeom>
                <a:avLst/>
                <a:gdLst/>
                <a:ahLst/>
                <a:cxnLst/>
                <a:rect l="l" t="t" r="r" b="b"/>
                <a:pathLst>
                  <a:path w="2299" h="1113" extrusionOk="0">
                    <a:moveTo>
                      <a:pt x="2298" y="1"/>
                    </a:moveTo>
                    <a:lnTo>
                      <a:pt x="2298" y="1"/>
                    </a:lnTo>
                    <a:cubicBezTo>
                      <a:pt x="2048" y="72"/>
                      <a:pt x="1810" y="167"/>
                      <a:pt x="1572" y="274"/>
                    </a:cubicBezTo>
                    <a:cubicBezTo>
                      <a:pt x="1385" y="360"/>
                      <a:pt x="1193" y="395"/>
                      <a:pt x="1005" y="395"/>
                    </a:cubicBezTo>
                    <a:cubicBezTo>
                      <a:pt x="642" y="395"/>
                      <a:pt x="290" y="264"/>
                      <a:pt x="0" y="108"/>
                    </a:cubicBezTo>
                    <a:lnTo>
                      <a:pt x="0" y="906"/>
                    </a:lnTo>
                    <a:cubicBezTo>
                      <a:pt x="307" y="1044"/>
                      <a:pt x="636" y="1112"/>
                      <a:pt x="964" y="1112"/>
                    </a:cubicBezTo>
                    <a:cubicBezTo>
                      <a:pt x="1284" y="1112"/>
                      <a:pt x="1605" y="1047"/>
                      <a:pt x="1905" y="917"/>
                    </a:cubicBezTo>
                    <a:cubicBezTo>
                      <a:pt x="2012" y="870"/>
                      <a:pt x="2120" y="822"/>
                      <a:pt x="2227" y="786"/>
                    </a:cubicBezTo>
                    <a:cubicBezTo>
                      <a:pt x="2251" y="525"/>
                      <a:pt x="2274" y="263"/>
                      <a:pt x="2298"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550519" y="3334696"/>
                <a:ext cx="73703" cy="38785"/>
              </a:xfrm>
              <a:custGeom>
                <a:avLst/>
                <a:gdLst/>
                <a:ahLst/>
                <a:cxnLst/>
                <a:rect l="l" t="t" r="r" b="b"/>
                <a:pathLst>
                  <a:path w="1811" h="953" extrusionOk="0">
                    <a:moveTo>
                      <a:pt x="842" y="0"/>
                    </a:moveTo>
                    <a:cubicBezTo>
                      <a:pt x="583" y="0"/>
                      <a:pt x="324" y="40"/>
                      <a:pt x="72" y="119"/>
                    </a:cubicBezTo>
                    <a:cubicBezTo>
                      <a:pt x="48" y="381"/>
                      <a:pt x="25" y="643"/>
                      <a:pt x="1" y="904"/>
                    </a:cubicBezTo>
                    <a:cubicBezTo>
                      <a:pt x="342" y="769"/>
                      <a:pt x="611" y="708"/>
                      <a:pt x="865" y="708"/>
                    </a:cubicBezTo>
                    <a:cubicBezTo>
                      <a:pt x="1171" y="708"/>
                      <a:pt x="1453" y="796"/>
                      <a:pt x="1811" y="952"/>
                    </a:cubicBezTo>
                    <a:lnTo>
                      <a:pt x="1811" y="190"/>
                    </a:lnTo>
                    <a:cubicBezTo>
                      <a:pt x="1498" y="64"/>
                      <a:pt x="1170" y="0"/>
                      <a:pt x="842" y="0"/>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3641109" y="2906322"/>
                <a:ext cx="107604" cy="48267"/>
              </a:xfrm>
              <a:custGeom>
                <a:avLst/>
                <a:gdLst/>
                <a:ahLst/>
                <a:cxnLst/>
                <a:rect l="l" t="t" r="r" b="b"/>
                <a:pathLst>
                  <a:path w="2644" h="1186" extrusionOk="0">
                    <a:moveTo>
                      <a:pt x="2608" y="0"/>
                    </a:moveTo>
                    <a:cubicBezTo>
                      <a:pt x="2251" y="72"/>
                      <a:pt x="1893" y="191"/>
                      <a:pt x="1560" y="346"/>
                    </a:cubicBezTo>
                    <a:cubicBezTo>
                      <a:pt x="1376" y="436"/>
                      <a:pt x="1186" y="472"/>
                      <a:pt x="998" y="472"/>
                    </a:cubicBezTo>
                    <a:cubicBezTo>
                      <a:pt x="640" y="472"/>
                      <a:pt x="289" y="339"/>
                      <a:pt x="0" y="191"/>
                    </a:cubicBezTo>
                    <a:lnTo>
                      <a:pt x="0" y="989"/>
                    </a:lnTo>
                    <a:cubicBezTo>
                      <a:pt x="304" y="1120"/>
                      <a:pt x="628" y="1185"/>
                      <a:pt x="953" y="1185"/>
                    </a:cubicBezTo>
                    <a:cubicBezTo>
                      <a:pt x="1277" y="1185"/>
                      <a:pt x="1602" y="1120"/>
                      <a:pt x="1905" y="989"/>
                    </a:cubicBezTo>
                    <a:cubicBezTo>
                      <a:pt x="2143" y="882"/>
                      <a:pt x="2382" y="786"/>
                      <a:pt x="2643" y="715"/>
                    </a:cubicBezTo>
                    <a:cubicBezTo>
                      <a:pt x="2632" y="477"/>
                      <a:pt x="2620" y="239"/>
                      <a:pt x="2608" y="0"/>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535014" y="2904490"/>
                <a:ext cx="58197" cy="39192"/>
              </a:xfrm>
              <a:custGeom>
                <a:avLst/>
                <a:gdLst/>
                <a:ahLst/>
                <a:cxnLst/>
                <a:rect l="l" t="t" r="r" b="b"/>
                <a:pathLst>
                  <a:path w="1430" h="963" extrusionOk="0">
                    <a:moveTo>
                      <a:pt x="456" y="1"/>
                    </a:moveTo>
                    <a:cubicBezTo>
                      <a:pt x="303" y="1"/>
                      <a:pt x="151" y="15"/>
                      <a:pt x="1" y="45"/>
                    </a:cubicBezTo>
                    <a:cubicBezTo>
                      <a:pt x="13" y="284"/>
                      <a:pt x="25" y="534"/>
                      <a:pt x="36" y="772"/>
                    </a:cubicBezTo>
                    <a:cubicBezTo>
                      <a:pt x="195" y="731"/>
                      <a:pt x="339" y="712"/>
                      <a:pt x="477" y="712"/>
                    </a:cubicBezTo>
                    <a:cubicBezTo>
                      <a:pt x="786" y="712"/>
                      <a:pt x="1068" y="806"/>
                      <a:pt x="1430" y="962"/>
                    </a:cubicBezTo>
                    <a:lnTo>
                      <a:pt x="1430" y="200"/>
                    </a:lnTo>
                    <a:cubicBezTo>
                      <a:pt x="1120" y="70"/>
                      <a:pt x="788" y="1"/>
                      <a:pt x="456" y="1"/>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3622226" y="2670850"/>
                <a:ext cx="126529" cy="112936"/>
              </a:xfrm>
              <a:custGeom>
                <a:avLst/>
                <a:gdLst/>
                <a:ahLst/>
                <a:cxnLst/>
                <a:rect l="l" t="t" r="r" b="b"/>
                <a:pathLst>
                  <a:path w="3109" h="2775" extrusionOk="0">
                    <a:moveTo>
                      <a:pt x="2251" y="0"/>
                    </a:moveTo>
                    <a:cubicBezTo>
                      <a:pt x="2013" y="1107"/>
                      <a:pt x="1406" y="1953"/>
                      <a:pt x="120" y="2286"/>
                    </a:cubicBezTo>
                    <a:cubicBezTo>
                      <a:pt x="48" y="2584"/>
                      <a:pt x="1" y="2774"/>
                      <a:pt x="1" y="2774"/>
                    </a:cubicBezTo>
                    <a:lnTo>
                      <a:pt x="3108" y="2774"/>
                    </a:lnTo>
                    <a:cubicBezTo>
                      <a:pt x="3108" y="2774"/>
                      <a:pt x="2799" y="941"/>
                      <a:pt x="2251" y="0"/>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3617383" y="2649525"/>
                <a:ext cx="86767" cy="114401"/>
              </a:xfrm>
              <a:custGeom>
                <a:avLst/>
                <a:gdLst/>
                <a:ahLst/>
                <a:cxnLst/>
                <a:rect l="l" t="t" r="r" b="b"/>
                <a:pathLst>
                  <a:path w="2132" h="2811" extrusionOk="0">
                    <a:moveTo>
                      <a:pt x="1501" y="0"/>
                    </a:moveTo>
                    <a:cubicBezTo>
                      <a:pt x="798" y="0"/>
                      <a:pt x="239" y="1893"/>
                      <a:pt x="1" y="2810"/>
                    </a:cubicBezTo>
                    <a:cubicBezTo>
                      <a:pt x="1287" y="2477"/>
                      <a:pt x="1894" y="1619"/>
                      <a:pt x="2132" y="524"/>
                    </a:cubicBezTo>
                    <a:cubicBezTo>
                      <a:pt x="1953" y="214"/>
                      <a:pt x="1739" y="0"/>
                      <a:pt x="1501" y="0"/>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546612" y="2781708"/>
                <a:ext cx="78912" cy="30727"/>
              </a:xfrm>
              <a:custGeom>
                <a:avLst/>
                <a:gdLst/>
                <a:ahLst/>
                <a:cxnLst/>
                <a:rect l="l" t="t" r="r" b="b"/>
                <a:pathLst>
                  <a:path w="1939" h="755" extrusionOk="0">
                    <a:moveTo>
                      <a:pt x="1449" y="1"/>
                    </a:moveTo>
                    <a:cubicBezTo>
                      <a:pt x="1435" y="1"/>
                      <a:pt x="1420" y="1"/>
                      <a:pt x="1405" y="3"/>
                    </a:cubicBezTo>
                    <a:lnTo>
                      <a:pt x="0" y="3"/>
                    </a:lnTo>
                    <a:cubicBezTo>
                      <a:pt x="36" y="253"/>
                      <a:pt x="60" y="503"/>
                      <a:pt x="95" y="753"/>
                    </a:cubicBezTo>
                    <a:lnTo>
                      <a:pt x="1405" y="753"/>
                    </a:lnTo>
                    <a:cubicBezTo>
                      <a:pt x="1420" y="754"/>
                      <a:pt x="1435" y="755"/>
                      <a:pt x="1449" y="755"/>
                    </a:cubicBezTo>
                    <a:cubicBezTo>
                      <a:pt x="1938" y="755"/>
                      <a:pt x="1938" y="1"/>
                      <a:pt x="1449" y="1"/>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644528" y="2781790"/>
                <a:ext cx="101825" cy="30564"/>
              </a:xfrm>
              <a:custGeom>
                <a:avLst/>
                <a:gdLst/>
                <a:ahLst/>
                <a:cxnLst/>
                <a:rect l="l" t="t" r="r" b="b"/>
                <a:pathLst>
                  <a:path w="2502" h="751" extrusionOk="0">
                    <a:moveTo>
                      <a:pt x="394" y="1"/>
                    </a:moveTo>
                    <a:cubicBezTo>
                      <a:pt x="180" y="1"/>
                      <a:pt x="1" y="155"/>
                      <a:pt x="1" y="370"/>
                    </a:cubicBezTo>
                    <a:cubicBezTo>
                      <a:pt x="1" y="584"/>
                      <a:pt x="180" y="751"/>
                      <a:pt x="394" y="751"/>
                    </a:cubicBezTo>
                    <a:lnTo>
                      <a:pt x="2501" y="751"/>
                    </a:lnTo>
                    <a:cubicBezTo>
                      <a:pt x="2477" y="501"/>
                      <a:pt x="2442" y="251"/>
                      <a:pt x="2418"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3417727" y="3480024"/>
                <a:ext cx="100319" cy="34715"/>
              </a:xfrm>
              <a:custGeom>
                <a:avLst/>
                <a:gdLst/>
                <a:ahLst/>
                <a:cxnLst/>
                <a:rect l="l" t="t" r="r" b="b"/>
                <a:pathLst>
                  <a:path w="2465" h="853" extrusionOk="0">
                    <a:moveTo>
                      <a:pt x="2465" y="0"/>
                    </a:moveTo>
                    <a:cubicBezTo>
                      <a:pt x="1810" y="108"/>
                      <a:pt x="1156" y="157"/>
                      <a:pt x="502" y="157"/>
                    </a:cubicBezTo>
                    <a:cubicBezTo>
                      <a:pt x="430" y="157"/>
                      <a:pt x="358" y="156"/>
                      <a:pt x="286" y="155"/>
                    </a:cubicBezTo>
                    <a:cubicBezTo>
                      <a:pt x="214" y="393"/>
                      <a:pt x="119" y="620"/>
                      <a:pt x="0" y="834"/>
                    </a:cubicBezTo>
                    <a:cubicBezTo>
                      <a:pt x="148" y="847"/>
                      <a:pt x="296" y="853"/>
                      <a:pt x="444" y="853"/>
                    </a:cubicBezTo>
                    <a:cubicBezTo>
                      <a:pt x="1132" y="853"/>
                      <a:pt x="1818" y="717"/>
                      <a:pt x="2465" y="453"/>
                    </a:cubicBezTo>
                    <a:lnTo>
                      <a:pt x="2465" y="0"/>
                    </a:ln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3481213" y="3480024"/>
                <a:ext cx="75616" cy="33942"/>
              </a:xfrm>
              <a:custGeom>
                <a:avLst/>
                <a:gdLst/>
                <a:ahLst/>
                <a:cxnLst/>
                <a:rect l="l" t="t" r="r" b="b"/>
                <a:pathLst>
                  <a:path w="1858" h="834" extrusionOk="0">
                    <a:moveTo>
                      <a:pt x="0" y="0"/>
                    </a:moveTo>
                    <a:lnTo>
                      <a:pt x="0" y="453"/>
                    </a:lnTo>
                    <a:cubicBezTo>
                      <a:pt x="500" y="667"/>
                      <a:pt x="1024" y="786"/>
                      <a:pt x="1572" y="834"/>
                    </a:cubicBezTo>
                    <a:cubicBezTo>
                      <a:pt x="1691" y="608"/>
                      <a:pt x="1786" y="381"/>
                      <a:pt x="1858" y="155"/>
                    </a:cubicBezTo>
                    <a:cubicBezTo>
                      <a:pt x="1227" y="143"/>
                      <a:pt x="608" y="96"/>
                      <a:pt x="0"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3406129" y="3363387"/>
                <a:ext cx="88721" cy="123029"/>
              </a:xfrm>
              <a:custGeom>
                <a:avLst/>
                <a:gdLst/>
                <a:ahLst/>
                <a:cxnLst/>
                <a:rect l="l" t="t" r="r" b="b"/>
                <a:pathLst>
                  <a:path w="2180" h="3023" extrusionOk="0">
                    <a:moveTo>
                      <a:pt x="1224" y="1"/>
                    </a:moveTo>
                    <a:cubicBezTo>
                      <a:pt x="973" y="1"/>
                      <a:pt x="706" y="59"/>
                      <a:pt x="370" y="188"/>
                    </a:cubicBezTo>
                    <a:cubicBezTo>
                      <a:pt x="287" y="973"/>
                      <a:pt x="203" y="1747"/>
                      <a:pt x="108" y="2533"/>
                    </a:cubicBezTo>
                    <a:cubicBezTo>
                      <a:pt x="84" y="2700"/>
                      <a:pt x="48" y="2855"/>
                      <a:pt x="1" y="3021"/>
                    </a:cubicBezTo>
                    <a:cubicBezTo>
                      <a:pt x="73" y="3022"/>
                      <a:pt x="145" y="3023"/>
                      <a:pt x="217" y="3023"/>
                    </a:cubicBezTo>
                    <a:cubicBezTo>
                      <a:pt x="871" y="3023"/>
                      <a:pt x="1525" y="2974"/>
                      <a:pt x="2180" y="2866"/>
                    </a:cubicBezTo>
                    <a:lnTo>
                      <a:pt x="2180" y="247"/>
                    </a:lnTo>
                    <a:cubicBezTo>
                      <a:pt x="1818" y="89"/>
                      <a:pt x="1533" y="1"/>
                      <a:pt x="1224" y="1"/>
                    </a:cubicBez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481213" y="3370998"/>
                <a:ext cx="90145" cy="115377"/>
              </a:xfrm>
              <a:custGeom>
                <a:avLst/>
                <a:gdLst/>
                <a:ahLst/>
                <a:cxnLst/>
                <a:rect l="l" t="t" r="r" b="b"/>
                <a:pathLst>
                  <a:path w="2215" h="2835" extrusionOk="0">
                    <a:moveTo>
                      <a:pt x="2215" y="1"/>
                    </a:moveTo>
                    <a:cubicBezTo>
                      <a:pt x="2120" y="48"/>
                      <a:pt x="2013" y="96"/>
                      <a:pt x="1893" y="143"/>
                    </a:cubicBezTo>
                    <a:cubicBezTo>
                      <a:pt x="1593" y="273"/>
                      <a:pt x="1276" y="338"/>
                      <a:pt x="958" y="338"/>
                    </a:cubicBezTo>
                    <a:cubicBezTo>
                      <a:pt x="633" y="338"/>
                      <a:pt x="307" y="270"/>
                      <a:pt x="0" y="132"/>
                    </a:cubicBezTo>
                    <a:lnTo>
                      <a:pt x="0" y="2679"/>
                    </a:lnTo>
                    <a:cubicBezTo>
                      <a:pt x="608" y="2775"/>
                      <a:pt x="1227" y="2822"/>
                      <a:pt x="1858" y="2834"/>
                    </a:cubicBezTo>
                    <a:cubicBezTo>
                      <a:pt x="1905" y="2668"/>
                      <a:pt x="1941" y="2513"/>
                      <a:pt x="1965" y="2346"/>
                    </a:cubicBezTo>
                    <a:cubicBezTo>
                      <a:pt x="2048" y="1560"/>
                      <a:pt x="2132" y="786"/>
                      <a:pt x="2215" y="1"/>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481213" y="2935868"/>
                <a:ext cx="113424" cy="419754"/>
              </a:xfrm>
              <a:custGeom>
                <a:avLst/>
                <a:gdLst/>
                <a:ahLst/>
                <a:cxnLst/>
                <a:rect l="l" t="t" r="r" b="b"/>
                <a:pathLst>
                  <a:path w="2787" h="10314" extrusionOk="0">
                    <a:moveTo>
                      <a:pt x="2644" y="1"/>
                    </a:moveTo>
                    <a:lnTo>
                      <a:pt x="2644" y="1"/>
                    </a:lnTo>
                    <a:cubicBezTo>
                      <a:pt x="2382" y="60"/>
                      <a:pt x="2132" y="156"/>
                      <a:pt x="1893" y="263"/>
                    </a:cubicBezTo>
                    <a:cubicBezTo>
                      <a:pt x="1590" y="394"/>
                      <a:pt x="1268" y="459"/>
                      <a:pt x="947" y="459"/>
                    </a:cubicBezTo>
                    <a:cubicBezTo>
                      <a:pt x="625" y="459"/>
                      <a:pt x="304" y="394"/>
                      <a:pt x="0" y="263"/>
                    </a:cubicBezTo>
                    <a:lnTo>
                      <a:pt x="0" y="10026"/>
                    </a:lnTo>
                    <a:cubicBezTo>
                      <a:pt x="282" y="10182"/>
                      <a:pt x="631" y="10313"/>
                      <a:pt x="997" y="10313"/>
                    </a:cubicBezTo>
                    <a:cubicBezTo>
                      <a:pt x="1186" y="10313"/>
                      <a:pt x="1381" y="10278"/>
                      <a:pt x="1572" y="10192"/>
                    </a:cubicBezTo>
                    <a:cubicBezTo>
                      <a:pt x="1798" y="10085"/>
                      <a:pt x="2048" y="9990"/>
                      <a:pt x="2298" y="9919"/>
                    </a:cubicBezTo>
                    <a:cubicBezTo>
                      <a:pt x="2608" y="6609"/>
                      <a:pt x="2786" y="3299"/>
                      <a:pt x="2644" y="1"/>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3388182" y="2933304"/>
                <a:ext cx="70773" cy="409173"/>
              </a:xfrm>
              <a:custGeom>
                <a:avLst/>
                <a:gdLst/>
                <a:ahLst/>
                <a:cxnLst/>
                <a:rect l="l" t="t" r="r" b="b"/>
                <a:pathLst>
                  <a:path w="1739" h="10054" extrusionOk="0">
                    <a:moveTo>
                      <a:pt x="761" y="0"/>
                    </a:moveTo>
                    <a:cubicBezTo>
                      <a:pt x="629" y="0"/>
                      <a:pt x="493" y="17"/>
                      <a:pt x="346" y="52"/>
                    </a:cubicBezTo>
                    <a:cubicBezTo>
                      <a:pt x="500" y="3362"/>
                      <a:pt x="322" y="6672"/>
                      <a:pt x="0" y="9982"/>
                    </a:cubicBezTo>
                    <a:cubicBezTo>
                      <a:pt x="250" y="9899"/>
                      <a:pt x="506" y="9859"/>
                      <a:pt x="761" y="9859"/>
                    </a:cubicBezTo>
                    <a:cubicBezTo>
                      <a:pt x="1092" y="9859"/>
                      <a:pt x="1423" y="9925"/>
                      <a:pt x="1739" y="10053"/>
                    </a:cubicBezTo>
                    <a:lnTo>
                      <a:pt x="1739" y="254"/>
                    </a:lnTo>
                    <a:cubicBezTo>
                      <a:pt x="1369" y="95"/>
                      <a:pt x="1077" y="0"/>
                      <a:pt x="761" y="0"/>
                    </a:cubicBez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384804" y="2797783"/>
                <a:ext cx="67395" cy="114889"/>
              </a:xfrm>
              <a:custGeom>
                <a:avLst/>
                <a:gdLst/>
                <a:ahLst/>
                <a:cxnLst/>
                <a:rect l="l" t="t" r="r" b="b"/>
                <a:pathLst>
                  <a:path w="1656" h="2823" extrusionOk="0">
                    <a:moveTo>
                      <a:pt x="1" y="0"/>
                    </a:moveTo>
                    <a:cubicBezTo>
                      <a:pt x="96" y="893"/>
                      <a:pt x="167" y="1774"/>
                      <a:pt x="227" y="2667"/>
                    </a:cubicBezTo>
                    <a:cubicBezTo>
                      <a:pt x="377" y="2637"/>
                      <a:pt x="530" y="2623"/>
                      <a:pt x="682" y="2623"/>
                    </a:cubicBezTo>
                    <a:cubicBezTo>
                      <a:pt x="1014" y="2623"/>
                      <a:pt x="1346" y="2692"/>
                      <a:pt x="1656" y="2822"/>
                    </a:cubicBezTo>
                    <a:lnTo>
                      <a:pt x="1656" y="0"/>
                    </a:ln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3481213" y="2797783"/>
                <a:ext cx="106139" cy="127912"/>
              </a:xfrm>
              <a:custGeom>
                <a:avLst/>
                <a:gdLst/>
                <a:ahLst/>
                <a:cxnLst/>
                <a:rect l="l" t="t" r="r" b="b"/>
                <a:pathLst>
                  <a:path w="2608" h="3143" extrusionOk="0">
                    <a:moveTo>
                      <a:pt x="0" y="0"/>
                    </a:moveTo>
                    <a:lnTo>
                      <a:pt x="0" y="2858"/>
                    </a:lnTo>
                    <a:cubicBezTo>
                      <a:pt x="285" y="3008"/>
                      <a:pt x="638" y="3143"/>
                      <a:pt x="1007" y="3143"/>
                    </a:cubicBezTo>
                    <a:cubicBezTo>
                      <a:pt x="1194" y="3143"/>
                      <a:pt x="1384" y="3109"/>
                      <a:pt x="1572" y="3025"/>
                    </a:cubicBezTo>
                    <a:cubicBezTo>
                      <a:pt x="1893" y="2858"/>
                      <a:pt x="2251" y="2739"/>
                      <a:pt x="2608" y="2667"/>
                    </a:cubicBezTo>
                    <a:cubicBezTo>
                      <a:pt x="2560" y="1774"/>
                      <a:pt x="2477" y="882"/>
                      <a:pt x="2382" y="0"/>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3481213" y="3339498"/>
                <a:ext cx="93564" cy="45296"/>
              </a:xfrm>
              <a:custGeom>
                <a:avLst/>
                <a:gdLst/>
                <a:ahLst/>
                <a:cxnLst/>
                <a:rect l="l" t="t" r="r" b="b"/>
                <a:pathLst>
                  <a:path w="2299" h="1113" extrusionOk="0">
                    <a:moveTo>
                      <a:pt x="2298" y="1"/>
                    </a:moveTo>
                    <a:lnTo>
                      <a:pt x="2298" y="1"/>
                    </a:lnTo>
                    <a:cubicBezTo>
                      <a:pt x="2048" y="72"/>
                      <a:pt x="1798" y="167"/>
                      <a:pt x="1572" y="274"/>
                    </a:cubicBezTo>
                    <a:cubicBezTo>
                      <a:pt x="1381" y="360"/>
                      <a:pt x="1186" y="395"/>
                      <a:pt x="997" y="395"/>
                    </a:cubicBezTo>
                    <a:cubicBezTo>
                      <a:pt x="631" y="395"/>
                      <a:pt x="282" y="264"/>
                      <a:pt x="0" y="108"/>
                    </a:cubicBezTo>
                    <a:lnTo>
                      <a:pt x="0" y="906"/>
                    </a:lnTo>
                    <a:cubicBezTo>
                      <a:pt x="307" y="1044"/>
                      <a:pt x="633" y="1112"/>
                      <a:pt x="958" y="1112"/>
                    </a:cubicBezTo>
                    <a:cubicBezTo>
                      <a:pt x="1276" y="1112"/>
                      <a:pt x="1593" y="1047"/>
                      <a:pt x="1893" y="917"/>
                    </a:cubicBezTo>
                    <a:cubicBezTo>
                      <a:pt x="2013" y="870"/>
                      <a:pt x="2120" y="822"/>
                      <a:pt x="2215" y="786"/>
                    </a:cubicBezTo>
                    <a:cubicBezTo>
                      <a:pt x="2239" y="525"/>
                      <a:pt x="2274" y="263"/>
                      <a:pt x="2298" y="1"/>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3391112" y="3334696"/>
                <a:ext cx="73703" cy="38785"/>
              </a:xfrm>
              <a:custGeom>
                <a:avLst/>
                <a:gdLst/>
                <a:ahLst/>
                <a:cxnLst/>
                <a:rect l="l" t="t" r="r" b="b"/>
                <a:pathLst>
                  <a:path w="1811" h="953" extrusionOk="0">
                    <a:moveTo>
                      <a:pt x="842" y="0"/>
                    </a:moveTo>
                    <a:cubicBezTo>
                      <a:pt x="584" y="0"/>
                      <a:pt x="324" y="40"/>
                      <a:pt x="72" y="119"/>
                    </a:cubicBezTo>
                    <a:cubicBezTo>
                      <a:pt x="49" y="381"/>
                      <a:pt x="25" y="643"/>
                      <a:pt x="1" y="904"/>
                    </a:cubicBezTo>
                    <a:cubicBezTo>
                      <a:pt x="342" y="769"/>
                      <a:pt x="611" y="708"/>
                      <a:pt x="866" y="708"/>
                    </a:cubicBezTo>
                    <a:cubicBezTo>
                      <a:pt x="1171" y="708"/>
                      <a:pt x="1453" y="796"/>
                      <a:pt x="1811" y="952"/>
                    </a:cubicBezTo>
                    <a:lnTo>
                      <a:pt x="1811" y="190"/>
                    </a:lnTo>
                    <a:cubicBezTo>
                      <a:pt x="1498" y="64"/>
                      <a:pt x="1170" y="0"/>
                      <a:pt x="842" y="0"/>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481213" y="2906322"/>
                <a:ext cx="107604" cy="48267"/>
              </a:xfrm>
              <a:custGeom>
                <a:avLst/>
                <a:gdLst/>
                <a:ahLst/>
                <a:cxnLst/>
                <a:rect l="l" t="t" r="r" b="b"/>
                <a:pathLst>
                  <a:path w="2644" h="1186" extrusionOk="0">
                    <a:moveTo>
                      <a:pt x="2596" y="0"/>
                    </a:moveTo>
                    <a:cubicBezTo>
                      <a:pt x="2239" y="72"/>
                      <a:pt x="1893" y="191"/>
                      <a:pt x="1560" y="346"/>
                    </a:cubicBezTo>
                    <a:cubicBezTo>
                      <a:pt x="1372" y="436"/>
                      <a:pt x="1179" y="472"/>
                      <a:pt x="990" y="472"/>
                    </a:cubicBezTo>
                    <a:cubicBezTo>
                      <a:pt x="629" y="472"/>
                      <a:pt x="282" y="339"/>
                      <a:pt x="0" y="191"/>
                    </a:cubicBezTo>
                    <a:lnTo>
                      <a:pt x="0" y="989"/>
                    </a:lnTo>
                    <a:cubicBezTo>
                      <a:pt x="304" y="1120"/>
                      <a:pt x="625" y="1185"/>
                      <a:pt x="947" y="1185"/>
                    </a:cubicBezTo>
                    <a:cubicBezTo>
                      <a:pt x="1268" y="1185"/>
                      <a:pt x="1590" y="1120"/>
                      <a:pt x="1893" y="989"/>
                    </a:cubicBezTo>
                    <a:cubicBezTo>
                      <a:pt x="2132" y="882"/>
                      <a:pt x="2382" y="786"/>
                      <a:pt x="2644" y="715"/>
                    </a:cubicBezTo>
                    <a:cubicBezTo>
                      <a:pt x="2632" y="477"/>
                      <a:pt x="2620" y="239"/>
                      <a:pt x="2596"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375606" y="2904490"/>
                <a:ext cx="58197" cy="39192"/>
              </a:xfrm>
              <a:custGeom>
                <a:avLst/>
                <a:gdLst/>
                <a:ahLst/>
                <a:cxnLst/>
                <a:rect l="l" t="t" r="r" b="b"/>
                <a:pathLst>
                  <a:path w="1430" h="963" extrusionOk="0">
                    <a:moveTo>
                      <a:pt x="456" y="1"/>
                    </a:moveTo>
                    <a:cubicBezTo>
                      <a:pt x="304" y="1"/>
                      <a:pt x="151" y="15"/>
                      <a:pt x="1" y="45"/>
                    </a:cubicBezTo>
                    <a:cubicBezTo>
                      <a:pt x="13" y="284"/>
                      <a:pt x="25" y="534"/>
                      <a:pt x="37" y="772"/>
                    </a:cubicBezTo>
                    <a:cubicBezTo>
                      <a:pt x="195" y="731"/>
                      <a:pt x="339" y="712"/>
                      <a:pt x="477" y="712"/>
                    </a:cubicBezTo>
                    <a:cubicBezTo>
                      <a:pt x="786" y="712"/>
                      <a:pt x="1068" y="806"/>
                      <a:pt x="1430" y="962"/>
                    </a:cubicBezTo>
                    <a:lnTo>
                      <a:pt x="1430" y="200"/>
                    </a:lnTo>
                    <a:cubicBezTo>
                      <a:pt x="1120" y="70"/>
                      <a:pt x="788" y="1"/>
                      <a:pt x="456" y="1"/>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462819" y="2670850"/>
                <a:ext cx="126529" cy="112936"/>
              </a:xfrm>
              <a:custGeom>
                <a:avLst/>
                <a:gdLst/>
                <a:ahLst/>
                <a:cxnLst/>
                <a:rect l="l" t="t" r="r" b="b"/>
                <a:pathLst>
                  <a:path w="3109" h="2775" extrusionOk="0">
                    <a:moveTo>
                      <a:pt x="2251" y="0"/>
                    </a:moveTo>
                    <a:cubicBezTo>
                      <a:pt x="2013" y="1107"/>
                      <a:pt x="1406" y="1953"/>
                      <a:pt x="120" y="2286"/>
                    </a:cubicBezTo>
                    <a:cubicBezTo>
                      <a:pt x="48" y="2584"/>
                      <a:pt x="1" y="2774"/>
                      <a:pt x="1" y="2774"/>
                    </a:cubicBezTo>
                    <a:lnTo>
                      <a:pt x="3108" y="2774"/>
                    </a:lnTo>
                    <a:cubicBezTo>
                      <a:pt x="3108" y="2774"/>
                      <a:pt x="2799" y="941"/>
                      <a:pt x="2251" y="0"/>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457976" y="2649525"/>
                <a:ext cx="86808" cy="114401"/>
              </a:xfrm>
              <a:custGeom>
                <a:avLst/>
                <a:gdLst/>
                <a:ahLst/>
                <a:cxnLst/>
                <a:rect l="l" t="t" r="r" b="b"/>
                <a:pathLst>
                  <a:path w="2133" h="2811" extrusionOk="0">
                    <a:moveTo>
                      <a:pt x="1501" y="0"/>
                    </a:moveTo>
                    <a:cubicBezTo>
                      <a:pt x="799" y="0"/>
                      <a:pt x="239" y="1893"/>
                      <a:pt x="1" y="2810"/>
                    </a:cubicBezTo>
                    <a:cubicBezTo>
                      <a:pt x="1287" y="2477"/>
                      <a:pt x="1906" y="1619"/>
                      <a:pt x="2132" y="524"/>
                    </a:cubicBezTo>
                    <a:cubicBezTo>
                      <a:pt x="1953" y="214"/>
                      <a:pt x="1739" y="0"/>
                      <a:pt x="1501"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86716" y="2781708"/>
                <a:ext cx="78424" cy="30727"/>
              </a:xfrm>
              <a:custGeom>
                <a:avLst/>
                <a:gdLst/>
                <a:ahLst/>
                <a:cxnLst/>
                <a:rect l="l" t="t" r="r" b="b"/>
                <a:pathLst>
                  <a:path w="1927" h="755" extrusionOk="0">
                    <a:moveTo>
                      <a:pt x="1448" y="1"/>
                    </a:moveTo>
                    <a:cubicBezTo>
                      <a:pt x="1434" y="1"/>
                      <a:pt x="1420" y="1"/>
                      <a:pt x="1405" y="3"/>
                    </a:cubicBezTo>
                    <a:lnTo>
                      <a:pt x="0" y="3"/>
                    </a:lnTo>
                    <a:cubicBezTo>
                      <a:pt x="24" y="253"/>
                      <a:pt x="60" y="503"/>
                      <a:pt x="83" y="753"/>
                    </a:cubicBezTo>
                    <a:lnTo>
                      <a:pt x="1405" y="753"/>
                    </a:lnTo>
                    <a:cubicBezTo>
                      <a:pt x="1420" y="754"/>
                      <a:pt x="1434" y="755"/>
                      <a:pt x="1448" y="755"/>
                    </a:cubicBezTo>
                    <a:cubicBezTo>
                      <a:pt x="1926" y="755"/>
                      <a:pt x="1926" y="1"/>
                      <a:pt x="1448" y="1"/>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485080" y="2781749"/>
                <a:ext cx="101784" cy="30605"/>
              </a:xfrm>
              <a:custGeom>
                <a:avLst/>
                <a:gdLst/>
                <a:ahLst/>
                <a:cxnLst/>
                <a:rect l="l" t="t" r="r" b="b"/>
                <a:pathLst>
                  <a:path w="2501" h="752" extrusionOk="0">
                    <a:moveTo>
                      <a:pt x="371" y="1"/>
                    </a:moveTo>
                    <a:cubicBezTo>
                      <a:pt x="167" y="1"/>
                      <a:pt x="0" y="164"/>
                      <a:pt x="0" y="371"/>
                    </a:cubicBezTo>
                    <a:cubicBezTo>
                      <a:pt x="0" y="585"/>
                      <a:pt x="179" y="752"/>
                      <a:pt x="393" y="752"/>
                    </a:cubicBezTo>
                    <a:lnTo>
                      <a:pt x="2500" y="752"/>
                    </a:lnTo>
                    <a:cubicBezTo>
                      <a:pt x="2477" y="502"/>
                      <a:pt x="2441" y="252"/>
                      <a:pt x="2417" y="2"/>
                    </a:cubicBezTo>
                    <a:lnTo>
                      <a:pt x="393" y="2"/>
                    </a:lnTo>
                    <a:cubicBezTo>
                      <a:pt x="386" y="1"/>
                      <a:pt x="379" y="1"/>
                      <a:pt x="371" y="1"/>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263651" y="3341940"/>
                <a:ext cx="100319" cy="36628"/>
              </a:xfrm>
              <a:custGeom>
                <a:avLst/>
                <a:gdLst/>
                <a:ahLst/>
                <a:cxnLst/>
                <a:rect l="l" t="t" r="r" b="b"/>
                <a:pathLst>
                  <a:path w="2465" h="900" extrusionOk="0">
                    <a:moveTo>
                      <a:pt x="2465" y="0"/>
                    </a:moveTo>
                    <a:cubicBezTo>
                      <a:pt x="1800" y="109"/>
                      <a:pt x="1134" y="168"/>
                      <a:pt x="469" y="168"/>
                    </a:cubicBezTo>
                    <a:cubicBezTo>
                      <a:pt x="408" y="168"/>
                      <a:pt x="347" y="168"/>
                      <a:pt x="286" y="167"/>
                    </a:cubicBezTo>
                    <a:cubicBezTo>
                      <a:pt x="215" y="405"/>
                      <a:pt x="119" y="643"/>
                      <a:pt x="0" y="881"/>
                    </a:cubicBezTo>
                    <a:cubicBezTo>
                      <a:pt x="142" y="893"/>
                      <a:pt x="285" y="899"/>
                      <a:pt x="427" y="899"/>
                    </a:cubicBezTo>
                    <a:cubicBezTo>
                      <a:pt x="1128" y="899"/>
                      <a:pt x="1821" y="754"/>
                      <a:pt x="2465" y="476"/>
                    </a:cubicBezTo>
                    <a:lnTo>
                      <a:pt x="2465" y="0"/>
                    </a:lnTo>
                    <a:close/>
                  </a:path>
                </a:pathLst>
              </a:custGeom>
              <a:solidFill>
                <a:srgbClr val="4E8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327625" y="3341940"/>
                <a:ext cx="75616" cy="35895"/>
              </a:xfrm>
              <a:custGeom>
                <a:avLst/>
                <a:gdLst/>
                <a:ahLst/>
                <a:cxnLst/>
                <a:rect l="l" t="t" r="r" b="b"/>
                <a:pathLst>
                  <a:path w="1858" h="882" extrusionOk="0">
                    <a:moveTo>
                      <a:pt x="1" y="0"/>
                    </a:moveTo>
                    <a:lnTo>
                      <a:pt x="1" y="476"/>
                    </a:lnTo>
                    <a:cubicBezTo>
                      <a:pt x="501" y="703"/>
                      <a:pt x="1036" y="834"/>
                      <a:pt x="1572" y="881"/>
                    </a:cubicBezTo>
                    <a:cubicBezTo>
                      <a:pt x="1691" y="643"/>
                      <a:pt x="1787" y="405"/>
                      <a:pt x="1858" y="167"/>
                    </a:cubicBezTo>
                    <a:cubicBezTo>
                      <a:pt x="1239" y="155"/>
                      <a:pt x="620" y="95"/>
                      <a:pt x="1" y="0"/>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252011" y="3218629"/>
                <a:ext cx="88680" cy="130191"/>
              </a:xfrm>
              <a:custGeom>
                <a:avLst/>
                <a:gdLst/>
                <a:ahLst/>
                <a:cxnLst/>
                <a:rect l="l" t="t" r="r" b="b"/>
                <a:pathLst>
                  <a:path w="2179" h="3199" extrusionOk="0">
                    <a:moveTo>
                      <a:pt x="1205" y="1"/>
                    </a:moveTo>
                    <a:cubicBezTo>
                      <a:pt x="959" y="1"/>
                      <a:pt x="697" y="61"/>
                      <a:pt x="369" y="196"/>
                    </a:cubicBezTo>
                    <a:cubicBezTo>
                      <a:pt x="286" y="1018"/>
                      <a:pt x="202" y="1851"/>
                      <a:pt x="107" y="2673"/>
                    </a:cubicBezTo>
                    <a:cubicBezTo>
                      <a:pt x="83" y="2852"/>
                      <a:pt x="48" y="3018"/>
                      <a:pt x="0" y="3197"/>
                    </a:cubicBezTo>
                    <a:cubicBezTo>
                      <a:pt x="61" y="3198"/>
                      <a:pt x="122" y="3198"/>
                      <a:pt x="183" y="3198"/>
                    </a:cubicBezTo>
                    <a:cubicBezTo>
                      <a:pt x="848" y="3198"/>
                      <a:pt x="1514" y="3139"/>
                      <a:pt x="2179" y="3030"/>
                    </a:cubicBezTo>
                    <a:lnTo>
                      <a:pt x="2179" y="268"/>
                    </a:lnTo>
                    <a:cubicBezTo>
                      <a:pt x="1810" y="100"/>
                      <a:pt x="1521" y="1"/>
                      <a:pt x="1205" y="1"/>
                    </a:cubicBezTo>
                    <a:close/>
                  </a:path>
                </a:pathLst>
              </a:custGeom>
              <a:solidFill>
                <a:srgbClr val="67B5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327625" y="3226605"/>
                <a:ext cx="90674" cy="122133"/>
              </a:xfrm>
              <a:custGeom>
                <a:avLst/>
                <a:gdLst/>
                <a:ahLst/>
                <a:cxnLst/>
                <a:rect l="l" t="t" r="r" b="b"/>
                <a:pathLst>
                  <a:path w="2228" h="3001" extrusionOk="0">
                    <a:moveTo>
                      <a:pt x="2227" y="0"/>
                    </a:moveTo>
                    <a:lnTo>
                      <a:pt x="2227" y="0"/>
                    </a:lnTo>
                    <a:cubicBezTo>
                      <a:pt x="2120" y="48"/>
                      <a:pt x="2013" y="96"/>
                      <a:pt x="1906" y="155"/>
                    </a:cubicBezTo>
                    <a:cubicBezTo>
                      <a:pt x="1605" y="291"/>
                      <a:pt x="1284" y="359"/>
                      <a:pt x="963" y="359"/>
                    </a:cubicBezTo>
                    <a:cubicBezTo>
                      <a:pt x="636" y="359"/>
                      <a:pt x="307" y="288"/>
                      <a:pt x="1" y="143"/>
                    </a:cubicBezTo>
                    <a:lnTo>
                      <a:pt x="1" y="2822"/>
                    </a:lnTo>
                    <a:cubicBezTo>
                      <a:pt x="620" y="2929"/>
                      <a:pt x="1239" y="2989"/>
                      <a:pt x="1858" y="3001"/>
                    </a:cubicBezTo>
                    <a:cubicBezTo>
                      <a:pt x="1906" y="2822"/>
                      <a:pt x="1941" y="2656"/>
                      <a:pt x="1965" y="2477"/>
                    </a:cubicBezTo>
                    <a:cubicBezTo>
                      <a:pt x="2060" y="1655"/>
                      <a:pt x="2144" y="834"/>
                      <a:pt x="2227"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327625" y="2766284"/>
                <a:ext cx="113424" cy="444376"/>
              </a:xfrm>
              <a:custGeom>
                <a:avLst/>
                <a:gdLst/>
                <a:ahLst/>
                <a:cxnLst/>
                <a:rect l="l" t="t" r="r" b="b"/>
                <a:pathLst>
                  <a:path w="2787" h="10919" extrusionOk="0">
                    <a:moveTo>
                      <a:pt x="2644" y="1"/>
                    </a:moveTo>
                    <a:cubicBezTo>
                      <a:pt x="2382" y="72"/>
                      <a:pt x="2132" y="167"/>
                      <a:pt x="1894" y="286"/>
                    </a:cubicBezTo>
                    <a:cubicBezTo>
                      <a:pt x="1599" y="422"/>
                      <a:pt x="1281" y="490"/>
                      <a:pt x="962" y="490"/>
                    </a:cubicBezTo>
                    <a:cubicBezTo>
                      <a:pt x="636" y="490"/>
                      <a:pt x="307" y="419"/>
                      <a:pt x="1" y="274"/>
                    </a:cubicBezTo>
                    <a:lnTo>
                      <a:pt x="1" y="10609"/>
                    </a:lnTo>
                    <a:cubicBezTo>
                      <a:pt x="292" y="10774"/>
                      <a:pt x="645" y="10919"/>
                      <a:pt x="1009" y="10919"/>
                    </a:cubicBezTo>
                    <a:cubicBezTo>
                      <a:pt x="1196" y="10919"/>
                      <a:pt x="1386" y="10881"/>
                      <a:pt x="1572" y="10788"/>
                    </a:cubicBezTo>
                    <a:cubicBezTo>
                      <a:pt x="1810" y="10669"/>
                      <a:pt x="2049" y="10573"/>
                      <a:pt x="2299" y="10490"/>
                    </a:cubicBezTo>
                    <a:cubicBezTo>
                      <a:pt x="2620" y="6990"/>
                      <a:pt x="2787" y="3489"/>
                      <a:pt x="2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234105" y="2763883"/>
                <a:ext cx="70773" cy="432248"/>
              </a:xfrm>
              <a:custGeom>
                <a:avLst/>
                <a:gdLst/>
                <a:ahLst/>
                <a:cxnLst/>
                <a:rect l="l" t="t" r="r" b="b"/>
                <a:pathLst>
                  <a:path w="1739" h="10621" extrusionOk="0">
                    <a:moveTo>
                      <a:pt x="777" y="0"/>
                    </a:moveTo>
                    <a:cubicBezTo>
                      <a:pt x="640" y="0"/>
                      <a:pt x="499" y="19"/>
                      <a:pt x="346" y="60"/>
                    </a:cubicBezTo>
                    <a:cubicBezTo>
                      <a:pt x="489" y="3548"/>
                      <a:pt x="322" y="7049"/>
                      <a:pt x="1" y="10549"/>
                    </a:cubicBezTo>
                    <a:cubicBezTo>
                      <a:pt x="255" y="10464"/>
                      <a:pt x="518" y="10422"/>
                      <a:pt x="780" y="10422"/>
                    </a:cubicBezTo>
                    <a:cubicBezTo>
                      <a:pt x="1108" y="10422"/>
                      <a:pt x="1435" y="10488"/>
                      <a:pt x="1739" y="10620"/>
                    </a:cubicBezTo>
                    <a:lnTo>
                      <a:pt x="1739" y="262"/>
                    </a:lnTo>
                    <a:cubicBezTo>
                      <a:pt x="1376" y="97"/>
                      <a:pt x="1087"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231216" y="2620427"/>
                <a:ext cx="67883" cy="121197"/>
              </a:xfrm>
              <a:custGeom>
                <a:avLst/>
                <a:gdLst/>
                <a:ahLst/>
                <a:cxnLst/>
                <a:rect l="l" t="t" r="r" b="b"/>
                <a:pathLst>
                  <a:path w="1668" h="2978" extrusionOk="0">
                    <a:moveTo>
                      <a:pt x="1" y="1"/>
                    </a:moveTo>
                    <a:cubicBezTo>
                      <a:pt x="108" y="941"/>
                      <a:pt x="180" y="1882"/>
                      <a:pt x="239" y="2823"/>
                    </a:cubicBezTo>
                    <a:cubicBezTo>
                      <a:pt x="396" y="2791"/>
                      <a:pt x="555" y="2775"/>
                      <a:pt x="714" y="2775"/>
                    </a:cubicBezTo>
                    <a:cubicBezTo>
                      <a:pt x="1039" y="2775"/>
                      <a:pt x="1364" y="2841"/>
                      <a:pt x="1668" y="2977"/>
                    </a:cubicBezTo>
                    <a:lnTo>
                      <a:pt x="166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27625" y="2619938"/>
                <a:ext cx="106627" cy="135726"/>
              </a:xfrm>
              <a:custGeom>
                <a:avLst/>
                <a:gdLst/>
                <a:ahLst/>
                <a:cxnLst/>
                <a:rect l="l" t="t" r="r" b="b"/>
                <a:pathLst>
                  <a:path w="2620" h="3335" extrusionOk="0">
                    <a:moveTo>
                      <a:pt x="1" y="1"/>
                    </a:moveTo>
                    <a:lnTo>
                      <a:pt x="1" y="3025"/>
                    </a:lnTo>
                    <a:cubicBezTo>
                      <a:pt x="292" y="3190"/>
                      <a:pt x="645" y="3335"/>
                      <a:pt x="1009" y="3335"/>
                    </a:cubicBezTo>
                    <a:cubicBezTo>
                      <a:pt x="1196" y="3335"/>
                      <a:pt x="1386" y="3297"/>
                      <a:pt x="1572" y="3204"/>
                    </a:cubicBezTo>
                    <a:cubicBezTo>
                      <a:pt x="1906" y="3037"/>
                      <a:pt x="2251" y="2906"/>
                      <a:pt x="2620" y="2835"/>
                    </a:cubicBezTo>
                    <a:cubicBezTo>
                      <a:pt x="2560" y="1894"/>
                      <a:pt x="2489" y="941"/>
                      <a:pt x="2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327625" y="3193153"/>
                <a:ext cx="93564" cy="48104"/>
              </a:xfrm>
              <a:custGeom>
                <a:avLst/>
                <a:gdLst/>
                <a:ahLst/>
                <a:cxnLst/>
                <a:rect l="l" t="t" r="r" b="b"/>
                <a:pathLst>
                  <a:path w="2299" h="1182" extrusionOk="0">
                    <a:moveTo>
                      <a:pt x="2299" y="1"/>
                    </a:moveTo>
                    <a:lnTo>
                      <a:pt x="2299" y="1"/>
                    </a:lnTo>
                    <a:cubicBezTo>
                      <a:pt x="2049" y="72"/>
                      <a:pt x="1810" y="180"/>
                      <a:pt x="1572" y="299"/>
                    </a:cubicBezTo>
                    <a:cubicBezTo>
                      <a:pt x="1386" y="388"/>
                      <a:pt x="1196" y="424"/>
                      <a:pt x="1009" y="424"/>
                    </a:cubicBezTo>
                    <a:cubicBezTo>
                      <a:pt x="645" y="424"/>
                      <a:pt x="292" y="285"/>
                      <a:pt x="1" y="120"/>
                    </a:cubicBezTo>
                    <a:lnTo>
                      <a:pt x="1" y="965"/>
                    </a:lnTo>
                    <a:cubicBezTo>
                      <a:pt x="307" y="1110"/>
                      <a:pt x="636" y="1181"/>
                      <a:pt x="962" y="1181"/>
                    </a:cubicBezTo>
                    <a:cubicBezTo>
                      <a:pt x="1281" y="1181"/>
                      <a:pt x="1599" y="1113"/>
                      <a:pt x="1894" y="977"/>
                    </a:cubicBezTo>
                    <a:cubicBezTo>
                      <a:pt x="2013" y="918"/>
                      <a:pt x="2120" y="870"/>
                      <a:pt x="2215" y="822"/>
                    </a:cubicBezTo>
                    <a:cubicBezTo>
                      <a:pt x="2251" y="549"/>
                      <a:pt x="2275" y="275"/>
                      <a:pt x="2299" y="1"/>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236994" y="3187984"/>
                <a:ext cx="73662" cy="41552"/>
              </a:xfrm>
              <a:custGeom>
                <a:avLst/>
                <a:gdLst/>
                <a:ahLst/>
                <a:cxnLst/>
                <a:rect l="l" t="t" r="r" b="b"/>
                <a:pathLst>
                  <a:path w="1810" h="1021" extrusionOk="0">
                    <a:moveTo>
                      <a:pt x="851" y="1"/>
                    </a:moveTo>
                    <a:cubicBezTo>
                      <a:pt x="589" y="1"/>
                      <a:pt x="326" y="43"/>
                      <a:pt x="72" y="128"/>
                    </a:cubicBezTo>
                    <a:cubicBezTo>
                      <a:pt x="48" y="402"/>
                      <a:pt x="24" y="676"/>
                      <a:pt x="0" y="949"/>
                    </a:cubicBezTo>
                    <a:cubicBezTo>
                      <a:pt x="332" y="812"/>
                      <a:pt x="597" y="750"/>
                      <a:pt x="846" y="750"/>
                    </a:cubicBezTo>
                    <a:cubicBezTo>
                      <a:pt x="1158" y="750"/>
                      <a:pt x="1445" y="849"/>
                      <a:pt x="1810" y="1021"/>
                    </a:cubicBezTo>
                    <a:lnTo>
                      <a:pt x="1810" y="199"/>
                    </a:lnTo>
                    <a:cubicBezTo>
                      <a:pt x="1506" y="67"/>
                      <a:pt x="1179" y="1"/>
                      <a:pt x="851" y="1"/>
                    </a:cubicBezTo>
                    <a:close/>
                  </a:path>
                </a:pathLst>
              </a:custGeom>
              <a:solidFill>
                <a:srgbClr val="4E8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327625" y="2735273"/>
                <a:ext cx="107604" cy="50994"/>
              </a:xfrm>
              <a:custGeom>
                <a:avLst/>
                <a:gdLst/>
                <a:ahLst/>
                <a:cxnLst/>
                <a:rect l="l" t="t" r="r" b="b"/>
                <a:pathLst>
                  <a:path w="2644" h="1253" extrusionOk="0">
                    <a:moveTo>
                      <a:pt x="2608" y="1"/>
                    </a:moveTo>
                    <a:cubicBezTo>
                      <a:pt x="2251" y="72"/>
                      <a:pt x="1894" y="203"/>
                      <a:pt x="1560" y="370"/>
                    </a:cubicBezTo>
                    <a:cubicBezTo>
                      <a:pt x="1378" y="459"/>
                      <a:pt x="1191" y="495"/>
                      <a:pt x="1006" y="495"/>
                    </a:cubicBezTo>
                    <a:cubicBezTo>
                      <a:pt x="645" y="495"/>
                      <a:pt x="292" y="356"/>
                      <a:pt x="1" y="191"/>
                    </a:cubicBezTo>
                    <a:lnTo>
                      <a:pt x="1" y="1036"/>
                    </a:lnTo>
                    <a:cubicBezTo>
                      <a:pt x="307" y="1181"/>
                      <a:pt x="636" y="1252"/>
                      <a:pt x="962" y="1252"/>
                    </a:cubicBezTo>
                    <a:cubicBezTo>
                      <a:pt x="1281" y="1252"/>
                      <a:pt x="1599" y="1184"/>
                      <a:pt x="1894" y="1048"/>
                    </a:cubicBezTo>
                    <a:cubicBezTo>
                      <a:pt x="2132" y="929"/>
                      <a:pt x="2382" y="834"/>
                      <a:pt x="2644" y="763"/>
                    </a:cubicBezTo>
                    <a:cubicBezTo>
                      <a:pt x="2632" y="501"/>
                      <a:pt x="2620" y="251"/>
                      <a:pt x="2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221489" y="2733360"/>
                <a:ext cx="58157" cy="41186"/>
              </a:xfrm>
              <a:custGeom>
                <a:avLst/>
                <a:gdLst/>
                <a:ahLst/>
                <a:cxnLst/>
                <a:rect l="l" t="t" r="r" b="b"/>
                <a:pathLst>
                  <a:path w="1429" h="1012" extrusionOk="0">
                    <a:moveTo>
                      <a:pt x="475" y="0"/>
                    </a:moveTo>
                    <a:cubicBezTo>
                      <a:pt x="316" y="0"/>
                      <a:pt x="157" y="16"/>
                      <a:pt x="0" y="48"/>
                    </a:cubicBezTo>
                    <a:cubicBezTo>
                      <a:pt x="12" y="298"/>
                      <a:pt x="24" y="560"/>
                      <a:pt x="36" y="810"/>
                    </a:cubicBezTo>
                    <a:cubicBezTo>
                      <a:pt x="189" y="769"/>
                      <a:pt x="331" y="750"/>
                      <a:pt x="470" y="750"/>
                    </a:cubicBezTo>
                    <a:cubicBezTo>
                      <a:pt x="782" y="750"/>
                      <a:pt x="1074" y="847"/>
                      <a:pt x="1429" y="1012"/>
                    </a:cubicBezTo>
                    <a:lnTo>
                      <a:pt x="1429" y="202"/>
                    </a:lnTo>
                    <a:cubicBezTo>
                      <a:pt x="1125" y="66"/>
                      <a:pt x="800" y="0"/>
                      <a:pt x="4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3232640" y="2603497"/>
                <a:ext cx="78058" cy="31988"/>
              </a:xfrm>
              <a:custGeom>
                <a:avLst/>
                <a:gdLst/>
                <a:ahLst/>
                <a:cxnLst/>
                <a:rect l="l" t="t" r="r" b="b"/>
                <a:pathLst>
                  <a:path w="1918" h="786" extrusionOk="0">
                    <a:moveTo>
                      <a:pt x="0" y="0"/>
                    </a:moveTo>
                    <a:cubicBezTo>
                      <a:pt x="24" y="262"/>
                      <a:pt x="60" y="524"/>
                      <a:pt x="84" y="786"/>
                    </a:cubicBezTo>
                    <a:lnTo>
                      <a:pt x="1393" y="786"/>
                    </a:lnTo>
                    <a:cubicBezTo>
                      <a:pt x="1917" y="786"/>
                      <a:pt x="1917" y="0"/>
                      <a:pt x="13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331491" y="2603497"/>
                <a:ext cx="102273" cy="31988"/>
              </a:xfrm>
              <a:custGeom>
                <a:avLst/>
                <a:gdLst/>
                <a:ahLst/>
                <a:cxnLst/>
                <a:rect l="l" t="t" r="r" b="b"/>
                <a:pathLst>
                  <a:path w="2513" h="786" extrusionOk="0">
                    <a:moveTo>
                      <a:pt x="405" y="0"/>
                    </a:moveTo>
                    <a:cubicBezTo>
                      <a:pt x="179" y="0"/>
                      <a:pt x="0" y="179"/>
                      <a:pt x="12" y="393"/>
                    </a:cubicBezTo>
                    <a:cubicBezTo>
                      <a:pt x="0" y="607"/>
                      <a:pt x="179" y="786"/>
                      <a:pt x="405" y="786"/>
                    </a:cubicBezTo>
                    <a:lnTo>
                      <a:pt x="2513" y="786"/>
                    </a:lnTo>
                    <a:cubicBezTo>
                      <a:pt x="2489" y="524"/>
                      <a:pt x="2453" y="262"/>
                      <a:pt x="2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101353" y="3504727"/>
                <a:ext cx="100360" cy="36384"/>
              </a:xfrm>
              <a:custGeom>
                <a:avLst/>
                <a:gdLst/>
                <a:ahLst/>
                <a:cxnLst/>
                <a:rect l="l" t="t" r="r" b="b"/>
                <a:pathLst>
                  <a:path w="2466" h="894" extrusionOk="0">
                    <a:moveTo>
                      <a:pt x="2465" y="1"/>
                    </a:moveTo>
                    <a:cubicBezTo>
                      <a:pt x="1811" y="108"/>
                      <a:pt x="1157" y="157"/>
                      <a:pt x="502" y="157"/>
                    </a:cubicBezTo>
                    <a:cubicBezTo>
                      <a:pt x="430" y="157"/>
                      <a:pt x="359" y="157"/>
                      <a:pt x="287" y="155"/>
                    </a:cubicBezTo>
                    <a:cubicBezTo>
                      <a:pt x="215" y="405"/>
                      <a:pt x="120" y="644"/>
                      <a:pt x="1" y="870"/>
                    </a:cubicBezTo>
                    <a:cubicBezTo>
                      <a:pt x="159" y="885"/>
                      <a:pt x="317" y="893"/>
                      <a:pt x="475" y="893"/>
                    </a:cubicBezTo>
                    <a:cubicBezTo>
                      <a:pt x="1160" y="893"/>
                      <a:pt x="1836" y="748"/>
                      <a:pt x="2465" y="477"/>
                    </a:cubicBezTo>
                    <a:lnTo>
                      <a:pt x="2465" y="1"/>
                    </a:lnTo>
                    <a:close/>
                  </a:path>
                </a:pathLst>
              </a:custGeom>
              <a:solidFill>
                <a:srgbClr val="3A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165287" y="3504239"/>
                <a:ext cx="75616" cy="36384"/>
              </a:xfrm>
              <a:custGeom>
                <a:avLst/>
                <a:gdLst/>
                <a:ahLst/>
                <a:cxnLst/>
                <a:rect l="l" t="t" r="r" b="b"/>
                <a:pathLst>
                  <a:path w="1858" h="894" extrusionOk="0">
                    <a:moveTo>
                      <a:pt x="0" y="1"/>
                    </a:moveTo>
                    <a:lnTo>
                      <a:pt x="0" y="489"/>
                    </a:lnTo>
                    <a:cubicBezTo>
                      <a:pt x="500" y="715"/>
                      <a:pt x="1036" y="846"/>
                      <a:pt x="1572" y="894"/>
                    </a:cubicBezTo>
                    <a:cubicBezTo>
                      <a:pt x="1691" y="656"/>
                      <a:pt x="1786" y="417"/>
                      <a:pt x="1858" y="179"/>
                    </a:cubicBezTo>
                    <a:cubicBezTo>
                      <a:pt x="1238" y="167"/>
                      <a:pt x="619" y="108"/>
                      <a:pt x="0" y="1"/>
                    </a:cubicBezTo>
                    <a:close/>
                  </a:path>
                </a:pathLst>
              </a:custGeom>
              <a:solidFill>
                <a:srgbClr val="3F6A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089714" y="3381457"/>
                <a:ext cx="88721" cy="129703"/>
              </a:xfrm>
              <a:custGeom>
                <a:avLst/>
                <a:gdLst/>
                <a:ahLst/>
                <a:cxnLst/>
                <a:rect l="l" t="t" r="r" b="b"/>
                <a:pathLst>
                  <a:path w="2180" h="3187" extrusionOk="0">
                    <a:moveTo>
                      <a:pt x="1206" y="0"/>
                    </a:moveTo>
                    <a:cubicBezTo>
                      <a:pt x="960" y="0"/>
                      <a:pt x="698" y="61"/>
                      <a:pt x="370" y="196"/>
                    </a:cubicBezTo>
                    <a:cubicBezTo>
                      <a:pt x="286" y="1018"/>
                      <a:pt x="203" y="1839"/>
                      <a:pt x="108" y="2672"/>
                    </a:cubicBezTo>
                    <a:cubicBezTo>
                      <a:pt x="84" y="2839"/>
                      <a:pt x="48" y="3018"/>
                      <a:pt x="1" y="3184"/>
                    </a:cubicBezTo>
                    <a:cubicBezTo>
                      <a:pt x="73" y="3186"/>
                      <a:pt x="144" y="3186"/>
                      <a:pt x="216" y="3186"/>
                    </a:cubicBezTo>
                    <a:cubicBezTo>
                      <a:pt x="871" y="3186"/>
                      <a:pt x="1525" y="3137"/>
                      <a:pt x="2179" y="3030"/>
                    </a:cubicBezTo>
                    <a:lnTo>
                      <a:pt x="2179" y="267"/>
                    </a:lnTo>
                    <a:cubicBezTo>
                      <a:pt x="1811" y="100"/>
                      <a:pt x="1522" y="0"/>
                      <a:pt x="1206" y="0"/>
                    </a:cubicBezTo>
                    <a:close/>
                  </a:path>
                </a:pathLst>
              </a:custGeom>
              <a:solidFill>
                <a:srgbClr val="508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165287" y="3389393"/>
                <a:ext cx="90633" cy="121686"/>
              </a:xfrm>
              <a:custGeom>
                <a:avLst/>
                <a:gdLst/>
                <a:ahLst/>
                <a:cxnLst/>
                <a:rect l="l" t="t" r="r" b="b"/>
                <a:pathLst>
                  <a:path w="2227" h="2990" extrusionOk="0">
                    <a:moveTo>
                      <a:pt x="2227" y="1"/>
                    </a:moveTo>
                    <a:lnTo>
                      <a:pt x="2227" y="1"/>
                    </a:lnTo>
                    <a:cubicBezTo>
                      <a:pt x="2120" y="49"/>
                      <a:pt x="2012" y="96"/>
                      <a:pt x="1905" y="156"/>
                    </a:cubicBezTo>
                    <a:cubicBezTo>
                      <a:pt x="1608" y="290"/>
                      <a:pt x="1291" y="355"/>
                      <a:pt x="974" y="355"/>
                    </a:cubicBezTo>
                    <a:cubicBezTo>
                      <a:pt x="642" y="355"/>
                      <a:pt x="310" y="284"/>
                      <a:pt x="0" y="144"/>
                    </a:cubicBezTo>
                    <a:lnTo>
                      <a:pt x="0" y="2823"/>
                    </a:lnTo>
                    <a:cubicBezTo>
                      <a:pt x="619" y="2930"/>
                      <a:pt x="1238" y="2978"/>
                      <a:pt x="1858" y="2989"/>
                    </a:cubicBezTo>
                    <a:cubicBezTo>
                      <a:pt x="1905" y="2823"/>
                      <a:pt x="1941" y="2644"/>
                      <a:pt x="1965" y="2466"/>
                    </a:cubicBezTo>
                    <a:cubicBezTo>
                      <a:pt x="2060" y="1644"/>
                      <a:pt x="2143" y="823"/>
                      <a:pt x="2227" y="1"/>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165287" y="2928624"/>
                <a:ext cx="113424" cy="444376"/>
              </a:xfrm>
              <a:custGeom>
                <a:avLst/>
                <a:gdLst/>
                <a:ahLst/>
                <a:cxnLst/>
                <a:rect l="l" t="t" r="r" b="b"/>
                <a:pathLst>
                  <a:path w="2787" h="10919" extrusionOk="0">
                    <a:moveTo>
                      <a:pt x="2643" y="0"/>
                    </a:moveTo>
                    <a:cubicBezTo>
                      <a:pt x="2381" y="72"/>
                      <a:pt x="2131" y="167"/>
                      <a:pt x="1905" y="286"/>
                    </a:cubicBezTo>
                    <a:cubicBezTo>
                      <a:pt x="1602" y="429"/>
                      <a:pt x="1277" y="500"/>
                      <a:pt x="953" y="500"/>
                    </a:cubicBezTo>
                    <a:cubicBezTo>
                      <a:pt x="628" y="500"/>
                      <a:pt x="304" y="429"/>
                      <a:pt x="0" y="286"/>
                    </a:cubicBezTo>
                    <a:lnTo>
                      <a:pt x="0" y="10621"/>
                    </a:lnTo>
                    <a:cubicBezTo>
                      <a:pt x="290" y="10777"/>
                      <a:pt x="642" y="10919"/>
                      <a:pt x="1006" y="10919"/>
                    </a:cubicBezTo>
                    <a:cubicBezTo>
                      <a:pt x="1194" y="10919"/>
                      <a:pt x="1385" y="10881"/>
                      <a:pt x="1572" y="10787"/>
                    </a:cubicBezTo>
                    <a:cubicBezTo>
                      <a:pt x="1810" y="10668"/>
                      <a:pt x="2048" y="10573"/>
                      <a:pt x="2298" y="10490"/>
                    </a:cubicBezTo>
                    <a:cubicBezTo>
                      <a:pt x="2620" y="6989"/>
                      <a:pt x="2786" y="3501"/>
                      <a:pt x="2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071767" y="2926670"/>
                <a:ext cx="70773" cy="432248"/>
              </a:xfrm>
              <a:custGeom>
                <a:avLst/>
                <a:gdLst/>
                <a:ahLst/>
                <a:cxnLst/>
                <a:rect l="l" t="t" r="r" b="b"/>
                <a:pathLst>
                  <a:path w="1739" h="10621" extrusionOk="0">
                    <a:moveTo>
                      <a:pt x="777" y="1"/>
                    </a:moveTo>
                    <a:cubicBezTo>
                      <a:pt x="640" y="1"/>
                      <a:pt x="499" y="20"/>
                      <a:pt x="345" y="60"/>
                    </a:cubicBezTo>
                    <a:cubicBezTo>
                      <a:pt x="488" y="3549"/>
                      <a:pt x="322" y="7049"/>
                      <a:pt x="0" y="10549"/>
                    </a:cubicBezTo>
                    <a:cubicBezTo>
                      <a:pt x="251" y="10460"/>
                      <a:pt x="512" y="10418"/>
                      <a:pt x="771" y="10418"/>
                    </a:cubicBezTo>
                    <a:cubicBezTo>
                      <a:pt x="1102" y="10418"/>
                      <a:pt x="1431" y="10487"/>
                      <a:pt x="1738" y="10621"/>
                    </a:cubicBezTo>
                    <a:lnTo>
                      <a:pt x="1738" y="262"/>
                    </a:lnTo>
                    <a:cubicBezTo>
                      <a:pt x="1375" y="97"/>
                      <a:pt x="1087" y="1"/>
                      <a:pt x="777" y="1"/>
                    </a:cubicBezTo>
                    <a:close/>
                  </a:path>
                </a:pathLst>
              </a:custGeom>
              <a:solidFill>
                <a:srgbClr val="508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068878" y="2782766"/>
                <a:ext cx="67883" cy="121156"/>
              </a:xfrm>
              <a:custGeom>
                <a:avLst/>
                <a:gdLst/>
                <a:ahLst/>
                <a:cxnLst/>
                <a:rect l="l" t="t" r="r" b="b"/>
                <a:pathLst>
                  <a:path w="1668" h="2977" extrusionOk="0">
                    <a:moveTo>
                      <a:pt x="1" y="0"/>
                    </a:moveTo>
                    <a:cubicBezTo>
                      <a:pt x="108" y="941"/>
                      <a:pt x="179" y="1882"/>
                      <a:pt x="239" y="2834"/>
                    </a:cubicBezTo>
                    <a:cubicBezTo>
                      <a:pt x="397" y="2798"/>
                      <a:pt x="559" y="2781"/>
                      <a:pt x="720" y="2781"/>
                    </a:cubicBezTo>
                    <a:cubicBezTo>
                      <a:pt x="1043" y="2781"/>
                      <a:pt x="1366" y="2850"/>
                      <a:pt x="1667" y="2977"/>
                    </a:cubicBezTo>
                    <a:lnTo>
                      <a:pt x="166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3165287" y="2782766"/>
                <a:ext cx="106139" cy="135726"/>
              </a:xfrm>
              <a:custGeom>
                <a:avLst/>
                <a:gdLst/>
                <a:ahLst/>
                <a:cxnLst/>
                <a:rect l="l" t="t" r="r" b="b"/>
                <a:pathLst>
                  <a:path w="2608" h="3335" extrusionOk="0">
                    <a:moveTo>
                      <a:pt x="0" y="0"/>
                    </a:moveTo>
                    <a:lnTo>
                      <a:pt x="0" y="3025"/>
                    </a:lnTo>
                    <a:cubicBezTo>
                      <a:pt x="291" y="3190"/>
                      <a:pt x="645" y="3334"/>
                      <a:pt x="1009" y="3334"/>
                    </a:cubicBezTo>
                    <a:cubicBezTo>
                      <a:pt x="1196" y="3334"/>
                      <a:pt x="1386" y="3296"/>
                      <a:pt x="1572" y="3203"/>
                    </a:cubicBezTo>
                    <a:cubicBezTo>
                      <a:pt x="1905" y="3036"/>
                      <a:pt x="2251" y="2905"/>
                      <a:pt x="2608" y="2822"/>
                    </a:cubicBezTo>
                    <a:cubicBezTo>
                      <a:pt x="2560" y="1882"/>
                      <a:pt x="2477" y="941"/>
                      <a:pt x="2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165287" y="3355492"/>
                <a:ext cx="93564" cy="48064"/>
              </a:xfrm>
              <a:custGeom>
                <a:avLst/>
                <a:gdLst/>
                <a:ahLst/>
                <a:cxnLst/>
                <a:rect l="l" t="t" r="r" b="b"/>
                <a:pathLst>
                  <a:path w="2299" h="1181" extrusionOk="0">
                    <a:moveTo>
                      <a:pt x="2298" y="1"/>
                    </a:moveTo>
                    <a:lnTo>
                      <a:pt x="2298" y="1"/>
                    </a:lnTo>
                    <a:cubicBezTo>
                      <a:pt x="2048" y="84"/>
                      <a:pt x="1810" y="179"/>
                      <a:pt x="1572" y="298"/>
                    </a:cubicBezTo>
                    <a:cubicBezTo>
                      <a:pt x="1382" y="393"/>
                      <a:pt x="1187" y="432"/>
                      <a:pt x="995" y="432"/>
                    </a:cubicBezTo>
                    <a:cubicBezTo>
                      <a:pt x="636" y="432"/>
                      <a:pt x="288" y="295"/>
                      <a:pt x="0" y="132"/>
                    </a:cubicBezTo>
                    <a:lnTo>
                      <a:pt x="0" y="965"/>
                    </a:lnTo>
                    <a:cubicBezTo>
                      <a:pt x="307" y="1109"/>
                      <a:pt x="635" y="1181"/>
                      <a:pt x="963" y="1181"/>
                    </a:cubicBezTo>
                    <a:cubicBezTo>
                      <a:pt x="1284" y="1181"/>
                      <a:pt x="1605" y="1112"/>
                      <a:pt x="1905" y="977"/>
                    </a:cubicBezTo>
                    <a:cubicBezTo>
                      <a:pt x="2012" y="917"/>
                      <a:pt x="2120" y="870"/>
                      <a:pt x="2227" y="822"/>
                    </a:cubicBezTo>
                    <a:cubicBezTo>
                      <a:pt x="2251" y="548"/>
                      <a:pt x="2274" y="274"/>
                      <a:pt x="2298" y="1"/>
                    </a:cubicBezTo>
                    <a:close/>
                  </a:path>
                </a:pathLst>
              </a:custGeom>
              <a:solidFill>
                <a:srgbClr val="3F6A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74697" y="3350609"/>
                <a:ext cx="73703" cy="41756"/>
              </a:xfrm>
              <a:custGeom>
                <a:avLst/>
                <a:gdLst/>
                <a:ahLst/>
                <a:cxnLst/>
                <a:rect l="l" t="t" r="r" b="b"/>
                <a:pathLst>
                  <a:path w="1811" h="1026" extrusionOk="0">
                    <a:moveTo>
                      <a:pt x="843" y="1"/>
                    </a:moveTo>
                    <a:cubicBezTo>
                      <a:pt x="584" y="1"/>
                      <a:pt x="323" y="43"/>
                      <a:pt x="72" y="132"/>
                    </a:cubicBezTo>
                    <a:cubicBezTo>
                      <a:pt x="48" y="406"/>
                      <a:pt x="25" y="680"/>
                      <a:pt x="1" y="954"/>
                    </a:cubicBezTo>
                    <a:cubicBezTo>
                      <a:pt x="333" y="817"/>
                      <a:pt x="598" y="754"/>
                      <a:pt x="846" y="754"/>
                    </a:cubicBezTo>
                    <a:cubicBezTo>
                      <a:pt x="1159" y="754"/>
                      <a:pt x="1446" y="853"/>
                      <a:pt x="1810" y="1025"/>
                    </a:cubicBezTo>
                    <a:lnTo>
                      <a:pt x="1810" y="204"/>
                    </a:lnTo>
                    <a:cubicBezTo>
                      <a:pt x="1503" y="70"/>
                      <a:pt x="1174" y="1"/>
                      <a:pt x="843" y="1"/>
                    </a:cubicBezTo>
                    <a:close/>
                  </a:path>
                </a:pathLst>
              </a:custGeom>
              <a:solidFill>
                <a:srgbClr val="3A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3165287" y="2897613"/>
                <a:ext cx="107604" cy="51401"/>
              </a:xfrm>
              <a:custGeom>
                <a:avLst/>
                <a:gdLst/>
                <a:ahLst/>
                <a:cxnLst/>
                <a:rect l="l" t="t" r="r" b="b"/>
                <a:pathLst>
                  <a:path w="2644" h="1263" extrusionOk="0">
                    <a:moveTo>
                      <a:pt x="2608" y="0"/>
                    </a:moveTo>
                    <a:cubicBezTo>
                      <a:pt x="2239" y="83"/>
                      <a:pt x="1893" y="203"/>
                      <a:pt x="1560" y="381"/>
                    </a:cubicBezTo>
                    <a:cubicBezTo>
                      <a:pt x="1378" y="470"/>
                      <a:pt x="1191" y="507"/>
                      <a:pt x="1005" y="507"/>
                    </a:cubicBezTo>
                    <a:cubicBezTo>
                      <a:pt x="644" y="507"/>
                      <a:pt x="291" y="368"/>
                      <a:pt x="0" y="203"/>
                    </a:cubicBezTo>
                    <a:lnTo>
                      <a:pt x="0" y="1048"/>
                    </a:lnTo>
                    <a:cubicBezTo>
                      <a:pt x="304" y="1191"/>
                      <a:pt x="628" y="1262"/>
                      <a:pt x="953" y="1262"/>
                    </a:cubicBezTo>
                    <a:cubicBezTo>
                      <a:pt x="1277" y="1262"/>
                      <a:pt x="1602" y="1191"/>
                      <a:pt x="1905" y="1048"/>
                    </a:cubicBezTo>
                    <a:cubicBezTo>
                      <a:pt x="2131" y="929"/>
                      <a:pt x="2381" y="834"/>
                      <a:pt x="2643" y="762"/>
                    </a:cubicBezTo>
                    <a:cubicBezTo>
                      <a:pt x="2632" y="512"/>
                      <a:pt x="2620" y="250"/>
                      <a:pt x="2608"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3059192" y="2895944"/>
                <a:ext cx="58197" cy="41430"/>
              </a:xfrm>
              <a:custGeom>
                <a:avLst/>
                <a:gdLst/>
                <a:ahLst/>
                <a:cxnLst/>
                <a:rect l="l" t="t" r="r" b="b"/>
                <a:pathLst>
                  <a:path w="1430" h="1018" extrusionOk="0">
                    <a:moveTo>
                      <a:pt x="482" y="0"/>
                    </a:moveTo>
                    <a:cubicBezTo>
                      <a:pt x="321" y="0"/>
                      <a:pt x="159" y="17"/>
                      <a:pt x="1" y="53"/>
                    </a:cubicBezTo>
                    <a:cubicBezTo>
                      <a:pt x="13" y="303"/>
                      <a:pt x="25" y="565"/>
                      <a:pt x="36" y="815"/>
                    </a:cubicBezTo>
                    <a:cubicBezTo>
                      <a:pt x="190" y="775"/>
                      <a:pt x="331" y="756"/>
                      <a:pt x="468" y="756"/>
                    </a:cubicBezTo>
                    <a:cubicBezTo>
                      <a:pt x="778" y="756"/>
                      <a:pt x="1066" y="852"/>
                      <a:pt x="1429" y="1017"/>
                    </a:cubicBezTo>
                    <a:lnTo>
                      <a:pt x="1429" y="196"/>
                    </a:lnTo>
                    <a:cubicBezTo>
                      <a:pt x="1128" y="69"/>
                      <a:pt x="805" y="0"/>
                      <a:pt x="482"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3146404" y="2649037"/>
                <a:ext cx="126529" cy="119244"/>
              </a:xfrm>
              <a:custGeom>
                <a:avLst/>
                <a:gdLst/>
                <a:ahLst/>
                <a:cxnLst/>
                <a:rect l="l" t="t" r="r" b="b"/>
                <a:pathLst>
                  <a:path w="3109" h="2930" extrusionOk="0">
                    <a:moveTo>
                      <a:pt x="2251" y="0"/>
                    </a:moveTo>
                    <a:cubicBezTo>
                      <a:pt x="2013" y="1167"/>
                      <a:pt x="1406" y="2060"/>
                      <a:pt x="120" y="2417"/>
                    </a:cubicBezTo>
                    <a:cubicBezTo>
                      <a:pt x="48" y="2727"/>
                      <a:pt x="1" y="2929"/>
                      <a:pt x="1" y="2929"/>
                    </a:cubicBezTo>
                    <a:lnTo>
                      <a:pt x="3108" y="2929"/>
                    </a:lnTo>
                    <a:cubicBezTo>
                      <a:pt x="3108" y="2929"/>
                      <a:pt x="2799" y="988"/>
                      <a:pt x="2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3141561" y="2626246"/>
                <a:ext cx="86767" cy="121197"/>
              </a:xfrm>
              <a:custGeom>
                <a:avLst/>
                <a:gdLst/>
                <a:ahLst/>
                <a:cxnLst/>
                <a:rect l="l" t="t" r="r" b="b"/>
                <a:pathLst>
                  <a:path w="2132" h="2978" extrusionOk="0">
                    <a:moveTo>
                      <a:pt x="1501" y="1"/>
                    </a:moveTo>
                    <a:cubicBezTo>
                      <a:pt x="798" y="1"/>
                      <a:pt x="227" y="2001"/>
                      <a:pt x="1" y="2977"/>
                    </a:cubicBezTo>
                    <a:cubicBezTo>
                      <a:pt x="1287" y="2632"/>
                      <a:pt x="1894" y="1727"/>
                      <a:pt x="2132" y="560"/>
                    </a:cubicBezTo>
                    <a:cubicBezTo>
                      <a:pt x="1953" y="227"/>
                      <a:pt x="1739" y="1"/>
                      <a:pt x="1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3070831" y="2766284"/>
                <a:ext cx="78546" cy="32029"/>
              </a:xfrm>
              <a:custGeom>
                <a:avLst/>
                <a:gdLst/>
                <a:ahLst/>
                <a:cxnLst/>
                <a:rect l="l" t="t" r="r" b="b"/>
                <a:pathLst>
                  <a:path w="1930" h="787" extrusionOk="0">
                    <a:moveTo>
                      <a:pt x="1" y="1"/>
                    </a:moveTo>
                    <a:cubicBezTo>
                      <a:pt x="37" y="263"/>
                      <a:pt x="72" y="524"/>
                      <a:pt x="96" y="786"/>
                    </a:cubicBezTo>
                    <a:lnTo>
                      <a:pt x="1406" y="786"/>
                    </a:lnTo>
                    <a:cubicBezTo>
                      <a:pt x="1930" y="786"/>
                      <a:pt x="1930" y="1"/>
                      <a:pt x="1406"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3169194" y="2766284"/>
                <a:ext cx="102314" cy="32029"/>
              </a:xfrm>
              <a:custGeom>
                <a:avLst/>
                <a:gdLst/>
                <a:ahLst/>
                <a:cxnLst/>
                <a:rect l="l" t="t" r="r" b="b"/>
                <a:pathLst>
                  <a:path w="2514" h="787" extrusionOk="0">
                    <a:moveTo>
                      <a:pt x="384" y="0"/>
                    </a:moveTo>
                    <a:cubicBezTo>
                      <a:pt x="168" y="0"/>
                      <a:pt x="1" y="174"/>
                      <a:pt x="1" y="393"/>
                    </a:cubicBezTo>
                    <a:cubicBezTo>
                      <a:pt x="1" y="608"/>
                      <a:pt x="180" y="786"/>
                      <a:pt x="406" y="786"/>
                    </a:cubicBezTo>
                    <a:lnTo>
                      <a:pt x="2513" y="786"/>
                    </a:lnTo>
                    <a:cubicBezTo>
                      <a:pt x="2477" y="524"/>
                      <a:pt x="2454" y="263"/>
                      <a:pt x="2418" y="1"/>
                    </a:cubicBezTo>
                    <a:lnTo>
                      <a:pt x="406" y="1"/>
                    </a:lnTo>
                    <a:cubicBezTo>
                      <a:pt x="399" y="0"/>
                      <a:pt x="392" y="0"/>
                      <a:pt x="384"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2939992" y="3460653"/>
                <a:ext cx="99872" cy="36180"/>
              </a:xfrm>
              <a:custGeom>
                <a:avLst/>
                <a:gdLst/>
                <a:ahLst/>
                <a:cxnLst/>
                <a:rect l="l" t="t" r="r" b="b"/>
                <a:pathLst>
                  <a:path w="2454" h="889" extrusionOk="0">
                    <a:moveTo>
                      <a:pt x="2453" y="0"/>
                    </a:moveTo>
                    <a:cubicBezTo>
                      <a:pt x="1810" y="107"/>
                      <a:pt x="1156" y="157"/>
                      <a:pt x="493" y="157"/>
                    </a:cubicBezTo>
                    <a:cubicBezTo>
                      <a:pt x="421" y="157"/>
                      <a:pt x="348" y="156"/>
                      <a:pt x="274" y="155"/>
                    </a:cubicBezTo>
                    <a:cubicBezTo>
                      <a:pt x="203" y="405"/>
                      <a:pt x="120" y="643"/>
                      <a:pt x="1" y="869"/>
                    </a:cubicBezTo>
                    <a:cubicBezTo>
                      <a:pt x="148" y="882"/>
                      <a:pt x="295" y="888"/>
                      <a:pt x="443" y="888"/>
                    </a:cubicBezTo>
                    <a:cubicBezTo>
                      <a:pt x="1130" y="888"/>
                      <a:pt x="1816" y="751"/>
                      <a:pt x="2453" y="476"/>
                    </a:cubicBezTo>
                    <a:lnTo>
                      <a:pt x="2453" y="0"/>
                    </a:ln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3003926" y="3460164"/>
                <a:ext cx="75128" cy="35895"/>
              </a:xfrm>
              <a:custGeom>
                <a:avLst/>
                <a:gdLst/>
                <a:ahLst/>
                <a:cxnLst/>
                <a:rect l="l" t="t" r="r" b="b"/>
                <a:pathLst>
                  <a:path w="1846" h="882" extrusionOk="0">
                    <a:moveTo>
                      <a:pt x="0" y="0"/>
                    </a:moveTo>
                    <a:lnTo>
                      <a:pt x="0" y="488"/>
                    </a:lnTo>
                    <a:cubicBezTo>
                      <a:pt x="488" y="715"/>
                      <a:pt x="1024" y="846"/>
                      <a:pt x="1572" y="881"/>
                    </a:cubicBezTo>
                    <a:cubicBezTo>
                      <a:pt x="1691" y="655"/>
                      <a:pt x="1774" y="417"/>
                      <a:pt x="1845" y="167"/>
                    </a:cubicBezTo>
                    <a:cubicBezTo>
                      <a:pt x="1226" y="155"/>
                      <a:pt x="607" y="107"/>
                      <a:pt x="0"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2928842" y="3337138"/>
                <a:ext cx="88721" cy="129906"/>
              </a:xfrm>
              <a:custGeom>
                <a:avLst/>
                <a:gdLst/>
                <a:ahLst/>
                <a:cxnLst/>
                <a:rect l="l" t="t" r="r" b="b"/>
                <a:pathLst>
                  <a:path w="2180" h="3192" extrusionOk="0">
                    <a:moveTo>
                      <a:pt x="1221" y="1"/>
                    </a:moveTo>
                    <a:cubicBezTo>
                      <a:pt x="971" y="1"/>
                      <a:pt x="705" y="63"/>
                      <a:pt x="370" y="202"/>
                    </a:cubicBezTo>
                    <a:cubicBezTo>
                      <a:pt x="286" y="1023"/>
                      <a:pt x="203" y="1845"/>
                      <a:pt x="108" y="2678"/>
                    </a:cubicBezTo>
                    <a:cubicBezTo>
                      <a:pt x="84" y="2845"/>
                      <a:pt x="48" y="3023"/>
                      <a:pt x="0" y="3190"/>
                    </a:cubicBezTo>
                    <a:cubicBezTo>
                      <a:pt x="74" y="3191"/>
                      <a:pt x="147" y="3192"/>
                      <a:pt x="219" y="3192"/>
                    </a:cubicBezTo>
                    <a:cubicBezTo>
                      <a:pt x="882" y="3192"/>
                      <a:pt x="1536" y="3142"/>
                      <a:pt x="2179" y="3035"/>
                    </a:cubicBezTo>
                    <a:lnTo>
                      <a:pt x="2179" y="261"/>
                    </a:lnTo>
                    <a:cubicBezTo>
                      <a:pt x="1817" y="96"/>
                      <a:pt x="1531" y="1"/>
                      <a:pt x="1221" y="1"/>
                    </a:cubicBez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3003926" y="3345318"/>
                <a:ext cx="90145" cy="121645"/>
              </a:xfrm>
              <a:custGeom>
                <a:avLst/>
                <a:gdLst/>
                <a:ahLst/>
                <a:cxnLst/>
                <a:rect l="l" t="t" r="r" b="b"/>
                <a:pathLst>
                  <a:path w="2215" h="2989" extrusionOk="0">
                    <a:moveTo>
                      <a:pt x="2215" y="1"/>
                    </a:moveTo>
                    <a:lnTo>
                      <a:pt x="2215" y="1"/>
                    </a:lnTo>
                    <a:cubicBezTo>
                      <a:pt x="2107" y="48"/>
                      <a:pt x="2012" y="96"/>
                      <a:pt x="1893" y="155"/>
                    </a:cubicBezTo>
                    <a:cubicBezTo>
                      <a:pt x="1596" y="289"/>
                      <a:pt x="1279" y="355"/>
                      <a:pt x="963" y="355"/>
                    </a:cubicBezTo>
                    <a:cubicBezTo>
                      <a:pt x="633" y="355"/>
                      <a:pt x="304" y="283"/>
                      <a:pt x="0" y="143"/>
                    </a:cubicBezTo>
                    <a:lnTo>
                      <a:pt x="0" y="2822"/>
                    </a:lnTo>
                    <a:cubicBezTo>
                      <a:pt x="607" y="2929"/>
                      <a:pt x="1226" y="2977"/>
                      <a:pt x="1845" y="2989"/>
                    </a:cubicBezTo>
                    <a:cubicBezTo>
                      <a:pt x="1893" y="2822"/>
                      <a:pt x="1929" y="2644"/>
                      <a:pt x="1953" y="2477"/>
                    </a:cubicBezTo>
                    <a:cubicBezTo>
                      <a:pt x="2048" y="1644"/>
                      <a:pt x="2131" y="822"/>
                      <a:pt x="2215"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3003926" y="2884508"/>
                <a:ext cx="113424" cy="444498"/>
              </a:xfrm>
              <a:custGeom>
                <a:avLst/>
                <a:gdLst/>
                <a:ahLst/>
                <a:cxnLst/>
                <a:rect l="l" t="t" r="r" b="b"/>
                <a:pathLst>
                  <a:path w="2787" h="10922" extrusionOk="0">
                    <a:moveTo>
                      <a:pt x="2643" y="1"/>
                    </a:moveTo>
                    <a:cubicBezTo>
                      <a:pt x="2381" y="72"/>
                      <a:pt x="2131" y="167"/>
                      <a:pt x="1893" y="298"/>
                    </a:cubicBezTo>
                    <a:cubicBezTo>
                      <a:pt x="1593" y="434"/>
                      <a:pt x="1272" y="502"/>
                      <a:pt x="952" y="502"/>
                    </a:cubicBezTo>
                    <a:cubicBezTo>
                      <a:pt x="626" y="502"/>
                      <a:pt x="301" y="431"/>
                      <a:pt x="0" y="286"/>
                    </a:cubicBezTo>
                    <a:lnTo>
                      <a:pt x="0" y="10621"/>
                    </a:lnTo>
                    <a:cubicBezTo>
                      <a:pt x="280" y="10784"/>
                      <a:pt x="625" y="10922"/>
                      <a:pt x="987" y="10922"/>
                    </a:cubicBezTo>
                    <a:cubicBezTo>
                      <a:pt x="1180" y="10922"/>
                      <a:pt x="1377" y="10883"/>
                      <a:pt x="1572" y="10788"/>
                    </a:cubicBezTo>
                    <a:cubicBezTo>
                      <a:pt x="1798" y="10681"/>
                      <a:pt x="2048" y="10573"/>
                      <a:pt x="2298" y="10490"/>
                    </a:cubicBezTo>
                    <a:cubicBezTo>
                      <a:pt x="2607" y="7002"/>
                      <a:pt x="2786" y="3501"/>
                      <a:pt x="2643"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910447" y="2882596"/>
                <a:ext cx="70325" cy="432248"/>
              </a:xfrm>
              <a:custGeom>
                <a:avLst/>
                <a:gdLst/>
                <a:ahLst/>
                <a:cxnLst/>
                <a:rect l="l" t="t" r="r" b="b"/>
                <a:pathLst>
                  <a:path w="1728" h="10621" extrusionOk="0">
                    <a:moveTo>
                      <a:pt x="775" y="1"/>
                    </a:moveTo>
                    <a:cubicBezTo>
                      <a:pt x="640" y="1"/>
                      <a:pt x="500" y="19"/>
                      <a:pt x="346" y="60"/>
                    </a:cubicBezTo>
                    <a:cubicBezTo>
                      <a:pt x="489" y="3548"/>
                      <a:pt x="310" y="7049"/>
                      <a:pt x="1" y="10549"/>
                    </a:cubicBezTo>
                    <a:cubicBezTo>
                      <a:pt x="247" y="10460"/>
                      <a:pt x="504" y="10417"/>
                      <a:pt x="762" y="10417"/>
                    </a:cubicBezTo>
                    <a:cubicBezTo>
                      <a:pt x="1091" y="10417"/>
                      <a:pt x="1420" y="10487"/>
                      <a:pt x="1727" y="10620"/>
                    </a:cubicBezTo>
                    <a:lnTo>
                      <a:pt x="1727" y="262"/>
                    </a:lnTo>
                    <a:cubicBezTo>
                      <a:pt x="1364" y="97"/>
                      <a:pt x="1081" y="1"/>
                      <a:pt x="775" y="1"/>
                    </a:cubicBez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907517" y="2738651"/>
                <a:ext cx="67395" cy="121197"/>
              </a:xfrm>
              <a:custGeom>
                <a:avLst/>
                <a:gdLst/>
                <a:ahLst/>
                <a:cxnLst/>
                <a:rect l="l" t="t" r="r" b="b"/>
                <a:pathLst>
                  <a:path w="1656" h="2978" extrusionOk="0">
                    <a:moveTo>
                      <a:pt x="0" y="1"/>
                    </a:moveTo>
                    <a:cubicBezTo>
                      <a:pt x="96" y="942"/>
                      <a:pt x="179" y="1882"/>
                      <a:pt x="227" y="2835"/>
                    </a:cubicBezTo>
                    <a:cubicBezTo>
                      <a:pt x="389" y="2799"/>
                      <a:pt x="552" y="2782"/>
                      <a:pt x="713" y="2782"/>
                    </a:cubicBezTo>
                    <a:cubicBezTo>
                      <a:pt x="1036" y="2782"/>
                      <a:pt x="1354" y="2850"/>
                      <a:pt x="1655" y="2977"/>
                    </a:cubicBezTo>
                    <a:lnTo>
                      <a:pt x="1655" y="1"/>
                    </a:ln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3003926" y="2738651"/>
                <a:ext cx="106139" cy="135726"/>
              </a:xfrm>
              <a:custGeom>
                <a:avLst/>
                <a:gdLst/>
                <a:ahLst/>
                <a:cxnLst/>
                <a:rect l="l" t="t" r="r" b="b"/>
                <a:pathLst>
                  <a:path w="2608" h="3335" extrusionOk="0">
                    <a:moveTo>
                      <a:pt x="0" y="1"/>
                    </a:moveTo>
                    <a:lnTo>
                      <a:pt x="0" y="3025"/>
                    </a:lnTo>
                    <a:cubicBezTo>
                      <a:pt x="283" y="3190"/>
                      <a:pt x="634" y="3335"/>
                      <a:pt x="1001" y="3335"/>
                    </a:cubicBezTo>
                    <a:cubicBezTo>
                      <a:pt x="1189" y="3335"/>
                      <a:pt x="1382" y="3297"/>
                      <a:pt x="1572" y="3204"/>
                    </a:cubicBezTo>
                    <a:cubicBezTo>
                      <a:pt x="1893" y="3037"/>
                      <a:pt x="2250" y="2906"/>
                      <a:pt x="2607" y="2823"/>
                    </a:cubicBezTo>
                    <a:cubicBezTo>
                      <a:pt x="2560" y="1882"/>
                      <a:pt x="2477" y="942"/>
                      <a:pt x="2381"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3003926" y="3311418"/>
                <a:ext cx="93523" cy="48308"/>
              </a:xfrm>
              <a:custGeom>
                <a:avLst/>
                <a:gdLst/>
                <a:ahLst/>
                <a:cxnLst/>
                <a:rect l="l" t="t" r="r" b="b"/>
                <a:pathLst>
                  <a:path w="2298" h="1187" extrusionOk="0">
                    <a:moveTo>
                      <a:pt x="2298" y="0"/>
                    </a:moveTo>
                    <a:lnTo>
                      <a:pt x="2298" y="0"/>
                    </a:lnTo>
                    <a:cubicBezTo>
                      <a:pt x="2048" y="83"/>
                      <a:pt x="1798" y="179"/>
                      <a:pt x="1560" y="298"/>
                    </a:cubicBezTo>
                    <a:cubicBezTo>
                      <a:pt x="1369" y="393"/>
                      <a:pt x="1175" y="432"/>
                      <a:pt x="984" y="432"/>
                    </a:cubicBezTo>
                    <a:cubicBezTo>
                      <a:pt x="625" y="432"/>
                      <a:pt x="280" y="294"/>
                      <a:pt x="0" y="131"/>
                    </a:cubicBezTo>
                    <a:lnTo>
                      <a:pt x="0" y="976"/>
                    </a:lnTo>
                    <a:cubicBezTo>
                      <a:pt x="301" y="1115"/>
                      <a:pt x="626" y="1186"/>
                      <a:pt x="952" y="1186"/>
                    </a:cubicBezTo>
                    <a:cubicBezTo>
                      <a:pt x="1272" y="1186"/>
                      <a:pt x="1593" y="1118"/>
                      <a:pt x="1893" y="976"/>
                    </a:cubicBezTo>
                    <a:cubicBezTo>
                      <a:pt x="2012" y="929"/>
                      <a:pt x="2107" y="881"/>
                      <a:pt x="2215" y="834"/>
                    </a:cubicBezTo>
                    <a:cubicBezTo>
                      <a:pt x="2238" y="560"/>
                      <a:pt x="2262" y="274"/>
                      <a:pt x="2298"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913825" y="3306534"/>
                <a:ext cx="73703" cy="41267"/>
              </a:xfrm>
              <a:custGeom>
                <a:avLst/>
                <a:gdLst/>
                <a:ahLst/>
                <a:cxnLst/>
                <a:rect l="l" t="t" r="r" b="b"/>
                <a:pathLst>
                  <a:path w="1811" h="1014" extrusionOk="0">
                    <a:moveTo>
                      <a:pt x="845" y="0"/>
                    </a:moveTo>
                    <a:cubicBezTo>
                      <a:pt x="587" y="0"/>
                      <a:pt x="330" y="43"/>
                      <a:pt x="84" y="132"/>
                    </a:cubicBezTo>
                    <a:cubicBezTo>
                      <a:pt x="48" y="406"/>
                      <a:pt x="24" y="680"/>
                      <a:pt x="1" y="954"/>
                    </a:cubicBezTo>
                    <a:cubicBezTo>
                      <a:pt x="336" y="815"/>
                      <a:pt x="602" y="753"/>
                      <a:pt x="852" y="753"/>
                    </a:cubicBezTo>
                    <a:cubicBezTo>
                      <a:pt x="1162" y="753"/>
                      <a:pt x="1448" y="848"/>
                      <a:pt x="1810" y="1013"/>
                    </a:cubicBezTo>
                    <a:lnTo>
                      <a:pt x="1810" y="203"/>
                    </a:lnTo>
                    <a:cubicBezTo>
                      <a:pt x="1503" y="70"/>
                      <a:pt x="1174" y="0"/>
                      <a:pt x="845" y="0"/>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003926" y="2853497"/>
                <a:ext cx="107604" cy="51482"/>
              </a:xfrm>
              <a:custGeom>
                <a:avLst/>
                <a:gdLst/>
                <a:ahLst/>
                <a:cxnLst/>
                <a:rect l="l" t="t" r="r" b="b"/>
                <a:pathLst>
                  <a:path w="2644" h="1265" extrusionOk="0">
                    <a:moveTo>
                      <a:pt x="2596" y="1"/>
                    </a:moveTo>
                    <a:cubicBezTo>
                      <a:pt x="2238" y="84"/>
                      <a:pt x="1893" y="215"/>
                      <a:pt x="1560" y="382"/>
                    </a:cubicBezTo>
                    <a:cubicBezTo>
                      <a:pt x="1374" y="471"/>
                      <a:pt x="1184" y="507"/>
                      <a:pt x="997" y="507"/>
                    </a:cubicBezTo>
                    <a:cubicBezTo>
                      <a:pt x="634" y="507"/>
                      <a:pt x="283" y="368"/>
                      <a:pt x="0" y="203"/>
                    </a:cubicBezTo>
                    <a:lnTo>
                      <a:pt x="0" y="1048"/>
                    </a:lnTo>
                    <a:cubicBezTo>
                      <a:pt x="301" y="1193"/>
                      <a:pt x="626" y="1264"/>
                      <a:pt x="952" y="1264"/>
                    </a:cubicBezTo>
                    <a:cubicBezTo>
                      <a:pt x="1272" y="1264"/>
                      <a:pt x="1593" y="1196"/>
                      <a:pt x="1893" y="1060"/>
                    </a:cubicBezTo>
                    <a:cubicBezTo>
                      <a:pt x="2131" y="929"/>
                      <a:pt x="2381" y="834"/>
                      <a:pt x="2643" y="763"/>
                    </a:cubicBezTo>
                    <a:cubicBezTo>
                      <a:pt x="2631" y="513"/>
                      <a:pt x="2619" y="263"/>
                      <a:pt x="2596" y="1"/>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898319" y="2851829"/>
                <a:ext cx="58197" cy="41430"/>
              </a:xfrm>
              <a:custGeom>
                <a:avLst/>
                <a:gdLst/>
                <a:ahLst/>
                <a:cxnLst/>
                <a:rect l="l" t="t" r="r" b="b"/>
                <a:pathLst>
                  <a:path w="1430" h="1018" extrusionOk="0">
                    <a:moveTo>
                      <a:pt x="487" y="1"/>
                    </a:moveTo>
                    <a:cubicBezTo>
                      <a:pt x="326" y="1"/>
                      <a:pt x="163" y="18"/>
                      <a:pt x="1" y="54"/>
                    </a:cubicBezTo>
                    <a:cubicBezTo>
                      <a:pt x="24" y="304"/>
                      <a:pt x="36" y="566"/>
                      <a:pt x="48" y="816"/>
                    </a:cubicBezTo>
                    <a:cubicBezTo>
                      <a:pt x="202" y="775"/>
                      <a:pt x="342" y="757"/>
                      <a:pt x="477" y="757"/>
                    </a:cubicBezTo>
                    <a:cubicBezTo>
                      <a:pt x="783" y="757"/>
                      <a:pt x="1066" y="853"/>
                      <a:pt x="1429" y="1018"/>
                    </a:cubicBezTo>
                    <a:lnTo>
                      <a:pt x="1429" y="196"/>
                    </a:lnTo>
                    <a:cubicBezTo>
                      <a:pt x="1128" y="69"/>
                      <a:pt x="810" y="1"/>
                      <a:pt x="487" y="1"/>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985043" y="2604921"/>
                <a:ext cx="125999" cy="119244"/>
              </a:xfrm>
              <a:custGeom>
                <a:avLst/>
                <a:gdLst/>
                <a:ahLst/>
                <a:cxnLst/>
                <a:rect l="l" t="t" r="r" b="b"/>
                <a:pathLst>
                  <a:path w="3096" h="2930" extrusionOk="0">
                    <a:moveTo>
                      <a:pt x="2251" y="1"/>
                    </a:moveTo>
                    <a:cubicBezTo>
                      <a:pt x="2013" y="1156"/>
                      <a:pt x="1405" y="2061"/>
                      <a:pt x="108" y="2418"/>
                    </a:cubicBezTo>
                    <a:cubicBezTo>
                      <a:pt x="36" y="2727"/>
                      <a:pt x="0" y="2930"/>
                      <a:pt x="0" y="2930"/>
                    </a:cubicBezTo>
                    <a:lnTo>
                      <a:pt x="3096" y="2930"/>
                    </a:lnTo>
                    <a:cubicBezTo>
                      <a:pt x="3096" y="2930"/>
                      <a:pt x="2786" y="989"/>
                      <a:pt x="2251" y="1"/>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980689" y="2582172"/>
                <a:ext cx="87255" cy="121156"/>
              </a:xfrm>
              <a:custGeom>
                <a:avLst/>
                <a:gdLst/>
                <a:ahLst/>
                <a:cxnLst/>
                <a:rect l="l" t="t" r="r" b="b"/>
                <a:pathLst>
                  <a:path w="2144" h="2977" extrusionOk="0">
                    <a:moveTo>
                      <a:pt x="1501" y="0"/>
                    </a:moveTo>
                    <a:cubicBezTo>
                      <a:pt x="798" y="0"/>
                      <a:pt x="239" y="2000"/>
                      <a:pt x="1" y="2977"/>
                    </a:cubicBezTo>
                    <a:cubicBezTo>
                      <a:pt x="1298" y="2631"/>
                      <a:pt x="1906" y="1727"/>
                      <a:pt x="2144" y="560"/>
                    </a:cubicBezTo>
                    <a:cubicBezTo>
                      <a:pt x="1953" y="226"/>
                      <a:pt x="1739" y="0"/>
                      <a:pt x="1501"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909470" y="2722209"/>
                <a:ext cx="78546" cy="31988"/>
              </a:xfrm>
              <a:custGeom>
                <a:avLst/>
                <a:gdLst/>
                <a:ahLst/>
                <a:cxnLst/>
                <a:rect l="l" t="t" r="r" b="b"/>
                <a:pathLst>
                  <a:path w="1930" h="786" extrusionOk="0">
                    <a:moveTo>
                      <a:pt x="1" y="0"/>
                    </a:moveTo>
                    <a:cubicBezTo>
                      <a:pt x="36" y="262"/>
                      <a:pt x="60" y="524"/>
                      <a:pt x="84" y="786"/>
                    </a:cubicBezTo>
                    <a:lnTo>
                      <a:pt x="1406" y="786"/>
                    </a:lnTo>
                    <a:cubicBezTo>
                      <a:pt x="1930" y="786"/>
                      <a:pt x="1930" y="0"/>
                      <a:pt x="1406" y="0"/>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3007833" y="2722169"/>
                <a:ext cx="102273" cy="32029"/>
              </a:xfrm>
              <a:custGeom>
                <a:avLst/>
                <a:gdLst/>
                <a:ahLst/>
                <a:cxnLst/>
                <a:rect l="l" t="t" r="r" b="b"/>
                <a:pathLst>
                  <a:path w="2513" h="787" extrusionOk="0">
                    <a:moveTo>
                      <a:pt x="373" y="1"/>
                    </a:moveTo>
                    <a:cubicBezTo>
                      <a:pt x="168" y="1"/>
                      <a:pt x="1" y="175"/>
                      <a:pt x="1" y="394"/>
                    </a:cubicBezTo>
                    <a:cubicBezTo>
                      <a:pt x="1" y="608"/>
                      <a:pt x="179" y="787"/>
                      <a:pt x="394" y="787"/>
                    </a:cubicBezTo>
                    <a:lnTo>
                      <a:pt x="2513" y="787"/>
                    </a:lnTo>
                    <a:cubicBezTo>
                      <a:pt x="2477" y="525"/>
                      <a:pt x="2453" y="263"/>
                      <a:pt x="2418" y="1"/>
                    </a:cubicBezTo>
                    <a:lnTo>
                      <a:pt x="394" y="1"/>
                    </a:lnTo>
                    <a:cubicBezTo>
                      <a:pt x="387" y="1"/>
                      <a:pt x="380" y="1"/>
                      <a:pt x="373" y="1"/>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3530660" y="3430130"/>
                <a:ext cx="459882" cy="125552"/>
              </a:xfrm>
              <a:custGeom>
                <a:avLst/>
                <a:gdLst/>
                <a:ahLst/>
                <a:cxnLst/>
                <a:rect l="l" t="t" r="r" b="b"/>
                <a:pathLst>
                  <a:path w="11300" h="3085" extrusionOk="0">
                    <a:moveTo>
                      <a:pt x="11300" y="0"/>
                    </a:moveTo>
                    <a:lnTo>
                      <a:pt x="11300" y="0"/>
                    </a:lnTo>
                    <a:cubicBezTo>
                      <a:pt x="8233" y="856"/>
                      <a:pt x="5058" y="1288"/>
                      <a:pt x="1872" y="1288"/>
                    </a:cubicBezTo>
                    <a:cubicBezTo>
                      <a:pt x="1249" y="1288"/>
                      <a:pt x="625" y="1271"/>
                      <a:pt x="1" y="1238"/>
                    </a:cubicBezTo>
                    <a:lnTo>
                      <a:pt x="1" y="1238"/>
                    </a:lnTo>
                    <a:lnTo>
                      <a:pt x="965" y="2953"/>
                    </a:lnTo>
                    <a:cubicBezTo>
                      <a:pt x="2890" y="2979"/>
                      <a:pt x="4833" y="3084"/>
                      <a:pt x="6967" y="3084"/>
                    </a:cubicBezTo>
                    <a:cubicBezTo>
                      <a:pt x="7803" y="3084"/>
                      <a:pt x="8668" y="3068"/>
                      <a:pt x="9574" y="3024"/>
                    </a:cubicBezTo>
                    <a:cubicBezTo>
                      <a:pt x="10050" y="2179"/>
                      <a:pt x="10645" y="1131"/>
                      <a:pt x="11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3824284" y="2820899"/>
                <a:ext cx="995339" cy="661660"/>
              </a:xfrm>
              <a:custGeom>
                <a:avLst/>
                <a:gdLst/>
                <a:ahLst/>
                <a:cxnLst/>
                <a:rect l="l" t="t" r="r" b="b"/>
                <a:pathLst>
                  <a:path w="24457" h="16258" extrusionOk="0">
                    <a:moveTo>
                      <a:pt x="20658" y="1778"/>
                    </a:moveTo>
                    <a:cubicBezTo>
                      <a:pt x="20658" y="1778"/>
                      <a:pt x="18860" y="5540"/>
                      <a:pt x="12574" y="5719"/>
                    </a:cubicBezTo>
                    <a:cubicBezTo>
                      <a:pt x="12449" y="5722"/>
                      <a:pt x="12326" y="5724"/>
                      <a:pt x="12205" y="5724"/>
                    </a:cubicBezTo>
                    <a:cubicBezTo>
                      <a:pt x="6228" y="5724"/>
                      <a:pt x="4501" y="1778"/>
                      <a:pt x="4501" y="1778"/>
                    </a:cubicBezTo>
                    <a:close/>
                    <a:moveTo>
                      <a:pt x="11148" y="1"/>
                    </a:moveTo>
                    <a:cubicBezTo>
                      <a:pt x="7662" y="1"/>
                      <a:pt x="3806" y="41"/>
                      <a:pt x="1" y="159"/>
                    </a:cubicBezTo>
                    <a:cubicBezTo>
                      <a:pt x="1" y="159"/>
                      <a:pt x="48" y="1849"/>
                      <a:pt x="1" y="3207"/>
                    </a:cubicBezTo>
                    <a:cubicBezTo>
                      <a:pt x="1358" y="5671"/>
                      <a:pt x="4894" y="12029"/>
                      <a:pt x="7216" y="16208"/>
                    </a:cubicBezTo>
                    <a:cubicBezTo>
                      <a:pt x="7839" y="16241"/>
                      <a:pt x="8462" y="16258"/>
                      <a:pt x="9084" y="16258"/>
                    </a:cubicBezTo>
                    <a:cubicBezTo>
                      <a:pt x="12271" y="16258"/>
                      <a:pt x="15447" y="15825"/>
                      <a:pt x="18515" y="14958"/>
                    </a:cubicBezTo>
                    <a:cubicBezTo>
                      <a:pt x="20491" y="11565"/>
                      <a:pt x="23016" y="7314"/>
                      <a:pt x="24456" y="4707"/>
                    </a:cubicBezTo>
                    <a:cubicBezTo>
                      <a:pt x="24456" y="2850"/>
                      <a:pt x="24409" y="1206"/>
                      <a:pt x="24313" y="183"/>
                    </a:cubicBezTo>
                    <a:cubicBezTo>
                      <a:pt x="24313" y="183"/>
                      <a:pt x="18570" y="1"/>
                      <a:pt x="11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3815086" y="3434973"/>
                <a:ext cx="253464" cy="114401"/>
              </a:xfrm>
              <a:custGeom>
                <a:avLst/>
                <a:gdLst/>
                <a:ahLst/>
                <a:cxnLst/>
                <a:rect l="l" t="t" r="r" b="b"/>
                <a:pathLst>
                  <a:path w="6228" h="2811" extrusionOk="0">
                    <a:moveTo>
                      <a:pt x="1" y="0"/>
                    </a:moveTo>
                    <a:lnTo>
                      <a:pt x="1" y="0"/>
                    </a:lnTo>
                    <a:cubicBezTo>
                      <a:pt x="60" y="857"/>
                      <a:pt x="144" y="1715"/>
                      <a:pt x="239" y="2560"/>
                    </a:cubicBezTo>
                    <a:cubicBezTo>
                      <a:pt x="239" y="2560"/>
                      <a:pt x="2644" y="2727"/>
                      <a:pt x="6228" y="2810"/>
                    </a:cubicBezTo>
                    <a:lnTo>
                      <a:pt x="5204" y="976"/>
                    </a:lnTo>
                    <a:cubicBezTo>
                      <a:pt x="3454" y="786"/>
                      <a:pt x="1704" y="46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3828150" y="3072039"/>
                <a:ext cx="224854" cy="402702"/>
              </a:xfrm>
              <a:custGeom>
                <a:avLst/>
                <a:gdLst/>
                <a:ahLst/>
                <a:cxnLst/>
                <a:rect l="l" t="t" r="r" b="b"/>
                <a:pathLst>
                  <a:path w="5525" h="9895" extrusionOk="0">
                    <a:moveTo>
                      <a:pt x="12" y="0"/>
                    </a:moveTo>
                    <a:cubicBezTo>
                      <a:pt x="0" y="2525"/>
                      <a:pt x="48" y="5715"/>
                      <a:pt x="310" y="8918"/>
                    </a:cubicBezTo>
                    <a:cubicBezTo>
                      <a:pt x="2025" y="9382"/>
                      <a:pt x="3763" y="9704"/>
                      <a:pt x="5525" y="9894"/>
                    </a:cubicBezTo>
                    <a:cubicBezTo>
                      <a:pt x="3739" y="6680"/>
                      <a:pt x="1501" y="2667"/>
                      <a:pt x="12" y="0"/>
                    </a:cubicBezTo>
                    <a:close/>
                  </a:path>
                </a:pathLst>
              </a:custGeom>
              <a:solidFill>
                <a:srgbClr val="F3D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3603343" y="3474205"/>
                <a:ext cx="112000" cy="76104"/>
              </a:xfrm>
              <a:custGeom>
                <a:avLst/>
                <a:gdLst/>
                <a:ahLst/>
                <a:cxnLst/>
                <a:rect l="l" t="t" r="r" b="b"/>
                <a:pathLst>
                  <a:path w="2752" h="1870" extrusionOk="0">
                    <a:moveTo>
                      <a:pt x="1" y="1"/>
                    </a:moveTo>
                    <a:lnTo>
                      <a:pt x="1025" y="1846"/>
                    </a:lnTo>
                    <a:cubicBezTo>
                      <a:pt x="1573" y="1858"/>
                      <a:pt x="2144" y="1870"/>
                      <a:pt x="2751" y="1870"/>
                    </a:cubicBezTo>
                    <a:lnTo>
                      <a:pt x="1787" y="155"/>
                    </a:lnTo>
                    <a:cubicBezTo>
                      <a:pt x="1192" y="120"/>
                      <a:pt x="596" y="72"/>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827173" y="2951373"/>
                <a:ext cx="297051" cy="529190"/>
              </a:xfrm>
              <a:custGeom>
                <a:avLst/>
                <a:gdLst/>
                <a:ahLst/>
                <a:cxnLst/>
                <a:rect l="l" t="t" r="r" b="b"/>
                <a:pathLst>
                  <a:path w="7299" h="13003" extrusionOk="0">
                    <a:moveTo>
                      <a:pt x="72" y="1"/>
                    </a:moveTo>
                    <a:cubicBezTo>
                      <a:pt x="36" y="810"/>
                      <a:pt x="24" y="1822"/>
                      <a:pt x="0" y="2965"/>
                    </a:cubicBezTo>
                    <a:cubicBezTo>
                      <a:pt x="1477" y="5632"/>
                      <a:pt x="3715" y="9645"/>
                      <a:pt x="5513" y="12859"/>
                    </a:cubicBezTo>
                    <a:cubicBezTo>
                      <a:pt x="6108" y="12919"/>
                      <a:pt x="6704" y="12967"/>
                      <a:pt x="7299" y="13002"/>
                    </a:cubicBezTo>
                    <a:cubicBezTo>
                      <a:pt x="4965" y="8823"/>
                      <a:pt x="1429" y="2465"/>
                      <a:pt x="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069366" y="3338522"/>
                <a:ext cx="236493" cy="210854"/>
              </a:xfrm>
              <a:custGeom>
                <a:avLst/>
                <a:gdLst/>
                <a:ahLst/>
                <a:cxnLst/>
                <a:rect l="l" t="t" r="r" b="b"/>
                <a:pathLst>
                  <a:path w="5811" h="5181" extrusionOk="0">
                    <a:moveTo>
                      <a:pt x="5811" y="1"/>
                    </a:moveTo>
                    <a:cubicBezTo>
                      <a:pt x="4596" y="596"/>
                      <a:pt x="3358" y="1120"/>
                      <a:pt x="2084" y="1572"/>
                    </a:cubicBezTo>
                    <a:cubicBezTo>
                      <a:pt x="1310" y="2882"/>
                      <a:pt x="584" y="4120"/>
                      <a:pt x="1" y="5168"/>
                    </a:cubicBezTo>
                    <a:cubicBezTo>
                      <a:pt x="1787" y="5049"/>
                      <a:pt x="3942" y="5180"/>
                      <a:pt x="5656" y="4954"/>
                    </a:cubicBezTo>
                    <a:cubicBezTo>
                      <a:pt x="5656" y="4954"/>
                      <a:pt x="5739" y="2787"/>
                      <a:pt x="58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2984555" y="3138416"/>
                <a:ext cx="155098" cy="264127"/>
              </a:xfrm>
              <a:custGeom>
                <a:avLst/>
                <a:gdLst/>
                <a:ahLst/>
                <a:cxnLst/>
                <a:rect l="l" t="t" r="r" b="b"/>
                <a:pathLst>
                  <a:path w="3811" h="6490" extrusionOk="0">
                    <a:moveTo>
                      <a:pt x="3810" y="1"/>
                    </a:moveTo>
                    <a:cubicBezTo>
                      <a:pt x="2751" y="1917"/>
                      <a:pt x="1310" y="4287"/>
                      <a:pt x="0" y="6489"/>
                    </a:cubicBezTo>
                    <a:cubicBezTo>
                      <a:pt x="1274" y="6037"/>
                      <a:pt x="2512" y="5513"/>
                      <a:pt x="3727" y="4918"/>
                    </a:cubicBezTo>
                    <a:cubicBezTo>
                      <a:pt x="3763" y="3370"/>
                      <a:pt x="3798" y="1644"/>
                      <a:pt x="3810" y="1"/>
                    </a:cubicBezTo>
                    <a:close/>
                  </a:path>
                </a:pathLst>
              </a:custGeom>
              <a:solidFill>
                <a:srgbClr val="F3D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070831" y="3012418"/>
                <a:ext cx="242354" cy="417760"/>
              </a:xfrm>
              <a:custGeom>
                <a:avLst/>
                <a:gdLst/>
                <a:ahLst/>
                <a:cxnLst/>
                <a:rect l="l" t="t" r="r" b="b"/>
                <a:pathLst>
                  <a:path w="5955" h="10265" extrusionOk="0">
                    <a:moveTo>
                      <a:pt x="5942" y="1"/>
                    </a:moveTo>
                    <a:cubicBezTo>
                      <a:pt x="4502" y="2608"/>
                      <a:pt x="1977" y="6859"/>
                      <a:pt x="1" y="10264"/>
                    </a:cubicBezTo>
                    <a:cubicBezTo>
                      <a:pt x="715" y="10062"/>
                      <a:pt x="1430" y="9835"/>
                      <a:pt x="2132" y="9585"/>
                    </a:cubicBezTo>
                    <a:cubicBezTo>
                      <a:pt x="3430" y="7383"/>
                      <a:pt x="4871" y="5013"/>
                      <a:pt x="5930" y="3097"/>
                    </a:cubicBezTo>
                    <a:cubicBezTo>
                      <a:pt x="5942" y="2037"/>
                      <a:pt x="5954" y="989"/>
                      <a:pt x="5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3141073" y="3402497"/>
                <a:ext cx="156563" cy="150744"/>
              </a:xfrm>
              <a:custGeom>
                <a:avLst/>
                <a:gdLst/>
                <a:ahLst/>
                <a:cxnLst/>
                <a:rect l="l" t="t" r="r" b="b"/>
                <a:pathLst>
                  <a:path w="3847" h="3704" extrusionOk="0">
                    <a:moveTo>
                      <a:pt x="3846" y="0"/>
                    </a:moveTo>
                    <a:lnTo>
                      <a:pt x="3846" y="0"/>
                    </a:lnTo>
                    <a:cubicBezTo>
                      <a:pt x="3156" y="250"/>
                      <a:pt x="2441" y="477"/>
                      <a:pt x="1727" y="679"/>
                    </a:cubicBezTo>
                    <a:cubicBezTo>
                      <a:pt x="1072" y="1810"/>
                      <a:pt x="465" y="2858"/>
                      <a:pt x="1" y="3703"/>
                    </a:cubicBezTo>
                    <a:cubicBezTo>
                      <a:pt x="584" y="3668"/>
                      <a:pt x="1167" y="3644"/>
                      <a:pt x="1763" y="3596"/>
                    </a:cubicBezTo>
                    <a:cubicBezTo>
                      <a:pt x="2346" y="2548"/>
                      <a:pt x="3072" y="1310"/>
                      <a:pt x="3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3584908" y="3221274"/>
                <a:ext cx="108581" cy="54331"/>
              </a:xfrm>
              <a:custGeom>
                <a:avLst/>
                <a:gdLst/>
                <a:ahLst/>
                <a:cxnLst/>
                <a:rect l="l" t="t" r="r" b="b"/>
                <a:pathLst>
                  <a:path w="2668" h="1335" extrusionOk="0">
                    <a:moveTo>
                      <a:pt x="1322" y="1"/>
                    </a:moveTo>
                    <a:cubicBezTo>
                      <a:pt x="596" y="12"/>
                      <a:pt x="0" y="322"/>
                      <a:pt x="12" y="691"/>
                    </a:cubicBezTo>
                    <a:cubicBezTo>
                      <a:pt x="12" y="1053"/>
                      <a:pt x="584" y="1334"/>
                      <a:pt x="1301" y="1334"/>
                    </a:cubicBezTo>
                    <a:cubicBezTo>
                      <a:pt x="1316" y="1334"/>
                      <a:pt x="1331" y="1334"/>
                      <a:pt x="1346" y="1334"/>
                    </a:cubicBezTo>
                    <a:cubicBezTo>
                      <a:pt x="2072" y="1322"/>
                      <a:pt x="2667" y="1013"/>
                      <a:pt x="2656" y="655"/>
                    </a:cubicBezTo>
                    <a:cubicBezTo>
                      <a:pt x="2656" y="286"/>
                      <a:pt x="2048" y="1"/>
                      <a:pt x="13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3127969" y="3216879"/>
                <a:ext cx="108540" cy="53883"/>
              </a:xfrm>
              <a:custGeom>
                <a:avLst/>
                <a:gdLst/>
                <a:ahLst/>
                <a:cxnLst/>
                <a:rect l="l" t="t" r="r" b="b"/>
                <a:pathLst>
                  <a:path w="2667" h="1324" extrusionOk="0">
                    <a:moveTo>
                      <a:pt x="1367" y="1"/>
                    </a:moveTo>
                    <a:cubicBezTo>
                      <a:pt x="1352" y="1"/>
                      <a:pt x="1337" y="1"/>
                      <a:pt x="1322" y="1"/>
                    </a:cubicBezTo>
                    <a:cubicBezTo>
                      <a:pt x="583" y="1"/>
                      <a:pt x="0" y="311"/>
                      <a:pt x="12" y="680"/>
                    </a:cubicBezTo>
                    <a:cubicBezTo>
                      <a:pt x="12" y="1042"/>
                      <a:pt x="583" y="1323"/>
                      <a:pt x="1301" y="1323"/>
                    </a:cubicBezTo>
                    <a:cubicBezTo>
                      <a:pt x="1316" y="1323"/>
                      <a:pt x="1331" y="1323"/>
                      <a:pt x="1345" y="1323"/>
                    </a:cubicBezTo>
                    <a:cubicBezTo>
                      <a:pt x="2096" y="1311"/>
                      <a:pt x="2667" y="1013"/>
                      <a:pt x="2667" y="644"/>
                    </a:cubicBezTo>
                    <a:cubicBezTo>
                      <a:pt x="2655" y="283"/>
                      <a:pt x="2095" y="1"/>
                      <a:pt x="1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3547589" y="3155834"/>
                <a:ext cx="69308" cy="59337"/>
              </a:xfrm>
              <a:custGeom>
                <a:avLst/>
                <a:gdLst/>
                <a:ahLst/>
                <a:cxnLst/>
                <a:rect l="l" t="t" r="r" b="b"/>
                <a:pathLst>
                  <a:path w="1703" h="1458" extrusionOk="0">
                    <a:moveTo>
                      <a:pt x="974" y="1"/>
                    </a:moveTo>
                    <a:cubicBezTo>
                      <a:pt x="967" y="1"/>
                      <a:pt x="960" y="1"/>
                      <a:pt x="953" y="1"/>
                    </a:cubicBezTo>
                    <a:cubicBezTo>
                      <a:pt x="310" y="13"/>
                      <a:pt x="0" y="799"/>
                      <a:pt x="465" y="1251"/>
                    </a:cubicBezTo>
                    <a:cubicBezTo>
                      <a:pt x="611" y="1394"/>
                      <a:pt x="787" y="1457"/>
                      <a:pt x="961" y="1457"/>
                    </a:cubicBezTo>
                    <a:cubicBezTo>
                      <a:pt x="1339" y="1457"/>
                      <a:pt x="1703" y="1156"/>
                      <a:pt x="1703" y="716"/>
                    </a:cubicBezTo>
                    <a:cubicBezTo>
                      <a:pt x="1691" y="318"/>
                      <a:pt x="1369" y="1"/>
                      <a:pt x="9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3144939" y="3150014"/>
                <a:ext cx="69633" cy="59418"/>
              </a:xfrm>
              <a:custGeom>
                <a:avLst/>
                <a:gdLst/>
                <a:ahLst/>
                <a:cxnLst/>
                <a:rect l="l" t="t" r="r" b="b"/>
                <a:pathLst>
                  <a:path w="1711" h="1460" extrusionOk="0">
                    <a:moveTo>
                      <a:pt x="974" y="1"/>
                    </a:moveTo>
                    <a:cubicBezTo>
                      <a:pt x="967" y="1"/>
                      <a:pt x="960" y="1"/>
                      <a:pt x="953" y="1"/>
                    </a:cubicBezTo>
                    <a:cubicBezTo>
                      <a:pt x="310" y="13"/>
                      <a:pt x="0" y="811"/>
                      <a:pt x="465" y="1251"/>
                    </a:cubicBezTo>
                    <a:cubicBezTo>
                      <a:pt x="613" y="1396"/>
                      <a:pt x="793" y="1460"/>
                      <a:pt x="970" y="1460"/>
                    </a:cubicBezTo>
                    <a:cubicBezTo>
                      <a:pt x="1349" y="1460"/>
                      <a:pt x="1711" y="1166"/>
                      <a:pt x="1703" y="728"/>
                    </a:cubicBezTo>
                    <a:cubicBezTo>
                      <a:pt x="1691" y="330"/>
                      <a:pt x="1369" y="1"/>
                      <a:pt x="9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3449226" y="3173496"/>
                <a:ext cx="287365" cy="62918"/>
              </a:xfrm>
              <a:custGeom>
                <a:avLst/>
                <a:gdLst/>
                <a:ahLst/>
                <a:cxnLst/>
                <a:rect l="l" t="t" r="r" b="b"/>
                <a:pathLst>
                  <a:path w="7061" h="1546" extrusionOk="0">
                    <a:moveTo>
                      <a:pt x="6827" y="1"/>
                    </a:moveTo>
                    <a:cubicBezTo>
                      <a:pt x="6726" y="1"/>
                      <a:pt x="6623" y="80"/>
                      <a:pt x="6644" y="210"/>
                    </a:cubicBezTo>
                    <a:cubicBezTo>
                      <a:pt x="6680" y="413"/>
                      <a:pt x="6620" y="615"/>
                      <a:pt x="6501" y="782"/>
                    </a:cubicBezTo>
                    <a:cubicBezTo>
                      <a:pt x="6334" y="996"/>
                      <a:pt x="6013" y="1115"/>
                      <a:pt x="5572" y="1115"/>
                    </a:cubicBezTo>
                    <a:lnTo>
                      <a:pt x="3941" y="1139"/>
                    </a:lnTo>
                    <a:lnTo>
                      <a:pt x="1560" y="1175"/>
                    </a:lnTo>
                    <a:cubicBezTo>
                      <a:pt x="1537" y="1175"/>
                      <a:pt x="1515" y="1175"/>
                      <a:pt x="1493" y="1175"/>
                    </a:cubicBezTo>
                    <a:cubicBezTo>
                      <a:pt x="1075" y="1175"/>
                      <a:pt x="777" y="1069"/>
                      <a:pt x="607" y="877"/>
                    </a:cubicBezTo>
                    <a:cubicBezTo>
                      <a:pt x="488" y="710"/>
                      <a:pt x="429" y="508"/>
                      <a:pt x="465" y="305"/>
                    </a:cubicBezTo>
                    <a:cubicBezTo>
                      <a:pt x="485" y="169"/>
                      <a:pt x="376" y="87"/>
                      <a:pt x="271" y="87"/>
                    </a:cubicBezTo>
                    <a:cubicBezTo>
                      <a:pt x="192" y="87"/>
                      <a:pt x="116" y="132"/>
                      <a:pt x="95" y="234"/>
                    </a:cubicBezTo>
                    <a:cubicBezTo>
                      <a:pt x="0" y="758"/>
                      <a:pt x="310" y="1282"/>
                      <a:pt x="822" y="1436"/>
                    </a:cubicBezTo>
                    <a:cubicBezTo>
                      <a:pt x="1030" y="1509"/>
                      <a:pt x="1248" y="1546"/>
                      <a:pt x="1466" y="1546"/>
                    </a:cubicBezTo>
                    <a:cubicBezTo>
                      <a:pt x="1497" y="1546"/>
                      <a:pt x="1529" y="1545"/>
                      <a:pt x="1560" y="1544"/>
                    </a:cubicBezTo>
                    <a:lnTo>
                      <a:pt x="3191" y="1520"/>
                    </a:lnTo>
                    <a:lnTo>
                      <a:pt x="5572" y="1484"/>
                    </a:lnTo>
                    <a:cubicBezTo>
                      <a:pt x="6144" y="1472"/>
                      <a:pt x="6561" y="1317"/>
                      <a:pt x="6799" y="1008"/>
                    </a:cubicBezTo>
                    <a:cubicBezTo>
                      <a:pt x="6989" y="758"/>
                      <a:pt x="7061" y="448"/>
                      <a:pt x="7001" y="139"/>
                    </a:cubicBezTo>
                    <a:cubicBezTo>
                      <a:pt x="6976" y="43"/>
                      <a:pt x="6902" y="1"/>
                      <a:pt x="6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9" name="Google Shape;139;p2"/>
          <p:cNvGrpSpPr/>
          <p:nvPr/>
        </p:nvGrpSpPr>
        <p:grpSpPr>
          <a:xfrm rot="-6681848">
            <a:off x="10983366" y="5922116"/>
            <a:ext cx="1632660" cy="332803"/>
            <a:chOff x="-3817976" y="3806128"/>
            <a:chExt cx="1224474" cy="249598"/>
          </a:xfrm>
        </p:grpSpPr>
        <p:sp>
          <p:nvSpPr>
            <p:cNvPr id="140" name="Google Shape;140;p2"/>
            <p:cNvSpPr/>
            <p:nvPr/>
          </p:nvSpPr>
          <p:spPr>
            <a:xfrm>
              <a:off x="-2661873" y="3867661"/>
              <a:ext cx="68372" cy="121156"/>
            </a:xfrm>
            <a:custGeom>
              <a:avLst/>
              <a:gdLst/>
              <a:ahLst/>
              <a:cxnLst/>
              <a:rect l="l" t="t" r="r" b="b"/>
              <a:pathLst>
                <a:path w="1680" h="2977" extrusionOk="0">
                  <a:moveTo>
                    <a:pt x="298" y="0"/>
                  </a:moveTo>
                  <a:cubicBezTo>
                    <a:pt x="108" y="822"/>
                    <a:pt x="1" y="1929"/>
                    <a:pt x="441" y="2977"/>
                  </a:cubicBezTo>
                  <a:cubicBezTo>
                    <a:pt x="1144" y="2513"/>
                    <a:pt x="1680" y="2001"/>
                    <a:pt x="1680" y="1536"/>
                  </a:cubicBezTo>
                  <a:cubicBezTo>
                    <a:pt x="1680" y="1024"/>
                    <a:pt x="1072" y="489"/>
                    <a:pt x="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3680870" y="3808040"/>
              <a:ext cx="908124" cy="247685"/>
            </a:xfrm>
            <a:custGeom>
              <a:avLst/>
              <a:gdLst/>
              <a:ahLst/>
              <a:cxnLst/>
              <a:rect l="l" t="t" r="r" b="b"/>
              <a:pathLst>
                <a:path w="22314" h="6086" extrusionOk="0">
                  <a:moveTo>
                    <a:pt x="1" y="1"/>
                  </a:moveTo>
                  <a:lnTo>
                    <a:pt x="1" y="5978"/>
                  </a:lnTo>
                  <a:lnTo>
                    <a:pt x="22087" y="5978"/>
                  </a:lnTo>
                  <a:lnTo>
                    <a:pt x="22087" y="6085"/>
                  </a:lnTo>
                  <a:lnTo>
                    <a:pt x="22242" y="6014"/>
                  </a:lnTo>
                  <a:cubicBezTo>
                    <a:pt x="22230" y="5752"/>
                    <a:pt x="22254" y="5490"/>
                    <a:pt x="22313" y="5240"/>
                  </a:cubicBezTo>
                  <a:lnTo>
                    <a:pt x="22313" y="5240"/>
                  </a:lnTo>
                  <a:cubicBezTo>
                    <a:pt x="20494" y="5316"/>
                    <a:pt x="18498" y="5386"/>
                    <a:pt x="16441" y="5386"/>
                  </a:cubicBezTo>
                  <a:cubicBezTo>
                    <a:pt x="12089" y="5386"/>
                    <a:pt x="7468" y="5072"/>
                    <a:pt x="3692" y="3835"/>
                  </a:cubicBezTo>
                  <a:cubicBezTo>
                    <a:pt x="1989" y="3228"/>
                    <a:pt x="1299" y="1704"/>
                    <a:pt x="10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3636267" y="3806128"/>
              <a:ext cx="876583" cy="221150"/>
            </a:xfrm>
            <a:custGeom>
              <a:avLst/>
              <a:gdLst/>
              <a:ahLst/>
              <a:cxnLst/>
              <a:rect l="l" t="t" r="r" b="b"/>
              <a:pathLst>
                <a:path w="21539" h="5434" extrusionOk="0">
                  <a:moveTo>
                    <a:pt x="20991" y="0"/>
                  </a:moveTo>
                  <a:lnTo>
                    <a:pt x="20991" y="48"/>
                  </a:lnTo>
                  <a:lnTo>
                    <a:pt x="0" y="48"/>
                  </a:lnTo>
                  <a:cubicBezTo>
                    <a:pt x="203" y="1751"/>
                    <a:pt x="905" y="3275"/>
                    <a:pt x="2608" y="3894"/>
                  </a:cubicBezTo>
                  <a:cubicBezTo>
                    <a:pt x="6370" y="5121"/>
                    <a:pt x="10982" y="5434"/>
                    <a:pt x="15328" y="5434"/>
                  </a:cubicBezTo>
                  <a:cubicBezTo>
                    <a:pt x="17390" y="5434"/>
                    <a:pt x="19393" y="5363"/>
                    <a:pt x="21217" y="5287"/>
                  </a:cubicBezTo>
                  <a:cubicBezTo>
                    <a:pt x="21289" y="4965"/>
                    <a:pt x="21396" y="4644"/>
                    <a:pt x="21539" y="4334"/>
                  </a:cubicBezTo>
                  <a:cubicBezTo>
                    <a:pt x="19812" y="3215"/>
                    <a:pt x="21491" y="1667"/>
                    <a:pt x="21491" y="1667"/>
                  </a:cubicBezTo>
                  <a:cubicBezTo>
                    <a:pt x="20801" y="1179"/>
                    <a:pt x="20824" y="548"/>
                    <a:pt x="21051" y="24"/>
                  </a:cubicBezTo>
                  <a:lnTo>
                    <a:pt x="209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776230" y="4018362"/>
              <a:ext cx="74680" cy="34430"/>
            </a:xfrm>
            <a:custGeom>
              <a:avLst/>
              <a:gdLst/>
              <a:ahLst/>
              <a:cxnLst/>
              <a:rect l="l" t="t" r="r" b="b"/>
              <a:pathLst>
                <a:path w="1835" h="846" extrusionOk="0">
                  <a:moveTo>
                    <a:pt x="1835" y="0"/>
                  </a:moveTo>
                  <a:lnTo>
                    <a:pt x="84" y="72"/>
                  </a:lnTo>
                  <a:cubicBezTo>
                    <a:pt x="25" y="322"/>
                    <a:pt x="1" y="584"/>
                    <a:pt x="13" y="846"/>
                  </a:cubicBezTo>
                  <a:cubicBezTo>
                    <a:pt x="322" y="703"/>
                    <a:pt x="1084" y="357"/>
                    <a:pt x="1835" y="0"/>
                  </a:cubicBez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829990" y="3807104"/>
              <a:ext cx="186110" cy="214191"/>
            </a:xfrm>
            <a:custGeom>
              <a:avLst/>
              <a:gdLst/>
              <a:ahLst/>
              <a:cxnLst/>
              <a:rect l="l" t="t" r="r" b="b"/>
              <a:pathLst>
                <a:path w="4573" h="5263" extrusionOk="0">
                  <a:moveTo>
                    <a:pt x="1239" y="0"/>
                  </a:moveTo>
                  <a:lnTo>
                    <a:pt x="1239" y="0"/>
                  </a:lnTo>
                  <a:cubicBezTo>
                    <a:pt x="1012" y="524"/>
                    <a:pt x="989" y="1155"/>
                    <a:pt x="1679" y="1631"/>
                  </a:cubicBezTo>
                  <a:cubicBezTo>
                    <a:pt x="1679" y="1631"/>
                    <a:pt x="0" y="3191"/>
                    <a:pt x="1727" y="4310"/>
                  </a:cubicBezTo>
                  <a:cubicBezTo>
                    <a:pt x="1584" y="4620"/>
                    <a:pt x="1477" y="4941"/>
                    <a:pt x="1405" y="5263"/>
                  </a:cubicBezTo>
                  <a:lnTo>
                    <a:pt x="3156" y="5191"/>
                  </a:lnTo>
                  <a:cubicBezTo>
                    <a:pt x="3691" y="4929"/>
                    <a:pt x="4227" y="4667"/>
                    <a:pt x="4572" y="4465"/>
                  </a:cubicBezTo>
                  <a:cubicBezTo>
                    <a:pt x="4132" y="3417"/>
                    <a:pt x="4239" y="2298"/>
                    <a:pt x="4429" y="1488"/>
                  </a:cubicBezTo>
                  <a:cubicBezTo>
                    <a:pt x="3703" y="1084"/>
                    <a:pt x="1596" y="155"/>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3817976" y="3940834"/>
              <a:ext cx="118755" cy="110494"/>
            </a:xfrm>
            <a:custGeom>
              <a:avLst/>
              <a:gdLst/>
              <a:ahLst/>
              <a:cxnLst/>
              <a:rect l="l" t="t" r="r" b="b"/>
              <a:pathLst>
                <a:path w="2918" h="2715" extrusionOk="0">
                  <a:moveTo>
                    <a:pt x="1" y="0"/>
                  </a:moveTo>
                  <a:lnTo>
                    <a:pt x="1" y="1262"/>
                  </a:lnTo>
                  <a:cubicBezTo>
                    <a:pt x="1" y="1548"/>
                    <a:pt x="215" y="2655"/>
                    <a:pt x="965" y="2655"/>
                  </a:cubicBezTo>
                  <a:lnTo>
                    <a:pt x="2548" y="2715"/>
                  </a:lnTo>
                  <a:cubicBezTo>
                    <a:pt x="2751" y="2715"/>
                    <a:pt x="2918" y="2501"/>
                    <a:pt x="2918" y="2215"/>
                  </a:cubicBezTo>
                  <a:lnTo>
                    <a:pt x="2918" y="1286"/>
                  </a:lnTo>
                  <a:cubicBezTo>
                    <a:pt x="2902" y="1286"/>
                    <a:pt x="2887" y="1286"/>
                    <a:pt x="2872" y="1286"/>
                  </a:cubicBezTo>
                  <a:cubicBezTo>
                    <a:pt x="1758" y="1286"/>
                    <a:pt x="705" y="858"/>
                    <a:pt x="1"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3817976" y="3806128"/>
              <a:ext cx="118755" cy="187086"/>
            </a:xfrm>
            <a:custGeom>
              <a:avLst/>
              <a:gdLst/>
              <a:ahLst/>
              <a:cxnLst/>
              <a:rect l="l" t="t" r="r" b="b"/>
              <a:pathLst>
                <a:path w="2918" h="4597" extrusionOk="0">
                  <a:moveTo>
                    <a:pt x="2548" y="0"/>
                  </a:moveTo>
                  <a:lnTo>
                    <a:pt x="965" y="72"/>
                  </a:lnTo>
                  <a:cubicBezTo>
                    <a:pt x="227" y="72"/>
                    <a:pt x="1" y="1179"/>
                    <a:pt x="1" y="1453"/>
                  </a:cubicBezTo>
                  <a:lnTo>
                    <a:pt x="1" y="3310"/>
                  </a:lnTo>
                  <a:cubicBezTo>
                    <a:pt x="705" y="4168"/>
                    <a:pt x="1758" y="4596"/>
                    <a:pt x="2872" y="4596"/>
                  </a:cubicBezTo>
                  <a:cubicBezTo>
                    <a:pt x="2887" y="4596"/>
                    <a:pt x="2902" y="4596"/>
                    <a:pt x="2918" y="4596"/>
                  </a:cubicBezTo>
                  <a:lnTo>
                    <a:pt x="2918" y="2846"/>
                  </a:lnTo>
                  <a:lnTo>
                    <a:pt x="2918" y="500"/>
                  </a:lnTo>
                  <a:cubicBezTo>
                    <a:pt x="2918" y="227"/>
                    <a:pt x="2751" y="0"/>
                    <a:pt x="25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3717171" y="3992193"/>
              <a:ext cx="36343" cy="59622"/>
            </a:xfrm>
            <a:custGeom>
              <a:avLst/>
              <a:gdLst/>
              <a:ahLst/>
              <a:cxnLst/>
              <a:rect l="l" t="t" r="r" b="b"/>
              <a:pathLst>
                <a:path w="893" h="1465" extrusionOk="0">
                  <a:moveTo>
                    <a:pt x="893" y="0"/>
                  </a:moveTo>
                  <a:cubicBezTo>
                    <a:pt x="729" y="20"/>
                    <a:pt x="562" y="29"/>
                    <a:pt x="397" y="29"/>
                  </a:cubicBezTo>
                  <a:cubicBezTo>
                    <a:pt x="262" y="29"/>
                    <a:pt x="128" y="23"/>
                    <a:pt x="0" y="12"/>
                  </a:cubicBezTo>
                  <a:lnTo>
                    <a:pt x="0" y="1465"/>
                  </a:lnTo>
                  <a:lnTo>
                    <a:pt x="893" y="1465"/>
                  </a:lnTo>
                  <a:lnTo>
                    <a:pt x="8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3717171" y="3806128"/>
              <a:ext cx="35895" cy="187086"/>
            </a:xfrm>
            <a:custGeom>
              <a:avLst/>
              <a:gdLst/>
              <a:ahLst/>
              <a:cxnLst/>
              <a:rect l="l" t="t" r="r" b="b"/>
              <a:pathLst>
                <a:path w="882" h="4597" extrusionOk="0">
                  <a:moveTo>
                    <a:pt x="0" y="0"/>
                  </a:moveTo>
                  <a:lnTo>
                    <a:pt x="0" y="4584"/>
                  </a:lnTo>
                  <a:cubicBezTo>
                    <a:pt x="101" y="4593"/>
                    <a:pt x="204" y="4597"/>
                    <a:pt x="308" y="4597"/>
                  </a:cubicBezTo>
                  <a:cubicBezTo>
                    <a:pt x="497" y="4597"/>
                    <a:pt x="689" y="4583"/>
                    <a:pt x="881" y="4560"/>
                  </a:cubicBezTo>
                  <a:lnTo>
                    <a:pt x="8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3356194" y="3949055"/>
              <a:ext cx="94011" cy="47046"/>
            </a:xfrm>
            <a:custGeom>
              <a:avLst/>
              <a:gdLst/>
              <a:ahLst/>
              <a:cxnLst/>
              <a:rect l="l" t="t" r="r" b="b"/>
              <a:pathLst>
                <a:path w="2310" h="1156" extrusionOk="0">
                  <a:moveTo>
                    <a:pt x="1195" y="0"/>
                  </a:moveTo>
                  <a:cubicBezTo>
                    <a:pt x="1182" y="0"/>
                    <a:pt x="1168" y="0"/>
                    <a:pt x="1155" y="1"/>
                  </a:cubicBezTo>
                  <a:cubicBezTo>
                    <a:pt x="512" y="1"/>
                    <a:pt x="0" y="251"/>
                    <a:pt x="0" y="572"/>
                  </a:cubicBezTo>
                  <a:cubicBezTo>
                    <a:pt x="0" y="894"/>
                    <a:pt x="524" y="1156"/>
                    <a:pt x="1155" y="1156"/>
                  </a:cubicBezTo>
                  <a:cubicBezTo>
                    <a:pt x="1798" y="1156"/>
                    <a:pt x="2310" y="894"/>
                    <a:pt x="2310" y="572"/>
                  </a:cubicBezTo>
                  <a:cubicBezTo>
                    <a:pt x="2310" y="269"/>
                    <a:pt x="1808" y="0"/>
                    <a:pt x="1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3128457" y="3954875"/>
              <a:ext cx="93523" cy="47046"/>
            </a:xfrm>
            <a:custGeom>
              <a:avLst/>
              <a:gdLst/>
              <a:ahLst/>
              <a:cxnLst/>
              <a:rect l="l" t="t" r="r" b="b"/>
              <a:pathLst>
                <a:path w="2298" h="1156" extrusionOk="0">
                  <a:moveTo>
                    <a:pt x="1143" y="1"/>
                  </a:moveTo>
                  <a:cubicBezTo>
                    <a:pt x="512" y="1"/>
                    <a:pt x="0" y="262"/>
                    <a:pt x="0" y="584"/>
                  </a:cubicBezTo>
                  <a:cubicBezTo>
                    <a:pt x="0" y="905"/>
                    <a:pt x="512" y="1155"/>
                    <a:pt x="1155" y="1155"/>
                  </a:cubicBezTo>
                  <a:cubicBezTo>
                    <a:pt x="1786" y="1155"/>
                    <a:pt x="2298" y="894"/>
                    <a:pt x="2298" y="572"/>
                  </a:cubicBezTo>
                  <a:cubicBezTo>
                    <a:pt x="2298" y="262"/>
                    <a:pt x="1786" y="1"/>
                    <a:pt x="1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3324247" y="3894806"/>
              <a:ext cx="62064" cy="40250"/>
            </a:xfrm>
            <a:custGeom>
              <a:avLst/>
              <a:gdLst/>
              <a:ahLst/>
              <a:cxnLst/>
              <a:rect l="l" t="t" r="r" b="b"/>
              <a:pathLst>
                <a:path w="1525" h="989" fill="none" extrusionOk="0">
                  <a:moveTo>
                    <a:pt x="1" y="965"/>
                  </a:moveTo>
                  <a:cubicBezTo>
                    <a:pt x="61" y="0"/>
                    <a:pt x="1501" y="12"/>
                    <a:pt x="1525" y="988"/>
                  </a:cubicBezTo>
                </a:path>
              </a:pathLst>
            </a:custGeom>
            <a:noFill/>
            <a:ln w="7150" cap="rnd" cmpd="sng">
              <a:solidFill>
                <a:srgbClr val="252A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3127969" y="3906893"/>
              <a:ext cx="63000" cy="33006"/>
            </a:xfrm>
            <a:custGeom>
              <a:avLst/>
              <a:gdLst/>
              <a:ahLst/>
              <a:cxnLst/>
              <a:rect l="l" t="t" r="r" b="b"/>
              <a:pathLst>
                <a:path w="1548" h="811" fill="none" extrusionOk="0">
                  <a:moveTo>
                    <a:pt x="12" y="787"/>
                  </a:moveTo>
                  <a:cubicBezTo>
                    <a:pt x="0" y="358"/>
                    <a:pt x="345" y="1"/>
                    <a:pt x="774" y="13"/>
                  </a:cubicBezTo>
                  <a:cubicBezTo>
                    <a:pt x="1214" y="13"/>
                    <a:pt x="1548" y="382"/>
                    <a:pt x="1524" y="810"/>
                  </a:cubicBezTo>
                </a:path>
              </a:pathLst>
            </a:custGeom>
            <a:noFill/>
            <a:ln w="7150" cap="rnd" cmpd="sng">
              <a:solidFill>
                <a:srgbClr val="252A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3231663" y="3956502"/>
              <a:ext cx="86279" cy="35244"/>
            </a:xfrm>
            <a:custGeom>
              <a:avLst/>
              <a:gdLst/>
              <a:ahLst/>
              <a:cxnLst/>
              <a:rect l="l" t="t" r="r" b="b"/>
              <a:pathLst>
                <a:path w="2120" h="866" extrusionOk="0">
                  <a:moveTo>
                    <a:pt x="1577" y="1"/>
                  </a:moveTo>
                  <a:cubicBezTo>
                    <a:pt x="1018" y="1"/>
                    <a:pt x="468" y="107"/>
                    <a:pt x="0" y="377"/>
                  </a:cubicBezTo>
                  <a:cubicBezTo>
                    <a:pt x="248" y="704"/>
                    <a:pt x="613" y="865"/>
                    <a:pt x="976" y="865"/>
                  </a:cubicBezTo>
                  <a:cubicBezTo>
                    <a:pt x="1379" y="865"/>
                    <a:pt x="1780" y="665"/>
                    <a:pt x="2012" y="270"/>
                  </a:cubicBezTo>
                  <a:cubicBezTo>
                    <a:pt x="2060" y="199"/>
                    <a:pt x="2096" y="115"/>
                    <a:pt x="2119" y="32"/>
                  </a:cubicBezTo>
                  <a:cubicBezTo>
                    <a:pt x="1939" y="12"/>
                    <a:pt x="1758" y="1"/>
                    <a:pt x="1577" y="1"/>
                  </a:cubicBezTo>
                  <a:close/>
                </a:path>
              </a:pathLst>
            </a:custGeom>
            <a:solidFill>
              <a:srgbClr val="E8A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241390" y="3934526"/>
              <a:ext cx="98895" cy="36872"/>
            </a:xfrm>
            <a:custGeom>
              <a:avLst/>
              <a:gdLst/>
              <a:ahLst/>
              <a:cxnLst/>
              <a:rect l="l" t="t" r="r" b="b"/>
              <a:pathLst>
                <a:path w="2430" h="906" extrusionOk="0">
                  <a:moveTo>
                    <a:pt x="180" y="0"/>
                  </a:moveTo>
                  <a:cubicBezTo>
                    <a:pt x="84" y="0"/>
                    <a:pt x="1" y="72"/>
                    <a:pt x="1" y="167"/>
                  </a:cubicBezTo>
                  <a:cubicBezTo>
                    <a:pt x="1" y="429"/>
                    <a:pt x="84" y="691"/>
                    <a:pt x="251" y="905"/>
                  </a:cubicBezTo>
                  <a:cubicBezTo>
                    <a:pt x="709" y="645"/>
                    <a:pt x="1255" y="540"/>
                    <a:pt x="1812" y="540"/>
                  </a:cubicBezTo>
                  <a:cubicBezTo>
                    <a:pt x="1994" y="540"/>
                    <a:pt x="2177" y="551"/>
                    <a:pt x="2358" y="572"/>
                  </a:cubicBezTo>
                  <a:cubicBezTo>
                    <a:pt x="2406" y="453"/>
                    <a:pt x="2418" y="334"/>
                    <a:pt x="2430" y="215"/>
                  </a:cubicBezTo>
                  <a:cubicBezTo>
                    <a:pt x="2430" y="120"/>
                    <a:pt x="2346" y="48"/>
                    <a:pt x="2263" y="48"/>
                  </a:cubicBezTo>
                  <a:lnTo>
                    <a:pt x="1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 name="Google Shape;155;p2"/>
          <p:cNvGrpSpPr/>
          <p:nvPr/>
        </p:nvGrpSpPr>
        <p:grpSpPr>
          <a:xfrm>
            <a:off x="-386964" y="345343"/>
            <a:ext cx="1246317" cy="1338664"/>
            <a:chOff x="-3794698" y="1415395"/>
            <a:chExt cx="934738" cy="1003998"/>
          </a:xfrm>
        </p:grpSpPr>
        <p:sp>
          <p:nvSpPr>
            <p:cNvPr id="156" name="Google Shape;156;p2"/>
            <p:cNvSpPr/>
            <p:nvPr/>
          </p:nvSpPr>
          <p:spPr>
            <a:xfrm>
              <a:off x="-3731740" y="1928988"/>
              <a:ext cx="871781" cy="490405"/>
            </a:xfrm>
            <a:custGeom>
              <a:avLst/>
              <a:gdLst/>
              <a:ahLst/>
              <a:cxnLst/>
              <a:rect l="l" t="t" r="r" b="b"/>
              <a:pathLst>
                <a:path w="21421" h="12050" extrusionOk="0">
                  <a:moveTo>
                    <a:pt x="2931" y="8478"/>
                  </a:moveTo>
                  <a:cubicBezTo>
                    <a:pt x="3278" y="8478"/>
                    <a:pt x="3608" y="8747"/>
                    <a:pt x="3608" y="9156"/>
                  </a:cubicBezTo>
                  <a:cubicBezTo>
                    <a:pt x="3608" y="9526"/>
                    <a:pt x="3311" y="9835"/>
                    <a:pt x="2930" y="9835"/>
                  </a:cubicBezTo>
                  <a:cubicBezTo>
                    <a:pt x="2334" y="9835"/>
                    <a:pt x="2037" y="9109"/>
                    <a:pt x="2454" y="8680"/>
                  </a:cubicBezTo>
                  <a:cubicBezTo>
                    <a:pt x="2593" y="8541"/>
                    <a:pt x="2764" y="8478"/>
                    <a:pt x="2931" y="8478"/>
                  </a:cubicBezTo>
                  <a:close/>
                  <a:moveTo>
                    <a:pt x="1" y="1"/>
                  </a:moveTo>
                  <a:lnTo>
                    <a:pt x="1" y="1"/>
                  </a:lnTo>
                  <a:cubicBezTo>
                    <a:pt x="882" y="5275"/>
                    <a:pt x="1894" y="10942"/>
                    <a:pt x="2358" y="12050"/>
                  </a:cubicBezTo>
                  <a:cubicBezTo>
                    <a:pt x="2358" y="12050"/>
                    <a:pt x="14526" y="10764"/>
                    <a:pt x="21420" y="8942"/>
                  </a:cubicBezTo>
                  <a:cubicBezTo>
                    <a:pt x="21420" y="8942"/>
                    <a:pt x="20980" y="6097"/>
                    <a:pt x="20396" y="2453"/>
                  </a:cubicBezTo>
                  <a:cubicBezTo>
                    <a:pt x="20039" y="2608"/>
                    <a:pt x="19682" y="2751"/>
                    <a:pt x="19337" y="2906"/>
                  </a:cubicBezTo>
                  <a:cubicBezTo>
                    <a:pt x="18277" y="3251"/>
                    <a:pt x="17051" y="3418"/>
                    <a:pt x="15812" y="3596"/>
                  </a:cubicBezTo>
                  <a:cubicBezTo>
                    <a:pt x="15021" y="3596"/>
                    <a:pt x="14187" y="3641"/>
                    <a:pt x="13354" y="3641"/>
                  </a:cubicBezTo>
                  <a:cubicBezTo>
                    <a:pt x="12520" y="3641"/>
                    <a:pt x="11687" y="3596"/>
                    <a:pt x="10895" y="3418"/>
                  </a:cubicBezTo>
                  <a:cubicBezTo>
                    <a:pt x="8038" y="2953"/>
                    <a:pt x="4835" y="2370"/>
                    <a:pt x="2132" y="1156"/>
                  </a:cubicBezTo>
                  <a:lnTo>
                    <a:pt x="2132" y="1156"/>
                  </a:lnTo>
                  <a:cubicBezTo>
                    <a:pt x="2132" y="1191"/>
                    <a:pt x="2132" y="1215"/>
                    <a:pt x="2144" y="1251"/>
                  </a:cubicBezTo>
                  <a:cubicBezTo>
                    <a:pt x="2144" y="1641"/>
                    <a:pt x="1819" y="1921"/>
                    <a:pt x="1464" y="1921"/>
                  </a:cubicBezTo>
                  <a:cubicBezTo>
                    <a:pt x="1353" y="1921"/>
                    <a:pt x="1239" y="1894"/>
                    <a:pt x="1132" y="1834"/>
                  </a:cubicBezTo>
                  <a:cubicBezTo>
                    <a:pt x="679" y="1584"/>
                    <a:pt x="668" y="929"/>
                    <a:pt x="1120" y="667"/>
                  </a:cubicBezTo>
                  <a:cubicBezTo>
                    <a:pt x="739" y="465"/>
                    <a:pt x="358" y="239"/>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3794698" y="1415395"/>
              <a:ext cx="893066" cy="661782"/>
            </a:xfrm>
            <a:custGeom>
              <a:avLst/>
              <a:gdLst/>
              <a:ahLst/>
              <a:cxnLst/>
              <a:rect l="l" t="t" r="r" b="b"/>
              <a:pathLst>
                <a:path w="21944" h="16261" extrusionOk="0">
                  <a:moveTo>
                    <a:pt x="1657" y="4001"/>
                  </a:moveTo>
                  <a:cubicBezTo>
                    <a:pt x="2003" y="4001"/>
                    <a:pt x="2334" y="4270"/>
                    <a:pt x="2334" y="4679"/>
                  </a:cubicBezTo>
                  <a:cubicBezTo>
                    <a:pt x="2334" y="5048"/>
                    <a:pt x="2036" y="5346"/>
                    <a:pt x="1667" y="5346"/>
                  </a:cubicBezTo>
                  <a:cubicBezTo>
                    <a:pt x="1060" y="5346"/>
                    <a:pt x="762" y="4620"/>
                    <a:pt x="1179" y="4203"/>
                  </a:cubicBezTo>
                  <a:cubicBezTo>
                    <a:pt x="1318" y="4063"/>
                    <a:pt x="1489" y="4001"/>
                    <a:pt x="1657" y="4001"/>
                  </a:cubicBezTo>
                  <a:close/>
                  <a:moveTo>
                    <a:pt x="19229" y="0"/>
                  </a:moveTo>
                  <a:cubicBezTo>
                    <a:pt x="19229" y="12"/>
                    <a:pt x="3750" y="1643"/>
                    <a:pt x="0" y="2905"/>
                  </a:cubicBezTo>
                  <a:cubicBezTo>
                    <a:pt x="0" y="2905"/>
                    <a:pt x="714" y="7584"/>
                    <a:pt x="1560" y="12621"/>
                  </a:cubicBezTo>
                  <a:cubicBezTo>
                    <a:pt x="1917" y="12859"/>
                    <a:pt x="2286" y="13085"/>
                    <a:pt x="2667" y="13287"/>
                  </a:cubicBezTo>
                  <a:cubicBezTo>
                    <a:pt x="2780" y="13216"/>
                    <a:pt x="2902" y="13184"/>
                    <a:pt x="3022" y="13184"/>
                  </a:cubicBezTo>
                  <a:cubicBezTo>
                    <a:pt x="3345" y="13184"/>
                    <a:pt x="3648" y="13420"/>
                    <a:pt x="3691" y="13776"/>
                  </a:cubicBezTo>
                  <a:cubicBezTo>
                    <a:pt x="6382" y="14990"/>
                    <a:pt x="9596" y="15561"/>
                    <a:pt x="12442" y="16038"/>
                  </a:cubicBezTo>
                  <a:cubicBezTo>
                    <a:pt x="13234" y="16216"/>
                    <a:pt x="14070" y="16261"/>
                    <a:pt x="14907" y="16261"/>
                  </a:cubicBezTo>
                  <a:cubicBezTo>
                    <a:pt x="15743" y="16261"/>
                    <a:pt x="16579" y="16216"/>
                    <a:pt x="17371" y="16216"/>
                  </a:cubicBezTo>
                  <a:cubicBezTo>
                    <a:pt x="18598" y="16038"/>
                    <a:pt x="19836" y="15871"/>
                    <a:pt x="20884" y="15514"/>
                  </a:cubicBezTo>
                  <a:cubicBezTo>
                    <a:pt x="21241" y="15371"/>
                    <a:pt x="21598" y="15216"/>
                    <a:pt x="21943" y="15073"/>
                  </a:cubicBezTo>
                  <a:cubicBezTo>
                    <a:pt x="20979" y="9037"/>
                    <a:pt x="19610" y="869"/>
                    <a:pt x="19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3666301" y="1569921"/>
              <a:ext cx="659340" cy="105203"/>
            </a:xfrm>
            <a:custGeom>
              <a:avLst/>
              <a:gdLst/>
              <a:ahLst/>
              <a:cxnLst/>
              <a:rect l="l" t="t" r="r" b="b"/>
              <a:pathLst>
                <a:path w="16201" h="2585" extrusionOk="0">
                  <a:moveTo>
                    <a:pt x="16073" y="1"/>
                  </a:moveTo>
                  <a:cubicBezTo>
                    <a:pt x="16069" y="1"/>
                    <a:pt x="16066" y="1"/>
                    <a:pt x="16062" y="1"/>
                  </a:cubicBezTo>
                  <a:lnTo>
                    <a:pt x="107" y="2406"/>
                  </a:lnTo>
                  <a:cubicBezTo>
                    <a:pt x="0" y="2430"/>
                    <a:pt x="12" y="2585"/>
                    <a:pt x="119" y="2585"/>
                  </a:cubicBezTo>
                  <a:lnTo>
                    <a:pt x="131" y="2585"/>
                  </a:lnTo>
                  <a:lnTo>
                    <a:pt x="16086" y="180"/>
                  </a:lnTo>
                  <a:cubicBezTo>
                    <a:pt x="16201" y="168"/>
                    <a:pt x="16182" y="1"/>
                    <a:pt x="16073"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3656615" y="1666291"/>
              <a:ext cx="659218" cy="105284"/>
            </a:xfrm>
            <a:custGeom>
              <a:avLst/>
              <a:gdLst/>
              <a:ahLst/>
              <a:cxnLst/>
              <a:rect l="l" t="t" r="r" b="b"/>
              <a:pathLst>
                <a:path w="16198" h="2587" extrusionOk="0">
                  <a:moveTo>
                    <a:pt x="16083" y="0"/>
                  </a:moveTo>
                  <a:cubicBezTo>
                    <a:pt x="16076" y="0"/>
                    <a:pt x="16069" y="1"/>
                    <a:pt x="16062" y="2"/>
                  </a:cubicBezTo>
                  <a:lnTo>
                    <a:pt x="107" y="2407"/>
                  </a:lnTo>
                  <a:cubicBezTo>
                    <a:pt x="0" y="2419"/>
                    <a:pt x="12" y="2574"/>
                    <a:pt x="119" y="2586"/>
                  </a:cubicBezTo>
                  <a:lnTo>
                    <a:pt x="131" y="2586"/>
                  </a:lnTo>
                  <a:lnTo>
                    <a:pt x="16086" y="181"/>
                  </a:lnTo>
                  <a:cubicBezTo>
                    <a:pt x="16197" y="159"/>
                    <a:pt x="16183" y="0"/>
                    <a:pt x="16083"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3632400" y="1765672"/>
              <a:ext cx="659869" cy="105203"/>
            </a:xfrm>
            <a:custGeom>
              <a:avLst/>
              <a:gdLst/>
              <a:ahLst/>
              <a:cxnLst/>
              <a:rect l="l" t="t" r="r" b="b"/>
              <a:pathLst>
                <a:path w="16214" h="2585" extrusionOk="0">
                  <a:moveTo>
                    <a:pt x="16085" y="1"/>
                  </a:moveTo>
                  <a:cubicBezTo>
                    <a:pt x="16082" y="1"/>
                    <a:pt x="16078" y="1"/>
                    <a:pt x="16074" y="1"/>
                  </a:cubicBezTo>
                  <a:lnTo>
                    <a:pt x="108" y="2394"/>
                  </a:lnTo>
                  <a:cubicBezTo>
                    <a:pt x="1" y="2418"/>
                    <a:pt x="13" y="2573"/>
                    <a:pt x="132" y="2585"/>
                  </a:cubicBezTo>
                  <a:lnTo>
                    <a:pt x="143" y="2585"/>
                  </a:lnTo>
                  <a:lnTo>
                    <a:pt x="16098" y="180"/>
                  </a:lnTo>
                  <a:cubicBezTo>
                    <a:pt x="16213" y="168"/>
                    <a:pt x="16194" y="1"/>
                    <a:pt x="16085"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3624139" y="1852275"/>
              <a:ext cx="660032" cy="105366"/>
            </a:xfrm>
            <a:custGeom>
              <a:avLst/>
              <a:gdLst/>
              <a:ahLst/>
              <a:cxnLst/>
              <a:rect l="l" t="t" r="r" b="b"/>
              <a:pathLst>
                <a:path w="16218" h="2589" extrusionOk="0">
                  <a:moveTo>
                    <a:pt x="16091" y="0"/>
                  </a:moveTo>
                  <a:cubicBezTo>
                    <a:pt x="16082" y="0"/>
                    <a:pt x="16072" y="2"/>
                    <a:pt x="16062" y="4"/>
                  </a:cubicBezTo>
                  <a:lnTo>
                    <a:pt x="107" y="2398"/>
                  </a:lnTo>
                  <a:cubicBezTo>
                    <a:pt x="0" y="2421"/>
                    <a:pt x="12" y="2576"/>
                    <a:pt x="131" y="2588"/>
                  </a:cubicBezTo>
                  <a:lnTo>
                    <a:pt x="143" y="2576"/>
                  </a:lnTo>
                  <a:lnTo>
                    <a:pt x="16097" y="183"/>
                  </a:lnTo>
                  <a:cubicBezTo>
                    <a:pt x="16218" y="172"/>
                    <a:pt x="16197" y="0"/>
                    <a:pt x="16091"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3614453" y="1948279"/>
              <a:ext cx="659218" cy="105284"/>
            </a:xfrm>
            <a:custGeom>
              <a:avLst/>
              <a:gdLst/>
              <a:ahLst/>
              <a:cxnLst/>
              <a:rect l="l" t="t" r="r" b="b"/>
              <a:pathLst>
                <a:path w="16198" h="2587" extrusionOk="0">
                  <a:moveTo>
                    <a:pt x="16082" y="1"/>
                  </a:moveTo>
                  <a:cubicBezTo>
                    <a:pt x="16075" y="1"/>
                    <a:pt x="16069" y="1"/>
                    <a:pt x="16062" y="3"/>
                  </a:cubicBezTo>
                  <a:lnTo>
                    <a:pt x="107" y="2408"/>
                  </a:lnTo>
                  <a:cubicBezTo>
                    <a:pt x="0" y="2420"/>
                    <a:pt x="12" y="2587"/>
                    <a:pt x="119" y="2587"/>
                  </a:cubicBezTo>
                  <a:lnTo>
                    <a:pt x="143" y="2587"/>
                  </a:lnTo>
                  <a:lnTo>
                    <a:pt x="16085" y="181"/>
                  </a:lnTo>
                  <a:cubicBezTo>
                    <a:pt x="16198" y="170"/>
                    <a:pt x="16183" y="1"/>
                    <a:pt x="16082"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3589751" y="2035410"/>
              <a:ext cx="660032" cy="105366"/>
            </a:xfrm>
            <a:custGeom>
              <a:avLst/>
              <a:gdLst/>
              <a:ahLst/>
              <a:cxnLst/>
              <a:rect l="l" t="t" r="r" b="b"/>
              <a:pathLst>
                <a:path w="16218" h="2589" extrusionOk="0">
                  <a:moveTo>
                    <a:pt x="16090" y="1"/>
                  </a:moveTo>
                  <a:cubicBezTo>
                    <a:pt x="16081" y="1"/>
                    <a:pt x="16072" y="2"/>
                    <a:pt x="16062" y="5"/>
                  </a:cubicBezTo>
                  <a:lnTo>
                    <a:pt x="108" y="2410"/>
                  </a:lnTo>
                  <a:cubicBezTo>
                    <a:pt x="0" y="2434"/>
                    <a:pt x="12" y="2589"/>
                    <a:pt x="119" y="2589"/>
                  </a:cubicBezTo>
                  <a:lnTo>
                    <a:pt x="143" y="2589"/>
                  </a:lnTo>
                  <a:lnTo>
                    <a:pt x="16086" y="184"/>
                  </a:lnTo>
                  <a:cubicBezTo>
                    <a:pt x="16218" y="184"/>
                    <a:pt x="16197" y="1"/>
                    <a:pt x="16090"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3581042" y="2123600"/>
              <a:ext cx="659584" cy="105366"/>
            </a:xfrm>
            <a:custGeom>
              <a:avLst/>
              <a:gdLst/>
              <a:ahLst/>
              <a:cxnLst/>
              <a:rect l="l" t="t" r="r" b="b"/>
              <a:pathLst>
                <a:path w="16207" h="2589" extrusionOk="0">
                  <a:moveTo>
                    <a:pt x="16092" y="1"/>
                  </a:moveTo>
                  <a:cubicBezTo>
                    <a:pt x="16083" y="1"/>
                    <a:pt x="16073" y="2"/>
                    <a:pt x="16062" y="5"/>
                  </a:cubicBezTo>
                  <a:lnTo>
                    <a:pt x="108" y="2410"/>
                  </a:lnTo>
                  <a:cubicBezTo>
                    <a:pt x="1" y="2434"/>
                    <a:pt x="13" y="2589"/>
                    <a:pt x="120" y="2589"/>
                  </a:cubicBezTo>
                  <a:lnTo>
                    <a:pt x="132" y="2589"/>
                  </a:lnTo>
                  <a:lnTo>
                    <a:pt x="16086" y="184"/>
                  </a:lnTo>
                  <a:cubicBezTo>
                    <a:pt x="16206" y="173"/>
                    <a:pt x="16196" y="1"/>
                    <a:pt x="16092"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3556339" y="2222941"/>
              <a:ext cx="659625" cy="105366"/>
            </a:xfrm>
            <a:custGeom>
              <a:avLst/>
              <a:gdLst/>
              <a:ahLst/>
              <a:cxnLst/>
              <a:rect l="l" t="t" r="r" b="b"/>
              <a:pathLst>
                <a:path w="16208" h="2589" extrusionOk="0">
                  <a:moveTo>
                    <a:pt x="16091" y="1"/>
                  </a:moveTo>
                  <a:cubicBezTo>
                    <a:pt x="16082" y="1"/>
                    <a:pt x="16072" y="2"/>
                    <a:pt x="16062" y="5"/>
                  </a:cubicBezTo>
                  <a:lnTo>
                    <a:pt x="108" y="2410"/>
                  </a:lnTo>
                  <a:cubicBezTo>
                    <a:pt x="1" y="2434"/>
                    <a:pt x="13" y="2588"/>
                    <a:pt x="120" y="2588"/>
                  </a:cubicBezTo>
                  <a:lnTo>
                    <a:pt x="132" y="2588"/>
                  </a:lnTo>
                  <a:lnTo>
                    <a:pt x="16086" y="183"/>
                  </a:lnTo>
                  <a:cubicBezTo>
                    <a:pt x="16207" y="183"/>
                    <a:pt x="16196" y="1"/>
                    <a:pt x="16091"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3384315" y="2195715"/>
              <a:ext cx="116354" cy="59744"/>
            </a:xfrm>
            <a:custGeom>
              <a:avLst/>
              <a:gdLst/>
              <a:ahLst/>
              <a:cxnLst/>
              <a:rect l="l" t="t" r="r" b="b"/>
              <a:pathLst>
                <a:path w="2859" h="1468" extrusionOk="0">
                  <a:moveTo>
                    <a:pt x="1801" y="0"/>
                  </a:moveTo>
                  <a:cubicBezTo>
                    <a:pt x="1638" y="0"/>
                    <a:pt x="1465" y="18"/>
                    <a:pt x="1286" y="55"/>
                  </a:cubicBezTo>
                  <a:cubicBezTo>
                    <a:pt x="536" y="209"/>
                    <a:pt x="1" y="638"/>
                    <a:pt x="72" y="1007"/>
                  </a:cubicBezTo>
                  <a:cubicBezTo>
                    <a:pt x="126" y="1295"/>
                    <a:pt x="520" y="1468"/>
                    <a:pt x="1034" y="1468"/>
                  </a:cubicBezTo>
                  <a:cubicBezTo>
                    <a:pt x="1199" y="1468"/>
                    <a:pt x="1377" y="1450"/>
                    <a:pt x="1560" y="1412"/>
                  </a:cubicBezTo>
                  <a:cubicBezTo>
                    <a:pt x="2310" y="1257"/>
                    <a:pt x="2858" y="828"/>
                    <a:pt x="2775" y="459"/>
                  </a:cubicBezTo>
                  <a:cubicBezTo>
                    <a:pt x="2720" y="178"/>
                    <a:pt x="2320" y="0"/>
                    <a:pt x="18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3116370" y="2148914"/>
              <a:ext cx="116354" cy="59540"/>
            </a:xfrm>
            <a:custGeom>
              <a:avLst/>
              <a:gdLst/>
              <a:ahLst/>
              <a:cxnLst/>
              <a:rect l="l" t="t" r="r" b="b"/>
              <a:pathLst>
                <a:path w="2859" h="1463" extrusionOk="0">
                  <a:moveTo>
                    <a:pt x="1792" y="0"/>
                  </a:moveTo>
                  <a:cubicBezTo>
                    <a:pt x="1632" y="0"/>
                    <a:pt x="1462" y="16"/>
                    <a:pt x="1287" y="50"/>
                  </a:cubicBezTo>
                  <a:cubicBezTo>
                    <a:pt x="537" y="204"/>
                    <a:pt x="1" y="633"/>
                    <a:pt x="72" y="1014"/>
                  </a:cubicBezTo>
                  <a:cubicBezTo>
                    <a:pt x="135" y="1293"/>
                    <a:pt x="531" y="1463"/>
                    <a:pt x="1038" y="1463"/>
                  </a:cubicBezTo>
                  <a:cubicBezTo>
                    <a:pt x="1203" y="1463"/>
                    <a:pt x="1380" y="1445"/>
                    <a:pt x="1560" y="1407"/>
                  </a:cubicBezTo>
                  <a:cubicBezTo>
                    <a:pt x="2311" y="1264"/>
                    <a:pt x="2858" y="835"/>
                    <a:pt x="2775" y="454"/>
                  </a:cubicBezTo>
                  <a:cubicBezTo>
                    <a:pt x="2720" y="171"/>
                    <a:pt x="23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3365432" y="2132147"/>
              <a:ext cx="95232" cy="60476"/>
            </a:xfrm>
            <a:custGeom>
              <a:avLst/>
              <a:gdLst/>
              <a:ahLst/>
              <a:cxnLst/>
              <a:rect l="l" t="t" r="r" b="b"/>
              <a:pathLst>
                <a:path w="2340" h="1486" extrusionOk="0">
                  <a:moveTo>
                    <a:pt x="1214" y="0"/>
                  </a:moveTo>
                  <a:cubicBezTo>
                    <a:pt x="1144" y="0"/>
                    <a:pt x="1073" y="7"/>
                    <a:pt x="1001" y="21"/>
                  </a:cubicBezTo>
                  <a:cubicBezTo>
                    <a:pt x="394" y="128"/>
                    <a:pt x="1" y="712"/>
                    <a:pt x="108" y="1319"/>
                  </a:cubicBezTo>
                  <a:cubicBezTo>
                    <a:pt x="132" y="1414"/>
                    <a:pt x="215" y="1474"/>
                    <a:pt x="311" y="1474"/>
                  </a:cubicBezTo>
                  <a:lnTo>
                    <a:pt x="346" y="1486"/>
                  </a:lnTo>
                  <a:cubicBezTo>
                    <a:pt x="453" y="1462"/>
                    <a:pt x="525" y="1355"/>
                    <a:pt x="513" y="1247"/>
                  </a:cubicBezTo>
                  <a:cubicBezTo>
                    <a:pt x="431" y="732"/>
                    <a:pt x="830" y="429"/>
                    <a:pt x="1224" y="429"/>
                  </a:cubicBezTo>
                  <a:cubicBezTo>
                    <a:pt x="1523" y="429"/>
                    <a:pt x="1819" y="601"/>
                    <a:pt x="1906" y="986"/>
                  </a:cubicBezTo>
                  <a:cubicBezTo>
                    <a:pt x="1922" y="1105"/>
                    <a:pt x="2012" y="1159"/>
                    <a:pt x="2103" y="1159"/>
                  </a:cubicBezTo>
                  <a:cubicBezTo>
                    <a:pt x="2220" y="1159"/>
                    <a:pt x="2339" y="1069"/>
                    <a:pt x="2299" y="914"/>
                  </a:cubicBezTo>
                  <a:cubicBezTo>
                    <a:pt x="2204" y="378"/>
                    <a:pt x="1739" y="0"/>
                    <a:pt x="1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3134928" y="2091002"/>
              <a:ext cx="95232" cy="60436"/>
            </a:xfrm>
            <a:custGeom>
              <a:avLst/>
              <a:gdLst/>
              <a:ahLst/>
              <a:cxnLst/>
              <a:rect l="l" t="t" r="r" b="b"/>
              <a:pathLst>
                <a:path w="2340" h="1485" extrusionOk="0">
                  <a:moveTo>
                    <a:pt x="1232" y="0"/>
                  </a:moveTo>
                  <a:cubicBezTo>
                    <a:pt x="585" y="0"/>
                    <a:pt x="0" y="581"/>
                    <a:pt x="135" y="1318"/>
                  </a:cubicBezTo>
                  <a:cubicBezTo>
                    <a:pt x="159" y="1413"/>
                    <a:pt x="242" y="1485"/>
                    <a:pt x="338" y="1485"/>
                  </a:cubicBezTo>
                  <a:lnTo>
                    <a:pt x="373" y="1485"/>
                  </a:lnTo>
                  <a:cubicBezTo>
                    <a:pt x="481" y="1461"/>
                    <a:pt x="552" y="1354"/>
                    <a:pt x="528" y="1246"/>
                  </a:cubicBezTo>
                  <a:cubicBezTo>
                    <a:pt x="457" y="865"/>
                    <a:pt x="719" y="484"/>
                    <a:pt x="1100" y="413"/>
                  </a:cubicBezTo>
                  <a:cubicBezTo>
                    <a:pt x="1143" y="405"/>
                    <a:pt x="1187" y="401"/>
                    <a:pt x="1230" y="401"/>
                  </a:cubicBezTo>
                  <a:cubicBezTo>
                    <a:pt x="1561" y="401"/>
                    <a:pt x="1858" y="637"/>
                    <a:pt x="1921" y="985"/>
                  </a:cubicBezTo>
                  <a:cubicBezTo>
                    <a:pt x="1947" y="1092"/>
                    <a:pt x="2030" y="1140"/>
                    <a:pt x="2114" y="1140"/>
                  </a:cubicBezTo>
                  <a:cubicBezTo>
                    <a:pt x="2226" y="1140"/>
                    <a:pt x="2340" y="1056"/>
                    <a:pt x="2326" y="913"/>
                  </a:cubicBezTo>
                  <a:cubicBezTo>
                    <a:pt x="2267" y="615"/>
                    <a:pt x="2100" y="365"/>
                    <a:pt x="1862" y="199"/>
                  </a:cubicBezTo>
                  <a:cubicBezTo>
                    <a:pt x="1660" y="61"/>
                    <a:pt x="1443" y="0"/>
                    <a:pt x="12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3254942" y="2144926"/>
              <a:ext cx="122622" cy="76633"/>
            </a:xfrm>
            <a:custGeom>
              <a:avLst/>
              <a:gdLst/>
              <a:ahLst/>
              <a:cxnLst/>
              <a:rect l="l" t="t" r="r" b="b"/>
              <a:pathLst>
                <a:path w="3013" h="1883" extrusionOk="0">
                  <a:moveTo>
                    <a:pt x="2685" y="0"/>
                  </a:moveTo>
                  <a:cubicBezTo>
                    <a:pt x="2671" y="0"/>
                    <a:pt x="2658" y="2"/>
                    <a:pt x="2644" y="5"/>
                  </a:cubicBezTo>
                  <a:lnTo>
                    <a:pt x="179" y="457"/>
                  </a:lnTo>
                  <a:cubicBezTo>
                    <a:pt x="72" y="469"/>
                    <a:pt x="1" y="576"/>
                    <a:pt x="24" y="683"/>
                  </a:cubicBezTo>
                  <a:cubicBezTo>
                    <a:pt x="153" y="1388"/>
                    <a:pt x="769" y="1882"/>
                    <a:pt x="1462" y="1882"/>
                  </a:cubicBezTo>
                  <a:cubicBezTo>
                    <a:pt x="1541" y="1882"/>
                    <a:pt x="1622" y="1876"/>
                    <a:pt x="1703" y="1862"/>
                  </a:cubicBezTo>
                  <a:lnTo>
                    <a:pt x="1703" y="1850"/>
                  </a:lnTo>
                  <a:cubicBezTo>
                    <a:pt x="2489" y="1707"/>
                    <a:pt x="3013" y="957"/>
                    <a:pt x="2870" y="171"/>
                  </a:cubicBezTo>
                  <a:cubicBezTo>
                    <a:pt x="2860" y="68"/>
                    <a:pt x="2777" y="0"/>
                    <a:pt x="26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3636958" y="1525887"/>
              <a:ext cx="155302" cy="827136"/>
            </a:xfrm>
            <a:custGeom>
              <a:avLst/>
              <a:gdLst/>
              <a:ahLst/>
              <a:cxnLst/>
              <a:rect l="l" t="t" r="r" b="b"/>
              <a:pathLst>
                <a:path w="3816" h="20324" extrusionOk="0">
                  <a:moveTo>
                    <a:pt x="215" y="1"/>
                  </a:moveTo>
                  <a:cubicBezTo>
                    <a:pt x="108" y="1"/>
                    <a:pt x="1" y="85"/>
                    <a:pt x="41" y="226"/>
                  </a:cubicBezTo>
                  <a:lnTo>
                    <a:pt x="3446" y="20181"/>
                  </a:lnTo>
                  <a:cubicBezTo>
                    <a:pt x="3458" y="20264"/>
                    <a:pt x="3530" y="20324"/>
                    <a:pt x="3625" y="20324"/>
                  </a:cubicBezTo>
                  <a:lnTo>
                    <a:pt x="3649" y="20324"/>
                  </a:lnTo>
                  <a:cubicBezTo>
                    <a:pt x="3744" y="20312"/>
                    <a:pt x="3815" y="20216"/>
                    <a:pt x="3804" y="20109"/>
                  </a:cubicBezTo>
                  <a:lnTo>
                    <a:pt x="398" y="166"/>
                  </a:lnTo>
                  <a:cubicBezTo>
                    <a:pt x="383" y="52"/>
                    <a:pt x="299"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 name="Google Shape;172;p2"/>
          <p:cNvGrpSpPr/>
          <p:nvPr/>
        </p:nvGrpSpPr>
        <p:grpSpPr>
          <a:xfrm>
            <a:off x="1796631" y="320931"/>
            <a:ext cx="978199" cy="422603"/>
            <a:chOff x="-1557577" y="1624698"/>
            <a:chExt cx="733649" cy="316952"/>
          </a:xfrm>
        </p:grpSpPr>
        <p:sp>
          <p:nvSpPr>
            <p:cNvPr id="173" name="Google Shape;173;p2"/>
            <p:cNvSpPr/>
            <p:nvPr/>
          </p:nvSpPr>
          <p:spPr>
            <a:xfrm>
              <a:off x="-1555664" y="1686720"/>
              <a:ext cx="349917" cy="254929"/>
            </a:xfrm>
            <a:custGeom>
              <a:avLst/>
              <a:gdLst/>
              <a:ahLst/>
              <a:cxnLst/>
              <a:rect l="l" t="t" r="r" b="b"/>
              <a:pathLst>
                <a:path w="8598" h="6264" extrusionOk="0">
                  <a:moveTo>
                    <a:pt x="3573" y="0"/>
                  </a:moveTo>
                  <a:cubicBezTo>
                    <a:pt x="3168" y="12"/>
                    <a:pt x="2834" y="310"/>
                    <a:pt x="2775" y="703"/>
                  </a:cubicBezTo>
                  <a:lnTo>
                    <a:pt x="2394" y="3477"/>
                  </a:lnTo>
                  <a:lnTo>
                    <a:pt x="1" y="4358"/>
                  </a:lnTo>
                  <a:cubicBezTo>
                    <a:pt x="1" y="4358"/>
                    <a:pt x="679" y="5430"/>
                    <a:pt x="2323" y="6132"/>
                  </a:cubicBezTo>
                  <a:cubicBezTo>
                    <a:pt x="2430" y="6216"/>
                    <a:pt x="2561" y="6263"/>
                    <a:pt x="2704" y="6263"/>
                  </a:cubicBezTo>
                  <a:lnTo>
                    <a:pt x="8597" y="6263"/>
                  </a:lnTo>
                  <a:lnTo>
                    <a:pt x="3823" y="12"/>
                  </a:lnTo>
                  <a:lnTo>
                    <a:pt x="3573" y="0"/>
                  </a:lnTo>
                  <a:close/>
                </a:path>
              </a:pathLst>
            </a:custGeom>
            <a:solidFill>
              <a:srgbClr val="CA5D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400123" y="1630518"/>
              <a:ext cx="576195" cy="311132"/>
            </a:xfrm>
            <a:custGeom>
              <a:avLst/>
              <a:gdLst/>
              <a:ahLst/>
              <a:cxnLst/>
              <a:rect l="l" t="t" r="r" b="b"/>
              <a:pathLst>
                <a:path w="14158" h="7645" extrusionOk="0">
                  <a:moveTo>
                    <a:pt x="11836" y="0"/>
                  </a:moveTo>
                  <a:lnTo>
                    <a:pt x="8049" y="1393"/>
                  </a:lnTo>
                  <a:lnTo>
                    <a:pt x="1" y="1393"/>
                  </a:lnTo>
                  <a:lnTo>
                    <a:pt x="4775" y="7644"/>
                  </a:lnTo>
                  <a:lnTo>
                    <a:pt x="12657" y="7644"/>
                  </a:lnTo>
                  <a:cubicBezTo>
                    <a:pt x="13050" y="7632"/>
                    <a:pt x="13395" y="7335"/>
                    <a:pt x="13455" y="6942"/>
                  </a:cubicBezTo>
                  <a:lnTo>
                    <a:pt x="14133" y="2096"/>
                  </a:lnTo>
                  <a:cubicBezTo>
                    <a:pt x="14157" y="1917"/>
                    <a:pt x="14110" y="1739"/>
                    <a:pt x="13991" y="1608"/>
                  </a:cubicBezTo>
                  <a:cubicBezTo>
                    <a:pt x="13967" y="1560"/>
                    <a:pt x="13931" y="1536"/>
                    <a:pt x="13895" y="1501"/>
                  </a:cubicBezTo>
                  <a:cubicBezTo>
                    <a:pt x="13264" y="929"/>
                    <a:pt x="12574" y="429"/>
                    <a:pt x="11836" y="0"/>
                  </a:cubicBezTo>
                  <a:close/>
                </a:path>
              </a:pathLst>
            </a:custGeom>
            <a:solidFill>
              <a:srgbClr val="D7DB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557577" y="1624698"/>
              <a:ext cx="336324" cy="254441"/>
            </a:xfrm>
            <a:custGeom>
              <a:avLst/>
              <a:gdLst/>
              <a:ahLst/>
              <a:cxnLst/>
              <a:rect l="l" t="t" r="r" b="b"/>
              <a:pathLst>
                <a:path w="8264" h="6252" extrusionOk="0">
                  <a:moveTo>
                    <a:pt x="1524" y="0"/>
                  </a:moveTo>
                  <a:cubicBezTo>
                    <a:pt x="1119" y="12"/>
                    <a:pt x="786" y="310"/>
                    <a:pt x="726" y="703"/>
                  </a:cubicBezTo>
                  <a:lnTo>
                    <a:pt x="60" y="5549"/>
                  </a:lnTo>
                  <a:cubicBezTo>
                    <a:pt x="0" y="5918"/>
                    <a:pt x="286" y="6251"/>
                    <a:pt x="655" y="6251"/>
                  </a:cubicBezTo>
                  <a:lnTo>
                    <a:pt x="7358" y="6251"/>
                  </a:lnTo>
                  <a:lnTo>
                    <a:pt x="82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1258133" y="1624698"/>
              <a:ext cx="350324" cy="254441"/>
            </a:xfrm>
            <a:custGeom>
              <a:avLst/>
              <a:gdLst/>
              <a:ahLst/>
              <a:cxnLst/>
              <a:rect l="l" t="t" r="r" b="b"/>
              <a:pathLst>
                <a:path w="8608" h="6252" extrusionOk="0">
                  <a:moveTo>
                    <a:pt x="7960" y="0"/>
                  </a:moveTo>
                  <a:cubicBezTo>
                    <a:pt x="7954" y="0"/>
                    <a:pt x="7948" y="0"/>
                    <a:pt x="7942" y="0"/>
                  </a:cubicBezTo>
                  <a:lnTo>
                    <a:pt x="905" y="0"/>
                  </a:lnTo>
                  <a:lnTo>
                    <a:pt x="0" y="6251"/>
                  </a:lnTo>
                  <a:lnTo>
                    <a:pt x="7073" y="6251"/>
                  </a:lnTo>
                  <a:cubicBezTo>
                    <a:pt x="7465" y="6239"/>
                    <a:pt x="7799" y="5942"/>
                    <a:pt x="7870" y="5549"/>
                  </a:cubicBezTo>
                  <a:lnTo>
                    <a:pt x="8537" y="703"/>
                  </a:lnTo>
                  <a:cubicBezTo>
                    <a:pt x="8607" y="340"/>
                    <a:pt x="8321" y="0"/>
                    <a:pt x="79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1450505" y="1777800"/>
              <a:ext cx="75616" cy="37889"/>
            </a:xfrm>
            <a:custGeom>
              <a:avLst/>
              <a:gdLst/>
              <a:ahLst/>
              <a:cxnLst/>
              <a:rect l="l" t="t" r="r" b="b"/>
              <a:pathLst>
                <a:path w="1858" h="931" extrusionOk="0">
                  <a:moveTo>
                    <a:pt x="898" y="0"/>
                  </a:moveTo>
                  <a:cubicBezTo>
                    <a:pt x="406" y="0"/>
                    <a:pt x="12" y="198"/>
                    <a:pt x="0" y="441"/>
                  </a:cubicBezTo>
                  <a:cubicBezTo>
                    <a:pt x="0" y="691"/>
                    <a:pt x="405" y="918"/>
                    <a:pt x="917" y="930"/>
                  </a:cubicBezTo>
                  <a:cubicBezTo>
                    <a:pt x="932" y="930"/>
                    <a:pt x="946" y="930"/>
                    <a:pt x="960" y="930"/>
                  </a:cubicBezTo>
                  <a:cubicBezTo>
                    <a:pt x="1452" y="930"/>
                    <a:pt x="1846" y="732"/>
                    <a:pt x="1846" y="489"/>
                  </a:cubicBezTo>
                  <a:cubicBezTo>
                    <a:pt x="1858" y="227"/>
                    <a:pt x="1453" y="13"/>
                    <a:pt x="941" y="1"/>
                  </a:cubicBezTo>
                  <a:cubicBezTo>
                    <a:pt x="927" y="1"/>
                    <a:pt x="912" y="0"/>
                    <a:pt x="8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104057" y="1782154"/>
              <a:ext cx="76104" cy="37889"/>
            </a:xfrm>
            <a:custGeom>
              <a:avLst/>
              <a:gdLst/>
              <a:ahLst/>
              <a:cxnLst/>
              <a:rect l="l" t="t" r="r" b="b"/>
              <a:pathLst>
                <a:path w="1870" h="931" extrusionOk="0">
                  <a:moveTo>
                    <a:pt x="910" y="1"/>
                  </a:moveTo>
                  <a:cubicBezTo>
                    <a:pt x="417" y="1"/>
                    <a:pt x="12" y="199"/>
                    <a:pt x="12" y="442"/>
                  </a:cubicBezTo>
                  <a:cubicBezTo>
                    <a:pt x="0" y="703"/>
                    <a:pt x="417" y="918"/>
                    <a:pt x="929" y="930"/>
                  </a:cubicBezTo>
                  <a:cubicBezTo>
                    <a:pt x="943" y="930"/>
                    <a:pt x="958" y="930"/>
                    <a:pt x="972" y="930"/>
                  </a:cubicBezTo>
                  <a:cubicBezTo>
                    <a:pt x="1464" y="930"/>
                    <a:pt x="1858" y="732"/>
                    <a:pt x="1858" y="489"/>
                  </a:cubicBezTo>
                  <a:cubicBezTo>
                    <a:pt x="1870" y="227"/>
                    <a:pt x="1453" y="13"/>
                    <a:pt x="953" y="1"/>
                  </a:cubicBezTo>
                  <a:cubicBezTo>
                    <a:pt x="939" y="1"/>
                    <a:pt x="924" y="1"/>
                    <a:pt x="9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415628" y="1725464"/>
              <a:ext cx="42203" cy="41267"/>
            </a:xfrm>
            <a:custGeom>
              <a:avLst/>
              <a:gdLst/>
              <a:ahLst/>
              <a:cxnLst/>
              <a:rect l="l" t="t" r="r" b="b"/>
              <a:pathLst>
                <a:path w="1037" h="1014" extrusionOk="0">
                  <a:moveTo>
                    <a:pt x="504" y="1"/>
                  </a:moveTo>
                  <a:cubicBezTo>
                    <a:pt x="239" y="1"/>
                    <a:pt x="13" y="222"/>
                    <a:pt x="13" y="489"/>
                  </a:cubicBezTo>
                  <a:cubicBezTo>
                    <a:pt x="1" y="775"/>
                    <a:pt x="227" y="1013"/>
                    <a:pt x="501" y="1013"/>
                  </a:cubicBezTo>
                  <a:cubicBezTo>
                    <a:pt x="508" y="1013"/>
                    <a:pt x="515" y="1013"/>
                    <a:pt x="522" y="1013"/>
                  </a:cubicBezTo>
                  <a:cubicBezTo>
                    <a:pt x="798" y="1013"/>
                    <a:pt x="1013" y="791"/>
                    <a:pt x="1025" y="513"/>
                  </a:cubicBezTo>
                  <a:cubicBezTo>
                    <a:pt x="1037" y="239"/>
                    <a:pt x="810" y="1"/>
                    <a:pt x="525" y="1"/>
                  </a:cubicBezTo>
                  <a:cubicBezTo>
                    <a:pt x="518" y="1"/>
                    <a:pt x="51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2592" y="1729330"/>
              <a:ext cx="41715" cy="41267"/>
            </a:xfrm>
            <a:custGeom>
              <a:avLst/>
              <a:gdLst/>
              <a:ahLst/>
              <a:cxnLst/>
              <a:rect l="l" t="t" r="r" b="b"/>
              <a:pathLst>
                <a:path w="1025" h="1014" extrusionOk="0">
                  <a:moveTo>
                    <a:pt x="503" y="1"/>
                  </a:moveTo>
                  <a:cubicBezTo>
                    <a:pt x="238" y="1"/>
                    <a:pt x="12" y="222"/>
                    <a:pt x="12" y="489"/>
                  </a:cubicBezTo>
                  <a:cubicBezTo>
                    <a:pt x="0" y="775"/>
                    <a:pt x="226" y="1001"/>
                    <a:pt x="500" y="1013"/>
                  </a:cubicBezTo>
                  <a:cubicBezTo>
                    <a:pt x="786" y="1013"/>
                    <a:pt x="1012" y="799"/>
                    <a:pt x="1024" y="513"/>
                  </a:cubicBezTo>
                  <a:cubicBezTo>
                    <a:pt x="1024" y="239"/>
                    <a:pt x="810" y="1"/>
                    <a:pt x="524" y="1"/>
                  </a:cubicBezTo>
                  <a:cubicBezTo>
                    <a:pt x="517" y="1"/>
                    <a:pt x="510" y="1"/>
                    <a:pt x="5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343921" y="1746300"/>
              <a:ext cx="206458" cy="41"/>
            </a:xfrm>
            <a:custGeom>
              <a:avLst/>
              <a:gdLst/>
              <a:ahLst/>
              <a:cxnLst/>
              <a:rect l="l" t="t" r="r" b="b"/>
              <a:pathLst>
                <a:path w="5073" h="1" fill="none" extrusionOk="0">
                  <a:moveTo>
                    <a:pt x="1" y="1"/>
                  </a:moveTo>
                  <a:lnTo>
                    <a:pt x="5073" y="1"/>
                  </a:lnTo>
                </a:path>
              </a:pathLst>
            </a:custGeom>
            <a:solidFill>
              <a:schemeClr val="dk1"/>
            </a:solidFill>
            <a:ln w="59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 name="Google Shape;182;p2"/>
          <p:cNvGrpSpPr/>
          <p:nvPr/>
        </p:nvGrpSpPr>
        <p:grpSpPr>
          <a:xfrm>
            <a:off x="-487594" y="5889639"/>
            <a:ext cx="1447583" cy="1110064"/>
            <a:chOff x="-1894096" y="2727704"/>
            <a:chExt cx="1085687" cy="832548"/>
          </a:xfrm>
        </p:grpSpPr>
        <p:sp>
          <p:nvSpPr>
            <p:cNvPr id="183" name="Google Shape;183;p2"/>
            <p:cNvSpPr/>
            <p:nvPr/>
          </p:nvSpPr>
          <p:spPr>
            <a:xfrm>
              <a:off x="-1877125" y="2744674"/>
              <a:ext cx="1068716" cy="815578"/>
            </a:xfrm>
            <a:custGeom>
              <a:avLst/>
              <a:gdLst/>
              <a:ahLst/>
              <a:cxnLst/>
              <a:rect l="l" t="t" r="r" b="b"/>
              <a:pathLst>
                <a:path w="26260" h="20040" extrusionOk="0">
                  <a:moveTo>
                    <a:pt x="17984" y="9187"/>
                  </a:moveTo>
                  <a:cubicBezTo>
                    <a:pt x="19449" y="9187"/>
                    <a:pt x="20639" y="9985"/>
                    <a:pt x="20639" y="10985"/>
                  </a:cubicBezTo>
                  <a:cubicBezTo>
                    <a:pt x="20639" y="11973"/>
                    <a:pt x="19449" y="12771"/>
                    <a:pt x="17996" y="12771"/>
                  </a:cubicBezTo>
                  <a:lnTo>
                    <a:pt x="17984" y="12771"/>
                  </a:lnTo>
                  <a:cubicBezTo>
                    <a:pt x="16520" y="12771"/>
                    <a:pt x="15341" y="11973"/>
                    <a:pt x="15341" y="10985"/>
                  </a:cubicBezTo>
                  <a:cubicBezTo>
                    <a:pt x="15341" y="9985"/>
                    <a:pt x="16532" y="9187"/>
                    <a:pt x="17984" y="9187"/>
                  </a:cubicBezTo>
                  <a:close/>
                  <a:moveTo>
                    <a:pt x="16876" y="0"/>
                  </a:moveTo>
                  <a:cubicBezTo>
                    <a:pt x="11460" y="0"/>
                    <a:pt x="0" y="2963"/>
                    <a:pt x="875" y="11128"/>
                  </a:cubicBezTo>
                  <a:cubicBezTo>
                    <a:pt x="1578" y="17692"/>
                    <a:pt x="9285" y="20039"/>
                    <a:pt x="15027" y="20039"/>
                  </a:cubicBezTo>
                  <a:cubicBezTo>
                    <a:pt x="17159" y="20039"/>
                    <a:pt x="19020" y="19716"/>
                    <a:pt x="20151" y="19165"/>
                  </a:cubicBezTo>
                  <a:cubicBezTo>
                    <a:pt x="24330" y="17129"/>
                    <a:pt x="23580" y="14343"/>
                    <a:pt x="21973" y="13807"/>
                  </a:cubicBezTo>
                  <a:cubicBezTo>
                    <a:pt x="20378" y="13271"/>
                    <a:pt x="20735" y="12307"/>
                    <a:pt x="21116" y="11985"/>
                  </a:cubicBezTo>
                  <a:cubicBezTo>
                    <a:pt x="22342" y="10961"/>
                    <a:pt x="25188" y="10807"/>
                    <a:pt x="25723" y="7366"/>
                  </a:cubicBezTo>
                  <a:cubicBezTo>
                    <a:pt x="26259" y="3937"/>
                    <a:pt x="22723" y="734"/>
                    <a:pt x="18330" y="91"/>
                  </a:cubicBezTo>
                  <a:cubicBezTo>
                    <a:pt x="17922" y="31"/>
                    <a:pt x="17430" y="0"/>
                    <a:pt x="16876" y="0"/>
                  </a:cubicBez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894096" y="2727704"/>
              <a:ext cx="1068716" cy="572492"/>
            </a:xfrm>
            <a:custGeom>
              <a:avLst/>
              <a:gdLst/>
              <a:ahLst/>
              <a:cxnLst/>
              <a:rect l="l" t="t" r="r" b="b"/>
              <a:pathLst>
                <a:path w="26260" h="14067" extrusionOk="0">
                  <a:moveTo>
                    <a:pt x="16876" y="1"/>
                  </a:moveTo>
                  <a:cubicBezTo>
                    <a:pt x="11461" y="1"/>
                    <a:pt x="1" y="2963"/>
                    <a:pt x="875" y="11128"/>
                  </a:cubicBezTo>
                  <a:cubicBezTo>
                    <a:pt x="971" y="12129"/>
                    <a:pt x="1268" y="13105"/>
                    <a:pt x="1733" y="14010"/>
                  </a:cubicBezTo>
                  <a:cubicBezTo>
                    <a:pt x="2492" y="14048"/>
                    <a:pt x="3252" y="14067"/>
                    <a:pt x="4010" y="14067"/>
                  </a:cubicBezTo>
                  <a:cubicBezTo>
                    <a:pt x="8219" y="14067"/>
                    <a:pt x="12399" y="13489"/>
                    <a:pt x="16484" y="12450"/>
                  </a:cubicBezTo>
                  <a:cubicBezTo>
                    <a:pt x="15794" y="12129"/>
                    <a:pt x="15341" y="11593"/>
                    <a:pt x="15341" y="10974"/>
                  </a:cubicBezTo>
                  <a:cubicBezTo>
                    <a:pt x="15341" y="9985"/>
                    <a:pt x="16532" y="9188"/>
                    <a:pt x="17985" y="9188"/>
                  </a:cubicBezTo>
                  <a:cubicBezTo>
                    <a:pt x="19449" y="9188"/>
                    <a:pt x="20640" y="9985"/>
                    <a:pt x="20640" y="10974"/>
                  </a:cubicBezTo>
                  <a:cubicBezTo>
                    <a:pt x="20640" y="11069"/>
                    <a:pt x="20628" y="11152"/>
                    <a:pt x="20604" y="11236"/>
                  </a:cubicBezTo>
                  <a:cubicBezTo>
                    <a:pt x="21985" y="10771"/>
                    <a:pt x="23354" y="10259"/>
                    <a:pt x="24712" y="9700"/>
                  </a:cubicBezTo>
                  <a:cubicBezTo>
                    <a:pt x="25188" y="9152"/>
                    <a:pt x="25557" y="8414"/>
                    <a:pt x="25724" y="7378"/>
                  </a:cubicBezTo>
                  <a:cubicBezTo>
                    <a:pt x="26260" y="3949"/>
                    <a:pt x="22723" y="734"/>
                    <a:pt x="18330" y="91"/>
                  </a:cubicBezTo>
                  <a:cubicBezTo>
                    <a:pt x="17922" y="32"/>
                    <a:pt x="17431" y="1"/>
                    <a:pt x="16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823609" y="3122422"/>
              <a:ext cx="935229" cy="420649"/>
            </a:xfrm>
            <a:custGeom>
              <a:avLst/>
              <a:gdLst/>
              <a:ahLst/>
              <a:cxnLst/>
              <a:rect l="l" t="t" r="r" b="b"/>
              <a:pathLst>
                <a:path w="22980" h="10336" extrusionOk="0">
                  <a:moveTo>
                    <a:pt x="22980" y="1"/>
                  </a:moveTo>
                  <a:cubicBezTo>
                    <a:pt x="21622" y="560"/>
                    <a:pt x="20265" y="1072"/>
                    <a:pt x="18872" y="1537"/>
                  </a:cubicBezTo>
                  <a:cubicBezTo>
                    <a:pt x="18693" y="2406"/>
                    <a:pt x="17586" y="3072"/>
                    <a:pt x="16253" y="3072"/>
                  </a:cubicBezTo>
                  <a:cubicBezTo>
                    <a:pt x="16229" y="3073"/>
                    <a:pt x="16206" y="3073"/>
                    <a:pt x="16182" y="3073"/>
                  </a:cubicBezTo>
                  <a:cubicBezTo>
                    <a:pt x="15693" y="3073"/>
                    <a:pt x="15196" y="2955"/>
                    <a:pt x="14752" y="2751"/>
                  </a:cubicBezTo>
                  <a:cubicBezTo>
                    <a:pt x="10667" y="3790"/>
                    <a:pt x="6487" y="4368"/>
                    <a:pt x="2278" y="4368"/>
                  </a:cubicBezTo>
                  <a:cubicBezTo>
                    <a:pt x="1520" y="4368"/>
                    <a:pt x="760" y="4349"/>
                    <a:pt x="1" y="4311"/>
                  </a:cubicBezTo>
                  <a:lnTo>
                    <a:pt x="1" y="4311"/>
                  </a:lnTo>
                  <a:cubicBezTo>
                    <a:pt x="2312" y="8693"/>
                    <a:pt x="8502" y="10335"/>
                    <a:pt x="13308" y="10335"/>
                  </a:cubicBezTo>
                  <a:cubicBezTo>
                    <a:pt x="15435" y="10335"/>
                    <a:pt x="17291" y="10014"/>
                    <a:pt x="18420" y="9466"/>
                  </a:cubicBezTo>
                  <a:cubicBezTo>
                    <a:pt x="22599" y="7430"/>
                    <a:pt x="21837" y="4644"/>
                    <a:pt x="20241" y="4108"/>
                  </a:cubicBezTo>
                  <a:cubicBezTo>
                    <a:pt x="18634" y="3573"/>
                    <a:pt x="18991" y="2608"/>
                    <a:pt x="19384" y="2287"/>
                  </a:cubicBezTo>
                  <a:cubicBezTo>
                    <a:pt x="20241" y="1572"/>
                    <a:pt x="21884" y="1275"/>
                    <a:pt x="229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810994" y="3051691"/>
              <a:ext cx="155098" cy="143947"/>
            </a:xfrm>
            <a:custGeom>
              <a:avLst/>
              <a:gdLst/>
              <a:ahLst/>
              <a:cxnLst/>
              <a:rect l="l" t="t" r="r" b="b"/>
              <a:pathLst>
                <a:path w="3811" h="3537" extrusionOk="0">
                  <a:moveTo>
                    <a:pt x="1905" y="0"/>
                  </a:moveTo>
                  <a:cubicBezTo>
                    <a:pt x="857" y="0"/>
                    <a:pt x="0" y="798"/>
                    <a:pt x="0" y="1774"/>
                  </a:cubicBezTo>
                  <a:cubicBezTo>
                    <a:pt x="0" y="2751"/>
                    <a:pt x="857" y="3536"/>
                    <a:pt x="1905" y="3536"/>
                  </a:cubicBezTo>
                  <a:cubicBezTo>
                    <a:pt x="2953" y="3536"/>
                    <a:pt x="3810" y="2751"/>
                    <a:pt x="3810" y="1774"/>
                  </a:cubicBezTo>
                  <a:cubicBezTo>
                    <a:pt x="3810" y="798"/>
                    <a:pt x="2953" y="0"/>
                    <a:pt x="19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708764" y="2888374"/>
              <a:ext cx="155098" cy="143988"/>
            </a:xfrm>
            <a:custGeom>
              <a:avLst/>
              <a:gdLst/>
              <a:ahLst/>
              <a:cxnLst/>
              <a:rect l="l" t="t" r="r" b="b"/>
              <a:pathLst>
                <a:path w="3811" h="3538" extrusionOk="0">
                  <a:moveTo>
                    <a:pt x="1905" y="1"/>
                  </a:moveTo>
                  <a:cubicBezTo>
                    <a:pt x="858" y="1"/>
                    <a:pt x="0" y="799"/>
                    <a:pt x="0" y="1775"/>
                  </a:cubicBezTo>
                  <a:cubicBezTo>
                    <a:pt x="0" y="2751"/>
                    <a:pt x="858" y="3537"/>
                    <a:pt x="1905" y="3537"/>
                  </a:cubicBezTo>
                  <a:cubicBezTo>
                    <a:pt x="2953" y="3537"/>
                    <a:pt x="3810" y="2751"/>
                    <a:pt x="3810" y="1775"/>
                  </a:cubicBezTo>
                  <a:cubicBezTo>
                    <a:pt x="3810" y="799"/>
                    <a:pt x="2953" y="1"/>
                    <a:pt x="19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522700" y="2807469"/>
              <a:ext cx="154610" cy="143947"/>
            </a:xfrm>
            <a:custGeom>
              <a:avLst/>
              <a:gdLst/>
              <a:ahLst/>
              <a:cxnLst/>
              <a:rect l="l" t="t" r="r" b="b"/>
              <a:pathLst>
                <a:path w="3799" h="3537" extrusionOk="0">
                  <a:moveTo>
                    <a:pt x="1894" y="1"/>
                  </a:moveTo>
                  <a:cubicBezTo>
                    <a:pt x="846" y="1"/>
                    <a:pt x="0" y="798"/>
                    <a:pt x="0" y="1775"/>
                  </a:cubicBezTo>
                  <a:cubicBezTo>
                    <a:pt x="0" y="2751"/>
                    <a:pt x="846" y="3537"/>
                    <a:pt x="1894" y="3537"/>
                  </a:cubicBezTo>
                  <a:cubicBezTo>
                    <a:pt x="2953" y="3537"/>
                    <a:pt x="3799" y="2751"/>
                    <a:pt x="3799" y="1775"/>
                  </a:cubicBezTo>
                  <a:cubicBezTo>
                    <a:pt x="3799" y="798"/>
                    <a:pt x="2953" y="1"/>
                    <a:pt x="18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309492" y="2771127"/>
              <a:ext cx="154610" cy="143947"/>
            </a:xfrm>
            <a:custGeom>
              <a:avLst/>
              <a:gdLst/>
              <a:ahLst/>
              <a:cxnLst/>
              <a:rect l="l" t="t" r="r" b="b"/>
              <a:pathLst>
                <a:path w="3799" h="3537" extrusionOk="0">
                  <a:moveTo>
                    <a:pt x="1893" y="1"/>
                  </a:moveTo>
                  <a:cubicBezTo>
                    <a:pt x="846" y="1"/>
                    <a:pt x="0" y="786"/>
                    <a:pt x="0" y="1763"/>
                  </a:cubicBezTo>
                  <a:cubicBezTo>
                    <a:pt x="0" y="2739"/>
                    <a:pt x="846" y="3537"/>
                    <a:pt x="1893" y="3537"/>
                  </a:cubicBezTo>
                  <a:cubicBezTo>
                    <a:pt x="2941" y="3537"/>
                    <a:pt x="3798" y="2739"/>
                    <a:pt x="3798" y="1763"/>
                  </a:cubicBezTo>
                  <a:cubicBezTo>
                    <a:pt x="3798" y="786"/>
                    <a:pt x="2941" y="1"/>
                    <a:pt x="18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04545" y="2842835"/>
              <a:ext cx="154610" cy="143947"/>
            </a:xfrm>
            <a:custGeom>
              <a:avLst/>
              <a:gdLst/>
              <a:ahLst/>
              <a:cxnLst/>
              <a:rect l="l" t="t" r="r" b="b"/>
              <a:pathLst>
                <a:path w="3799" h="3537" extrusionOk="0">
                  <a:moveTo>
                    <a:pt x="1906" y="1"/>
                  </a:moveTo>
                  <a:cubicBezTo>
                    <a:pt x="858" y="1"/>
                    <a:pt x="1" y="787"/>
                    <a:pt x="1" y="1775"/>
                  </a:cubicBezTo>
                  <a:cubicBezTo>
                    <a:pt x="1" y="2751"/>
                    <a:pt x="858" y="3537"/>
                    <a:pt x="1906" y="3537"/>
                  </a:cubicBezTo>
                  <a:cubicBezTo>
                    <a:pt x="2953" y="3537"/>
                    <a:pt x="3799" y="2751"/>
                    <a:pt x="3799" y="1775"/>
                  </a:cubicBezTo>
                  <a:cubicBezTo>
                    <a:pt x="3799" y="787"/>
                    <a:pt x="2953" y="1"/>
                    <a:pt x="1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595384" y="3380195"/>
              <a:ext cx="126040" cy="63040"/>
            </a:xfrm>
            <a:custGeom>
              <a:avLst/>
              <a:gdLst/>
              <a:ahLst/>
              <a:cxnLst/>
              <a:rect l="l" t="t" r="r" b="b"/>
              <a:pathLst>
                <a:path w="3097" h="1549" extrusionOk="0">
                  <a:moveTo>
                    <a:pt x="1548" y="1"/>
                  </a:moveTo>
                  <a:cubicBezTo>
                    <a:pt x="703" y="1"/>
                    <a:pt x="0" y="334"/>
                    <a:pt x="0" y="763"/>
                  </a:cubicBezTo>
                  <a:cubicBezTo>
                    <a:pt x="0" y="1191"/>
                    <a:pt x="679" y="1537"/>
                    <a:pt x="1536" y="1549"/>
                  </a:cubicBezTo>
                  <a:cubicBezTo>
                    <a:pt x="1551" y="1549"/>
                    <a:pt x="1565" y="1549"/>
                    <a:pt x="1579" y="1549"/>
                  </a:cubicBezTo>
                  <a:cubicBezTo>
                    <a:pt x="2417" y="1549"/>
                    <a:pt x="3084" y="1208"/>
                    <a:pt x="3084" y="787"/>
                  </a:cubicBezTo>
                  <a:cubicBezTo>
                    <a:pt x="3096" y="370"/>
                    <a:pt x="2406" y="13"/>
                    <a:pt x="15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253779" y="3383614"/>
              <a:ext cx="125999" cy="63040"/>
            </a:xfrm>
            <a:custGeom>
              <a:avLst/>
              <a:gdLst/>
              <a:ahLst/>
              <a:cxnLst/>
              <a:rect l="l" t="t" r="r" b="b"/>
              <a:pathLst>
                <a:path w="3096" h="1549" extrusionOk="0">
                  <a:moveTo>
                    <a:pt x="1560" y="0"/>
                  </a:moveTo>
                  <a:cubicBezTo>
                    <a:pt x="703" y="0"/>
                    <a:pt x="12" y="333"/>
                    <a:pt x="12" y="762"/>
                  </a:cubicBezTo>
                  <a:cubicBezTo>
                    <a:pt x="0" y="1191"/>
                    <a:pt x="691" y="1548"/>
                    <a:pt x="1548" y="1548"/>
                  </a:cubicBezTo>
                  <a:cubicBezTo>
                    <a:pt x="1563" y="1548"/>
                    <a:pt x="1577" y="1548"/>
                    <a:pt x="1592" y="1548"/>
                  </a:cubicBezTo>
                  <a:cubicBezTo>
                    <a:pt x="2418" y="1548"/>
                    <a:pt x="3096" y="1219"/>
                    <a:pt x="3096" y="798"/>
                  </a:cubicBezTo>
                  <a:cubicBezTo>
                    <a:pt x="3096" y="369"/>
                    <a:pt x="2417" y="12"/>
                    <a:pt x="15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430157" y="3346213"/>
              <a:ext cx="138127" cy="47290"/>
            </a:xfrm>
            <a:custGeom>
              <a:avLst/>
              <a:gdLst/>
              <a:ahLst/>
              <a:cxnLst/>
              <a:rect l="l" t="t" r="r" b="b"/>
              <a:pathLst>
                <a:path w="3394" h="1162" extrusionOk="0">
                  <a:moveTo>
                    <a:pt x="1523" y="1"/>
                  </a:moveTo>
                  <a:cubicBezTo>
                    <a:pt x="1008" y="1"/>
                    <a:pt x="494" y="51"/>
                    <a:pt x="1" y="169"/>
                  </a:cubicBezTo>
                  <a:cubicBezTo>
                    <a:pt x="370" y="831"/>
                    <a:pt x="1030" y="1162"/>
                    <a:pt x="1693" y="1162"/>
                  </a:cubicBezTo>
                  <a:cubicBezTo>
                    <a:pt x="2352" y="1162"/>
                    <a:pt x="3014" y="834"/>
                    <a:pt x="3394" y="181"/>
                  </a:cubicBezTo>
                  <a:cubicBezTo>
                    <a:pt x="2834" y="62"/>
                    <a:pt x="2263" y="2"/>
                    <a:pt x="1691" y="2"/>
                  </a:cubicBezTo>
                  <a:cubicBezTo>
                    <a:pt x="1635" y="1"/>
                    <a:pt x="1579" y="1"/>
                    <a:pt x="1523" y="1"/>
                  </a:cubicBezTo>
                  <a:close/>
                </a:path>
              </a:pathLst>
            </a:custGeom>
            <a:solidFill>
              <a:srgbClr val="E8A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440819" y="3313330"/>
              <a:ext cx="159453" cy="40250"/>
            </a:xfrm>
            <a:custGeom>
              <a:avLst/>
              <a:gdLst/>
              <a:ahLst/>
              <a:cxnLst/>
              <a:rect l="l" t="t" r="r" b="b"/>
              <a:pathLst>
                <a:path w="3918" h="989" extrusionOk="0">
                  <a:moveTo>
                    <a:pt x="12" y="1"/>
                  </a:moveTo>
                  <a:lnTo>
                    <a:pt x="12" y="1"/>
                  </a:lnTo>
                  <a:cubicBezTo>
                    <a:pt x="1" y="346"/>
                    <a:pt x="96" y="679"/>
                    <a:pt x="263" y="977"/>
                  </a:cubicBezTo>
                  <a:cubicBezTo>
                    <a:pt x="767" y="859"/>
                    <a:pt x="1272" y="809"/>
                    <a:pt x="1785" y="809"/>
                  </a:cubicBezTo>
                  <a:cubicBezTo>
                    <a:pt x="1841" y="809"/>
                    <a:pt x="1897" y="809"/>
                    <a:pt x="1953" y="810"/>
                  </a:cubicBezTo>
                  <a:cubicBezTo>
                    <a:pt x="2525" y="810"/>
                    <a:pt x="3096" y="870"/>
                    <a:pt x="3656" y="989"/>
                  </a:cubicBezTo>
                  <a:cubicBezTo>
                    <a:pt x="3822" y="703"/>
                    <a:pt x="3918" y="370"/>
                    <a:pt x="3918" y="36"/>
                  </a:cubicBezTo>
                  <a:lnTo>
                    <a:pt x="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538206" y="3265349"/>
              <a:ext cx="69308" cy="68860"/>
            </a:xfrm>
            <a:custGeom>
              <a:avLst/>
              <a:gdLst/>
              <a:ahLst/>
              <a:cxnLst/>
              <a:rect l="l" t="t" r="r" b="b"/>
              <a:pathLst>
                <a:path w="1703" h="1692" extrusionOk="0">
                  <a:moveTo>
                    <a:pt x="836" y="1"/>
                  </a:moveTo>
                  <a:cubicBezTo>
                    <a:pt x="382" y="1"/>
                    <a:pt x="12" y="377"/>
                    <a:pt x="12" y="834"/>
                  </a:cubicBezTo>
                  <a:cubicBezTo>
                    <a:pt x="0" y="1299"/>
                    <a:pt x="381" y="1692"/>
                    <a:pt x="846" y="1692"/>
                  </a:cubicBezTo>
                  <a:cubicBezTo>
                    <a:pt x="1310" y="1692"/>
                    <a:pt x="1691" y="1323"/>
                    <a:pt x="1703" y="846"/>
                  </a:cubicBezTo>
                  <a:cubicBezTo>
                    <a:pt x="1703" y="382"/>
                    <a:pt x="1334" y="1"/>
                    <a:pt x="858" y="1"/>
                  </a:cubicBezTo>
                  <a:cubicBezTo>
                    <a:pt x="851" y="1"/>
                    <a:pt x="844" y="1"/>
                    <a:pt x="8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252314" y="3268767"/>
              <a:ext cx="69308" cy="68819"/>
            </a:xfrm>
            <a:custGeom>
              <a:avLst/>
              <a:gdLst/>
              <a:ahLst/>
              <a:cxnLst/>
              <a:rect l="l" t="t" r="r" b="b"/>
              <a:pathLst>
                <a:path w="1703" h="1691" extrusionOk="0">
                  <a:moveTo>
                    <a:pt x="836" y="0"/>
                  </a:moveTo>
                  <a:cubicBezTo>
                    <a:pt x="381" y="0"/>
                    <a:pt x="0" y="376"/>
                    <a:pt x="0" y="834"/>
                  </a:cubicBezTo>
                  <a:cubicBezTo>
                    <a:pt x="0" y="1298"/>
                    <a:pt x="369" y="1691"/>
                    <a:pt x="845" y="1691"/>
                  </a:cubicBezTo>
                  <a:cubicBezTo>
                    <a:pt x="1310" y="1691"/>
                    <a:pt x="1691" y="1322"/>
                    <a:pt x="1691" y="858"/>
                  </a:cubicBezTo>
                  <a:cubicBezTo>
                    <a:pt x="1703" y="381"/>
                    <a:pt x="1322" y="0"/>
                    <a:pt x="857" y="0"/>
                  </a:cubicBezTo>
                  <a:cubicBezTo>
                    <a:pt x="850" y="0"/>
                    <a:pt x="843" y="0"/>
                    <a:pt x="8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7" name="Google Shape;197;p2"/>
          <p:cNvSpPr/>
          <p:nvPr/>
        </p:nvSpPr>
        <p:spPr>
          <a:xfrm>
            <a:off x="475652" y="4870645"/>
            <a:ext cx="192685" cy="129931"/>
          </a:xfrm>
          <a:custGeom>
            <a:avLst/>
            <a:gdLst/>
            <a:ahLst/>
            <a:cxnLst/>
            <a:rect l="l" t="t" r="r" b="b"/>
            <a:pathLst>
              <a:path w="4532" h="3056" extrusionOk="0">
                <a:moveTo>
                  <a:pt x="2405" y="0"/>
                </a:moveTo>
                <a:cubicBezTo>
                  <a:pt x="2257" y="0"/>
                  <a:pt x="2100" y="15"/>
                  <a:pt x="1932" y="47"/>
                </a:cubicBezTo>
                <a:cubicBezTo>
                  <a:pt x="1" y="413"/>
                  <a:pt x="635" y="3056"/>
                  <a:pt x="2321" y="3056"/>
                </a:cubicBezTo>
                <a:cubicBezTo>
                  <a:pt x="2444" y="3056"/>
                  <a:pt x="2572" y="3042"/>
                  <a:pt x="2706" y="3012"/>
                </a:cubicBezTo>
                <a:cubicBezTo>
                  <a:pt x="4532" y="2591"/>
                  <a:pt x="4352" y="0"/>
                  <a:pt x="240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578205" y="454325"/>
            <a:ext cx="211520" cy="142644"/>
          </a:xfrm>
          <a:custGeom>
            <a:avLst/>
            <a:gdLst/>
            <a:ahLst/>
            <a:cxnLst/>
            <a:rect l="l" t="t" r="r" b="b"/>
            <a:pathLst>
              <a:path w="4975" h="3355" extrusionOk="0">
                <a:moveTo>
                  <a:pt x="2637" y="1"/>
                </a:moveTo>
                <a:cubicBezTo>
                  <a:pt x="2474" y="1"/>
                  <a:pt x="2301" y="17"/>
                  <a:pt x="2116" y="53"/>
                </a:cubicBezTo>
                <a:cubicBezTo>
                  <a:pt x="0" y="451"/>
                  <a:pt x="688" y="3354"/>
                  <a:pt x="2529" y="3354"/>
                </a:cubicBezTo>
                <a:cubicBezTo>
                  <a:pt x="2667" y="3354"/>
                  <a:pt x="2811" y="3338"/>
                  <a:pt x="2961" y="3303"/>
                </a:cubicBezTo>
                <a:cubicBezTo>
                  <a:pt x="4975" y="2849"/>
                  <a:pt x="4768" y="1"/>
                  <a:pt x="2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3469063" y="486705"/>
            <a:ext cx="115305" cy="77891"/>
          </a:xfrm>
          <a:custGeom>
            <a:avLst/>
            <a:gdLst/>
            <a:ahLst/>
            <a:cxnLst/>
            <a:rect l="l" t="t" r="r" b="b"/>
            <a:pathLst>
              <a:path w="2712" h="1832" extrusionOk="0">
                <a:moveTo>
                  <a:pt x="1439" y="1"/>
                </a:moveTo>
                <a:cubicBezTo>
                  <a:pt x="1350" y="1"/>
                  <a:pt x="1254" y="10"/>
                  <a:pt x="1152" y="29"/>
                </a:cubicBezTo>
                <a:cubicBezTo>
                  <a:pt x="1" y="251"/>
                  <a:pt x="373" y="1832"/>
                  <a:pt x="1379" y="1832"/>
                </a:cubicBezTo>
                <a:cubicBezTo>
                  <a:pt x="1455" y="1832"/>
                  <a:pt x="1534" y="1823"/>
                  <a:pt x="1617" y="1803"/>
                </a:cubicBezTo>
                <a:cubicBezTo>
                  <a:pt x="2711" y="1549"/>
                  <a:pt x="2604" y="1"/>
                  <a:pt x="143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1704344" y="4335608"/>
            <a:ext cx="115433" cy="77763"/>
          </a:xfrm>
          <a:custGeom>
            <a:avLst/>
            <a:gdLst/>
            <a:ahLst/>
            <a:cxnLst/>
            <a:rect l="l" t="t" r="r" b="b"/>
            <a:pathLst>
              <a:path w="2715" h="1829" extrusionOk="0">
                <a:moveTo>
                  <a:pt x="1430" y="0"/>
                </a:moveTo>
                <a:cubicBezTo>
                  <a:pt x="1343" y="0"/>
                  <a:pt x="1251" y="8"/>
                  <a:pt x="1153" y="26"/>
                </a:cubicBezTo>
                <a:cubicBezTo>
                  <a:pt x="1" y="248"/>
                  <a:pt x="373" y="1829"/>
                  <a:pt x="1379" y="1829"/>
                </a:cubicBezTo>
                <a:cubicBezTo>
                  <a:pt x="1455" y="1829"/>
                  <a:pt x="1534" y="1820"/>
                  <a:pt x="1617" y="1801"/>
                </a:cubicBezTo>
                <a:cubicBezTo>
                  <a:pt x="2714" y="1546"/>
                  <a:pt x="2604" y="0"/>
                  <a:pt x="143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7320108" y="486775"/>
            <a:ext cx="115433" cy="77763"/>
          </a:xfrm>
          <a:custGeom>
            <a:avLst/>
            <a:gdLst/>
            <a:ahLst/>
            <a:cxnLst/>
            <a:rect l="l" t="t" r="r" b="b"/>
            <a:pathLst>
              <a:path w="2715" h="1829" extrusionOk="0">
                <a:moveTo>
                  <a:pt x="1442" y="0"/>
                </a:moveTo>
                <a:cubicBezTo>
                  <a:pt x="1353" y="0"/>
                  <a:pt x="1257" y="9"/>
                  <a:pt x="1155" y="29"/>
                </a:cubicBezTo>
                <a:cubicBezTo>
                  <a:pt x="1" y="251"/>
                  <a:pt x="378" y="1829"/>
                  <a:pt x="1390" y="1829"/>
                </a:cubicBezTo>
                <a:cubicBezTo>
                  <a:pt x="1463" y="1829"/>
                  <a:pt x="1540" y="1820"/>
                  <a:pt x="1619" y="1803"/>
                </a:cubicBezTo>
                <a:cubicBezTo>
                  <a:pt x="2714" y="1548"/>
                  <a:pt x="2607" y="0"/>
                  <a:pt x="144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2" name="Google Shape;202;p2"/>
          <p:cNvGrpSpPr/>
          <p:nvPr/>
        </p:nvGrpSpPr>
        <p:grpSpPr>
          <a:xfrm rot="-1184271">
            <a:off x="5025789" y="6354410"/>
            <a:ext cx="2140417" cy="431589"/>
            <a:chOff x="-2409434" y="3707764"/>
            <a:chExt cx="1605394" cy="323708"/>
          </a:xfrm>
        </p:grpSpPr>
        <p:sp>
          <p:nvSpPr>
            <p:cNvPr id="203" name="Google Shape;203;p2"/>
            <p:cNvSpPr/>
            <p:nvPr/>
          </p:nvSpPr>
          <p:spPr>
            <a:xfrm>
              <a:off x="-2409434" y="3708252"/>
              <a:ext cx="1605394" cy="323220"/>
            </a:xfrm>
            <a:custGeom>
              <a:avLst/>
              <a:gdLst/>
              <a:ahLst/>
              <a:cxnLst/>
              <a:rect l="l" t="t" r="r" b="b"/>
              <a:pathLst>
                <a:path w="39447" h="7942" extrusionOk="0">
                  <a:moveTo>
                    <a:pt x="39101" y="0"/>
                  </a:moveTo>
                  <a:lnTo>
                    <a:pt x="38899" y="1310"/>
                  </a:lnTo>
                  <a:cubicBezTo>
                    <a:pt x="38899" y="1381"/>
                    <a:pt x="38848" y="1417"/>
                    <a:pt x="38797" y="1417"/>
                  </a:cubicBezTo>
                  <a:cubicBezTo>
                    <a:pt x="38747" y="1417"/>
                    <a:pt x="38696" y="1381"/>
                    <a:pt x="38696" y="1310"/>
                  </a:cubicBezTo>
                  <a:lnTo>
                    <a:pt x="38696" y="346"/>
                  </a:lnTo>
                  <a:lnTo>
                    <a:pt x="38065" y="346"/>
                  </a:lnTo>
                  <a:lnTo>
                    <a:pt x="38065" y="1310"/>
                  </a:lnTo>
                  <a:cubicBezTo>
                    <a:pt x="38065" y="1381"/>
                    <a:pt x="38015" y="1417"/>
                    <a:pt x="37964" y="1417"/>
                  </a:cubicBezTo>
                  <a:cubicBezTo>
                    <a:pt x="37913" y="1417"/>
                    <a:pt x="37863" y="1381"/>
                    <a:pt x="37863" y="1310"/>
                  </a:cubicBezTo>
                  <a:lnTo>
                    <a:pt x="37863" y="346"/>
                  </a:lnTo>
                  <a:lnTo>
                    <a:pt x="37279" y="346"/>
                  </a:lnTo>
                  <a:lnTo>
                    <a:pt x="37279" y="1310"/>
                  </a:lnTo>
                  <a:cubicBezTo>
                    <a:pt x="37279" y="1381"/>
                    <a:pt x="37226" y="1417"/>
                    <a:pt x="37172" y="1417"/>
                  </a:cubicBezTo>
                  <a:cubicBezTo>
                    <a:pt x="37119" y="1417"/>
                    <a:pt x="37065" y="1381"/>
                    <a:pt x="37065" y="1310"/>
                  </a:cubicBezTo>
                  <a:lnTo>
                    <a:pt x="37065" y="346"/>
                  </a:lnTo>
                  <a:lnTo>
                    <a:pt x="36553" y="346"/>
                  </a:lnTo>
                  <a:lnTo>
                    <a:pt x="36553" y="1798"/>
                  </a:lnTo>
                  <a:cubicBezTo>
                    <a:pt x="36553" y="1953"/>
                    <a:pt x="36434" y="2030"/>
                    <a:pt x="36315" y="2030"/>
                  </a:cubicBezTo>
                  <a:cubicBezTo>
                    <a:pt x="36196" y="2030"/>
                    <a:pt x="36077" y="1953"/>
                    <a:pt x="36077" y="1798"/>
                  </a:cubicBezTo>
                  <a:lnTo>
                    <a:pt x="36077" y="346"/>
                  </a:lnTo>
                  <a:lnTo>
                    <a:pt x="35434" y="346"/>
                  </a:lnTo>
                  <a:lnTo>
                    <a:pt x="35434" y="1310"/>
                  </a:lnTo>
                  <a:cubicBezTo>
                    <a:pt x="35434" y="1381"/>
                    <a:pt x="35380" y="1417"/>
                    <a:pt x="35328" y="1417"/>
                  </a:cubicBezTo>
                  <a:cubicBezTo>
                    <a:pt x="35276" y="1417"/>
                    <a:pt x="35226" y="1381"/>
                    <a:pt x="35232" y="1310"/>
                  </a:cubicBezTo>
                  <a:lnTo>
                    <a:pt x="35232" y="346"/>
                  </a:lnTo>
                  <a:lnTo>
                    <a:pt x="34517" y="346"/>
                  </a:lnTo>
                  <a:lnTo>
                    <a:pt x="34517" y="1310"/>
                  </a:lnTo>
                  <a:cubicBezTo>
                    <a:pt x="34517" y="1381"/>
                    <a:pt x="34464" y="1417"/>
                    <a:pt x="34410" y="1417"/>
                  </a:cubicBezTo>
                  <a:cubicBezTo>
                    <a:pt x="34356" y="1417"/>
                    <a:pt x="34303" y="1381"/>
                    <a:pt x="34303" y="1310"/>
                  </a:cubicBezTo>
                  <a:lnTo>
                    <a:pt x="34303" y="346"/>
                  </a:lnTo>
                  <a:lnTo>
                    <a:pt x="33612" y="346"/>
                  </a:lnTo>
                  <a:lnTo>
                    <a:pt x="33612" y="1310"/>
                  </a:lnTo>
                  <a:cubicBezTo>
                    <a:pt x="33612" y="1381"/>
                    <a:pt x="33562" y="1417"/>
                    <a:pt x="33511" y="1417"/>
                  </a:cubicBezTo>
                  <a:cubicBezTo>
                    <a:pt x="33461" y="1417"/>
                    <a:pt x="33410" y="1381"/>
                    <a:pt x="33410" y="1310"/>
                  </a:cubicBezTo>
                  <a:lnTo>
                    <a:pt x="33410" y="346"/>
                  </a:lnTo>
                  <a:lnTo>
                    <a:pt x="32779" y="346"/>
                  </a:lnTo>
                  <a:lnTo>
                    <a:pt x="32779" y="1310"/>
                  </a:lnTo>
                  <a:cubicBezTo>
                    <a:pt x="32779" y="1381"/>
                    <a:pt x="32728" y="1417"/>
                    <a:pt x="32678" y="1417"/>
                  </a:cubicBezTo>
                  <a:cubicBezTo>
                    <a:pt x="32627" y="1417"/>
                    <a:pt x="32576" y="1381"/>
                    <a:pt x="32576" y="1310"/>
                  </a:cubicBezTo>
                  <a:lnTo>
                    <a:pt x="32576" y="346"/>
                  </a:lnTo>
                  <a:lnTo>
                    <a:pt x="31993" y="346"/>
                  </a:lnTo>
                  <a:lnTo>
                    <a:pt x="31993" y="1310"/>
                  </a:lnTo>
                  <a:cubicBezTo>
                    <a:pt x="31993" y="1381"/>
                    <a:pt x="31939" y="1417"/>
                    <a:pt x="31886" y="1417"/>
                  </a:cubicBezTo>
                  <a:cubicBezTo>
                    <a:pt x="31832" y="1417"/>
                    <a:pt x="31779" y="1381"/>
                    <a:pt x="31779" y="1310"/>
                  </a:cubicBezTo>
                  <a:lnTo>
                    <a:pt x="31779" y="346"/>
                  </a:lnTo>
                  <a:lnTo>
                    <a:pt x="31088" y="346"/>
                  </a:lnTo>
                  <a:lnTo>
                    <a:pt x="31088" y="1798"/>
                  </a:lnTo>
                  <a:cubicBezTo>
                    <a:pt x="31088" y="1953"/>
                    <a:pt x="30969" y="2030"/>
                    <a:pt x="30850" y="2030"/>
                  </a:cubicBezTo>
                  <a:cubicBezTo>
                    <a:pt x="30731" y="2030"/>
                    <a:pt x="30612" y="1953"/>
                    <a:pt x="30612" y="1798"/>
                  </a:cubicBezTo>
                  <a:lnTo>
                    <a:pt x="30612" y="346"/>
                  </a:lnTo>
                  <a:lnTo>
                    <a:pt x="29969" y="346"/>
                  </a:lnTo>
                  <a:lnTo>
                    <a:pt x="29969" y="1310"/>
                  </a:lnTo>
                  <a:cubicBezTo>
                    <a:pt x="29963" y="1381"/>
                    <a:pt x="29909" y="1417"/>
                    <a:pt x="29857" y="1417"/>
                  </a:cubicBezTo>
                  <a:cubicBezTo>
                    <a:pt x="29805" y="1417"/>
                    <a:pt x="29755" y="1381"/>
                    <a:pt x="29755" y="1310"/>
                  </a:cubicBezTo>
                  <a:lnTo>
                    <a:pt x="29755" y="346"/>
                  </a:lnTo>
                  <a:lnTo>
                    <a:pt x="29040" y="346"/>
                  </a:lnTo>
                  <a:lnTo>
                    <a:pt x="29040" y="1310"/>
                  </a:lnTo>
                  <a:cubicBezTo>
                    <a:pt x="29040" y="1381"/>
                    <a:pt x="28990" y="1417"/>
                    <a:pt x="28939" y="1417"/>
                  </a:cubicBezTo>
                  <a:cubicBezTo>
                    <a:pt x="28889" y="1417"/>
                    <a:pt x="28838" y="1381"/>
                    <a:pt x="28838" y="1310"/>
                  </a:cubicBezTo>
                  <a:lnTo>
                    <a:pt x="28838" y="346"/>
                  </a:lnTo>
                  <a:lnTo>
                    <a:pt x="28147" y="346"/>
                  </a:lnTo>
                  <a:lnTo>
                    <a:pt x="28147" y="1310"/>
                  </a:lnTo>
                  <a:cubicBezTo>
                    <a:pt x="28147" y="1381"/>
                    <a:pt x="28094" y="1417"/>
                    <a:pt x="28040" y="1417"/>
                  </a:cubicBezTo>
                  <a:cubicBezTo>
                    <a:pt x="27987" y="1417"/>
                    <a:pt x="27933" y="1381"/>
                    <a:pt x="27933" y="1310"/>
                  </a:cubicBezTo>
                  <a:lnTo>
                    <a:pt x="27933" y="346"/>
                  </a:lnTo>
                  <a:lnTo>
                    <a:pt x="27314" y="346"/>
                  </a:lnTo>
                  <a:lnTo>
                    <a:pt x="27314" y="1310"/>
                  </a:lnTo>
                  <a:cubicBezTo>
                    <a:pt x="27314" y="1381"/>
                    <a:pt x="27260" y="1417"/>
                    <a:pt x="27207" y="1417"/>
                  </a:cubicBezTo>
                  <a:cubicBezTo>
                    <a:pt x="27153" y="1417"/>
                    <a:pt x="27100" y="1381"/>
                    <a:pt x="27100" y="1310"/>
                  </a:cubicBezTo>
                  <a:lnTo>
                    <a:pt x="27100" y="346"/>
                  </a:lnTo>
                  <a:lnTo>
                    <a:pt x="26516" y="346"/>
                  </a:lnTo>
                  <a:lnTo>
                    <a:pt x="26516" y="1310"/>
                  </a:lnTo>
                  <a:cubicBezTo>
                    <a:pt x="26516" y="1381"/>
                    <a:pt x="26466" y="1417"/>
                    <a:pt x="26415" y="1417"/>
                  </a:cubicBezTo>
                  <a:cubicBezTo>
                    <a:pt x="26364" y="1417"/>
                    <a:pt x="26314" y="1381"/>
                    <a:pt x="26314" y="1310"/>
                  </a:cubicBezTo>
                  <a:lnTo>
                    <a:pt x="26314" y="346"/>
                  </a:lnTo>
                  <a:lnTo>
                    <a:pt x="25611" y="346"/>
                  </a:lnTo>
                  <a:lnTo>
                    <a:pt x="25611" y="1798"/>
                  </a:lnTo>
                  <a:cubicBezTo>
                    <a:pt x="25611" y="1953"/>
                    <a:pt x="25492" y="2030"/>
                    <a:pt x="25373" y="2030"/>
                  </a:cubicBezTo>
                  <a:cubicBezTo>
                    <a:pt x="25254" y="2030"/>
                    <a:pt x="25135" y="1953"/>
                    <a:pt x="25135" y="1798"/>
                  </a:cubicBezTo>
                  <a:lnTo>
                    <a:pt x="25135" y="346"/>
                  </a:lnTo>
                  <a:lnTo>
                    <a:pt x="24492" y="346"/>
                  </a:lnTo>
                  <a:lnTo>
                    <a:pt x="24492" y="1310"/>
                  </a:lnTo>
                  <a:cubicBezTo>
                    <a:pt x="24492" y="1381"/>
                    <a:pt x="24439" y="1417"/>
                    <a:pt x="24385" y="1417"/>
                  </a:cubicBezTo>
                  <a:cubicBezTo>
                    <a:pt x="24331" y="1417"/>
                    <a:pt x="24278" y="1381"/>
                    <a:pt x="24278" y="1310"/>
                  </a:cubicBezTo>
                  <a:lnTo>
                    <a:pt x="24278" y="346"/>
                  </a:lnTo>
                  <a:lnTo>
                    <a:pt x="23563" y="346"/>
                  </a:lnTo>
                  <a:lnTo>
                    <a:pt x="23563" y="1310"/>
                  </a:lnTo>
                  <a:cubicBezTo>
                    <a:pt x="23563" y="1381"/>
                    <a:pt x="23513" y="1417"/>
                    <a:pt x="23462" y="1417"/>
                  </a:cubicBezTo>
                  <a:cubicBezTo>
                    <a:pt x="23412" y="1417"/>
                    <a:pt x="23361" y="1381"/>
                    <a:pt x="23361" y="1310"/>
                  </a:cubicBezTo>
                  <a:lnTo>
                    <a:pt x="23361" y="346"/>
                  </a:lnTo>
                  <a:lnTo>
                    <a:pt x="22670" y="346"/>
                  </a:lnTo>
                  <a:lnTo>
                    <a:pt x="22670" y="1310"/>
                  </a:lnTo>
                  <a:cubicBezTo>
                    <a:pt x="22670" y="1381"/>
                    <a:pt x="22620" y="1417"/>
                    <a:pt x="22569" y="1417"/>
                  </a:cubicBezTo>
                  <a:cubicBezTo>
                    <a:pt x="22519" y="1417"/>
                    <a:pt x="22468" y="1381"/>
                    <a:pt x="22468" y="1310"/>
                  </a:cubicBezTo>
                  <a:lnTo>
                    <a:pt x="22468" y="346"/>
                  </a:lnTo>
                  <a:lnTo>
                    <a:pt x="21837" y="346"/>
                  </a:lnTo>
                  <a:lnTo>
                    <a:pt x="21837" y="1310"/>
                  </a:lnTo>
                  <a:cubicBezTo>
                    <a:pt x="21837" y="1381"/>
                    <a:pt x="21786" y="1417"/>
                    <a:pt x="21736" y="1417"/>
                  </a:cubicBezTo>
                  <a:cubicBezTo>
                    <a:pt x="21685" y="1417"/>
                    <a:pt x="21635" y="1381"/>
                    <a:pt x="21635" y="1310"/>
                  </a:cubicBezTo>
                  <a:lnTo>
                    <a:pt x="21635" y="346"/>
                  </a:lnTo>
                  <a:lnTo>
                    <a:pt x="21051" y="346"/>
                  </a:lnTo>
                  <a:lnTo>
                    <a:pt x="21051" y="1310"/>
                  </a:lnTo>
                  <a:cubicBezTo>
                    <a:pt x="21051" y="1381"/>
                    <a:pt x="20998" y="1417"/>
                    <a:pt x="20946" y="1417"/>
                  </a:cubicBezTo>
                  <a:cubicBezTo>
                    <a:pt x="20893" y="1417"/>
                    <a:pt x="20843" y="1381"/>
                    <a:pt x="20849" y="1310"/>
                  </a:cubicBezTo>
                  <a:lnTo>
                    <a:pt x="20849" y="346"/>
                  </a:lnTo>
                  <a:lnTo>
                    <a:pt x="20134" y="346"/>
                  </a:lnTo>
                  <a:lnTo>
                    <a:pt x="20134" y="1798"/>
                  </a:lnTo>
                  <a:cubicBezTo>
                    <a:pt x="20134" y="1953"/>
                    <a:pt x="20018" y="2030"/>
                    <a:pt x="19902" y="2030"/>
                  </a:cubicBezTo>
                  <a:cubicBezTo>
                    <a:pt x="19786" y="2030"/>
                    <a:pt x="19670" y="1953"/>
                    <a:pt x="19670" y="1798"/>
                  </a:cubicBezTo>
                  <a:lnTo>
                    <a:pt x="19670" y="346"/>
                  </a:lnTo>
                  <a:lnTo>
                    <a:pt x="19027" y="346"/>
                  </a:lnTo>
                  <a:lnTo>
                    <a:pt x="19027" y="1310"/>
                  </a:lnTo>
                  <a:cubicBezTo>
                    <a:pt x="19021" y="1381"/>
                    <a:pt x="18968" y="1417"/>
                    <a:pt x="18916" y="1417"/>
                  </a:cubicBezTo>
                  <a:cubicBezTo>
                    <a:pt x="18863" y="1417"/>
                    <a:pt x="18813" y="1381"/>
                    <a:pt x="18813" y="1310"/>
                  </a:cubicBezTo>
                  <a:lnTo>
                    <a:pt x="18813" y="346"/>
                  </a:lnTo>
                  <a:lnTo>
                    <a:pt x="18098" y="346"/>
                  </a:lnTo>
                  <a:lnTo>
                    <a:pt x="18098" y="1310"/>
                  </a:lnTo>
                  <a:cubicBezTo>
                    <a:pt x="18098" y="1381"/>
                    <a:pt x="18048" y="1417"/>
                    <a:pt x="17997" y="1417"/>
                  </a:cubicBezTo>
                  <a:cubicBezTo>
                    <a:pt x="17947" y="1417"/>
                    <a:pt x="17896" y="1381"/>
                    <a:pt x="17896" y="1310"/>
                  </a:cubicBezTo>
                  <a:lnTo>
                    <a:pt x="17896" y="346"/>
                  </a:lnTo>
                  <a:lnTo>
                    <a:pt x="17206" y="346"/>
                  </a:lnTo>
                  <a:lnTo>
                    <a:pt x="17206" y="1310"/>
                  </a:lnTo>
                  <a:cubicBezTo>
                    <a:pt x="17206" y="1381"/>
                    <a:pt x="17152" y="1417"/>
                    <a:pt x="17098" y="1417"/>
                  </a:cubicBezTo>
                  <a:cubicBezTo>
                    <a:pt x="17045" y="1417"/>
                    <a:pt x="16991" y="1381"/>
                    <a:pt x="16991" y="1310"/>
                  </a:cubicBezTo>
                  <a:lnTo>
                    <a:pt x="16991" y="346"/>
                  </a:lnTo>
                  <a:lnTo>
                    <a:pt x="16384" y="346"/>
                  </a:lnTo>
                  <a:lnTo>
                    <a:pt x="16384" y="1310"/>
                  </a:lnTo>
                  <a:cubicBezTo>
                    <a:pt x="16378" y="1381"/>
                    <a:pt x="16324" y="1417"/>
                    <a:pt x="16272" y="1417"/>
                  </a:cubicBezTo>
                  <a:cubicBezTo>
                    <a:pt x="16220" y="1417"/>
                    <a:pt x="16170" y="1381"/>
                    <a:pt x="16170" y="1310"/>
                  </a:cubicBezTo>
                  <a:lnTo>
                    <a:pt x="16170" y="346"/>
                  </a:lnTo>
                  <a:lnTo>
                    <a:pt x="15586" y="346"/>
                  </a:lnTo>
                  <a:lnTo>
                    <a:pt x="15586" y="1310"/>
                  </a:lnTo>
                  <a:cubicBezTo>
                    <a:pt x="15586" y="1381"/>
                    <a:pt x="15533" y="1417"/>
                    <a:pt x="15481" y="1417"/>
                  </a:cubicBezTo>
                  <a:cubicBezTo>
                    <a:pt x="15428" y="1417"/>
                    <a:pt x="15378" y="1381"/>
                    <a:pt x="15384" y="1310"/>
                  </a:cubicBezTo>
                  <a:lnTo>
                    <a:pt x="15384" y="346"/>
                  </a:lnTo>
                  <a:lnTo>
                    <a:pt x="14669" y="346"/>
                  </a:lnTo>
                  <a:lnTo>
                    <a:pt x="14669" y="1798"/>
                  </a:lnTo>
                  <a:cubicBezTo>
                    <a:pt x="14669" y="1953"/>
                    <a:pt x="14553" y="2030"/>
                    <a:pt x="14437" y="2030"/>
                  </a:cubicBezTo>
                  <a:cubicBezTo>
                    <a:pt x="14321" y="2030"/>
                    <a:pt x="14205" y="1953"/>
                    <a:pt x="14205" y="1798"/>
                  </a:cubicBezTo>
                  <a:lnTo>
                    <a:pt x="14205" y="346"/>
                  </a:lnTo>
                  <a:lnTo>
                    <a:pt x="13550" y="346"/>
                  </a:lnTo>
                  <a:lnTo>
                    <a:pt x="13550" y="1310"/>
                  </a:lnTo>
                  <a:cubicBezTo>
                    <a:pt x="13550" y="1381"/>
                    <a:pt x="13497" y="1417"/>
                    <a:pt x="13445" y="1417"/>
                  </a:cubicBezTo>
                  <a:cubicBezTo>
                    <a:pt x="13393" y="1417"/>
                    <a:pt x="13342" y="1381"/>
                    <a:pt x="13348" y="1310"/>
                  </a:cubicBezTo>
                  <a:lnTo>
                    <a:pt x="13348" y="346"/>
                  </a:lnTo>
                  <a:lnTo>
                    <a:pt x="12634" y="346"/>
                  </a:lnTo>
                  <a:lnTo>
                    <a:pt x="12634" y="1310"/>
                  </a:lnTo>
                  <a:cubicBezTo>
                    <a:pt x="12634" y="1381"/>
                    <a:pt x="12580" y="1417"/>
                    <a:pt x="12526" y="1417"/>
                  </a:cubicBezTo>
                  <a:cubicBezTo>
                    <a:pt x="12473" y="1417"/>
                    <a:pt x="12419" y="1381"/>
                    <a:pt x="12419" y="1310"/>
                  </a:cubicBezTo>
                  <a:lnTo>
                    <a:pt x="12419" y="346"/>
                  </a:lnTo>
                  <a:lnTo>
                    <a:pt x="11729" y="346"/>
                  </a:lnTo>
                  <a:lnTo>
                    <a:pt x="11729" y="1310"/>
                  </a:lnTo>
                  <a:cubicBezTo>
                    <a:pt x="11729" y="1381"/>
                    <a:pt x="11678" y="1417"/>
                    <a:pt x="11627" y="1417"/>
                  </a:cubicBezTo>
                  <a:cubicBezTo>
                    <a:pt x="11577" y="1417"/>
                    <a:pt x="11526" y="1381"/>
                    <a:pt x="11526" y="1310"/>
                  </a:cubicBezTo>
                  <a:lnTo>
                    <a:pt x="11526" y="346"/>
                  </a:lnTo>
                  <a:lnTo>
                    <a:pt x="10907" y="346"/>
                  </a:lnTo>
                  <a:lnTo>
                    <a:pt x="10907" y="1310"/>
                  </a:lnTo>
                  <a:cubicBezTo>
                    <a:pt x="10901" y="1381"/>
                    <a:pt x="10848" y="1417"/>
                    <a:pt x="10795" y="1417"/>
                  </a:cubicBezTo>
                  <a:cubicBezTo>
                    <a:pt x="10743" y="1417"/>
                    <a:pt x="10693" y="1381"/>
                    <a:pt x="10693" y="1310"/>
                  </a:cubicBezTo>
                  <a:lnTo>
                    <a:pt x="10693" y="346"/>
                  </a:lnTo>
                  <a:lnTo>
                    <a:pt x="10109" y="346"/>
                  </a:lnTo>
                  <a:lnTo>
                    <a:pt x="10109" y="1310"/>
                  </a:lnTo>
                  <a:cubicBezTo>
                    <a:pt x="10109" y="1381"/>
                    <a:pt x="10056" y="1417"/>
                    <a:pt x="10004" y="1417"/>
                  </a:cubicBezTo>
                  <a:cubicBezTo>
                    <a:pt x="9952" y="1417"/>
                    <a:pt x="9901" y="1381"/>
                    <a:pt x="9907" y="1310"/>
                  </a:cubicBezTo>
                  <a:lnTo>
                    <a:pt x="9907" y="346"/>
                  </a:lnTo>
                  <a:lnTo>
                    <a:pt x="9193" y="346"/>
                  </a:lnTo>
                  <a:lnTo>
                    <a:pt x="9193" y="1798"/>
                  </a:lnTo>
                  <a:cubicBezTo>
                    <a:pt x="9193" y="1953"/>
                    <a:pt x="9077" y="2030"/>
                    <a:pt x="8960" y="2030"/>
                  </a:cubicBezTo>
                  <a:cubicBezTo>
                    <a:pt x="8844" y="2030"/>
                    <a:pt x="8728" y="1953"/>
                    <a:pt x="8728" y="1798"/>
                  </a:cubicBezTo>
                  <a:lnTo>
                    <a:pt x="8728" y="346"/>
                  </a:lnTo>
                  <a:lnTo>
                    <a:pt x="8085" y="346"/>
                  </a:lnTo>
                  <a:lnTo>
                    <a:pt x="8085" y="1310"/>
                  </a:lnTo>
                  <a:cubicBezTo>
                    <a:pt x="8079" y="1381"/>
                    <a:pt x="8026" y="1417"/>
                    <a:pt x="7974" y="1417"/>
                  </a:cubicBezTo>
                  <a:cubicBezTo>
                    <a:pt x="7922" y="1417"/>
                    <a:pt x="7871" y="1381"/>
                    <a:pt x="7871" y="1310"/>
                  </a:cubicBezTo>
                  <a:lnTo>
                    <a:pt x="7871" y="346"/>
                  </a:lnTo>
                  <a:lnTo>
                    <a:pt x="7157" y="346"/>
                  </a:lnTo>
                  <a:lnTo>
                    <a:pt x="7157" y="1310"/>
                  </a:lnTo>
                  <a:cubicBezTo>
                    <a:pt x="7157" y="1381"/>
                    <a:pt x="7106" y="1417"/>
                    <a:pt x="7055" y="1417"/>
                  </a:cubicBezTo>
                  <a:cubicBezTo>
                    <a:pt x="7005" y="1417"/>
                    <a:pt x="6954" y="1381"/>
                    <a:pt x="6954" y="1310"/>
                  </a:cubicBezTo>
                  <a:lnTo>
                    <a:pt x="6954" y="346"/>
                  </a:lnTo>
                  <a:lnTo>
                    <a:pt x="6264" y="346"/>
                  </a:lnTo>
                  <a:lnTo>
                    <a:pt x="6264" y="1310"/>
                  </a:lnTo>
                  <a:cubicBezTo>
                    <a:pt x="6258" y="1381"/>
                    <a:pt x="6204" y="1417"/>
                    <a:pt x="6152" y="1417"/>
                  </a:cubicBezTo>
                  <a:cubicBezTo>
                    <a:pt x="6100" y="1417"/>
                    <a:pt x="6049" y="1381"/>
                    <a:pt x="6049" y="1310"/>
                  </a:cubicBezTo>
                  <a:lnTo>
                    <a:pt x="6049" y="346"/>
                  </a:lnTo>
                  <a:lnTo>
                    <a:pt x="5430" y="346"/>
                  </a:lnTo>
                  <a:lnTo>
                    <a:pt x="5430" y="1310"/>
                  </a:lnTo>
                  <a:cubicBezTo>
                    <a:pt x="5430" y="1381"/>
                    <a:pt x="5377" y="1417"/>
                    <a:pt x="5323" y="1417"/>
                  </a:cubicBezTo>
                  <a:cubicBezTo>
                    <a:pt x="5269" y="1417"/>
                    <a:pt x="5216" y="1381"/>
                    <a:pt x="5216" y="1310"/>
                  </a:cubicBezTo>
                  <a:lnTo>
                    <a:pt x="5216" y="346"/>
                  </a:lnTo>
                  <a:lnTo>
                    <a:pt x="4633" y="346"/>
                  </a:lnTo>
                  <a:lnTo>
                    <a:pt x="4633" y="1310"/>
                  </a:lnTo>
                  <a:cubicBezTo>
                    <a:pt x="4633" y="1381"/>
                    <a:pt x="4582" y="1417"/>
                    <a:pt x="4531" y="1417"/>
                  </a:cubicBezTo>
                  <a:cubicBezTo>
                    <a:pt x="4481" y="1417"/>
                    <a:pt x="4430" y="1381"/>
                    <a:pt x="4430" y="1310"/>
                  </a:cubicBezTo>
                  <a:lnTo>
                    <a:pt x="4430" y="346"/>
                  </a:lnTo>
                  <a:lnTo>
                    <a:pt x="3728" y="346"/>
                  </a:lnTo>
                  <a:lnTo>
                    <a:pt x="3728" y="1798"/>
                  </a:lnTo>
                  <a:cubicBezTo>
                    <a:pt x="3728" y="1953"/>
                    <a:pt x="3609" y="2030"/>
                    <a:pt x="3490" y="2030"/>
                  </a:cubicBezTo>
                  <a:cubicBezTo>
                    <a:pt x="3370" y="2030"/>
                    <a:pt x="3251" y="1953"/>
                    <a:pt x="3251" y="1798"/>
                  </a:cubicBezTo>
                  <a:lnTo>
                    <a:pt x="3251" y="346"/>
                  </a:lnTo>
                  <a:lnTo>
                    <a:pt x="2608" y="346"/>
                  </a:lnTo>
                  <a:lnTo>
                    <a:pt x="2608" y="1310"/>
                  </a:lnTo>
                  <a:cubicBezTo>
                    <a:pt x="2608" y="1381"/>
                    <a:pt x="2558" y="1417"/>
                    <a:pt x="2507" y="1417"/>
                  </a:cubicBezTo>
                  <a:cubicBezTo>
                    <a:pt x="2457" y="1417"/>
                    <a:pt x="2406" y="1381"/>
                    <a:pt x="2406" y="1310"/>
                  </a:cubicBezTo>
                  <a:lnTo>
                    <a:pt x="2406" y="346"/>
                  </a:lnTo>
                  <a:lnTo>
                    <a:pt x="1692" y="346"/>
                  </a:lnTo>
                  <a:lnTo>
                    <a:pt x="1692" y="1310"/>
                  </a:lnTo>
                  <a:cubicBezTo>
                    <a:pt x="1692" y="1381"/>
                    <a:pt x="1638" y="1417"/>
                    <a:pt x="1585" y="1417"/>
                  </a:cubicBezTo>
                  <a:cubicBezTo>
                    <a:pt x="1531" y="1417"/>
                    <a:pt x="1477" y="1381"/>
                    <a:pt x="1477" y="1310"/>
                  </a:cubicBezTo>
                  <a:lnTo>
                    <a:pt x="1477" y="346"/>
                  </a:lnTo>
                  <a:lnTo>
                    <a:pt x="787" y="346"/>
                  </a:lnTo>
                  <a:lnTo>
                    <a:pt x="787" y="1310"/>
                  </a:lnTo>
                  <a:cubicBezTo>
                    <a:pt x="787" y="1381"/>
                    <a:pt x="736" y="1417"/>
                    <a:pt x="686" y="1417"/>
                  </a:cubicBezTo>
                  <a:cubicBezTo>
                    <a:pt x="635" y="1417"/>
                    <a:pt x="584" y="1381"/>
                    <a:pt x="584" y="1310"/>
                  </a:cubicBezTo>
                  <a:lnTo>
                    <a:pt x="584" y="346"/>
                  </a:lnTo>
                  <a:lnTo>
                    <a:pt x="346" y="346"/>
                  </a:lnTo>
                  <a:lnTo>
                    <a:pt x="1" y="7942"/>
                  </a:lnTo>
                  <a:lnTo>
                    <a:pt x="39232" y="7942"/>
                  </a:lnTo>
                  <a:lnTo>
                    <a:pt x="39446" y="357"/>
                  </a:lnTo>
                  <a:lnTo>
                    <a:pt x="391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409434" y="3896230"/>
              <a:ext cx="1585534" cy="121197"/>
            </a:xfrm>
            <a:custGeom>
              <a:avLst/>
              <a:gdLst/>
              <a:ahLst/>
              <a:cxnLst/>
              <a:rect l="l" t="t" r="r" b="b"/>
              <a:pathLst>
                <a:path w="38959" h="2978" extrusionOk="0">
                  <a:moveTo>
                    <a:pt x="38958" y="1"/>
                  </a:moveTo>
                  <a:cubicBezTo>
                    <a:pt x="31819" y="1414"/>
                    <a:pt x="24462" y="1953"/>
                    <a:pt x="17098" y="1953"/>
                  </a:cubicBezTo>
                  <a:cubicBezTo>
                    <a:pt x="11370" y="1953"/>
                    <a:pt x="5637" y="1627"/>
                    <a:pt x="1" y="1132"/>
                  </a:cubicBezTo>
                  <a:lnTo>
                    <a:pt x="1" y="2977"/>
                  </a:lnTo>
                  <a:lnTo>
                    <a:pt x="38875" y="2977"/>
                  </a:lnTo>
                  <a:lnTo>
                    <a:pt x="38958" y="1"/>
                  </a:ln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2409434" y="3707764"/>
              <a:ext cx="1591354" cy="267952"/>
            </a:xfrm>
            <a:custGeom>
              <a:avLst/>
              <a:gdLst/>
              <a:ahLst/>
              <a:cxnLst/>
              <a:rect l="l" t="t" r="r" b="b"/>
              <a:pathLst>
                <a:path w="39102" h="6584" extrusionOk="0">
                  <a:moveTo>
                    <a:pt x="38553" y="0"/>
                  </a:moveTo>
                  <a:lnTo>
                    <a:pt x="38553" y="965"/>
                  </a:lnTo>
                  <a:cubicBezTo>
                    <a:pt x="38553" y="1036"/>
                    <a:pt x="38503" y="1072"/>
                    <a:pt x="38452" y="1072"/>
                  </a:cubicBezTo>
                  <a:cubicBezTo>
                    <a:pt x="38402" y="1072"/>
                    <a:pt x="38351" y="1036"/>
                    <a:pt x="38351" y="965"/>
                  </a:cubicBezTo>
                  <a:lnTo>
                    <a:pt x="38351" y="12"/>
                  </a:lnTo>
                  <a:lnTo>
                    <a:pt x="37720" y="12"/>
                  </a:lnTo>
                  <a:lnTo>
                    <a:pt x="37720" y="977"/>
                  </a:lnTo>
                  <a:cubicBezTo>
                    <a:pt x="37720" y="1042"/>
                    <a:pt x="37669" y="1075"/>
                    <a:pt x="37619" y="1075"/>
                  </a:cubicBezTo>
                  <a:cubicBezTo>
                    <a:pt x="37568" y="1075"/>
                    <a:pt x="37518" y="1042"/>
                    <a:pt x="37518" y="977"/>
                  </a:cubicBezTo>
                  <a:lnTo>
                    <a:pt x="37518" y="12"/>
                  </a:lnTo>
                  <a:lnTo>
                    <a:pt x="36934" y="12"/>
                  </a:lnTo>
                  <a:lnTo>
                    <a:pt x="36934" y="977"/>
                  </a:lnTo>
                  <a:cubicBezTo>
                    <a:pt x="36934" y="1042"/>
                    <a:pt x="36881" y="1075"/>
                    <a:pt x="36827" y="1075"/>
                  </a:cubicBezTo>
                  <a:cubicBezTo>
                    <a:pt x="36773" y="1075"/>
                    <a:pt x="36720" y="1042"/>
                    <a:pt x="36720" y="977"/>
                  </a:cubicBezTo>
                  <a:lnTo>
                    <a:pt x="36720" y="12"/>
                  </a:lnTo>
                  <a:lnTo>
                    <a:pt x="36208" y="12"/>
                  </a:lnTo>
                  <a:lnTo>
                    <a:pt x="36208" y="1453"/>
                  </a:lnTo>
                  <a:cubicBezTo>
                    <a:pt x="36208" y="1614"/>
                    <a:pt x="36089" y="1694"/>
                    <a:pt x="35970" y="1694"/>
                  </a:cubicBezTo>
                  <a:cubicBezTo>
                    <a:pt x="35851" y="1694"/>
                    <a:pt x="35732" y="1614"/>
                    <a:pt x="35732" y="1453"/>
                  </a:cubicBezTo>
                  <a:lnTo>
                    <a:pt x="35732" y="12"/>
                  </a:lnTo>
                  <a:lnTo>
                    <a:pt x="35089" y="12"/>
                  </a:lnTo>
                  <a:lnTo>
                    <a:pt x="35089" y="977"/>
                  </a:lnTo>
                  <a:cubicBezTo>
                    <a:pt x="35089" y="1042"/>
                    <a:pt x="35035" y="1075"/>
                    <a:pt x="34982" y="1075"/>
                  </a:cubicBezTo>
                  <a:cubicBezTo>
                    <a:pt x="34928" y="1075"/>
                    <a:pt x="34874" y="1042"/>
                    <a:pt x="34874" y="977"/>
                  </a:cubicBezTo>
                  <a:lnTo>
                    <a:pt x="34874" y="12"/>
                  </a:lnTo>
                  <a:lnTo>
                    <a:pt x="34160" y="12"/>
                  </a:lnTo>
                  <a:lnTo>
                    <a:pt x="34160" y="977"/>
                  </a:lnTo>
                  <a:cubicBezTo>
                    <a:pt x="34160" y="1042"/>
                    <a:pt x="34109" y="1075"/>
                    <a:pt x="34059" y="1075"/>
                  </a:cubicBezTo>
                  <a:cubicBezTo>
                    <a:pt x="34008" y="1075"/>
                    <a:pt x="33958" y="1042"/>
                    <a:pt x="33958" y="977"/>
                  </a:cubicBezTo>
                  <a:lnTo>
                    <a:pt x="33958" y="12"/>
                  </a:lnTo>
                  <a:lnTo>
                    <a:pt x="33267" y="12"/>
                  </a:lnTo>
                  <a:lnTo>
                    <a:pt x="33267" y="977"/>
                  </a:lnTo>
                  <a:cubicBezTo>
                    <a:pt x="33267" y="1042"/>
                    <a:pt x="33213" y="1075"/>
                    <a:pt x="33160" y="1075"/>
                  </a:cubicBezTo>
                  <a:cubicBezTo>
                    <a:pt x="33106" y="1075"/>
                    <a:pt x="33053" y="1042"/>
                    <a:pt x="33053" y="977"/>
                  </a:cubicBezTo>
                  <a:lnTo>
                    <a:pt x="33053" y="12"/>
                  </a:lnTo>
                  <a:lnTo>
                    <a:pt x="32434" y="12"/>
                  </a:lnTo>
                  <a:lnTo>
                    <a:pt x="32434" y="977"/>
                  </a:lnTo>
                  <a:cubicBezTo>
                    <a:pt x="32434" y="1042"/>
                    <a:pt x="32380" y="1075"/>
                    <a:pt x="32326" y="1075"/>
                  </a:cubicBezTo>
                  <a:cubicBezTo>
                    <a:pt x="32273" y="1075"/>
                    <a:pt x="32219" y="1042"/>
                    <a:pt x="32219" y="977"/>
                  </a:cubicBezTo>
                  <a:lnTo>
                    <a:pt x="32219" y="12"/>
                  </a:lnTo>
                  <a:lnTo>
                    <a:pt x="31636" y="12"/>
                  </a:lnTo>
                  <a:lnTo>
                    <a:pt x="31636" y="977"/>
                  </a:lnTo>
                  <a:cubicBezTo>
                    <a:pt x="31636" y="1042"/>
                    <a:pt x="31585" y="1075"/>
                    <a:pt x="31535" y="1075"/>
                  </a:cubicBezTo>
                  <a:cubicBezTo>
                    <a:pt x="31484" y="1075"/>
                    <a:pt x="31433" y="1042"/>
                    <a:pt x="31433" y="977"/>
                  </a:cubicBezTo>
                  <a:lnTo>
                    <a:pt x="31433" y="12"/>
                  </a:lnTo>
                  <a:lnTo>
                    <a:pt x="30731" y="12"/>
                  </a:lnTo>
                  <a:lnTo>
                    <a:pt x="30731" y="1453"/>
                  </a:lnTo>
                  <a:cubicBezTo>
                    <a:pt x="30731" y="1614"/>
                    <a:pt x="30612" y="1694"/>
                    <a:pt x="30493" y="1694"/>
                  </a:cubicBezTo>
                  <a:cubicBezTo>
                    <a:pt x="30374" y="1694"/>
                    <a:pt x="30255" y="1614"/>
                    <a:pt x="30255" y="1453"/>
                  </a:cubicBezTo>
                  <a:lnTo>
                    <a:pt x="30255" y="12"/>
                  </a:lnTo>
                  <a:lnTo>
                    <a:pt x="29612" y="12"/>
                  </a:lnTo>
                  <a:lnTo>
                    <a:pt x="29612" y="977"/>
                  </a:lnTo>
                  <a:cubicBezTo>
                    <a:pt x="29612" y="1042"/>
                    <a:pt x="29558" y="1075"/>
                    <a:pt x="29505" y="1075"/>
                  </a:cubicBezTo>
                  <a:cubicBezTo>
                    <a:pt x="29451" y="1075"/>
                    <a:pt x="29398" y="1042"/>
                    <a:pt x="29398" y="977"/>
                  </a:cubicBezTo>
                  <a:lnTo>
                    <a:pt x="29398" y="12"/>
                  </a:lnTo>
                  <a:lnTo>
                    <a:pt x="28695" y="12"/>
                  </a:lnTo>
                  <a:lnTo>
                    <a:pt x="28695" y="977"/>
                  </a:lnTo>
                  <a:cubicBezTo>
                    <a:pt x="28695" y="1042"/>
                    <a:pt x="28641" y="1075"/>
                    <a:pt x="28588" y="1075"/>
                  </a:cubicBezTo>
                  <a:cubicBezTo>
                    <a:pt x="28534" y="1075"/>
                    <a:pt x="28481" y="1042"/>
                    <a:pt x="28481" y="977"/>
                  </a:cubicBezTo>
                  <a:lnTo>
                    <a:pt x="28481" y="12"/>
                  </a:lnTo>
                  <a:lnTo>
                    <a:pt x="27790" y="12"/>
                  </a:lnTo>
                  <a:lnTo>
                    <a:pt x="27790" y="977"/>
                  </a:lnTo>
                  <a:cubicBezTo>
                    <a:pt x="27790" y="1042"/>
                    <a:pt x="27740" y="1075"/>
                    <a:pt x="27689" y="1075"/>
                  </a:cubicBezTo>
                  <a:cubicBezTo>
                    <a:pt x="27638" y="1075"/>
                    <a:pt x="27588" y="1042"/>
                    <a:pt x="27588" y="977"/>
                  </a:cubicBezTo>
                  <a:lnTo>
                    <a:pt x="27588" y="12"/>
                  </a:lnTo>
                  <a:lnTo>
                    <a:pt x="26957" y="12"/>
                  </a:lnTo>
                  <a:lnTo>
                    <a:pt x="26957" y="977"/>
                  </a:lnTo>
                  <a:cubicBezTo>
                    <a:pt x="26957" y="1042"/>
                    <a:pt x="26906" y="1075"/>
                    <a:pt x="26856" y="1075"/>
                  </a:cubicBezTo>
                  <a:cubicBezTo>
                    <a:pt x="26805" y="1075"/>
                    <a:pt x="26754" y="1042"/>
                    <a:pt x="26754" y="977"/>
                  </a:cubicBezTo>
                  <a:lnTo>
                    <a:pt x="26754" y="12"/>
                  </a:lnTo>
                  <a:lnTo>
                    <a:pt x="26171" y="12"/>
                  </a:lnTo>
                  <a:lnTo>
                    <a:pt x="26171" y="977"/>
                  </a:lnTo>
                  <a:cubicBezTo>
                    <a:pt x="26171" y="1042"/>
                    <a:pt x="26117" y="1075"/>
                    <a:pt x="26065" y="1075"/>
                  </a:cubicBezTo>
                  <a:cubicBezTo>
                    <a:pt x="26013" y="1075"/>
                    <a:pt x="25963" y="1042"/>
                    <a:pt x="25969" y="977"/>
                  </a:cubicBezTo>
                  <a:lnTo>
                    <a:pt x="25969" y="12"/>
                  </a:lnTo>
                  <a:lnTo>
                    <a:pt x="25254" y="12"/>
                  </a:lnTo>
                  <a:lnTo>
                    <a:pt x="25254" y="1453"/>
                  </a:lnTo>
                  <a:cubicBezTo>
                    <a:pt x="25254" y="1614"/>
                    <a:pt x="25138" y="1694"/>
                    <a:pt x="25022" y="1694"/>
                  </a:cubicBezTo>
                  <a:cubicBezTo>
                    <a:pt x="24906" y="1694"/>
                    <a:pt x="24790" y="1614"/>
                    <a:pt x="24790" y="1453"/>
                  </a:cubicBezTo>
                  <a:lnTo>
                    <a:pt x="24790" y="12"/>
                  </a:lnTo>
                  <a:lnTo>
                    <a:pt x="24147" y="12"/>
                  </a:lnTo>
                  <a:lnTo>
                    <a:pt x="24147" y="977"/>
                  </a:lnTo>
                  <a:cubicBezTo>
                    <a:pt x="24141" y="1042"/>
                    <a:pt x="24087" y="1075"/>
                    <a:pt x="24035" y="1075"/>
                  </a:cubicBezTo>
                  <a:cubicBezTo>
                    <a:pt x="23983" y="1075"/>
                    <a:pt x="23933" y="1042"/>
                    <a:pt x="23933" y="977"/>
                  </a:cubicBezTo>
                  <a:lnTo>
                    <a:pt x="23933" y="12"/>
                  </a:lnTo>
                  <a:lnTo>
                    <a:pt x="23230" y="12"/>
                  </a:lnTo>
                  <a:lnTo>
                    <a:pt x="23230" y="977"/>
                  </a:lnTo>
                  <a:cubicBezTo>
                    <a:pt x="23224" y="1042"/>
                    <a:pt x="23171" y="1075"/>
                    <a:pt x="23118" y="1075"/>
                  </a:cubicBezTo>
                  <a:cubicBezTo>
                    <a:pt x="23066" y="1075"/>
                    <a:pt x="23016" y="1042"/>
                    <a:pt x="23016" y="977"/>
                  </a:cubicBezTo>
                  <a:lnTo>
                    <a:pt x="23016" y="12"/>
                  </a:lnTo>
                  <a:lnTo>
                    <a:pt x="22325" y="12"/>
                  </a:lnTo>
                  <a:lnTo>
                    <a:pt x="22325" y="977"/>
                  </a:lnTo>
                  <a:cubicBezTo>
                    <a:pt x="22325" y="1042"/>
                    <a:pt x="22272" y="1075"/>
                    <a:pt x="22218" y="1075"/>
                  </a:cubicBezTo>
                  <a:cubicBezTo>
                    <a:pt x="22164" y="1075"/>
                    <a:pt x="22111" y="1042"/>
                    <a:pt x="22111" y="977"/>
                  </a:cubicBezTo>
                  <a:lnTo>
                    <a:pt x="22111" y="12"/>
                  </a:lnTo>
                  <a:lnTo>
                    <a:pt x="21492" y="12"/>
                  </a:lnTo>
                  <a:lnTo>
                    <a:pt x="21492" y="977"/>
                  </a:lnTo>
                  <a:cubicBezTo>
                    <a:pt x="21492" y="1042"/>
                    <a:pt x="21438" y="1075"/>
                    <a:pt x="21386" y="1075"/>
                  </a:cubicBezTo>
                  <a:cubicBezTo>
                    <a:pt x="21334" y="1075"/>
                    <a:pt x="21283" y="1042"/>
                    <a:pt x="21289" y="977"/>
                  </a:cubicBezTo>
                  <a:lnTo>
                    <a:pt x="21289" y="12"/>
                  </a:lnTo>
                  <a:lnTo>
                    <a:pt x="20694" y="12"/>
                  </a:lnTo>
                  <a:lnTo>
                    <a:pt x="20694" y="977"/>
                  </a:lnTo>
                  <a:cubicBezTo>
                    <a:pt x="20694" y="1042"/>
                    <a:pt x="20640" y="1075"/>
                    <a:pt x="20588" y="1075"/>
                  </a:cubicBezTo>
                  <a:cubicBezTo>
                    <a:pt x="20536" y="1075"/>
                    <a:pt x="20486" y="1042"/>
                    <a:pt x="20492" y="977"/>
                  </a:cubicBezTo>
                  <a:lnTo>
                    <a:pt x="20492" y="12"/>
                  </a:lnTo>
                  <a:lnTo>
                    <a:pt x="19777" y="12"/>
                  </a:lnTo>
                  <a:lnTo>
                    <a:pt x="19777" y="1453"/>
                  </a:lnTo>
                  <a:cubicBezTo>
                    <a:pt x="19777" y="1614"/>
                    <a:pt x="19661" y="1694"/>
                    <a:pt x="19545" y="1694"/>
                  </a:cubicBezTo>
                  <a:cubicBezTo>
                    <a:pt x="19429" y="1694"/>
                    <a:pt x="19313" y="1614"/>
                    <a:pt x="19313" y="1453"/>
                  </a:cubicBezTo>
                  <a:lnTo>
                    <a:pt x="19313" y="12"/>
                  </a:lnTo>
                  <a:lnTo>
                    <a:pt x="18670" y="12"/>
                  </a:lnTo>
                  <a:lnTo>
                    <a:pt x="18670" y="977"/>
                  </a:lnTo>
                  <a:cubicBezTo>
                    <a:pt x="18670" y="1042"/>
                    <a:pt x="18616" y="1075"/>
                    <a:pt x="18564" y="1075"/>
                  </a:cubicBezTo>
                  <a:cubicBezTo>
                    <a:pt x="18512" y="1075"/>
                    <a:pt x="18462" y="1042"/>
                    <a:pt x="18468" y="977"/>
                  </a:cubicBezTo>
                  <a:lnTo>
                    <a:pt x="18468" y="12"/>
                  </a:lnTo>
                  <a:lnTo>
                    <a:pt x="17753" y="12"/>
                  </a:lnTo>
                  <a:lnTo>
                    <a:pt x="17753" y="977"/>
                  </a:lnTo>
                  <a:cubicBezTo>
                    <a:pt x="17753" y="1042"/>
                    <a:pt x="17700" y="1075"/>
                    <a:pt x="17646" y="1075"/>
                  </a:cubicBezTo>
                  <a:cubicBezTo>
                    <a:pt x="17592" y="1075"/>
                    <a:pt x="17539" y="1042"/>
                    <a:pt x="17539" y="977"/>
                  </a:cubicBezTo>
                  <a:lnTo>
                    <a:pt x="17539" y="12"/>
                  </a:lnTo>
                  <a:lnTo>
                    <a:pt x="16848" y="12"/>
                  </a:lnTo>
                  <a:lnTo>
                    <a:pt x="16848" y="977"/>
                  </a:lnTo>
                  <a:cubicBezTo>
                    <a:pt x="16848" y="1042"/>
                    <a:pt x="16798" y="1075"/>
                    <a:pt x="16747" y="1075"/>
                  </a:cubicBezTo>
                  <a:cubicBezTo>
                    <a:pt x="16697" y="1075"/>
                    <a:pt x="16646" y="1042"/>
                    <a:pt x="16646" y="977"/>
                  </a:cubicBezTo>
                  <a:lnTo>
                    <a:pt x="16646" y="12"/>
                  </a:lnTo>
                  <a:lnTo>
                    <a:pt x="16027" y="12"/>
                  </a:lnTo>
                  <a:lnTo>
                    <a:pt x="16027" y="977"/>
                  </a:lnTo>
                  <a:cubicBezTo>
                    <a:pt x="16021" y="1042"/>
                    <a:pt x="15967" y="1075"/>
                    <a:pt x="15915" y="1075"/>
                  </a:cubicBezTo>
                  <a:cubicBezTo>
                    <a:pt x="15863" y="1075"/>
                    <a:pt x="15812" y="1042"/>
                    <a:pt x="15812" y="977"/>
                  </a:cubicBezTo>
                  <a:lnTo>
                    <a:pt x="15812" y="12"/>
                  </a:lnTo>
                  <a:lnTo>
                    <a:pt x="15229" y="12"/>
                  </a:lnTo>
                  <a:lnTo>
                    <a:pt x="15229" y="977"/>
                  </a:lnTo>
                  <a:cubicBezTo>
                    <a:pt x="15229" y="1042"/>
                    <a:pt x="15175" y="1075"/>
                    <a:pt x="15123" y="1075"/>
                  </a:cubicBezTo>
                  <a:cubicBezTo>
                    <a:pt x="15071" y="1075"/>
                    <a:pt x="15021" y="1042"/>
                    <a:pt x="15027" y="977"/>
                  </a:cubicBezTo>
                  <a:lnTo>
                    <a:pt x="15027" y="12"/>
                  </a:lnTo>
                  <a:lnTo>
                    <a:pt x="14312" y="12"/>
                  </a:lnTo>
                  <a:lnTo>
                    <a:pt x="14312" y="1453"/>
                  </a:lnTo>
                  <a:cubicBezTo>
                    <a:pt x="14312" y="1614"/>
                    <a:pt x="14196" y="1694"/>
                    <a:pt x="14080" y="1694"/>
                  </a:cubicBezTo>
                  <a:cubicBezTo>
                    <a:pt x="13964" y="1694"/>
                    <a:pt x="13848" y="1614"/>
                    <a:pt x="13848" y="1453"/>
                  </a:cubicBezTo>
                  <a:lnTo>
                    <a:pt x="13848" y="12"/>
                  </a:lnTo>
                  <a:lnTo>
                    <a:pt x="13205" y="12"/>
                  </a:lnTo>
                  <a:lnTo>
                    <a:pt x="13205" y="977"/>
                  </a:lnTo>
                  <a:cubicBezTo>
                    <a:pt x="13199" y="1042"/>
                    <a:pt x="13145" y="1075"/>
                    <a:pt x="13093" y="1075"/>
                  </a:cubicBezTo>
                  <a:cubicBezTo>
                    <a:pt x="13041" y="1075"/>
                    <a:pt x="12991" y="1042"/>
                    <a:pt x="12991" y="977"/>
                  </a:cubicBezTo>
                  <a:lnTo>
                    <a:pt x="12991" y="12"/>
                  </a:lnTo>
                  <a:lnTo>
                    <a:pt x="12276" y="12"/>
                  </a:lnTo>
                  <a:lnTo>
                    <a:pt x="12276" y="977"/>
                  </a:lnTo>
                  <a:cubicBezTo>
                    <a:pt x="12276" y="1042"/>
                    <a:pt x="12226" y="1075"/>
                    <a:pt x="12175" y="1075"/>
                  </a:cubicBezTo>
                  <a:cubicBezTo>
                    <a:pt x="12125" y="1075"/>
                    <a:pt x="12074" y="1042"/>
                    <a:pt x="12074" y="977"/>
                  </a:cubicBezTo>
                  <a:lnTo>
                    <a:pt x="12074" y="12"/>
                  </a:lnTo>
                  <a:lnTo>
                    <a:pt x="11383" y="12"/>
                  </a:lnTo>
                  <a:lnTo>
                    <a:pt x="11383" y="977"/>
                  </a:lnTo>
                  <a:cubicBezTo>
                    <a:pt x="11383" y="1042"/>
                    <a:pt x="11330" y="1075"/>
                    <a:pt x="11276" y="1075"/>
                  </a:cubicBezTo>
                  <a:cubicBezTo>
                    <a:pt x="11223" y="1075"/>
                    <a:pt x="11169" y="1042"/>
                    <a:pt x="11169" y="977"/>
                  </a:cubicBezTo>
                  <a:lnTo>
                    <a:pt x="11169" y="12"/>
                  </a:lnTo>
                  <a:lnTo>
                    <a:pt x="10550" y="12"/>
                  </a:lnTo>
                  <a:lnTo>
                    <a:pt x="10550" y="977"/>
                  </a:lnTo>
                  <a:cubicBezTo>
                    <a:pt x="10550" y="1042"/>
                    <a:pt x="10496" y="1075"/>
                    <a:pt x="10443" y="1075"/>
                  </a:cubicBezTo>
                  <a:cubicBezTo>
                    <a:pt x="10389" y="1075"/>
                    <a:pt x="10336" y="1042"/>
                    <a:pt x="10336" y="977"/>
                  </a:cubicBezTo>
                  <a:lnTo>
                    <a:pt x="10336" y="12"/>
                  </a:lnTo>
                  <a:lnTo>
                    <a:pt x="9752" y="12"/>
                  </a:lnTo>
                  <a:lnTo>
                    <a:pt x="9752" y="977"/>
                  </a:lnTo>
                  <a:cubicBezTo>
                    <a:pt x="9752" y="1042"/>
                    <a:pt x="9702" y="1075"/>
                    <a:pt x="9651" y="1075"/>
                  </a:cubicBezTo>
                  <a:cubicBezTo>
                    <a:pt x="9600" y="1075"/>
                    <a:pt x="9550" y="1042"/>
                    <a:pt x="9550" y="977"/>
                  </a:cubicBezTo>
                  <a:lnTo>
                    <a:pt x="9550" y="12"/>
                  </a:lnTo>
                  <a:lnTo>
                    <a:pt x="8847" y="12"/>
                  </a:lnTo>
                  <a:lnTo>
                    <a:pt x="8847" y="1453"/>
                  </a:lnTo>
                  <a:cubicBezTo>
                    <a:pt x="8847" y="1614"/>
                    <a:pt x="8728" y="1694"/>
                    <a:pt x="8609" y="1694"/>
                  </a:cubicBezTo>
                  <a:cubicBezTo>
                    <a:pt x="8490" y="1694"/>
                    <a:pt x="8371" y="1614"/>
                    <a:pt x="8371" y="1453"/>
                  </a:cubicBezTo>
                  <a:lnTo>
                    <a:pt x="8371" y="12"/>
                  </a:lnTo>
                  <a:lnTo>
                    <a:pt x="7728" y="12"/>
                  </a:lnTo>
                  <a:lnTo>
                    <a:pt x="7728" y="977"/>
                  </a:lnTo>
                  <a:cubicBezTo>
                    <a:pt x="7728" y="1042"/>
                    <a:pt x="7675" y="1075"/>
                    <a:pt x="7621" y="1075"/>
                  </a:cubicBezTo>
                  <a:cubicBezTo>
                    <a:pt x="7567" y="1075"/>
                    <a:pt x="7514" y="1042"/>
                    <a:pt x="7514" y="977"/>
                  </a:cubicBezTo>
                  <a:lnTo>
                    <a:pt x="7514" y="12"/>
                  </a:lnTo>
                  <a:lnTo>
                    <a:pt x="6811" y="12"/>
                  </a:lnTo>
                  <a:lnTo>
                    <a:pt x="6811" y="977"/>
                  </a:lnTo>
                  <a:cubicBezTo>
                    <a:pt x="6811" y="1042"/>
                    <a:pt x="6758" y="1075"/>
                    <a:pt x="6704" y="1075"/>
                  </a:cubicBezTo>
                  <a:cubicBezTo>
                    <a:pt x="6651" y="1075"/>
                    <a:pt x="6597" y="1042"/>
                    <a:pt x="6597" y="977"/>
                  </a:cubicBezTo>
                  <a:lnTo>
                    <a:pt x="6597" y="12"/>
                  </a:lnTo>
                  <a:lnTo>
                    <a:pt x="5906" y="12"/>
                  </a:lnTo>
                  <a:lnTo>
                    <a:pt x="5906" y="977"/>
                  </a:lnTo>
                  <a:cubicBezTo>
                    <a:pt x="5906" y="1042"/>
                    <a:pt x="5856" y="1075"/>
                    <a:pt x="5805" y="1075"/>
                  </a:cubicBezTo>
                  <a:cubicBezTo>
                    <a:pt x="5755" y="1075"/>
                    <a:pt x="5704" y="1042"/>
                    <a:pt x="5704" y="977"/>
                  </a:cubicBezTo>
                  <a:lnTo>
                    <a:pt x="5704" y="12"/>
                  </a:lnTo>
                  <a:lnTo>
                    <a:pt x="5073" y="12"/>
                  </a:lnTo>
                  <a:lnTo>
                    <a:pt x="5073" y="977"/>
                  </a:lnTo>
                  <a:cubicBezTo>
                    <a:pt x="5073" y="1042"/>
                    <a:pt x="5022" y="1075"/>
                    <a:pt x="4972" y="1075"/>
                  </a:cubicBezTo>
                  <a:cubicBezTo>
                    <a:pt x="4921" y="1075"/>
                    <a:pt x="4871" y="1042"/>
                    <a:pt x="4871" y="977"/>
                  </a:cubicBezTo>
                  <a:lnTo>
                    <a:pt x="4871" y="12"/>
                  </a:lnTo>
                  <a:lnTo>
                    <a:pt x="4287" y="12"/>
                  </a:lnTo>
                  <a:lnTo>
                    <a:pt x="4287" y="977"/>
                  </a:lnTo>
                  <a:cubicBezTo>
                    <a:pt x="4287" y="1042"/>
                    <a:pt x="4234" y="1075"/>
                    <a:pt x="4180" y="1075"/>
                  </a:cubicBezTo>
                  <a:cubicBezTo>
                    <a:pt x="4126" y="1075"/>
                    <a:pt x="4073" y="1042"/>
                    <a:pt x="4073" y="977"/>
                  </a:cubicBezTo>
                  <a:lnTo>
                    <a:pt x="4073" y="12"/>
                  </a:lnTo>
                  <a:lnTo>
                    <a:pt x="3370" y="12"/>
                  </a:lnTo>
                  <a:lnTo>
                    <a:pt x="3370" y="1453"/>
                  </a:lnTo>
                  <a:cubicBezTo>
                    <a:pt x="3370" y="1614"/>
                    <a:pt x="3254" y="1694"/>
                    <a:pt x="3138" y="1694"/>
                  </a:cubicBezTo>
                  <a:cubicBezTo>
                    <a:pt x="3022" y="1694"/>
                    <a:pt x="2906" y="1614"/>
                    <a:pt x="2906" y="1453"/>
                  </a:cubicBezTo>
                  <a:lnTo>
                    <a:pt x="2906" y="12"/>
                  </a:lnTo>
                  <a:lnTo>
                    <a:pt x="2251" y="12"/>
                  </a:lnTo>
                  <a:lnTo>
                    <a:pt x="2251" y="977"/>
                  </a:lnTo>
                  <a:cubicBezTo>
                    <a:pt x="2251" y="1042"/>
                    <a:pt x="2201" y="1075"/>
                    <a:pt x="2150" y="1075"/>
                  </a:cubicBezTo>
                  <a:cubicBezTo>
                    <a:pt x="2099" y="1075"/>
                    <a:pt x="2049" y="1042"/>
                    <a:pt x="2049" y="977"/>
                  </a:cubicBezTo>
                  <a:lnTo>
                    <a:pt x="2049" y="12"/>
                  </a:lnTo>
                  <a:lnTo>
                    <a:pt x="1334" y="12"/>
                  </a:lnTo>
                  <a:lnTo>
                    <a:pt x="1334" y="977"/>
                  </a:lnTo>
                  <a:cubicBezTo>
                    <a:pt x="1334" y="1042"/>
                    <a:pt x="1284" y="1075"/>
                    <a:pt x="1233" y="1075"/>
                  </a:cubicBezTo>
                  <a:cubicBezTo>
                    <a:pt x="1183" y="1075"/>
                    <a:pt x="1132" y="1042"/>
                    <a:pt x="1132" y="977"/>
                  </a:cubicBezTo>
                  <a:lnTo>
                    <a:pt x="1132" y="12"/>
                  </a:lnTo>
                  <a:lnTo>
                    <a:pt x="430" y="12"/>
                  </a:lnTo>
                  <a:lnTo>
                    <a:pt x="430" y="977"/>
                  </a:lnTo>
                  <a:cubicBezTo>
                    <a:pt x="430" y="1042"/>
                    <a:pt x="379" y="1075"/>
                    <a:pt x="328" y="1075"/>
                  </a:cubicBezTo>
                  <a:cubicBezTo>
                    <a:pt x="278" y="1075"/>
                    <a:pt x="227" y="1042"/>
                    <a:pt x="227" y="977"/>
                  </a:cubicBezTo>
                  <a:lnTo>
                    <a:pt x="227" y="12"/>
                  </a:lnTo>
                  <a:lnTo>
                    <a:pt x="1" y="12"/>
                  </a:lnTo>
                  <a:lnTo>
                    <a:pt x="1" y="5763"/>
                  </a:lnTo>
                  <a:cubicBezTo>
                    <a:pt x="5629" y="6257"/>
                    <a:pt x="11352" y="6583"/>
                    <a:pt x="17072" y="6583"/>
                  </a:cubicBezTo>
                  <a:cubicBezTo>
                    <a:pt x="24444" y="6583"/>
                    <a:pt x="31811" y="6041"/>
                    <a:pt x="38958" y="4620"/>
                  </a:cubicBezTo>
                  <a:lnTo>
                    <a:pt x="39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955800" y="3708252"/>
              <a:ext cx="19413" cy="68372"/>
            </a:xfrm>
            <a:custGeom>
              <a:avLst/>
              <a:gdLst/>
              <a:ahLst/>
              <a:cxnLst/>
              <a:rect l="l" t="t" r="r" b="b"/>
              <a:pathLst>
                <a:path w="477" h="1680" extrusionOk="0">
                  <a:moveTo>
                    <a:pt x="13" y="0"/>
                  </a:moveTo>
                  <a:lnTo>
                    <a:pt x="13" y="1441"/>
                  </a:lnTo>
                  <a:cubicBezTo>
                    <a:pt x="1" y="1572"/>
                    <a:pt x="120" y="1679"/>
                    <a:pt x="251" y="1679"/>
                  </a:cubicBezTo>
                  <a:cubicBezTo>
                    <a:pt x="382"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78206" y="3708252"/>
              <a:ext cx="19413" cy="68372"/>
            </a:xfrm>
            <a:custGeom>
              <a:avLst/>
              <a:gdLst/>
              <a:ahLst/>
              <a:cxnLst/>
              <a:rect l="l" t="t" r="r" b="b"/>
              <a:pathLst>
                <a:path w="477" h="1680" extrusionOk="0">
                  <a:moveTo>
                    <a:pt x="1" y="0"/>
                  </a:moveTo>
                  <a:lnTo>
                    <a:pt x="1" y="1441"/>
                  </a:lnTo>
                  <a:cubicBezTo>
                    <a:pt x="1" y="1572"/>
                    <a:pt x="108" y="1679"/>
                    <a:pt x="239" y="1679"/>
                  </a:cubicBezTo>
                  <a:cubicBezTo>
                    <a:pt x="370"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400611" y="3708252"/>
              <a:ext cx="18965" cy="68372"/>
            </a:xfrm>
            <a:custGeom>
              <a:avLst/>
              <a:gdLst/>
              <a:ahLst/>
              <a:cxnLst/>
              <a:rect l="l" t="t" r="r" b="b"/>
              <a:pathLst>
                <a:path w="466" h="1680" extrusionOk="0">
                  <a:moveTo>
                    <a:pt x="1" y="0"/>
                  </a:moveTo>
                  <a:lnTo>
                    <a:pt x="1" y="1441"/>
                  </a:lnTo>
                  <a:cubicBezTo>
                    <a:pt x="1" y="1572"/>
                    <a:pt x="108" y="1679"/>
                    <a:pt x="239" y="1679"/>
                  </a:cubicBezTo>
                  <a:cubicBezTo>
                    <a:pt x="370" y="1679"/>
                    <a:pt x="465" y="1572"/>
                    <a:pt x="465" y="1441"/>
                  </a:cubicBez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623505" y="3708252"/>
              <a:ext cx="19453" cy="68372"/>
            </a:xfrm>
            <a:custGeom>
              <a:avLst/>
              <a:gdLst/>
              <a:ahLst/>
              <a:cxnLst/>
              <a:rect l="l" t="t" r="r" b="b"/>
              <a:pathLst>
                <a:path w="478" h="1680" extrusionOk="0">
                  <a:moveTo>
                    <a:pt x="1" y="0"/>
                  </a:moveTo>
                  <a:lnTo>
                    <a:pt x="1" y="1441"/>
                  </a:lnTo>
                  <a:cubicBezTo>
                    <a:pt x="1" y="1572"/>
                    <a:pt x="108" y="1679"/>
                    <a:pt x="239" y="1679"/>
                  </a:cubicBezTo>
                  <a:cubicBezTo>
                    <a:pt x="370"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845911" y="3708252"/>
              <a:ext cx="18965" cy="68372"/>
            </a:xfrm>
            <a:custGeom>
              <a:avLst/>
              <a:gdLst/>
              <a:ahLst/>
              <a:cxnLst/>
              <a:rect l="l" t="t" r="r" b="b"/>
              <a:pathLst>
                <a:path w="466" h="1680" extrusionOk="0">
                  <a:moveTo>
                    <a:pt x="1" y="0"/>
                  </a:moveTo>
                  <a:lnTo>
                    <a:pt x="1" y="1441"/>
                  </a:lnTo>
                  <a:cubicBezTo>
                    <a:pt x="1" y="1572"/>
                    <a:pt x="108" y="1679"/>
                    <a:pt x="239" y="1679"/>
                  </a:cubicBezTo>
                  <a:cubicBezTo>
                    <a:pt x="358" y="1679"/>
                    <a:pt x="465" y="1572"/>
                    <a:pt x="465" y="1441"/>
                  </a:cubicBez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2068764" y="3708252"/>
              <a:ext cx="19413" cy="68372"/>
            </a:xfrm>
            <a:custGeom>
              <a:avLst/>
              <a:gdLst/>
              <a:ahLst/>
              <a:cxnLst/>
              <a:rect l="l" t="t" r="r" b="b"/>
              <a:pathLst>
                <a:path w="477" h="1680" extrusionOk="0">
                  <a:moveTo>
                    <a:pt x="0" y="0"/>
                  </a:moveTo>
                  <a:lnTo>
                    <a:pt x="0" y="1441"/>
                  </a:lnTo>
                  <a:cubicBezTo>
                    <a:pt x="0" y="1572"/>
                    <a:pt x="107" y="1679"/>
                    <a:pt x="238" y="1679"/>
                  </a:cubicBezTo>
                  <a:cubicBezTo>
                    <a:pt x="369" y="1679"/>
                    <a:pt x="476" y="1572"/>
                    <a:pt x="476" y="1441"/>
                  </a:cubicBezTo>
                  <a:lnTo>
                    <a:pt x="4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2291658" y="3708252"/>
              <a:ext cx="19413" cy="68372"/>
            </a:xfrm>
            <a:custGeom>
              <a:avLst/>
              <a:gdLst/>
              <a:ahLst/>
              <a:cxnLst/>
              <a:rect l="l" t="t" r="r" b="b"/>
              <a:pathLst>
                <a:path w="477" h="1680" extrusionOk="0">
                  <a:moveTo>
                    <a:pt x="0" y="0"/>
                  </a:moveTo>
                  <a:lnTo>
                    <a:pt x="0" y="1441"/>
                  </a:lnTo>
                  <a:cubicBezTo>
                    <a:pt x="0" y="1572"/>
                    <a:pt x="107" y="1679"/>
                    <a:pt x="238" y="1679"/>
                  </a:cubicBezTo>
                  <a:cubicBezTo>
                    <a:pt x="369" y="1679"/>
                    <a:pt x="476" y="1572"/>
                    <a:pt x="476" y="1441"/>
                  </a:cubicBezTo>
                  <a:lnTo>
                    <a:pt x="4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990188"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1212594" y="3708252"/>
              <a:ext cx="8262" cy="43139"/>
            </a:xfrm>
            <a:custGeom>
              <a:avLst/>
              <a:gdLst/>
              <a:ahLst/>
              <a:cxnLst/>
              <a:rect l="l" t="t" r="r" b="b"/>
              <a:pathLst>
                <a:path w="203" h="1060" extrusionOk="0">
                  <a:moveTo>
                    <a:pt x="0" y="0"/>
                  </a:moveTo>
                  <a:lnTo>
                    <a:pt x="0" y="965"/>
                  </a:lnTo>
                  <a:cubicBezTo>
                    <a:pt x="0"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1435488"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1657894" y="3708252"/>
              <a:ext cx="8262" cy="43139"/>
            </a:xfrm>
            <a:custGeom>
              <a:avLst/>
              <a:gdLst/>
              <a:ahLst/>
              <a:cxnLst/>
              <a:rect l="l" t="t" r="r" b="b"/>
              <a:pathLst>
                <a:path w="203"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1880788"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03682" y="3708252"/>
              <a:ext cx="8791" cy="43139"/>
            </a:xfrm>
            <a:custGeom>
              <a:avLst/>
              <a:gdLst/>
              <a:ahLst/>
              <a:cxnLst/>
              <a:rect l="l" t="t" r="r" b="b"/>
              <a:pathLst>
                <a:path w="216" h="1060" extrusionOk="0">
                  <a:moveTo>
                    <a:pt x="1" y="0"/>
                  </a:moveTo>
                  <a:lnTo>
                    <a:pt x="1" y="965"/>
                  </a:lnTo>
                  <a:cubicBezTo>
                    <a:pt x="1" y="1012"/>
                    <a:pt x="48"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326088"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1027507"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250401" y="3708252"/>
              <a:ext cx="8791" cy="43139"/>
            </a:xfrm>
            <a:custGeom>
              <a:avLst/>
              <a:gdLst/>
              <a:ahLst/>
              <a:cxnLst/>
              <a:rect l="l" t="t" r="r" b="b"/>
              <a:pathLst>
                <a:path w="216"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472807"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695701"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918106" y="3708252"/>
              <a:ext cx="8302" cy="43139"/>
            </a:xfrm>
            <a:custGeom>
              <a:avLst/>
              <a:gdLst/>
              <a:ahLst/>
              <a:cxnLst/>
              <a:rect l="l" t="t" r="r" b="b"/>
              <a:pathLst>
                <a:path w="204" h="1060" extrusionOk="0">
                  <a:moveTo>
                    <a:pt x="1" y="0"/>
                  </a:moveTo>
                  <a:lnTo>
                    <a:pt x="1" y="965"/>
                  </a:lnTo>
                  <a:cubicBezTo>
                    <a:pt x="1" y="1012"/>
                    <a:pt x="49"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2140960"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2363365" y="3708252"/>
              <a:ext cx="8262" cy="43139"/>
            </a:xfrm>
            <a:custGeom>
              <a:avLst/>
              <a:gdLst/>
              <a:ahLst/>
              <a:cxnLst/>
              <a:rect l="l" t="t" r="r" b="b"/>
              <a:pathLst>
                <a:path w="203" h="1060" extrusionOk="0">
                  <a:moveTo>
                    <a:pt x="0" y="0"/>
                  </a:moveTo>
                  <a:lnTo>
                    <a:pt x="0" y="965"/>
                  </a:lnTo>
                  <a:cubicBezTo>
                    <a:pt x="0" y="1012"/>
                    <a:pt x="48" y="1060"/>
                    <a:pt x="107" y="1060"/>
                  </a:cubicBezTo>
                  <a:cubicBezTo>
                    <a:pt x="155" y="1060"/>
                    <a:pt x="202" y="1012"/>
                    <a:pt x="202" y="965"/>
                  </a:cubicBezTo>
                  <a:lnTo>
                    <a:pt x="2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064337" y="3708252"/>
              <a:ext cx="8791" cy="43139"/>
            </a:xfrm>
            <a:custGeom>
              <a:avLst/>
              <a:gdLst/>
              <a:ahLst/>
              <a:cxnLst/>
              <a:rect l="l" t="t" r="r" b="b"/>
              <a:pathLst>
                <a:path w="216"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286743"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509637"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732043" y="3708252"/>
              <a:ext cx="8302" cy="43139"/>
            </a:xfrm>
            <a:custGeom>
              <a:avLst/>
              <a:gdLst/>
              <a:ahLst/>
              <a:cxnLst/>
              <a:rect l="l" t="t" r="r" b="b"/>
              <a:pathLst>
                <a:path w="204" h="1060" extrusionOk="0">
                  <a:moveTo>
                    <a:pt x="1" y="0"/>
                  </a:moveTo>
                  <a:lnTo>
                    <a:pt x="1" y="965"/>
                  </a:lnTo>
                  <a:cubicBezTo>
                    <a:pt x="1" y="1012"/>
                    <a:pt x="49"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54896" y="3708252"/>
              <a:ext cx="8750" cy="43221"/>
            </a:xfrm>
            <a:custGeom>
              <a:avLst/>
              <a:gdLst/>
              <a:ahLst/>
              <a:cxnLst/>
              <a:rect l="l" t="t" r="r" b="b"/>
              <a:pathLst>
                <a:path w="215" h="1062" extrusionOk="0">
                  <a:moveTo>
                    <a:pt x="0" y="0"/>
                  </a:moveTo>
                  <a:lnTo>
                    <a:pt x="0" y="965"/>
                  </a:lnTo>
                  <a:cubicBezTo>
                    <a:pt x="0" y="1018"/>
                    <a:pt x="38" y="1062"/>
                    <a:pt x="89" y="1062"/>
                  </a:cubicBezTo>
                  <a:cubicBezTo>
                    <a:pt x="95" y="1062"/>
                    <a:pt x="101" y="1061"/>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77302"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400196"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1097749" y="3708252"/>
              <a:ext cx="8262" cy="43139"/>
            </a:xfrm>
            <a:custGeom>
              <a:avLst/>
              <a:gdLst/>
              <a:ahLst/>
              <a:cxnLst/>
              <a:rect l="l" t="t" r="r" b="b"/>
              <a:pathLst>
                <a:path w="203" h="1060" extrusionOk="0">
                  <a:moveTo>
                    <a:pt x="0" y="0"/>
                  </a:moveTo>
                  <a:lnTo>
                    <a:pt x="0" y="965"/>
                  </a:lnTo>
                  <a:cubicBezTo>
                    <a:pt x="0" y="1012"/>
                    <a:pt x="36" y="1060"/>
                    <a:pt x="95"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320643"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43049" y="3708252"/>
              <a:ext cx="8262" cy="43139"/>
            </a:xfrm>
            <a:custGeom>
              <a:avLst/>
              <a:gdLst/>
              <a:ahLst/>
              <a:cxnLst/>
              <a:rect l="l" t="t" r="r" b="b"/>
              <a:pathLst>
                <a:path w="203" h="1060" extrusionOk="0">
                  <a:moveTo>
                    <a:pt x="0" y="0"/>
                  </a:moveTo>
                  <a:lnTo>
                    <a:pt x="0" y="965"/>
                  </a:lnTo>
                  <a:cubicBezTo>
                    <a:pt x="0" y="1012"/>
                    <a:pt x="48"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765943"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988837"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2211242" y="3708252"/>
              <a:ext cx="8302" cy="43139"/>
            </a:xfrm>
            <a:custGeom>
              <a:avLst/>
              <a:gdLst/>
              <a:ahLst/>
              <a:cxnLst/>
              <a:rect l="l" t="t" r="r" b="b"/>
              <a:pathLst>
                <a:path w="204" h="1060" extrusionOk="0">
                  <a:moveTo>
                    <a:pt x="1" y="0"/>
                  </a:moveTo>
                  <a:lnTo>
                    <a:pt x="1" y="965"/>
                  </a:lnTo>
                  <a:cubicBezTo>
                    <a:pt x="1" y="1012"/>
                    <a:pt x="48" y="1060"/>
                    <a:pt x="108"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130225"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849175"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883116" y="3708252"/>
              <a:ext cx="8750" cy="43139"/>
            </a:xfrm>
            <a:custGeom>
              <a:avLst/>
              <a:gdLst/>
              <a:ahLst/>
              <a:cxnLst/>
              <a:rect l="l" t="t" r="r" b="b"/>
              <a:pathLst>
                <a:path w="215" h="1060" extrusionOk="0">
                  <a:moveTo>
                    <a:pt x="13" y="0"/>
                  </a:moveTo>
                  <a:lnTo>
                    <a:pt x="13"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915104"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1352630" y="3708252"/>
              <a:ext cx="8262" cy="43139"/>
            </a:xfrm>
            <a:custGeom>
              <a:avLst/>
              <a:gdLst/>
              <a:ahLst/>
              <a:cxnLst/>
              <a:rect l="l" t="t" r="r" b="b"/>
              <a:pathLst>
                <a:path w="203"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1575524"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1797930" y="3708252"/>
              <a:ext cx="8302" cy="43139"/>
            </a:xfrm>
            <a:custGeom>
              <a:avLst/>
              <a:gdLst/>
              <a:ahLst/>
              <a:cxnLst/>
              <a:rect l="l" t="t" r="r" b="b"/>
              <a:pathLst>
                <a:path w="204"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020824"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
            <p:cNvSpPr/>
            <p:nvPr/>
          </p:nvSpPr>
          <p:spPr>
            <a:xfrm>
              <a:off x="-2243718"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
            <p:cNvSpPr/>
            <p:nvPr/>
          </p:nvSpPr>
          <p:spPr>
            <a:xfrm>
              <a:off x="-1832807" y="3925776"/>
              <a:ext cx="116802" cy="58238"/>
            </a:xfrm>
            <a:custGeom>
              <a:avLst/>
              <a:gdLst/>
              <a:ahLst/>
              <a:cxnLst/>
              <a:rect l="l" t="t" r="r" b="b"/>
              <a:pathLst>
                <a:path w="2870" h="1431" extrusionOk="0">
                  <a:moveTo>
                    <a:pt x="1407" y="1"/>
                  </a:moveTo>
                  <a:cubicBezTo>
                    <a:pt x="631" y="1"/>
                    <a:pt x="12" y="295"/>
                    <a:pt x="12" y="680"/>
                  </a:cubicBezTo>
                  <a:cubicBezTo>
                    <a:pt x="0" y="1073"/>
                    <a:pt x="631" y="1406"/>
                    <a:pt x="1417" y="1430"/>
                  </a:cubicBezTo>
                  <a:cubicBezTo>
                    <a:pt x="1432" y="1430"/>
                    <a:pt x="1448" y="1430"/>
                    <a:pt x="1463" y="1430"/>
                  </a:cubicBezTo>
                  <a:cubicBezTo>
                    <a:pt x="2228" y="1430"/>
                    <a:pt x="2846" y="1137"/>
                    <a:pt x="2858" y="751"/>
                  </a:cubicBezTo>
                  <a:cubicBezTo>
                    <a:pt x="2870" y="358"/>
                    <a:pt x="2239" y="25"/>
                    <a:pt x="1453" y="1"/>
                  </a:cubicBezTo>
                  <a:cubicBezTo>
                    <a:pt x="1438" y="1"/>
                    <a:pt x="1422" y="1"/>
                    <a:pt x="1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523189" y="3916090"/>
              <a:ext cx="116313" cy="58238"/>
            </a:xfrm>
            <a:custGeom>
              <a:avLst/>
              <a:gdLst/>
              <a:ahLst/>
              <a:cxnLst/>
              <a:rect l="l" t="t" r="r" b="b"/>
              <a:pathLst>
                <a:path w="2858" h="1431" extrusionOk="0">
                  <a:moveTo>
                    <a:pt x="1396" y="1"/>
                  </a:moveTo>
                  <a:cubicBezTo>
                    <a:pt x="631" y="1"/>
                    <a:pt x="12" y="295"/>
                    <a:pt x="12" y="692"/>
                  </a:cubicBezTo>
                  <a:cubicBezTo>
                    <a:pt x="1" y="1085"/>
                    <a:pt x="632" y="1406"/>
                    <a:pt x="1417" y="1430"/>
                  </a:cubicBezTo>
                  <a:cubicBezTo>
                    <a:pt x="1432" y="1430"/>
                    <a:pt x="1447" y="1430"/>
                    <a:pt x="1461" y="1430"/>
                  </a:cubicBezTo>
                  <a:cubicBezTo>
                    <a:pt x="2227" y="1430"/>
                    <a:pt x="2846" y="1125"/>
                    <a:pt x="2858" y="739"/>
                  </a:cubicBezTo>
                  <a:cubicBezTo>
                    <a:pt x="2858" y="346"/>
                    <a:pt x="2227" y="13"/>
                    <a:pt x="1441" y="1"/>
                  </a:cubicBezTo>
                  <a:cubicBezTo>
                    <a:pt x="1426" y="1"/>
                    <a:pt x="1411" y="1"/>
                    <a:pt x="13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673887" y="3868923"/>
              <a:ext cx="117779" cy="68087"/>
            </a:xfrm>
            <a:custGeom>
              <a:avLst/>
              <a:gdLst/>
              <a:ahLst/>
              <a:cxnLst/>
              <a:rect l="l" t="t" r="r" b="b"/>
              <a:pathLst>
                <a:path w="2894" h="1673" extrusionOk="0">
                  <a:moveTo>
                    <a:pt x="216" y="1"/>
                  </a:moveTo>
                  <a:cubicBezTo>
                    <a:pt x="117" y="1"/>
                    <a:pt x="18" y="66"/>
                    <a:pt x="13" y="196"/>
                  </a:cubicBezTo>
                  <a:cubicBezTo>
                    <a:pt x="1" y="993"/>
                    <a:pt x="632" y="1648"/>
                    <a:pt x="1418" y="1660"/>
                  </a:cubicBezTo>
                  <a:lnTo>
                    <a:pt x="1418" y="1672"/>
                  </a:lnTo>
                  <a:cubicBezTo>
                    <a:pt x="1425" y="1672"/>
                    <a:pt x="1432" y="1672"/>
                    <a:pt x="1440" y="1672"/>
                  </a:cubicBezTo>
                  <a:cubicBezTo>
                    <a:pt x="2227" y="1672"/>
                    <a:pt x="2870" y="1046"/>
                    <a:pt x="2894" y="267"/>
                  </a:cubicBezTo>
                  <a:cubicBezTo>
                    <a:pt x="2894" y="127"/>
                    <a:pt x="2791" y="56"/>
                    <a:pt x="2689" y="56"/>
                  </a:cubicBezTo>
                  <a:cubicBezTo>
                    <a:pt x="2592" y="56"/>
                    <a:pt x="2495" y="121"/>
                    <a:pt x="2489" y="255"/>
                  </a:cubicBezTo>
                  <a:cubicBezTo>
                    <a:pt x="2430" y="783"/>
                    <a:pt x="1979" y="1172"/>
                    <a:pt x="1453" y="1172"/>
                  </a:cubicBezTo>
                  <a:cubicBezTo>
                    <a:pt x="1445" y="1172"/>
                    <a:pt x="1437" y="1172"/>
                    <a:pt x="1429" y="1172"/>
                  </a:cubicBezTo>
                  <a:cubicBezTo>
                    <a:pt x="894" y="1160"/>
                    <a:pt x="453" y="743"/>
                    <a:pt x="417" y="208"/>
                  </a:cubicBezTo>
                  <a:cubicBezTo>
                    <a:pt x="417" y="69"/>
                    <a:pt x="317" y="1"/>
                    <a:pt x="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778559" y="3845848"/>
              <a:ext cx="64506" cy="63529"/>
            </a:xfrm>
            <a:custGeom>
              <a:avLst/>
              <a:gdLst/>
              <a:ahLst/>
              <a:cxnLst/>
              <a:rect l="l" t="t" r="r" b="b"/>
              <a:pathLst>
                <a:path w="1585" h="1561" extrusionOk="0">
                  <a:moveTo>
                    <a:pt x="789" y="0"/>
                  </a:moveTo>
                  <a:cubicBezTo>
                    <a:pt x="370" y="0"/>
                    <a:pt x="25" y="341"/>
                    <a:pt x="13" y="763"/>
                  </a:cubicBezTo>
                  <a:cubicBezTo>
                    <a:pt x="1" y="1191"/>
                    <a:pt x="346" y="1560"/>
                    <a:pt x="775" y="1560"/>
                  </a:cubicBezTo>
                  <a:cubicBezTo>
                    <a:pt x="782" y="1561"/>
                    <a:pt x="790" y="1561"/>
                    <a:pt x="797" y="1561"/>
                  </a:cubicBezTo>
                  <a:cubicBezTo>
                    <a:pt x="1227" y="1561"/>
                    <a:pt x="1573" y="1220"/>
                    <a:pt x="1584" y="798"/>
                  </a:cubicBezTo>
                  <a:cubicBezTo>
                    <a:pt x="1584" y="370"/>
                    <a:pt x="1251" y="13"/>
                    <a:pt x="811" y="1"/>
                  </a:cubicBezTo>
                  <a:cubicBezTo>
                    <a:pt x="803" y="0"/>
                    <a:pt x="796" y="0"/>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514968" y="3851179"/>
              <a:ext cx="64506" cy="64017"/>
            </a:xfrm>
            <a:custGeom>
              <a:avLst/>
              <a:gdLst/>
              <a:ahLst/>
              <a:cxnLst/>
              <a:rect l="l" t="t" r="r" b="b"/>
              <a:pathLst>
                <a:path w="1585" h="1573" extrusionOk="0">
                  <a:moveTo>
                    <a:pt x="811" y="1"/>
                  </a:moveTo>
                  <a:cubicBezTo>
                    <a:pt x="370" y="1"/>
                    <a:pt x="13" y="334"/>
                    <a:pt x="1" y="775"/>
                  </a:cubicBezTo>
                  <a:cubicBezTo>
                    <a:pt x="1" y="1203"/>
                    <a:pt x="334" y="1560"/>
                    <a:pt x="775" y="1572"/>
                  </a:cubicBezTo>
                  <a:cubicBezTo>
                    <a:pt x="782" y="1572"/>
                    <a:pt x="789" y="1573"/>
                    <a:pt x="796" y="1573"/>
                  </a:cubicBezTo>
                  <a:cubicBezTo>
                    <a:pt x="1215" y="1573"/>
                    <a:pt x="1561" y="1232"/>
                    <a:pt x="1573" y="810"/>
                  </a:cubicBezTo>
                  <a:cubicBezTo>
                    <a:pt x="1584" y="370"/>
                    <a:pt x="1239" y="13"/>
                    <a:pt x="8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99641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254"/>
        <p:cNvGrpSpPr/>
        <p:nvPr/>
      </p:nvGrpSpPr>
      <p:grpSpPr>
        <a:xfrm>
          <a:off x="0" y="0"/>
          <a:ext cx="0" cy="0"/>
          <a:chOff x="0" y="0"/>
          <a:chExt cx="0" cy="0"/>
        </a:xfrm>
      </p:grpSpPr>
      <p:sp>
        <p:nvSpPr>
          <p:cNvPr id="255" name="Google Shape;255;p3"/>
          <p:cNvSpPr txBox="1">
            <a:spLocks noGrp="1"/>
          </p:cNvSpPr>
          <p:nvPr>
            <p:ph type="title"/>
          </p:nvPr>
        </p:nvSpPr>
        <p:spPr>
          <a:xfrm>
            <a:off x="2714433" y="2867800"/>
            <a:ext cx="67632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256" name="Google Shape;256;p3"/>
          <p:cNvGrpSpPr/>
          <p:nvPr/>
        </p:nvGrpSpPr>
        <p:grpSpPr>
          <a:xfrm>
            <a:off x="-1994274" y="-2442984"/>
            <a:ext cx="16300807" cy="12071603"/>
            <a:chOff x="-992100" y="-432575"/>
            <a:chExt cx="9566950" cy="7084828"/>
          </a:xfrm>
        </p:grpSpPr>
        <p:sp>
          <p:nvSpPr>
            <p:cNvPr id="257" name="Google Shape;257;p3"/>
            <p:cNvSpPr/>
            <p:nvPr/>
          </p:nvSpPr>
          <p:spPr>
            <a:xfrm>
              <a:off x="6099850" y="496500"/>
              <a:ext cx="2475000" cy="2310875"/>
            </a:xfrm>
            <a:custGeom>
              <a:avLst/>
              <a:gdLst/>
              <a:ahLst/>
              <a:cxnLst/>
              <a:rect l="l" t="t" r="r" b="b"/>
              <a:pathLst>
                <a:path w="99000" h="92435" extrusionOk="0">
                  <a:moveTo>
                    <a:pt x="28892" y="0"/>
                  </a:moveTo>
                  <a:cubicBezTo>
                    <a:pt x="20401" y="0"/>
                    <a:pt x="12115" y="4088"/>
                    <a:pt x="6871" y="11185"/>
                  </a:cubicBezTo>
                  <a:cubicBezTo>
                    <a:pt x="1561" y="18353"/>
                    <a:pt x="1" y="28568"/>
                    <a:pt x="1346" y="37260"/>
                  </a:cubicBezTo>
                  <a:cubicBezTo>
                    <a:pt x="3049" y="48130"/>
                    <a:pt x="7156" y="60417"/>
                    <a:pt x="12276" y="70133"/>
                  </a:cubicBezTo>
                  <a:cubicBezTo>
                    <a:pt x="17860" y="80718"/>
                    <a:pt x="27278" y="90064"/>
                    <a:pt x="39065" y="92040"/>
                  </a:cubicBezTo>
                  <a:cubicBezTo>
                    <a:pt x="40690" y="92309"/>
                    <a:pt x="42329" y="92434"/>
                    <a:pt x="43969" y="92434"/>
                  </a:cubicBezTo>
                  <a:cubicBezTo>
                    <a:pt x="49369" y="92434"/>
                    <a:pt x="54788" y="91079"/>
                    <a:pt x="59830" y="89052"/>
                  </a:cubicBezTo>
                  <a:cubicBezTo>
                    <a:pt x="79737" y="81015"/>
                    <a:pt x="97025" y="60322"/>
                    <a:pt x="98335" y="38367"/>
                  </a:cubicBezTo>
                  <a:cubicBezTo>
                    <a:pt x="99000" y="27605"/>
                    <a:pt x="93443" y="9590"/>
                    <a:pt x="80115" y="9590"/>
                  </a:cubicBezTo>
                  <a:cubicBezTo>
                    <a:pt x="80084" y="9590"/>
                    <a:pt x="80053" y="9590"/>
                    <a:pt x="80023" y="9590"/>
                  </a:cubicBezTo>
                  <a:cubicBezTo>
                    <a:pt x="79856" y="9590"/>
                    <a:pt x="79689" y="9590"/>
                    <a:pt x="79523" y="9614"/>
                  </a:cubicBezTo>
                  <a:cubicBezTo>
                    <a:pt x="75260" y="9768"/>
                    <a:pt x="71307" y="11935"/>
                    <a:pt x="67069" y="12471"/>
                  </a:cubicBezTo>
                  <a:cubicBezTo>
                    <a:pt x="66289" y="12570"/>
                    <a:pt x="65521" y="12617"/>
                    <a:pt x="64761" y="12617"/>
                  </a:cubicBezTo>
                  <a:cubicBezTo>
                    <a:pt x="55022" y="12617"/>
                    <a:pt x="46846" y="4941"/>
                    <a:pt x="38065" y="1660"/>
                  </a:cubicBezTo>
                  <a:cubicBezTo>
                    <a:pt x="35070" y="536"/>
                    <a:pt x="31968" y="0"/>
                    <a:pt x="288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3"/>
            <p:cNvSpPr/>
            <p:nvPr/>
          </p:nvSpPr>
          <p:spPr>
            <a:xfrm>
              <a:off x="-552692" y="3602067"/>
              <a:ext cx="2556600" cy="2425125"/>
            </a:xfrm>
            <a:custGeom>
              <a:avLst/>
              <a:gdLst/>
              <a:ahLst/>
              <a:cxnLst/>
              <a:rect l="l" t="t" r="r" b="b"/>
              <a:pathLst>
                <a:path w="102264" h="97005" extrusionOk="0">
                  <a:moveTo>
                    <a:pt x="38626" y="0"/>
                  </a:moveTo>
                  <a:cubicBezTo>
                    <a:pt x="35430" y="0"/>
                    <a:pt x="32203" y="553"/>
                    <a:pt x="29100" y="1692"/>
                  </a:cubicBezTo>
                  <a:cubicBezTo>
                    <a:pt x="20718" y="4752"/>
                    <a:pt x="13800" y="12419"/>
                    <a:pt x="10145" y="20420"/>
                  </a:cubicBezTo>
                  <a:cubicBezTo>
                    <a:pt x="5561" y="30445"/>
                    <a:pt x="2239" y="42959"/>
                    <a:pt x="1167" y="53901"/>
                  </a:cubicBezTo>
                  <a:cubicBezTo>
                    <a:pt x="1" y="65807"/>
                    <a:pt x="2727" y="78797"/>
                    <a:pt x="11478" y="86940"/>
                  </a:cubicBezTo>
                  <a:cubicBezTo>
                    <a:pt x="16658" y="91763"/>
                    <a:pt x="23516" y="94465"/>
                    <a:pt x="30457" y="95870"/>
                  </a:cubicBezTo>
                  <a:cubicBezTo>
                    <a:pt x="34234" y="96630"/>
                    <a:pt x="38164" y="97004"/>
                    <a:pt x="42146" y="97004"/>
                  </a:cubicBezTo>
                  <a:cubicBezTo>
                    <a:pt x="60368" y="97004"/>
                    <a:pt x="79686" y="89178"/>
                    <a:pt x="90512" y="74737"/>
                  </a:cubicBezTo>
                  <a:cubicBezTo>
                    <a:pt x="96989" y="66069"/>
                    <a:pt x="102263" y="47912"/>
                    <a:pt x="91048" y="40601"/>
                  </a:cubicBezTo>
                  <a:cubicBezTo>
                    <a:pt x="90917" y="40518"/>
                    <a:pt x="90774" y="40423"/>
                    <a:pt x="90643" y="40363"/>
                  </a:cubicBezTo>
                  <a:cubicBezTo>
                    <a:pt x="86976" y="38149"/>
                    <a:pt x="82487" y="37792"/>
                    <a:pt x="78665" y="35898"/>
                  </a:cubicBezTo>
                  <a:cubicBezTo>
                    <a:pt x="68914" y="31100"/>
                    <a:pt x="66354" y="19075"/>
                    <a:pt x="60401" y="10895"/>
                  </a:cubicBezTo>
                  <a:cubicBezTo>
                    <a:pt x="55264" y="3842"/>
                    <a:pt x="47055" y="0"/>
                    <a:pt x="386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5324252" y="3876103"/>
              <a:ext cx="3025100" cy="2776150"/>
            </a:xfrm>
            <a:custGeom>
              <a:avLst/>
              <a:gdLst/>
              <a:ahLst/>
              <a:cxnLst/>
              <a:rect l="l" t="t" r="r" b="b"/>
              <a:pathLst>
                <a:path w="121004" h="111046" extrusionOk="0">
                  <a:moveTo>
                    <a:pt x="34887" y="0"/>
                  </a:moveTo>
                  <a:cubicBezTo>
                    <a:pt x="23602" y="0"/>
                    <a:pt x="12761" y="5967"/>
                    <a:pt x="6608" y="15874"/>
                  </a:cubicBezTo>
                  <a:cubicBezTo>
                    <a:pt x="881" y="25125"/>
                    <a:pt x="0" y="37663"/>
                    <a:pt x="2500" y="48104"/>
                  </a:cubicBezTo>
                  <a:cubicBezTo>
                    <a:pt x="5632" y="61154"/>
                    <a:pt x="11835" y="75655"/>
                    <a:pt x="19026" y="86954"/>
                  </a:cubicBezTo>
                  <a:cubicBezTo>
                    <a:pt x="26861" y="99254"/>
                    <a:pt x="39219" y="109683"/>
                    <a:pt x="53733" y="110922"/>
                  </a:cubicBezTo>
                  <a:cubicBezTo>
                    <a:pt x="54720" y="111005"/>
                    <a:pt x="55708" y="111045"/>
                    <a:pt x="56694" y="111045"/>
                  </a:cubicBezTo>
                  <a:cubicBezTo>
                    <a:pt x="64297" y="111045"/>
                    <a:pt x="71835" y="108656"/>
                    <a:pt x="78665" y="105231"/>
                  </a:cubicBezTo>
                  <a:cubicBezTo>
                    <a:pt x="102060" y="93491"/>
                    <a:pt x="121003" y="66642"/>
                    <a:pt x="120420" y="39853"/>
                  </a:cubicBezTo>
                  <a:cubicBezTo>
                    <a:pt x="120155" y="27100"/>
                    <a:pt x="112117" y="6641"/>
                    <a:pt x="96836" y="6641"/>
                  </a:cubicBezTo>
                  <a:cubicBezTo>
                    <a:pt x="96338" y="6641"/>
                    <a:pt x="95834" y="6662"/>
                    <a:pt x="95321" y="6707"/>
                  </a:cubicBezTo>
                  <a:cubicBezTo>
                    <a:pt x="95119" y="6730"/>
                    <a:pt x="94929" y="6742"/>
                    <a:pt x="94714" y="6754"/>
                  </a:cubicBezTo>
                  <a:cubicBezTo>
                    <a:pt x="89559" y="7373"/>
                    <a:pt x="84975" y="10397"/>
                    <a:pt x="79879" y="11469"/>
                  </a:cubicBezTo>
                  <a:cubicBezTo>
                    <a:pt x="78302" y="11801"/>
                    <a:pt x="76746" y="11950"/>
                    <a:pt x="75209" y="11950"/>
                  </a:cubicBezTo>
                  <a:cubicBezTo>
                    <a:pt x="64112" y="11950"/>
                    <a:pt x="53981" y="4176"/>
                    <a:pt x="43565" y="1206"/>
                  </a:cubicBezTo>
                  <a:cubicBezTo>
                    <a:pt x="40691" y="391"/>
                    <a:pt x="37775" y="0"/>
                    <a:pt x="348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2373800" y="-432575"/>
              <a:ext cx="3024500" cy="1637675"/>
            </a:xfrm>
            <a:custGeom>
              <a:avLst/>
              <a:gdLst/>
              <a:ahLst/>
              <a:cxnLst/>
              <a:rect l="l" t="t" r="r" b="b"/>
              <a:pathLst>
                <a:path w="120980" h="65507" extrusionOk="0">
                  <a:moveTo>
                    <a:pt x="34887" y="1"/>
                  </a:moveTo>
                  <a:cubicBezTo>
                    <a:pt x="23602" y="1"/>
                    <a:pt x="12761" y="3518"/>
                    <a:pt x="6608" y="9367"/>
                  </a:cubicBezTo>
                  <a:cubicBezTo>
                    <a:pt x="881" y="14808"/>
                    <a:pt x="0" y="22226"/>
                    <a:pt x="2501" y="28370"/>
                  </a:cubicBezTo>
                  <a:cubicBezTo>
                    <a:pt x="5620" y="36061"/>
                    <a:pt x="11835" y="44622"/>
                    <a:pt x="19027" y="51289"/>
                  </a:cubicBezTo>
                  <a:cubicBezTo>
                    <a:pt x="26849" y="58552"/>
                    <a:pt x="39220" y="64695"/>
                    <a:pt x="53733" y="65434"/>
                  </a:cubicBezTo>
                  <a:cubicBezTo>
                    <a:pt x="54722" y="65483"/>
                    <a:pt x="55711" y="65507"/>
                    <a:pt x="56698" y="65507"/>
                  </a:cubicBezTo>
                  <a:cubicBezTo>
                    <a:pt x="64296" y="65507"/>
                    <a:pt x="71813" y="64099"/>
                    <a:pt x="78641" y="62076"/>
                  </a:cubicBezTo>
                  <a:cubicBezTo>
                    <a:pt x="102037" y="55159"/>
                    <a:pt x="120980" y="39323"/>
                    <a:pt x="120408" y="23512"/>
                  </a:cubicBezTo>
                  <a:cubicBezTo>
                    <a:pt x="120132" y="15995"/>
                    <a:pt x="112096" y="3923"/>
                    <a:pt x="96819" y="3923"/>
                  </a:cubicBezTo>
                  <a:cubicBezTo>
                    <a:pt x="96320" y="3923"/>
                    <a:pt x="95813" y="3935"/>
                    <a:pt x="95298" y="3962"/>
                  </a:cubicBezTo>
                  <a:cubicBezTo>
                    <a:pt x="95107" y="3962"/>
                    <a:pt x="94905" y="3974"/>
                    <a:pt x="94715" y="3986"/>
                  </a:cubicBezTo>
                  <a:cubicBezTo>
                    <a:pt x="89547" y="4367"/>
                    <a:pt x="84963" y="6153"/>
                    <a:pt x="79879" y="6772"/>
                  </a:cubicBezTo>
                  <a:cubicBezTo>
                    <a:pt x="78303" y="6967"/>
                    <a:pt x="76748" y="7055"/>
                    <a:pt x="75212" y="7055"/>
                  </a:cubicBezTo>
                  <a:cubicBezTo>
                    <a:pt x="64114" y="7055"/>
                    <a:pt x="53982" y="2468"/>
                    <a:pt x="43565" y="711"/>
                  </a:cubicBezTo>
                  <a:cubicBezTo>
                    <a:pt x="40691" y="231"/>
                    <a:pt x="37774" y="1"/>
                    <a:pt x="348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992100" y="332625"/>
              <a:ext cx="2386625" cy="2439350"/>
            </a:xfrm>
            <a:custGeom>
              <a:avLst/>
              <a:gdLst/>
              <a:ahLst/>
              <a:cxnLst/>
              <a:rect l="l" t="t" r="r" b="b"/>
              <a:pathLst>
                <a:path w="95465" h="97574" extrusionOk="0">
                  <a:moveTo>
                    <a:pt x="61914" y="1"/>
                  </a:moveTo>
                  <a:cubicBezTo>
                    <a:pt x="59617" y="1"/>
                    <a:pt x="57347" y="196"/>
                    <a:pt x="55174" y="571"/>
                  </a:cubicBezTo>
                  <a:cubicBezTo>
                    <a:pt x="44327" y="2453"/>
                    <a:pt x="32124" y="6763"/>
                    <a:pt x="22491" y="12061"/>
                  </a:cubicBezTo>
                  <a:cubicBezTo>
                    <a:pt x="12014" y="17824"/>
                    <a:pt x="2834" y="27408"/>
                    <a:pt x="1060" y="39219"/>
                  </a:cubicBezTo>
                  <a:cubicBezTo>
                    <a:pt x="0" y="46220"/>
                    <a:pt x="1644" y="53411"/>
                    <a:pt x="4406" y="59924"/>
                  </a:cubicBezTo>
                  <a:cubicBezTo>
                    <a:pt x="12788" y="79712"/>
                    <a:pt x="33779" y="96607"/>
                    <a:pt x="55757" y="97548"/>
                  </a:cubicBezTo>
                  <a:cubicBezTo>
                    <a:pt x="56150" y="97565"/>
                    <a:pt x="56552" y="97573"/>
                    <a:pt x="56963" y="97573"/>
                  </a:cubicBezTo>
                  <a:cubicBezTo>
                    <a:pt x="67828" y="97573"/>
                    <a:pt x="84500" y="91631"/>
                    <a:pt x="84213" y="78724"/>
                  </a:cubicBezTo>
                  <a:cubicBezTo>
                    <a:pt x="84213" y="78557"/>
                    <a:pt x="84201" y="78402"/>
                    <a:pt x="84201" y="78236"/>
                  </a:cubicBezTo>
                  <a:cubicBezTo>
                    <a:pt x="83963" y="73973"/>
                    <a:pt x="81725" y="70068"/>
                    <a:pt x="81118" y="65841"/>
                  </a:cubicBezTo>
                  <a:cubicBezTo>
                    <a:pt x="79570" y="55090"/>
                    <a:pt x="88035" y="46172"/>
                    <a:pt x="91429" y="36659"/>
                  </a:cubicBezTo>
                  <a:cubicBezTo>
                    <a:pt x="95465" y="25324"/>
                    <a:pt x="91155" y="12609"/>
                    <a:pt x="81356" y="5632"/>
                  </a:cubicBezTo>
                  <a:cubicBezTo>
                    <a:pt x="75902" y="1749"/>
                    <a:pt x="68790" y="1"/>
                    <a:pt x="619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09236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3"/>
        </a:solidFill>
        <a:effectLst/>
      </p:bgPr>
    </p:bg>
    <p:spTree>
      <p:nvGrpSpPr>
        <p:cNvPr id="1" name="Shape 262"/>
        <p:cNvGrpSpPr/>
        <p:nvPr/>
      </p:nvGrpSpPr>
      <p:grpSpPr>
        <a:xfrm>
          <a:off x="0" y="0"/>
          <a:ext cx="0" cy="0"/>
          <a:chOff x="0" y="0"/>
          <a:chExt cx="0" cy="0"/>
        </a:xfrm>
      </p:grpSpPr>
      <p:sp>
        <p:nvSpPr>
          <p:cNvPr id="263" name="Google Shape;263;p4"/>
          <p:cNvSpPr txBox="1">
            <a:spLocks noGrp="1"/>
          </p:cNvSpPr>
          <p:nvPr>
            <p:ph type="title"/>
          </p:nvPr>
        </p:nvSpPr>
        <p:spPr>
          <a:xfrm>
            <a:off x="960000" y="441600"/>
            <a:ext cx="10272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4" name="Google Shape;264;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b" anchorCtr="0">
            <a:noAutofit/>
          </a:bodyPr>
          <a:lstStyle>
            <a:lvl1pPr marL="609585" lvl="0" indent="-406390">
              <a:lnSpc>
                <a:spcPct val="100000"/>
              </a:lnSpc>
              <a:spcBef>
                <a:spcPts val="0"/>
              </a:spcBef>
              <a:spcAft>
                <a:spcPts val="0"/>
              </a:spcAft>
              <a:buSzPts val="1200"/>
              <a:buChar char="●"/>
              <a:defRPr sz="1600"/>
            </a:lvl1pPr>
            <a:lvl2pPr marL="1219170" lvl="1" indent="-406390">
              <a:lnSpc>
                <a:spcPct val="100000"/>
              </a:lnSpc>
              <a:spcBef>
                <a:spcPts val="0"/>
              </a:spcBef>
              <a:spcAft>
                <a:spcPts val="0"/>
              </a:spcAft>
              <a:buSzPts val="1200"/>
              <a:buChar char="○"/>
              <a:defRPr sz="1600"/>
            </a:lvl2pPr>
            <a:lvl3pPr marL="1828754" lvl="2" indent="-406390">
              <a:lnSpc>
                <a:spcPct val="100000"/>
              </a:lnSpc>
              <a:spcBef>
                <a:spcPts val="0"/>
              </a:spcBef>
              <a:spcAft>
                <a:spcPts val="0"/>
              </a:spcAft>
              <a:buSzPts val="1200"/>
              <a:buChar char="■"/>
              <a:defRPr sz="1600"/>
            </a:lvl3pPr>
            <a:lvl4pPr marL="2438339" lvl="3" indent="-406390">
              <a:lnSpc>
                <a:spcPct val="100000"/>
              </a:lnSpc>
              <a:spcBef>
                <a:spcPts val="0"/>
              </a:spcBef>
              <a:spcAft>
                <a:spcPts val="0"/>
              </a:spcAft>
              <a:buSzPts val="1200"/>
              <a:buChar char="●"/>
              <a:defRPr sz="1600"/>
            </a:lvl4pPr>
            <a:lvl5pPr marL="3047924" lvl="4" indent="-406390">
              <a:lnSpc>
                <a:spcPct val="100000"/>
              </a:lnSpc>
              <a:spcBef>
                <a:spcPts val="0"/>
              </a:spcBef>
              <a:spcAft>
                <a:spcPts val="0"/>
              </a:spcAft>
              <a:buSzPts val="1200"/>
              <a:buChar char="○"/>
              <a:defRPr sz="1600"/>
            </a:lvl5pPr>
            <a:lvl6pPr marL="3657509" lvl="5" indent="-406390">
              <a:lnSpc>
                <a:spcPct val="100000"/>
              </a:lnSpc>
              <a:spcBef>
                <a:spcPts val="0"/>
              </a:spcBef>
              <a:spcAft>
                <a:spcPts val="0"/>
              </a:spcAft>
              <a:buSzPts val="1200"/>
              <a:buChar char="■"/>
              <a:defRPr sz="1600"/>
            </a:lvl6pPr>
            <a:lvl7pPr marL="4267093" lvl="6" indent="-406390">
              <a:lnSpc>
                <a:spcPct val="100000"/>
              </a:lnSpc>
              <a:spcBef>
                <a:spcPts val="0"/>
              </a:spcBef>
              <a:spcAft>
                <a:spcPts val="0"/>
              </a:spcAft>
              <a:buSzPts val="1200"/>
              <a:buChar char="●"/>
              <a:defRPr sz="1600"/>
            </a:lvl7pPr>
            <a:lvl8pPr marL="4876678" lvl="7" indent="-406390">
              <a:lnSpc>
                <a:spcPct val="100000"/>
              </a:lnSpc>
              <a:spcBef>
                <a:spcPts val="0"/>
              </a:spcBef>
              <a:spcAft>
                <a:spcPts val="0"/>
              </a:spcAft>
              <a:buSzPts val="1200"/>
              <a:buChar char="○"/>
              <a:defRPr sz="1600"/>
            </a:lvl8pPr>
            <a:lvl9pPr marL="5486263" lvl="8" indent="-406390">
              <a:lnSpc>
                <a:spcPct val="100000"/>
              </a:lnSpc>
              <a:spcBef>
                <a:spcPts val="0"/>
              </a:spcBef>
              <a:spcAft>
                <a:spcPts val="0"/>
              </a:spcAft>
              <a:buSzPts val="1200"/>
              <a:buChar char="■"/>
              <a:defRPr sz="1600"/>
            </a:lvl9pPr>
          </a:lstStyle>
          <a:p>
            <a:endParaRPr/>
          </a:p>
        </p:txBody>
      </p:sp>
      <p:grpSp>
        <p:nvGrpSpPr>
          <p:cNvPr id="265" name="Google Shape;265;p4"/>
          <p:cNvGrpSpPr/>
          <p:nvPr/>
        </p:nvGrpSpPr>
        <p:grpSpPr>
          <a:xfrm flipH="1">
            <a:off x="299467" y="-674276"/>
            <a:ext cx="1286037" cy="1361669"/>
            <a:chOff x="7782610" y="-185800"/>
            <a:chExt cx="940178" cy="995470"/>
          </a:xfrm>
        </p:grpSpPr>
        <p:sp>
          <p:nvSpPr>
            <p:cNvPr id="266" name="Google Shape;266;p4"/>
            <p:cNvSpPr/>
            <p:nvPr/>
          </p:nvSpPr>
          <p:spPr>
            <a:xfrm>
              <a:off x="7782610" y="-185800"/>
              <a:ext cx="936795" cy="983915"/>
            </a:xfrm>
            <a:custGeom>
              <a:avLst/>
              <a:gdLst/>
              <a:ahLst/>
              <a:cxnLst/>
              <a:rect l="l" t="t" r="r" b="b"/>
              <a:pathLst>
                <a:path w="29683" h="31176" extrusionOk="0">
                  <a:moveTo>
                    <a:pt x="4668" y="1"/>
                  </a:moveTo>
                  <a:cubicBezTo>
                    <a:pt x="4442" y="84"/>
                    <a:pt x="4204" y="96"/>
                    <a:pt x="4073" y="251"/>
                  </a:cubicBezTo>
                  <a:cubicBezTo>
                    <a:pt x="3946" y="291"/>
                    <a:pt x="3804" y="409"/>
                    <a:pt x="3691" y="409"/>
                  </a:cubicBezTo>
                  <a:cubicBezTo>
                    <a:pt x="3603" y="409"/>
                    <a:pt x="3533" y="336"/>
                    <a:pt x="3501" y="96"/>
                  </a:cubicBezTo>
                  <a:cubicBezTo>
                    <a:pt x="3432" y="50"/>
                    <a:pt x="3362" y="30"/>
                    <a:pt x="3294" y="30"/>
                  </a:cubicBezTo>
                  <a:cubicBezTo>
                    <a:pt x="3185" y="30"/>
                    <a:pt x="3079" y="78"/>
                    <a:pt x="2977" y="143"/>
                  </a:cubicBezTo>
                  <a:cubicBezTo>
                    <a:pt x="2792" y="286"/>
                    <a:pt x="2602" y="408"/>
                    <a:pt x="2403" y="408"/>
                  </a:cubicBezTo>
                  <a:cubicBezTo>
                    <a:pt x="2270" y="408"/>
                    <a:pt x="2132" y="353"/>
                    <a:pt x="1989" y="215"/>
                  </a:cubicBezTo>
                  <a:cubicBezTo>
                    <a:pt x="1910" y="176"/>
                    <a:pt x="1832" y="161"/>
                    <a:pt x="1755" y="161"/>
                  </a:cubicBezTo>
                  <a:cubicBezTo>
                    <a:pt x="1535" y="161"/>
                    <a:pt x="1318" y="277"/>
                    <a:pt x="1098" y="277"/>
                  </a:cubicBezTo>
                  <a:cubicBezTo>
                    <a:pt x="1042" y="277"/>
                    <a:pt x="986" y="269"/>
                    <a:pt x="929" y="251"/>
                  </a:cubicBezTo>
                  <a:cubicBezTo>
                    <a:pt x="834" y="382"/>
                    <a:pt x="703" y="465"/>
                    <a:pt x="691" y="644"/>
                  </a:cubicBezTo>
                  <a:cubicBezTo>
                    <a:pt x="691" y="691"/>
                    <a:pt x="739" y="703"/>
                    <a:pt x="703" y="751"/>
                  </a:cubicBezTo>
                  <a:cubicBezTo>
                    <a:pt x="578" y="612"/>
                    <a:pt x="485" y="558"/>
                    <a:pt x="414" y="558"/>
                  </a:cubicBezTo>
                  <a:cubicBezTo>
                    <a:pt x="240" y="558"/>
                    <a:pt x="189" y="875"/>
                    <a:pt x="96" y="1060"/>
                  </a:cubicBezTo>
                  <a:cubicBezTo>
                    <a:pt x="1" y="1322"/>
                    <a:pt x="36" y="1501"/>
                    <a:pt x="322" y="1513"/>
                  </a:cubicBezTo>
                  <a:cubicBezTo>
                    <a:pt x="465" y="1513"/>
                    <a:pt x="596" y="1537"/>
                    <a:pt x="703" y="1679"/>
                  </a:cubicBezTo>
                  <a:cubicBezTo>
                    <a:pt x="870" y="1751"/>
                    <a:pt x="1060" y="1798"/>
                    <a:pt x="1072" y="2048"/>
                  </a:cubicBezTo>
                  <a:cubicBezTo>
                    <a:pt x="1096" y="2072"/>
                    <a:pt x="1096" y="2096"/>
                    <a:pt x="1108" y="2120"/>
                  </a:cubicBezTo>
                  <a:cubicBezTo>
                    <a:pt x="1132" y="2168"/>
                    <a:pt x="1168" y="2215"/>
                    <a:pt x="1215" y="2239"/>
                  </a:cubicBezTo>
                  <a:cubicBezTo>
                    <a:pt x="1403" y="2504"/>
                    <a:pt x="1375" y="2646"/>
                    <a:pt x="1104" y="2646"/>
                  </a:cubicBezTo>
                  <a:cubicBezTo>
                    <a:pt x="1083" y="2646"/>
                    <a:pt x="1060" y="2645"/>
                    <a:pt x="1037" y="2644"/>
                  </a:cubicBezTo>
                  <a:cubicBezTo>
                    <a:pt x="1006" y="2639"/>
                    <a:pt x="977" y="2637"/>
                    <a:pt x="949" y="2637"/>
                  </a:cubicBezTo>
                  <a:cubicBezTo>
                    <a:pt x="901" y="2637"/>
                    <a:pt x="856" y="2645"/>
                    <a:pt x="810" y="2668"/>
                  </a:cubicBezTo>
                  <a:cubicBezTo>
                    <a:pt x="679" y="3132"/>
                    <a:pt x="775" y="3465"/>
                    <a:pt x="1120" y="3561"/>
                  </a:cubicBezTo>
                  <a:cubicBezTo>
                    <a:pt x="1251" y="3596"/>
                    <a:pt x="1406" y="3620"/>
                    <a:pt x="1489" y="3775"/>
                  </a:cubicBezTo>
                  <a:cubicBezTo>
                    <a:pt x="1539" y="3824"/>
                    <a:pt x="1605" y="3849"/>
                    <a:pt x="1667" y="3849"/>
                  </a:cubicBezTo>
                  <a:cubicBezTo>
                    <a:pt x="1679" y="3849"/>
                    <a:pt x="1691" y="3848"/>
                    <a:pt x="1703" y="3846"/>
                  </a:cubicBezTo>
                  <a:cubicBezTo>
                    <a:pt x="1754" y="3817"/>
                    <a:pt x="1798" y="3804"/>
                    <a:pt x="1837" y="3804"/>
                  </a:cubicBezTo>
                  <a:cubicBezTo>
                    <a:pt x="1969" y="3804"/>
                    <a:pt x="2040" y="3953"/>
                    <a:pt x="2132" y="4073"/>
                  </a:cubicBezTo>
                  <a:cubicBezTo>
                    <a:pt x="2430" y="4132"/>
                    <a:pt x="2703" y="4215"/>
                    <a:pt x="2918" y="4454"/>
                  </a:cubicBezTo>
                  <a:cubicBezTo>
                    <a:pt x="2965" y="4477"/>
                    <a:pt x="3025" y="4489"/>
                    <a:pt x="3073" y="4501"/>
                  </a:cubicBezTo>
                  <a:cubicBezTo>
                    <a:pt x="3170" y="4483"/>
                    <a:pt x="3281" y="4412"/>
                    <a:pt x="3386" y="4412"/>
                  </a:cubicBezTo>
                  <a:cubicBezTo>
                    <a:pt x="3421" y="4412"/>
                    <a:pt x="3456" y="4421"/>
                    <a:pt x="3489" y="4442"/>
                  </a:cubicBezTo>
                  <a:cubicBezTo>
                    <a:pt x="4096" y="4846"/>
                    <a:pt x="4858" y="4680"/>
                    <a:pt x="5442" y="5156"/>
                  </a:cubicBezTo>
                  <a:cubicBezTo>
                    <a:pt x="5692" y="5263"/>
                    <a:pt x="5918" y="5466"/>
                    <a:pt x="6192" y="5489"/>
                  </a:cubicBezTo>
                  <a:cubicBezTo>
                    <a:pt x="6280" y="5441"/>
                    <a:pt x="6362" y="5421"/>
                    <a:pt x="6440" y="5421"/>
                  </a:cubicBezTo>
                  <a:cubicBezTo>
                    <a:pt x="6593" y="5421"/>
                    <a:pt x="6733" y="5498"/>
                    <a:pt x="6883" y="5585"/>
                  </a:cubicBezTo>
                  <a:cubicBezTo>
                    <a:pt x="7156" y="6005"/>
                    <a:pt x="7513" y="6240"/>
                    <a:pt x="7961" y="6240"/>
                  </a:cubicBezTo>
                  <a:cubicBezTo>
                    <a:pt x="8021" y="6240"/>
                    <a:pt x="8082" y="6236"/>
                    <a:pt x="8145" y="6228"/>
                  </a:cubicBezTo>
                  <a:cubicBezTo>
                    <a:pt x="8323" y="6287"/>
                    <a:pt x="8311" y="6561"/>
                    <a:pt x="8478" y="6644"/>
                  </a:cubicBezTo>
                  <a:cubicBezTo>
                    <a:pt x="8740" y="6692"/>
                    <a:pt x="9026" y="6692"/>
                    <a:pt x="9252" y="6918"/>
                  </a:cubicBezTo>
                  <a:cubicBezTo>
                    <a:pt x="9621" y="7311"/>
                    <a:pt x="10157" y="7454"/>
                    <a:pt x="10478" y="7906"/>
                  </a:cubicBezTo>
                  <a:cubicBezTo>
                    <a:pt x="10509" y="7921"/>
                    <a:pt x="10539" y="7927"/>
                    <a:pt x="10569" y="7927"/>
                  </a:cubicBezTo>
                  <a:cubicBezTo>
                    <a:pt x="10689" y="7927"/>
                    <a:pt x="10795" y="7828"/>
                    <a:pt x="10905" y="7828"/>
                  </a:cubicBezTo>
                  <a:cubicBezTo>
                    <a:pt x="10921" y="7828"/>
                    <a:pt x="10938" y="7830"/>
                    <a:pt x="10954" y="7835"/>
                  </a:cubicBezTo>
                  <a:lnTo>
                    <a:pt x="11097" y="7835"/>
                  </a:lnTo>
                  <a:cubicBezTo>
                    <a:pt x="11359" y="8144"/>
                    <a:pt x="11574" y="8502"/>
                    <a:pt x="11812" y="8847"/>
                  </a:cubicBezTo>
                  <a:cubicBezTo>
                    <a:pt x="11895" y="9145"/>
                    <a:pt x="12228" y="8978"/>
                    <a:pt x="12347" y="9216"/>
                  </a:cubicBezTo>
                  <a:cubicBezTo>
                    <a:pt x="12443" y="9430"/>
                    <a:pt x="12598" y="9561"/>
                    <a:pt x="12800" y="9621"/>
                  </a:cubicBezTo>
                  <a:cubicBezTo>
                    <a:pt x="13038" y="9680"/>
                    <a:pt x="13205" y="9811"/>
                    <a:pt x="13217" y="10109"/>
                  </a:cubicBezTo>
                  <a:cubicBezTo>
                    <a:pt x="13252" y="10169"/>
                    <a:pt x="13264" y="10216"/>
                    <a:pt x="13312" y="10264"/>
                  </a:cubicBezTo>
                  <a:cubicBezTo>
                    <a:pt x="13340" y="10278"/>
                    <a:pt x="13372" y="10283"/>
                    <a:pt x="13401" y="10283"/>
                  </a:cubicBezTo>
                  <a:cubicBezTo>
                    <a:pt x="13421" y="10283"/>
                    <a:pt x="13440" y="10281"/>
                    <a:pt x="13455" y="10276"/>
                  </a:cubicBezTo>
                  <a:cubicBezTo>
                    <a:pt x="13537" y="10215"/>
                    <a:pt x="13607" y="10189"/>
                    <a:pt x="13669" y="10189"/>
                  </a:cubicBezTo>
                  <a:cubicBezTo>
                    <a:pt x="13846" y="10189"/>
                    <a:pt x="13950" y="10399"/>
                    <a:pt x="14074" y="10550"/>
                  </a:cubicBezTo>
                  <a:cubicBezTo>
                    <a:pt x="14217" y="10728"/>
                    <a:pt x="14276" y="10990"/>
                    <a:pt x="14514" y="11061"/>
                  </a:cubicBezTo>
                  <a:cubicBezTo>
                    <a:pt x="14562" y="11061"/>
                    <a:pt x="14622" y="11085"/>
                    <a:pt x="14669" y="11085"/>
                  </a:cubicBezTo>
                  <a:cubicBezTo>
                    <a:pt x="14701" y="11082"/>
                    <a:pt x="14732" y="11080"/>
                    <a:pt x="14761" y="11080"/>
                  </a:cubicBezTo>
                  <a:cubicBezTo>
                    <a:pt x="15133" y="11080"/>
                    <a:pt x="15280" y="11356"/>
                    <a:pt x="15324" y="11764"/>
                  </a:cubicBezTo>
                  <a:cubicBezTo>
                    <a:pt x="15348" y="11812"/>
                    <a:pt x="15384" y="11835"/>
                    <a:pt x="15419" y="11871"/>
                  </a:cubicBezTo>
                  <a:cubicBezTo>
                    <a:pt x="15426" y="11878"/>
                    <a:pt x="15434" y="11881"/>
                    <a:pt x="15443" y="11881"/>
                  </a:cubicBezTo>
                  <a:cubicBezTo>
                    <a:pt x="15482" y="11881"/>
                    <a:pt x="15533" y="11819"/>
                    <a:pt x="15575" y="11819"/>
                  </a:cubicBezTo>
                  <a:cubicBezTo>
                    <a:pt x="15600" y="11819"/>
                    <a:pt x="15622" y="11843"/>
                    <a:pt x="15634" y="11919"/>
                  </a:cubicBezTo>
                  <a:cubicBezTo>
                    <a:pt x="15634" y="12050"/>
                    <a:pt x="15657" y="12169"/>
                    <a:pt x="15753" y="12276"/>
                  </a:cubicBezTo>
                  <a:cubicBezTo>
                    <a:pt x="15931" y="12395"/>
                    <a:pt x="16157" y="12407"/>
                    <a:pt x="16277" y="12633"/>
                  </a:cubicBezTo>
                  <a:cubicBezTo>
                    <a:pt x="16360" y="12788"/>
                    <a:pt x="16217" y="12836"/>
                    <a:pt x="16134" y="12931"/>
                  </a:cubicBezTo>
                  <a:cubicBezTo>
                    <a:pt x="16038" y="13288"/>
                    <a:pt x="16253" y="13324"/>
                    <a:pt x="16467" y="13324"/>
                  </a:cubicBezTo>
                  <a:cubicBezTo>
                    <a:pt x="16484" y="13326"/>
                    <a:pt x="16501" y="13327"/>
                    <a:pt x="16518" y="13327"/>
                  </a:cubicBezTo>
                  <a:cubicBezTo>
                    <a:pt x="16627" y="13327"/>
                    <a:pt x="16736" y="13286"/>
                    <a:pt x="16845" y="13286"/>
                  </a:cubicBezTo>
                  <a:cubicBezTo>
                    <a:pt x="16898" y="13286"/>
                    <a:pt x="16950" y="13296"/>
                    <a:pt x="17003" y="13324"/>
                  </a:cubicBezTo>
                  <a:cubicBezTo>
                    <a:pt x="17193" y="13407"/>
                    <a:pt x="17372" y="13467"/>
                    <a:pt x="17431" y="13740"/>
                  </a:cubicBezTo>
                  <a:cubicBezTo>
                    <a:pt x="17539" y="14193"/>
                    <a:pt x="17836" y="14490"/>
                    <a:pt x="18182" y="14621"/>
                  </a:cubicBezTo>
                  <a:cubicBezTo>
                    <a:pt x="18574" y="14788"/>
                    <a:pt x="18443" y="15026"/>
                    <a:pt x="18372" y="15288"/>
                  </a:cubicBezTo>
                  <a:cubicBezTo>
                    <a:pt x="18308" y="15596"/>
                    <a:pt x="18349" y="15810"/>
                    <a:pt x="18621" y="15810"/>
                  </a:cubicBezTo>
                  <a:cubicBezTo>
                    <a:pt x="18653" y="15810"/>
                    <a:pt x="18690" y="15807"/>
                    <a:pt x="18729" y="15800"/>
                  </a:cubicBezTo>
                  <a:cubicBezTo>
                    <a:pt x="18734" y="15800"/>
                    <a:pt x="18739" y="15799"/>
                    <a:pt x="18743" y="15799"/>
                  </a:cubicBezTo>
                  <a:cubicBezTo>
                    <a:pt x="18832" y="15799"/>
                    <a:pt x="18789" y="15910"/>
                    <a:pt x="18801" y="15967"/>
                  </a:cubicBezTo>
                  <a:cubicBezTo>
                    <a:pt x="18813" y="16026"/>
                    <a:pt x="18848" y="16062"/>
                    <a:pt x="18872" y="16110"/>
                  </a:cubicBezTo>
                  <a:cubicBezTo>
                    <a:pt x="19086" y="16145"/>
                    <a:pt x="19229" y="16217"/>
                    <a:pt x="19170" y="16503"/>
                  </a:cubicBezTo>
                  <a:cubicBezTo>
                    <a:pt x="19194" y="16741"/>
                    <a:pt x="19253" y="16943"/>
                    <a:pt x="19503" y="16955"/>
                  </a:cubicBezTo>
                  <a:cubicBezTo>
                    <a:pt x="19682" y="16979"/>
                    <a:pt x="19694" y="17122"/>
                    <a:pt x="19694" y="17277"/>
                  </a:cubicBezTo>
                  <a:cubicBezTo>
                    <a:pt x="19789" y="17431"/>
                    <a:pt x="20027" y="17467"/>
                    <a:pt x="20027" y="17717"/>
                  </a:cubicBezTo>
                  <a:cubicBezTo>
                    <a:pt x="20051" y="17765"/>
                    <a:pt x="20087" y="17812"/>
                    <a:pt x="20122" y="17836"/>
                  </a:cubicBezTo>
                  <a:cubicBezTo>
                    <a:pt x="20337" y="17991"/>
                    <a:pt x="20563" y="18122"/>
                    <a:pt x="20718" y="18324"/>
                  </a:cubicBezTo>
                  <a:cubicBezTo>
                    <a:pt x="20813" y="18431"/>
                    <a:pt x="20920" y="18539"/>
                    <a:pt x="20920" y="18717"/>
                  </a:cubicBezTo>
                  <a:cubicBezTo>
                    <a:pt x="20932" y="18848"/>
                    <a:pt x="20884" y="18979"/>
                    <a:pt x="20980" y="19098"/>
                  </a:cubicBezTo>
                  <a:cubicBezTo>
                    <a:pt x="21036" y="19161"/>
                    <a:pt x="21100" y="19183"/>
                    <a:pt x="21168" y="19183"/>
                  </a:cubicBezTo>
                  <a:cubicBezTo>
                    <a:pt x="21215" y="19183"/>
                    <a:pt x="21264" y="19172"/>
                    <a:pt x="21313" y="19158"/>
                  </a:cubicBezTo>
                  <a:cubicBezTo>
                    <a:pt x="21357" y="19151"/>
                    <a:pt x="21398" y="19147"/>
                    <a:pt x="21437" y="19147"/>
                  </a:cubicBezTo>
                  <a:cubicBezTo>
                    <a:pt x="21598" y="19147"/>
                    <a:pt x="21708" y="19220"/>
                    <a:pt x="21718" y="19479"/>
                  </a:cubicBezTo>
                  <a:cubicBezTo>
                    <a:pt x="21706" y="19622"/>
                    <a:pt x="21670" y="19753"/>
                    <a:pt x="21658" y="19896"/>
                  </a:cubicBezTo>
                  <a:cubicBezTo>
                    <a:pt x="21648" y="20090"/>
                    <a:pt x="21726" y="20213"/>
                    <a:pt x="21858" y="20213"/>
                  </a:cubicBezTo>
                  <a:cubicBezTo>
                    <a:pt x="21888" y="20213"/>
                    <a:pt x="21921" y="20207"/>
                    <a:pt x="21956" y="20194"/>
                  </a:cubicBezTo>
                  <a:cubicBezTo>
                    <a:pt x="22030" y="20167"/>
                    <a:pt x="22080" y="20155"/>
                    <a:pt x="22112" y="20155"/>
                  </a:cubicBezTo>
                  <a:cubicBezTo>
                    <a:pt x="22252" y="20155"/>
                    <a:pt x="22067" y="20366"/>
                    <a:pt x="22087" y="20444"/>
                  </a:cubicBezTo>
                  <a:cubicBezTo>
                    <a:pt x="22063" y="20515"/>
                    <a:pt x="22027" y="20586"/>
                    <a:pt x="22015" y="20682"/>
                  </a:cubicBezTo>
                  <a:cubicBezTo>
                    <a:pt x="22134" y="20920"/>
                    <a:pt x="22361" y="21051"/>
                    <a:pt x="22444" y="21325"/>
                  </a:cubicBezTo>
                  <a:cubicBezTo>
                    <a:pt x="22480" y="21360"/>
                    <a:pt x="22504" y="21408"/>
                    <a:pt x="22551" y="21444"/>
                  </a:cubicBezTo>
                  <a:cubicBezTo>
                    <a:pt x="22825" y="21741"/>
                    <a:pt x="23039" y="22039"/>
                    <a:pt x="23075" y="22491"/>
                  </a:cubicBezTo>
                  <a:cubicBezTo>
                    <a:pt x="23087" y="22789"/>
                    <a:pt x="23206" y="23015"/>
                    <a:pt x="23492" y="23087"/>
                  </a:cubicBezTo>
                  <a:cubicBezTo>
                    <a:pt x="23539" y="23087"/>
                    <a:pt x="23623" y="23027"/>
                    <a:pt x="23623" y="23027"/>
                  </a:cubicBezTo>
                  <a:lnTo>
                    <a:pt x="23623" y="23027"/>
                  </a:lnTo>
                  <a:cubicBezTo>
                    <a:pt x="23575" y="23420"/>
                    <a:pt x="23932" y="23658"/>
                    <a:pt x="23920" y="24063"/>
                  </a:cubicBezTo>
                  <a:cubicBezTo>
                    <a:pt x="23920" y="24274"/>
                    <a:pt x="24006" y="24371"/>
                    <a:pt x="24133" y="24371"/>
                  </a:cubicBezTo>
                  <a:cubicBezTo>
                    <a:pt x="24206" y="24371"/>
                    <a:pt x="24293" y="24338"/>
                    <a:pt x="24385" y="24277"/>
                  </a:cubicBezTo>
                  <a:cubicBezTo>
                    <a:pt x="24801" y="24385"/>
                    <a:pt x="24968" y="24873"/>
                    <a:pt x="25301" y="25087"/>
                  </a:cubicBezTo>
                  <a:cubicBezTo>
                    <a:pt x="25290" y="25099"/>
                    <a:pt x="25290" y="25111"/>
                    <a:pt x="25278" y="25135"/>
                  </a:cubicBezTo>
                  <a:cubicBezTo>
                    <a:pt x="25171" y="25337"/>
                    <a:pt x="25123" y="25563"/>
                    <a:pt x="25218" y="25801"/>
                  </a:cubicBezTo>
                  <a:cubicBezTo>
                    <a:pt x="25325" y="25980"/>
                    <a:pt x="25468" y="26147"/>
                    <a:pt x="25456" y="26385"/>
                  </a:cubicBezTo>
                  <a:cubicBezTo>
                    <a:pt x="25480" y="26540"/>
                    <a:pt x="25516" y="26718"/>
                    <a:pt x="25694" y="26778"/>
                  </a:cubicBezTo>
                  <a:lnTo>
                    <a:pt x="25921" y="26825"/>
                  </a:lnTo>
                  <a:cubicBezTo>
                    <a:pt x="25972" y="26836"/>
                    <a:pt x="26032" y="26863"/>
                    <a:pt x="26093" y="26863"/>
                  </a:cubicBezTo>
                  <a:cubicBezTo>
                    <a:pt x="26103" y="26863"/>
                    <a:pt x="26113" y="26863"/>
                    <a:pt x="26123" y="26861"/>
                  </a:cubicBezTo>
                  <a:cubicBezTo>
                    <a:pt x="26226" y="26840"/>
                    <a:pt x="26321" y="26828"/>
                    <a:pt x="26407" y="26828"/>
                  </a:cubicBezTo>
                  <a:cubicBezTo>
                    <a:pt x="26757" y="26828"/>
                    <a:pt x="26956" y="27026"/>
                    <a:pt x="26956" y="27599"/>
                  </a:cubicBezTo>
                  <a:cubicBezTo>
                    <a:pt x="26956" y="27799"/>
                    <a:pt x="27058" y="27905"/>
                    <a:pt x="27211" y="27905"/>
                  </a:cubicBezTo>
                  <a:cubicBezTo>
                    <a:pt x="27341" y="27905"/>
                    <a:pt x="27508" y="27829"/>
                    <a:pt x="27683" y="27671"/>
                  </a:cubicBezTo>
                  <a:lnTo>
                    <a:pt x="27683" y="27671"/>
                  </a:lnTo>
                  <a:cubicBezTo>
                    <a:pt x="27445" y="28075"/>
                    <a:pt x="27504" y="28540"/>
                    <a:pt x="27195" y="28826"/>
                  </a:cubicBezTo>
                  <a:cubicBezTo>
                    <a:pt x="27171" y="28873"/>
                    <a:pt x="27171" y="28933"/>
                    <a:pt x="27171" y="28992"/>
                  </a:cubicBezTo>
                  <a:cubicBezTo>
                    <a:pt x="27183" y="29159"/>
                    <a:pt x="27254" y="29266"/>
                    <a:pt x="27385" y="29326"/>
                  </a:cubicBezTo>
                  <a:cubicBezTo>
                    <a:pt x="27552" y="29385"/>
                    <a:pt x="27528" y="29492"/>
                    <a:pt x="27445" y="29611"/>
                  </a:cubicBezTo>
                  <a:cubicBezTo>
                    <a:pt x="27421" y="29659"/>
                    <a:pt x="27409" y="29695"/>
                    <a:pt x="27385" y="29754"/>
                  </a:cubicBezTo>
                  <a:cubicBezTo>
                    <a:pt x="27445" y="29969"/>
                    <a:pt x="27564" y="30111"/>
                    <a:pt x="27349" y="30350"/>
                  </a:cubicBezTo>
                  <a:cubicBezTo>
                    <a:pt x="27150" y="30561"/>
                    <a:pt x="27055" y="30945"/>
                    <a:pt x="27541" y="30945"/>
                  </a:cubicBezTo>
                  <a:cubicBezTo>
                    <a:pt x="27549" y="30945"/>
                    <a:pt x="27556" y="30945"/>
                    <a:pt x="27564" y="30945"/>
                  </a:cubicBezTo>
                  <a:cubicBezTo>
                    <a:pt x="27643" y="30897"/>
                    <a:pt x="27722" y="30880"/>
                    <a:pt x="27801" y="30880"/>
                  </a:cubicBezTo>
                  <a:cubicBezTo>
                    <a:pt x="28023" y="30880"/>
                    <a:pt x="28242" y="31020"/>
                    <a:pt x="28464" y="31020"/>
                  </a:cubicBezTo>
                  <a:cubicBezTo>
                    <a:pt x="28517" y="31020"/>
                    <a:pt x="28570" y="31012"/>
                    <a:pt x="28623" y="30993"/>
                  </a:cubicBezTo>
                  <a:cubicBezTo>
                    <a:pt x="28730" y="30993"/>
                    <a:pt x="28838" y="31004"/>
                    <a:pt x="28933" y="31052"/>
                  </a:cubicBezTo>
                  <a:cubicBezTo>
                    <a:pt x="29039" y="31095"/>
                    <a:pt x="29159" y="31175"/>
                    <a:pt x="29266" y="31175"/>
                  </a:cubicBezTo>
                  <a:cubicBezTo>
                    <a:pt x="29338" y="31175"/>
                    <a:pt x="29404" y="31139"/>
                    <a:pt x="29457" y="31028"/>
                  </a:cubicBezTo>
                  <a:cubicBezTo>
                    <a:pt x="29623" y="30695"/>
                    <a:pt x="29385" y="30552"/>
                    <a:pt x="29135" y="30409"/>
                  </a:cubicBezTo>
                  <a:lnTo>
                    <a:pt x="29135" y="30409"/>
                  </a:lnTo>
                  <a:cubicBezTo>
                    <a:pt x="29285" y="30447"/>
                    <a:pt x="29384" y="30588"/>
                    <a:pt x="29506" y="30588"/>
                  </a:cubicBezTo>
                  <a:cubicBezTo>
                    <a:pt x="29539" y="30588"/>
                    <a:pt x="29574" y="30577"/>
                    <a:pt x="29612" y="30552"/>
                  </a:cubicBezTo>
                  <a:cubicBezTo>
                    <a:pt x="29612" y="30397"/>
                    <a:pt x="29588" y="30254"/>
                    <a:pt x="29588" y="30100"/>
                  </a:cubicBezTo>
                  <a:cubicBezTo>
                    <a:pt x="29683" y="29838"/>
                    <a:pt x="29433" y="29695"/>
                    <a:pt x="29409" y="29480"/>
                  </a:cubicBezTo>
                  <a:cubicBezTo>
                    <a:pt x="29350" y="29254"/>
                    <a:pt x="29100" y="29099"/>
                    <a:pt x="29159" y="28826"/>
                  </a:cubicBezTo>
                  <a:cubicBezTo>
                    <a:pt x="28850" y="28195"/>
                    <a:pt x="28480" y="27587"/>
                    <a:pt x="28600" y="26813"/>
                  </a:cubicBezTo>
                  <a:cubicBezTo>
                    <a:pt x="28611" y="26635"/>
                    <a:pt x="28552" y="26480"/>
                    <a:pt x="28516" y="26325"/>
                  </a:cubicBezTo>
                  <a:cubicBezTo>
                    <a:pt x="28504" y="26266"/>
                    <a:pt x="28480" y="26182"/>
                    <a:pt x="28445" y="26123"/>
                  </a:cubicBezTo>
                  <a:cubicBezTo>
                    <a:pt x="28433" y="25885"/>
                    <a:pt x="28219" y="25754"/>
                    <a:pt x="28207" y="25516"/>
                  </a:cubicBezTo>
                  <a:cubicBezTo>
                    <a:pt x="28159" y="25444"/>
                    <a:pt x="28135" y="25385"/>
                    <a:pt x="28099" y="25325"/>
                  </a:cubicBezTo>
                  <a:cubicBezTo>
                    <a:pt x="28141" y="25262"/>
                    <a:pt x="28174" y="25239"/>
                    <a:pt x="28203" y="25239"/>
                  </a:cubicBezTo>
                  <a:cubicBezTo>
                    <a:pt x="28281" y="25239"/>
                    <a:pt x="28329" y="25398"/>
                    <a:pt x="28409" y="25398"/>
                  </a:cubicBezTo>
                  <a:cubicBezTo>
                    <a:pt x="28413" y="25398"/>
                    <a:pt x="28417" y="25397"/>
                    <a:pt x="28421" y="25397"/>
                  </a:cubicBezTo>
                  <a:lnTo>
                    <a:pt x="28730" y="25706"/>
                  </a:lnTo>
                  <a:cubicBezTo>
                    <a:pt x="28804" y="25741"/>
                    <a:pt x="28861" y="25756"/>
                    <a:pt x="28906" y="25756"/>
                  </a:cubicBezTo>
                  <a:cubicBezTo>
                    <a:pt x="29107" y="25756"/>
                    <a:pt x="29060" y="25455"/>
                    <a:pt x="29147" y="25289"/>
                  </a:cubicBezTo>
                  <a:cubicBezTo>
                    <a:pt x="28802" y="23825"/>
                    <a:pt x="28219" y="22432"/>
                    <a:pt x="27564" y="21110"/>
                  </a:cubicBezTo>
                  <a:cubicBezTo>
                    <a:pt x="27028" y="20039"/>
                    <a:pt x="26468" y="18991"/>
                    <a:pt x="25861" y="17979"/>
                  </a:cubicBezTo>
                  <a:cubicBezTo>
                    <a:pt x="25087" y="16693"/>
                    <a:pt x="24254" y="15443"/>
                    <a:pt x="23337" y="14264"/>
                  </a:cubicBezTo>
                  <a:cubicBezTo>
                    <a:pt x="22670" y="13407"/>
                    <a:pt x="21932" y="12633"/>
                    <a:pt x="21194" y="11823"/>
                  </a:cubicBezTo>
                  <a:cubicBezTo>
                    <a:pt x="19872" y="10347"/>
                    <a:pt x="18574" y="8847"/>
                    <a:pt x="17134" y="7513"/>
                  </a:cubicBezTo>
                  <a:cubicBezTo>
                    <a:pt x="17034" y="7467"/>
                    <a:pt x="16935" y="7398"/>
                    <a:pt x="16841" y="7398"/>
                  </a:cubicBezTo>
                  <a:cubicBezTo>
                    <a:pt x="16767" y="7398"/>
                    <a:pt x="16697" y="7441"/>
                    <a:pt x="16634" y="7573"/>
                  </a:cubicBezTo>
                  <a:cubicBezTo>
                    <a:pt x="16717" y="7359"/>
                    <a:pt x="16705" y="7121"/>
                    <a:pt x="16527" y="7037"/>
                  </a:cubicBezTo>
                  <a:cubicBezTo>
                    <a:pt x="16241" y="6870"/>
                    <a:pt x="16062" y="6597"/>
                    <a:pt x="15836" y="6359"/>
                  </a:cubicBezTo>
                  <a:cubicBezTo>
                    <a:pt x="15732" y="6266"/>
                    <a:pt x="15660" y="6227"/>
                    <a:pt x="15612" y="6227"/>
                  </a:cubicBezTo>
                  <a:cubicBezTo>
                    <a:pt x="15512" y="6227"/>
                    <a:pt x="15514" y="6396"/>
                    <a:pt x="15538" y="6597"/>
                  </a:cubicBezTo>
                  <a:cubicBezTo>
                    <a:pt x="15467" y="6394"/>
                    <a:pt x="15586" y="6108"/>
                    <a:pt x="15348" y="5942"/>
                  </a:cubicBezTo>
                  <a:cubicBezTo>
                    <a:pt x="14884" y="5513"/>
                    <a:pt x="14372" y="5204"/>
                    <a:pt x="13871" y="4799"/>
                  </a:cubicBezTo>
                  <a:cubicBezTo>
                    <a:pt x="12609" y="3775"/>
                    <a:pt x="11240" y="2894"/>
                    <a:pt x="9811" y="2168"/>
                  </a:cubicBezTo>
                  <a:cubicBezTo>
                    <a:pt x="8788" y="1644"/>
                    <a:pt x="7787" y="1048"/>
                    <a:pt x="6704" y="679"/>
                  </a:cubicBezTo>
                  <a:cubicBezTo>
                    <a:pt x="6013" y="453"/>
                    <a:pt x="5299" y="358"/>
                    <a:pt x="4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8610784" y="694762"/>
              <a:ext cx="53747" cy="102822"/>
            </a:xfrm>
            <a:custGeom>
              <a:avLst/>
              <a:gdLst/>
              <a:ahLst/>
              <a:cxnLst/>
              <a:rect l="l" t="t" r="r" b="b"/>
              <a:pathLst>
                <a:path w="1703" h="3258" extrusionOk="0">
                  <a:moveTo>
                    <a:pt x="468" y="0"/>
                  </a:moveTo>
                  <a:cubicBezTo>
                    <a:pt x="422" y="0"/>
                    <a:pt x="373" y="16"/>
                    <a:pt x="322" y="54"/>
                  </a:cubicBezTo>
                  <a:cubicBezTo>
                    <a:pt x="0" y="257"/>
                    <a:pt x="476" y="412"/>
                    <a:pt x="345" y="638"/>
                  </a:cubicBezTo>
                  <a:cubicBezTo>
                    <a:pt x="191" y="876"/>
                    <a:pt x="405" y="1150"/>
                    <a:pt x="298" y="1424"/>
                  </a:cubicBezTo>
                  <a:cubicBezTo>
                    <a:pt x="310" y="1555"/>
                    <a:pt x="345" y="1709"/>
                    <a:pt x="417" y="1828"/>
                  </a:cubicBezTo>
                  <a:cubicBezTo>
                    <a:pt x="464" y="2186"/>
                    <a:pt x="583" y="2495"/>
                    <a:pt x="786" y="2757"/>
                  </a:cubicBezTo>
                  <a:cubicBezTo>
                    <a:pt x="845" y="2960"/>
                    <a:pt x="893" y="3198"/>
                    <a:pt x="1119" y="3257"/>
                  </a:cubicBezTo>
                  <a:lnTo>
                    <a:pt x="1203" y="3210"/>
                  </a:lnTo>
                  <a:cubicBezTo>
                    <a:pt x="1322" y="3186"/>
                    <a:pt x="1417" y="3138"/>
                    <a:pt x="1334" y="2960"/>
                  </a:cubicBezTo>
                  <a:cubicBezTo>
                    <a:pt x="822" y="2948"/>
                    <a:pt x="1131" y="2650"/>
                    <a:pt x="1215" y="2448"/>
                  </a:cubicBezTo>
                  <a:cubicBezTo>
                    <a:pt x="1322" y="2245"/>
                    <a:pt x="1607" y="2329"/>
                    <a:pt x="1703" y="2126"/>
                  </a:cubicBezTo>
                  <a:cubicBezTo>
                    <a:pt x="1688" y="1999"/>
                    <a:pt x="1636" y="1964"/>
                    <a:pt x="1572" y="1964"/>
                  </a:cubicBezTo>
                  <a:cubicBezTo>
                    <a:pt x="1497" y="1964"/>
                    <a:pt x="1406" y="2010"/>
                    <a:pt x="1334" y="2010"/>
                  </a:cubicBezTo>
                  <a:cubicBezTo>
                    <a:pt x="1270" y="2010"/>
                    <a:pt x="1222" y="1974"/>
                    <a:pt x="1215" y="1840"/>
                  </a:cubicBezTo>
                  <a:cubicBezTo>
                    <a:pt x="1191" y="1781"/>
                    <a:pt x="1179" y="1697"/>
                    <a:pt x="1203" y="1674"/>
                  </a:cubicBezTo>
                  <a:cubicBezTo>
                    <a:pt x="1212" y="1666"/>
                    <a:pt x="1219" y="1663"/>
                    <a:pt x="1225" y="1663"/>
                  </a:cubicBezTo>
                  <a:cubicBezTo>
                    <a:pt x="1260" y="1663"/>
                    <a:pt x="1258" y="1757"/>
                    <a:pt x="1298" y="1757"/>
                  </a:cubicBezTo>
                  <a:cubicBezTo>
                    <a:pt x="1536" y="1590"/>
                    <a:pt x="1643" y="1400"/>
                    <a:pt x="1286" y="1281"/>
                  </a:cubicBezTo>
                  <a:cubicBezTo>
                    <a:pt x="1167" y="1233"/>
                    <a:pt x="1060" y="1197"/>
                    <a:pt x="1012" y="1055"/>
                  </a:cubicBezTo>
                  <a:cubicBezTo>
                    <a:pt x="869" y="1043"/>
                    <a:pt x="834" y="924"/>
                    <a:pt x="881" y="816"/>
                  </a:cubicBezTo>
                  <a:cubicBezTo>
                    <a:pt x="893" y="650"/>
                    <a:pt x="905" y="471"/>
                    <a:pt x="845" y="304"/>
                  </a:cubicBezTo>
                  <a:cubicBezTo>
                    <a:pt x="822" y="221"/>
                    <a:pt x="762" y="162"/>
                    <a:pt x="703" y="102"/>
                  </a:cubicBezTo>
                  <a:cubicBezTo>
                    <a:pt x="626" y="49"/>
                    <a:pt x="550"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8505187" y="530844"/>
              <a:ext cx="72935" cy="93354"/>
            </a:xfrm>
            <a:custGeom>
              <a:avLst/>
              <a:gdLst/>
              <a:ahLst/>
              <a:cxnLst/>
              <a:rect l="l" t="t" r="r" b="b"/>
              <a:pathLst>
                <a:path w="2311" h="2958" extrusionOk="0">
                  <a:moveTo>
                    <a:pt x="741" y="0"/>
                  </a:moveTo>
                  <a:cubicBezTo>
                    <a:pt x="607" y="0"/>
                    <a:pt x="649" y="200"/>
                    <a:pt x="596" y="295"/>
                  </a:cubicBezTo>
                  <a:cubicBezTo>
                    <a:pt x="584" y="297"/>
                    <a:pt x="572" y="298"/>
                    <a:pt x="560" y="298"/>
                  </a:cubicBezTo>
                  <a:cubicBezTo>
                    <a:pt x="424" y="298"/>
                    <a:pt x="298" y="208"/>
                    <a:pt x="156" y="208"/>
                  </a:cubicBezTo>
                  <a:cubicBezTo>
                    <a:pt x="114" y="208"/>
                    <a:pt x="70" y="216"/>
                    <a:pt x="24" y="236"/>
                  </a:cubicBezTo>
                  <a:cubicBezTo>
                    <a:pt x="0" y="295"/>
                    <a:pt x="0" y="331"/>
                    <a:pt x="0" y="391"/>
                  </a:cubicBezTo>
                  <a:cubicBezTo>
                    <a:pt x="60" y="629"/>
                    <a:pt x="167" y="807"/>
                    <a:pt x="322" y="974"/>
                  </a:cubicBezTo>
                  <a:cubicBezTo>
                    <a:pt x="381" y="1034"/>
                    <a:pt x="441" y="1081"/>
                    <a:pt x="500" y="1141"/>
                  </a:cubicBezTo>
                  <a:cubicBezTo>
                    <a:pt x="953" y="1629"/>
                    <a:pt x="1191" y="2284"/>
                    <a:pt x="1560" y="2831"/>
                  </a:cubicBezTo>
                  <a:cubicBezTo>
                    <a:pt x="1708" y="2898"/>
                    <a:pt x="1851" y="2957"/>
                    <a:pt x="1973" y="2957"/>
                  </a:cubicBezTo>
                  <a:cubicBezTo>
                    <a:pt x="2137" y="2957"/>
                    <a:pt x="2263" y="2851"/>
                    <a:pt x="2310" y="2510"/>
                  </a:cubicBezTo>
                  <a:cubicBezTo>
                    <a:pt x="1917" y="2212"/>
                    <a:pt x="1655" y="1808"/>
                    <a:pt x="1441" y="1343"/>
                  </a:cubicBezTo>
                  <a:cubicBezTo>
                    <a:pt x="1370" y="1415"/>
                    <a:pt x="1298" y="1522"/>
                    <a:pt x="1239" y="1522"/>
                  </a:cubicBezTo>
                  <a:cubicBezTo>
                    <a:pt x="1096" y="1510"/>
                    <a:pt x="1096" y="1367"/>
                    <a:pt x="1096" y="1224"/>
                  </a:cubicBezTo>
                  <a:cubicBezTo>
                    <a:pt x="1096" y="1046"/>
                    <a:pt x="1274" y="772"/>
                    <a:pt x="1096" y="736"/>
                  </a:cubicBezTo>
                  <a:cubicBezTo>
                    <a:pt x="786" y="676"/>
                    <a:pt x="881" y="426"/>
                    <a:pt x="822" y="248"/>
                  </a:cubicBezTo>
                  <a:cubicBezTo>
                    <a:pt x="798" y="176"/>
                    <a:pt x="965" y="57"/>
                    <a:pt x="798" y="10"/>
                  </a:cubicBezTo>
                  <a:cubicBezTo>
                    <a:pt x="776" y="3"/>
                    <a:pt x="757" y="0"/>
                    <a:pt x="7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8432664" y="412182"/>
              <a:ext cx="59396" cy="86443"/>
            </a:xfrm>
            <a:custGeom>
              <a:avLst/>
              <a:gdLst/>
              <a:ahLst/>
              <a:cxnLst/>
              <a:rect l="l" t="t" r="r" b="b"/>
              <a:pathLst>
                <a:path w="1882" h="2739" extrusionOk="0">
                  <a:moveTo>
                    <a:pt x="180" y="1"/>
                  </a:moveTo>
                  <a:cubicBezTo>
                    <a:pt x="104" y="1"/>
                    <a:pt x="44" y="56"/>
                    <a:pt x="1" y="186"/>
                  </a:cubicBezTo>
                  <a:cubicBezTo>
                    <a:pt x="167" y="722"/>
                    <a:pt x="512" y="1115"/>
                    <a:pt x="810" y="1555"/>
                  </a:cubicBezTo>
                  <a:cubicBezTo>
                    <a:pt x="774" y="1758"/>
                    <a:pt x="893" y="1865"/>
                    <a:pt x="1024" y="1960"/>
                  </a:cubicBezTo>
                  <a:cubicBezTo>
                    <a:pt x="1191" y="2091"/>
                    <a:pt x="1310" y="2258"/>
                    <a:pt x="1322" y="2496"/>
                  </a:cubicBezTo>
                  <a:cubicBezTo>
                    <a:pt x="1298" y="2603"/>
                    <a:pt x="1417" y="2603"/>
                    <a:pt x="1441" y="2674"/>
                  </a:cubicBezTo>
                  <a:cubicBezTo>
                    <a:pt x="1498" y="2717"/>
                    <a:pt x="1551" y="2739"/>
                    <a:pt x="1607" y="2739"/>
                  </a:cubicBezTo>
                  <a:cubicBezTo>
                    <a:pt x="1645" y="2739"/>
                    <a:pt x="1684" y="2729"/>
                    <a:pt x="1727" y="2710"/>
                  </a:cubicBezTo>
                  <a:cubicBezTo>
                    <a:pt x="1882" y="2603"/>
                    <a:pt x="1822" y="2412"/>
                    <a:pt x="1870" y="2269"/>
                  </a:cubicBezTo>
                  <a:cubicBezTo>
                    <a:pt x="1834" y="1936"/>
                    <a:pt x="1691" y="1746"/>
                    <a:pt x="1405" y="1698"/>
                  </a:cubicBezTo>
                  <a:cubicBezTo>
                    <a:pt x="1417" y="1567"/>
                    <a:pt x="1477" y="1543"/>
                    <a:pt x="1584" y="1531"/>
                  </a:cubicBezTo>
                  <a:cubicBezTo>
                    <a:pt x="1636" y="1178"/>
                    <a:pt x="1650" y="1081"/>
                    <a:pt x="1501" y="1081"/>
                  </a:cubicBezTo>
                  <a:cubicBezTo>
                    <a:pt x="1444" y="1081"/>
                    <a:pt x="1363" y="1095"/>
                    <a:pt x="1251" y="1115"/>
                  </a:cubicBezTo>
                  <a:cubicBezTo>
                    <a:pt x="1235" y="1118"/>
                    <a:pt x="1222" y="1120"/>
                    <a:pt x="1210" y="1120"/>
                  </a:cubicBezTo>
                  <a:cubicBezTo>
                    <a:pt x="1108" y="1120"/>
                    <a:pt x="1105" y="995"/>
                    <a:pt x="1084" y="888"/>
                  </a:cubicBezTo>
                  <a:cubicBezTo>
                    <a:pt x="1013" y="793"/>
                    <a:pt x="846" y="888"/>
                    <a:pt x="822" y="710"/>
                  </a:cubicBezTo>
                  <a:cubicBezTo>
                    <a:pt x="786" y="507"/>
                    <a:pt x="715" y="329"/>
                    <a:pt x="655" y="138"/>
                  </a:cubicBezTo>
                  <a:cubicBezTo>
                    <a:pt x="548" y="114"/>
                    <a:pt x="453" y="91"/>
                    <a:pt x="346" y="67"/>
                  </a:cubicBezTo>
                  <a:cubicBezTo>
                    <a:pt x="285" y="24"/>
                    <a:pt x="229"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8260194" y="197738"/>
              <a:ext cx="69558" cy="66276"/>
            </a:xfrm>
            <a:custGeom>
              <a:avLst/>
              <a:gdLst/>
              <a:ahLst/>
              <a:cxnLst/>
              <a:rect l="l" t="t" r="r" b="b"/>
              <a:pathLst>
                <a:path w="2204" h="2100" extrusionOk="0">
                  <a:moveTo>
                    <a:pt x="416" y="1"/>
                  </a:moveTo>
                  <a:cubicBezTo>
                    <a:pt x="379" y="1"/>
                    <a:pt x="340" y="10"/>
                    <a:pt x="298" y="28"/>
                  </a:cubicBezTo>
                  <a:cubicBezTo>
                    <a:pt x="155" y="87"/>
                    <a:pt x="1" y="135"/>
                    <a:pt x="24" y="373"/>
                  </a:cubicBezTo>
                  <a:cubicBezTo>
                    <a:pt x="60" y="528"/>
                    <a:pt x="203" y="575"/>
                    <a:pt x="274" y="694"/>
                  </a:cubicBezTo>
                  <a:cubicBezTo>
                    <a:pt x="405" y="849"/>
                    <a:pt x="536" y="1016"/>
                    <a:pt x="679" y="1159"/>
                  </a:cubicBezTo>
                  <a:cubicBezTo>
                    <a:pt x="870" y="1314"/>
                    <a:pt x="1072" y="1456"/>
                    <a:pt x="1227" y="1671"/>
                  </a:cubicBezTo>
                  <a:cubicBezTo>
                    <a:pt x="1334" y="1921"/>
                    <a:pt x="1548" y="1980"/>
                    <a:pt x="1751" y="2099"/>
                  </a:cubicBezTo>
                  <a:cubicBezTo>
                    <a:pt x="1763" y="2040"/>
                    <a:pt x="1763" y="1992"/>
                    <a:pt x="1751" y="1933"/>
                  </a:cubicBezTo>
                  <a:cubicBezTo>
                    <a:pt x="1715" y="1861"/>
                    <a:pt x="1632" y="1814"/>
                    <a:pt x="1810" y="1742"/>
                  </a:cubicBezTo>
                  <a:cubicBezTo>
                    <a:pt x="2203" y="1575"/>
                    <a:pt x="2191" y="1385"/>
                    <a:pt x="1834" y="1075"/>
                  </a:cubicBezTo>
                  <a:cubicBezTo>
                    <a:pt x="1763" y="962"/>
                    <a:pt x="1692" y="895"/>
                    <a:pt x="1603" y="895"/>
                  </a:cubicBezTo>
                  <a:cubicBezTo>
                    <a:pt x="1543" y="895"/>
                    <a:pt x="1475" y="925"/>
                    <a:pt x="1394" y="992"/>
                  </a:cubicBezTo>
                  <a:cubicBezTo>
                    <a:pt x="1329" y="1037"/>
                    <a:pt x="1249" y="1074"/>
                    <a:pt x="1178" y="1074"/>
                  </a:cubicBezTo>
                  <a:cubicBezTo>
                    <a:pt x="1081" y="1074"/>
                    <a:pt x="1001" y="1004"/>
                    <a:pt x="1001" y="790"/>
                  </a:cubicBezTo>
                  <a:cubicBezTo>
                    <a:pt x="941" y="552"/>
                    <a:pt x="1263" y="659"/>
                    <a:pt x="1179" y="444"/>
                  </a:cubicBezTo>
                  <a:cubicBezTo>
                    <a:pt x="1077" y="168"/>
                    <a:pt x="896" y="15"/>
                    <a:pt x="650" y="15"/>
                  </a:cubicBezTo>
                  <a:cubicBezTo>
                    <a:pt x="610" y="15"/>
                    <a:pt x="568" y="19"/>
                    <a:pt x="524" y="28"/>
                  </a:cubicBezTo>
                  <a:cubicBezTo>
                    <a:pt x="489" y="10"/>
                    <a:pt x="453" y="1"/>
                    <a:pt x="4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8067810" y="31011"/>
              <a:ext cx="66907" cy="60153"/>
            </a:xfrm>
            <a:custGeom>
              <a:avLst/>
              <a:gdLst/>
              <a:ahLst/>
              <a:cxnLst/>
              <a:rect l="l" t="t" r="r" b="b"/>
              <a:pathLst>
                <a:path w="2120" h="1906" extrusionOk="0">
                  <a:moveTo>
                    <a:pt x="215" y="0"/>
                  </a:moveTo>
                  <a:cubicBezTo>
                    <a:pt x="48" y="191"/>
                    <a:pt x="1" y="417"/>
                    <a:pt x="96" y="655"/>
                  </a:cubicBezTo>
                  <a:cubicBezTo>
                    <a:pt x="132" y="679"/>
                    <a:pt x="191" y="715"/>
                    <a:pt x="239" y="739"/>
                  </a:cubicBezTo>
                  <a:cubicBezTo>
                    <a:pt x="691" y="1108"/>
                    <a:pt x="1179" y="1394"/>
                    <a:pt x="1596" y="1810"/>
                  </a:cubicBezTo>
                  <a:cubicBezTo>
                    <a:pt x="1620" y="1846"/>
                    <a:pt x="1667" y="1870"/>
                    <a:pt x="1703" y="1905"/>
                  </a:cubicBezTo>
                  <a:cubicBezTo>
                    <a:pt x="1786" y="1894"/>
                    <a:pt x="1822" y="1810"/>
                    <a:pt x="1834" y="1727"/>
                  </a:cubicBezTo>
                  <a:cubicBezTo>
                    <a:pt x="1775" y="1429"/>
                    <a:pt x="2120" y="1167"/>
                    <a:pt x="1894" y="870"/>
                  </a:cubicBezTo>
                  <a:cubicBezTo>
                    <a:pt x="1877" y="865"/>
                    <a:pt x="1862" y="863"/>
                    <a:pt x="1847" y="863"/>
                  </a:cubicBezTo>
                  <a:cubicBezTo>
                    <a:pt x="1705" y="863"/>
                    <a:pt x="1615" y="1038"/>
                    <a:pt x="1487" y="1038"/>
                  </a:cubicBezTo>
                  <a:cubicBezTo>
                    <a:pt x="1480" y="1038"/>
                    <a:pt x="1472" y="1037"/>
                    <a:pt x="1465" y="1036"/>
                  </a:cubicBezTo>
                  <a:cubicBezTo>
                    <a:pt x="1286" y="322"/>
                    <a:pt x="632" y="358"/>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8364276" y="314980"/>
              <a:ext cx="66181" cy="88431"/>
            </a:xfrm>
            <a:custGeom>
              <a:avLst/>
              <a:gdLst/>
              <a:ahLst/>
              <a:cxnLst/>
              <a:rect l="l" t="t" r="r" b="b"/>
              <a:pathLst>
                <a:path w="2097" h="2802" extrusionOk="0">
                  <a:moveTo>
                    <a:pt x="198" y="1"/>
                  </a:moveTo>
                  <a:cubicBezTo>
                    <a:pt x="113" y="1"/>
                    <a:pt x="45" y="61"/>
                    <a:pt x="1" y="194"/>
                  </a:cubicBezTo>
                  <a:cubicBezTo>
                    <a:pt x="12" y="468"/>
                    <a:pt x="179" y="611"/>
                    <a:pt x="322" y="789"/>
                  </a:cubicBezTo>
                  <a:cubicBezTo>
                    <a:pt x="465" y="968"/>
                    <a:pt x="703" y="1051"/>
                    <a:pt x="715" y="1349"/>
                  </a:cubicBezTo>
                  <a:cubicBezTo>
                    <a:pt x="727" y="1361"/>
                    <a:pt x="739" y="1385"/>
                    <a:pt x="739" y="1420"/>
                  </a:cubicBezTo>
                  <a:cubicBezTo>
                    <a:pt x="1013" y="1623"/>
                    <a:pt x="1191" y="1909"/>
                    <a:pt x="1334" y="2218"/>
                  </a:cubicBezTo>
                  <a:cubicBezTo>
                    <a:pt x="1334" y="2313"/>
                    <a:pt x="1358" y="2385"/>
                    <a:pt x="1358" y="2480"/>
                  </a:cubicBezTo>
                  <a:cubicBezTo>
                    <a:pt x="1548" y="2504"/>
                    <a:pt x="1632" y="2730"/>
                    <a:pt x="1810" y="2802"/>
                  </a:cubicBezTo>
                  <a:cubicBezTo>
                    <a:pt x="2013" y="2683"/>
                    <a:pt x="2096" y="2278"/>
                    <a:pt x="2025" y="2278"/>
                  </a:cubicBezTo>
                  <a:lnTo>
                    <a:pt x="2025" y="2278"/>
                  </a:lnTo>
                  <a:cubicBezTo>
                    <a:pt x="2016" y="2278"/>
                    <a:pt x="2008" y="2279"/>
                    <a:pt x="2000" y="2279"/>
                  </a:cubicBezTo>
                  <a:cubicBezTo>
                    <a:pt x="1700" y="2279"/>
                    <a:pt x="1852" y="1849"/>
                    <a:pt x="1632" y="1837"/>
                  </a:cubicBezTo>
                  <a:cubicBezTo>
                    <a:pt x="1441" y="1766"/>
                    <a:pt x="1370" y="1563"/>
                    <a:pt x="1275" y="1385"/>
                  </a:cubicBezTo>
                  <a:cubicBezTo>
                    <a:pt x="1421" y="1176"/>
                    <a:pt x="1494" y="866"/>
                    <a:pt x="1268" y="866"/>
                  </a:cubicBezTo>
                  <a:cubicBezTo>
                    <a:pt x="1236" y="866"/>
                    <a:pt x="1199" y="872"/>
                    <a:pt x="1155" y="885"/>
                  </a:cubicBezTo>
                  <a:cubicBezTo>
                    <a:pt x="1094" y="902"/>
                    <a:pt x="1045" y="910"/>
                    <a:pt x="1005" y="910"/>
                  </a:cubicBezTo>
                  <a:cubicBezTo>
                    <a:pt x="775" y="910"/>
                    <a:pt x="866" y="649"/>
                    <a:pt x="774" y="527"/>
                  </a:cubicBezTo>
                  <a:cubicBezTo>
                    <a:pt x="620" y="432"/>
                    <a:pt x="477" y="361"/>
                    <a:pt x="429" y="170"/>
                  </a:cubicBezTo>
                  <a:cubicBezTo>
                    <a:pt x="417" y="135"/>
                    <a:pt x="382" y="87"/>
                    <a:pt x="370" y="63"/>
                  </a:cubicBezTo>
                  <a:cubicBezTo>
                    <a:pt x="307" y="23"/>
                    <a:pt x="249"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7877319" y="-53252"/>
              <a:ext cx="75933" cy="33959"/>
            </a:xfrm>
            <a:custGeom>
              <a:avLst/>
              <a:gdLst/>
              <a:ahLst/>
              <a:cxnLst/>
              <a:rect l="l" t="t" r="r" b="b"/>
              <a:pathLst>
                <a:path w="2406" h="1076" extrusionOk="0">
                  <a:moveTo>
                    <a:pt x="251" y="1"/>
                  </a:moveTo>
                  <a:cubicBezTo>
                    <a:pt x="137" y="1"/>
                    <a:pt x="47" y="66"/>
                    <a:pt x="0" y="289"/>
                  </a:cubicBezTo>
                  <a:cubicBezTo>
                    <a:pt x="595" y="670"/>
                    <a:pt x="1274" y="730"/>
                    <a:pt x="1869" y="1063"/>
                  </a:cubicBezTo>
                  <a:cubicBezTo>
                    <a:pt x="1977" y="1075"/>
                    <a:pt x="2084" y="1075"/>
                    <a:pt x="2179" y="1075"/>
                  </a:cubicBezTo>
                  <a:cubicBezTo>
                    <a:pt x="2298" y="1039"/>
                    <a:pt x="2381" y="968"/>
                    <a:pt x="2405" y="837"/>
                  </a:cubicBezTo>
                  <a:cubicBezTo>
                    <a:pt x="2128" y="804"/>
                    <a:pt x="1995" y="317"/>
                    <a:pt x="1873" y="317"/>
                  </a:cubicBezTo>
                  <a:cubicBezTo>
                    <a:pt x="1864" y="317"/>
                    <a:pt x="1855" y="319"/>
                    <a:pt x="1846" y="325"/>
                  </a:cubicBezTo>
                  <a:cubicBezTo>
                    <a:pt x="1698" y="423"/>
                    <a:pt x="1565" y="461"/>
                    <a:pt x="1440" y="461"/>
                  </a:cubicBezTo>
                  <a:cubicBezTo>
                    <a:pt x="1110" y="461"/>
                    <a:pt x="841" y="196"/>
                    <a:pt x="548" y="75"/>
                  </a:cubicBezTo>
                  <a:cubicBezTo>
                    <a:pt x="440" y="39"/>
                    <a:pt x="338"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8191426" y="135535"/>
              <a:ext cx="55262" cy="57092"/>
            </a:xfrm>
            <a:custGeom>
              <a:avLst/>
              <a:gdLst/>
              <a:ahLst/>
              <a:cxnLst/>
              <a:rect l="l" t="t" r="r" b="b"/>
              <a:pathLst>
                <a:path w="1751" h="1809" extrusionOk="0">
                  <a:moveTo>
                    <a:pt x="472" y="1"/>
                  </a:moveTo>
                  <a:cubicBezTo>
                    <a:pt x="429" y="1"/>
                    <a:pt x="379" y="12"/>
                    <a:pt x="322" y="34"/>
                  </a:cubicBezTo>
                  <a:cubicBezTo>
                    <a:pt x="305" y="31"/>
                    <a:pt x="290" y="30"/>
                    <a:pt x="275" y="30"/>
                  </a:cubicBezTo>
                  <a:cubicBezTo>
                    <a:pt x="99" y="30"/>
                    <a:pt x="45" y="216"/>
                    <a:pt x="1" y="391"/>
                  </a:cubicBezTo>
                  <a:cubicBezTo>
                    <a:pt x="108" y="677"/>
                    <a:pt x="346" y="796"/>
                    <a:pt x="560" y="915"/>
                  </a:cubicBezTo>
                  <a:cubicBezTo>
                    <a:pt x="917" y="1201"/>
                    <a:pt x="1132" y="1713"/>
                    <a:pt x="1608" y="1808"/>
                  </a:cubicBezTo>
                  <a:cubicBezTo>
                    <a:pt x="1679" y="1701"/>
                    <a:pt x="1715" y="1582"/>
                    <a:pt x="1715" y="1451"/>
                  </a:cubicBezTo>
                  <a:cubicBezTo>
                    <a:pt x="1691" y="1344"/>
                    <a:pt x="1656" y="1237"/>
                    <a:pt x="1679" y="1141"/>
                  </a:cubicBezTo>
                  <a:cubicBezTo>
                    <a:pt x="1715" y="1034"/>
                    <a:pt x="1751" y="927"/>
                    <a:pt x="1739" y="820"/>
                  </a:cubicBezTo>
                  <a:cubicBezTo>
                    <a:pt x="1727" y="760"/>
                    <a:pt x="1679" y="737"/>
                    <a:pt x="1632" y="737"/>
                  </a:cubicBezTo>
                  <a:cubicBezTo>
                    <a:pt x="1608" y="749"/>
                    <a:pt x="1560" y="760"/>
                    <a:pt x="1537" y="760"/>
                  </a:cubicBezTo>
                  <a:cubicBezTo>
                    <a:pt x="1490" y="768"/>
                    <a:pt x="1446" y="771"/>
                    <a:pt x="1403" y="771"/>
                  </a:cubicBezTo>
                  <a:cubicBezTo>
                    <a:pt x="1094" y="771"/>
                    <a:pt x="875" y="585"/>
                    <a:pt x="739" y="260"/>
                  </a:cubicBezTo>
                  <a:cubicBezTo>
                    <a:pt x="669" y="86"/>
                    <a:pt x="593" y="1"/>
                    <a:pt x="4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7987018" y="-13424"/>
              <a:ext cx="53021" cy="40334"/>
            </a:xfrm>
            <a:custGeom>
              <a:avLst/>
              <a:gdLst/>
              <a:ahLst/>
              <a:cxnLst/>
              <a:rect l="l" t="t" r="r" b="b"/>
              <a:pathLst>
                <a:path w="1680" h="1278" extrusionOk="0">
                  <a:moveTo>
                    <a:pt x="407" y="1"/>
                  </a:moveTo>
                  <a:cubicBezTo>
                    <a:pt x="396" y="1"/>
                    <a:pt x="383" y="2"/>
                    <a:pt x="370" y="4"/>
                  </a:cubicBezTo>
                  <a:cubicBezTo>
                    <a:pt x="179" y="27"/>
                    <a:pt x="1" y="87"/>
                    <a:pt x="1" y="361"/>
                  </a:cubicBezTo>
                  <a:cubicBezTo>
                    <a:pt x="72" y="575"/>
                    <a:pt x="263" y="623"/>
                    <a:pt x="382" y="766"/>
                  </a:cubicBezTo>
                  <a:cubicBezTo>
                    <a:pt x="505" y="813"/>
                    <a:pt x="620" y="905"/>
                    <a:pt x="752" y="905"/>
                  </a:cubicBezTo>
                  <a:cubicBezTo>
                    <a:pt x="786" y="905"/>
                    <a:pt x="821" y="899"/>
                    <a:pt x="858" y="885"/>
                  </a:cubicBezTo>
                  <a:cubicBezTo>
                    <a:pt x="861" y="884"/>
                    <a:pt x="865" y="884"/>
                    <a:pt x="868" y="884"/>
                  </a:cubicBezTo>
                  <a:cubicBezTo>
                    <a:pt x="1047" y="884"/>
                    <a:pt x="1021" y="1187"/>
                    <a:pt x="1190" y="1187"/>
                  </a:cubicBezTo>
                  <a:cubicBezTo>
                    <a:pt x="1201" y="1187"/>
                    <a:pt x="1214" y="1185"/>
                    <a:pt x="1227" y="1182"/>
                  </a:cubicBezTo>
                  <a:cubicBezTo>
                    <a:pt x="1322" y="1206"/>
                    <a:pt x="1418" y="1242"/>
                    <a:pt x="1501" y="1278"/>
                  </a:cubicBezTo>
                  <a:cubicBezTo>
                    <a:pt x="1644" y="1111"/>
                    <a:pt x="1608" y="885"/>
                    <a:pt x="1679" y="706"/>
                  </a:cubicBezTo>
                  <a:cubicBezTo>
                    <a:pt x="1563" y="696"/>
                    <a:pt x="1502" y="475"/>
                    <a:pt x="1388" y="475"/>
                  </a:cubicBezTo>
                  <a:cubicBezTo>
                    <a:pt x="1361" y="475"/>
                    <a:pt x="1332" y="486"/>
                    <a:pt x="1298" y="516"/>
                  </a:cubicBezTo>
                  <a:cubicBezTo>
                    <a:pt x="1200" y="593"/>
                    <a:pt x="1117" y="625"/>
                    <a:pt x="1045" y="625"/>
                  </a:cubicBezTo>
                  <a:cubicBezTo>
                    <a:pt x="875" y="625"/>
                    <a:pt x="768" y="445"/>
                    <a:pt x="667" y="277"/>
                  </a:cubicBezTo>
                  <a:cubicBezTo>
                    <a:pt x="601" y="134"/>
                    <a:pt x="556" y="1"/>
                    <a:pt x="4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8333853" y="275562"/>
              <a:ext cx="49234" cy="47151"/>
            </a:xfrm>
            <a:custGeom>
              <a:avLst/>
              <a:gdLst/>
              <a:ahLst/>
              <a:cxnLst/>
              <a:rect l="l" t="t" r="r" b="b"/>
              <a:pathLst>
                <a:path w="1560" h="1494" extrusionOk="0">
                  <a:moveTo>
                    <a:pt x="498" y="0"/>
                  </a:moveTo>
                  <a:cubicBezTo>
                    <a:pt x="368" y="0"/>
                    <a:pt x="205" y="59"/>
                    <a:pt x="0" y="169"/>
                  </a:cubicBezTo>
                  <a:cubicBezTo>
                    <a:pt x="0" y="443"/>
                    <a:pt x="191" y="586"/>
                    <a:pt x="310" y="788"/>
                  </a:cubicBezTo>
                  <a:cubicBezTo>
                    <a:pt x="334" y="824"/>
                    <a:pt x="381" y="860"/>
                    <a:pt x="429" y="895"/>
                  </a:cubicBezTo>
                  <a:cubicBezTo>
                    <a:pt x="595" y="967"/>
                    <a:pt x="619" y="1205"/>
                    <a:pt x="774" y="1276"/>
                  </a:cubicBezTo>
                  <a:cubicBezTo>
                    <a:pt x="786" y="1324"/>
                    <a:pt x="810" y="1360"/>
                    <a:pt x="834" y="1384"/>
                  </a:cubicBezTo>
                  <a:cubicBezTo>
                    <a:pt x="840" y="1465"/>
                    <a:pt x="859" y="1494"/>
                    <a:pt x="887" y="1494"/>
                  </a:cubicBezTo>
                  <a:cubicBezTo>
                    <a:pt x="912" y="1494"/>
                    <a:pt x="943" y="1471"/>
                    <a:pt x="976" y="1443"/>
                  </a:cubicBezTo>
                  <a:cubicBezTo>
                    <a:pt x="1096" y="1407"/>
                    <a:pt x="1203" y="1372"/>
                    <a:pt x="1322" y="1324"/>
                  </a:cubicBezTo>
                  <a:cubicBezTo>
                    <a:pt x="1453" y="1229"/>
                    <a:pt x="1560" y="1074"/>
                    <a:pt x="1441" y="895"/>
                  </a:cubicBezTo>
                  <a:cubicBezTo>
                    <a:pt x="1404" y="847"/>
                    <a:pt x="1372" y="828"/>
                    <a:pt x="1343" y="828"/>
                  </a:cubicBezTo>
                  <a:cubicBezTo>
                    <a:pt x="1280" y="828"/>
                    <a:pt x="1229" y="921"/>
                    <a:pt x="1155" y="1003"/>
                  </a:cubicBezTo>
                  <a:cubicBezTo>
                    <a:pt x="1118" y="1047"/>
                    <a:pt x="1087" y="1070"/>
                    <a:pt x="1061" y="1070"/>
                  </a:cubicBezTo>
                  <a:cubicBezTo>
                    <a:pt x="1004" y="1070"/>
                    <a:pt x="973" y="952"/>
                    <a:pt x="965" y="681"/>
                  </a:cubicBezTo>
                  <a:cubicBezTo>
                    <a:pt x="879" y="213"/>
                    <a:pt x="747" y="0"/>
                    <a:pt x="4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8597245" y="687282"/>
              <a:ext cx="28972" cy="52421"/>
            </a:xfrm>
            <a:custGeom>
              <a:avLst/>
              <a:gdLst/>
              <a:ahLst/>
              <a:cxnLst/>
              <a:rect l="l" t="t" r="r" b="b"/>
              <a:pathLst>
                <a:path w="918" h="1661" extrusionOk="0">
                  <a:moveTo>
                    <a:pt x="197" y="0"/>
                  </a:moveTo>
                  <a:cubicBezTo>
                    <a:pt x="128" y="0"/>
                    <a:pt x="57" y="21"/>
                    <a:pt x="12" y="101"/>
                  </a:cubicBezTo>
                  <a:cubicBezTo>
                    <a:pt x="0" y="351"/>
                    <a:pt x="84" y="541"/>
                    <a:pt x="203" y="720"/>
                  </a:cubicBezTo>
                  <a:cubicBezTo>
                    <a:pt x="274" y="958"/>
                    <a:pt x="381" y="1184"/>
                    <a:pt x="560" y="1351"/>
                  </a:cubicBezTo>
                  <a:cubicBezTo>
                    <a:pt x="596" y="1375"/>
                    <a:pt x="608" y="1423"/>
                    <a:pt x="643" y="1458"/>
                  </a:cubicBezTo>
                  <a:cubicBezTo>
                    <a:pt x="620" y="1553"/>
                    <a:pt x="667" y="1637"/>
                    <a:pt x="751" y="1661"/>
                  </a:cubicBezTo>
                  <a:cubicBezTo>
                    <a:pt x="905" y="1530"/>
                    <a:pt x="917" y="1375"/>
                    <a:pt x="893" y="1172"/>
                  </a:cubicBezTo>
                  <a:cubicBezTo>
                    <a:pt x="846" y="887"/>
                    <a:pt x="882" y="577"/>
                    <a:pt x="774" y="291"/>
                  </a:cubicBezTo>
                  <a:cubicBezTo>
                    <a:pt x="715" y="232"/>
                    <a:pt x="655" y="184"/>
                    <a:pt x="596" y="160"/>
                  </a:cubicBezTo>
                  <a:cubicBezTo>
                    <a:pt x="489" y="113"/>
                    <a:pt x="381" y="53"/>
                    <a:pt x="262" y="6"/>
                  </a:cubicBezTo>
                  <a:cubicBezTo>
                    <a:pt x="242" y="3"/>
                    <a:pt x="219" y="0"/>
                    <a:pt x="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8581086" y="656260"/>
              <a:ext cx="36862" cy="34811"/>
            </a:xfrm>
            <a:custGeom>
              <a:avLst/>
              <a:gdLst/>
              <a:ahLst/>
              <a:cxnLst/>
              <a:rect l="l" t="t" r="r" b="b"/>
              <a:pathLst>
                <a:path w="1168" h="1103" extrusionOk="0">
                  <a:moveTo>
                    <a:pt x="405" y="0"/>
                  </a:moveTo>
                  <a:cubicBezTo>
                    <a:pt x="227" y="96"/>
                    <a:pt x="0" y="155"/>
                    <a:pt x="120" y="489"/>
                  </a:cubicBezTo>
                  <a:cubicBezTo>
                    <a:pt x="167" y="620"/>
                    <a:pt x="262" y="727"/>
                    <a:pt x="274" y="870"/>
                  </a:cubicBezTo>
                  <a:cubicBezTo>
                    <a:pt x="274" y="1047"/>
                    <a:pt x="348" y="1102"/>
                    <a:pt x="455" y="1102"/>
                  </a:cubicBezTo>
                  <a:cubicBezTo>
                    <a:pt x="477" y="1102"/>
                    <a:pt x="500" y="1100"/>
                    <a:pt x="524" y="1096"/>
                  </a:cubicBezTo>
                  <a:cubicBezTo>
                    <a:pt x="596" y="1084"/>
                    <a:pt x="691" y="1084"/>
                    <a:pt x="762" y="1072"/>
                  </a:cubicBezTo>
                  <a:cubicBezTo>
                    <a:pt x="777" y="1074"/>
                    <a:pt x="792" y="1074"/>
                    <a:pt x="807" y="1074"/>
                  </a:cubicBezTo>
                  <a:cubicBezTo>
                    <a:pt x="908" y="1074"/>
                    <a:pt x="999" y="1038"/>
                    <a:pt x="1072" y="965"/>
                  </a:cubicBezTo>
                  <a:cubicBezTo>
                    <a:pt x="1132" y="893"/>
                    <a:pt x="1167" y="798"/>
                    <a:pt x="1155" y="691"/>
                  </a:cubicBezTo>
                  <a:cubicBezTo>
                    <a:pt x="1132" y="608"/>
                    <a:pt x="1096" y="524"/>
                    <a:pt x="1036" y="465"/>
                  </a:cubicBezTo>
                  <a:cubicBezTo>
                    <a:pt x="1030" y="432"/>
                    <a:pt x="999" y="424"/>
                    <a:pt x="962" y="424"/>
                  </a:cubicBezTo>
                  <a:cubicBezTo>
                    <a:pt x="933" y="424"/>
                    <a:pt x="900" y="429"/>
                    <a:pt x="871" y="429"/>
                  </a:cubicBezTo>
                  <a:cubicBezTo>
                    <a:pt x="807" y="429"/>
                    <a:pt x="768" y="405"/>
                    <a:pt x="858" y="250"/>
                  </a:cubicBezTo>
                  <a:cubicBezTo>
                    <a:pt x="810" y="96"/>
                    <a:pt x="655" y="84"/>
                    <a:pt x="572" y="12"/>
                  </a:cubicBezTo>
                  <a:cubicBezTo>
                    <a:pt x="512" y="0"/>
                    <a:pt x="465" y="0"/>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8036251" y="19808"/>
              <a:ext cx="38724" cy="34148"/>
            </a:xfrm>
            <a:custGeom>
              <a:avLst/>
              <a:gdLst/>
              <a:ahLst/>
              <a:cxnLst/>
              <a:rect l="l" t="t" r="r" b="b"/>
              <a:pathLst>
                <a:path w="1227" h="1082" extrusionOk="0">
                  <a:moveTo>
                    <a:pt x="744" y="0"/>
                  </a:moveTo>
                  <a:cubicBezTo>
                    <a:pt x="632" y="0"/>
                    <a:pt x="513" y="30"/>
                    <a:pt x="393" y="70"/>
                  </a:cubicBezTo>
                  <a:cubicBezTo>
                    <a:pt x="0" y="225"/>
                    <a:pt x="215" y="379"/>
                    <a:pt x="370" y="546"/>
                  </a:cubicBezTo>
                  <a:cubicBezTo>
                    <a:pt x="417" y="594"/>
                    <a:pt x="465" y="653"/>
                    <a:pt x="512" y="713"/>
                  </a:cubicBezTo>
                  <a:cubicBezTo>
                    <a:pt x="560" y="760"/>
                    <a:pt x="584" y="784"/>
                    <a:pt x="631" y="820"/>
                  </a:cubicBezTo>
                  <a:cubicBezTo>
                    <a:pt x="798" y="856"/>
                    <a:pt x="941" y="939"/>
                    <a:pt x="1060" y="1082"/>
                  </a:cubicBezTo>
                  <a:lnTo>
                    <a:pt x="1096" y="1034"/>
                  </a:lnTo>
                  <a:cubicBezTo>
                    <a:pt x="1179" y="820"/>
                    <a:pt x="1227" y="594"/>
                    <a:pt x="1215" y="355"/>
                  </a:cubicBezTo>
                  <a:cubicBezTo>
                    <a:pt x="1103" y="86"/>
                    <a:pt x="934" y="0"/>
                    <a:pt x="7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8240280" y="162139"/>
              <a:ext cx="33106" cy="48539"/>
            </a:xfrm>
            <a:custGeom>
              <a:avLst/>
              <a:gdLst/>
              <a:ahLst/>
              <a:cxnLst/>
              <a:rect l="l" t="t" r="r" b="b"/>
              <a:pathLst>
                <a:path w="1049" h="1538" extrusionOk="0">
                  <a:moveTo>
                    <a:pt x="143" y="1"/>
                  </a:moveTo>
                  <a:cubicBezTo>
                    <a:pt x="108" y="72"/>
                    <a:pt x="72" y="156"/>
                    <a:pt x="24" y="239"/>
                  </a:cubicBezTo>
                  <a:cubicBezTo>
                    <a:pt x="24" y="370"/>
                    <a:pt x="179" y="453"/>
                    <a:pt x="143" y="620"/>
                  </a:cubicBezTo>
                  <a:cubicBezTo>
                    <a:pt x="12" y="715"/>
                    <a:pt x="1" y="810"/>
                    <a:pt x="72" y="965"/>
                  </a:cubicBezTo>
                  <a:cubicBezTo>
                    <a:pt x="120" y="1037"/>
                    <a:pt x="143" y="1096"/>
                    <a:pt x="191" y="1156"/>
                  </a:cubicBezTo>
                  <a:cubicBezTo>
                    <a:pt x="361" y="1262"/>
                    <a:pt x="455" y="1538"/>
                    <a:pt x="684" y="1538"/>
                  </a:cubicBezTo>
                  <a:cubicBezTo>
                    <a:pt x="712" y="1538"/>
                    <a:pt x="742" y="1534"/>
                    <a:pt x="774" y="1525"/>
                  </a:cubicBezTo>
                  <a:cubicBezTo>
                    <a:pt x="751" y="1310"/>
                    <a:pt x="917" y="1334"/>
                    <a:pt x="1036" y="1287"/>
                  </a:cubicBezTo>
                  <a:cubicBezTo>
                    <a:pt x="1048" y="1203"/>
                    <a:pt x="1024" y="1144"/>
                    <a:pt x="977" y="1084"/>
                  </a:cubicBezTo>
                  <a:cubicBezTo>
                    <a:pt x="893" y="1025"/>
                    <a:pt x="893" y="918"/>
                    <a:pt x="893" y="810"/>
                  </a:cubicBezTo>
                  <a:cubicBezTo>
                    <a:pt x="858" y="787"/>
                    <a:pt x="846" y="751"/>
                    <a:pt x="834" y="727"/>
                  </a:cubicBezTo>
                  <a:cubicBezTo>
                    <a:pt x="774" y="668"/>
                    <a:pt x="608" y="739"/>
                    <a:pt x="643" y="596"/>
                  </a:cubicBezTo>
                  <a:cubicBezTo>
                    <a:pt x="739" y="84"/>
                    <a:pt x="429" y="72"/>
                    <a:pt x="1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8685168" y="769178"/>
              <a:ext cx="37620" cy="40491"/>
            </a:xfrm>
            <a:custGeom>
              <a:avLst/>
              <a:gdLst/>
              <a:ahLst/>
              <a:cxnLst/>
              <a:rect l="l" t="t" r="r" b="b"/>
              <a:pathLst>
                <a:path w="1192" h="1283" extrusionOk="0">
                  <a:moveTo>
                    <a:pt x="512" y="0"/>
                  </a:moveTo>
                  <a:cubicBezTo>
                    <a:pt x="439" y="0"/>
                    <a:pt x="361" y="54"/>
                    <a:pt x="274" y="209"/>
                  </a:cubicBezTo>
                  <a:cubicBezTo>
                    <a:pt x="370" y="244"/>
                    <a:pt x="453" y="268"/>
                    <a:pt x="548" y="292"/>
                  </a:cubicBezTo>
                  <a:cubicBezTo>
                    <a:pt x="751" y="316"/>
                    <a:pt x="858" y="471"/>
                    <a:pt x="786" y="673"/>
                  </a:cubicBezTo>
                  <a:cubicBezTo>
                    <a:pt x="751" y="775"/>
                    <a:pt x="716" y="810"/>
                    <a:pt x="681" y="810"/>
                  </a:cubicBezTo>
                  <a:cubicBezTo>
                    <a:pt x="610" y="810"/>
                    <a:pt x="541" y="665"/>
                    <a:pt x="477" y="649"/>
                  </a:cubicBezTo>
                  <a:cubicBezTo>
                    <a:pt x="362" y="625"/>
                    <a:pt x="253" y="578"/>
                    <a:pt x="146" y="578"/>
                  </a:cubicBezTo>
                  <a:cubicBezTo>
                    <a:pt x="97" y="578"/>
                    <a:pt x="49" y="587"/>
                    <a:pt x="1" y="613"/>
                  </a:cubicBezTo>
                  <a:cubicBezTo>
                    <a:pt x="24" y="780"/>
                    <a:pt x="120" y="911"/>
                    <a:pt x="262" y="983"/>
                  </a:cubicBezTo>
                  <a:lnTo>
                    <a:pt x="251" y="983"/>
                  </a:lnTo>
                  <a:cubicBezTo>
                    <a:pt x="405" y="1070"/>
                    <a:pt x="513" y="1283"/>
                    <a:pt x="682" y="1283"/>
                  </a:cubicBezTo>
                  <a:cubicBezTo>
                    <a:pt x="721" y="1283"/>
                    <a:pt x="763" y="1271"/>
                    <a:pt x="810" y="1244"/>
                  </a:cubicBezTo>
                  <a:cubicBezTo>
                    <a:pt x="1084" y="1078"/>
                    <a:pt x="1191" y="792"/>
                    <a:pt x="1108" y="447"/>
                  </a:cubicBezTo>
                  <a:cubicBezTo>
                    <a:pt x="1084" y="387"/>
                    <a:pt x="1036" y="328"/>
                    <a:pt x="1013" y="268"/>
                  </a:cubicBezTo>
                  <a:cubicBezTo>
                    <a:pt x="1007" y="269"/>
                    <a:pt x="1002" y="269"/>
                    <a:pt x="997" y="269"/>
                  </a:cubicBezTo>
                  <a:cubicBezTo>
                    <a:pt x="821" y="269"/>
                    <a:pt x="677" y="0"/>
                    <a:pt x="5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7944950" y="-26868"/>
              <a:ext cx="42480" cy="26163"/>
            </a:xfrm>
            <a:custGeom>
              <a:avLst/>
              <a:gdLst/>
              <a:ahLst/>
              <a:cxnLst/>
              <a:rect l="l" t="t" r="r" b="b"/>
              <a:pathLst>
                <a:path w="1346" h="829" extrusionOk="0">
                  <a:moveTo>
                    <a:pt x="274" y="1"/>
                  </a:moveTo>
                  <a:cubicBezTo>
                    <a:pt x="179" y="60"/>
                    <a:pt x="84" y="132"/>
                    <a:pt x="0" y="191"/>
                  </a:cubicBezTo>
                  <a:cubicBezTo>
                    <a:pt x="0" y="299"/>
                    <a:pt x="52" y="307"/>
                    <a:pt x="108" y="307"/>
                  </a:cubicBezTo>
                  <a:cubicBezTo>
                    <a:pt x="119" y="307"/>
                    <a:pt x="130" y="307"/>
                    <a:pt x="141" y="307"/>
                  </a:cubicBezTo>
                  <a:cubicBezTo>
                    <a:pt x="168" y="307"/>
                    <a:pt x="194" y="309"/>
                    <a:pt x="215" y="322"/>
                  </a:cubicBezTo>
                  <a:cubicBezTo>
                    <a:pt x="476" y="656"/>
                    <a:pt x="857" y="596"/>
                    <a:pt x="1155" y="799"/>
                  </a:cubicBezTo>
                  <a:cubicBezTo>
                    <a:pt x="1176" y="820"/>
                    <a:pt x="1197" y="829"/>
                    <a:pt x="1217" y="829"/>
                  </a:cubicBezTo>
                  <a:cubicBezTo>
                    <a:pt x="1242" y="829"/>
                    <a:pt x="1266" y="813"/>
                    <a:pt x="1286" y="787"/>
                  </a:cubicBezTo>
                  <a:cubicBezTo>
                    <a:pt x="1346" y="537"/>
                    <a:pt x="1262" y="394"/>
                    <a:pt x="1024" y="370"/>
                  </a:cubicBezTo>
                  <a:cubicBezTo>
                    <a:pt x="774" y="251"/>
                    <a:pt x="536" y="120"/>
                    <a:pt x="2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4"/>
            <p:cNvSpPr/>
            <p:nvPr/>
          </p:nvSpPr>
          <p:spPr>
            <a:xfrm>
              <a:off x="8141468" y="91131"/>
              <a:ext cx="33043" cy="28436"/>
            </a:xfrm>
            <a:custGeom>
              <a:avLst/>
              <a:gdLst/>
              <a:ahLst/>
              <a:cxnLst/>
              <a:rect l="l" t="t" r="r" b="b"/>
              <a:pathLst>
                <a:path w="1047" h="901" extrusionOk="0">
                  <a:moveTo>
                    <a:pt x="405" y="0"/>
                  </a:moveTo>
                  <a:cubicBezTo>
                    <a:pt x="262" y="12"/>
                    <a:pt x="179" y="131"/>
                    <a:pt x="107" y="262"/>
                  </a:cubicBezTo>
                  <a:cubicBezTo>
                    <a:pt x="48" y="370"/>
                    <a:pt x="0" y="477"/>
                    <a:pt x="36" y="596"/>
                  </a:cubicBezTo>
                  <a:cubicBezTo>
                    <a:pt x="60" y="679"/>
                    <a:pt x="95" y="762"/>
                    <a:pt x="179" y="774"/>
                  </a:cubicBezTo>
                  <a:cubicBezTo>
                    <a:pt x="262" y="798"/>
                    <a:pt x="334" y="846"/>
                    <a:pt x="405" y="893"/>
                  </a:cubicBezTo>
                  <a:cubicBezTo>
                    <a:pt x="420" y="898"/>
                    <a:pt x="434" y="900"/>
                    <a:pt x="448" y="900"/>
                  </a:cubicBezTo>
                  <a:cubicBezTo>
                    <a:pt x="590" y="900"/>
                    <a:pt x="629" y="651"/>
                    <a:pt x="775" y="651"/>
                  </a:cubicBezTo>
                  <a:cubicBezTo>
                    <a:pt x="786" y="651"/>
                    <a:pt x="797" y="652"/>
                    <a:pt x="810" y="655"/>
                  </a:cubicBezTo>
                  <a:cubicBezTo>
                    <a:pt x="976" y="620"/>
                    <a:pt x="988" y="477"/>
                    <a:pt x="1000" y="322"/>
                  </a:cubicBezTo>
                  <a:cubicBezTo>
                    <a:pt x="1046" y="139"/>
                    <a:pt x="979" y="118"/>
                    <a:pt x="886" y="118"/>
                  </a:cubicBezTo>
                  <a:cubicBezTo>
                    <a:pt x="858" y="118"/>
                    <a:pt x="828" y="120"/>
                    <a:pt x="798" y="120"/>
                  </a:cubicBezTo>
                  <a:cubicBezTo>
                    <a:pt x="746" y="120"/>
                    <a:pt x="694" y="126"/>
                    <a:pt x="644" y="126"/>
                  </a:cubicBezTo>
                  <a:cubicBezTo>
                    <a:pt x="556" y="126"/>
                    <a:pt x="473" y="107"/>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4"/>
            <p:cNvSpPr/>
            <p:nvPr/>
          </p:nvSpPr>
          <p:spPr>
            <a:xfrm>
              <a:off x="8561551" y="625711"/>
              <a:ext cx="32349" cy="44847"/>
            </a:xfrm>
            <a:custGeom>
              <a:avLst/>
              <a:gdLst/>
              <a:ahLst/>
              <a:cxnLst/>
              <a:rect l="l" t="t" r="r" b="b"/>
              <a:pathLst>
                <a:path w="1025" h="1421" extrusionOk="0">
                  <a:moveTo>
                    <a:pt x="234" y="1"/>
                  </a:moveTo>
                  <a:cubicBezTo>
                    <a:pt x="169" y="1"/>
                    <a:pt x="112" y="28"/>
                    <a:pt x="60" y="87"/>
                  </a:cubicBezTo>
                  <a:cubicBezTo>
                    <a:pt x="0" y="159"/>
                    <a:pt x="12" y="254"/>
                    <a:pt x="24" y="337"/>
                  </a:cubicBezTo>
                  <a:cubicBezTo>
                    <a:pt x="119" y="409"/>
                    <a:pt x="203" y="504"/>
                    <a:pt x="298" y="576"/>
                  </a:cubicBezTo>
                  <a:cubicBezTo>
                    <a:pt x="358" y="933"/>
                    <a:pt x="441" y="1266"/>
                    <a:pt x="774" y="1421"/>
                  </a:cubicBezTo>
                  <a:cubicBezTo>
                    <a:pt x="739" y="1195"/>
                    <a:pt x="977" y="1159"/>
                    <a:pt x="1024" y="968"/>
                  </a:cubicBezTo>
                  <a:cubicBezTo>
                    <a:pt x="846" y="933"/>
                    <a:pt x="953" y="695"/>
                    <a:pt x="846" y="635"/>
                  </a:cubicBezTo>
                  <a:cubicBezTo>
                    <a:pt x="548" y="564"/>
                    <a:pt x="655" y="99"/>
                    <a:pt x="358" y="28"/>
                  </a:cubicBezTo>
                  <a:cubicBezTo>
                    <a:pt x="313" y="10"/>
                    <a:pt x="272"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8282380" y="15989"/>
              <a:ext cx="41344" cy="38409"/>
            </a:xfrm>
            <a:custGeom>
              <a:avLst/>
              <a:gdLst/>
              <a:ahLst/>
              <a:cxnLst/>
              <a:rect l="l" t="t" r="r" b="b"/>
              <a:pathLst>
                <a:path w="1310" h="1217" extrusionOk="0">
                  <a:moveTo>
                    <a:pt x="0" y="0"/>
                  </a:moveTo>
                  <a:cubicBezTo>
                    <a:pt x="179" y="250"/>
                    <a:pt x="226" y="667"/>
                    <a:pt x="619" y="703"/>
                  </a:cubicBezTo>
                  <a:cubicBezTo>
                    <a:pt x="714" y="703"/>
                    <a:pt x="822" y="881"/>
                    <a:pt x="774" y="977"/>
                  </a:cubicBezTo>
                  <a:cubicBezTo>
                    <a:pt x="693" y="1163"/>
                    <a:pt x="693" y="1216"/>
                    <a:pt x="738" y="1216"/>
                  </a:cubicBezTo>
                  <a:cubicBezTo>
                    <a:pt x="778" y="1216"/>
                    <a:pt x="855" y="1172"/>
                    <a:pt x="941" y="1143"/>
                  </a:cubicBezTo>
                  <a:cubicBezTo>
                    <a:pt x="983" y="1124"/>
                    <a:pt x="1030" y="1118"/>
                    <a:pt x="1079" y="1118"/>
                  </a:cubicBezTo>
                  <a:cubicBezTo>
                    <a:pt x="1153" y="1118"/>
                    <a:pt x="1231" y="1131"/>
                    <a:pt x="1310" y="1131"/>
                  </a:cubicBezTo>
                  <a:cubicBezTo>
                    <a:pt x="881" y="738"/>
                    <a:pt x="452" y="35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4"/>
            <p:cNvSpPr/>
            <p:nvPr/>
          </p:nvSpPr>
          <p:spPr>
            <a:xfrm>
              <a:off x="8121555" y="77687"/>
              <a:ext cx="33075" cy="22944"/>
            </a:xfrm>
            <a:custGeom>
              <a:avLst/>
              <a:gdLst/>
              <a:ahLst/>
              <a:cxnLst/>
              <a:rect l="l" t="t" r="r" b="b"/>
              <a:pathLst>
                <a:path w="1048" h="727" extrusionOk="0">
                  <a:moveTo>
                    <a:pt x="415" y="0"/>
                  </a:moveTo>
                  <a:cubicBezTo>
                    <a:pt x="259" y="0"/>
                    <a:pt x="115" y="78"/>
                    <a:pt x="36" y="296"/>
                  </a:cubicBezTo>
                  <a:lnTo>
                    <a:pt x="0" y="426"/>
                  </a:lnTo>
                  <a:cubicBezTo>
                    <a:pt x="83" y="534"/>
                    <a:pt x="179" y="617"/>
                    <a:pt x="262" y="688"/>
                  </a:cubicBezTo>
                  <a:cubicBezTo>
                    <a:pt x="310" y="712"/>
                    <a:pt x="369" y="724"/>
                    <a:pt x="417" y="724"/>
                  </a:cubicBezTo>
                  <a:cubicBezTo>
                    <a:pt x="430" y="723"/>
                    <a:pt x="442" y="723"/>
                    <a:pt x="455" y="723"/>
                  </a:cubicBezTo>
                  <a:cubicBezTo>
                    <a:pt x="496" y="723"/>
                    <a:pt x="537" y="726"/>
                    <a:pt x="577" y="726"/>
                  </a:cubicBezTo>
                  <a:cubicBezTo>
                    <a:pt x="670" y="726"/>
                    <a:pt x="757" y="706"/>
                    <a:pt x="810" y="569"/>
                  </a:cubicBezTo>
                  <a:cubicBezTo>
                    <a:pt x="1048" y="153"/>
                    <a:pt x="798" y="57"/>
                    <a:pt x="512" y="10"/>
                  </a:cubicBezTo>
                  <a:cubicBezTo>
                    <a:pt x="480" y="4"/>
                    <a:pt x="447"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4"/>
            <p:cNvSpPr/>
            <p:nvPr/>
          </p:nvSpPr>
          <p:spPr>
            <a:xfrm>
              <a:off x="8028739" y="8289"/>
              <a:ext cx="22029" cy="28404"/>
            </a:xfrm>
            <a:custGeom>
              <a:avLst/>
              <a:gdLst/>
              <a:ahLst/>
              <a:cxnLst/>
              <a:rect l="l" t="t" r="r" b="b"/>
              <a:pathLst>
                <a:path w="698" h="900" extrusionOk="0">
                  <a:moveTo>
                    <a:pt x="469" y="0"/>
                  </a:moveTo>
                  <a:cubicBezTo>
                    <a:pt x="439" y="0"/>
                    <a:pt x="403" y="6"/>
                    <a:pt x="357" y="18"/>
                  </a:cubicBezTo>
                  <a:cubicBezTo>
                    <a:pt x="0" y="78"/>
                    <a:pt x="143" y="351"/>
                    <a:pt x="179" y="590"/>
                  </a:cubicBezTo>
                  <a:cubicBezTo>
                    <a:pt x="298" y="744"/>
                    <a:pt x="441" y="863"/>
                    <a:pt x="619" y="899"/>
                  </a:cubicBezTo>
                  <a:cubicBezTo>
                    <a:pt x="524" y="732"/>
                    <a:pt x="441" y="566"/>
                    <a:pt x="631" y="423"/>
                  </a:cubicBezTo>
                  <a:cubicBezTo>
                    <a:pt x="515" y="328"/>
                    <a:pt x="698" y="0"/>
                    <a:pt x="4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4"/>
            <p:cNvSpPr/>
            <p:nvPr/>
          </p:nvSpPr>
          <p:spPr>
            <a:xfrm>
              <a:off x="8154218" y="104386"/>
              <a:ext cx="13192" cy="26321"/>
            </a:xfrm>
            <a:custGeom>
              <a:avLst/>
              <a:gdLst/>
              <a:ahLst/>
              <a:cxnLst/>
              <a:rect l="l" t="t" r="r" b="b"/>
              <a:pathLst>
                <a:path w="418" h="834" extrusionOk="0">
                  <a:moveTo>
                    <a:pt x="179" y="1"/>
                  </a:moveTo>
                  <a:cubicBezTo>
                    <a:pt x="165" y="1"/>
                    <a:pt x="149" y="3"/>
                    <a:pt x="132" y="9"/>
                  </a:cubicBezTo>
                  <a:cubicBezTo>
                    <a:pt x="13" y="57"/>
                    <a:pt x="120" y="188"/>
                    <a:pt x="108" y="283"/>
                  </a:cubicBezTo>
                  <a:cubicBezTo>
                    <a:pt x="96" y="342"/>
                    <a:pt x="37" y="414"/>
                    <a:pt x="1" y="473"/>
                  </a:cubicBezTo>
                  <a:cubicBezTo>
                    <a:pt x="61" y="581"/>
                    <a:pt x="120" y="700"/>
                    <a:pt x="168" y="831"/>
                  </a:cubicBezTo>
                  <a:cubicBezTo>
                    <a:pt x="180" y="833"/>
                    <a:pt x="191" y="834"/>
                    <a:pt x="203" y="834"/>
                  </a:cubicBezTo>
                  <a:cubicBezTo>
                    <a:pt x="262" y="834"/>
                    <a:pt x="318" y="809"/>
                    <a:pt x="358" y="759"/>
                  </a:cubicBezTo>
                  <a:cubicBezTo>
                    <a:pt x="394" y="712"/>
                    <a:pt x="406" y="664"/>
                    <a:pt x="406" y="604"/>
                  </a:cubicBezTo>
                  <a:cubicBezTo>
                    <a:pt x="418" y="497"/>
                    <a:pt x="406" y="390"/>
                    <a:pt x="394" y="295"/>
                  </a:cubicBezTo>
                  <a:cubicBezTo>
                    <a:pt x="370" y="259"/>
                    <a:pt x="370" y="247"/>
                    <a:pt x="358" y="223"/>
                  </a:cubicBezTo>
                  <a:cubicBezTo>
                    <a:pt x="306" y="140"/>
                    <a:pt x="281" y="1"/>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4"/>
            <p:cNvSpPr/>
            <p:nvPr/>
          </p:nvSpPr>
          <p:spPr>
            <a:xfrm>
              <a:off x="8267326" y="2450"/>
              <a:ext cx="15812" cy="22218"/>
            </a:xfrm>
            <a:custGeom>
              <a:avLst/>
              <a:gdLst/>
              <a:ahLst/>
              <a:cxnLst/>
              <a:rect l="l" t="t" r="r" b="b"/>
              <a:pathLst>
                <a:path w="501" h="704" extrusionOk="0">
                  <a:moveTo>
                    <a:pt x="1" y="1"/>
                  </a:moveTo>
                  <a:lnTo>
                    <a:pt x="1" y="1"/>
                  </a:lnTo>
                  <a:cubicBezTo>
                    <a:pt x="60" y="215"/>
                    <a:pt x="108" y="453"/>
                    <a:pt x="167" y="703"/>
                  </a:cubicBezTo>
                  <a:cubicBezTo>
                    <a:pt x="256" y="605"/>
                    <a:pt x="247" y="370"/>
                    <a:pt x="388" y="370"/>
                  </a:cubicBezTo>
                  <a:cubicBezTo>
                    <a:pt x="418" y="370"/>
                    <a:pt x="455" y="380"/>
                    <a:pt x="501" y="405"/>
                  </a:cubicBezTo>
                  <a:cubicBezTo>
                    <a:pt x="358" y="215"/>
                    <a:pt x="203" y="7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4"/>
            <p:cNvSpPr/>
            <p:nvPr/>
          </p:nvSpPr>
          <p:spPr>
            <a:xfrm>
              <a:off x="8598760" y="654966"/>
              <a:ext cx="65014" cy="69369"/>
            </a:xfrm>
            <a:custGeom>
              <a:avLst/>
              <a:gdLst/>
              <a:ahLst/>
              <a:cxnLst/>
              <a:rect l="l" t="t" r="r" b="b"/>
              <a:pathLst>
                <a:path w="2060" h="2198" extrusionOk="0">
                  <a:moveTo>
                    <a:pt x="742" y="1"/>
                  </a:moveTo>
                  <a:cubicBezTo>
                    <a:pt x="704" y="1"/>
                    <a:pt x="666" y="7"/>
                    <a:pt x="631" y="18"/>
                  </a:cubicBezTo>
                  <a:cubicBezTo>
                    <a:pt x="552" y="49"/>
                    <a:pt x="478" y="59"/>
                    <a:pt x="407" y="59"/>
                  </a:cubicBezTo>
                  <a:cubicBezTo>
                    <a:pt x="307" y="59"/>
                    <a:pt x="214" y="41"/>
                    <a:pt x="121" y="41"/>
                  </a:cubicBezTo>
                  <a:cubicBezTo>
                    <a:pt x="81" y="41"/>
                    <a:pt x="41" y="44"/>
                    <a:pt x="0" y="53"/>
                  </a:cubicBezTo>
                  <a:cubicBezTo>
                    <a:pt x="36" y="184"/>
                    <a:pt x="155" y="244"/>
                    <a:pt x="262" y="303"/>
                  </a:cubicBezTo>
                  <a:lnTo>
                    <a:pt x="393" y="530"/>
                  </a:lnTo>
                  <a:cubicBezTo>
                    <a:pt x="429" y="589"/>
                    <a:pt x="476" y="649"/>
                    <a:pt x="500" y="708"/>
                  </a:cubicBezTo>
                  <a:cubicBezTo>
                    <a:pt x="691" y="839"/>
                    <a:pt x="619" y="1018"/>
                    <a:pt x="548" y="1208"/>
                  </a:cubicBezTo>
                  <a:lnTo>
                    <a:pt x="548" y="1304"/>
                  </a:lnTo>
                  <a:cubicBezTo>
                    <a:pt x="595" y="1304"/>
                    <a:pt x="655" y="1315"/>
                    <a:pt x="691" y="1327"/>
                  </a:cubicBezTo>
                  <a:cubicBezTo>
                    <a:pt x="798" y="1363"/>
                    <a:pt x="905" y="1375"/>
                    <a:pt x="1012" y="1411"/>
                  </a:cubicBezTo>
                  <a:cubicBezTo>
                    <a:pt x="1025" y="1408"/>
                    <a:pt x="1036" y="1407"/>
                    <a:pt x="1046" y="1407"/>
                  </a:cubicBezTo>
                  <a:cubicBezTo>
                    <a:pt x="1145" y="1407"/>
                    <a:pt x="1153" y="1505"/>
                    <a:pt x="1131" y="1613"/>
                  </a:cubicBezTo>
                  <a:lnTo>
                    <a:pt x="1131" y="2042"/>
                  </a:lnTo>
                  <a:cubicBezTo>
                    <a:pt x="1186" y="2130"/>
                    <a:pt x="1242" y="2198"/>
                    <a:pt x="1344" y="2198"/>
                  </a:cubicBezTo>
                  <a:cubicBezTo>
                    <a:pt x="1352" y="2198"/>
                    <a:pt x="1361" y="2197"/>
                    <a:pt x="1369" y="2196"/>
                  </a:cubicBezTo>
                  <a:cubicBezTo>
                    <a:pt x="2060" y="2018"/>
                    <a:pt x="1500" y="1077"/>
                    <a:pt x="2060" y="815"/>
                  </a:cubicBezTo>
                  <a:cubicBezTo>
                    <a:pt x="2010" y="800"/>
                    <a:pt x="1968" y="794"/>
                    <a:pt x="1933" y="794"/>
                  </a:cubicBezTo>
                  <a:cubicBezTo>
                    <a:pt x="1883" y="794"/>
                    <a:pt x="1844" y="807"/>
                    <a:pt x="1810" y="827"/>
                  </a:cubicBezTo>
                  <a:cubicBezTo>
                    <a:pt x="1689" y="898"/>
                    <a:pt x="1704" y="1165"/>
                    <a:pt x="1509" y="1165"/>
                  </a:cubicBezTo>
                  <a:cubicBezTo>
                    <a:pt x="1474" y="1165"/>
                    <a:pt x="1432" y="1157"/>
                    <a:pt x="1381" y="1137"/>
                  </a:cubicBezTo>
                  <a:cubicBezTo>
                    <a:pt x="1036" y="994"/>
                    <a:pt x="1215" y="720"/>
                    <a:pt x="1203" y="542"/>
                  </a:cubicBezTo>
                  <a:cubicBezTo>
                    <a:pt x="1193" y="169"/>
                    <a:pt x="953" y="1"/>
                    <a:pt x="7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4"/>
            <p:cNvSpPr/>
            <p:nvPr/>
          </p:nvSpPr>
          <p:spPr>
            <a:xfrm>
              <a:off x="8306049" y="231664"/>
              <a:ext cx="75555" cy="66150"/>
            </a:xfrm>
            <a:custGeom>
              <a:avLst/>
              <a:gdLst/>
              <a:ahLst/>
              <a:cxnLst/>
              <a:rect l="l" t="t" r="r" b="b"/>
              <a:pathLst>
                <a:path w="2394" h="2096" extrusionOk="0">
                  <a:moveTo>
                    <a:pt x="405" y="0"/>
                  </a:moveTo>
                  <a:cubicBezTo>
                    <a:pt x="191" y="250"/>
                    <a:pt x="762" y="143"/>
                    <a:pt x="548" y="429"/>
                  </a:cubicBezTo>
                  <a:cubicBezTo>
                    <a:pt x="486" y="513"/>
                    <a:pt x="426" y="541"/>
                    <a:pt x="363" y="541"/>
                  </a:cubicBezTo>
                  <a:cubicBezTo>
                    <a:pt x="257" y="541"/>
                    <a:pt x="143" y="459"/>
                    <a:pt x="0" y="429"/>
                  </a:cubicBezTo>
                  <a:lnTo>
                    <a:pt x="0" y="429"/>
                  </a:lnTo>
                  <a:cubicBezTo>
                    <a:pt x="119" y="655"/>
                    <a:pt x="179" y="786"/>
                    <a:pt x="250" y="929"/>
                  </a:cubicBezTo>
                  <a:cubicBezTo>
                    <a:pt x="536" y="1072"/>
                    <a:pt x="655" y="1370"/>
                    <a:pt x="798" y="1643"/>
                  </a:cubicBezTo>
                  <a:cubicBezTo>
                    <a:pt x="824" y="1626"/>
                    <a:pt x="837" y="1615"/>
                    <a:pt x="852" y="1615"/>
                  </a:cubicBezTo>
                  <a:cubicBezTo>
                    <a:pt x="857" y="1615"/>
                    <a:pt x="863" y="1616"/>
                    <a:pt x="869" y="1620"/>
                  </a:cubicBezTo>
                  <a:cubicBezTo>
                    <a:pt x="1013" y="1570"/>
                    <a:pt x="1149" y="1539"/>
                    <a:pt x="1272" y="1539"/>
                  </a:cubicBezTo>
                  <a:cubicBezTo>
                    <a:pt x="1535" y="1539"/>
                    <a:pt x="1740" y="1682"/>
                    <a:pt x="1846" y="2096"/>
                  </a:cubicBezTo>
                  <a:cubicBezTo>
                    <a:pt x="1881" y="1989"/>
                    <a:pt x="1905" y="1834"/>
                    <a:pt x="1941" y="1822"/>
                  </a:cubicBezTo>
                  <a:cubicBezTo>
                    <a:pt x="2393" y="1679"/>
                    <a:pt x="1607" y="1453"/>
                    <a:pt x="1977" y="1286"/>
                  </a:cubicBezTo>
                  <a:cubicBezTo>
                    <a:pt x="2010" y="1275"/>
                    <a:pt x="1921" y="1214"/>
                    <a:pt x="1851" y="1214"/>
                  </a:cubicBezTo>
                  <a:cubicBezTo>
                    <a:pt x="1845" y="1214"/>
                    <a:pt x="1839" y="1214"/>
                    <a:pt x="1834" y="1215"/>
                  </a:cubicBezTo>
                  <a:cubicBezTo>
                    <a:pt x="1765" y="1234"/>
                    <a:pt x="1701" y="1242"/>
                    <a:pt x="1644" y="1242"/>
                  </a:cubicBezTo>
                  <a:cubicBezTo>
                    <a:pt x="1222" y="1242"/>
                    <a:pt x="1080" y="786"/>
                    <a:pt x="965" y="441"/>
                  </a:cubicBezTo>
                  <a:cubicBezTo>
                    <a:pt x="834" y="84"/>
                    <a:pt x="679" y="0"/>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4"/>
            <p:cNvSpPr/>
            <p:nvPr/>
          </p:nvSpPr>
          <p:spPr>
            <a:xfrm>
              <a:off x="8486409" y="487545"/>
              <a:ext cx="37588" cy="56492"/>
            </a:xfrm>
            <a:custGeom>
              <a:avLst/>
              <a:gdLst/>
              <a:ahLst/>
              <a:cxnLst/>
              <a:rect l="l" t="t" r="r" b="b"/>
              <a:pathLst>
                <a:path w="1191" h="1790" extrusionOk="0">
                  <a:moveTo>
                    <a:pt x="214" y="1"/>
                  </a:moveTo>
                  <a:cubicBezTo>
                    <a:pt x="0" y="60"/>
                    <a:pt x="203" y="322"/>
                    <a:pt x="60" y="417"/>
                  </a:cubicBezTo>
                  <a:cubicBezTo>
                    <a:pt x="24" y="703"/>
                    <a:pt x="381" y="798"/>
                    <a:pt x="345" y="1096"/>
                  </a:cubicBezTo>
                  <a:cubicBezTo>
                    <a:pt x="595" y="1179"/>
                    <a:pt x="548" y="1489"/>
                    <a:pt x="714" y="1632"/>
                  </a:cubicBezTo>
                  <a:cubicBezTo>
                    <a:pt x="804" y="1706"/>
                    <a:pt x="898" y="1790"/>
                    <a:pt x="999" y="1790"/>
                  </a:cubicBezTo>
                  <a:cubicBezTo>
                    <a:pt x="1060" y="1790"/>
                    <a:pt x="1124" y="1760"/>
                    <a:pt x="1191" y="1679"/>
                  </a:cubicBezTo>
                  <a:cubicBezTo>
                    <a:pt x="965" y="1501"/>
                    <a:pt x="834" y="1263"/>
                    <a:pt x="845" y="953"/>
                  </a:cubicBezTo>
                  <a:cubicBezTo>
                    <a:pt x="857" y="429"/>
                    <a:pt x="560" y="203"/>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4"/>
            <p:cNvSpPr/>
            <p:nvPr/>
          </p:nvSpPr>
          <p:spPr>
            <a:xfrm>
              <a:off x="8117042" y="55406"/>
              <a:ext cx="40965" cy="44910"/>
            </a:xfrm>
            <a:custGeom>
              <a:avLst/>
              <a:gdLst/>
              <a:ahLst/>
              <a:cxnLst/>
              <a:rect l="l" t="t" r="r" b="b"/>
              <a:pathLst>
                <a:path w="1298" h="1423" extrusionOk="0">
                  <a:moveTo>
                    <a:pt x="528" y="1"/>
                  </a:moveTo>
                  <a:cubicBezTo>
                    <a:pt x="526" y="1"/>
                    <a:pt x="525" y="1"/>
                    <a:pt x="524" y="1"/>
                  </a:cubicBezTo>
                  <a:cubicBezTo>
                    <a:pt x="453" y="13"/>
                    <a:pt x="393" y="73"/>
                    <a:pt x="334" y="120"/>
                  </a:cubicBezTo>
                  <a:cubicBezTo>
                    <a:pt x="381" y="430"/>
                    <a:pt x="0" y="668"/>
                    <a:pt x="179" y="1013"/>
                  </a:cubicBezTo>
                  <a:cubicBezTo>
                    <a:pt x="450" y="901"/>
                    <a:pt x="626" y="838"/>
                    <a:pt x="736" y="838"/>
                  </a:cubicBezTo>
                  <a:cubicBezTo>
                    <a:pt x="907" y="838"/>
                    <a:pt x="922" y="988"/>
                    <a:pt x="893" y="1335"/>
                  </a:cubicBezTo>
                  <a:cubicBezTo>
                    <a:pt x="881" y="1335"/>
                    <a:pt x="881" y="1359"/>
                    <a:pt x="917" y="1383"/>
                  </a:cubicBezTo>
                  <a:cubicBezTo>
                    <a:pt x="917" y="1409"/>
                    <a:pt x="930" y="1423"/>
                    <a:pt x="957" y="1423"/>
                  </a:cubicBezTo>
                  <a:cubicBezTo>
                    <a:pt x="966" y="1423"/>
                    <a:pt x="977" y="1421"/>
                    <a:pt x="988" y="1418"/>
                  </a:cubicBezTo>
                  <a:cubicBezTo>
                    <a:pt x="1048" y="1323"/>
                    <a:pt x="1119" y="1216"/>
                    <a:pt x="1179" y="1132"/>
                  </a:cubicBezTo>
                  <a:cubicBezTo>
                    <a:pt x="1227" y="1132"/>
                    <a:pt x="1286" y="1121"/>
                    <a:pt x="1286" y="1097"/>
                  </a:cubicBezTo>
                  <a:cubicBezTo>
                    <a:pt x="1298" y="1003"/>
                    <a:pt x="635" y="1"/>
                    <a:pt x="5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4"/>
            <p:cNvSpPr/>
            <p:nvPr/>
          </p:nvSpPr>
          <p:spPr>
            <a:xfrm>
              <a:off x="8550663" y="571587"/>
              <a:ext cx="40491" cy="36231"/>
            </a:xfrm>
            <a:custGeom>
              <a:avLst/>
              <a:gdLst/>
              <a:ahLst/>
              <a:cxnLst/>
              <a:rect l="l" t="t" r="r" b="b"/>
              <a:pathLst>
                <a:path w="1283" h="1148" extrusionOk="0">
                  <a:moveTo>
                    <a:pt x="143" y="0"/>
                  </a:moveTo>
                  <a:cubicBezTo>
                    <a:pt x="100" y="0"/>
                    <a:pt x="52" y="12"/>
                    <a:pt x="0" y="40"/>
                  </a:cubicBezTo>
                  <a:cubicBezTo>
                    <a:pt x="48" y="600"/>
                    <a:pt x="179" y="1076"/>
                    <a:pt x="762" y="1148"/>
                  </a:cubicBezTo>
                  <a:cubicBezTo>
                    <a:pt x="834" y="1100"/>
                    <a:pt x="929" y="1100"/>
                    <a:pt x="1000" y="1100"/>
                  </a:cubicBezTo>
                  <a:cubicBezTo>
                    <a:pt x="1107" y="1052"/>
                    <a:pt x="1250" y="1124"/>
                    <a:pt x="1262" y="957"/>
                  </a:cubicBezTo>
                  <a:cubicBezTo>
                    <a:pt x="1283" y="823"/>
                    <a:pt x="1196" y="724"/>
                    <a:pt x="1102" y="724"/>
                  </a:cubicBezTo>
                  <a:cubicBezTo>
                    <a:pt x="1088" y="724"/>
                    <a:pt x="1074" y="726"/>
                    <a:pt x="1060" y="731"/>
                  </a:cubicBezTo>
                  <a:cubicBezTo>
                    <a:pt x="1006" y="744"/>
                    <a:pt x="959" y="751"/>
                    <a:pt x="916" y="751"/>
                  </a:cubicBezTo>
                  <a:cubicBezTo>
                    <a:pt x="695" y="751"/>
                    <a:pt x="608" y="578"/>
                    <a:pt x="488" y="338"/>
                  </a:cubicBezTo>
                  <a:cubicBezTo>
                    <a:pt x="440" y="241"/>
                    <a:pt x="335"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4"/>
            <p:cNvSpPr/>
            <p:nvPr/>
          </p:nvSpPr>
          <p:spPr>
            <a:xfrm>
              <a:off x="8201589" y="129318"/>
              <a:ext cx="38345" cy="33422"/>
            </a:xfrm>
            <a:custGeom>
              <a:avLst/>
              <a:gdLst/>
              <a:ahLst/>
              <a:cxnLst/>
              <a:rect l="l" t="t" r="r" b="b"/>
              <a:pathLst>
                <a:path w="1215" h="1059" extrusionOk="0">
                  <a:moveTo>
                    <a:pt x="357" y="0"/>
                  </a:moveTo>
                  <a:cubicBezTo>
                    <a:pt x="250" y="0"/>
                    <a:pt x="134" y="69"/>
                    <a:pt x="0" y="243"/>
                  </a:cubicBezTo>
                  <a:cubicBezTo>
                    <a:pt x="167" y="279"/>
                    <a:pt x="238" y="386"/>
                    <a:pt x="322" y="576"/>
                  </a:cubicBezTo>
                  <a:cubicBezTo>
                    <a:pt x="421" y="884"/>
                    <a:pt x="678" y="1058"/>
                    <a:pt x="921" y="1058"/>
                  </a:cubicBezTo>
                  <a:cubicBezTo>
                    <a:pt x="1026" y="1058"/>
                    <a:pt x="1128" y="1026"/>
                    <a:pt x="1215" y="957"/>
                  </a:cubicBezTo>
                  <a:cubicBezTo>
                    <a:pt x="953" y="898"/>
                    <a:pt x="988" y="588"/>
                    <a:pt x="857" y="398"/>
                  </a:cubicBezTo>
                  <a:cubicBezTo>
                    <a:pt x="686" y="190"/>
                    <a:pt x="534" y="0"/>
                    <a:pt x="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4"/>
            <p:cNvSpPr/>
            <p:nvPr/>
          </p:nvSpPr>
          <p:spPr>
            <a:xfrm>
              <a:off x="8415748" y="373333"/>
              <a:ext cx="29730" cy="44342"/>
            </a:xfrm>
            <a:custGeom>
              <a:avLst/>
              <a:gdLst/>
              <a:ahLst/>
              <a:cxnLst/>
              <a:rect l="l" t="t" r="r" b="b"/>
              <a:pathLst>
                <a:path w="942" h="1405" extrusionOk="0">
                  <a:moveTo>
                    <a:pt x="1" y="0"/>
                  </a:moveTo>
                  <a:lnTo>
                    <a:pt x="1" y="0"/>
                  </a:lnTo>
                  <a:cubicBezTo>
                    <a:pt x="60" y="310"/>
                    <a:pt x="501" y="536"/>
                    <a:pt x="167" y="941"/>
                  </a:cubicBezTo>
                  <a:cubicBezTo>
                    <a:pt x="167" y="988"/>
                    <a:pt x="203" y="1012"/>
                    <a:pt x="227" y="1024"/>
                  </a:cubicBezTo>
                  <a:cubicBezTo>
                    <a:pt x="394" y="1084"/>
                    <a:pt x="382" y="1345"/>
                    <a:pt x="537" y="1405"/>
                  </a:cubicBezTo>
                  <a:lnTo>
                    <a:pt x="548" y="1381"/>
                  </a:lnTo>
                  <a:cubicBezTo>
                    <a:pt x="656" y="1369"/>
                    <a:pt x="775" y="1345"/>
                    <a:pt x="882" y="1310"/>
                  </a:cubicBezTo>
                  <a:cubicBezTo>
                    <a:pt x="894" y="1191"/>
                    <a:pt x="929" y="1072"/>
                    <a:pt x="941" y="953"/>
                  </a:cubicBezTo>
                  <a:cubicBezTo>
                    <a:pt x="798" y="869"/>
                    <a:pt x="691" y="750"/>
                    <a:pt x="703" y="536"/>
                  </a:cubicBezTo>
                  <a:cubicBezTo>
                    <a:pt x="560" y="238"/>
                    <a:pt x="298" y="7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4"/>
            <p:cNvSpPr/>
            <p:nvPr/>
          </p:nvSpPr>
          <p:spPr>
            <a:xfrm>
              <a:off x="8165516" y="100914"/>
              <a:ext cx="39860" cy="33832"/>
            </a:xfrm>
            <a:custGeom>
              <a:avLst/>
              <a:gdLst/>
              <a:ahLst/>
              <a:cxnLst/>
              <a:rect l="l" t="t" r="r" b="b"/>
              <a:pathLst>
                <a:path w="1263" h="1072" extrusionOk="0">
                  <a:moveTo>
                    <a:pt x="238" y="0"/>
                  </a:moveTo>
                  <a:cubicBezTo>
                    <a:pt x="167" y="107"/>
                    <a:pt x="72" y="214"/>
                    <a:pt x="0" y="310"/>
                  </a:cubicBezTo>
                  <a:cubicBezTo>
                    <a:pt x="48" y="488"/>
                    <a:pt x="238" y="548"/>
                    <a:pt x="226" y="774"/>
                  </a:cubicBezTo>
                  <a:cubicBezTo>
                    <a:pt x="286" y="929"/>
                    <a:pt x="417" y="905"/>
                    <a:pt x="536" y="941"/>
                  </a:cubicBezTo>
                  <a:cubicBezTo>
                    <a:pt x="703" y="964"/>
                    <a:pt x="846" y="1072"/>
                    <a:pt x="1024" y="1072"/>
                  </a:cubicBezTo>
                  <a:cubicBezTo>
                    <a:pt x="1060" y="1060"/>
                    <a:pt x="1072" y="1060"/>
                    <a:pt x="1107" y="1048"/>
                  </a:cubicBezTo>
                  <a:cubicBezTo>
                    <a:pt x="1262" y="572"/>
                    <a:pt x="965" y="429"/>
                    <a:pt x="691" y="369"/>
                  </a:cubicBezTo>
                  <a:cubicBezTo>
                    <a:pt x="465" y="333"/>
                    <a:pt x="334" y="202"/>
                    <a:pt x="2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4"/>
            <p:cNvSpPr/>
            <p:nvPr/>
          </p:nvSpPr>
          <p:spPr>
            <a:xfrm>
              <a:off x="8443931" y="411677"/>
              <a:ext cx="29730" cy="26132"/>
            </a:xfrm>
            <a:custGeom>
              <a:avLst/>
              <a:gdLst/>
              <a:ahLst/>
              <a:cxnLst/>
              <a:rect l="l" t="t" r="r" b="b"/>
              <a:pathLst>
                <a:path w="942" h="828" extrusionOk="0">
                  <a:moveTo>
                    <a:pt x="444" y="1"/>
                  </a:moveTo>
                  <a:cubicBezTo>
                    <a:pt x="407" y="1"/>
                    <a:pt x="369" y="49"/>
                    <a:pt x="286" y="154"/>
                  </a:cubicBezTo>
                  <a:cubicBezTo>
                    <a:pt x="1" y="452"/>
                    <a:pt x="465" y="583"/>
                    <a:pt x="406" y="821"/>
                  </a:cubicBezTo>
                  <a:cubicBezTo>
                    <a:pt x="433" y="826"/>
                    <a:pt x="459" y="828"/>
                    <a:pt x="483" y="828"/>
                  </a:cubicBezTo>
                  <a:cubicBezTo>
                    <a:pt x="649" y="828"/>
                    <a:pt x="746" y="724"/>
                    <a:pt x="798" y="547"/>
                  </a:cubicBezTo>
                  <a:cubicBezTo>
                    <a:pt x="834" y="369"/>
                    <a:pt x="894" y="190"/>
                    <a:pt x="941" y="35"/>
                  </a:cubicBezTo>
                  <a:cubicBezTo>
                    <a:pt x="911" y="16"/>
                    <a:pt x="886" y="8"/>
                    <a:pt x="864" y="8"/>
                  </a:cubicBezTo>
                  <a:cubicBezTo>
                    <a:pt x="758" y="8"/>
                    <a:pt x="748" y="204"/>
                    <a:pt x="678" y="204"/>
                  </a:cubicBezTo>
                  <a:cubicBezTo>
                    <a:pt x="657" y="204"/>
                    <a:pt x="631" y="187"/>
                    <a:pt x="596" y="142"/>
                  </a:cubicBezTo>
                  <a:cubicBezTo>
                    <a:pt x="517" y="52"/>
                    <a:pt x="482" y="1"/>
                    <a:pt x="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4"/>
            <p:cNvSpPr/>
            <p:nvPr/>
          </p:nvSpPr>
          <p:spPr>
            <a:xfrm>
              <a:off x="8242899" y="158541"/>
              <a:ext cx="25721" cy="31749"/>
            </a:xfrm>
            <a:custGeom>
              <a:avLst/>
              <a:gdLst/>
              <a:ahLst/>
              <a:cxnLst/>
              <a:rect l="l" t="t" r="r" b="b"/>
              <a:pathLst>
                <a:path w="815" h="1006" extrusionOk="0">
                  <a:moveTo>
                    <a:pt x="139" y="1"/>
                  </a:moveTo>
                  <a:cubicBezTo>
                    <a:pt x="95" y="1"/>
                    <a:pt x="49" y="3"/>
                    <a:pt x="1" y="8"/>
                  </a:cubicBezTo>
                  <a:cubicBezTo>
                    <a:pt x="37" y="31"/>
                    <a:pt x="48" y="79"/>
                    <a:pt x="60" y="115"/>
                  </a:cubicBezTo>
                  <a:cubicBezTo>
                    <a:pt x="108" y="365"/>
                    <a:pt x="608" y="186"/>
                    <a:pt x="453" y="627"/>
                  </a:cubicBezTo>
                  <a:cubicBezTo>
                    <a:pt x="406" y="734"/>
                    <a:pt x="156" y="734"/>
                    <a:pt x="299" y="924"/>
                  </a:cubicBezTo>
                  <a:cubicBezTo>
                    <a:pt x="345" y="984"/>
                    <a:pt x="387" y="1006"/>
                    <a:pt x="428" y="1006"/>
                  </a:cubicBezTo>
                  <a:cubicBezTo>
                    <a:pt x="534" y="1006"/>
                    <a:pt x="627" y="858"/>
                    <a:pt x="739" y="841"/>
                  </a:cubicBezTo>
                  <a:cubicBezTo>
                    <a:pt x="815" y="224"/>
                    <a:pt x="576" y="1"/>
                    <a:pt x="1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4"/>
            <p:cNvSpPr/>
            <p:nvPr/>
          </p:nvSpPr>
          <p:spPr>
            <a:xfrm>
              <a:off x="8483001" y="323722"/>
              <a:ext cx="28152" cy="26731"/>
            </a:xfrm>
            <a:custGeom>
              <a:avLst/>
              <a:gdLst/>
              <a:ahLst/>
              <a:cxnLst/>
              <a:rect l="l" t="t" r="r" b="b"/>
              <a:pathLst>
                <a:path w="892" h="847" extrusionOk="0">
                  <a:moveTo>
                    <a:pt x="453" y="0"/>
                  </a:moveTo>
                  <a:lnTo>
                    <a:pt x="453" y="0"/>
                  </a:lnTo>
                  <a:cubicBezTo>
                    <a:pt x="251" y="60"/>
                    <a:pt x="1" y="36"/>
                    <a:pt x="120" y="370"/>
                  </a:cubicBezTo>
                  <a:cubicBezTo>
                    <a:pt x="227" y="691"/>
                    <a:pt x="584" y="679"/>
                    <a:pt x="799" y="846"/>
                  </a:cubicBezTo>
                  <a:cubicBezTo>
                    <a:pt x="799" y="846"/>
                    <a:pt x="800" y="846"/>
                    <a:pt x="801" y="846"/>
                  </a:cubicBezTo>
                  <a:cubicBezTo>
                    <a:pt x="827" y="846"/>
                    <a:pt x="892" y="689"/>
                    <a:pt x="834" y="631"/>
                  </a:cubicBezTo>
                  <a:cubicBezTo>
                    <a:pt x="751" y="548"/>
                    <a:pt x="644" y="393"/>
                    <a:pt x="537" y="393"/>
                  </a:cubicBezTo>
                  <a:cubicBezTo>
                    <a:pt x="526" y="394"/>
                    <a:pt x="516" y="394"/>
                    <a:pt x="506" y="394"/>
                  </a:cubicBezTo>
                  <a:cubicBezTo>
                    <a:pt x="67" y="394"/>
                    <a:pt x="477" y="140"/>
                    <a:pt x="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4"/>
            <p:cNvSpPr/>
            <p:nvPr/>
          </p:nvSpPr>
          <p:spPr>
            <a:xfrm>
              <a:off x="8556660" y="602262"/>
              <a:ext cx="25595" cy="27394"/>
            </a:xfrm>
            <a:custGeom>
              <a:avLst/>
              <a:gdLst/>
              <a:ahLst/>
              <a:cxnLst/>
              <a:rect l="l" t="t" r="r" b="b"/>
              <a:pathLst>
                <a:path w="811" h="868" extrusionOk="0">
                  <a:moveTo>
                    <a:pt x="661" y="1"/>
                  </a:moveTo>
                  <a:cubicBezTo>
                    <a:pt x="624" y="1"/>
                    <a:pt x="594" y="48"/>
                    <a:pt x="572" y="176"/>
                  </a:cubicBezTo>
                  <a:cubicBezTo>
                    <a:pt x="620" y="711"/>
                    <a:pt x="179" y="426"/>
                    <a:pt x="1" y="580"/>
                  </a:cubicBezTo>
                  <a:cubicBezTo>
                    <a:pt x="72" y="676"/>
                    <a:pt x="143" y="771"/>
                    <a:pt x="215" y="854"/>
                  </a:cubicBezTo>
                  <a:lnTo>
                    <a:pt x="441" y="854"/>
                  </a:lnTo>
                  <a:cubicBezTo>
                    <a:pt x="486" y="854"/>
                    <a:pt x="543" y="868"/>
                    <a:pt x="598" y="868"/>
                  </a:cubicBezTo>
                  <a:cubicBezTo>
                    <a:pt x="659" y="868"/>
                    <a:pt x="719" y="851"/>
                    <a:pt x="763" y="783"/>
                  </a:cubicBezTo>
                  <a:cubicBezTo>
                    <a:pt x="691" y="557"/>
                    <a:pt x="798" y="354"/>
                    <a:pt x="810" y="140"/>
                  </a:cubicBezTo>
                  <a:cubicBezTo>
                    <a:pt x="753" y="63"/>
                    <a:pt x="702" y="1"/>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4"/>
            <p:cNvSpPr/>
            <p:nvPr/>
          </p:nvSpPr>
          <p:spPr>
            <a:xfrm>
              <a:off x="8570577" y="626941"/>
              <a:ext cx="20672" cy="22344"/>
            </a:xfrm>
            <a:custGeom>
              <a:avLst/>
              <a:gdLst/>
              <a:ahLst/>
              <a:cxnLst/>
              <a:rect l="l" t="t" r="r" b="b"/>
              <a:pathLst>
                <a:path w="655" h="708" extrusionOk="0">
                  <a:moveTo>
                    <a:pt x="322" y="1"/>
                  </a:moveTo>
                  <a:cubicBezTo>
                    <a:pt x="214" y="13"/>
                    <a:pt x="95" y="48"/>
                    <a:pt x="0" y="72"/>
                  </a:cubicBezTo>
                  <a:cubicBezTo>
                    <a:pt x="83" y="167"/>
                    <a:pt x="214" y="215"/>
                    <a:pt x="191" y="406"/>
                  </a:cubicBezTo>
                  <a:cubicBezTo>
                    <a:pt x="158" y="633"/>
                    <a:pt x="200" y="708"/>
                    <a:pt x="280" y="708"/>
                  </a:cubicBezTo>
                  <a:cubicBezTo>
                    <a:pt x="346" y="708"/>
                    <a:pt x="438" y="656"/>
                    <a:pt x="536" y="596"/>
                  </a:cubicBezTo>
                  <a:cubicBezTo>
                    <a:pt x="655" y="310"/>
                    <a:pt x="429" y="179"/>
                    <a:pt x="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4"/>
            <p:cNvSpPr/>
            <p:nvPr/>
          </p:nvSpPr>
          <p:spPr>
            <a:xfrm>
              <a:off x="7976888" y="-21409"/>
              <a:ext cx="22565" cy="18620"/>
            </a:xfrm>
            <a:custGeom>
              <a:avLst/>
              <a:gdLst/>
              <a:ahLst/>
              <a:cxnLst/>
              <a:rect l="l" t="t" r="r" b="b"/>
              <a:pathLst>
                <a:path w="715" h="590" extrusionOk="0">
                  <a:moveTo>
                    <a:pt x="247" y="1"/>
                  </a:moveTo>
                  <a:cubicBezTo>
                    <a:pt x="168" y="1"/>
                    <a:pt x="87" y="51"/>
                    <a:pt x="0" y="197"/>
                  </a:cubicBezTo>
                  <a:cubicBezTo>
                    <a:pt x="84" y="316"/>
                    <a:pt x="238" y="399"/>
                    <a:pt x="238" y="590"/>
                  </a:cubicBezTo>
                  <a:lnTo>
                    <a:pt x="381" y="590"/>
                  </a:lnTo>
                  <a:cubicBezTo>
                    <a:pt x="417" y="399"/>
                    <a:pt x="596" y="364"/>
                    <a:pt x="715" y="257"/>
                  </a:cubicBezTo>
                  <a:cubicBezTo>
                    <a:pt x="555" y="209"/>
                    <a:pt x="406" y="1"/>
                    <a:pt x="2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4"/>
            <p:cNvSpPr/>
            <p:nvPr/>
          </p:nvSpPr>
          <p:spPr>
            <a:xfrm>
              <a:off x="8375100" y="315895"/>
              <a:ext cx="18904" cy="16632"/>
            </a:xfrm>
            <a:custGeom>
              <a:avLst/>
              <a:gdLst/>
              <a:ahLst/>
              <a:cxnLst/>
              <a:rect l="l" t="t" r="r" b="b"/>
              <a:pathLst>
                <a:path w="599" h="527" extrusionOk="0">
                  <a:moveTo>
                    <a:pt x="421" y="0"/>
                  </a:moveTo>
                  <a:cubicBezTo>
                    <a:pt x="341" y="0"/>
                    <a:pt x="188" y="103"/>
                    <a:pt x="86" y="153"/>
                  </a:cubicBezTo>
                  <a:cubicBezTo>
                    <a:pt x="0" y="446"/>
                    <a:pt x="88" y="527"/>
                    <a:pt x="238" y="527"/>
                  </a:cubicBezTo>
                  <a:cubicBezTo>
                    <a:pt x="296" y="527"/>
                    <a:pt x="362" y="515"/>
                    <a:pt x="431" y="498"/>
                  </a:cubicBezTo>
                  <a:cubicBezTo>
                    <a:pt x="479" y="332"/>
                    <a:pt x="598" y="141"/>
                    <a:pt x="455" y="10"/>
                  </a:cubicBezTo>
                  <a:cubicBezTo>
                    <a:pt x="446" y="3"/>
                    <a:pt x="435" y="0"/>
                    <a:pt x="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4"/>
            <p:cNvSpPr/>
            <p:nvPr/>
          </p:nvSpPr>
          <p:spPr>
            <a:xfrm>
              <a:off x="8404482" y="358437"/>
              <a:ext cx="13729" cy="15559"/>
            </a:xfrm>
            <a:custGeom>
              <a:avLst/>
              <a:gdLst/>
              <a:ahLst/>
              <a:cxnLst/>
              <a:rect l="l" t="t" r="r" b="b"/>
              <a:pathLst>
                <a:path w="435" h="493" extrusionOk="0">
                  <a:moveTo>
                    <a:pt x="179" y="1"/>
                  </a:moveTo>
                  <a:cubicBezTo>
                    <a:pt x="129" y="1"/>
                    <a:pt x="70" y="11"/>
                    <a:pt x="1" y="32"/>
                  </a:cubicBezTo>
                  <a:cubicBezTo>
                    <a:pt x="42" y="217"/>
                    <a:pt x="12" y="493"/>
                    <a:pt x="236" y="493"/>
                  </a:cubicBezTo>
                  <a:cubicBezTo>
                    <a:pt x="270" y="493"/>
                    <a:pt x="310" y="486"/>
                    <a:pt x="358" y="472"/>
                  </a:cubicBezTo>
                  <a:cubicBezTo>
                    <a:pt x="435" y="174"/>
                    <a:pt x="387" y="1"/>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4"/>
            <p:cNvSpPr/>
            <p:nvPr/>
          </p:nvSpPr>
          <p:spPr>
            <a:xfrm>
              <a:off x="8272218" y="130959"/>
              <a:ext cx="13950" cy="20325"/>
            </a:xfrm>
            <a:custGeom>
              <a:avLst/>
              <a:gdLst/>
              <a:ahLst/>
              <a:cxnLst/>
              <a:rect l="l" t="t" r="r" b="b"/>
              <a:pathLst>
                <a:path w="442" h="644" extrusionOk="0">
                  <a:moveTo>
                    <a:pt x="382" y="1"/>
                  </a:moveTo>
                  <a:lnTo>
                    <a:pt x="382" y="1"/>
                  </a:lnTo>
                  <a:cubicBezTo>
                    <a:pt x="1" y="72"/>
                    <a:pt x="72" y="370"/>
                    <a:pt x="132" y="643"/>
                  </a:cubicBezTo>
                  <a:cubicBezTo>
                    <a:pt x="179" y="405"/>
                    <a:pt x="441" y="286"/>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4"/>
            <p:cNvSpPr/>
            <p:nvPr/>
          </p:nvSpPr>
          <p:spPr>
            <a:xfrm>
              <a:off x="8430423" y="390217"/>
              <a:ext cx="15433" cy="14959"/>
            </a:xfrm>
            <a:custGeom>
              <a:avLst/>
              <a:gdLst/>
              <a:ahLst/>
              <a:cxnLst/>
              <a:rect l="l" t="t" r="r" b="b"/>
              <a:pathLst>
                <a:path w="489" h="474" extrusionOk="0">
                  <a:moveTo>
                    <a:pt x="226" y="1"/>
                  </a:moveTo>
                  <a:cubicBezTo>
                    <a:pt x="119" y="37"/>
                    <a:pt x="0" y="48"/>
                    <a:pt x="107" y="227"/>
                  </a:cubicBezTo>
                  <a:cubicBezTo>
                    <a:pt x="169" y="334"/>
                    <a:pt x="232" y="473"/>
                    <a:pt x="343" y="473"/>
                  </a:cubicBezTo>
                  <a:cubicBezTo>
                    <a:pt x="381" y="473"/>
                    <a:pt x="425" y="457"/>
                    <a:pt x="476" y="418"/>
                  </a:cubicBezTo>
                  <a:cubicBezTo>
                    <a:pt x="488" y="215"/>
                    <a:pt x="405" y="72"/>
                    <a:pt x="2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4"/>
            <p:cNvSpPr/>
            <p:nvPr/>
          </p:nvSpPr>
          <p:spPr>
            <a:xfrm>
              <a:off x="8262434" y="179812"/>
              <a:ext cx="17705" cy="18557"/>
            </a:xfrm>
            <a:custGeom>
              <a:avLst/>
              <a:gdLst/>
              <a:ahLst/>
              <a:cxnLst/>
              <a:rect l="l" t="t" r="r" b="b"/>
              <a:pathLst>
                <a:path w="561" h="588" extrusionOk="0">
                  <a:moveTo>
                    <a:pt x="384" y="0"/>
                  </a:moveTo>
                  <a:cubicBezTo>
                    <a:pt x="281" y="0"/>
                    <a:pt x="245" y="176"/>
                    <a:pt x="180" y="250"/>
                  </a:cubicBezTo>
                  <a:cubicBezTo>
                    <a:pt x="84" y="334"/>
                    <a:pt x="1" y="417"/>
                    <a:pt x="37" y="536"/>
                  </a:cubicBezTo>
                  <a:cubicBezTo>
                    <a:pt x="51" y="574"/>
                    <a:pt x="71" y="588"/>
                    <a:pt x="94" y="588"/>
                  </a:cubicBezTo>
                  <a:cubicBezTo>
                    <a:pt x="128" y="588"/>
                    <a:pt x="168" y="558"/>
                    <a:pt x="203" y="536"/>
                  </a:cubicBezTo>
                  <a:cubicBezTo>
                    <a:pt x="382" y="524"/>
                    <a:pt x="382" y="358"/>
                    <a:pt x="418" y="227"/>
                  </a:cubicBezTo>
                  <a:cubicBezTo>
                    <a:pt x="453" y="179"/>
                    <a:pt x="561" y="108"/>
                    <a:pt x="489" y="48"/>
                  </a:cubicBezTo>
                  <a:cubicBezTo>
                    <a:pt x="447" y="14"/>
                    <a:pt x="413"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4"/>
            <p:cNvSpPr/>
            <p:nvPr/>
          </p:nvSpPr>
          <p:spPr>
            <a:xfrm>
              <a:off x="8282727" y="209478"/>
              <a:ext cx="21461" cy="13760"/>
            </a:xfrm>
            <a:custGeom>
              <a:avLst/>
              <a:gdLst/>
              <a:ahLst/>
              <a:cxnLst/>
              <a:rect l="l" t="t" r="r" b="b"/>
              <a:pathLst>
                <a:path w="680" h="436" extrusionOk="0">
                  <a:moveTo>
                    <a:pt x="513" y="72"/>
                  </a:moveTo>
                  <a:lnTo>
                    <a:pt x="513" y="72"/>
                  </a:lnTo>
                  <a:cubicBezTo>
                    <a:pt x="549" y="287"/>
                    <a:pt x="1" y="1"/>
                    <a:pt x="287" y="418"/>
                  </a:cubicBezTo>
                  <a:cubicBezTo>
                    <a:pt x="323" y="430"/>
                    <a:pt x="357" y="436"/>
                    <a:pt x="389" y="436"/>
                  </a:cubicBezTo>
                  <a:cubicBezTo>
                    <a:pt x="512" y="436"/>
                    <a:pt x="597" y="350"/>
                    <a:pt x="644" y="227"/>
                  </a:cubicBezTo>
                  <a:cubicBezTo>
                    <a:pt x="680" y="144"/>
                    <a:pt x="584" y="84"/>
                    <a:pt x="513" y="7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4"/>
            <p:cNvSpPr/>
            <p:nvPr/>
          </p:nvSpPr>
          <p:spPr>
            <a:xfrm>
              <a:off x="8456712" y="429318"/>
              <a:ext cx="14297" cy="14013"/>
            </a:xfrm>
            <a:custGeom>
              <a:avLst/>
              <a:gdLst/>
              <a:ahLst/>
              <a:cxnLst/>
              <a:rect l="l" t="t" r="r" b="b"/>
              <a:pathLst>
                <a:path w="453" h="444" extrusionOk="0">
                  <a:moveTo>
                    <a:pt x="370" y="0"/>
                  </a:moveTo>
                  <a:lnTo>
                    <a:pt x="370" y="0"/>
                  </a:lnTo>
                  <a:cubicBezTo>
                    <a:pt x="251" y="83"/>
                    <a:pt x="120" y="179"/>
                    <a:pt x="1" y="262"/>
                  </a:cubicBezTo>
                  <a:cubicBezTo>
                    <a:pt x="25" y="402"/>
                    <a:pt x="67" y="443"/>
                    <a:pt x="114" y="443"/>
                  </a:cubicBezTo>
                  <a:cubicBezTo>
                    <a:pt x="179" y="443"/>
                    <a:pt x="255" y="364"/>
                    <a:pt x="310" y="357"/>
                  </a:cubicBezTo>
                  <a:cubicBezTo>
                    <a:pt x="429" y="250"/>
                    <a:pt x="453" y="131"/>
                    <a:pt x="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4"/>
            <p:cNvSpPr/>
            <p:nvPr/>
          </p:nvSpPr>
          <p:spPr>
            <a:xfrm>
              <a:off x="8631076" y="719378"/>
              <a:ext cx="11677" cy="12403"/>
            </a:xfrm>
            <a:custGeom>
              <a:avLst/>
              <a:gdLst/>
              <a:ahLst/>
              <a:cxnLst/>
              <a:rect l="l" t="t" r="r" b="b"/>
              <a:pathLst>
                <a:path w="370" h="393" extrusionOk="0">
                  <a:moveTo>
                    <a:pt x="119" y="1"/>
                  </a:moveTo>
                  <a:cubicBezTo>
                    <a:pt x="71" y="108"/>
                    <a:pt x="0" y="239"/>
                    <a:pt x="83" y="346"/>
                  </a:cubicBezTo>
                  <a:cubicBezTo>
                    <a:pt x="113" y="379"/>
                    <a:pt x="142" y="392"/>
                    <a:pt x="169" y="392"/>
                  </a:cubicBezTo>
                  <a:cubicBezTo>
                    <a:pt x="238" y="392"/>
                    <a:pt x="301" y="309"/>
                    <a:pt x="369" y="275"/>
                  </a:cubicBezTo>
                  <a:cubicBezTo>
                    <a:pt x="369" y="227"/>
                    <a:pt x="357" y="203"/>
                    <a:pt x="357" y="155"/>
                  </a:cubicBezTo>
                  <a:cubicBezTo>
                    <a:pt x="262" y="108"/>
                    <a:pt x="191" y="48"/>
                    <a:pt x="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4"/>
            <p:cNvSpPr/>
            <p:nvPr/>
          </p:nvSpPr>
          <p:spPr>
            <a:xfrm>
              <a:off x="8204965" y="-31823"/>
              <a:ext cx="10541" cy="11172"/>
            </a:xfrm>
            <a:custGeom>
              <a:avLst/>
              <a:gdLst/>
              <a:ahLst/>
              <a:cxnLst/>
              <a:rect l="l" t="t" r="r" b="b"/>
              <a:pathLst>
                <a:path w="334" h="354" extrusionOk="0">
                  <a:moveTo>
                    <a:pt x="180" y="1"/>
                  </a:moveTo>
                  <a:cubicBezTo>
                    <a:pt x="146" y="1"/>
                    <a:pt x="106" y="13"/>
                    <a:pt x="60" y="39"/>
                  </a:cubicBezTo>
                  <a:cubicBezTo>
                    <a:pt x="48" y="110"/>
                    <a:pt x="0" y="229"/>
                    <a:pt x="48" y="301"/>
                  </a:cubicBezTo>
                  <a:cubicBezTo>
                    <a:pt x="61" y="339"/>
                    <a:pt x="80" y="353"/>
                    <a:pt x="101" y="353"/>
                  </a:cubicBezTo>
                  <a:cubicBezTo>
                    <a:pt x="140" y="353"/>
                    <a:pt x="188" y="308"/>
                    <a:pt x="227" y="277"/>
                  </a:cubicBezTo>
                  <a:cubicBezTo>
                    <a:pt x="286" y="229"/>
                    <a:pt x="334" y="158"/>
                    <a:pt x="286" y="63"/>
                  </a:cubicBezTo>
                  <a:cubicBezTo>
                    <a:pt x="259" y="22"/>
                    <a:pt x="224"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4"/>
            <p:cNvSpPr/>
            <p:nvPr/>
          </p:nvSpPr>
          <p:spPr>
            <a:xfrm>
              <a:off x="8519830" y="365601"/>
              <a:ext cx="9436" cy="10383"/>
            </a:xfrm>
            <a:custGeom>
              <a:avLst/>
              <a:gdLst/>
              <a:ahLst/>
              <a:cxnLst/>
              <a:rect l="l" t="t" r="r" b="b"/>
              <a:pathLst>
                <a:path w="299" h="329" extrusionOk="0">
                  <a:moveTo>
                    <a:pt x="145" y="1"/>
                  </a:moveTo>
                  <a:cubicBezTo>
                    <a:pt x="124" y="1"/>
                    <a:pt x="103" y="7"/>
                    <a:pt x="84" y="19"/>
                  </a:cubicBezTo>
                  <a:cubicBezTo>
                    <a:pt x="13" y="78"/>
                    <a:pt x="1" y="174"/>
                    <a:pt x="36" y="245"/>
                  </a:cubicBezTo>
                  <a:cubicBezTo>
                    <a:pt x="68" y="292"/>
                    <a:pt x="109" y="328"/>
                    <a:pt x="150" y="328"/>
                  </a:cubicBezTo>
                  <a:cubicBezTo>
                    <a:pt x="172" y="328"/>
                    <a:pt x="194" y="318"/>
                    <a:pt x="215" y="293"/>
                  </a:cubicBezTo>
                  <a:cubicBezTo>
                    <a:pt x="263" y="245"/>
                    <a:pt x="275" y="162"/>
                    <a:pt x="298" y="102"/>
                  </a:cubicBezTo>
                  <a:cubicBezTo>
                    <a:pt x="242" y="30"/>
                    <a:pt x="191" y="1"/>
                    <a:pt x="1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4"/>
            <p:cNvSpPr/>
            <p:nvPr/>
          </p:nvSpPr>
          <p:spPr>
            <a:xfrm>
              <a:off x="8678036" y="723891"/>
              <a:ext cx="8300" cy="17326"/>
            </a:xfrm>
            <a:custGeom>
              <a:avLst/>
              <a:gdLst/>
              <a:ahLst/>
              <a:cxnLst/>
              <a:rect l="l" t="t" r="r" b="b"/>
              <a:pathLst>
                <a:path w="263" h="549" extrusionOk="0">
                  <a:moveTo>
                    <a:pt x="262" y="1"/>
                  </a:moveTo>
                  <a:lnTo>
                    <a:pt x="262" y="1"/>
                  </a:lnTo>
                  <a:cubicBezTo>
                    <a:pt x="84" y="155"/>
                    <a:pt x="0" y="298"/>
                    <a:pt x="119" y="548"/>
                  </a:cubicBezTo>
                  <a:cubicBezTo>
                    <a:pt x="167" y="334"/>
                    <a:pt x="203" y="19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4"/>
            <p:cNvSpPr/>
            <p:nvPr/>
          </p:nvSpPr>
          <p:spPr>
            <a:xfrm>
              <a:off x="8268841" y="186945"/>
              <a:ext cx="9058" cy="15812"/>
            </a:xfrm>
            <a:custGeom>
              <a:avLst/>
              <a:gdLst/>
              <a:ahLst/>
              <a:cxnLst/>
              <a:rect l="l" t="t" r="r" b="b"/>
              <a:pathLst>
                <a:path w="287" h="501" extrusionOk="0">
                  <a:moveTo>
                    <a:pt x="215" y="1"/>
                  </a:moveTo>
                  <a:cubicBezTo>
                    <a:pt x="131" y="108"/>
                    <a:pt x="72" y="203"/>
                    <a:pt x="0" y="310"/>
                  </a:cubicBezTo>
                  <a:cubicBezTo>
                    <a:pt x="48" y="370"/>
                    <a:pt x="72" y="429"/>
                    <a:pt x="108" y="501"/>
                  </a:cubicBezTo>
                  <a:lnTo>
                    <a:pt x="286" y="370"/>
                  </a:lnTo>
                  <a:cubicBezTo>
                    <a:pt x="274" y="251"/>
                    <a:pt x="239" y="120"/>
                    <a:pt x="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8113665" y="55974"/>
              <a:ext cx="13918" cy="10383"/>
            </a:xfrm>
            <a:custGeom>
              <a:avLst/>
              <a:gdLst/>
              <a:ahLst/>
              <a:cxnLst/>
              <a:rect l="l" t="t" r="r" b="b"/>
              <a:pathLst>
                <a:path w="441" h="329" extrusionOk="0">
                  <a:moveTo>
                    <a:pt x="255" y="0"/>
                  </a:moveTo>
                  <a:cubicBezTo>
                    <a:pt x="144" y="0"/>
                    <a:pt x="64" y="101"/>
                    <a:pt x="0" y="245"/>
                  </a:cubicBezTo>
                  <a:cubicBezTo>
                    <a:pt x="60" y="305"/>
                    <a:pt x="109" y="328"/>
                    <a:pt x="151" y="328"/>
                  </a:cubicBezTo>
                  <a:cubicBezTo>
                    <a:pt x="269" y="328"/>
                    <a:pt x="336" y="149"/>
                    <a:pt x="441" y="79"/>
                  </a:cubicBezTo>
                  <a:cubicBezTo>
                    <a:pt x="370" y="24"/>
                    <a:pt x="309"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4"/>
            <p:cNvSpPr/>
            <p:nvPr/>
          </p:nvSpPr>
          <p:spPr>
            <a:xfrm>
              <a:off x="8642343" y="740807"/>
              <a:ext cx="9784" cy="11677"/>
            </a:xfrm>
            <a:custGeom>
              <a:avLst/>
              <a:gdLst/>
              <a:ahLst/>
              <a:cxnLst/>
              <a:rect l="l" t="t" r="r" b="b"/>
              <a:pathLst>
                <a:path w="310" h="370" extrusionOk="0">
                  <a:moveTo>
                    <a:pt x="310" y="0"/>
                  </a:moveTo>
                  <a:lnTo>
                    <a:pt x="310" y="0"/>
                  </a:lnTo>
                  <a:cubicBezTo>
                    <a:pt x="262" y="12"/>
                    <a:pt x="179" y="12"/>
                    <a:pt x="179" y="24"/>
                  </a:cubicBezTo>
                  <a:cubicBezTo>
                    <a:pt x="143" y="143"/>
                    <a:pt x="0" y="298"/>
                    <a:pt x="226" y="369"/>
                  </a:cubicBezTo>
                  <a:cubicBezTo>
                    <a:pt x="250" y="358"/>
                    <a:pt x="286" y="322"/>
                    <a:pt x="298" y="274"/>
                  </a:cubicBezTo>
                  <a:cubicBezTo>
                    <a:pt x="298" y="191"/>
                    <a:pt x="310" y="84"/>
                    <a:pt x="3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4"/>
            <p:cNvSpPr/>
            <p:nvPr/>
          </p:nvSpPr>
          <p:spPr>
            <a:xfrm>
              <a:off x="8486409" y="483789"/>
              <a:ext cx="12056" cy="16569"/>
            </a:xfrm>
            <a:custGeom>
              <a:avLst/>
              <a:gdLst/>
              <a:ahLst/>
              <a:cxnLst/>
              <a:rect l="l" t="t" r="r" b="b"/>
              <a:pathLst>
                <a:path w="382" h="525" extrusionOk="0">
                  <a:moveTo>
                    <a:pt x="167" y="0"/>
                  </a:moveTo>
                  <a:cubicBezTo>
                    <a:pt x="0" y="84"/>
                    <a:pt x="60" y="274"/>
                    <a:pt x="0" y="417"/>
                  </a:cubicBezTo>
                  <a:cubicBezTo>
                    <a:pt x="12" y="453"/>
                    <a:pt x="24" y="489"/>
                    <a:pt x="60" y="524"/>
                  </a:cubicBezTo>
                  <a:cubicBezTo>
                    <a:pt x="381" y="524"/>
                    <a:pt x="119" y="227"/>
                    <a:pt x="226" y="108"/>
                  </a:cubicBezTo>
                  <a:cubicBezTo>
                    <a:pt x="203" y="72"/>
                    <a:pt x="179" y="24"/>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a:off x="8424017" y="354902"/>
              <a:ext cx="7922" cy="11298"/>
            </a:xfrm>
            <a:custGeom>
              <a:avLst/>
              <a:gdLst/>
              <a:ahLst/>
              <a:cxnLst/>
              <a:rect l="l" t="t" r="r" b="b"/>
              <a:pathLst>
                <a:path w="251" h="358" extrusionOk="0">
                  <a:moveTo>
                    <a:pt x="215" y="1"/>
                  </a:moveTo>
                  <a:cubicBezTo>
                    <a:pt x="144" y="96"/>
                    <a:pt x="1" y="155"/>
                    <a:pt x="72" y="358"/>
                  </a:cubicBezTo>
                  <a:cubicBezTo>
                    <a:pt x="203" y="298"/>
                    <a:pt x="251" y="179"/>
                    <a:pt x="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4"/>
            <p:cNvSpPr/>
            <p:nvPr/>
          </p:nvSpPr>
          <p:spPr>
            <a:xfrm>
              <a:off x="8188428" y="133199"/>
              <a:ext cx="13192" cy="15843"/>
            </a:xfrm>
            <a:custGeom>
              <a:avLst/>
              <a:gdLst/>
              <a:ahLst/>
              <a:cxnLst/>
              <a:rect l="l" t="t" r="r" b="b"/>
              <a:pathLst>
                <a:path w="418" h="502" extrusionOk="0">
                  <a:moveTo>
                    <a:pt x="334" y="1"/>
                  </a:moveTo>
                  <a:cubicBezTo>
                    <a:pt x="120" y="25"/>
                    <a:pt x="0" y="132"/>
                    <a:pt x="36" y="394"/>
                  </a:cubicBezTo>
                  <a:cubicBezTo>
                    <a:pt x="60" y="442"/>
                    <a:pt x="84" y="465"/>
                    <a:pt x="108" y="501"/>
                  </a:cubicBezTo>
                  <a:cubicBezTo>
                    <a:pt x="215" y="370"/>
                    <a:pt x="322" y="263"/>
                    <a:pt x="417" y="120"/>
                  </a:cubicBezTo>
                  <a:cubicBezTo>
                    <a:pt x="405" y="72"/>
                    <a:pt x="393" y="49"/>
                    <a:pt x="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4"/>
            <p:cNvSpPr/>
            <p:nvPr/>
          </p:nvSpPr>
          <p:spPr>
            <a:xfrm>
              <a:off x="8472113" y="457564"/>
              <a:ext cx="10573" cy="8206"/>
            </a:xfrm>
            <a:custGeom>
              <a:avLst/>
              <a:gdLst/>
              <a:ahLst/>
              <a:cxnLst/>
              <a:rect l="l" t="t" r="r" b="b"/>
              <a:pathLst>
                <a:path w="335" h="260" extrusionOk="0">
                  <a:moveTo>
                    <a:pt x="187" y="1"/>
                  </a:moveTo>
                  <a:cubicBezTo>
                    <a:pt x="163" y="1"/>
                    <a:pt x="136" y="14"/>
                    <a:pt x="108" y="46"/>
                  </a:cubicBezTo>
                  <a:cubicBezTo>
                    <a:pt x="48" y="117"/>
                    <a:pt x="1" y="224"/>
                    <a:pt x="155" y="260"/>
                  </a:cubicBezTo>
                  <a:lnTo>
                    <a:pt x="334" y="129"/>
                  </a:lnTo>
                  <a:cubicBezTo>
                    <a:pt x="292" y="71"/>
                    <a:pt x="245" y="1"/>
                    <a:pt x="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4"/>
            <p:cNvSpPr/>
            <p:nvPr/>
          </p:nvSpPr>
          <p:spPr>
            <a:xfrm>
              <a:off x="8631076" y="693973"/>
              <a:ext cx="13161" cy="11551"/>
            </a:xfrm>
            <a:custGeom>
              <a:avLst/>
              <a:gdLst/>
              <a:ahLst/>
              <a:cxnLst/>
              <a:rect l="l" t="t" r="r" b="b"/>
              <a:pathLst>
                <a:path w="417" h="366" extrusionOk="0">
                  <a:moveTo>
                    <a:pt x="167" y="0"/>
                  </a:moveTo>
                  <a:cubicBezTo>
                    <a:pt x="101" y="0"/>
                    <a:pt x="34" y="43"/>
                    <a:pt x="0" y="151"/>
                  </a:cubicBezTo>
                  <a:cubicBezTo>
                    <a:pt x="48" y="222"/>
                    <a:pt x="83" y="306"/>
                    <a:pt x="131" y="365"/>
                  </a:cubicBezTo>
                  <a:cubicBezTo>
                    <a:pt x="191" y="258"/>
                    <a:pt x="417" y="246"/>
                    <a:pt x="298" y="68"/>
                  </a:cubicBezTo>
                  <a:cubicBezTo>
                    <a:pt x="267" y="26"/>
                    <a:pt x="21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8233526" y="169650"/>
              <a:ext cx="18052" cy="12056"/>
            </a:xfrm>
            <a:custGeom>
              <a:avLst/>
              <a:gdLst/>
              <a:ahLst/>
              <a:cxnLst/>
              <a:rect l="l" t="t" r="r" b="b"/>
              <a:pathLst>
                <a:path w="572" h="382" extrusionOk="0">
                  <a:moveTo>
                    <a:pt x="238" y="1"/>
                  </a:moveTo>
                  <a:lnTo>
                    <a:pt x="238" y="1"/>
                  </a:lnTo>
                  <a:cubicBezTo>
                    <a:pt x="0" y="203"/>
                    <a:pt x="298" y="251"/>
                    <a:pt x="334" y="382"/>
                  </a:cubicBezTo>
                  <a:cubicBezTo>
                    <a:pt x="572" y="179"/>
                    <a:pt x="381" y="96"/>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4"/>
            <p:cNvSpPr/>
            <p:nvPr/>
          </p:nvSpPr>
          <p:spPr>
            <a:xfrm>
              <a:off x="8605134" y="683306"/>
              <a:ext cx="13571" cy="12719"/>
            </a:xfrm>
            <a:custGeom>
              <a:avLst/>
              <a:gdLst/>
              <a:ahLst/>
              <a:cxnLst/>
              <a:rect l="l" t="t" r="r" b="b"/>
              <a:pathLst>
                <a:path w="430" h="403" extrusionOk="0">
                  <a:moveTo>
                    <a:pt x="286" y="1"/>
                  </a:moveTo>
                  <a:cubicBezTo>
                    <a:pt x="191" y="72"/>
                    <a:pt x="96" y="132"/>
                    <a:pt x="0" y="215"/>
                  </a:cubicBezTo>
                  <a:cubicBezTo>
                    <a:pt x="79" y="333"/>
                    <a:pt x="175" y="403"/>
                    <a:pt x="293" y="403"/>
                  </a:cubicBezTo>
                  <a:cubicBezTo>
                    <a:pt x="318" y="403"/>
                    <a:pt x="343" y="400"/>
                    <a:pt x="370" y="394"/>
                  </a:cubicBezTo>
                  <a:cubicBezTo>
                    <a:pt x="393" y="251"/>
                    <a:pt x="429" y="96"/>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8613782" y="677310"/>
              <a:ext cx="17674" cy="18431"/>
            </a:xfrm>
            <a:custGeom>
              <a:avLst/>
              <a:gdLst/>
              <a:ahLst/>
              <a:cxnLst/>
              <a:rect l="l" t="t" r="r" b="b"/>
              <a:pathLst>
                <a:path w="560" h="584" extrusionOk="0">
                  <a:moveTo>
                    <a:pt x="24" y="0"/>
                  </a:moveTo>
                  <a:cubicBezTo>
                    <a:pt x="12" y="60"/>
                    <a:pt x="12" y="131"/>
                    <a:pt x="0" y="191"/>
                  </a:cubicBezTo>
                  <a:cubicBezTo>
                    <a:pt x="24" y="310"/>
                    <a:pt x="60" y="441"/>
                    <a:pt x="84" y="584"/>
                  </a:cubicBezTo>
                  <a:cubicBezTo>
                    <a:pt x="310" y="357"/>
                    <a:pt x="560" y="119"/>
                    <a:pt x="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4"/>
            <p:cNvSpPr/>
            <p:nvPr/>
          </p:nvSpPr>
          <p:spPr>
            <a:xfrm>
              <a:off x="8604377" y="664150"/>
              <a:ext cx="8679" cy="7322"/>
            </a:xfrm>
            <a:custGeom>
              <a:avLst/>
              <a:gdLst/>
              <a:ahLst/>
              <a:cxnLst/>
              <a:rect l="l" t="t" r="r" b="b"/>
              <a:pathLst>
                <a:path w="275" h="232" extrusionOk="0">
                  <a:moveTo>
                    <a:pt x="84" y="0"/>
                  </a:moveTo>
                  <a:cubicBezTo>
                    <a:pt x="60" y="48"/>
                    <a:pt x="1" y="108"/>
                    <a:pt x="1" y="131"/>
                  </a:cubicBezTo>
                  <a:cubicBezTo>
                    <a:pt x="24" y="216"/>
                    <a:pt x="72" y="231"/>
                    <a:pt x="125" y="231"/>
                  </a:cubicBezTo>
                  <a:cubicBezTo>
                    <a:pt x="155" y="231"/>
                    <a:pt x="186" y="227"/>
                    <a:pt x="215" y="227"/>
                  </a:cubicBezTo>
                  <a:cubicBezTo>
                    <a:pt x="275" y="60"/>
                    <a:pt x="239" y="0"/>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4"/>
            <p:cNvSpPr/>
            <p:nvPr/>
          </p:nvSpPr>
          <p:spPr>
            <a:xfrm>
              <a:off x="8132064" y="95865"/>
              <a:ext cx="15812" cy="12592"/>
            </a:xfrm>
            <a:custGeom>
              <a:avLst/>
              <a:gdLst/>
              <a:ahLst/>
              <a:cxnLst/>
              <a:rect l="l" t="t" r="r" b="b"/>
              <a:pathLst>
                <a:path w="501" h="399" extrusionOk="0">
                  <a:moveTo>
                    <a:pt x="173" y="1"/>
                  </a:moveTo>
                  <a:cubicBezTo>
                    <a:pt x="116" y="1"/>
                    <a:pt x="58" y="21"/>
                    <a:pt x="1" y="89"/>
                  </a:cubicBezTo>
                  <a:cubicBezTo>
                    <a:pt x="120" y="196"/>
                    <a:pt x="262" y="291"/>
                    <a:pt x="382" y="398"/>
                  </a:cubicBezTo>
                  <a:cubicBezTo>
                    <a:pt x="417" y="315"/>
                    <a:pt x="453" y="231"/>
                    <a:pt x="501" y="148"/>
                  </a:cubicBezTo>
                  <a:cubicBezTo>
                    <a:pt x="465" y="112"/>
                    <a:pt x="453" y="89"/>
                    <a:pt x="417" y="53"/>
                  </a:cubicBezTo>
                  <a:cubicBezTo>
                    <a:pt x="339" y="46"/>
                    <a:pt x="257" y="1"/>
                    <a:pt x="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4"/>
            <p:cNvSpPr/>
            <p:nvPr/>
          </p:nvSpPr>
          <p:spPr>
            <a:xfrm>
              <a:off x="8422881" y="405586"/>
              <a:ext cx="9815" cy="12087"/>
            </a:xfrm>
            <a:custGeom>
              <a:avLst/>
              <a:gdLst/>
              <a:ahLst/>
              <a:cxnLst/>
              <a:rect l="l" t="t" r="r" b="b"/>
              <a:pathLst>
                <a:path w="311" h="383" extrusionOk="0">
                  <a:moveTo>
                    <a:pt x="34" y="0"/>
                  </a:moveTo>
                  <a:cubicBezTo>
                    <a:pt x="24" y="0"/>
                    <a:pt x="13" y="1"/>
                    <a:pt x="1" y="2"/>
                  </a:cubicBezTo>
                  <a:cubicBezTo>
                    <a:pt x="72" y="169"/>
                    <a:pt x="120" y="359"/>
                    <a:pt x="311" y="383"/>
                  </a:cubicBezTo>
                  <a:cubicBezTo>
                    <a:pt x="242" y="224"/>
                    <a:pt x="250"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4"/>
            <p:cNvSpPr/>
            <p:nvPr/>
          </p:nvSpPr>
          <p:spPr>
            <a:xfrm>
              <a:off x="8164002" y="109530"/>
              <a:ext cx="19946" cy="15622"/>
            </a:xfrm>
            <a:custGeom>
              <a:avLst/>
              <a:gdLst/>
              <a:ahLst/>
              <a:cxnLst/>
              <a:rect l="l" t="t" r="r" b="b"/>
              <a:pathLst>
                <a:path w="632" h="495" extrusionOk="0">
                  <a:moveTo>
                    <a:pt x="36" y="60"/>
                  </a:moveTo>
                  <a:cubicBezTo>
                    <a:pt x="36" y="179"/>
                    <a:pt x="24" y="275"/>
                    <a:pt x="1" y="394"/>
                  </a:cubicBezTo>
                  <a:cubicBezTo>
                    <a:pt x="76" y="422"/>
                    <a:pt x="144" y="495"/>
                    <a:pt x="227" y="495"/>
                  </a:cubicBezTo>
                  <a:cubicBezTo>
                    <a:pt x="250" y="495"/>
                    <a:pt x="273" y="490"/>
                    <a:pt x="298" y="477"/>
                  </a:cubicBezTo>
                  <a:cubicBezTo>
                    <a:pt x="632" y="1"/>
                    <a:pt x="167" y="156"/>
                    <a:pt x="36" y="6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4"/>
            <p:cNvSpPr/>
            <p:nvPr/>
          </p:nvSpPr>
          <p:spPr>
            <a:xfrm>
              <a:off x="8164002" y="121680"/>
              <a:ext cx="19946" cy="13066"/>
            </a:xfrm>
            <a:custGeom>
              <a:avLst/>
              <a:gdLst/>
              <a:ahLst/>
              <a:cxnLst/>
              <a:rect l="l" t="t" r="r" b="b"/>
              <a:pathLst>
                <a:path w="632" h="414" extrusionOk="0">
                  <a:moveTo>
                    <a:pt x="83" y="0"/>
                  </a:moveTo>
                  <a:cubicBezTo>
                    <a:pt x="57" y="0"/>
                    <a:pt x="29" y="3"/>
                    <a:pt x="1" y="9"/>
                  </a:cubicBezTo>
                  <a:cubicBezTo>
                    <a:pt x="24" y="56"/>
                    <a:pt x="36" y="104"/>
                    <a:pt x="36" y="140"/>
                  </a:cubicBezTo>
                  <a:cubicBezTo>
                    <a:pt x="155" y="259"/>
                    <a:pt x="286" y="378"/>
                    <a:pt x="465" y="414"/>
                  </a:cubicBezTo>
                  <a:cubicBezTo>
                    <a:pt x="620" y="390"/>
                    <a:pt x="632" y="283"/>
                    <a:pt x="596" y="140"/>
                  </a:cubicBezTo>
                  <a:cubicBezTo>
                    <a:pt x="501" y="116"/>
                    <a:pt x="405" y="104"/>
                    <a:pt x="298" y="92"/>
                  </a:cubicBezTo>
                  <a:cubicBezTo>
                    <a:pt x="235" y="29"/>
                    <a:pt x="165" y="0"/>
                    <a:pt x="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4"/>
            <p:cNvSpPr/>
            <p:nvPr/>
          </p:nvSpPr>
          <p:spPr>
            <a:xfrm>
              <a:off x="8179024" y="126446"/>
              <a:ext cx="19946" cy="21461"/>
            </a:xfrm>
            <a:custGeom>
              <a:avLst/>
              <a:gdLst/>
              <a:ahLst/>
              <a:cxnLst/>
              <a:rect l="l" t="t" r="r" b="b"/>
              <a:pathLst>
                <a:path w="632" h="680" extrusionOk="0">
                  <a:moveTo>
                    <a:pt x="144" y="1"/>
                  </a:moveTo>
                  <a:lnTo>
                    <a:pt x="1" y="263"/>
                  </a:lnTo>
                  <a:cubicBezTo>
                    <a:pt x="84" y="394"/>
                    <a:pt x="167" y="536"/>
                    <a:pt x="239" y="679"/>
                  </a:cubicBezTo>
                  <a:cubicBezTo>
                    <a:pt x="275" y="667"/>
                    <a:pt x="298" y="632"/>
                    <a:pt x="334" y="620"/>
                  </a:cubicBezTo>
                  <a:cubicBezTo>
                    <a:pt x="441" y="501"/>
                    <a:pt x="525" y="370"/>
                    <a:pt x="632" y="239"/>
                  </a:cubicBezTo>
                  <a:cubicBezTo>
                    <a:pt x="501" y="84"/>
                    <a:pt x="334"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2" name="Google Shape;332;p4"/>
          <p:cNvGrpSpPr/>
          <p:nvPr/>
        </p:nvGrpSpPr>
        <p:grpSpPr>
          <a:xfrm rot="3976711" flipH="1">
            <a:off x="10899920" y="5584281"/>
            <a:ext cx="636867" cy="2359151"/>
            <a:chOff x="8509700" y="2837908"/>
            <a:chExt cx="465603" cy="1724737"/>
          </a:xfrm>
        </p:grpSpPr>
        <p:sp>
          <p:nvSpPr>
            <p:cNvPr id="333" name="Google Shape;333;p4"/>
            <p:cNvSpPr/>
            <p:nvPr/>
          </p:nvSpPr>
          <p:spPr>
            <a:xfrm>
              <a:off x="8583327" y="2841033"/>
              <a:ext cx="391975" cy="1490263"/>
            </a:xfrm>
            <a:custGeom>
              <a:avLst/>
              <a:gdLst/>
              <a:ahLst/>
              <a:cxnLst/>
              <a:rect l="l" t="t" r="r" b="b"/>
              <a:pathLst>
                <a:path w="12420" h="47220" extrusionOk="0">
                  <a:moveTo>
                    <a:pt x="9226" y="45032"/>
                  </a:moveTo>
                  <a:cubicBezTo>
                    <a:pt x="9231" y="45033"/>
                    <a:pt x="9232" y="45033"/>
                    <a:pt x="9233" y="45033"/>
                  </a:cubicBezTo>
                  <a:cubicBezTo>
                    <a:pt x="9233" y="45033"/>
                    <a:pt x="9229" y="45032"/>
                    <a:pt x="9226" y="45032"/>
                  </a:cubicBezTo>
                  <a:close/>
                  <a:moveTo>
                    <a:pt x="9157" y="44977"/>
                  </a:moveTo>
                  <a:cubicBezTo>
                    <a:pt x="9236" y="44977"/>
                    <a:pt x="9261" y="45041"/>
                    <a:pt x="9304" y="45099"/>
                  </a:cubicBezTo>
                  <a:lnTo>
                    <a:pt x="9304" y="45099"/>
                  </a:lnTo>
                  <a:cubicBezTo>
                    <a:pt x="9288" y="45082"/>
                    <a:pt x="9271" y="45065"/>
                    <a:pt x="9252" y="45048"/>
                  </a:cubicBezTo>
                  <a:cubicBezTo>
                    <a:pt x="9224" y="45035"/>
                    <a:pt x="9222" y="45031"/>
                    <a:pt x="9225" y="45031"/>
                  </a:cubicBezTo>
                  <a:cubicBezTo>
                    <a:pt x="9225" y="45031"/>
                    <a:pt x="9225" y="45031"/>
                    <a:pt x="9226" y="45032"/>
                  </a:cubicBezTo>
                  <a:lnTo>
                    <a:pt x="9226" y="45032"/>
                  </a:lnTo>
                  <a:cubicBezTo>
                    <a:pt x="9221" y="45030"/>
                    <a:pt x="9215" y="45028"/>
                    <a:pt x="9204" y="45025"/>
                  </a:cubicBezTo>
                  <a:cubicBezTo>
                    <a:pt x="9157" y="45013"/>
                    <a:pt x="9145" y="44977"/>
                    <a:pt x="9157" y="44977"/>
                  </a:cubicBezTo>
                  <a:close/>
                  <a:moveTo>
                    <a:pt x="7613" y="0"/>
                  </a:moveTo>
                  <a:cubicBezTo>
                    <a:pt x="7285" y="0"/>
                    <a:pt x="7254" y="168"/>
                    <a:pt x="7228" y="698"/>
                  </a:cubicBezTo>
                  <a:cubicBezTo>
                    <a:pt x="7240" y="912"/>
                    <a:pt x="7311" y="1091"/>
                    <a:pt x="7430" y="1257"/>
                  </a:cubicBezTo>
                  <a:cubicBezTo>
                    <a:pt x="7633" y="1507"/>
                    <a:pt x="7716" y="1829"/>
                    <a:pt x="7942" y="2055"/>
                  </a:cubicBezTo>
                  <a:cubicBezTo>
                    <a:pt x="8181" y="2424"/>
                    <a:pt x="8371" y="2829"/>
                    <a:pt x="8478" y="3293"/>
                  </a:cubicBezTo>
                  <a:cubicBezTo>
                    <a:pt x="8621" y="3793"/>
                    <a:pt x="8752" y="4317"/>
                    <a:pt x="8669" y="4865"/>
                  </a:cubicBezTo>
                  <a:cubicBezTo>
                    <a:pt x="8681" y="5210"/>
                    <a:pt x="8538" y="5544"/>
                    <a:pt x="8681" y="5865"/>
                  </a:cubicBezTo>
                  <a:cubicBezTo>
                    <a:pt x="8954" y="6234"/>
                    <a:pt x="8692" y="6615"/>
                    <a:pt x="8692" y="6984"/>
                  </a:cubicBezTo>
                  <a:cubicBezTo>
                    <a:pt x="8609" y="7282"/>
                    <a:pt x="8800" y="7687"/>
                    <a:pt x="8431" y="7877"/>
                  </a:cubicBezTo>
                  <a:cubicBezTo>
                    <a:pt x="8252" y="8163"/>
                    <a:pt x="8204" y="8484"/>
                    <a:pt x="8121" y="8794"/>
                  </a:cubicBezTo>
                  <a:cubicBezTo>
                    <a:pt x="8073" y="8937"/>
                    <a:pt x="8002" y="9032"/>
                    <a:pt x="7930" y="9139"/>
                  </a:cubicBezTo>
                  <a:cubicBezTo>
                    <a:pt x="7776" y="9330"/>
                    <a:pt x="7609" y="9508"/>
                    <a:pt x="7549" y="9782"/>
                  </a:cubicBezTo>
                  <a:cubicBezTo>
                    <a:pt x="7526" y="9913"/>
                    <a:pt x="7442" y="10008"/>
                    <a:pt x="7371" y="10104"/>
                  </a:cubicBezTo>
                  <a:cubicBezTo>
                    <a:pt x="7288" y="10258"/>
                    <a:pt x="7145" y="10377"/>
                    <a:pt x="7073" y="10544"/>
                  </a:cubicBezTo>
                  <a:cubicBezTo>
                    <a:pt x="7061" y="10580"/>
                    <a:pt x="7049" y="10628"/>
                    <a:pt x="7049" y="10687"/>
                  </a:cubicBezTo>
                  <a:cubicBezTo>
                    <a:pt x="7049" y="10842"/>
                    <a:pt x="6966" y="10913"/>
                    <a:pt x="6871" y="10973"/>
                  </a:cubicBezTo>
                  <a:cubicBezTo>
                    <a:pt x="6811" y="10997"/>
                    <a:pt x="6752" y="11056"/>
                    <a:pt x="6716" y="11139"/>
                  </a:cubicBezTo>
                  <a:cubicBezTo>
                    <a:pt x="6692" y="11235"/>
                    <a:pt x="6645" y="11330"/>
                    <a:pt x="6597" y="11437"/>
                  </a:cubicBezTo>
                  <a:cubicBezTo>
                    <a:pt x="6418" y="11735"/>
                    <a:pt x="6299" y="12068"/>
                    <a:pt x="6121" y="12354"/>
                  </a:cubicBezTo>
                  <a:lnTo>
                    <a:pt x="6037" y="12485"/>
                  </a:lnTo>
                  <a:cubicBezTo>
                    <a:pt x="5942" y="12652"/>
                    <a:pt x="5847" y="12783"/>
                    <a:pt x="5692" y="12890"/>
                  </a:cubicBezTo>
                  <a:cubicBezTo>
                    <a:pt x="5466" y="13021"/>
                    <a:pt x="5275" y="13175"/>
                    <a:pt x="5561" y="13461"/>
                  </a:cubicBezTo>
                  <a:cubicBezTo>
                    <a:pt x="5859" y="14021"/>
                    <a:pt x="5323" y="13795"/>
                    <a:pt x="5180" y="13961"/>
                  </a:cubicBezTo>
                  <a:cubicBezTo>
                    <a:pt x="4835" y="14080"/>
                    <a:pt x="4537" y="14271"/>
                    <a:pt x="4466" y="14735"/>
                  </a:cubicBezTo>
                  <a:cubicBezTo>
                    <a:pt x="4418" y="14854"/>
                    <a:pt x="4323" y="14949"/>
                    <a:pt x="4275" y="15069"/>
                  </a:cubicBezTo>
                  <a:cubicBezTo>
                    <a:pt x="4228" y="15188"/>
                    <a:pt x="4204" y="15307"/>
                    <a:pt x="4144" y="15402"/>
                  </a:cubicBezTo>
                  <a:cubicBezTo>
                    <a:pt x="4109" y="15485"/>
                    <a:pt x="4085" y="15545"/>
                    <a:pt x="4085" y="15616"/>
                  </a:cubicBezTo>
                  <a:cubicBezTo>
                    <a:pt x="4168" y="15866"/>
                    <a:pt x="3918" y="15723"/>
                    <a:pt x="3894" y="15819"/>
                  </a:cubicBezTo>
                  <a:cubicBezTo>
                    <a:pt x="3739" y="16021"/>
                    <a:pt x="3549" y="16021"/>
                    <a:pt x="3335" y="16021"/>
                  </a:cubicBezTo>
                  <a:cubicBezTo>
                    <a:pt x="3275" y="16033"/>
                    <a:pt x="3239" y="16045"/>
                    <a:pt x="3192" y="16081"/>
                  </a:cubicBezTo>
                  <a:cubicBezTo>
                    <a:pt x="3025" y="16223"/>
                    <a:pt x="2918" y="16438"/>
                    <a:pt x="2942" y="16676"/>
                  </a:cubicBezTo>
                  <a:cubicBezTo>
                    <a:pt x="2954" y="17033"/>
                    <a:pt x="2799" y="17271"/>
                    <a:pt x="2585" y="17474"/>
                  </a:cubicBezTo>
                  <a:lnTo>
                    <a:pt x="2442" y="17569"/>
                  </a:lnTo>
                  <a:cubicBezTo>
                    <a:pt x="2287" y="17640"/>
                    <a:pt x="2085" y="17664"/>
                    <a:pt x="2013" y="17890"/>
                  </a:cubicBezTo>
                  <a:cubicBezTo>
                    <a:pt x="1965" y="18057"/>
                    <a:pt x="1906" y="18236"/>
                    <a:pt x="1989" y="18378"/>
                  </a:cubicBezTo>
                  <a:cubicBezTo>
                    <a:pt x="2085" y="18640"/>
                    <a:pt x="1989" y="18855"/>
                    <a:pt x="1834" y="18938"/>
                  </a:cubicBezTo>
                  <a:cubicBezTo>
                    <a:pt x="1537" y="19081"/>
                    <a:pt x="1644" y="19295"/>
                    <a:pt x="1763" y="19426"/>
                  </a:cubicBezTo>
                  <a:cubicBezTo>
                    <a:pt x="2120" y="19855"/>
                    <a:pt x="1942" y="20164"/>
                    <a:pt x="1608" y="20450"/>
                  </a:cubicBezTo>
                  <a:cubicBezTo>
                    <a:pt x="1573" y="20617"/>
                    <a:pt x="1632" y="20748"/>
                    <a:pt x="1751" y="20843"/>
                  </a:cubicBezTo>
                  <a:cubicBezTo>
                    <a:pt x="1778" y="20864"/>
                    <a:pt x="1808" y="20871"/>
                    <a:pt x="1840" y="20871"/>
                  </a:cubicBezTo>
                  <a:cubicBezTo>
                    <a:pt x="1890" y="20871"/>
                    <a:pt x="1946" y="20855"/>
                    <a:pt x="2001" y="20855"/>
                  </a:cubicBezTo>
                  <a:cubicBezTo>
                    <a:pt x="2068" y="20855"/>
                    <a:pt x="2136" y="20879"/>
                    <a:pt x="2192" y="20986"/>
                  </a:cubicBezTo>
                  <a:cubicBezTo>
                    <a:pt x="1954" y="21034"/>
                    <a:pt x="1870" y="21260"/>
                    <a:pt x="1775" y="21474"/>
                  </a:cubicBezTo>
                  <a:cubicBezTo>
                    <a:pt x="1687" y="21605"/>
                    <a:pt x="1626" y="21801"/>
                    <a:pt x="1486" y="21801"/>
                  </a:cubicBezTo>
                  <a:cubicBezTo>
                    <a:pt x="1435" y="21801"/>
                    <a:pt x="1374" y="21775"/>
                    <a:pt x="1299" y="21712"/>
                  </a:cubicBezTo>
                  <a:cubicBezTo>
                    <a:pt x="1112" y="21332"/>
                    <a:pt x="1038" y="21181"/>
                    <a:pt x="878" y="21181"/>
                  </a:cubicBezTo>
                  <a:cubicBezTo>
                    <a:pt x="773" y="21181"/>
                    <a:pt x="630" y="21246"/>
                    <a:pt x="394" y="21355"/>
                  </a:cubicBezTo>
                  <a:cubicBezTo>
                    <a:pt x="263" y="21415"/>
                    <a:pt x="227" y="21557"/>
                    <a:pt x="180" y="21688"/>
                  </a:cubicBezTo>
                  <a:cubicBezTo>
                    <a:pt x="120" y="21855"/>
                    <a:pt x="1" y="22034"/>
                    <a:pt x="215" y="22165"/>
                  </a:cubicBezTo>
                  <a:cubicBezTo>
                    <a:pt x="322" y="22236"/>
                    <a:pt x="275" y="22331"/>
                    <a:pt x="263" y="22427"/>
                  </a:cubicBezTo>
                  <a:cubicBezTo>
                    <a:pt x="168" y="22724"/>
                    <a:pt x="60" y="23046"/>
                    <a:pt x="418" y="23224"/>
                  </a:cubicBezTo>
                  <a:cubicBezTo>
                    <a:pt x="834" y="23320"/>
                    <a:pt x="656" y="23677"/>
                    <a:pt x="656" y="23962"/>
                  </a:cubicBezTo>
                  <a:cubicBezTo>
                    <a:pt x="656" y="24093"/>
                    <a:pt x="691" y="24201"/>
                    <a:pt x="739" y="24320"/>
                  </a:cubicBezTo>
                  <a:cubicBezTo>
                    <a:pt x="763" y="24379"/>
                    <a:pt x="858" y="24451"/>
                    <a:pt x="763" y="24546"/>
                  </a:cubicBezTo>
                  <a:cubicBezTo>
                    <a:pt x="811" y="24379"/>
                    <a:pt x="691" y="24415"/>
                    <a:pt x="620" y="24391"/>
                  </a:cubicBezTo>
                  <a:lnTo>
                    <a:pt x="620" y="24391"/>
                  </a:lnTo>
                  <a:cubicBezTo>
                    <a:pt x="382" y="24772"/>
                    <a:pt x="680" y="24855"/>
                    <a:pt x="858" y="25022"/>
                  </a:cubicBezTo>
                  <a:cubicBezTo>
                    <a:pt x="918" y="25094"/>
                    <a:pt x="953" y="25141"/>
                    <a:pt x="834" y="25189"/>
                  </a:cubicBezTo>
                  <a:cubicBezTo>
                    <a:pt x="703" y="25225"/>
                    <a:pt x="656" y="25320"/>
                    <a:pt x="763" y="25451"/>
                  </a:cubicBezTo>
                  <a:cubicBezTo>
                    <a:pt x="1096" y="25915"/>
                    <a:pt x="1477" y="26320"/>
                    <a:pt x="1882" y="26677"/>
                  </a:cubicBezTo>
                  <a:cubicBezTo>
                    <a:pt x="1954" y="26677"/>
                    <a:pt x="2077" y="26572"/>
                    <a:pt x="2111" y="26572"/>
                  </a:cubicBezTo>
                  <a:cubicBezTo>
                    <a:pt x="2117" y="26572"/>
                    <a:pt x="2120" y="26575"/>
                    <a:pt x="2120" y="26582"/>
                  </a:cubicBezTo>
                  <a:cubicBezTo>
                    <a:pt x="2120" y="26987"/>
                    <a:pt x="2370" y="27034"/>
                    <a:pt x="2620" y="27106"/>
                  </a:cubicBezTo>
                  <a:cubicBezTo>
                    <a:pt x="2727" y="27130"/>
                    <a:pt x="2668" y="27284"/>
                    <a:pt x="2680" y="27391"/>
                  </a:cubicBezTo>
                  <a:cubicBezTo>
                    <a:pt x="2716" y="27808"/>
                    <a:pt x="3073" y="27892"/>
                    <a:pt x="3263" y="28130"/>
                  </a:cubicBezTo>
                  <a:cubicBezTo>
                    <a:pt x="3370" y="28237"/>
                    <a:pt x="3489" y="28344"/>
                    <a:pt x="3609" y="28439"/>
                  </a:cubicBezTo>
                  <a:cubicBezTo>
                    <a:pt x="3859" y="28594"/>
                    <a:pt x="4037" y="28844"/>
                    <a:pt x="4204" y="29094"/>
                  </a:cubicBezTo>
                  <a:cubicBezTo>
                    <a:pt x="4228" y="29154"/>
                    <a:pt x="4275" y="29201"/>
                    <a:pt x="4311" y="29261"/>
                  </a:cubicBezTo>
                  <a:cubicBezTo>
                    <a:pt x="4466" y="29487"/>
                    <a:pt x="4692" y="29630"/>
                    <a:pt x="4859" y="29856"/>
                  </a:cubicBezTo>
                  <a:cubicBezTo>
                    <a:pt x="5038" y="29962"/>
                    <a:pt x="5218" y="30114"/>
                    <a:pt x="5439" y="30114"/>
                  </a:cubicBezTo>
                  <a:cubicBezTo>
                    <a:pt x="5467" y="30114"/>
                    <a:pt x="5496" y="30111"/>
                    <a:pt x="5525" y="30106"/>
                  </a:cubicBezTo>
                  <a:cubicBezTo>
                    <a:pt x="5692" y="30082"/>
                    <a:pt x="5835" y="30023"/>
                    <a:pt x="5954" y="29904"/>
                  </a:cubicBezTo>
                  <a:cubicBezTo>
                    <a:pt x="6097" y="29689"/>
                    <a:pt x="6454" y="29749"/>
                    <a:pt x="6430" y="29368"/>
                  </a:cubicBezTo>
                  <a:cubicBezTo>
                    <a:pt x="6406" y="29368"/>
                    <a:pt x="6395" y="29356"/>
                    <a:pt x="6395" y="29332"/>
                  </a:cubicBezTo>
                  <a:cubicBezTo>
                    <a:pt x="6395" y="29308"/>
                    <a:pt x="6395" y="29296"/>
                    <a:pt x="6418" y="29296"/>
                  </a:cubicBezTo>
                  <a:cubicBezTo>
                    <a:pt x="6418" y="29296"/>
                    <a:pt x="6442" y="29308"/>
                    <a:pt x="6454" y="29332"/>
                  </a:cubicBezTo>
                  <a:cubicBezTo>
                    <a:pt x="6514" y="29737"/>
                    <a:pt x="6252" y="29797"/>
                    <a:pt x="6002" y="29868"/>
                  </a:cubicBezTo>
                  <a:cubicBezTo>
                    <a:pt x="5859" y="30035"/>
                    <a:pt x="5680" y="30201"/>
                    <a:pt x="5597" y="30439"/>
                  </a:cubicBezTo>
                  <a:cubicBezTo>
                    <a:pt x="5585" y="30499"/>
                    <a:pt x="5585" y="30547"/>
                    <a:pt x="5585" y="30606"/>
                  </a:cubicBezTo>
                  <a:cubicBezTo>
                    <a:pt x="5585" y="30701"/>
                    <a:pt x="5585" y="30797"/>
                    <a:pt x="5573" y="30904"/>
                  </a:cubicBezTo>
                  <a:lnTo>
                    <a:pt x="5573" y="30987"/>
                  </a:lnTo>
                  <a:cubicBezTo>
                    <a:pt x="5811" y="31094"/>
                    <a:pt x="5859" y="31380"/>
                    <a:pt x="6025" y="31559"/>
                  </a:cubicBezTo>
                  <a:cubicBezTo>
                    <a:pt x="6121" y="31594"/>
                    <a:pt x="6240" y="31582"/>
                    <a:pt x="6347" y="31642"/>
                  </a:cubicBezTo>
                  <a:cubicBezTo>
                    <a:pt x="6502" y="31713"/>
                    <a:pt x="6573" y="31916"/>
                    <a:pt x="6752" y="31952"/>
                  </a:cubicBezTo>
                  <a:cubicBezTo>
                    <a:pt x="6811" y="31940"/>
                    <a:pt x="6859" y="31940"/>
                    <a:pt x="6895" y="31916"/>
                  </a:cubicBezTo>
                  <a:cubicBezTo>
                    <a:pt x="7157" y="31749"/>
                    <a:pt x="7192" y="31523"/>
                    <a:pt x="7002" y="31261"/>
                  </a:cubicBezTo>
                  <a:cubicBezTo>
                    <a:pt x="7072" y="31239"/>
                    <a:pt x="7134" y="31229"/>
                    <a:pt x="7189" y="31229"/>
                  </a:cubicBezTo>
                  <a:cubicBezTo>
                    <a:pt x="7580" y="31229"/>
                    <a:pt x="7617" y="31729"/>
                    <a:pt x="7847" y="31928"/>
                  </a:cubicBezTo>
                  <a:cubicBezTo>
                    <a:pt x="7478" y="32654"/>
                    <a:pt x="8145" y="32452"/>
                    <a:pt x="8371" y="32642"/>
                  </a:cubicBezTo>
                  <a:cubicBezTo>
                    <a:pt x="7942" y="32785"/>
                    <a:pt x="7764" y="33226"/>
                    <a:pt x="7788" y="33999"/>
                  </a:cubicBezTo>
                  <a:cubicBezTo>
                    <a:pt x="7788" y="34059"/>
                    <a:pt x="7788" y="34118"/>
                    <a:pt x="7811" y="34178"/>
                  </a:cubicBezTo>
                  <a:cubicBezTo>
                    <a:pt x="7847" y="34333"/>
                    <a:pt x="7859" y="34499"/>
                    <a:pt x="7930" y="34666"/>
                  </a:cubicBezTo>
                  <a:cubicBezTo>
                    <a:pt x="8002" y="34809"/>
                    <a:pt x="8073" y="34952"/>
                    <a:pt x="8121" y="35107"/>
                  </a:cubicBezTo>
                  <a:cubicBezTo>
                    <a:pt x="8157" y="35226"/>
                    <a:pt x="8192" y="35369"/>
                    <a:pt x="8240" y="35500"/>
                  </a:cubicBezTo>
                  <a:cubicBezTo>
                    <a:pt x="8311" y="35762"/>
                    <a:pt x="8502" y="35964"/>
                    <a:pt x="8597" y="36226"/>
                  </a:cubicBezTo>
                  <a:cubicBezTo>
                    <a:pt x="8740" y="36476"/>
                    <a:pt x="8847" y="36750"/>
                    <a:pt x="8895" y="37059"/>
                  </a:cubicBezTo>
                  <a:cubicBezTo>
                    <a:pt x="8919" y="37155"/>
                    <a:pt x="8954" y="37214"/>
                    <a:pt x="9014" y="37274"/>
                  </a:cubicBezTo>
                  <a:cubicBezTo>
                    <a:pt x="9157" y="37452"/>
                    <a:pt x="9014" y="37667"/>
                    <a:pt x="9097" y="37869"/>
                  </a:cubicBezTo>
                  <a:cubicBezTo>
                    <a:pt x="9157" y="38107"/>
                    <a:pt x="9121" y="38345"/>
                    <a:pt x="9157" y="38583"/>
                  </a:cubicBezTo>
                  <a:cubicBezTo>
                    <a:pt x="9181" y="38643"/>
                    <a:pt x="9216" y="38679"/>
                    <a:pt x="9193" y="38726"/>
                  </a:cubicBezTo>
                  <a:cubicBezTo>
                    <a:pt x="9179" y="38743"/>
                    <a:pt x="9165" y="38750"/>
                    <a:pt x="9152" y="38750"/>
                  </a:cubicBezTo>
                  <a:cubicBezTo>
                    <a:pt x="9120" y="38750"/>
                    <a:pt x="9090" y="38711"/>
                    <a:pt x="9073" y="38702"/>
                  </a:cubicBezTo>
                  <a:cubicBezTo>
                    <a:pt x="8895" y="38702"/>
                    <a:pt x="8752" y="38821"/>
                    <a:pt x="8633" y="38952"/>
                  </a:cubicBezTo>
                  <a:cubicBezTo>
                    <a:pt x="8609" y="39000"/>
                    <a:pt x="8609" y="39060"/>
                    <a:pt x="8609" y="39119"/>
                  </a:cubicBezTo>
                  <a:cubicBezTo>
                    <a:pt x="8669" y="39322"/>
                    <a:pt x="8835" y="39452"/>
                    <a:pt x="8919" y="39655"/>
                  </a:cubicBezTo>
                  <a:cubicBezTo>
                    <a:pt x="8919" y="39798"/>
                    <a:pt x="8788" y="39833"/>
                    <a:pt x="8716" y="39905"/>
                  </a:cubicBezTo>
                  <a:cubicBezTo>
                    <a:pt x="8419" y="40214"/>
                    <a:pt x="8442" y="40393"/>
                    <a:pt x="8800" y="40584"/>
                  </a:cubicBezTo>
                  <a:cubicBezTo>
                    <a:pt x="8871" y="40631"/>
                    <a:pt x="8966" y="40667"/>
                    <a:pt x="9038" y="40726"/>
                  </a:cubicBezTo>
                  <a:cubicBezTo>
                    <a:pt x="9157" y="40857"/>
                    <a:pt x="9407" y="40905"/>
                    <a:pt x="9312" y="41179"/>
                  </a:cubicBezTo>
                  <a:cubicBezTo>
                    <a:pt x="9251" y="41315"/>
                    <a:pt x="9152" y="41336"/>
                    <a:pt x="9047" y="41336"/>
                  </a:cubicBezTo>
                  <a:cubicBezTo>
                    <a:pt x="9003" y="41336"/>
                    <a:pt x="8957" y="41332"/>
                    <a:pt x="8913" y="41332"/>
                  </a:cubicBezTo>
                  <a:cubicBezTo>
                    <a:pt x="8899" y="41332"/>
                    <a:pt x="8885" y="41333"/>
                    <a:pt x="8871" y="41334"/>
                  </a:cubicBezTo>
                  <a:cubicBezTo>
                    <a:pt x="8843" y="41338"/>
                    <a:pt x="8814" y="41339"/>
                    <a:pt x="8785" y="41339"/>
                  </a:cubicBezTo>
                  <a:cubicBezTo>
                    <a:pt x="8726" y="41339"/>
                    <a:pt x="8665" y="41334"/>
                    <a:pt x="8609" y="41334"/>
                  </a:cubicBezTo>
                  <a:cubicBezTo>
                    <a:pt x="8478" y="41346"/>
                    <a:pt x="8335" y="41346"/>
                    <a:pt x="8204" y="41393"/>
                  </a:cubicBezTo>
                  <a:cubicBezTo>
                    <a:pt x="8133" y="41417"/>
                    <a:pt x="8073" y="41477"/>
                    <a:pt x="8038" y="41572"/>
                  </a:cubicBezTo>
                  <a:cubicBezTo>
                    <a:pt x="8014" y="41810"/>
                    <a:pt x="8216" y="41858"/>
                    <a:pt x="8395" y="41989"/>
                  </a:cubicBezTo>
                  <a:cubicBezTo>
                    <a:pt x="8192" y="42012"/>
                    <a:pt x="8038" y="41977"/>
                    <a:pt x="7907" y="42060"/>
                  </a:cubicBezTo>
                  <a:cubicBezTo>
                    <a:pt x="7859" y="42108"/>
                    <a:pt x="7847" y="42155"/>
                    <a:pt x="7847" y="42215"/>
                  </a:cubicBezTo>
                  <a:cubicBezTo>
                    <a:pt x="8014" y="42489"/>
                    <a:pt x="7859" y="42810"/>
                    <a:pt x="7919" y="43084"/>
                  </a:cubicBezTo>
                  <a:cubicBezTo>
                    <a:pt x="7835" y="43358"/>
                    <a:pt x="7621" y="43346"/>
                    <a:pt x="7430" y="43382"/>
                  </a:cubicBezTo>
                  <a:cubicBezTo>
                    <a:pt x="7371" y="43405"/>
                    <a:pt x="7323" y="43417"/>
                    <a:pt x="7288" y="43429"/>
                  </a:cubicBezTo>
                  <a:cubicBezTo>
                    <a:pt x="7168" y="43477"/>
                    <a:pt x="7073" y="43560"/>
                    <a:pt x="7061" y="43727"/>
                  </a:cubicBezTo>
                  <a:cubicBezTo>
                    <a:pt x="7073" y="43846"/>
                    <a:pt x="7145" y="43905"/>
                    <a:pt x="7204" y="44001"/>
                  </a:cubicBezTo>
                  <a:cubicBezTo>
                    <a:pt x="7264" y="44072"/>
                    <a:pt x="7311" y="44155"/>
                    <a:pt x="7347" y="44263"/>
                  </a:cubicBezTo>
                  <a:cubicBezTo>
                    <a:pt x="7549" y="44798"/>
                    <a:pt x="7073" y="44846"/>
                    <a:pt x="6883" y="45084"/>
                  </a:cubicBezTo>
                  <a:cubicBezTo>
                    <a:pt x="6758" y="45084"/>
                    <a:pt x="6826" y="45400"/>
                    <a:pt x="6703" y="45400"/>
                  </a:cubicBezTo>
                  <a:cubicBezTo>
                    <a:pt x="6673" y="45400"/>
                    <a:pt x="6632" y="45381"/>
                    <a:pt x="6573" y="45334"/>
                  </a:cubicBezTo>
                  <a:cubicBezTo>
                    <a:pt x="6534" y="45317"/>
                    <a:pt x="6496" y="45309"/>
                    <a:pt x="6459" y="45309"/>
                  </a:cubicBezTo>
                  <a:cubicBezTo>
                    <a:pt x="6396" y="45309"/>
                    <a:pt x="6336" y="45332"/>
                    <a:pt x="6276" y="45370"/>
                  </a:cubicBezTo>
                  <a:cubicBezTo>
                    <a:pt x="6121" y="45572"/>
                    <a:pt x="5764" y="45727"/>
                    <a:pt x="6049" y="46108"/>
                  </a:cubicBezTo>
                  <a:cubicBezTo>
                    <a:pt x="6101" y="46124"/>
                    <a:pt x="6165" y="46126"/>
                    <a:pt x="6230" y="46126"/>
                  </a:cubicBezTo>
                  <a:cubicBezTo>
                    <a:pt x="6245" y="46126"/>
                    <a:pt x="6260" y="46126"/>
                    <a:pt x="6275" y="46126"/>
                  </a:cubicBezTo>
                  <a:cubicBezTo>
                    <a:pt x="6483" y="46126"/>
                    <a:pt x="6676" y="46141"/>
                    <a:pt x="6478" y="46596"/>
                  </a:cubicBezTo>
                  <a:cubicBezTo>
                    <a:pt x="6478" y="46870"/>
                    <a:pt x="6645" y="46953"/>
                    <a:pt x="6847" y="46989"/>
                  </a:cubicBezTo>
                  <a:cubicBezTo>
                    <a:pt x="7633" y="46620"/>
                    <a:pt x="7669" y="46477"/>
                    <a:pt x="7371" y="45560"/>
                  </a:cubicBezTo>
                  <a:lnTo>
                    <a:pt x="7371" y="45560"/>
                  </a:lnTo>
                  <a:cubicBezTo>
                    <a:pt x="7645" y="45810"/>
                    <a:pt x="7645" y="46144"/>
                    <a:pt x="7538" y="46501"/>
                  </a:cubicBezTo>
                  <a:cubicBezTo>
                    <a:pt x="7347" y="47180"/>
                    <a:pt x="7347" y="47192"/>
                    <a:pt x="7978" y="47192"/>
                  </a:cubicBezTo>
                  <a:cubicBezTo>
                    <a:pt x="8111" y="47087"/>
                    <a:pt x="8242" y="47034"/>
                    <a:pt x="8371" y="47034"/>
                  </a:cubicBezTo>
                  <a:cubicBezTo>
                    <a:pt x="8507" y="47034"/>
                    <a:pt x="8641" y="47093"/>
                    <a:pt x="8776" y="47215"/>
                  </a:cubicBezTo>
                  <a:cubicBezTo>
                    <a:pt x="8785" y="47218"/>
                    <a:pt x="8794" y="47220"/>
                    <a:pt x="8802" y="47220"/>
                  </a:cubicBezTo>
                  <a:cubicBezTo>
                    <a:pt x="8829" y="47220"/>
                    <a:pt x="8853" y="47206"/>
                    <a:pt x="8871" y="47180"/>
                  </a:cubicBezTo>
                  <a:cubicBezTo>
                    <a:pt x="8966" y="47013"/>
                    <a:pt x="8931" y="46799"/>
                    <a:pt x="9050" y="46632"/>
                  </a:cubicBezTo>
                  <a:cubicBezTo>
                    <a:pt x="9193" y="46441"/>
                    <a:pt x="9121" y="46263"/>
                    <a:pt x="8966" y="46108"/>
                  </a:cubicBezTo>
                  <a:cubicBezTo>
                    <a:pt x="8917" y="46065"/>
                    <a:pt x="8876" y="46047"/>
                    <a:pt x="8839" y="46047"/>
                  </a:cubicBezTo>
                  <a:cubicBezTo>
                    <a:pt x="8685" y="46047"/>
                    <a:pt x="8627" y="46369"/>
                    <a:pt x="8467" y="46369"/>
                  </a:cubicBezTo>
                  <a:cubicBezTo>
                    <a:pt x="8439" y="46369"/>
                    <a:pt x="8407" y="46358"/>
                    <a:pt x="8371" y="46334"/>
                  </a:cubicBezTo>
                  <a:lnTo>
                    <a:pt x="8371" y="46334"/>
                  </a:lnTo>
                  <a:cubicBezTo>
                    <a:pt x="8390" y="46337"/>
                    <a:pt x="8408" y="46338"/>
                    <a:pt x="8425" y="46338"/>
                  </a:cubicBezTo>
                  <a:cubicBezTo>
                    <a:pt x="8559" y="46338"/>
                    <a:pt x="8641" y="46256"/>
                    <a:pt x="8704" y="46108"/>
                  </a:cubicBezTo>
                  <a:cubicBezTo>
                    <a:pt x="8755" y="45948"/>
                    <a:pt x="8807" y="45893"/>
                    <a:pt x="8860" y="45893"/>
                  </a:cubicBezTo>
                  <a:cubicBezTo>
                    <a:pt x="8945" y="45893"/>
                    <a:pt x="9033" y="46035"/>
                    <a:pt x="9121" y="46108"/>
                  </a:cubicBezTo>
                  <a:cubicBezTo>
                    <a:pt x="9150" y="46123"/>
                    <a:pt x="9180" y="46129"/>
                    <a:pt x="9211" y="46129"/>
                  </a:cubicBezTo>
                  <a:cubicBezTo>
                    <a:pt x="9281" y="46129"/>
                    <a:pt x="9353" y="46094"/>
                    <a:pt x="9419" y="46037"/>
                  </a:cubicBezTo>
                  <a:cubicBezTo>
                    <a:pt x="9525" y="45709"/>
                    <a:pt x="9555" y="45399"/>
                    <a:pt x="9343" y="45142"/>
                  </a:cubicBezTo>
                  <a:lnTo>
                    <a:pt x="9343" y="45142"/>
                  </a:lnTo>
                  <a:cubicBezTo>
                    <a:pt x="9405" y="45204"/>
                    <a:pt x="9481" y="45252"/>
                    <a:pt x="9571" y="45252"/>
                  </a:cubicBezTo>
                  <a:cubicBezTo>
                    <a:pt x="9580" y="45252"/>
                    <a:pt x="9589" y="45252"/>
                    <a:pt x="9597" y="45251"/>
                  </a:cubicBezTo>
                  <a:cubicBezTo>
                    <a:pt x="9919" y="45025"/>
                    <a:pt x="9931" y="44596"/>
                    <a:pt x="10109" y="44275"/>
                  </a:cubicBezTo>
                  <a:cubicBezTo>
                    <a:pt x="10336" y="44096"/>
                    <a:pt x="10371" y="43798"/>
                    <a:pt x="10431" y="43536"/>
                  </a:cubicBezTo>
                  <a:cubicBezTo>
                    <a:pt x="10609" y="43143"/>
                    <a:pt x="10645" y="42727"/>
                    <a:pt x="10621" y="42310"/>
                  </a:cubicBezTo>
                  <a:cubicBezTo>
                    <a:pt x="10609" y="42072"/>
                    <a:pt x="10645" y="41893"/>
                    <a:pt x="10764" y="41738"/>
                  </a:cubicBezTo>
                  <a:cubicBezTo>
                    <a:pt x="10800" y="41679"/>
                    <a:pt x="10812" y="41631"/>
                    <a:pt x="10824" y="41572"/>
                  </a:cubicBezTo>
                  <a:cubicBezTo>
                    <a:pt x="10848" y="41393"/>
                    <a:pt x="10871" y="41215"/>
                    <a:pt x="10919" y="41036"/>
                  </a:cubicBezTo>
                  <a:cubicBezTo>
                    <a:pt x="10930" y="40968"/>
                    <a:pt x="10931" y="40868"/>
                    <a:pt x="11032" y="40868"/>
                  </a:cubicBezTo>
                  <a:cubicBezTo>
                    <a:pt x="11038" y="40868"/>
                    <a:pt x="11044" y="40869"/>
                    <a:pt x="11050" y="40869"/>
                  </a:cubicBezTo>
                  <a:cubicBezTo>
                    <a:pt x="11163" y="41066"/>
                    <a:pt x="11262" y="41139"/>
                    <a:pt x="11352" y="41139"/>
                  </a:cubicBezTo>
                  <a:cubicBezTo>
                    <a:pt x="11508" y="41139"/>
                    <a:pt x="11636" y="40919"/>
                    <a:pt x="11764" y="40738"/>
                  </a:cubicBezTo>
                  <a:cubicBezTo>
                    <a:pt x="11919" y="40345"/>
                    <a:pt x="11740" y="40143"/>
                    <a:pt x="11455" y="39976"/>
                  </a:cubicBezTo>
                  <a:cubicBezTo>
                    <a:pt x="11413" y="39963"/>
                    <a:pt x="11378" y="39956"/>
                    <a:pt x="11349" y="39956"/>
                  </a:cubicBezTo>
                  <a:cubicBezTo>
                    <a:pt x="11199" y="39956"/>
                    <a:pt x="11189" y="40125"/>
                    <a:pt x="11229" y="40393"/>
                  </a:cubicBezTo>
                  <a:cubicBezTo>
                    <a:pt x="11121" y="40036"/>
                    <a:pt x="11336" y="39893"/>
                    <a:pt x="11359" y="39679"/>
                  </a:cubicBezTo>
                  <a:cubicBezTo>
                    <a:pt x="11353" y="39415"/>
                    <a:pt x="11273" y="39328"/>
                    <a:pt x="11158" y="39328"/>
                  </a:cubicBezTo>
                  <a:cubicBezTo>
                    <a:pt x="11070" y="39328"/>
                    <a:pt x="10961" y="39379"/>
                    <a:pt x="10848" y="39441"/>
                  </a:cubicBezTo>
                  <a:cubicBezTo>
                    <a:pt x="10931" y="39179"/>
                    <a:pt x="11236" y="39129"/>
                    <a:pt x="11292" y="38942"/>
                  </a:cubicBezTo>
                  <a:lnTo>
                    <a:pt x="11292" y="38942"/>
                  </a:lnTo>
                  <a:cubicBezTo>
                    <a:pt x="11276" y="39107"/>
                    <a:pt x="11264" y="39329"/>
                    <a:pt x="11455" y="39500"/>
                  </a:cubicBezTo>
                  <a:cubicBezTo>
                    <a:pt x="11574" y="39607"/>
                    <a:pt x="11359" y="39619"/>
                    <a:pt x="11383" y="39714"/>
                  </a:cubicBezTo>
                  <a:cubicBezTo>
                    <a:pt x="11336" y="39798"/>
                    <a:pt x="11348" y="39869"/>
                    <a:pt x="11407" y="39953"/>
                  </a:cubicBezTo>
                  <a:cubicBezTo>
                    <a:pt x="11565" y="39990"/>
                    <a:pt x="11685" y="40013"/>
                    <a:pt x="11777" y="40013"/>
                  </a:cubicBezTo>
                  <a:cubicBezTo>
                    <a:pt x="12003" y="40013"/>
                    <a:pt x="12062" y="39874"/>
                    <a:pt x="12121" y="39476"/>
                  </a:cubicBezTo>
                  <a:cubicBezTo>
                    <a:pt x="12133" y="39322"/>
                    <a:pt x="12062" y="39179"/>
                    <a:pt x="12217" y="39071"/>
                  </a:cubicBezTo>
                  <a:cubicBezTo>
                    <a:pt x="12419" y="38762"/>
                    <a:pt x="12312" y="38381"/>
                    <a:pt x="12395" y="38048"/>
                  </a:cubicBezTo>
                  <a:cubicBezTo>
                    <a:pt x="12312" y="37714"/>
                    <a:pt x="12407" y="37369"/>
                    <a:pt x="12407" y="37047"/>
                  </a:cubicBezTo>
                  <a:cubicBezTo>
                    <a:pt x="12276" y="36535"/>
                    <a:pt x="12121" y="36035"/>
                    <a:pt x="12062" y="35571"/>
                  </a:cubicBezTo>
                  <a:cubicBezTo>
                    <a:pt x="11824" y="35273"/>
                    <a:pt x="11693" y="34845"/>
                    <a:pt x="11252" y="34797"/>
                  </a:cubicBezTo>
                  <a:cubicBezTo>
                    <a:pt x="11248" y="34795"/>
                    <a:pt x="11242" y="34794"/>
                    <a:pt x="11237" y="34794"/>
                  </a:cubicBezTo>
                  <a:cubicBezTo>
                    <a:pt x="11215" y="34794"/>
                    <a:pt x="11188" y="34809"/>
                    <a:pt x="11169" y="34809"/>
                  </a:cubicBezTo>
                  <a:cubicBezTo>
                    <a:pt x="11181" y="34785"/>
                    <a:pt x="11217" y="34750"/>
                    <a:pt x="11229" y="34738"/>
                  </a:cubicBezTo>
                  <a:cubicBezTo>
                    <a:pt x="11276" y="34678"/>
                    <a:pt x="11312" y="34559"/>
                    <a:pt x="11288" y="34511"/>
                  </a:cubicBezTo>
                  <a:cubicBezTo>
                    <a:pt x="11074" y="34214"/>
                    <a:pt x="11109" y="33797"/>
                    <a:pt x="10776" y="33547"/>
                  </a:cubicBezTo>
                  <a:cubicBezTo>
                    <a:pt x="10562" y="33368"/>
                    <a:pt x="10300" y="33059"/>
                    <a:pt x="10336" y="32642"/>
                  </a:cubicBezTo>
                  <a:cubicBezTo>
                    <a:pt x="10264" y="32487"/>
                    <a:pt x="10228" y="32309"/>
                    <a:pt x="10145" y="32166"/>
                  </a:cubicBezTo>
                  <a:cubicBezTo>
                    <a:pt x="9788" y="31975"/>
                    <a:pt x="9454" y="31594"/>
                    <a:pt x="9335" y="31285"/>
                  </a:cubicBezTo>
                  <a:cubicBezTo>
                    <a:pt x="8954" y="30332"/>
                    <a:pt x="8609" y="29356"/>
                    <a:pt x="8311" y="28368"/>
                  </a:cubicBezTo>
                  <a:cubicBezTo>
                    <a:pt x="7954" y="27177"/>
                    <a:pt x="7311" y="26201"/>
                    <a:pt x="6668" y="25248"/>
                  </a:cubicBezTo>
                  <a:cubicBezTo>
                    <a:pt x="6180" y="24510"/>
                    <a:pt x="5704" y="23843"/>
                    <a:pt x="5621" y="22903"/>
                  </a:cubicBezTo>
                  <a:cubicBezTo>
                    <a:pt x="5644" y="22760"/>
                    <a:pt x="5228" y="22819"/>
                    <a:pt x="5478" y="22546"/>
                  </a:cubicBezTo>
                  <a:cubicBezTo>
                    <a:pt x="5466" y="22046"/>
                    <a:pt x="5537" y="21534"/>
                    <a:pt x="5537" y="21045"/>
                  </a:cubicBezTo>
                  <a:cubicBezTo>
                    <a:pt x="5525" y="20105"/>
                    <a:pt x="5597" y="19248"/>
                    <a:pt x="6180" y="18521"/>
                  </a:cubicBezTo>
                  <a:cubicBezTo>
                    <a:pt x="6228" y="18355"/>
                    <a:pt x="6371" y="18247"/>
                    <a:pt x="6335" y="18057"/>
                  </a:cubicBezTo>
                  <a:cubicBezTo>
                    <a:pt x="6277" y="17893"/>
                    <a:pt x="6172" y="17821"/>
                    <a:pt x="6135" y="17819"/>
                  </a:cubicBezTo>
                  <a:lnTo>
                    <a:pt x="6135" y="17819"/>
                  </a:lnTo>
                  <a:cubicBezTo>
                    <a:pt x="6142" y="17819"/>
                    <a:pt x="6150" y="17819"/>
                    <a:pt x="6157" y="17819"/>
                  </a:cubicBezTo>
                  <a:cubicBezTo>
                    <a:pt x="6473" y="17819"/>
                    <a:pt x="6607" y="17592"/>
                    <a:pt x="6526" y="17093"/>
                  </a:cubicBezTo>
                  <a:cubicBezTo>
                    <a:pt x="6462" y="16735"/>
                    <a:pt x="6790" y="16358"/>
                    <a:pt x="7073" y="16358"/>
                  </a:cubicBezTo>
                  <a:cubicBezTo>
                    <a:pt x="7110" y="16358"/>
                    <a:pt x="7146" y="16364"/>
                    <a:pt x="7180" y="16378"/>
                  </a:cubicBezTo>
                  <a:cubicBezTo>
                    <a:pt x="7490" y="16057"/>
                    <a:pt x="7788" y="15735"/>
                    <a:pt x="8026" y="15330"/>
                  </a:cubicBezTo>
                  <a:cubicBezTo>
                    <a:pt x="8145" y="15033"/>
                    <a:pt x="7919" y="14568"/>
                    <a:pt x="8383" y="14473"/>
                  </a:cubicBezTo>
                  <a:cubicBezTo>
                    <a:pt x="8431" y="14426"/>
                    <a:pt x="8454" y="14378"/>
                    <a:pt x="8490" y="14330"/>
                  </a:cubicBezTo>
                  <a:cubicBezTo>
                    <a:pt x="8383" y="13723"/>
                    <a:pt x="8800" y="13545"/>
                    <a:pt x="9145" y="13306"/>
                  </a:cubicBezTo>
                  <a:cubicBezTo>
                    <a:pt x="9204" y="13164"/>
                    <a:pt x="8966" y="12949"/>
                    <a:pt x="9204" y="12830"/>
                  </a:cubicBezTo>
                  <a:cubicBezTo>
                    <a:pt x="9276" y="12604"/>
                    <a:pt x="9419" y="12402"/>
                    <a:pt x="9574" y="12235"/>
                  </a:cubicBezTo>
                  <a:cubicBezTo>
                    <a:pt x="9919" y="11437"/>
                    <a:pt x="10586" y="10806"/>
                    <a:pt x="10538" y="9806"/>
                  </a:cubicBezTo>
                  <a:cubicBezTo>
                    <a:pt x="10519" y="9593"/>
                    <a:pt x="10515" y="9531"/>
                    <a:pt x="10604" y="9531"/>
                  </a:cubicBezTo>
                  <a:cubicBezTo>
                    <a:pt x="10630" y="9531"/>
                    <a:pt x="10662" y="9536"/>
                    <a:pt x="10705" y="9544"/>
                  </a:cubicBezTo>
                  <a:cubicBezTo>
                    <a:pt x="10718" y="9546"/>
                    <a:pt x="10730" y="9546"/>
                    <a:pt x="10742" y="9546"/>
                  </a:cubicBezTo>
                  <a:cubicBezTo>
                    <a:pt x="10924" y="9546"/>
                    <a:pt x="10961" y="9382"/>
                    <a:pt x="11050" y="9270"/>
                  </a:cubicBezTo>
                  <a:cubicBezTo>
                    <a:pt x="10836" y="8889"/>
                    <a:pt x="11038" y="7901"/>
                    <a:pt x="11371" y="7520"/>
                  </a:cubicBezTo>
                  <a:cubicBezTo>
                    <a:pt x="11407" y="6079"/>
                    <a:pt x="11312" y="4662"/>
                    <a:pt x="10776" y="3305"/>
                  </a:cubicBezTo>
                  <a:cubicBezTo>
                    <a:pt x="10216" y="1876"/>
                    <a:pt x="9335" y="817"/>
                    <a:pt x="8157" y="67"/>
                  </a:cubicBezTo>
                  <a:cubicBezTo>
                    <a:pt x="7918" y="26"/>
                    <a:pt x="7742" y="0"/>
                    <a:pt x="76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4"/>
            <p:cNvSpPr/>
            <p:nvPr/>
          </p:nvSpPr>
          <p:spPr>
            <a:xfrm>
              <a:off x="8509700" y="4336239"/>
              <a:ext cx="312286" cy="221204"/>
            </a:xfrm>
            <a:custGeom>
              <a:avLst/>
              <a:gdLst/>
              <a:ahLst/>
              <a:cxnLst/>
              <a:rect l="l" t="t" r="r" b="b"/>
              <a:pathLst>
                <a:path w="9895" h="7009" extrusionOk="0">
                  <a:moveTo>
                    <a:pt x="8147" y="0"/>
                  </a:moveTo>
                  <a:cubicBezTo>
                    <a:pt x="8126" y="0"/>
                    <a:pt x="8104" y="6"/>
                    <a:pt x="8085" y="16"/>
                  </a:cubicBezTo>
                  <a:cubicBezTo>
                    <a:pt x="7966" y="99"/>
                    <a:pt x="7906" y="230"/>
                    <a:pt x="7847" y="361"/>
                  </a:cubicBezTo>
                  <a:cubicBezTo>
                    <a:pt x="7811" y="468"/>
                    <a:pt x="7787" y="587"/>
                    <a:pt x="7799" y="706"/>
                  </a:cubicBezTo>
                  <a:cubicBezTo>
                    <a:pt x="7788" y="774"/>
                    <a:pt x="7893" y="862"/>
                    <a:pt x="7865" y="862"/>
                  </a:cubicBezTo>
                  <a:cubicBezTo>
                    <a:pt x="7863" y="862"/>
                    <a:pt x="7861" y="862"/>
                    <a:pt x="7858" y="861"/>
                  </a:cubicBezTo>
                  <a:cubicBezTo>
                    <a:pt x="7746" y="821"/>
                    <a:pt x="7637" y="805"/>
                    <a:pt x="7531" y="805"/>
                  </a:cubicBezTo>
                  <a:cubicBezTo>
                    <a:pt x="7202" y="805"/>
                    <a:pt x="6900" y="959"/>
                    <a:pt x="6584" y="1004"/>
                  </a:cubicBezTo>
                  <a:cubicBezTo>
                    <a:pt x="6465" y="1111"/>
                    <a:pt x="6299" y="1076"/>
                    <a:pt x="6180" y="1171"/>
                  </a:cubicBezTo>
                  <a:cubicBezTo>
                    <a:pt x="6108" y="1278"/>
                    <a:pt x="6108" y="1421"/>
                    <a:pt x="6013" y="1516"/>
                  </a:cubicBezTo>
                  <a:cubicBezTo>
                    <a:pt x="5942" y="1588"/>
                    <a:pt x="5882" y="1671"/>
                    <a:pt x="5858" y="1778"/>
                  </a:cubicBezTo>
                  <a:cubicBezTo>
                    <a:pt x="5798" y="1898"/>
                    <a:pt x="5738" y="1993"/>
                    <a:pt x="5621" y="1993"/>
                  </a:cubicBezTo>
                  <a:cubicBezTo>
                    <a:pt x="5575" y="1993"/>
                    <a:pt x="5520" y="1978"/>
                    <a:pt x="5453" y="1945"/>
                  </a:cubicBezTo>
                  <a:cubicBezTo>
                    <a:pt x="5834" y="1945"/>
                    <a:pt x="5834" y="1540"/>
                    <a:pt x="6013" y="1361"/>
                  </a:cubicBezTo>
                  <a:cubicBezTo>
                    <a:pt x="6096" y="1254"/>
                    <a:pt x="6156" y="1171"/>
                    <a:pt x="6227" y="1099"/>
                  </a:cubicBezTo>
                  <a:cubicBezTo>
                    <a:pt x="6237" y="874"/>
                    <a:pt x="6172" y="752"/>
                    <a:pt x="6027" y="752"/>
                  </a:cubicBezTo>
                  <a:cubicBezTo>
                    <a:pt x="5988" y="752"/>
                    <a:pt x="5944" y="760"/>
                    <a:pt x="5894" y="778"/>
                  </a:cubicBezTo>
                  <a:cubicBezTo>
                    <a:pt x="5727" y="861"/>
                    <a:pt x="5549" y="945"/>
                    <a:pt x="5394" y="1016"/>
                  </a:cubicBezTo>
                  <a:cubicBezTo>
                    <a:pt x="5013" y="1302"/>
                    <a:pt x="4965" y="1933"/>
                    <a:pt x="4489" y="2100"/>
                  </a:cubicBezTo>
                  <a:cubicBezTo>
                    <a:pt x="4156" y="2290"/>
                    <a:pt x="4025" y="2731"/>
                    <a:pt x="3656" y="2873"/>
                  </a:cubicBezTo>
                  <a:cubicBezTo>
                    <a:pt x="3298" y="2885"/>
                    <a:pt x="3334" y="3433"/>
                    <a:pt x="3024" y="3504"/>
                  </a:cubicBezTo>
                  <a:cubicBezTo>
                    <a:pt x="2905" y="3552"/>
                    <a:pt x="2786" y="3588"/>
                    <a:pt x="2679" y="3683"/>
                  </a:cubicBezTo>
                  <a:cubicBezTo>
                    <a:pt x="2437" y="3916"/>
                    <a:pt x="2211" y="4195"/>
                    <a:pt x="1884" y="4195"/>
                  </a:cubicBezTo>
                  <a:cubicBezTo>
                    <a:pt x="1810" y="4195"/>
                    <a:pt x="1730" y="4181"/>
                    <a:pt x="1643" y="4147"/>
                  </a:cubicBezTo>
                  <a:cubicBezTo>
                    <a:pt x="1072" y="4528"/>
                    <a:pt x="560" y="4981"/>
                    <a:pt x="48" y="5457"/>
                  </a:cubicBezTo>
                  <a:cubicBezTo>
                    <a:pt x="0" y="5588"/>
                    <a:pt x="0" y="5743"/>
                    <a:pt x="179" y="5743"/>
                  </a:cubicBezTo>
                  <a:cubicBezTo>
                    <a:pt x="584" y="5755"/>
                    <a:pt x="846" y="6064"/>
                    <a:pt x="1179" y="6279"/>
                  </a:cubicBezTo>
                  <a:cubicBezTo>
                    <a:pt x="1191" y="6283"/>
                    <a:pt x="1202" y="6285"/>
                    <a:pt x="1213" y="6285"/>
                  </a:cubicBezTo>
                  <a:cubicBezTo>
                    <a:pt x="1312" y="6285"/>
                    <a:pt x="1353" y="6110"/>
                    <a:pt x="1459" y="6110"/>
                  </a:cubicBezTo>
                  <a:cubicBezTo>
                    <a:pt x="1464" y="6110"/>
                    <a:pt x="1470" y="6111"/>
                    <a:pt x="1477" y="6112"/>
                  </a:cubicBezTo>
                  <a:cubicBezTo>
                    <a:pt x="1504" y="6100"/>
                    <a:pt x="1522" y="6094"/>
                    <a:pt x="1532" y="6094"/>
                  </a:cubicBezTo>
                  <a:cubicBezTo>
                    <a:pt x="1562" y="6094"/>
                    <a:pt x="1533" y="6136"/>
                    <a:pt x="1524" y="6171"/>
                  </a:cubicBezTo>
                  <a:cubicBezTo>
                    <a:pt x="1608" y="6302"/>
                    <a:pt x="1584" y="6398"/>
                    <a:pt x="1477" y="6564"/>
                  </a:cubicBezTo>
                  <a:cubicBezTo>
                    <a:pt x="1331" y="6755"/>
                    <a:pt x="1301" y="7008"/>
                    <a:pt x="1615" y="7008"/>
                  </a:cubicBezTo>
                  <a:cubicBezTo>
                    <a:pt x="1635" y="7008"/>
                    <a:pt x="1656" y="7007"/>
                    <a:pt x="1679" y="7005"/>
                  </a:cubicBezTo>
                  <a:cubicBezTo>
                    <a:pt x="1858" y="6779"/>
                    <a:pt x="2203" y="6874"/>
                    <a:pt x="2334" y="6576"/>
                  </a:cubicBezTo>
                  <a:lnTo>
                    <a:pt x="2334" y="6588"/>
                  </a:lnTo>
                  <a:cubicBezTo>
                    <a:pt x="2751" y="6160"/>
                    <a:pt x="3286" y="5874"/>
                    <a:pt x="3751" y="5505"/>
                  </a:cubicBezTo>
                  <a:cubicBezTo>
                    <a:pt x="3838" y="5450"/>
                    <a:pt x="3932" y="5437"/>
                    <a:pt x="4028" y="5437"/>
                  </a:cubicBezTo>
                  <a:cubicBezTo>
                    <a:pt x="4120" y="5437"/>
                    <a:pt x="4213" y="5449"/>
                    <a:pt x="4306" y="5449"/>
                  </a:cubicBezTo>
                  <a:cubicBezTo>
                    <a:pt x="4392" y="5449"/>
                    <a:pt x="4478" y="5439"/>
                    <a:pt x="4560" y="5398"/>
                  </a:cubicBezTo>
                  <a:cubicBezTo>
                    <a:pt x="4822" y="5219"/>
                    <a:pt x="5180" y="4981"/>
                    <a:pt x="4989" y="4624"/>
                  </a:cubicBezTo>
                  <a:cubicBezTo>
                    <a:pt x="4961" y="4568"/>
                    <a:pt x="4929" y="4546"/>
                    <a:pt x="4895" y="4546"/>
                  </a:cubicBezTo>
                  <a:cubicBezTo>
                    <a:pt x="4766" y="4546"/>
                    <a:pt x="4596" y="4851"/>
                    <a:pt x="4418" y="4897"/>
                  </a:cubicBezTo>
                  <a:cubicBezTo>
                    <a:pt x="4346" y="4897"/>
                    <a:pt x="4453" y="4897"/>
                    <a:pt x="4382" y="4909"/>
                  </a:cubicBezTo>
                  <a:cubicBezTo>
                    <a:pt x="4357" y="4914"/>
                    <a:pt x="4343" y="4917"/>
                    <a:pt x="4336" y="4917"/>
                  </a:cubicBezTo>
                  <a:cubicBezTo>
                    <a:pt x="4326" y="4917"/>
                    <a:pt x="4332" y="4911"/>
                    <a:pt x="4346" y="4897"/>
                  </a:cubicBezTo>
                  <a:cubicBezTo>
                    <a:pt x="4453" y="4802"/>
                    <a:pt x="4632" y="4731"/>
                    <a:pt x="4537" y="4516"/>
                  </a:cubicBezTo>
                  <a:cubicBezTo>
                    <a:pt x="4492" y="4414"/>
                    <a:pt x="4429" y="4387"/>
                    <a:pt x="4359" y="4387"/>
                  </a:cubicBezTo>
                  <a:cubicBezTo>
                    <a:pt x="4277" y="4387"/>
                    <a:pt x="4183" y="4425"/>
                    <a:pt x="4096" y="4425"/>
                  </a:cubicBezTo>
                  <a:cubicBezTo>
                    <a:pt x="4059" y="4425"/>
                    <a:pt x="4023" y="4418"/>
                    <a:pt x="3989" y="4397"/>
                  </a:cubicBezTo>
                  <a:cubicBezTo>
                    <a:pt x="4263" y="4374"/>
                    <a:pt x="4513" y="4421"/>
                    <a:pt x="4751" y="4255"/>
                  </a:cubicBezTo>
                  <a:cubicBezTo>
                    <a:pt x="4780" y="4226"/>
                    <a:pt x="4817" y="4171"/>
                    <a:pt x="4858" y="4171"/>
                  </a:cubicBezTo>
                  <a:cubicBezTo>
                    <a:pt x="4884" y="4171"/>
                    <a:pt x="4913" y="4195"/>
                    <a:pt x="4941" y="4266"/>
                  </a:cubicBezTo>
                  <a:cubicBezTo>
                    <a:pt x="5156" y="4719"/>
                    <a:pt x="5584" y="4755"/>
                    <a:pt x="5930" y="4981"/>
                  </a:cubicBezTo>
                  <a:cubicBezTo>
                    <a:pt x="6537" y="4612"/>
                    <a:pt x="7251" y="4362"/>
                    <a:pt x="7596" y="3564"/>
                  </a:cubicBezTo>
                  <a:cubicBezTo>
                    <a:pt x="7858" y="3433"/>
                    <a:pt x="7739" y="3052"/>
                    <a:pt x="7954" y="2873"/>
                  </a:cubicBezTo>
                  <a:cubicBezTo>
                    <a:pt x="7992" y="2841"/>
                    <a:pt x="8020" y="2828"/>
                    <a:pt x="8043" y="2828"/>
                  </a:cubicBezTo>
                  <a:cubicBezTo>
                    <a:pt x="8129" y="2828"/>
                    <a:pt x="8134" y="3007"/>
                    <a:pt x="8228" y="3016"/>
                  </a:cubicBezTo>
                  <a:cubicBezTo>
                    <a:pt x="8278" y="3050"/>
                    <a:pt x="8322" y="3067"/>
                    <a:pt x="8361" y="3067"/>
                  </a:cubicBezTo>
                  <a:cubicBezTo>
                    <a:pt x="8432" y="3067"/>
                    <a:pt x="8482" y="3009"/>
                    <a:pt x="8513" y="2885"/>
                  </a:cubicBezTo>
                  <a:cubicBezTo>
                    <a:pt x="8513" y="2754"/>
                    <a:pt x="8454" y="2647"/>
                    <a:pt x="8394" y="2540"/>
                  </a:cubicBezTo>
                  <a:cubicBezTo>
                    <a:pt x="8323" y="2421"/>
                    <a:pt x="8216" y="2302"/>
                    <a:pt x="8335" y="2159"/>
                  </a:cubicBezTo>
                  <a:cubicBezTo>
                    <a:pt x="8409" y="2063"/>
                    <a:pt x="8496" y="2004"/>
                    <a:pt x="8589" y="2004"/>
                  </a:cubicBezTo>
                  <a:cubicBezTo>
                    <a:pt x="8646" y="2004"/>
                    <a:pt x="8705" y="2026"/>
                    <a:pt x="8763" y="2076"/>
                  </a:cubicBezTo>
                  <a:cubicBezTo>
                    <a:pt x="8854" y="2148"/>
                    <a:pt x="8944" y="2202"/>
                    <a:pt x="9026" y="2202"/>
                  </a:cubicBezTo>
                  <a:cubicBezTo>
                    <a:pt x="9105" y="2202"/>
                    <a:pt x="9175" y="2151"/>
                    <a:pt x="9228" y="2016"/>
                  </a:cubicBezTo>
                  <a:cubicBezTo>
                    <a:pt x="9335" y="1742"/>
                    <a:pt x="9109" y="1683"/>
                    <a:pt x="8930" y="1623"/>
                  </a:cubicBezTo>
                  <a:cubicBezTo>
                    <a:pt x="8891" y="1604"/>
                    <a:pt x="8884" y="1584"/>
                    <a:pt x="8902" y="1584"/>
                  </a:cubicBezTo>
                  <a:cubicBezTo>
                    <a:pt x="8906" y="1584"/>
                    <a:pt x="8912" y="1585"/>
                    <a:pt x="8918" y="1588"/>
                  </a:cubicBezTo>
                  <a:cubicBezTo>
                    <a:pt x="8959" y="1596"/>
                    <a:pt x="8995" y="1610"/>
                    <a:pt x="9032" y="1610"/>
                  </a:cubicBezTo>
                  <a:cubicBezTo>
                    <a:pt x="9049" y="1610"/>
                    <a:pt x="9066" y="1607"/>
                    <a:pt x="9085" y="1599"/>
                  </a:cubicBezTo>
                  <a:cubicBezTo>
                    <a:pt x="9240" y="1504"/>
                    <a:pt x="9275" y="1290"/>
                    <a:pt x="9406" y="1171"/>
                  </a:cubicBezTo>
                  <a:cubicBezTo>
                    <a:pt x="9894" y="1111"/>
                    <a:pt x="9740" y="671"/>
                    <a:pt x="9799" y="337"/>
                  </a:cubicBezTo>
                  <a:cubicBezTo>
                    <a:pt x="9669" y="154"/>
                    <a:pt x="9485" y="25"/>
                    <a:pt x="9326" y="25"/>
                  </a:cubicBezTo>
                  <a:cubicBezTo>
                    <a:pt x="9238" y="25"/>
                    <a:pt x="9156" y="65"/>
                    <a:pt x="9097" y="159"/>
                  </a:cubicBezTo>
                  <a:cubicBezTo>
                    <a:pt x="8970" y="363"/>
                    <a:pt x="8862" y="434"/>
                    <a:pt x="8761" y="434"/>
                  </a:cubicBezTo>
                  <a:cubicBezTo>
                    <a:pt x="8614" y="434"/>
                    <a:pt x="8483" y="284"/>
                    <a:pt x="8335" y="171"/>
                  </a:cubicBezTo>
                  <a:cubicBezTo>
                    <a:pt x="8311" y="135"/>
                    <a:pt x="8263" y="87"/>
                    <a:pt x="8228" y="40"/>
                  </a:cubicBezTo>
                  <a:cubicBezTo>
                    <a:pt x="8207" y="12"/>
                    <a:pt x="8177" y="0"/>
                    <a:pt x="81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4"/>
            <p:cNvSpPr/>
            <p:nvPr/>
          </p:nvSpPr>
          <p:spPr>
            <a:xfrm>
              <a:off x="8586736" y="3404426"/>
              <a:ext cx="72904" cy="125672"/>
            </a:xfrm>
            <a:custGeom>
              <a:avLst/>
              <a:gdLst/>
              <a:ahLst/>
              <a:cxnLst/>
              <a:rect l="l" t="t" r="r" b="b"/>
              <a:pathLst>
                <a:path w="2310" h="3982" extrusionOk="0">
                  <a:moveTo>
                    <a:pt x="1820" y="1"/>
                  </a:moveTo>
                  <a:cubicBezTo>
                    <a:pt x="1451" y="1"/>
                    <a:pt x="1119" y="254"/>
                    <a:pt x="750" y="265"/>
                  </a:cubicBezTo>
                  <a:cubicBezTo>
                    <a:pt x="691" y="324"/>
                    <a:pt x="619" y="372"/>
                    <a:pt x="536" y="431"/>
                  </a:cubicBezTo>
                  <a:cubicBezTo>
                    <a:pt x="441" y="574"/>
                    <a:pt x="512" y="646"/>
                    <a:pt x="619" y="705"/>
                  </a:cubicBezTo>
                  <a:cubicBezTo>
                    <a:pt x="654" y="714"/>
                    <a:pt x="688" y="718"/>
                    <a:pt x="721" y="718"/>
                  </a:cubicBezTo>
                  <a:cubicBezTo>
                    <a:pt x="814" y="718"/>
                    <a:pt x="904" y="690"/>
                    <a:pt x="1000" y="681"/>
                  </a:cubicBezTo>
                  <a:cubicBezTo>
                    <a:pt x="1007" y="682"/>
                    <a:pt x="1014" y="682"/>
                    <a:pt x="1021" y="682"/>
                  </a:cubicBezTo>
                  <a:cubicBezTo>
                    <a:pt x="1101" y="682"/>
                    <a:pt x="1187" y="650"/>
                    <a:pt x="1278" y="650"/>
                  </a:cubicBezTo>
                  <a:cubicBezTo>
                    <a:pt x="1357" y="650"/>
                    <a:pt x="1439" y="675"/>
                    <a:pt x="1524" y="765"/>
                  </a:cubicBezTo>
                  <a:cubicBezTo>
                    <a:pt x="1426" y="750"/>
                    <a:pt x="1334" y="739"/>
                    <a:pt x="1252" y="739"/>
                  </a:cubicBezTo>
                  <a:cubicBezTo>
                    <a:pt x="995" y="739"/>
                    <a:pt x="841" y="846"/>
                    <a:pt x="941" y="1288"/>
                  </a:cubicBezTo>
                  <a:cubicBezTo>
                    <a:pt x="1191" y="1812"/>
                    <a:pt x="691" y="1610"/>
                    <a:pt x="583" y="1800"/>
                  </a:cubicBezTo>
                  <a:cubicBezTo>
                    <a:pt x="0" y="1991"/>
                    <a:pt x="405" y="2515"/>
                    <a:pt x="333" y="2872"/>
                  </a:cubicBezTo>
                  <a:cubicBezTo>
                    <a:pt x="393" y="3110"/>
                    <a:pt x="155" y="3313"/>
                    <a:pt x="298" y="3551"/>
                  </a:cubicBezTo>
                  <a:cubicBezTo>
                    <a:pt x="364" y="3617"/>
                    <a:pt x="418" y="3643"/>
                    <a:pt x="462" y="3643"/>
                  </a:cubicBezTo>
                  <a:cubicBezTo>
                    <a:pt x="601" y="3643"/>
                    <a:pt x="657" y="3393"/>
                    <a:pt x="774" y="3348"/>
                  </a:cubicBezTo>
                  <a:cubicBezTo>
                    <a:pt x="917" y="3551"/>
                    <a:pt x="917" y="3789"/>
                    <a:pt x="1072" y="3944"/>
                  </a:cubicBezTo>
                  <a:cubicBezTo>
                    <a:pt x="1130" y="3970"/>
                    <a:pt x="1183" y="3981"/>
                    <a:pt x="1233" y="3981"/>
                  </a:cubicBezTo>
                  <a:cubicBezTo>
                    <a:pt x="1431" y="3981"/>
                    <a:pt x="1579" y="3805"/>
                    <a:pt x="1750" y="3682"/>
                  </a:cubicBezTo>
                  <a:cubicBezTo>
                    <a:pt x="1822" y="3539"/>
                    <a:pt x="1893" y="3289"/>
                    <a:pt x="1965" y="3289"/>
                  </a:cubicBezTo>
                  <a:cubicBezTo>
                    <a:pt x="2310" y="3289"/>
                    <a:pt x="2167" y="3146"/>
                    <a:pt x="2107" y="2943"/>
                  </a:cubicBezTo>
                  <a:cubicBezTo>
                    <a:pt x="2061" y="2802"/>
                    <a:pt x="2014" y="2755"/>
                    <a:pt x="1967" y="2755"/>
                  </a:cubicBezTo>
                  <a:cubicBezTo>
                    <a:pt x="1875" y="2755"/>
                    <a:pt x="1782" y="2934"/>
                    <a:pt x="1696" y="2934"/>
                  </a:cubicBezTo>
                  <a:cubicBezTo>
                    <a:pt x="1678" y="2934"/>
                    <a:pt x="1660" y="2926"/>
                    <a:pt x="1643" y="2908"/>
                  </a:cubicBezTo>
                  <a:cubicBezTo>
                    <a:pt x="1584" y="2967"/>
                    <a:pt x="1548" y="3062"/>
                    <a:pt x="1476" y="3098"/>
                  </a:cubicBezTo>
                  <a:cubicBezTo>
                    <a:pt x="1476" y="3098"/>
                    <a:pt x="1475" y="3098"/>
                    <a:pt x="1474" y="3098"/>
                  </a:cubicBezTo>
                  <a:cubicBezTo>
                    <a:pt x="1458" y="3098"/>
                    <a:pt x="1427" y="3180"/>
                    <a:pt x="1397" y="3180"/>
                  </a:cubicBezTo>
                  <a:cubicBezTo>
                    <a:pt x="1383" y="3180"/>
                    <a:pt x="1369" y="3160"/>
                    <a:pt x="1357" y="3098"/>
                  </a:cubicBezTo>
                  <a:cubicBezTo>
                    <a:pt x="1369" y="2896"/>
                    <a:pt x="1357" y="2670"/>
                    <a:pt x="1536" y="2539"/>
                  </a:cubicBezTo>
                  <a:cubicBezTo>
                    <a:pt x="1691" y="2431"/>
                    <a:pt x="1893" y="2539"/>
                    <a:pt x="2000" y="2277"/>
                  </a:cubicBezTo>
                  <a:cubicBezTo>
                    <a:pt x="2191" y="1765"/>
                    <a:pt x="1596" y="1634"/>
                    <a:pt x="1643" y="1205"/>
                  </a:cubicBezTo>
                  <a:cubicBezTo>
                    <a:pt x="1654" y="1202"/>
                    <a:pt x="1665" y="1200"/>
                    <a:pt x="1677" y="1200"/>
                  </a:cubicBezTo>
                  <a:cubicBezTo>
                    <a:pt x="1754" y="1200"/>
                    <a:pt x="1831" y="1270"/>
                    <a:pt x="1909" y="1270"/>
                  </a:cubicBezTo>
                  <a:cubicBezTo>
                    <a:pt x="1939" y="1270"/>
                    <a:pt x="1970" y="1259"/>
                    <a:pt x="2000" y="1229"/>
                  </a:cubicBezTo>
                  <a:cubicBezTo>
                    <a:pt x="1786" y="991"/>
                    <a:pt x="2119" y="705"/>
                    <a:pt x="2084" y="693"/>
                  </a:cubicBezTo>
                  <a:cubicBezTo>
                    <a:pt x="1786" y="503"/>
                    <a:pt x="2012" y="229"/>
                    <a:pt x="1965" y="14"/>
                  </a:cubicBezTo>
                  <a:cubicBezTo>
                    <a:pt x="1916" y="5"/>
                    <a:pt x="1867" y="1"/>
                    <a:pt x="1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4"/>
            <p:cNvSpPr/>
            <p:nvPr/>
          </p:nvSpPr>
          <p:spPr>
            <a:xfrm>
              <a:off x="8700569" y="4289753"/>
              <a:ext cx="96226" cy="83066"/>
            </a:xfrm>
            <a:custGeom>
              <a:avLst/>
              <a:gdLst/>
              <a:ahLst/>
              <a:cxnLst/>
              <a:rect l="l" t="t" r="r" b="b"/>
              <a:pathLst>
                <a:path w="3049" h="2632" extrusionOk="0">
                  <a:moveTo>
                    <a:pt x="2906" y="1"/>
                  </a:moveTo>
                  <a:cubicBezTo>
                    <a:pt x="2680" y="36"/>
                    <a:pt x="2513" y="84"/>
                    <a:pt x="2334" y="120"/>
                  </a:cubicBezTo>
                  <a:cubicBezTo>
                    <a:pt x="2049" y="203"/>
                    <a:pt x="1965" y="513"/>
                    <a:pt x="1787" y="715"/>
                  </a:cubicBezTo>
                  <a:cubicBezTo>
                    <a:pt x="1723" y="760"/>
                    <a:pt x="1659" y="797"/>
                    <a:pt x="1596" y="797"/>
                  </a:cubicBezTo>
                  <a:cubicBezTo>
                    <a:pt x="1540" y="797"/>
                    <a:pt x="1485" y="769"/>
                    <a:pt x="1429" y="691"/>
                  </a:cubicBezTo>
                  <a:cubicBezTo>
                    <a:pt x="1387" y="665"/>
                    <a:pt x="1337" y="646"/>
                    <a:pt x="1282" y="646"/>
                  </a:cubicBezTo>
                  <a:cubicBezTo>
                    <a:pt x="1261" y="646"/>
                    <a:pt x="1238" y="649"/>
                    <a:pt x="1215" y="655"/>
                  </a:cubicBezTo>
                  <a:cubicBezTo>
                    <a:pt x="1179" y="667"/>
                    <a:pt x="1132" y="679"/>
                    <a:pt x="1084" y="715"/>
                  </a:cubicBezTo>
                  <a:cubicBezTo>
                    <a:pt x="941" y="917"/>
                    <a:pt x="739" y="977"/>
                    <a:pt x="525" y="989"/>
                  </a:cubicBezTo>
                  <a:cubicBezTo>
                    <a:pt x="441" y="1001"/>
                    <a:pt x="382" y="1048"/>
                    <a:pt x="322" y="1108"/>
                  </a:cubicBezTo>
                  <a:cubicBezTo>
                    <a:pt x="251" y="1120"/>
                    <a:pt x="191" y="1144"/>
                    <a:pt x="120" y="1156"/>
                  </a:cubicBezTo>
                  <a:cubicBezTo>
                    <a:pt x="1" y="1298"/>
                    <a:pt x="84" y="1429"/>
                    <a:pt x="167" y="1537"/>
                  </a:cubicBezTo>
                  <a:cubicBezTo>
                    <a:pt x="227" y="1632"/>
                    <a:pt x="346" y="1703"/>
                    <a:pt x="298" y="1858"/>
                  </a:cubicBezTo>
                  <a:cubicBezTo>
                    <a:pt x="144" y="2215"/>
                    <a:pt x="227" y="2477"/>
                    <a:pt x="560" y="2632"/>
                  </a:cubicBezTo>
                  <a:cubicBezTo>
                    <a:pt x="952" y="2623"/>
                    <a:pt x="1331" y="2449"/>
                    <a:pt x="1725" y="2449"/>
                  </a:cubicBezTo>
                  <a:cubicBezTo>
                    <a:pt x="1870" y="2449"/>
                    <a:pt x="2017" y="2473"/>
                    <a:pt x="2168" y="2537"/>
                  </a:cubicBezTo>
                  <a:cubicBezTo>
                    <a:pt x="2144" y="2203"/>
                    <a:pt x="1870" y="2299"/>
                    <a:pt x="1799" y="2120"/>
                  </a:cubicBezTo>
                  <a:cubicBezTo>
                    <a:pt x="1668" y="2096"/>
                    <a:pt x="1513" y="2049"/>
                    <a:pt x="1489" y="1846"/>
                  </a:cubicBezTo>
                  <a:cubicBezTo>
                    <a:pt x="1394" y="1703"/>
                    <a:pt x="1251" y="1679"/>
                    <a:pt x="1120" y="1548"/>
                  </a:cubicBezTo>
                  <a:lnTo>
                    <a:pt x="1120" y="1548"/>
                  </a:lnTo>
                  <a:cubicBezTo>
                    <a:pt x="1275" y="1644"/>
                    <a:pt x="1418" y="1703"/>
                    <a:pt x="1537" y="1810"/>
                  </a:cubicBezTo>
                  <a:cubicBezTo>
                    <a:pt x="1602" y="1859"/>
                    <a:pt x="1678" y="1897"/>
                    <a:pt x="1765" y="1897"/>
                  </a:cubicBezTo>
                  <a:cubicBezTo>
                    <a:pt x="1806" y="1897"/>
                    <a:pt x="1849" y="1889"/>
                    <a:pt x="1894" y="1870"/>
                  </a:cubicBezTo>
                  <a:cubicBezTo>
                    <a:pt x="1965" y="1751"/>
                    <a:pt x="2037" y="1620"/>
                    <a:pt x="2108" y="1501"/>
                  </a:cubicBezTo>
                  <a:cubicBezTo>
                    <a:pt x="2263" y="1406"/>
                    <a:pt x="2287" y="1251"/>
                    <a:pt x="2310" y="1072"/>
                  </a:cubicBezTo>
                  <a:cubicBezTo>
                    <a:pt x="2322" y="727"/>
                    <a:pt x="2584" y="727"/>
                    <a:pt x="2787" y="620"/>
                  </a:cubicBezTo>
                  <a:cubicBezTo>
                    <a:pt x="3049" y="453"/>
                    <a:pt x="2858" y="215"/>
                    <a:pt x="2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4"/>
            <p:cNvSpPr/>
            <p:nvPr/>
          </p:nvSpPr>
          <p:spPr>
            <a:xfrm>
              <a:off x="8772713" y="3830789"/>
              <a:ext cx="77827" cy="168373"/>
            </a:xfrm>
            <a:custGeom>
              <a:avLst/>
              <a:gdLst/>
              <a:ahLst/>
              <a:cxnLst/>
              <a:rect l="l" t="t" r="r" b="b"/>
              <a:pathLst>
                <a:path w="2466" h="5335" extrusionOk="0">
                  <a:moveTo>
                    <a:pt x="155" y="1"/>
                  </a:moveTo>
                  <a:cubicBezTo>
                    <a:pt x="122" y="1"/>
                    <a:pt x="87" y="28"/>
                    <a:pt x="48" y="101"/>
                  </a:cubicBezTo>
                  <a:cubicBezTo>
                    <a:pt x="36" y="232"/>
                    <a:pt x="1" y="375"/>
                    <a:pt x="48" y="506"/>
                  </a:cubicBezTo>
                  <a:cubicBezTo>
                    <a:pt x="84" y="649"/>
                    <a:pt x="96" y="792"/>
                    <a:pt x="155" y="923"/>
                  </a:cubicBezTo>
                  <a:cubicBezTo>
                    <a:pt x="751" y="2173"/>
                    <a:pt x="1465" y="3328"/>
                    <a:pt x="1882" y="4673"/>
                  </a:cubicBezTo>
                  <a:cubicBezTo>
                    <a:pt x="1953" y="4900"/>
                    <a:pt x="1965" y="5173"/>
                    <a:pt x="2191" y="5316"/>
                  </a:cubicBezTo>
                  <a:cubicBezTo>
                    <a:pt x="2215" y="5328"/>
                    <a:pt x="2239" y="5334"/>
                    <a:pt x="2261" y="5334"/>
                  </a:cubicBezTo>
                  <a:cubicBezTo>
                    <a:pt x="2284" y="5334"/>
                    <a:pt x="2305" y="5328"/>
                    <a:pt x="2322" y="5316"/>
                  </a:cubicBezTo>
                  <a:cubicBezTo>
                    <a:pt x="2430" y="5162"/>
                    <a:pt x="2430" y="4983"/>
                    <a:pt x="2465" y="4816"/>
                  </a:cubicBezTo>
                  <a:cubicBezTo>
                    <a:pt x="2465" y="4757"/>
                    <a:pt x="2441" y="4721"/>
                    <a:pt x="2430" y="4661"/>
                  </a:cubicBezTo>
                  <a:cubicBezTo>
                    <a:pt x="2263" y="4495"/>
                    <a:pt x="2144" y="4316"/>
                    <a:pt x="2299" y="4042"/>
                  </a:cubicBezTo>
                  <a:cubicBezTo>
                    <a:pt x="2322" y="3888"/>
                    <a:pt x="2239" y="3792"/>
                    <a:pt x="2180" y="3673"/>
                  </a:cubicBezTo>
                  <a:cubicBezTo>
                    <a:pt x="2154" y="3682"/>
                    <a:pt x="2132" y="3686"/>
                    <a:pt x="2112" y="3686"/>
                  </a:cubicBezTo>
                  <a:cubicBezTo>
                    <a:pt x="2048" y="3686"/>
                    <a:pt x="2013" y="3640"/>
                    <a:pt x="2013" y="3530"/>
                  </a:cubicBezTo>
                  <a:cubicBezTo>
                    <a:pt x="2013" y="3447"/>
                    <a:pt x="1965" y="3376"/>
                    <a:pt x="1965" y="3292"/>
                  </a:cubicBezTo>
                  <a:cubicBezTo>
                    <a:pt x="1953" y="3114"/>
                    <a:pt x="2049" y="2899"/>
                    <a:pt x="1870" y="2768"/>
                  </a:cubicBezTo>
                  <a:cubicBezTo>
                    <a:pt x="1668" y="2733"/>
                    <a:pt x="1537" y="2637"/>
                    <a:pt x="1477" y="2399"/>
                  </a:cubicBezTo>
                  <a:cubicBezTo>
                    <a:pt x="1477" y="2340"/>
                    <a:pt x="1465" y="2292"/>
                    <a:pt x="1429" y="2245"/>
                  </a:cubicBezTo>
                  <a:cubicBezTo>
                    <a:pt x="1346" y="2173"/>
                    <a:pt x="1239" y="2125"/>
                    <a:pt x="1239" y="1983"/>
                  </a:cubicBezTo>
                  <a:cubicBezTo>
                    <a:pt x="1215" y="1887"/>
                    <a:pt x="1167" y="1804"/>
                    <a:pt x="1120" y="1709"/>
                  </a:cubicBezTo>
                  <a:cubicBezTo>
                    <a:pt x="1037" y="1578"/>
                    <a:pt x="1120" y="1459"/>
                    <a:pt x="1132" y="1328"/>
                  </a:cubicBezTo>
                  <a:cubicBezTo>
                    <a:pt x="1132" y="1232"/>
                    <a:pt x="1120" y="1149"/>
                    <a:pt x="1060" y="1090"/>
                  </a:cubicBezTo>
                  <a:cubicBezTo>
                    <a:pt x="1001" y="994"/>
                    <a:pt x="632" y="1149"/>
                    <a:pt x="917" y="804"/>
                  </a:cubicBezTo>
                  <a:cubicBezTo>
                    <a:pt x="986" y="736"/>
                    <a:pt x="956" y="493"/>
                    <a:pt x="766" y="493"/>
                  </a:cubicBezTo>
                  <a:cubicBezTo>
                    <a:pt x="757" y="493"/>
                    <a:pt x="748" y="493"/>
                    <a:pt x="739" y="494"/>
                  </a:cubicBezTo>
                  <a:lnTo>
                    <a:pt x="739" y="506"/>
                  </a:lnTo>
                  <a:cubicBezTo>
                    <a:pt x="721" y="509"/>
                    <a:pt x="704" y="511"/>
                    <a:pt x="688" y="511"/>
                  </a:cubicBezTo>
                  <a:cubicBezTo>
                    <a:pt x="463" y="511"/>
                    <a:pt x="442" y="213"/>
                    <a:pt x="286" y="113"/>
                  </a:cubicBezTo>
                  <a:cubicBezTo>
                    <a:pt x="244" y="57"/>
                    <a:pt x="202"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4"/>
            <p:cNvSpPr/>
            <p:nvPr/>
          </p:nvSpPr>
          <p:spPr>
            <a:xfrm>
              <a:off x="8563413" y="3452964"/>
              <a:ext cx="36483" cy="128796"/>
            </a:xfrm>
            <a:custGeom>
              <a:avLst/>
              <a:gdLst/>
              <a:ahLst/>
              <a:cxnLst/>
              <a:rect l="l" t="t" r="r" b="b"/>
              <a:pathLst>
                <a:path w="1156" h="4081" extrusionOk="0">
                  <a:moveTo>
                    <a:pt x="239" y="0"/>
                  </a:moveTo>
                  <a:cubicBezTo>
                    <a:pt x="120" y="96"/>
                    <a:pt x="132" y="239"/>
                    <a:pt x="108" y="381"/>
                  </a:cubicBezTo>
                  <a:cubicBezTo>
                    <a:pt x="60" y="584"/>
                    <a:pt x="49" y="798"/>
                    <a:pt x="120" y="1001"/>
                  </a:cubicBezTo>
                  <a:cubicBezTo>
                    <a:pt x="1" y="1298"/>
                    <a:pt x="108" y="1596"/>
                    <a:pt x="132" y="1894"/>
                  </a:cubicBezTo>
                  <a:cubicBezTo>
                    <a:pt x="263" y="2167"/>
                    <a:pt x="132" y="2477"/>
                    <a:pt x="239" y="2763"/>
                  </a:cubicBezTo>
                  <a:cubicBezTo>
                    <a:pt x="299" y="3203"/>
                    <a:pt x="168" y="3691"/>
                    <a:pt x="501" y="4049"/>
                  </a:cubicBezTo>
                  <a:cubicBezTo>
                    <a:pt x="555" y="4071"/>
                    <a:pt x="604" y="4081"/>
                    <a:pt x="648" y="4081"/>
                  </a:cubicBezTo>
                  <a:cubicBezTo>
                    <a:pt x="817" y="4081"/>
                    <a:pt x="919" y="3935"/>
                    <a:pt x="1013" y="3775"/>
                  </a:cubicBezTo>
                  <a:cubicBezTo>
                    <a:pt x="668" y="3549"/>
                    <a:pt x="1156" y="3239"/>
                    <a:pt x="941" y="3001"/>
                  </a:cubicBezTo>
                  <a:cubicBezTo>
                    <a:pt x="822" y="2906"/>
                    <a:pt x="1025" y="2739"/>
                    <a:pt x="894" y="2667"/>
                  </a:cubicBezTo>
                  <a:cubicBezTo>
                    <a:pt x="537" y="2537"/>
                    <a:pt x="1001" y="2501"/>
                    <a:pt x="918" y="2406"/>
                  </a:cubicBezTo>
                  <a:cubicBezTo>
                    <a:pt x="799" y="2060"/>
                    <a:pt x="918" y="1691"/>
                    <a:pt x="787" y="1358"/>
                  </a:cubicBezTo>
                  <a:cubicBezTo>
                    <a:pt x="775" y="1310"/>
                    <a:pt x="739" y="1274"/>
                    <a:pt x="703" y="1227"/>
                  </a:cubicBezTo>
                  <a:cubicBezTo>
                    <a:pt x="644" y="1191"/>
                    <a:pt x="596" y="1191"/>
                    <a:pt x="549" y="1191"/>
                  </a:cubicBezTo>
                  <a:cubicBezTo>
                    <a:pt x="514" y="1209"/>
                    <a:pt x="472" y="1220"/>
                    <a:pt x="453" y="1220"/>
                  </a:cubicBezTo>
                  <a:cubicBezTo>
                    <a:pt x="446" y="1220"/>
                    <a:pt x="441" y="1218"/>
                    <a:pt x="441" y="1215"/>
                  </a:cubicBezTo>
                  <a:cubicBezTo>
                    <a:pt x="406" y="1001"/>
                    <a:pt x="584" y="989"/>
                    <a:pt x="668" y="893"/>
                  </a:cubicBezTo>
                  <a:cubicBezTo>
                    <a:pt x="799" y="751"/>
                    <a:pt x="787" y="596"/>
                    <a:pt x="668" y="453"/>
                  </a:cubicBezTo>
                  <a:cubicBezTo>
                    <a:pt x="549" y="346"/>
                    <a:pt x="418" y="286"/>
                    <a:pt x="346" y="120"/>
                  </a:cubicBezTo>
                  <a:cubicBezTo>
                    <a:pt x="310" y="84"/>
                    <a:pt x="287" y="36"/>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4"/>
            <p:cNvSpPr/>
            <p:nvPr/>
          </p:nvSpPr>
          <p:spPr>
            <a:xfrm>
              <a:off x="8824943" y="2936594"/>
              <a:ext cx="39482" cy="81646"/>
            </a:xfrm>
            <a:custGeom>
              <a:avLst/>
              <a:gdLst/>
              <a:ahLst/>
              <a:cxnLst/>
              <a:rect l="l" t="t" r="r" b="b"/>
              <a:pathLst>
                <a:path w="1251" h="2587" extrusionOk="0">
                  <a:moveTo>
                    <a:pt x="416" y="1"/>
                  </a:moveTo>
                  <a:cubicBezTo>
                    <a:pt x="343" y="1"/>
                    <a:pt x="267" y="17"/>
                    <a:pt x="191" y="51"/>
                  </a:cubicBezTo>
                  <a:cubicBezTo>
                    <a:pt x="1" y="218"/>
                    <a:pt x="179" y="372"/>
                    <a:pt x="227" y="491"/>
                  </a:cubicBezTo>
                  <a:cubicBezTo>
                    <a:pt x="525" y="1158"/>
                    <a:pt x="596" y="1873"/>
                    <a:pt x="703" y="2587"/>
                  </a:cubicBezTo>
                  <a:cubicBezTo>
                    <a:pt x="1013" y="2456"/>
                    <a:pt x="929" y="2051"/>
                    <a:pt x="1084" y="1825"/>
                  </a:cubicBezTo>
                  <a:cubicBezTo>
                    <a:pt x="1251" y="1230"/>
                    <a:pt x="1013" y="730"/>
                    <a:pt x="870" y="194"/>
                  </a:cubicBezTo>
                  <a:cubicBezTo>
                    <a:pt x="724" y="72"/>
                    <a:pt x="573" y="1"/>
                    <a:pt x="4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4"/>
            <p:cNvSpPr/>
            <p:nvPr/>
          </p:nvSpPr>
          <p:spPr>
            <a:xfrm>
              <a:off x="8802410" y="4139153"/>
              <a:ext cx="52263" cy="63404"/>
            </a:xfrm>
            <a:custGeom>
              <a:avLst/>
              <a:gdLst/>
              <a:ahLst/>
              <a:cxnLst/>
              <a:rect l="l" t="t" r="r" b="b"/>
              <a:pathLst>
                <a:path w="1656" h="2009" extrusionOk="0">
                  <a:moveTo>
                    <a:pt x="639" y="0"/>
                  </a:moveTo>
                  <a:cubicBezTo>
                    <a:pt x="569" y="0"/>
                    <a:pt x="488" y="30"/>
                    <a:pt x="393" y="105"/>
                  </a:cubicBezTo>
                  <a:cubicBezTo>
                    <a:pt x="346" y="260"/>
                    <a:pt x="298" y="427"/>
                    <a:pt x="250" y="570"/>
                  </a:cubicBezTo>
                  <a:cubicBezTo>
                    <a:pt x="0" y="927"/>
                    <a:pt x="0" y="1237"/>
                    <a:pt x="310" y="1534"/>
                  </a:cubicBezTo>
                  <a:cubicBezTo>
                    <a:pt x="499" y="1734"/>
                    <a:pt x="664" y="2008"/>
                    <a:pt x="943" y="2008"/>
                  </a:cubicBezTo>
                  <a:cubicBezTo>
                    <a:pt x="997" y="2008"/>
                    <a:pt x="1056" y="1998"/>
                    <a:pt x="1119" y="1975"/>
                  </a:cubicBezTo>
                  <a:cubicBezTo>
                    <a:pt x="1143" y="1796"/>
                    <a:pt x="965" y="1629"/>
                    <a:pt x="1084" y="1451"/>
                  </a:cubicBezTo>
                  <a:cubicBezTo>
                    <a:pt x="1310" y="1153"/>
                    <a:pt x="1024" y="1106"/>
                    <a:pt x="905" y="975"/>
                  </a:cubicBezTo>
                  <a:cubicBezTo>
                    <a:pt x="881" y="963"/>
                    <a:pt x="846" y="927"/>
                    <a:pt x="822" y="915"/>
                  </a:cubicBezTo>
                  <a:lnTo>
                    <a:pt x="822" y="915"/>
                  </a:lnTo>
                  <a:cubicBezTo>
                    <a:pt x="846" y="927"/>
                    <a:pt x="881" y="939"/>
                    <a:pt x="905" y="975"/>
                  </a:cubicBezTo>
                  <a:lnTo>
                    <a:pt x="1131" y="975"/>
                  </a:lnTo>
                  <a:cubicBezTo>
                    <a:pt x="1136" y="974"/>
                    <a:pt x="1140" y="974"/>
                    <a:pt x="1145" y="974"/>
                  </a:cubicBezTo>
                  <a:cubicBezTo>
                    <a:pt x="1216" y="974"/>
                    <a:pt x="1309" y="1021"/>
                    <a:pt x="1390" y="1021"/>
                  </a:cubicBezTo>
                  <a:cubicBezTo>
                    <a:pt x="1457" y="1021"/>
                    <a:pt x="1517" y="988"/>
                    <a:pt x="1548" y="867"/>
                  </a:cubicBezTo>
                  <a:cubicBezTo>
                    <a:pt x="1655" y="522"/>
                    <a:pt x="1322" y="725"/>
                    <a:pt x="1250" y="582"/>
                  </a:cubicBezTo>
                  <a:cubicBezTo>
                    <a:pt x="1227" y="522"/>
                    <a:pt x="1179" y="498"/>
                    <a:pt x="1131" y="451"/>
                  </a:cubicBezTo>
                  <a:cubicBezTo>
                    <a:pt x="978" y="297"/>
                    <a:pt x="859" y="0"/>
                    <a:pt x="6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4"/>
            <p:cNvSpPr/>
            <p:nvPr/>
          </p:nvSpPr>
          <p:spPr>
            <a:xfrm>
              <a:off x="8782118" y="3109916"/>
              <a:ext cx="52642" cy="73061"/>
            </a:xfrm>
            <a:custGeom>
              <a:avLst/>
              <a:gdLst/>
              <a:ahLst/>
              <a:cxnLst/>
              <a:rect l="l" t="t" r="r" b="b"/>
              <a:pathLst>
                <a:path w="1668" h="2315" extrusionOk="0">
                  <a:moveTo>
                    <a:pt x="1120" y="0"/>
                  </a:moveTo>
                  <a:cubicBezTo>
                    <a:pt x="989" y="203"/>
                    <a:pt x="810" y="381"/>
                    <a:pt x="798" y="667"/>
                  </a:cubicBezTo>
                  <a:cubicBezTo>
                    <a:pt x="953" y="869"/>
                    <a:pt x="798" y="869"/>
                    <a:pt x="679" y="893"/>
                  </a:cubicBezTo>
                  <a:cubicBezTo>
                    <a:pt x="381" y="1262"/>
                    <a:pt x="143" y="1667"/>
                    <a:pt x="0" y="2155"/>
                  </a:cubicBezTo>
                  <a:cubicBezTo>
                    <a:pt x="24" y="2167"/>
                    <a:pt x="36" y="2203"/>
                    <a:pt x="48" y="2215"/>
                  </a:cubicBezTo>
                  <a:cubicBezTo>
                    <a:pt x="137" y="2290"/>
                    <a:pt x="226" y="2314"/>
                    <a:pt x="318" y="2314"/>
                  </a:cubicBezTo>
                  <a:cubicBezTo>
                    <a:pt x="385" y="2314"/>
                    <a:pt x="454" y="2301"/>
                    <a:pt x="524" y="2286"/>
                  </a:cubicBezTo>
                  <a:cubicBezTo>
                    <a:pt x="631" y="2262"/>
                    <a:pt x="715" y="2227"/>
                    <a:pt x="774" y="2143"/>
                  </a:cubicBezTo>
                  <a:cubicBezTo>
                    <a:pt x="774" y="2108"/>
                    <a:pt x="798" y="2060"/>
                    <a:pt x="798" y="2024"/>
                  </a:cubicBezTo>
                  <a:cubicBezTo>
                    <a:pt x="762" y="1881"/>
                    <a:pt x="560" y="1810"/>
                    <a:pt x="679" y="1619"/>
                  </a:cubicBezTo>
                  <a:cubicBezTo>
                    <a:pt x="858" y="1405"/>
                    <a:pt x="1131" y="1548"/>
                    <a:pt x="1334" y="1369"/>
                  </a:cubicBezTo>
                  <a:cubicBezTo>
                    <a:pt x="1310" y="1048"/>
                    <a:pt x="1596" y="905"/>
                    <a:pt x="1667" y="631"/>
                  </a:cubicBezTo>
                  <a:cubicBezTo>
                    <a:pt x="1667" y="262"/>
                    <a:pt x="1310" y="262"/>
                    <a:pt x="1191" y="36"/>
                  </a:cubicBezTo>
                  <a:cubicBezTo>
                    <a:pt x="1167" y="24"/>
                    <a:pt x="1155" y="12"/>
                    <a:pt x="1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4"/>
            <p:cNvSpPr/>
            <p:nvPr/>
          </p:nvSpPr>
          <p:spPr>
            <a:xfrm>
              <a:off x="8610405" y="3340992"/>
              <a:ext cx="74797" cy="72304"/>
            </a:xfrm>
            <a:custGeom>
              <a:avLst/>
              <a:gdLst/>
              <a:ahLst/>
              <a:cxnLst/>
              <a:rect l="l" t="t" r="r" b="b"/>
              <a:pathLst>
                <a:path w="2370" h="2291" extrusionOk="0">
                  <a:moveTo>
                    <a:pt x="2012" y="0"/>
                  </a:moveTo>
                  <a:cubicBezTo>
                    <a:pt x="1881" y="119"/>
                    <a:pt x="1738" y="191"/>
                    <a:pt x="1727" y="393"/>
                  </a:cubicBezTo>
                  <a:cubicBezTo>
                    <a:pt x="1905" y="774"/>
                    <a:pt x="1524" y="893"/>
                    <a:pt x="1453" y="1143"/>
                  </a:cubicBezTo>
                  <a:cubicBezTo>
                    <a:pt x="1084" y="1703"/>
                    <a:pt x="655" y="2167"/>
                    <a:pt x="0" y="2275"/>
                  </a:cubicBezTo>
                  <a:cubicBezTo>
                    <a:pt x="65" y="2285"/>
                    <a:pt x="128" y="2290"/>
                    <a:pt x="191" y="2290"/>
                  </a:cubicBezTo>
                  <a:cubicBezTo>
                    <a:pt x="547" y="2290"/>
                    <a:pt x="881" y="2136"/>
                    <a:pt x="1215" y="2024"/>
                  </a:cubicBezTo>
                  <a:cubicBezTo>
                    <a:pt x="1322" y="1822"/>
                    <a:pt x="1560" y="1965"/>
                    <a:pt x="1679" y="1786"/>
                  </a:cubicBezTo>
                  <a:cubicBezTo>
                    <a:pt x="1667" y="1751"/>
                    <a:pt x="1631" y="1727"/>
                    <a:pt x="1619" y="1691"/>
                  </a:cubicBezTo>
                  <a:lnTo>
                    <a:pt x="1619" y="1691"/>
                  </a:lnTo>
                  <a:cubicBezTo>
                    <a:pt x="1655" y="1727"/>
                    <a:pt x="1667" y="1751"/>
                    <a:pt x="1679" y="1786"/>
                  </a:cubicBezTo>
                  <a:cubicBezTo>
                    <a:pt x="1774" y="1763"/>
                    <a:pt x="1834" y="1691"/>
                    <a:pt x="1905" y="1632"/>
                  </a:cubicBezTo>
                  <a:cubicBezTo>
                    <a:pt x="2370" y="1298"/>
                    <a:pt x="2036" y="643"/>
                    <a:pt x="2370" y="262"/>
                  </a:cubicBezTo>
                  <a:cubicBezTo>
                    <a:pt x="2286" y="96"/>
                    <a:pt x="2155" y="24"/>
                    <a:pt x="2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4"/>
            <p:cNvSpPr/>
            <p:nvPr/>
          </p:nvSpPr>
          <p:spPr>
            <a:xfrm>
              <a:off x="8888062" y="3870427"/>
              <a:ext cx="73693" cy="94554"/>
            </a:xfrm>
            <a:custGeom>
              <a:avLst/>
              <a:gdLst/>
              <a:ahLst/>
              <a:cxnLst/>
              <a:rect l="l" t="t" r="r" b="b"/>
              <a:pathLst>
                <a:path w="2335" h="2996" extrusionOk="0">
                  <a:moveTo>
                    <a:pt x="617" y="0"/>
                  </a:moveTo>
                  <a:cubicBezTo>
                    <a:pt x="596" y="0"/>
                    <a:pt x="573" y="4"/>
                    <a:pt x="549" y="12"/>
                  </a:cubicBezTo>
                  <a:cubicBezTo>
                    <a:pt x="596" y="155"/>
                    <a:pt x="1" y="453"/>
                    <a:pt x="632" y="488"/>
                  </a:cubicBezTo>
                  <a:cubicBezTo>
                    <a:pt x="680" y="488"/>
                    <a:pt x="751" y="608"/>
                    <a:pt x="751" y="679"/>
                  </a:cubicBezTo>
                  <a:cubicBezTo>
                    <a:pt x="787" y="1108"/>
                    <a:pt x="1227" y="1215"/>
                    <a:pt x="1334" y="1643"/>
                  </a:cubicBezTo>
                  <a:cubicBezTo>
                    <a:pt x="1358" y="1810"/>
                    <a:pt x="1442" y="1977"/>
                    <a:pt x="1430" y="2167"/>
                  </a:cubicBezTo>
                  <a:cubicBezTo>
                    <a:pt x="1620" y="2429"/>
                    <a:pt x="2180" y="2334"/>
                    <a:pt x="2049" y="2965"/>
                  </a:cubicBezTo>
                  <a:cubicBezTo>
                    <a:pt x="2046" y="2987"/>
                    <a:pt x="2057" y="2996"/>
                    <a:pt x="2077" y="2996"/>
                  </a:cubicBezTo>
                  <a:cubicBezTo>
                    <a:pt x="2133" y="2996"/>
                    <a:pt x="2256" y="2932"/>
                    <a:pt x="2335" y="2905"/>
                  </a:cubicBezTo>
                  <a:cubicBezTo>
                    <a:pt x="2096" y="2239"/>
                    <a:pt x="1763" y="1620"/>
                    <a:pt x="1442" y="1024"/>
                  </a:cubicBezTo>
                  <a:cubicBezTo>
                    <a:pt x="1227" y="750"/>
                    <a:pt x="953" y="524"/>
                    <a:pt x="858" y="155"/>
                  </a:cubicBezTo>
                  <a:cubicBezTo>
                    <a:pt x="789" y="86"/>
                    <a:pt x="720" y="0"/>
                    <a:pt x="6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4"/>
            <p:cNvSpPr/>
            <p:nvPr/>
          </p:nvSpPr>
          <p:spPr>
            <a:xfrm>
              <a:off x="8758827" y="3342128"/>
              <a:ext cx="54883" cy="71357"/>
            </a:xfrm>
            <a:custGeom>
              <a:avLst/>
              <a:gdLst/>
              <a:ahLst/>
              <a:cxnLst/>
              <a:rect l="l" t="t" r="r" b="b"/>
              <a:pathLst>
                <a:path w="1739" h="2261" extrusionOk="0">
                  <a:moveTo>
                    <a:pt x="1512" y="0"/>
                  </a:moveTo>
                  <a:lnTo>
                    <a:pt x="1512" y="0"/>
                  </a:lnTo>
                  <a:cubicBezTo>
                    <a:pt x="1250" y="72"/>
                    <a:pt x="1203" y="476"/>
                    <a:pt x="953" y="607"/>
                  </a:cubicBezTo>
                  <a:cubicBezTo>
                    <a:pt x="726" y="738"/>
                    <a:pt x="595" y="953"/>
                    <a:pt x="774" y="1310"/>
                  </a:cubicBezTo>
                  <a:cubicBezTo>
                    <a:pt x="888" y="1538"/>
                    <a:pt x="827" y="1788"/>
                    <a:pt x="530" y="1788"/>
                  </a:cubicBezTo>
                  <a:cubicBezTo>
                    <a:pt x="516" y="1788"/>
                    <a:pt x="503" y="1787"/>
                    <a:pt x="488" y="1786"/>
                  </a:cubicBezTo>
                  <a:cubicBezTo>
                    <a:pt x="322" y="1786"/>
                    <a:pt x="167" y="1810"/>
                    <a:pt x="0" y="1822"/>
                  </a:cubicBezTo>
                  <a:cubicBezTo>
                    <a:pt x="107" y="2239"/>
                    <a:pt x="524" y="1881"/>
                    <a:pt x="619" y="2239"/>
                  </a:cubicBezTo>
                  <a:cubicBezTo>
                    <a:pt x="650" y="2254"/>
                    <a:pt x="676" y="2261"/>
                    <a:pt x="697" y="2261"/>
                  </a:cubicBezTo>
                  <a:cubicBezTo>
                    <a:pt x="774" y="2261"/>
                    <a:pt x="796" y="2175"/>
                    <a:pt x="834" y="2119"/>
                  </a:cubicBezTo>
                  <a:cubicBezTo>
                    <a:pt x="1012" y="1738"/>
                    <a:pt x="1036" y="1298"/>
                    <a:pt x="1417" y="1060"/>
                  </a:cubicBezTo>
                  <a:cubicBezTo>
                    <a:pt x="1560" y="953"/>
                    <a:pt x="1691" y="750"/>
                    <a:pt x="1548" y="488"/>
                  </a:cubicBezTo>
                  <a:cubicBezTo>
                    <a:pt x="1322" y="334"/>
                    <a:pt x="1738" y="179"/>
                    <a:pt x="15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4"/>
            <p:cNvSpPr/>
            <p:nvPr/>
          </p:nvSpPr>
          <p:spPr>
            <a:xfrm>
              <a:off x="8768579" y="4185671"/>
              <a:ext cx="39482" cy="62868"/>
            </a:xfrm>
            <a:custGeom>
              <a:avLst/>
              <a:gdLst/>
              <a:ahLst/>
              <a:cxnLst/>
              <a:rect l="l" t="t" r="r" b="b"/>
              <a:pathLst>
                <a:path w="1251" h="1992" extrusionOk="0">
                  <a:moveTo>
                    <a:pt x="929" y="1"/>
                  </a:moveTo>
                  <a:cubicBezTo>
                    <a:pt x="608" y="584"/>
                    <a:pt x="417" y="1251"/>
                    <a:pt x="1" y="1775"/>
                  </a:cubicBezTo>
                  <a:cubicBezTo>
                    <a:pt x="54" y="1944"/>
                    <a:pt x="163" y="1991"/>
                    <a:pt x="295" y="1991"/>
                  </a:cubicBezTo>
                  <a:cubicBezTo>
                    <a:pt x="312" y="1991"/>
                    <a:pt x="329" y="1990"/>
                    <a:pt x="346" y="1989"/>
                  </a:cubicBezTo>
                  <a:cubicBezTo>
                    <a:pt x="667" y="1906"/>
                    <a:pt x="1060" y="1941"/>
                    <a:pt x="1179" y="1453"/>
                  </a:cubicBezTo>
                  <a:cubicBezTo>
                    <a:pt x="1191" y="1358"/>
                    <a:pt x="1191" y="1275"/>
                    <a:pt x="1168" y="1179"/>
                  </a:cubicBezTo>
                  <a:cubicBezTo>
                    <a:pt x="1132" y="989"/>
                    <a:pt x="1144" y="798"/>
                    <a:pt x="1203" y="620"/>
                  </a:cubicBezTo>
                  <a:cubicBezTo>
                    <a:pt x="1227" y="572"/>
                    <a:pt x="1239" y="525"/>
                    <a:pt x="1251" y="465"/>
                  </a:cubicBezTo>
                  <a:cubicBezTo>
                    <a:pt x="1251" y="417"/>
                    <a:pt x="1239" y="358"/>
                    <a:pt x="1203" y="322"/>
                  </a:cubicBezTo>
                  <a:cubicBezTo>
                    <a:pt x="1120" y="215"/>
                    <a:pt x="1084" y="36"/>
                    <a:pt x="9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4"/>
            <p:cNvSpPr/>
            <p:nvPr/>
          </p:nvSpPr>
          <p:spPr>
            <a:xfrm>
              <a:off x="8672387" y="4326204"/>
              <a:ext cx="46646" cy="49833"/>
            </a:xfrm>
            <a:custGeom>
              <a:avLst/>
              <a:gdLst/>
              <a:ahLst/>
              <a:cxnLst/>
              <a:rect l="l" t="t" r="r" b="b"/>
              <a:pathLst>
                <a:path w="1478" h="1579" extrusionOk="0">
                  <a:moveTo>
                    <a:pt x="1037" y="1"/>
                  </a:moveTo>
                  <a:cubicBezTo>
                    <a:pt x="727" y="286"/>
                    <a:pt x="429" y="548"/>
                    <a:pt x="120" y="846"/>
                  </a:cubicBezTo>
                  <a:cubicBezTo>
                    <a:pt x="1" y="1108"/>
                    <a:pt x="144" y="1286"/>
                    <a:pt x="239" y="1489"/>
                  </a:cubicBezTo>
                  <a:cubicBezTo>
                    <a:pt x="429" y="1441"/>
                    <a:pt x="608" y="1382"/>
                    <a:pt x="787" y="1263"/>
                  </a:cubicBezTo>
                  <a:cubicBezTo>
                    <a:pt x="840" y="1228"/>
                    <a:pt x="879" y="1214"/>
                    <a:pt x="908" y="1214"/>
                  </a:cubicBezTo>
                  <a:cubicBezTo>
                    <a:pt x="1008" y="1214"/>
                    <a:pt x="988" y="1387"/>
                    <a:pt x="1025" y="1489"/>
                  </a:cubicBezTo>
                  <a:cubicBezTo>
                    <a:pt x="1102" y="1548"/>
                    <a:pt x="1176" y="1578"/>
                    <a:pt x="1251" y="1578"/>
                  </a:cubicBezTo>
                  <a:cubicBezTo>
                    <a:pt x="1325" y="1578"/>
                    <a:pt x="1400" y="1548"/>
                    <a:pt x="1477" y="1489"/>
                  </a:cubicBezTo>
                  <a:cubicBezTo>
                    <a:pt x="1358" y="1251"/>
                    <a:pt x="1132" y="1048"/>
                    <a:pt x="1370" y="751"/>
                  </a:cubicBezTo>
                  <a:cubicBezTo>
                    <a:pt x="1275" y="632"/>
                    <a:pt x="1096" y="584"/>
                    <a:pt x="1144" y="358"/>
                  </a:cubicBezTo>
                  <a:cubicBezTo>
                    <a:pt x="1120" y="239"/>
                    <a:pt x="1072" y="120"/>
                    <a:pt x="10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4"/>
            <p:cNvSpPr/>
            <p:nvPr/>
          </p:nvSpPr>
          <p:spPr>
            <a:xfrm>
              <a:off x="8736262" y="4267630"/>
              <a:ext cx="46646" cy="49202"/>
            </a:xfrm>
            <a:custGeom>
              <a:avLst/>
              <a:gdLst/>
              <a:ahLst/>
              <a:cxnLst/>
              <a:rect l="l" t="t" r="r" b="b"/>
              <a:pathLst>
                <a:path w="1478" h="1559" extrusionOk="0">
                  <a:moveTo>
                    <a:pt x="1170" y="0"/>
                  </a:moveTo>
                  <a:cubicBezTo>
                    <a:pt x="959" y="0"/>
                    <a:pt x="750" y="193"/>
                    <a:pt x="536" y="193"/>
                  </a:cubicBezTo>
                  <a:cubicBezTo>
                    <a:pt x="521" y="193"/>
                    <a:pt x="505" y="192"/>
                    <a:pt x="489" y="190"/>
                  </a:cubicBezTo>
                  <a:cubicBezTo>
                    <a:pt x="382" y="321"/>
                    <a:pt x="167" y="321"/>
                    <a:pt x="132" y="547"/>
                  </a:cubicBezTo>
                  <a:cubicBezTo>
                    <a:pt x="1" y="725"/>
                    <a:pt x="191" y="940"/>
                    <a:pt x="84" y="1118"/>
                  </a:cubicBezTo>
                  <a:cubicBezTo>
                    <a:pt x="179" y="1214"/>
                    <a:pt x="60" y="1333"/>
                    <a:pt x="120" y="1440"/>
                  </a:cubicBezTo>
                  <a:lnTo>
                    <a:pt x="346" y="1440"/>
                  </a:lnTo>
                  <a:cubicBezTo>
                    <a:pt x="381" y="1495"/>
                    <a:pt x="422" y="1511"/>
                    <a:pt x="467" y="1511"/>
                  </a:cubicBezTo>
                  <a:cubicBezTo>
                    <a:pt x="530" y="1511"/>
                    <a:pt x="599" y="1480"/>
                    <a:pt x="664" y="1480"/>
                  </a:cubicBezTo>
                  <a:cubicBezTo>
                    <a:pt x="712" y="1480"/>
                    <a:pt x="759" y="1497"/>
                    <a:pt x="798" y="1559"/>
                  </a:cubicBezTo>
                  <a:lnTo>
                    <a:pt x="1251" y="797"/>
                  </a:lnTo>
                  <a:cubicBezTo>
                    <a:pt x="1096" y="487"/>
                    <a:pt x="1453" y="416"/>
                    <a:pt x="1477" y="178"/>
                  </a:cubicBezTo>
                  <a:cubicBezTo>
                    <a:pt x="1374" y="45"/>
                    <a:pt x="1272" y="0"/>
                    <a:pt x="11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4"/>
            <p:cNvSpPr/>
            <p:nvPr/>
          </p:nvSpPr>
          <p:spPr>
            <a:xfrm>
              <a:off x="8819326" y="3063303"/>
              <a:ext cx="36831" cy="60248"/>
            </a:xfrm>
            <a:custGeom>
              <a:avLst/>
              <a:gdLst/>
              <a:ahLst/>
              <a:cxnLst/>
              <a:rect l="l" t="t" r="r" b="b"/>
              <a:pathLst>
                <a:path w="1167" h="1909" extrusionOk="0">
                  <a:moveTo>
                    <a:pt x="726" y="1"/>
                  </a:moveTo>
                  <a:cubicBezTo>
                    <a:pt x="691" y="1"/>
                    <a:pt x="643" y="1"/>
                    <a:pt x="595" y="25"/>
                  </a:cubicBezTo>
                  <a:cubicBezTo>
                    <a:pt x="357" y="286"/>
                    <a:pt x="274" y="620"/>
                    <a:pt x="155" y="953"/>
                  </a:cubicBezTo>
                  <a:cubicBezTo>
                    <a:pt x="0" y="1215"/>
                    <a:pt x="167" y="1441"/>
                    <a:pt x="226" y="1680"/>
                  </a:cubicBezTo>
                  <a:cubicBezTo>
                    <a:pt x="318" y="1788"/>
                    <a:pt x="405" y="1909"/>
                    <a:pt x="522" y="1909"/>
                  </a:cubicBezTo>
                  <a:cubicBezTo>
                    <a:pt x="572" y="1909"/>
                    <a:pt x="627" y="1887"/>
                    <a:pt x="691" y="1834"/>
                  </a:cubicBezTo>
                  <a:cubicBezTo>
                    <a:pt x="774" y="1501"/>
                    <a:pt x="845" y="1179"/>
                    <a:pt x="941" y="846"/>
                  </a:cubicBezTo>
                  <a:cubicBezTo>
                    <a:pt x="1060" y="727"/>
                    <a:pt x="1167" y="608"/>
                    <a:pt x="1024" y="406"/>
                  </a:cubicBezTo>
                  <a:cubicBezTo>
                    <a:pt x="881" y="310"/>
                    <a:pt x="869" y="108"/>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4"/>
            <p:cNvSpPr/>
            <p:nvPr/>
          </p:nvSpPr>
          <p:spPr>
            <a:xfrm>
              <a:off x="8631423" y="4352492"/>
              <a:ext cx="56019" cy="57376"/>
            </a:xfrm>
            <a:custGeom>
              <a:avLst/>
              <a:gdLst/>
              <a:ahLst/>
              <a:cxnLst/>
              <a:rect l="l" t="t" r="r" b="b"/>
              <a:pathLst>
                <a:path w="1775" h="1818" extrusionOk="0">
                  <a:moveTo>
                    <a:pt x="1430" y="1"/>
                  </a:moveTo>
                  <a:lnTo>
                    <a:pt x="1430" y="1"/>
                  </a:lnTo>
                  <a:cubicBezTo>
                    <a:pt x="1239" y="168"/>
                    <a:pt x="1001" y="275"/>
                    <a:pt x="894" y="537"/>
                  </a:cubicBezTo>
                  <a:cubicBezTo>
                    <a:pt x="996" y="907"/>
                    <a:pt x="961" y="1061"/>
                    <a:pt x="716" y="1061"/>
                  </a:cubicBezTo>
                  <a:cubicBezTo>
                    <a:pt x="646" y="1061"/>
                    <a:pt x="559" y="1049"/>
                    <a:pt x="453" y="1025"/>
                  </a:cubicBezTo>
                  <a:cubicBezTo>
                    <a:pt x="215" y="1025"/>
                    <a:pt x="108" y="1239"/>
                    <a:pt x="1" y="1418"/>
                  </a:cubicBezTo>
                  <a:cubicBezTo>
                    <a:pt x="47" y="1717"/>
                    <a:pt x="153" y="1817"/>
                    <a:pt x="288" y="1817"/>
                  </a:cubicBezTo>
                  <a:cubicBezTo>
                    <a:pt x="400" y="1817"/>
                    <a:pt x="533" y="1749"/>
                    <a:pt x="668" y="1668"/>
                  </a:cubicBezTo>
                  <a:cubicBezTo>
                    <a:pt x="1251" y="1656"/>
                    <a:pt x="1263" y="1001"/>
                    <a:pt x="1549" y="644"/>
                  </a:cubicBezTo>
                  <a:cubicBezTo>
                    <a:pt x="1775" y="370"/>
                    <a:pt x="1418" y="227"/>
                    <a:pt x="14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4"/>
            <p:cNvSpPr/>
            <p:nvPr/>
          </p:nvSpPr>
          <p:spPr>
            <a:xfrm>
              <a:off x="8751316" y="4241657"/>
              <a:ext cx="50748" cy="39923"/>
            </a:xfrm>
            <a:custGeom>
              <a:avLst/>
              <a:gdLst/>
              <a:ahLst/>
              <a:cxnLst/>
              <a:rect l="l" t="t" r="r" b="b"/>
              <a:pathLst>
                <a:path w="1608" h="1265" extrusionOk="0">
                  <a:moveTo>
                    <a:pt x="548" y="1"/>
                  </a:moveTo>
                  <a:cubicBezTo>
                    <a:pt x="369" y="346"/>
                    <a:pt x="179" y="679"/>
                    <a:pt x="0" y="1025"/>
                  </a:cubicBezTo>
                  <a:cubicBezTo>
                    <a:pt x="83" y="1070"/>
                    <a:pt x="179" y="1264"/>
                    <a:pt x="252" y="1264"/>
                  </a:cubicBezTo>
                  <a:cubicBezTo>
                    <a:pt x="274" y="1264"/>
                    <a:pt x="293" y="1247"/>
                    <a:pt x="310" y="1203"/>
                  </a:cubicBezTo>
                  <a:cubicBezTo>
                    <a:pt x="388" y="1005"/>
                    <a:pt x="484" y="953"/>
                    <a:pt x="586" y="953"/>
                  </a:cubicBezTo>
                  <a:cubicBezTo>
                    <a:pt x="699" y="953"/>
                    <a:pt x="818" y="1018"/>
                    <a:pt x="927" y="1018"/>
                  </a:cubicBezTo>
                  <a:cubicBezTo>
                    <a:pt x="944" y="1018"/>
                    <a:pt x="960" y="1016"/>
                    <a:pt x="976" y="1013"/>
                  </a:cubicBezTo>
                  <a:lnTo>
                    <a:pt x="1310" y="1013"/>
                  </a:lnTo>
                  <a:cubicBezTo>
                    <a:pt x="1607" y="953"/>
                    <a:pt x="1310" y="715"/>
                    <a:pt x="1393" y="596"/>
                  </a:cubicBezTo>
                  <a:cubicBezTo>
                    <a:pt x="1393" y="536"/>
                    <a:pt x="1381" y="477"/>
                    <a:pt x="1369" y="429"/>
                  </a:cubicBezTo>
                  <a:cubicBezTo>
                    <a:pt x="1262" y="191"/>
                    <a:pt x="1060" y="179"/>
                    <a:pt x="881" y="120"/>
                  </a:cubicBezTo>
                  <a:cubicBezTo>
                    <a:pt x="762" y="84"/>
                    <a:pt x="655" y="48"/>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4"/>
            <p:cNvSpPr/>
            <p:nvPr/>
          </p:nvSpPr>
          <p:spPr>
            <a:xfrm>
              <a:off x="8586357" y="4409993"/>
              <a:ext cx="46235" cy="44373"/>
            </a:xfrm>
            <a:custGeom>
              <a:avLst/>
              <a:gdLst/>
              <a:ahLst/>
              <a:cxnLst/>
              <a:rect l="l" t="t" r="r" b="b"/>
              <a:pathLst>
                <a:path w="1465" h="1406" extrusionOk="0">
                  <a:moveTo>
                    <a:pt x="1084" y="1"/>
                  </a:moveTo>
                  <a:cubicBezTo>
                    <a:pt x="786" y="298"/>
                    <a:pt x="405" y="453"/>
                    <a:pt x="191" y="858"/>
                  </a:cubicBezTo>
                  <a:cubicBezTo>
                    <a:pt x="0" y="1406"/>
                    <a:pt x="488" y="1203"/>
                    <a:pt x="643" y="1370"/>
                  </a:cubicBezTo>
                  <a:cubicBezTo>
                    <a:pt x="834" y="1346"/>
                    <a:pt x="953" y="1251"/>
                    <a:pt x="965" y="1025"/>
                  </a:cubicBezTo>
                  <a:cubicBezTo>
                    <a:pt x="988" y="751"/>
                    <a:pt x="1131" y="727"/>
                    <a:pt x="1310" y="727"/>
                  </a:cubicBezTo>
                  <a:cubicBezTo>
                    <a:pt x="1465" y="382"/>
                    <a:pt x="1298" y="179"/>
                    <a:pt x="1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4"/>
            <p:cNvSpPr/>
            <p:nvPr/>
          </p:nvSpPr>
          <p:spPr>
            <a:xfrm>
              <a:off x="8677657" y="3297030"/>
              <a:ext cx="34211" cy="54567"/>
            </a:xfrm>
            <a:custGeom>
              <a:avLst/>
              <a:gdLst/>
              <a:ahLst/>
              <a:cxnLst/>
              <a:rect l="l" t="t" r="r" b="b"/>
              <a:pathLst>
                <a:path w="1084" h="1729" extrusionOk="0">
                  <a:moveTo>
                    <a:pt x="977" y="0"/>
                  </a:moveTo>
                  <a:cubicBezTo>
                    <a:pt x="679" y="417"/>
                    <a:pt x="215" y="643"/>
                    <a:pt x="0" y="1155"/>
                  </a:cubicBezTo>
                  <a:cubicBezTo>
                    <a:pt x="0" y="1405"/>
                    <a:pt x="143" y="1524"/>
                    <a:pt x="310" y="1643"/>
                  </a:cubicBezTo>
                  <a:cubicBezTo>
                    <a:pt x="427" y="1650"/>
                    <a:pt x="565" y="1729"/>
                    <a:pt x="674" y="1729"/>
                  </a:cubicBezTo>
                  <a:cubicBezTo>
                    <a:pt x="776" y="1729"/>
                    <a:pt x="852" y="1659"/>
                    <a:pt x="858" y="1393"/>
                  </a:cubicBezTo>
                  <a:cubicBezTo>
                    <a:pt x="893" y="1036"/>
                    <a:pt x="846" y="643"/>
                    <a:pt x="1072" y="334"/>
                  </a:cubicBezTo>
                  <a:cubicBezTo>
                    <a:pt x="1084" y="215"/>
                    <a:pt x="1072" y="96"/>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4"/>
            <p:cNvSpPr/>
            <p:nvPr/>
          </p:nvSpPr>
          <p:spPr>
            <a:xfrm>
              <a:off x="8878689" y="3147598"/>
              <a:ext cx="42480" cy="85212"/>
            </a:xfrm>
            <a:custGeom>
              <a:avLst/>
              <a:gdLst/>
              <a:ahLst/>
              <a:cxnLst/>
              <a:rect l="l" t="t" r="r" b="b"/>
              <a:pathLst>
                <a:path w="1346" h="2700" extrusionOk="0">
                  <a:moveTo>
                    <a:pt x="1176" y="1"/>
                  </a:moveTo>
                  <a:cubicBezTo>
                    <a:pt x="1136" y="1"/>
                    <a:pt x="1091" y="22"/>
                    <a:pt x="1036" y="68"/>
                  </a:cubicBezTo>
                  <a:cubicBezTo>
                    <a:pt x="810" y="378"/>
                    <a:pt x="1024" y="842"/>
                    <a:pt x="667" y="1199"/>
                  </a:cubicBezTo>
                  <a:cubicBezTo>
                    <a:pt x="393" y="1485"/>
                    <a:pt x="215" y="2021"/>
                    <a:pt x="36" y="2461"/>
                  </a:cubicBezTo>
                  <a:cubicBezTo>
                    <a:pt x="0" y="2592"/>
                    <a:pt x="60" y="2652"/>
                    <a:pt x="143" y="2699"/>
                  </a:cubicBezTo>
                  <a:cubicBezTo>
                    <a:pt x="596" y="1902"/>
                    <a:pt x="1167" y="1164"/>
                    <a:pt x="1346" y="187"/>
                  </a:cubicBezTo>
                  <a:cubicBezTo>
                    <a:pt x="1299" y="72"/>
                    <a:pt x="1248" y="1"/>
                    <a:pt x="1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4"/>
            <p:cNvSpPr/>
            <p:nvPr/>
          </p:nvSpPr>
          <p:spPr>
            <a:xfrm>
              <a:off x="8798276" y="2864355"/>
              <a:ext cx="40996" cy="57692"/>
            </a:xfrm>
            <a:custGeom>
              <a:avLst/>
              <a:gdLst/>
              <a:ahLst/>
              <a:cxnLst/>
              <a:rect l="l" t="t" r="r" b="b"/>
              <a:pathLst>
                <a:path w="1299" h="1828" extrusionOk="0">
                  <a:moveTo>
                    <a:pt x="216" y="0"/>
                  </a:moveTo>
                  <a:cubicBezTo>
                    <a:pt x="166" y="0"/>
                    <a:pt x="114" y="15"/>
                    <a:pt x="60" y="42"/>
                  </a:cubicBezTo>
                  <a:cubicBezTo>
                    <a:pt x="12" y="66"/>
                    <a:pt x="0" y="125"/>
                    <a:pt x="12" y="197"/>
                  </a:cubicBezTo>
                  <a:cubicBezTo>
                    <a:pt x="405" y="661"/>
                    <a:pt x="346" y="1423"/>
                    <a:pt x="834" y="1828"/>
                  </a:cubicBezTo>
                  <a:cubicBezTo>
                    <a:pt x="1036" y="1685"/>
                    <a:pt x="1298" y="1602"/>
                    <a:pt x="1143" y="1233"/>
                  </a:cubicBezTo>
                  <a:cubicBezTo>
                    <a:pt x="917" y="1042"/>
                    <a:pt x="905" y="673"/>
                    <a:pt x="703" y="483"/>
                  </a:cubicBezTo>
                  <a:cubicBezTo>
                    <a:pt x="608" y="316"/>
                    <a:pt x="203" y="447"/>
                    <a:pt x="381" y="66"/>
                  </a:cubicBezTo>
                  <a:cubicBezTo>
                    <a:pt x="330" y="21"/>
                    <a:pt x="275" y="0"/>
                    <a:pt x="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4"/>
            <p:cNvSpPr/>
            <p:nvPr/>
          </p:nvSpPr>
          <p:spPr>
            <a:xfrm>
              <a:off x="8913246" y="3078326"/>
              <a:ext cx="26353" cy="55293"/>
            </a:xfrm>
            <a:custGeom>
              <a:avLst/>
              <a:gdLst/>
              <a:ahLst/>
              <a:cxnLst/>
              <a:rect l="l" t="t" r="r" b="b"/>
              <a:pathLst>
                <a:path w="835" h="1752" extrusionOk="0">
                  <a:moveTo>
                    <a:pt x="834" y="1"/>
                  </a:moveTo>
                  <a:lnTo>
                    <a:pt x="834" y="1"/>
                  </a:lnTo>
                  <a:cubicBezTo>
                    <a:pt x="382" y="49"/>
                    <a:pt x="120" y="180"/>
                    <a:pt x="548" y="680"/>
                  </a:cubicBezTo>
                  <a:cubicBezTo>
                    <a:pt x="523" y="694"/>
                    <a:pt x="496" y="700"/>
                    <a:pt x="470" y="700"/>
                  </a:cubicBezTo>
                  <a:cubicBezTo>
                    <a:pt x="384" y="700"/>
                    <a:pt x="296" y="641"/>
                    <a:pt x="220" y="641"/>
                  </a:cubicBezTo>
                  <a:cubicBezTo>
                    <a:pt x="168" y="641"/>
                    <a:pt x="121" y="669"/>
                    <a:pt x="84" y="763"/>
                  </a:cubicBezTo>
                  <a:cubicBezTo>
                    <a:pt x="1" y="1013"/>
                    <a:pt x="358" y="1013"/>
                    <a:pt x="346" y="1299"/>
                  </a:cubicBezTo>
                  <a:cubicBezTo>
                    <a:pt x="340" y="1299"/>
                    <a:pt x="333" y="1300"/>
                    <a:pt x="327" y="1300"/>
                  </a:cubicBezTo>
                  <a:cubicBezTo>
                    <a:pt x="285" y="1300"/>
                    <a:pt x="234" y="1288"/>
                    <a:pt x="186" y="1288"/>
                  </a:cubicBezTo>
                  <a:cubicBezTo>
                    <a:pt x="110" y="1288"/>
                    <a:pt x="43" y="1318"/>
                    <a:pt x="36" y="1477"/>
                  </a:cubicBezTo>
                  <a:cubicBezTo>
                    <a:pt x="191" y="1561"/>
                    <a:pt x="346" y="1668"/>
                    <a:pt x="513" y="1751"/>
                  </a:cubicBezTo>
                  <a:cubicBezTo>
                    <a:pt x="715" y="1192"/>
                    <a:pt x="775" y="584"/>
                    <a:pt x="8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4"/>
            <p:cNvSpPr/>
            <p:nvPr/>
          </p:nvSpPr>
          <p:spPr>
            <a:xfrm>
              <a:off x="8759553" y="3177547"/>
              <a:ext cx="36483" cy="52074"/>
            </a:xfrm>
            <a:custGeom>
              <a:avLst/>
              <a:gdLst/>
              <a:ahLst/>
              <a:cxnLst/>
              <a:rect l="l" t="t" r="r" b="b"/>
              <a:pathLst>
                <a:path w="1156" h="1650" extrusionOk="0">
                  <a:moveTo>
                    <a:pt x="703" y="0"/>
                  </a:moveTo>
                  <a:cubicBezTo>
                    <a:pt x="394" y="262"/>
                    <a:pt x="180" y="619"/>
                    <a:pt x="37" y="1024"/>
                  </a:cubicBezTo>
                  <a:cubicBezTo>
                    <a:pt x="1" y="1191"/>
                    <a:pt x="215" y="1143"/>
                    <a:pt x="215" y="1286"/>
                  </a:cubicBezTo>
                  <a:cubicBezTo>
                    <a:pt x="215" y="1465"/>
                    <a:pt x="275" y="1619"/>
                    <a:pt x="453" y="1643"/>
                  </a:cubicBezTo>
                  <a:cubicBezTo>
                    <a:pt x="474" y="1647"/>
                    <a:pt x="492" y="1649"/>
                    <a:pt x="508" y="1649"/>
                  </a:cubicBezTo>
                  <a:cubicBezTo>
                    <a:pt x="684" y="1649"/>
                    <a:pt x="648" y="1431"/>
                    <a:pt x="692" y="1322"/>
                  </a:cubicBezTo>
                  <a:cubicBezTo>
                    <a:pt x="775" y="1096"/>
                    <a:pt x="930" y="953"/>
                    <a:pt x="1049" y="762"/>
                  </a:cubicBezTo>
                  <a:cubicBezTo>
                    <a:pt x="1132" y="715"/>
                    <a:pt x="1156" y="607"/>
                    <a:pt x="1156" y="500"/>
                  </a:cubicBezTo>
                  <a:cubicBezTo>
                    <a:pt x="1013" y="322"/>
                    <a:pt x="834" y="203"/>
                    <a:pt x="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4"/>
            <p:cNvSpPr/>
            <p:nvPr/>
          </p:nvSpPr>
          <p:spPr>
            <a:xfrm>
              <a:off x="8716633" y="3241928"/>
              <a:ext cx="50496" cy="68454"/>
            </a:xfrm>
            <a:custGeom>
              <a:avLst/>
              <a:gdLst/>
              <a:ahLst/>
              <a:cxnLst/>
              <a:rect l="l" t="t" r="r" b="b"/>
              <a:pathLst>
                <a:path w="1600" h="2169" extrusionOk="0">
                  <a:moveTo>
                    <a:pt x="1390" y="0"/>
                  </a:moveTo>
                  <a:cubicBezTo>
                    <a:pt x="1332" y="0"/>
                    <a:pt x="1265" y="22"/>
                    <a:pt x="1206" y="32"/>
                  </a:cubicBezTo>
                  <a:cubicBezTo>
                    <a:pt x="1004" y="80"/>
                    <a:pt x="849" y="211"/>
                    <a:pt x="635" y="211"/>
                  </a:cubicBezTo>
                  <a:cubicBezTo>
                    <a:pt x="587" y="306"/>
                    <a:pt x="563" y="377"/>
                    <a:pt x="516" y="472"/>
                  </a:cubicBezTo>
                  <a:cubicBezTo>
                    <a:pt x="813" y="889"/>
                    <a:pt x="516" y="1103"/>
                    <a:pt x="289" y="1354"/>
                  </a:cubicBezTo>
                  <a:cubicBezTo>
                    <a:pt x="170" y="1484"/>
                    <a:pt x="75" y="1627"/>
                    <a:pt x="39" y="1806"/>
                  </a:cubicBezTo>
                  <a:cubicBezTo>
                    <a:pt x="1" y="1999"/>
                    <a:pt x="17" y="2169"/>
                    <a:pt x="177" y="2169"/>
                  </a:cubicBezTo>
                  <a:cubicBezTo>
                    <a:pt x="214" y="2169"/>
                    <a:pt x="259" y="2160"/>
                    <a:pt x="313" y="2139"/>
                  </a:cubicBezTo>
                  <a:cubicBezTo>
                    <a:pt x="337" y="1675"/>
                    <a:pt x="611" y="1473"/>
                    <a:pt x="968" y="1365"/>
                  </a:cubicBezTo>
                  <a:cubicBezTo>
                    <a:pt x="1028" y="1056"/>
                    <a:pt x="1397" y="973"/>
                    <a:pt x="1409" y="603"/>
                  </a:cubicBezTo>
                  <a:cubicBezTo>
                    <a:pt x="1004" y="270"/>
                    <a:pt x="1599" y="389"/>
                    <a:pt x="1540" y="234"/>
                  </a:cubicBezTo>
                  <a:cubicBezTo>
                    <a:pt x="1540" y="45"/>
                    <a:pt x="1474" y="0"/>
                    <a:pt x="13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4"/>
            <p:cNvSpPr/>
            <p:nvPr/>
          </p:nvSpPr>
          <p:spPr>
            <a:xfrm>
              <a:off x="8839966" y="3023381"/>
              <a:ext cx="31592" cy="54630"/>
            </a:xfrm>
            <a:custGeom>
              <a:avLst/>
              <a:gdLst/>
              <a:ahLst/>
              <a:cxnLst/>
              <a:rect l="l" t="t" r="r" b="b"/>
              <a:pathLst>
                <a:path w="1001" h="1731" extrusionOk="0">
                  <a:moveTo>
                    <a:pt x="389" y="0"/>
                  </a:moveTo>
                  <a:cubicBezTo>
                    <a:pt x="379" y="0"/>
                    <a:pt x="369" y="1"/>
                    <a:pt x="358" y="4"/>
                  </a:cubicBezTo>
                  <a:cubicBezTo>
                    <a:pt x="346" y="75"/>
                    <a:pt x="310" y="158"/>
                    <a:pt x="287" y="242"/>
                  </a:cubicBezTo>
                  <a:cubicBezTo>
                    <a:pt x="179" y="444"/>
                    <a:pt x="334" y="742"/>
                    <a:pt x="72" y="873"/>
                  </a:cubicBezTo>
                  <a:lnTo>
                    <a:pt x="72" y="861"/>
                  </a:lnTo>
                  <a:cubicBezTo>
                    <a:pt x="37" y="1028"/>
                    <a:pt x="1" y="1194"/>
                    <a:pt x="37" y="1349"/>
                  </a:cubicBezTo>
                  <a:cubicBezTo>
                    <a:pt x="179" y="1409"/>
                    <a:pt x="60" y="1730"/>
                    <a:pt x="287" y="1730"/>
                  </a:cubicBezTo>
                  <a:cubicBezTo>
                    <a:pt x="465" y="1623"/>
                    <a:pt x="406" y="1313"/>
                    <a:pt x="632" y="1254"/>
                  </a:cubicBezTo>
                  <a:cubicBezTo>
                    <a:pt x="584" y="873"/>
                    <a:pt x="1001" y="492"/>
                    <a:pt x="632" y="99"/>
                  </a:cubicBezTo>
                  <a:cubicBezTo>
                    <a:pt x="546" y="88"/>
                    <a:pt x="480" y="0"/>
                    <a:pt x="3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4"/>
            <p:cNvSpPr/>
            <p:nvPr/>
          </p:nvSpPr>
          <p:spPr>
            <a:xfrm>
              <a:off x="8620535" y="4397212"/>
              <a:ext cx="31592" cy="35726"/>
            </a:xfrm>
            <a:custGeom>
              <a:avLst/>
              <a:gdLst/>
              <a:ahLst/>
              <a:cxnLst/>
              <a:rect l="l" t="t" r="r" b="b"/>
              <a:pathLst>
                <a:path w="1001" h="1132" extrusionOk="0">
                  <a:moveTo>
                    <a:pt x="334" y="1"/>
                  </a:moveTo>
                  <a:cubicBezTo>
                    <a:pt x="215" y="120"/>
                    <a:pt x="13" y="144"/>
                    <a:pt x="1" y="382"/>
                  </a:cubicBezTo>
                  <a:cubicBezTo>
                    <a:pt x="84" y="644"/>
                    <a:pt x="155" y="882"/>
                    <a:pt x="227" y="1132"/>
                  </a:cubicBezTo>
                  <a:cubicBezTo>
                    <a:pt x="560" y="906"/>
                    <a:pt x="775" y="584"/>
                    <a:pt x="1001" y="251"/>
                  </a:cubicBezTo>
                  <a:lnTo>
                    <a:pt x="1001" y="251"/>
                  </a:lnTo>
                  <a:cubicBezTo>
                    <a:pt x="926" y="262"/>
                    <a:pt x="852" y="271"/>
                    <a:pt x="779" y="271"/>
                  </a:cubicBezTo>
                  <a:cubicBezTo>
                    <a:pt x="609" y="271"/>
                    <a:pt x="451" y="218"/>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4"/>
            <p:cNvSpPr/>
            <p:nvPr/>
          </p:nvSpPr>
          <p:spPr>
            <a:xfrm>
              <a:off x="8797897" y="4179012"/>
              <a:ext cx="40239" cy="34495"/>
            </a:xfrm>
            <a:custGeom>
              <a:avLst/>
              <a:gdLst/>
              <a:ahLst/>
              <a:cxnLst/>
              <a:rect l="l" t="t" r="r" b="b"/>
              <a:pathLst>
                <a:path w="1275" h="1093" extrusionOk="0">
                  <a:moveTo>
                    <a:pt x="203" y="1"/>
                  </a:moveTo>
                  <a:cubicBezTo>
                    <a:pt x="160" y="1"/>
                    <a:pt x="112" y="20"/>
                    <a:pt x="60" y="69"/>
                  </a:cubicBezTo>
                  <a:cubicBezTo>
                    <a:pt x="36" y="116"/>
                    <a:pt x="12" y="152"/>
                    <a:pt x="0" y="200"/>
                  </a:cubicBezTo>
                  <a:cubicBezTo>
                    <a:pt x="92" y="314"/>
                    <a:pt x="29" y="594"/>
                    <a:pt x="247" y="594"/>
                  </a:cubicBezTo>
                  <a:cubicBezTo>
                    <a:pt x="256" y="594"/>
                    <a:pt x="265" y="594"/>
                    <a:pt x="274" y="593"/>
                  </a:cubicBezTo>
                  <a:cubicBezTo>
                    <a:pt x="358" y="676"/>
                    <a:pt x="453" y="747"/>
                    <a:pt x="512" y="855"/>
                  </a:cubicBezTo>
                  <a:cubicBezTo>
                    <a:pt x="536" y="926"/>
                    <a:pt x="560" y="1009"/>
                    <a:pt x="608" y="1069"/>
                  </a:cubicBezTo>
                  <a:cubicBezTo>
                    <a:pt x="870" y="1033"/>
                    <a:pt x="1167" y="1093"/>
                    <a:pt x="1274" y="688"/>
                  </a:cubicBezTo>
                  <a:cubicBezTo>
                    <a:pt x="965" y="652"/>
                    <a:pt x="774" y="319"/>
                    <a:pt x="489" y="188"/>
                  </a:cubicBezTo>
                  <a:cubicBezTo>
                    <a:pt x="396" y="112"/>
                    <a:pt x="309" y="1"/>
                    <a:pt x="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4"/>
            <p:cNvSpPr/>
            <p:nvPr/>
          </p:nvSpPr>
          <p:spPr>
            <a:xfrm>
              <a:off x="8753936" y="3201974"/>
              <a:ext cx="39103" cy="32759"/>
            </a:xfrm>
            <a:custGeom>
              <a:avLst/>
              <a:gdLst/>
              <a:ahLst/>
              <a:cxnLst/>
              <a:rect l="l" t="t" r="r" b="b"/>
              <a:pathLst>
                <a:path w="1239" h="1038" extrusionOk="0">
                  <a:moveTo>
                    <a:pt x="1239" y="0"/>
                  </a:moveTo>
                  <a:cubicBezTo>
                    <a:pt x="989" y="119"/>
                    <a:pt x="822" y="310"/>
                    <a:pt x="798" y="631"/>
                  </a:cubicBezTo>
                  <a:cubicBezTo>
                    <a:pt x="780" y="722"/>
                    <a:pt x="762" y="799"/>
                    <a:pt x="696" y="799"/>
                  </a:cubicBezTo>
                  <a:cubicBezTo>
                    <a:pt x="676" y="799"/>
                    <a:pt x="651" y="791"/>
                    <a:pt x="619" y="774"/>
                  </a:cubicBezTo>
                  <a:cubicBezTo>
                    <a:pt x="536" y="726"/>
                    <a:pt x="500" y="679"/>
                    <a:pt x="536" y="572"/>
                  </a:cubicBezTo>
                  <a:cubicBezTo>
                    <a:pt x="669" y="288"/>
                    <a:pt x="621" y="228"/>
                    <a:pt x="525" y="228"/>
                  </a:cubicBezTo>
                  <a:cubicBezTo>
                    <a:pt x="453" y="228"/>
                    <a:pt x="354" y="262"/>
                    <a:pt x="283" y="262"/>
                  </a:cubicBezTo>
                  <a:cubicBezTo>
                    <a:pt x="261" y="262"/>
                    <a:pt x="242" y="258"/>
                    <a:pt x="227" y="250"/>
                  </a:cubicBezTo>
                  <a:cubicBezTo>
                    <a:pt x="60" y="298"/>
                    <a:pt x="0" y="429"/>
                    <a:pt x="0" y="607"/>
                  </a:cubicBezTo>
                  <a:cubicBezTo>
                    <a:pt x="70" y="911"/>
                    <a:pt x="215" y="1038"/>
                    <a:pt x="423" y="1038"/>
                  </a:cubicBezTo>
                  <a:cubicBezTo>
                    <a:pt x="500" y="1038"/>
                    <a:pt x="586" y="1021"/>
                    <a:pt x="679" y="988"/>
                  </a:cubicBezTo>
                  <a:cubicBezTo>
                    <a:pt x="1000" y="774"/>
                    <a:pt x="1060" y="334"/>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4"/>
            <p:cNvSpPr/>
            <p:nvPr/>
          </p:nvSpPr>
          <p:spPr>
            <a:xfrm>
              <a:off x="8561173" y="4449915"/>
              <a:ext cx="34590" cy="26069"/>
            </a:xfrm>
            <a:custGeom>
              <a:avLst/>
              <a:gdLst/>
              <a:ahLst/>
              <a:cxnLst/>
              <a:rect l="l" t="t" r="r" b="b"/>
              <a:pathLst>
                <a:path w="1096" h="826" extrusionOk="0">
                  <a:moveTo>
                    <a:pt x="789" y="1"/>
                  </a:moveTo>
                  <a:cubicBezTo>
                    <a:pt x="676" y="1"/>
                    <a:pt x="554" y="51"/>
                    <a:pt x="429" y="105"/>
                  </a:cubicBezTo>
                  <a:cubicBezTo>
                    <a:pt x="415" y="103"/>
                    <a:pt x="401" y="102"/>
                    <a:pt x="388" y="102"/>
                  </a:cubicBezTo>
                  <a:cubicBezTo>
                    <a:pt x="143" y="102"/>
                    <a:pt x="136" y="410"/>
                    <a:pt x="0" y="557"/>
                  </a:cubicBezTo>
                  <a:cubicBezTo>
                    <a:pt x="162" y="753"/>
                    <a:pt x="292" y="826"/>
                    <a:pt x="404" y="826"/>
                  </a:cubicBezTo>
                  <a:cubicBezTo>
                    <a:pt x="686" y="826"/>
                    <a:pt x="848" y="354"/>
                    <a:pt x="1096" y="200"/>
                  </a:cubicBezTo>
                  <a:cubicBezTo>
                    <a:pt x="1007" y="51"/>
                    <a:pt x="902" y="1"/>
                    <a:pt x="7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4"/>
            <p:cNvSpPr/>
            <p:nvPr/>
          </p:nvSpPr>
          <p:spPr>
            <a:xfrm>
              <a:off x="8824565" y="2902478"/>
              <a:ext cx="28215" cy="40397"/>
            </a:xfrm>
            <a:custGeom>
              <a:avLst/>
              <a:gdLst/>
              <a:ahLst/>
              <a:cxnLst/>
              <a:rect l="l" t="t" r="r" b="b"/>
              <a:pathLst>
                <a:path w="894" h="1280" extrusionOk="0">
                  <a:moveTo>
                    <a:pt x="322" y="1"/>
                  </a:moveTo>
                  <a:lnTo>
                    <a:pt x="322" y="1"/>
                  </a:lnTo>
                  <a:cubicBezTo>
                    <a:pt x="394" y="322"/>
                    <a:pt x="1" y="334"/>
                    <a:pt x="13" y="596"/>
                  </a:cubicBezTo>
                  <a:cubicBezTo>
                    <a:pt x="120" y="715"/>
                    <a:pt x="227" y="822"/>
                    <a:pt x="215" y="1013"/>
                  </a:cubicBezTo>
                  <a:lnTo>
                    <a:pt x="215" y="1132"/>
                  </a:lnTo>
                  <a:cubicBezTo>
                    <a:pt x="383" y="1253"/>
                    <a:pt x="558" y="1279"/>
                    <a:pt x="740" y="1279"/>
                  </a:cubicBezTo>
                  <a:cubicBezTo>
                    <a:pt x="791" y="1279"/>
                    <a:pt x="842" y="1277"/>
                    <a:pt x="894" y="1275"/>
                  </a:cubicBezTo>
                  <a:cubicBezTo>
                    <a:pt x="834" y="763"/>
                    <a:pt x="584" y="394"/>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4"/>
            <p:cNvSpPr/>
            <p:nvPr/>
          </p:nvSpPr>
          <p:spPr>
            <a:xfrm>
              <a:off x="8582223" y="3418028"/>
              <a:ext cx="28593" cy="34590"/>
            </a:xfrm>
            <a:custGeom>
              <a:avLst/>
              <a:gdLst/>
              <a:ahLst/>
              <a:cxnLst/>
              <a:rect l="l" t="t" r="r" b="b"/>
              <a:pathLst>
                <a:path w="906" h="1096" extrusionOk="0">
                  <a:moveTo>
                    <a:pt x="667" y="0"/>
                  </a:moveTo>
                  <a:cubicBezTo>
                    <a:pt x="381" y="60"/>
                    <a:pt x="238" y="334"/>
                    <a:pt x="24" y="512"/>
                  </a:cubicBezTo>
                  <a:cubicBezTo>
                    <a:pt x="0" y="869"/>
                    <a:pt x="0" y="869"/>
                    <a:pt x="596" y="1096"/>
                  </a:cubicBezTo>
                  <a:cubicBezTo>
                    <a:pt x="786" y="953"/>
                    <a:pt x="905" y="738"/>
                    <a:pt x="893" y="453"/>
                  </a:cubicBezTo>
                  <a:cubicBezTo>
                    <a:pt x="881" y="369"/>
                    <a:pt x="834" y="274"/>
                    <a:pt x="774" y="203"/>
                  </a:cubicBezTo>
                  <a:cubicBezTo>
                    <a:pt x="679" y="179"/>
                    <a:pt x="667" y="84"/>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4"/>
            <p:cNvSpPr/>
            <p:nvPr/>
          </p:nvSpPr>
          <p:spPr>
            <a:xfrm>
              <a:off x="8791491" y="2837908"/>
              <a:ext cx="47024" cy="30424"/>
            </a:xfrm>
            <a:custGeom>
              <a:avLst/>
              <a:gdLst/>
              <a:ahLst/>
              <a:cxnLst/>
              <a:rect l="l" t="t" r="r" b="b"/>
              <a:pathLst>
                <a:path w="1490" h="964" extrusionOk="0">
                  <a:moveTo>
                    <a:pt x="1139" y="1"/>
                  </a:moveTo>
                  <a:cubicBezTo>
                    <a:pt x="1001" y="1"/>
                    <a:pt x="858" y="39"/>
                    <a:pt x="714" y="39"/>
                  </a:cubicBezTo>
                  <a:cubicBezTo>
                    <a:pt x="686" y="39"/>
                    <a:pt x="659" y="38"/>
                    <a:pt x="632" y="35"/>
                  </a:cubicBezTo>
                  <a:cubicBezTo>
                    <a:pt x="477" y="130"/>
                    <a:pt x="239" y="11"/>
                    <a:pt x="168" y="297"/>
                  </a:cubicBezTo>
                  <a:lnTo>
                    <a:pt x="168" y="273"/>
                  </a:lnTo>
                  <a:lnTo>
                    <a:pt x="168" y="273"/>
                  </a:lnTo>
                  <a:cubicBezTo>
                    <a:pt x="1" y="535"/>
                    <a:pt x="156" y="713"/>
                    <a:pt x="275" y="892"/>
                  </a:cubicBezTo>
                  <a:cubicBezTo>
                    <a:pt x="382" y="904"/>
                    <a:pt x="465" y="904"/>
                    <a:pt x="572" y="916"/>
                  </a:cubicBezTo>
                  <a:cubicBezTo>
                    <a:pt x="594" y="949"/>
                    <a:pt x="614" y="964"/>
                    <a:pt x="633" y="964"/>
                  </a:cubicBezTo>
                  <a:cubicBezTo>
                    <a:pt x="655" y="964"/>
                    <a:pt x="678" y="943"/>
                    <a:pt x="703" y="904"/>
                  </a:cubicBezTo>
                  <a:cubicBezTo>
                    <a:pt x="595" y="262"/>
                    <a:pt x="871" y="128"/>
                    <a:pt x="1247" y="128"/>
                  </a:cubicBezTo>
                  <a:cubicBezTo>
                    <a:pt x="1324" y="128"/>
                    <a:pt x="1406" y="134"/>
                    <a:pt x="1489" y="142"/>
                  </a:cubicBezTo>
                  <a:cubicBezTo>
                    <a:pt x="1378" y="31"/>
                    <a:pt x="1260" y="1"/>
                    <a:pt x="11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4"/>
            <p:cNvSpPr/>
            <p:nvPr/>
          </p:nvSpPr>
          <p:spPr>
            <a:xfrm>
              <a:off x="8736641" y="3228421"/>
              <a:ext cx="37998" cy="24869"/>
            </a:xfrm>
            <a:custGeom>
              <a:avLst/>
              <a:gdLst/>
              <a:ahLst/>
              <a:cxnLst/>
              <a:rect l="l" t="t" r="r" b="b"/>
              <a:pathLst>
                <a:path w="1204" h="788" extrusionOk="0">
                  <a:moveTo>
                    <a:pt x="503" y="0"/>
                  </a:moveTo>
                  <a:cubicBezTo>
                    <a:pt x="461" y="0"/>
                    <a:pt x="417" y="9"/>
                    <a:pt x="370" y="31"/>
                  </a:cubicBezTo>
                  <a:cubicBezTo>
                    <a:pt x="251" y="246"/>
                    <a:pt x="120" y="436"/>
                    <a:pt x="1" y="650"/>
                  </a:cubicBezTo>
                  <a:cubicBezTo>
                    <a:pt x="75" y="748"/>
                    <a:pt x="150" y="787"/>
                    <a:pt x="226" y="787"/>
                  </a:cubicBezTo>
                  <a:cubicBezTo>
                    <a:pt x="308" y="787"/>
                    <a:pt x="391" y="742"/>
                    <a:pt x="477" y="674"/>
                  </a:cubicBezTo>
                  <a:cubicBezTo>
                    <a:pt x="553" y="605"/>
                    <a:pt x="634" y="539"/>
                    <a:pt x="716" y="539"/>
                  </a:cubicBezTo>
                  <a:cubicBezTo>
                    <a:pt x="774" y="539"/>
                    <a:pt x="834" y="573"/>
                    <a:pt x="894" y="662"/>
                  </a:cubicBezTo>
                  <a:cubicBezTo>
                    <a:pt x="1025" y="567"/>
                    <a:pt x="1144" y="448"/>
                    <a:pt x="1203" y="269"/>
                  </a:cubicBezTo>
                  <a:lnTo>
                    <a:pt x="1203" y="269"/>
                  </a:lnTo>
                  <a:cubicBezTo>
                    <a:pt x="1178" y="276"/>
                    <a:pt x="1154" y="279"/>
                    <a:pt x="1130" y="279"/>
                  </a:cubicBezTo>
                  <a:cubicBezTo>
                    <a:pt x="903" y="279"/>
                    <a:pt x="735" y="0"/>
                    <a:pt x="5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4"/>
            <p:cNvSpPr/>
            <p:nvPr/>
          </p:nvSpPr>
          <p:spPr>
            <a:xfrm>
              <a:off x="8708459" y="3279104"/>
              <a:ext cx="21082" cy="38503"/>
            </a:xfrm>
            <a:custGeom>
              <a:avLst/>
              <a:gdLst/>
              <a:ahLst/>
              <a:cxnLst/>
              <a:rect l="l" t="t" r="r" b="b"/>
              <a:pathLst>
                <a:path w="668" h="1220" extrusionOk="0">
                  <a:moveTo>
                    <a:pt x="474" y="0"/>
                  </a:moveTo>
                  <a:cubicBezTo>
                    <a:pt x="435" y="0"/>
                    <a:pt x="392" y="18"/>
                    <a:pt x="346" y="56"/>
                  </a:cubicBezTo>
                  <a:cubicBezTo>
                    <a:pt x="155" y="152"/>
                    <a:pt x="48" y="330"/>
                    <a:pt x="1" y="557"/>
                  </a:cubicBezTo>
                  <a:lnTo>
                    <a:pt x="1" y="949"/>
                  </a:lnTo>
                  <a:cubicBezTo>
                    <a:pt x="60" y="1068"/>
                    <a:pt x="103" y="1220"/>
                    <a:pt x="239" y="1220"/>
                  </a:cubicBezTo>
                  <a:cubicBezTo>
                    <a:pt x="266" y="1220"/>
                    <a:pt x="298" y="1214"/>
                    <a:pt x="334" y="1199"/>
                  </a:cubicBezTo>
                  <a:cubicBezTo>
                    <a:pt x="406" y="1104"/>
                    <a:pt x="477" y="1033"/>
                    <a:pt x="548" y="961"/>
                  </a:cubicBezTo>
                  <a:cubicBezTo>
                    <a:pt x="60" y="604"/>
                    <a:pt x="667" y="449"/>
                    <a:pt x="656" y="187"/>
                  </a:cubicBezTo>
                  <a:cubicBezTo>
                    <a:pt x="615" y="75"/>
                    <a:pt x="554" y="0"/>
                    <a:pt x="4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4"/>
            <p:cNvSpPr/>
            <p:nvPr/>
          </p:nvSpPr>
          <p:spPr>
            <a:xfrm>
              <a:off x="8719000" y="3257202"/>
              <a:ext cx="28941" cy="27836"/>
            </a:xfrm>
            <a:custGeom>
              <a:avLst/>
              <a:gdLst/>
              <a:ahLst/>
              <a:cxnLst/>
              <a:rect l="l" t="t" r="r" b="b"/>
              <a:pathLst>
                <a:path w="917" h="882" extrusionOk="0">
                  <a:moveTo>
                    <a:pt x="429" y="0"/>
                  </a:moveTo>
                  <a:lnTo>
                    <a:pt x="429" y="0"/>
                  </a:lnTo>
                  <a:cubicBezTo>
                    <a:pt x="191" y="179"/>
                    <a:pt x="191" y="536"/>
                    <a:pt x="0" y="762"/>
                  </a:cubicBezTo>
                  <a:cubicBezTo>
                    <a:pt x="95" y="786"/>
                    <a:pt x="214" y="834"/>
                    <a:pt x="322" y="881"/>
                  </a:cubicBezTo>
                  <a:cubicBezTo>
                    <a:pt x="905" y="369"/>
                    <a:pt x="917" y="274"/>
                    <a:pt x="4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4"/>
            <p:cNvSpPr/>
            <p:nvPr/>
          </p:nvSpPr>
          <p:spPr>
            <a:xfrm>
              <a:off x="8642343" y="3669049"/>
              <a:ext cx="33832" cy="34937"/>
            </a:xfrm>
            <a:custGeom>
              <a:avLst/>
              <a:gdLst/>
              <a:ahLst/>
              <a:cxnLst/>
              <a:rect l="l" t="t" r="r" b="b"/>
              <a:pathLst>
                <a:path w="1072" h="1107" extrusionOk="0">
                  <a:moveTo>
                    <a:pt x="340" y="0"/>
                  </a:moveTo>
                  <a:cubicBezTo>
                    <a:pt x="309" y="0"/>
                    <a:pt x="278" y="11"/>
                    <a:pt x="250" y="35"/>
                  </a:cubicBezTo>
                  <a:cubicBezTo>
                    <a:pt x="131" y="119"/>
                    <a:pt x="72" y="285"/>
                    <a:pt x="0" y="416"/>
                  </a:cubicBezTo>
                  <a:cubicBezTo>
                    <a:pt x="0" y="571"/>
                    <a:pt x="119" y="643"/>
                    <a:pt x="226" y="726"/>
                  </a:cubicBezTo>
                  <a:cubicBezTo>
                    <a:pt x="381" y="952"/>
                    <a:pt x="584" y="1107"/>
                    <a:pt x="846" y="1107"/>
                  </a:cubicBezTo>
                  <a:cubicBezTo>
                    <a:pt x="1072" y="940"/>
                    <a:pt x="1000" y="666"/>
                    <a:pt x="822" y="654"/>
                  </a:cubicBezTo>
                  <a:cubicBezTo>
                    <a:pt x="476" y="643"/>
                    <a:pt x="203" y="714"/>
                    <a:pt x="476" y="166"/>
                  </a:cubicBezTo>
                  <a:cubicBezTo>
                    <a:pt x="512" y="87"/>
                    <a:pt x="429" y="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4"/>
            <p:cNvSpPr/>
            <p:nvPr/>
          </p:nvSpPr>
          <p:spPr>
            <a:xfrm>
              <a:off x="8835831" y="4042519"/>
              <a:ext cx="24080" cy="47308"/>
            </a:xfrm>
            <a:custGeom>
              <a:avLst/>
              <a:gdLst/>
              <a:ahLst/>
              <a:cxnLst/>
              <a:rect l="l" t="t" r="r" b="b"/>
              <a:pathLst>
                <a:path w="763" h="1499" extrusionOk="0">
                  <a:moveTo>
                    <a:pt x="275" y="0"/>
                  </a:moveTo>
                  <a:cubicBezTo>
                    <a:pt x="180" y="48"/>
                    <a:pt x="180" y="143"/>
                    <a:pt x="144" y="250"/>
                  </a:cubicBezTo>
                  <a:cubicBezTo>
                    <a:pt x="1" y="584"/>
                    <a:pt x="60" y="893"/>
                    <a:pt x="203" y="1191"/>
                  </a:cubicBezTo>
                  <a:cubicBezTo>
                    <a:pt x="267" y="1307"/>
                    <a:pt x="311" y="1498"/>
                    <a:pt x="437" y="1498"/>
                  </a:cubicBezTo>
                  <a:cubicBezTo>
                    <a:pt x="453" y="1498"/>
                    <a:pt x="470" y="1495"/>
                    <a:pt x="489" y="1489"/>
                  </a:cubicBezTo>
                  <a:cubicBezTo>
                    <a:pt x="680" y="1417"/>
                    <a:pt x="763" y="1227"/>
                    <a:pt x="620" y="1000"/>
                  </a:cubicBezTo>
                  <a:cubicBezTo>
                    <a:pt x="620" y="953"/>
                    <a:pt x="644" y="905"/>
                    <a:pt x="656" y="881"/>
                  </a:cubicBezTo>
                  <a:cubicBezTo>
                    <a:pt x="668" y="715"/>
                    <a:pt x="608" y="548"/>
                    <a:pt x="656" y="393"/>
                  </a:cubicBezTo>
                  <a:cubicBezTo>
                    <a:pt x="656" y="334"/>
                    <a:pt x="656" y="286"/>
                    <a:pt x="632" y="227"/>
                  </a:cubicBezTo>
                  <a:cubicBezTo>
                    <a:pt x="549" y="96"/>
                    <a:pt x="418" y="48"/>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4"/>
            <p:cNvSpPr/>
            <p:nvPr/>
          </p:nvSpPr>
          <p:spPr>
            <a:xfrm>
              <a:off x="8578846" y="3571279"/>
              <a:ext cx="39355" cy="25879"/>
            </a:xfrm>
            <a:custGeom>
              <a:avLst/>
              <a:gdLst/>
              <a:ahLst/>
              <a:cxnLst/>
              <a:rect l="l" t="t" r="r" b="b"/>
              <a:pathLst>
                <a:path w="1247" h="820" extrusionOk="0">
                  <a:moveTo>
                    <a:pt x="758" y="1"/>
                  </a:moveTo>
                  <a:cubicBezTo>
                    <a:pt x="698" y="1"/>
                    <a:pt x="625" y="9"/>
                    <a:pt x="536" y="26"/>
                  </a:cubicBezTo>
                  <a:cubicBezTo>
                    <a:pt x="527" y="25"/>
                    <a:pt x="518" y="24"/>
                    <a:pt x="509" y="24"/>
                  </a:cubicBezTo>
                  <a:cubicBezTo>
                    <a:pt x="303" y="24"/>
                    <a:pt x="219" y="288"/>
                    <a:pt x="36" y="300"/>
                  </a:cubicBezTo>
                  <a:cubicBezTo>
                    <a:pt x="12" y="335"/>
                    <a:pt x="0" y="359"/>
                    <a:pt x="12" y="395"/>
                  </a:cubicBezTo>
                  <a:cubicBezTo>
                    <a:pt x="89" y="515"/>
                    <a:pt x="160" y="660"/>
                    <a:pt x="283" y="660"/>
                  </a:cubicBezTo>
                  <a:cubicBezTo>
                    <a:pt x="331" y="660"/>
                    <a:pt x="386" y="638"/>
                    <a:pt x="452" y="585"/>
                  </a:cubicBezTo>
                  <a:cubicBezTo>
                    <a:pt x="474" y="578"/>
                    <a:pt x="493" y="575"/>
                    <a:pt x="510" y="575"/>
                  </a:cubicBezTo>
                  <a:cubicBezTo>
                    <a:pt x="635" y="575"/>
                    <a:pt x="656" y="749"/>
                    <a:pt x="750" y="812"/>
                  </a:cubicBezTo>
                  <a:cubicBezTo>
                    <a:pt x="765" y="817"/>
                    <a:pt x="782" y="819"/>
                    <a:pt x="800" y="819"/>
                  </a:cubicBezTo>
                  <a:cubicBezTo>
                    <a:pt x="825" y="819"/>
                    <a:pt x="853" y="814"/>
                    <a:pt x="881" y="800"/>
                  </a:cubicBezTo>
                  <a:cubicBezTo>
                    <a:pt x="871" y="514"/>
                    <a:pt x="1247" y="1"/>
                    <a:pt x="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4"/>
            <p:cNvSpPr/>
            <p:nvPr/>
          </p:nvSpPr>
          <p:spPr>
            <a:xfrm>
              <a:off x="8644962" y="4369029"/>
              <a:ext cx="25216" cy="24648"/>
            </a:xfrm>
            <a:custGeom>
              <a:avLst/>
              <a:gdLst/>
              <a:ahLst/>
              <a:cxnLst/>
              <a:rect l="l" t="t" r="r" b="b"/>
              <a:pathLst>
                <a:path w="799" h="781" extrusionOk="0">
                  <a:moveTo>
                    <a:pt x="453" y="1"/>
                  </a:moveTo>
                  <a:cubicBezTo>
                    <a:pt x="239" y="84"/>
                    <a:pt x="155" y="322"/>
                    <a:pt x="1" y="477"/>
                  </a:cubicBezTo>
                  <a:cubicBezTo>
                    <a:pt x="147" y="672"/>
                    <a:pt x="245" y="781"/>
                    <a:pt x="335" y="781"/>
                  </a:cubicBezTo>
                  <a:cubicBezTo>
                    <a:pt x="466" y="781"/>
                    <a:pt x="580" y="553"/>
                    <a:pt x="798" y="25"/>
                  </a:cubicBezTo>
                  <a:cubicBezTo>
                    <a:pt x="791" y="23"/>
                    <a:pt x="785" y="23"/>
                    <a:pt x="778" y="23"/>
                  </a:cubicBezTo>
                  <a:cubicBezTo>
                    <a:pt x="706" y="23"/>
                    <a:pt x="635" y="92"/>
                    <a:pt x="566" y="92"/>
                  </a:cubicBezTo>
                  <a:cubicBezTo>
                    <a:pt x="527" y="92"/>
                    <a:pt x="489" y="70"/>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4"/>
            <p:cNvSpPr/>
            <p:nvPr/>
          </p:nvSpPr>
          <p:spPr>
            <a:xfrm>
              <a:off x="8571303" y="3434186"/>
              <a:ext cx="29730" cy="27710"/>
            </a:xfrm>
            <a:custGeom>
              <a:avLst/>
              <a:gdLst/>
              <a:ahLst/>
              <a:cxnLst/>
              <a:rect l="l" t="t" r="r" b="b"/>
              <a:pathLst>
                <a:path w="942" h="878" extrusionOk="0">
                  <a:moveTo>
                    <a:pt x="358" y="0"/>
                  </a:moveTo>
                  <a:cubicBezTo>
                    <a:pt x="132" y="119"/>
                    <a:pt x="120" y="393"/>
                    <a:pt x="1" y="584"/>
                  </a:cubicBezTo>
                  <a:cubicBezTo>
                    <a:pt x="1" y="631"/>
                    <a:pt x="13" y="679"/>
                    <a:pt x="13" y="715"/>
                  </a:cubicBezTo>
                  <a:cubicBezTo>
                    <a:pt x="68" y="751"/>
                    <a:pt x="122" y="760"/>
                    <a:pt x="176" y="760"/>
                  </a:cubicBezTo>
                  <a:cubicBezTo>
                    <a:pt x="224" y="760"/>
                    <a:pt x="271" y="753"/>
                    <a:pt x="317" y="753"/>
                  </a:cubicBezTo>
                  <a:cubicBezTo>
                    <a:pt x="355" y="753"/>
                    <a:pt x="393" y="757"/>
                    <a:pt x="430" y="774"/>
                  </a:cubicBezTo>
                  <a:cubicBezTo>
                    <a:pt x="443" y="769"/>
                    <a:pt x="457" y="767"/>
                    <a:pt x="471" y="767"/>
                  </a:cubicBezTo>
                  <a:cubicBezTo>
                    <a:pt x="572" y="767"/>
                    <a:pt x="678" y="877"/>
                    <a:pt x="777" y="877"/>
                  </a:cubicBezTo>
                  <a:cubicBezTo>
                    <a:pt x="831" y="877"/>
                    <a:pt x="883" y="843"/>
                    <a:pt x="930" y="738"/>
                  </a:cubicBezTo>
                  <a:cubicBezTo>
                    <a:pt x="942" y="679"/>
                    <a:pt x="906" y="631"/>
                    <a:pt x="882" y="584"/>
                  </a:cubicBezTo>
                  <a:cubicBezTo>
                    <a:pt x="785" y="476"/>
                    <a:pt x="775" y="234"/>
                    <a:pt x="605" y="234"/>
                  </a:cubicBezTo>
                  <a:cubicBezTo>
                    <a:pt x="567" y="234"/>
                    <a:pt x="522" y="246"/>
                    <a:pt x="465" y="274"/>
                  </a:cubicBezTo>
                  <a:cubicBezTo>
                    <a:pt x="450" y="281"/>
                    <a:pt x="436" y="284"/>
                    <a:pt x="425" y="284"/>
                  </a:cubicBezTo>
                  <a:cubicBezTo>
                    <a:pt x="340" y="284"/>
                    <a:pt x="358" y="105"/>
                    <a:pt x="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4"/>
            <p:cNvSpPr/>
            <p:nvPr/>
          </p:nvSpPr>
          <p:spPr>
            <a:xfrm>
              <a:off x="8711836" y="4297264"/>
              <a:ext cx="31970" cy="28215"/>
            </a:xfrm>
            <a:custGeom>
              <a:avLst/>
              <a:gdLst/>
              <a:ahLst/>
              <a:cxnLst/>
              <a:rect l="l" t="t" r="r" b="b"/>
              <a:pathLst>
                <a:path w="1013" h="894" extrusionOk="0">
                  <a:moveTo>
                    <a:pt x="787" y="1"/>
                  </a:moveTo>
                  <a:cubicBezTo>
                    <a:pt x="560" y="334"/>
                    <a:pt x="60" y="358"/>
                    <a:pt x="1" y="894"/>
                  </a:cubicBezTo>
                  <a:lnTo>
                    <a:pt x="239" y="894"/>
                  </a:lnTo>
                  <a:cubicBezTo>
                    <a:pt x="418" y="739"/>
                    <a:pt x="703" y="787"/>
                    <a:pt x="799" y="501"/>
                  </a:cubicBezTo>
                  <a:lnTo>
                    <a:pt x="894" y="501"/>
                  </a:lnTo>
                  <a:cubicBezTo>
                    <a:pt x="894" y="417"/>
                    <a:pt x="1013" y="334"/>
                    <a:pt x="894" y="251"/>
                  </a:cubicBezTo>
                  <a:cubicBezTo>
                    <a:pt x="834" y="179"/>
                    <a:pt x="882" y="36"/>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4"/>
            <p:cNvSpPr/>
            <p:nvPr/>
          </p:nvSpPr>
          <p:spPr>
            <a:xfrm>
              <a:off x="8841859" y="3260958"/>
              <a:ext cx="27836" cy="32349"/>
            </a:xfrm>
            <a:custGeom>
              <a:avLst/>
              <a:gdLst/>
              <a:ahLst/>
              <a:cxnLst/>
              <a:rect l="l" t="t" r="r" b="b"/>
              <a:pathLst>
                <a:path w="882" h="1025" extrusionOk="0">
                  <a:moveTo>
                    <a:pt x="881" y="0"/>
                  </a:moveTo>
                  <a:lnTo>
                    <a:pt x="881" y="0"/>
                  </a:lnTo>
                  <a:cubicBezTo>
                    <a:pt x="108" y="167"/>
                    <a:pt x="0" y="310"/>
                    <a:pt x="227" y="1024"/>
                  </a:cubicBezTo>
                  <a:cubicBezTo>
                    <a:pt x="429" y="691"/>
                    <a:pt x="655" y="346"/>
                    <a:pt x="8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4"/>
            <p:cNvSpPr/>
            <p:nvPr/>
          </p:nvSpPr>
          <p:spPr>
            <a:xfrm>
              <a:off x="8588219" y="3601386"/>
              <a:ext cx="25974" cy="32002"/>
            </a:xfrm>
            <a:custGeom>
              <a:avLst/>
              <a:gdLst/>
              <a:ahLst/>
              <a:cxnLst/>
              <a:rect l="l" t="t" r="r" b="b"/>
              <a:pathLst>
                <a:path w="823" h="1014" extrusionOk="0">
                  <a:moveTo>
                    <a:pt x="239" y="0"/>
                  </a:moveTo>
                  <a:cubicBezTo>
                    <a:pt x="108" y="48"/>
                    <a:pt x="1" y="108"/>
                    <a:pt x="48" y="298"/>
                  </a:cubicBezTo>
                  <a:cubicBezTo>
                    <a:pt x="48" y="584"/>
                    <a:pt x="251" y="739"/>
                    <a:pt x="370" y="953"/>
                  </a:cubicBezTo>
                  <a:cubicBezTo>
                    <a:pt x="461" y="953"/>
                    <a:pt x="560" y="1014"/>
                    <a:pt x="646" y="1014"/>
                  </a:cubicBezTo>
                  <a:cubicBezTo>
                    <a:pt x="717" y="1014"/>
                    <a:pt x="779" y="973"/>
                    <a:pt x="822" y="822"/>
                  </a:cubicBezTo>
                  <a:cubicBezTo>
                    <a:pt x="703" y="643"/>
                    <a:pt x="286" y="703"/>
                    <a:pt x="465" y="274"/>
                  </a:cubicBezTo>
                  <a:cubicBezTo>
                    <a:pt x="477" y="179"/>
                    <a:pt x="453" y="108"/>
                    <a:pt x="394" y="48"/>
                  </a:cubicBezTo>
                  <a:cubicBezTo>
                    <a:pt x="346" y="24"/>
                    <a:pt x="286" y="0"/>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4"/>
            <p:cNvSpPr/>
            <p:nvPr/>
          </p:nvSpPr>
          <p:spPr>
            <a:xfrm>
              <a:off x="8827942" y="4073384"/>
              <a:ext cx="19567" cy="39292"/>
            </a:xfrm>
            <a:custGeom>
              <a:avLst/>
              <a:gdLst/>
              <a:ahLst/>
              <a:cxnLst/>
              <a:rect l="l" t="t" r="r" b="b"/>
              <a:pathLst>
                <a:path w="620" h="1245" extrusionOk="0">
                  <a:moveTo>
                    <a:pt x="298" y="1"/>
                  </a:moveTo>
                  <a:cubicBezTo>
                    <a:pt x="273" y="1"/>
                    <a:pt x="245" y="8"/>
                    <a:pt x="215" y="22"/>
                  </a:cubicBezTo>
                  <a:cubicBezTo>
                    <a:pt x="144" y="320"/>
                    <a:pt x="72" y="606"/>
                    <a:pt x="1" y="904"/>
                  </a:cubicBezTo>
                  <a:cubicBezTo>
                    <a:pt x="37" y="975"/>
                    <a:pt x="72" y="1082"/>
                    <a:pt x="120" y="1142"/>
                  </a:cubicBezTo>
                  <a:cubicBezTo>
                    <a:pt x="213" y="1199"/>
                    <a:pt x="304" y="1244"/>
                    <a:pt x="382" y="1244"/>
                  </a:cubicBezTo>
                  <a:cubicBezTo>
                    <a:pt x="484" y="1244"/>
                    <a:pt x="563" y="1168"/>
                    <a:pt x="596" y="939"/>
                  </a:cubicBezTo>
                  <a:cubicBezTo>
                    <a:pt x="418" y="701"/>
                    <a:pt x="620" y="392"/>
                    <a:pt x="477" y="142"/>
                  </a:cubicBezTo>
                  <a:cubicBezTo>
                    <a:pt x="432" y="61"/>
                    <a:pt x="374" y="1"/>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4"/>
            <p:cNvSpPr/>
            <p:nvPr/>
          </p:nvSpPr>
          <p:spPr>
            <a:xfrm>
              <a:off x="8575059" y="4436660"/>
              <a:ext cx="34432" cy="19599"/>
            </a:xfrm>
            <a:custGeom>
              <a:avLst/>
              <a:gdLst/>
              <a:ahLst/>
              <a:cxnLst/>
              <a:rect l="l" t="t" r="r" b="b"/>
              <a:pathLst>
                <a:path w="1091" h="621" extrusionOk="0">
                  <a:moveTo>
                    <a:pt x="549" y="1"/>
                  </a:moveTo>
                  <a:cubicBezTo>
                    <a:pt x="299" y="72"/>
                    <a:pt x="156" y="287"/>
                    <a:pt x="1" y="501"/>
                  </a:cubicBezTo>
                  <a:cubicBezTo>
                    <a:pt x="83" y="542"/>
                    <a:pt x="168" y="548"/>
                    <a:pt x="253" y="548"/>
                  </a:cubicBezTo>
                  <a:cubicBezTo>
                    <a:pt x="291" y="548"/>
                    <a:pt x="328" y="547"/>
                    <a:pt x="366" y="547"/>
                  </a:cubicBezTo>
                  <a:cubicBezTo>
                    <a:pt x="466" y="547"/>
                    <a:pt x="565" y="556"/>
                    <a:pt x="656" y="620"/>
                  </a:cubicBezTo>
                  <a:cubicBezTo>
                    <a:pt x="736" y="509"/>
                    <a:pt x="843" y="501"/>
                    <a:pt x="945" y="501"/>
                  </a:cubicBezTo>
                  <a:cubicBezTo>
                    <a:pt x="964" y="501"/>
                    <a:pt x="983" y="501"/>
                    <a:pt x="1001" y="501"/>
                  </a:cubicBezTo>
                  <a:cubicBezTo>
                    <a:pt x="1021" y="422"/>
                    <a:pt x="1090" y="293"/>
                    <a:pt x="983" y="293"/>
                  </a:cubicBezTo>
                  <a:cubicBezTo>
                    <a:pt x="961" y="293"/>
                    <a:pt x="932" y="299"/>
                    <a:pt x="894" y="311"/>
                  </a:cubicBezTo>
                  <a:cubicBezTo>
                    <a:pt x="845" y="329"/>
                    <a:pt x="802" y="338"/>
                    <a:pt x="766" y="338"/>
                  </a:cubicBezTo>
                  <a:cubicBezTo>
                    <a:pt x="614" y="338"/>
                    <a:pt x="558" y="192"/>
                    <a:pt x="5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4"/>
            <p:cNvSpPr/>
            <p:nvPr/>
          </p:nvSpPr>
          <p:spPr>
            <a:xfrm>
              <a:off x="8579193" y="3583334"/>
              <a:ext cx="18841" cy="27489"/>
            </a:xfrm>
            <a:custGeom>
              <a:avLst/>
              <a:gdLst/>
              <a:ahLst/>
              <a:cxnLst/>
              <a:rect l="l" t="t" r="r" b="b"/>
              <a:pathLst>
                <a:path w="597" h="871" extrusionOk="0">
                  <a:moveTo>
                    <a:pt x="1" y="1"/>
                  </a:moveTo>
                  <a:cubicBezTo>
                    <a:pt x="60" y="322"/>
                    <a:pt x="108" y="632"/>
                    <a:pt x="334" y="870"/>
                  </a:cubicBezTo>
                  <a:cubicBezTo>
                    <a:pt x="406" y="799"/>
                    <a:pt x="477" y="715"/>
                    <a:pt x="561" y="632"/>
                  </a:cubicBezTo>
                  <a:cubicBezTo>
                    <a:pt x="596" y="513"/>
                    <a:pt x="584" y="382"/>
                    <a:pt x="584" y="239"/>
                  </a:cubicBezTo>
                  <a:cubicBezTo>
                    <a:pt x="572" y="120"/>
                    <a:pt x="525" y="25"/>
                    <a:pt x="418" y="1"/>
                  </a:cubicBezTo>
                  <a:cubicBezTo>
                    <a:pt x="374" y="104"/>
                    <a:pt x="329" y="139"/>
                    <a:pt x="283" y="139"/>
                  </a:cubicBezTo>
                  <a:cubicBezTo>
                    <a:pt x="191" y="139"/>
                    <a:pt x="96"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4"/>
            <p:cNvSpPr/>
            <p:nvPr/>
          </p:nvSpPr>
          <p:spPr>
            <a:xfrm>
              <a:off x="8828320" y="3297787"/>
              <a:ext cx="17705" cy="27078"/>
            </a:xfrm>
            <a:custGeom>
              <a:avLst/>
              <a:gdLst/>
              <a:ahLst/>
              <a:cxnLst/>
              <a:rect l="l" t="t" r="r" b="b"/>
              <a:pathLst>
                <a:path w="561" h="858" extrusionOk="0">
                  <a:moveTo>
                    <a:pt x="548" y="0"/>
                  </a:moveTo>
                  <a:cubicBezTo>
                    <a:pt x="84" y="24"/>
                    <a:pt x="1" y="250"/>
                    <a:pt x="191" y="857"/>
                  </a:cubicBezTo>
                  <a:cubicBezTo>
                    <a:pt x="418" y="619"/>
                    <a:pt x="560" y="357"/>
                    <a:pt x="5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4"/>
            <p:cNvSpPr/>
            <p:nvPr/>
          </p:nvSpPr>
          <p:spPr>
            <a:xfrm>
              <a:off x="8904220" y="3128694"/>
              <a:ext cx="24459" cy="24838"/>
            </a:xfrm>
            <a:custGeom>
              <a:avLst/>
              <a:gdLst/>
              <a:ahLst/>
              <a:cxnLst/>
              <a:rect l="l" t="t" r="r" b="b"/>
              <a:pathLst>
                <a:path w="775" h="787" extrusionOk="0">
                  <a:moveTo>
                    <a:pt x="203" y="0"/>
                  </a:moveTo>
                  <a:cubicBezTo>
                    <a:pt x="203" y="298"/>
                    <a:pt x="1" y="500"/>
                    <a:pt x="239" y="667"/>
                  </a:cubicBezTo>
                  <a:cubicBezTo>
                    <a:pt x="346" y="715"/>
                    <a:pt x="453" y="739"/>
                    <a:pt x="560" y="786"/>
                  </a:cubicBezTo>
                  <a:cubicBezTo>
                    <a:pt x="632" y="572"/>
                    <a:pt x="715" y="370"/>
                    <a:pt x="775" y="143"/>
                  </a:cubicBezTo>
                  <a:lnTo>
                    <a:pt x="775" y="143"/>
                  </a:lnTo>
                  <a:cubicBezTo>
                    <a:pt x="696" y="254"/>
                    <a:pt x="619" y="302"/>
                    <a:pt x="545" y="302"/>
                  </a:cubicBezTo>
                  <a:cubicBezTo>
                    <a:pt x="426" y="302"/>
                    <a:pt x="313" y="183"/>
                    <a:pt x="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4"/>
            <p:cNvSpPr/>
            <p:nvPr/>
          </p:nvSpPr>
          <p:spPr>
            <a:xfrm>
              <a:off x="8695677" y="3735512"/>
              <a:ext cx="21840" cy="23354"/>
            </a:xfrm>
            <a:custGeom>
              <a:avLst/>
              <a:gdLst/>
              <a:ahLst/>
              <a:cxnLst/>
              <a:rect l="l" t="t" r="r" b="b"/>
              <a:pathLst>
                <a:path w="692" h="740" extrusionOk="0">
                  <a:moveTo>
                    <a:pt x="60" y="1"/>
                  </a:moveTo>
                  <a:lnTo>
                    <a:pt x="60" y="1"/>
                  </a:lnTo>
                  <a:cubicBezTo>
                    <a:pt x="25" y="84"/>
                    <a:pt x="1" y="156"/>
                    <a:pt x="84" y="239"/>
                  </a:cubicBezTo>
                  <a:cubicBezTo>
                    <a:pt x="168" y="537"/>
                    <a:pt x="322" y="739"/>
                    <a:pt x="632" y="739"/>
                  </a:cubicBezTo>
                  <a:cubicBezTo>
                    <a:pt x="691" y="251"/>
                    <a:pt x="358" y="144"/>
                    <a:pt x="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4"/>
            <p:cNvSpPr/>
            <p:nvPr/>
          </p:nvSpPr>
          <p:spPr>
            <a:xfrm>
              <a:off x="8651716" y="3353016"/>
              <a:ext cx="24459" cy="23702"/>
            </a:xfrm>
            <a:custGeom>
              <a:avLst/>
              <a:gdLst/>
              <a:ahLst/>
              <a:cxnLst/>
              <a:rect l="l" t="t" r="r" b="b"/>
              <a:pathLst>
                <a:path w="775" h="751" extrusionOk="0">
                  <a:moveTo>
                    <a:pt x="406" y="0"/>
                  </a:moveTo>
                  <a:cubicBezTo>
                    <a:pt x="346" y="274"/>
                    <a:pt x="1" y="405"/>
                    <a:pt x="144" y="751"/>
                  </a:cubicBezTo>
                  <a:cubicBezTo>
                    <a:pt x="251" y="703"/>
                    <a:pt x="370" y="691"/>
                    <a:pt x="441" y="596"/>
                  </a:cubicBezTo>
                  <a:cubicBezTo>
                    <a:pt x="608" y="405"/>
                    <a:pt x="775" y="167"/>
                    <a:pt x="4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4"/>
            <p:cNvSpPr/>
            <p:nvPr/>
          </p:nvSpPr>
          <p:spPr>
            <a:xfrm>
              <a:off x="8734779" y="3779790"/>
              <a:ext cx="27836" cy="33327"/>
            </a:xfrm>
            <a:custGeom>
              <a:avLst/>
              <a:gdLst/>
              <a:ahLst/>
              <a:cxnLst/>
              <a:rect l="l" t="t" r="r" b="b"/>
              <a:pathLst>
                <a:path w="882" h="1056" extrusionOk="0">
                  <a:moveTo>
                    <a:pt x="71" y="0"/>
                  </a:moveTo>
                  <a:cubicBezTo>
                    <a:pt x="60" y="0"/>
                    <a:pt x="48" y="1"/>
                    <a:pt x="36" y="3"/>
                  </a:cubicBezTo>
                  <a:cubicBezTo>
                    <a:pt x="0" y="158"/>
                    <a:pt x="107" y="241"/>
                    <a:pt x="167" y="360"/>
                  </a:cubicBezTo>
                  <a:cubicBezTo>
                    <a:pt x="179" y="396"/>
                    <a:pt x="191" y="443"/>
                    <a:pt x="191" y="467"/>
                  </a:cubicBezTo>
                  <a:cubicBezTo>
                    <a:pt x="381" y="515"/>
                    <a:pt x="429" y="717"/>
                    <a:pt x="488" y="884"/>
                  </a:cubicBezTo>
                  <a:cubicBezTo>
                    <a:pt x="512" y="920"/>
                    <a:pt x="512" y="955"/>
                    <a:pt x="524" y="991"/>
                  </a:cubicBezTo>
                  <a:cubicBezTo>
                    <a:pt x="577" y="1036"/>
                    <a:pt x="621" y="1055"/>
                    <a:pt x="659" y="1055"/>
                  </a:cubicBezTo>
                  <a:cubicBezTo>
                    <a:pt x="742" y="1055"/>
                    <a:pt x="797" y="966"/>
                    <a:pt x="845" y="860"/>
                  </a:cubicBezTo>
                  <a:cubicBezTo>
                    <a:pt x="845" y="824"/>
                    <a:pt x="834" y="777"/>
                    <a:pt x="834" y="753"/>
                  </a:cubicBezTo>
                  <a:cubicBezTo>
                    <a:pt x="750" y="598"/>
                    <a:pt x="881" y="384"/>
                    <a:pt x="703" y="265"/>
                  </a:cubicBezTo>
                  <a:cubicBezTo>
                    <a:pt x="681" y="269"/>
                    <a:pt x="661" y="272"/>
                    <a:pt x="641" y="272"/>
                  </a:cubicBezTo>
                  <a:cubicBezTo>
                    <a:pt x="418" y="272"/>
                    <a:pt x="281" y="0"/>
                    <a:pt x="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4"/>
            <p:cNvSpPr/>
            <p:nvPr/>
          </p:nvSpPr>
          <p:spPr>
            <a:xfrm>
              <a:off x="8758448" y="3817724"/>
              <a:ext cx="22565" cy="29445"/>
            </a:xfrm>
            <a:custGeom>
              <a:avLst/>
              <a:gdLst/>
              <a:ahLst/>
              <a:cxnLst/>
              <a:rect l="l" t="t" r="r" b="b"/>
              <a:pathLst>
                <a:path w="715" h="933" extrusionOk="0">
                  <a:moveTo>
                    <a:pt x="97" y="0"/>
                  </a:moveTo>
                  <a:cubicBezTo>
                    <a:pt x="68" y="0"/>
                    <a:pt x="36" y="5"/>
                    <a:pt x="0" y="15"/>
                  </a:cubicBezTo>
                  <a:cubicBezTo>
                    <a:pt x="60" y="396"/>
                    <a:pt x="262" y="682"/>
                    <a:pt x="512" y="932"/>
                  </a:cubicBezTo>
                  <a:cubicBezTo>
                    <a:pt x="560" y="801"/>
                    <a:pt x="715" y="670"/>
                    <a:pt x="512" y="527"/>
                  </a:cubicBezTo>
                  <a:cubicBezTo>
                    <a:pt x="330" y="409"/>
                    <a:pt x="360" y="0"/>
                    <a:pt x="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4"/>
            <p:cNvSpPr/>
            <p:nvPr/>
          </p:nvSpPr>
          <p:spPr>
            <a:xfrm>
              <a:off x="8846751" y="2993810"/>
              <a:ext cx="15054" cy="34085"/>
            </a:xfrm>
            <a:custGeom>
              <a:avLst/>
              <a:gdLst/>
              <a:ahLst/>
              <a:cxnLst/>
              <a:rect l="l" t="t" r="r" b="b"/>
              <a:pathLst>
                <a:path w="477" h="1080" extrusionOk="0">
                  <a:moveTo>
                    <a:pt x="381" y="0"/>
                  </a:moveTo>
                  <a:lnTo>
                    <a:pt x="381" y="0"/>
                  </a:lnTo>
                  <a:cubicBezTo>
                    <a:pt x="119" y="167"/>
                    <a:pt x="131" y="500"/>
                    <a:pt x="0" y="762"/>
                  </a:cubicBezTo>
                  <a:cubicBezTo>
                    <a:pt x="0" y="857"/>
                    <a:pt x="72" y="869"/>
                    <a:pt x="131" y="905"/>
                  </a:cubicBezTo>
                  <a:cubicBezTo>
                    <a:pt x="183" y="948"/>
                    <a:pt x="222" y="1079"/>
                    <a:pt x="295" y="1079"/>
                  </a:cubicBezTo>
                  <a:cubicBezTo>
                    <a:pt x="322" y="1079"/>
                    <a:pt x="354" y="1061"/>
                    <a:pt x="393" y="1012"/>
                  </a:cubicBezTo>
                  <a:cubicBezTo>
                    <a:pt x="215" y="679"/>
                    <a:pt x="476" y="345"/>
                    <a:pt x="3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4"/>
            <p:cNvSpPr/>
            <p:nvPr/>
          </p:nvSpPr>
          <p:spPr>
            <a:xfrm>
              <a:off x="8814813" y="4128170"/>
              <a:ext cx="27078" cy="25280"/>
            </a:xfrm>
            <a:custGeom>
              <a:avLst/>
              <a:gdLst/>
              <a:ahLst/>
              <a:cxnLst/>
              <a:rect l="l" t="t" r="r" b="b"/>
              <a:pathLst>
                <a:path w="858" h="801" extrusionOk="0">
                  <a:moveTo>
                    <a:pt x="191" y="1"/>
                  </a:moveTo>
                  <a:cubicBezTo>
                    <a:pt x="84" y="132"/>
                    <a:pt x="12" y="275"/>
                    <a:pt x="0" y="453"/>
                  </a:cubicBezTo>
                  <a:cubicBezTo>
                    <a:pt x="38" y="439"/>
                    <a:pt x="73" y="432"/>
                    <a:pt x="106" y="432"/>
                  </a:cubicBezTo>
                  <a:cubicBezTo>
                    <a:pt x="351" y="432"/>
                    <a:pt x="466" y="800"/>
                    <a:pt x="709" y="800"/>
                  </a:cubicBezTo>
                  <a:cubicBezTo>
                    <a:pt x="718" y="800"/>
                    <a:pt x="728" y="800"/>
                    <a:pt x="738" y="799"/>
                  </a:cubicBezTo>
                  <a:lnTo>
                    <a:pt x="857" y="680"/>
                  </a:lnTo>
                  <a:cubicBezTo>
                    <a:pt x="810" y="275"/>
                    <a:pt x="476" y="239"/>
                    <a:pt x="262" y="25"/>
                  </a:cubicBezTo>
                  <a:cubicBezTo>
                    <a:pt x="238" y="13"/>
                    <a:pt x="214" y="13"/>
                    <a:pt x="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4"/>
            <p:cNvSpPr/>
            <p:nvPr/>
          </p:nvSpPr>
          <p:spPr>
            <a:xfrm>
              <a:off x="8748286" y="3221130"/>
              <a:ext cx="27078" cy="19409"/>
            </a:xfrm>
            <a:custGeom>
              <a:avLst/>
              <a:gdLst/>
              <a:ahLst/>
              <a:cxnLst/>
              <a:rect l="l" t="t" r="r" b="b"/>
              <a:pathLst>
                <a:path w="858" h="615" extrusionOk="0">
                  <a:moveTo>
                    <a:pt x="179" y="0"/>
                  </a:moveTo>
                  <a:cubicBezTo>
                    <a:pt x="96" y="72"/>
                    <a:pt x="1" y="119"/>
                    <a:pt x="1" y="262"/>
                  </a:cubicBezTo>
                  <a:cubicBezTo>
                    <a:pt x="230" y="262"/>
                    <a:pt x="381" y="615"/>
                    <a:pt x="607" y="615"/>
                  </a:cubicBezTo>
                  <a:cubicBezTo>
                    <a:pt x="675" y="615"/>
                    <a:pt x="749" y="583"/>
                    <a:pt x="834" y="500"/>
                  </a:cubicBezTo>
                  <a:cubicBezTo>
                    <a:pt x="834" y="477"/>
                    <a:pt x="834" y="429"/>
                    <a:pt x="858" y="381"/>
                  </a:cubicBezTo>
                  <a:cubicBezTo>
                    <a:pt x="596" y="322"/>
                    <a:pt x="358" y="227"/>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4"/>
            <p:cNvSpPr/>
            <p:nvPr/>
          </p:nvSpPr>
          <p:spPr>
            <a:xfrm>
              <a:off x="8842238" y="4029233"/>
              <a:ext cx="19567" cy="21208"/>
            </a:xfrm>
            <a:custGeom>
              <a:avLst/>
              <a:gdLst/>
              <a:ahLst/>
              <a:cxnLst/>
              <a:rect l="l" t="t" r="r" b="b"/>
              <a:pathLst>
                <a:path w="620" h="672" extrusionOk="0">
                  <a:moveTo>
                    <a:pt x="350" y="0"/>
                  </a:moveTo>
                  <a:cubicBezTo>
                    <a:pt x="312" y="0"/>
                    <a:pt x="267" y="9"/>
                    <a:pt x="215" y="28"/>
                  </a:cubicBezTo>
                  <a:cubicBezTo>
                    <a:pt x="167" y="64"/>
                    <a:pt x="143" y="112"/>
                    <a:pt x="96" y="136"/>
                  </a:cubicBezTo>
                  <a:cubicBezTo>
                    <a:pt x="0" y="243"/>
                    <a:pt x="143" y="326"/>
                    <a:pt x="107" y="421"/>
                  </a:cubicBezTo>
                  <a:cubicBezTo>
                    <a:pt x="107" y="671"/>
                    <a:pt x="358" y="529"/>
                    <a:pt x="417" y="671"/>
                  </a:cubicBezTo>
                  <a:cubicBezTo>
                    <a:pt x="500" y="659"/>
                    <a:pt x="560" y="600"/>
                    <a:pt x="596" y="529"/>
                  </a:cubicBezTo>
                  <a:cubicBezTo>
                    <a:pt x="619" y="469"/>
                    <a:pt x="619" y="421"/>
                    <a:pt x="619" y="362"/>
                  </a:cubicBezTo>
                  <a:cubicBezTo>
                    <a:pt x="571" y="177"/>
                    <a:pt x="522" y="0"/>
                    <a:pt x="3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4"/>
            <p:cNvSpPr/>
            <p:nvPr/>
          </p:nvSpPr>
          <p:spPr>
            <a:xfrm>
              <a:off x="8599485" y="3627296"/>
              <a:ext cx="21082" cy="16190"/>
            </a:xfrm>
            <a:custGeom>
              <a:avLst/>
              <a:gdLst/>
              <a:ahLst/>
              <a:cxnLst/>
              <a:rect l="l" t="t" r="r" b="b"/>
              <a:pathLst>
                <a:path w="668" h="513" extrusionOk="0">
                  <a:moveTo>
                    <a:pt x="453" y="1"/>
                  </a:moveTo>
                  <a:cubicBezTo>
                    <a:pt x="398" y="47"/>
                    <a:pt x="335" y="54"/>
                    <a:pt x="272" y="54"/>
                  </a:cubicBezTo>
                  <a:cubicBezTo>
                    <a:pt x="246" y="54"/>
                    <a:pt x="221" y="53"/>
                    <a:pt x="195" y="53"/>
                  </a:cubicBezTo>
                  <a:cubicBezTo>
                    <a:pt x="123" y="53"/>
                    <a:pt x="55" y="62"/>
                    <a:pt x="1" y="132"/>
                  </a:cubicBezTo>
                  <a:cubicBezTo>
                    <a:pt x="96" y="251"/>
                    <a:pt x="72" y="453"/>
                    <a:pt x="227" y="513"/>
                  </a:cubicBezTo>
                  <a:cubicBezTo>
                    <a:pt x="267" y="483"/>
                    <a:pt x="232" y="353"/>
                    <a:pt x="289" y="353"/>
                  </a:cubicBezTo>
                  <a:cubicBezTo>
                    <a:pt x="300" y="353"/>
                    <a:pt x="315" y="358"/>
                    <a:pt x="334" y="370"/>
                  </a:cubicBezTo>
                  <a:cubicBezTo>
                    <a:pt x="398" y="402"/>
                    <a:pt x="461" y="443"/>
                    <a:pt x="515" y="443"/>
                  </a:cubicBezTo>
                  <a:cubicBezTo>
                    <a:pt x="563" y="443"/>
                    <a:pt x="604" y="411"/>
                    <a:pt x="632" y="311"/>
                  </a:cubicBezTo>
                  <a:cubicBezTo>
                    <a:pt x="668" y="156"/>
                    <a:pt x="596" y="49"/>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4"/>
            <p:cNvSpPr/>
            <p:nvPr/>
          </p:nvSpPr>
          <p:spPr>
            <a:xfrm>
              <a:off x="8867769" y="3225265"/>
              <a:ext cx="15464" cy="24838"/>
            </a:xfrm>
            <a:custGeom>
              <a:avLst/>
              <a:gdLst/>
              <a:ahLst/>
              <a:cxnLst/>
              <a:rect l="l" t="t" r="r" b="b"/>
              <a:pathLst>
                <a:path w="490" h="787" extrusionOk="0">
                  <a:moveTo>
                    <a:pt x="382" y="0"/>
                  </a:moveTo>
                  <a:cubicBezTo>
                    <a:pt x="180" y="131"/>
                    <a:pt x="84" y="358"/>
                    <a:pt x="60" y="631"/>
                  </a:cubicBezTo>
                  <a:cubicBezTo>
                    <a:pt x="1" y="691"/>
                    <a:pt x="13" y="750"/>
                    <a:pt x="72" y="786"/>
                  </a:cubicBezTo>
                  <a:cubicBezTo>
                    <a:pt x="311" y="715"/>
                    <a:pt x="299" y="369"/>
                    <a:pt x="489" y="238"/>
                  </a:cubicBezTo>
                  <a:cubicBezTo>
                    <a:pt x="465" y="167"/>
                    <a:pt x="418" y="72"/>
                    <a:pt x="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4"/>
            <p:cNvSpPr/>
            <p:nvPr/>
          </p:nvSpPr>
          <p:spPr>
            <a:xfrm>
              <a:off x="8913624" y="3875319"/>
              <a:ext cx="19567" cy="27457"/>
            </a:xfrm>
            <a:custGeom>
              <a:avLst/>
              <a:gdLst/>
              <a:ahLst/>
              <a:cxnLst/>
              <a:rect l="l" t="t" r="r" b="b"/>
              <a:pathLst>
                <a:path w="620" h="870" extrusionOk="0">
                  <a:moveTo>
                    <a:pt x="36" y="0"/>
                  </a:moveTo>
                  <a:lnTo>
                    <a:pt x="36" y="0"/>
                  </a:lnTo>
                  <a:cubicBezTo>
                    <a:pt x="1" y="476"/>
                    <a:pt x="334" y="655"/>
                    <a:pt x="620" y="869"/>
                  </a:cubicBezTo>
                  <a:cubicBezTo>
                    <a:pt x="477" y="524"/>
                    <a:pt x="298" y="226"/>
                    <a:pt x="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4"/>
            <p:cNvSpPr/>
            <p:nvPr/>
          </p:nvSpPr>
          <p:spPr>
            <a:xfrm>
              <a:off x="8823460" y="2920751"/>
              <a:ext cx="14675" cy="13697"/>
            </a:xfrm>
            <a:custGeom>
              <a:avLst/>
              <a:gdLst/>
              <a:ahLst/>
              <a:cxnLst/>
              <a:rect l="l" t="t" r="r" b="b"/>
              <a:pathLst>
                <a:path w="465" h="434" extrusionOk="0">
                  <a:moveTo>
                    <a:pt x="171" y="0"/>
                  </a:moveTo>
                  <a:cubicBezTo>
                    <a:pt x="131" y="0"/>
                    <a:pt x="86" y="13"/>
                    <a:pt x="36" y="41"/>
                  </a:cubicBezTo>
                  <a:cubicBezTo>
                    <a:pt x="24" y="231"/>
                    <a:pt x="0" y="422"/>
                    <a:pt x="238" y="434"/>
                  </a:cubicBezTo>
                  <a:cubicBezTo>
                    <a:pt x="333" y="422"/>
                    <a:pt x="464" y="398"/>
                    <a:pt x="405" y="231"/>
                  </a:cubicBezTo>
                  <a:cubicBezTo>
                    <a:pt x="361" y="100"/>
                    <a:pt x="285" y="0"/>
                    <a:pt x="1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4"/>
            <p:cNvSpPr/>
            <p:nvPr/>
          </p:nvSpPr>
          <p:spPr>
            <a:xfrm>
              <a:off x="8817054" y="3093758"/>
              <a:ext cx="17326" cy="21082"/>
            </a:xfrm>
            <a:custGeom>
              <a:avLst/>
              <a:gdLst/>
              <a:ahLst/>
              <a:cxnLst/>
              <a:rect l="l" t="t" r="r" b="b"/>
              <a:pathLst>
                <a:path w="549" h="668" extrusionOk="0">
                  <a:moveTo>
                    <a:pt x="227" y="0"/>
                  </a:moveTo>
                  <a:cubicBezTo>
                    <a:pt x="72" y="131"/>
                    <a:pt x="24" y="310"/>
                    <a:pt x="1" y="512"/>
                  </a:cubicBezTo>
                  <a:lnTo>
                    <a:pt x="1" y="572"/>
                  </a:lnTo>
                  <a:cubicBezTo>
                    <a:pt x="78" y="598"/>
                    <a:pt x="144" y="667"/>
                    <a:pt x="223" y="667"/>
                  </a:cubicBezTo>
                  <a:cubicBezTo>
                    <a:pt x="254" y="667"/>
                    <a:pt x="286" y="657"/>
                    <a:pt x="322" y="631"/>
                  </a:cubicBezTo>
                  <a:cubicBezTo>
                    <a:pt x="548" y="357"/>
                    <a:pt x="84" y="25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4"/>
            <p:cNvSpPr/>
            <p:nvPr/>
          </p:nvSpPr>
          <p:spPr>
            <a:xfrm>
              <a:off x="8738156" y="3551207"/>
              <a:ext cx="20325" cy="12245"/>
            </a:xfrm>
            <a:custGeom>
              <a:avLst/>
              <a:gdLst/>
              <a:ahLst/>
              <a:cxnLst/>
              <a:rect l="l" t="t" r="r" b="b"/>
              <a:pathLst>
                <a:path w="644" h="388" extrusionOk="0">
                  <a:moveTo>
                    <a:pt x="282" y="0"/>
                  </a:moveTo>
                  <a:cubicBezTo>
                    <a:pt x="168" y="0"/>
                    <a:pt x="66" y="55"/>
                    <a:pt x="0" y="305"/>
                  </a:cubicBezTo>
                  <a:cubicBezTo>
                    <a:pt x="82" y="249"/>
                    <a:pt x="154" y="228"/>
                    <a:pt x="222" y="228"/>
                  </a:cubicBezTo>
                  <a:cubicBezTo>
                    <a:pt x="371" y="228"/>
                    <a:pt x="496" y="331"/>
                    <a:pt x="643" y="388"/>
                  </a:cubicBezTo>
                  <a:lnTo>
                    <a:pt x="500" y="31"/>
                  </a:lnTo>
                  <a:cubicBezTo>
                    <a:pt x="427" y="22"/>
                    <a:pt x="352" y="0"/>
                    <a:pt x="2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4"/>
            <p:cNvSpPr/>
            <p:nvPr/>
          </p:nvSpPr>
          <p:spPr>
            <a:xfrm>
              <a:off x="8687062" y="3726518"/>
              <a:ext cx="10541" cy="16664"/>
            </a:xfrm>
            <a:custGeom>
              <a:avLst/>
              <a:gdLst/>
              <a:ahLst/>
              <a:cxnLst/>
              <a:rect l="l" t="t" r="r" b="b"/>
              <a:pathLst>
                <a:path w="334" h="528" extrusionOk="0">
                  <a:moveTo>
                    <a:pt x="24" y="0"/>
                  </a:moveTo>
                  <a:cubicBezTo>
                    <a:pt x="12" y="84"/>
                    <a:pt x="12" y="191"/>
                    <a:pt x="0" y="286"/>
                  </a:cubicBezTo>
                  <a:cubicBezTo>
                    <a:pt x="65" y="416"/>
                    <a:pt x="141" y="527"/>
                    <a:pt x="289" y="527"/>
                  </a:cubicBezTo>
                  <a:cubicBezTo>
                    <a:pt x="303" y="527"/>
                    <a:pt x="318" y="526"/>
                    <a:pt x="333" y="524"/>
                  </a:cubicBezTo>
                  <a:lnTo>
                    <a:pt x="333" y="286"/>
                  </a:lnTo>
                  <a:cubicBezTo>
                    <a:pt x="262" y="143"/>
                    <a:pt x="191" y="12"/>
                    <a:pt x="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4"/>
            <p:cNvSpPr/>
            <p:nvPr/>
          </p:nvSpPr>
          <p:spPr>
            <a:xfrm>
              <a:off x="8740397" y="3790930"/>
              <a:ext cx="15054" cy="16411"/>
            </a:xfrm>
            <a:custGeom>
              <a:avLst/>
              <a:gdLst/>
              <a:ahLst/>
              <a:cxnLst/>
              <a:rect l="l" t="t" r="r" b="b"/>
              <a:pathLst>
                <a:path w="477" h="520" extrusionOk="0">
                  <a:moveTo>
                    <a:pt x="250" y="0"/>
                  </a:moveTo>
                  <a:cubicBezTo>
                    <a:pt x="167" y="0"/>
                    <a:pt x="84" y="77"/>
                    <a:pt x="1" y="102"/>
                  </a:cubicBezTo>
                  <a:cubicBezTo>
                    <a:pt x="36" y="329"/>
                    <a:pt x="179" y="412"/>
                    <a:pt x="310" y="519"/>
                  </a:cubicBezTo>
                  <a:cubicBezTo>
                    <a:pt x="286" y="352"/>
                    <a:pt x="477" y="209"/>
                    <a:pt x="358" y="55"/>
                  </a:cubicBezTo>
                  <a:cubicBezTo>
                    <a:pt x="322" y="15"/>
                    <a:pt x="286" y="0"/>
                    <a:pt x="2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4"/>
            <p:cNvSpPr/>
            <p:nvPr/>
          </p:nvSpPr>
          <p:spPr>
            <a:xfrm>
              <a:off x="8802789" y="3129830"/>
              <a:ext cx="15054" cy="11014"/>
            </a:xfrm>
            <a:custGeom>
              <a:avLst/>
              <a:gdLst/>
              <a:ahLst/>
              <a:cxnLst/>
              <a:rect l="l" t="t" r="r" b="b"/>
              <a:pathLst>
                <a:path w="477" h="349" extrusionOk="0">
                  <a:moveTo>
                    <a:pt x="119" y="36"/>
                  </a:moveTo>
                  <a:cubicBezTo>
                    <a:pt x="24" y="60"/>
                    <a:pt x="48" y="179"/>
                    <a:pt x="0" y="262"/>
                  </a:cubicBezTo>
                  <a:cubicBezTo>
                    <a:pt x="64" y="325"/>
                    <a:pt x="118" y="348"/>
                    <a:pt x="166" y="348"/>
                  </a:cubicBezTo>
                  <a:cubicBezTo>
                    <a:pt x="282" y="348"/>
                    <a:pt x="367" y="219"/>
                    <a:pt x="476" y="203"/>
                  </a:cubicBezTo>
                  <a:cubicBezTo>
                    <a:pt x="381" y="0"/>
                    <a:pt x="226" y="107"/>
                    <a:pt x="119"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4"/>
            <p:cNvSpPr/>
            <p:nvPr/>
          </p:nvSpPr>
          <p:spPr>
            <a:xfrm>
              <a:off x="8673144" y="3333481"/>
              <a:ext cx="14297" cy="15433"/>
            </a:xfrm>
            <a:custGeom>
              <a:avLst/>
              <a:gdLst/>
              <a:ahLst/>
              <a:cxnLst/>
              <a:rect l="l" t="t" r="r" b="b"/>
              <a:pathLst>
                <a:path w="453" h="489" extrusionOk="0">
                  <a:moveTo>
                    <a:pt x="143" y="0"/>
                  </a:moveTo>
                  <a:lnTo>
                    <a:pt x="1" y="215"/>
                  </a:lnTo>
                  <a:cubicBezTo>
                    <a:pt x="60" y="417"/>
                    <a:pt x="203" y="488"/>
                    <a:pt x="358" y="488"/>
                  </a:cubicBezTo>
                  <a:lnTo>
                    <a:pt x="453" y="488"/>
                  </a:lnTo>
                  <a:lnTo>
                    <a:pt x="1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4"/>
            <p:cNvSpPr/>
            <p:nvPr/>
          </p:nvSpPr>
          <p:spPr>
            <a:xfrm>
              <a:off x="8736262" y="4285240"/>
              <a:ext cx="13950" cy="19946"/>
            </a:xfrm>
            <a:custGeom>
              <a:avLst/>
              <a:gdLst/>
              <a:ahLst/>
              <a:cxnLst/>
              <a:rect l="l" t="t" r="r" b="b"/>
              <a:pathLst>
                <a:path w="442" h="632" extrusionOk="0">
                  <a:moveTo>
                    <a:pt x="120" y="1"/>
                  </a:moveTo>
                  <a:cubicBezTo>
                    <a:pt x="1" y="96"/>
                    <a:pt x="13" y="227"/>
                    <a:pt x="1" y="358"/>
                  </a:cubicBezTo>
                  <a:cubicBezTo>
                    <a:pt x="1" y="465"/>
                    <a:pt x="13" y="584"/>
                    <a:pt x="120" y="632"/>
                  </a:cubicBezTo>
                  <a:cubicBezTo>
                    <a:pt x="441" y="417"/>
                    <a:pt x="144" y="215"/>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4"/>
            <p:cNvSpPr/>
            <p:nvPr/>
          </p:nvSpPr>
          <p:spPr>
            <a:xfrm>
              <a:off x="8900464" y="3855026"/>
              <a:ext cx="14328" cy="20482"/>
            </a:xfrm>
            <a:custGeom>
              <a:avLst/>
              <a:gdLst/>
              <a:ahLst/>
              <a:cxnLst/>
              <a:rect l="l" t="t" r="r" b="b"/>
              <a:pathLst>
                <a:path w="454" h="649" extrusionOk="0">
                  <a:moveTo>
                    <a:pt x="1" y="0"/>
                  </a:moveTo>
                  <a:lnTo>
                    <a:pt x="144" y="500"/>
                  </a:lnTo>
                  <a:cubicBezTo>
                    <a:pt x="228" y="532"/>
                    <a:pt x="304" y="649"/>
                    <a:pt x="412" y="649"/>
                  </a:cubicBezTo>
                  <a:cubicBezTo>
                    <a:pt x="425" y="649"/>
                    <a:pt x="439" y="647"/>
                    <a:pt x="453" y="643"/>
                  </a:cubicBezTo>
                  <a:cubicBezTo>
                    <a:pt x="334" y="405"/>
                    <a:pt x="215" y="1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4"/>
            <p:cNvSpPr/>
            <p:nvPr/>
          </p:nvSpPr>
          <p:spPr>
            <a:xfrm>
              <a:off x="8770472" y="3408623"/>
              <a:ext cx="14675" cy="16190"/>
            </a:xfrm>
            <a:custGeom>
              <a:avLst/>
              <a:gdLst/>
              <a:ahLst/>
              <a:cxnLst/>
              <a:rect l="l" t="t" r="r" b="b"/>
              <a:pathLst>
                <a:path w="465" h="513" extrusionOk="0">
                  <a:moveTo>
                    <a:pt x="465" y="1"/>
                  </a:moveTo>
                  <a:cubicBezTo>
                    <a:pt x="393" y="36"/>
                    <a:pt x="334" y="84"/>
                    <a:pt x="250" y="132"/>
                  </a:cubicBezTo>
                  <a:cubicBezTo>
                    <a:pt x="250" y="262"/>
                    <a:pt x="0" y="322"/>
                    <a:pt x="167" y="513"/>
                  </a:cubicBezTo>
                  <a:cubicBezTo>
                    <a:pt x="429" y="453"/>
                    <a:pt x="417" y="203"/>
                    <a:pt x="4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4"/>
            <p:cNvSpPr/>
            <p:nvPr/>
          </p:nvSpPr>
          <p:spPr>
            <a:xfrm>
              <a:off x="8861015" y="3245178"/>
              <a:ext cx="13192" cy="15812"/>
            </a:xfrm>
            <a:custGeom>
              <a:avLst/>
              <a:gdLst/>
              <a:ahLst/>
              <a:cxnLst/>
              <a:rect l="l" t="t" r="r" b="b"/>
              <a:pathLst>
                <a:path w="418" h="501" extrusionOk="0">
                  <a:moveTo>
                    <a:pt x="274" y="0"/>
                  </a:moveTo>
                  <a:cubicBezTo>
                    <a:pt x="1" y="155"/>
                    <a:pt x="84" y="322"/>
                    <a:pt x="251" y="500"/>
                  </a:cubicBezTo>
                  <a:cubicBezTo>
                    <a:pt x="417" y="393"/>
                    <a:pt x="346" y="274"/>
                    <a:pt x="286" y="155"/>
                  </a:cubicBezTo>
                  <a:cubicBezTo>
                    <a:pt x="286" y="96"/>
                    <a:pt x="274" y="60"/>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4"/>
            <p:cNvSpPr/>
            <p:nvPr/>
          </p:nvSpPr>
          <p:spPr>
            <a:xfrm>
              <a:off x="8751316" y="3806173"/>
              <a:ext cx="15812" cy="9058"/>
            </a:xfrm>
            <a:custGeom>
              <a:avLst/>
              <a:gdLst/>
              <a:ahLst/>
              <a:cxnLst/>
              <a:rect l="l" t="t" r="r" b="b"/>
              <a:pathLst>
                <a:path w="501" h="287" extrusionOk="0">
                  <a:moveTo>
                    <a:pt x="321" y="0"/>
                  </a:moveTo>
                  <a:cubicBezTo>
                    <a:pt x="226" y="48"/>
                    <a:pt x="107" y="96"/>
                    <a:pt x="0" y="143"/>
                  </a:cubicBezTo>
                  <a:cubicBezTo>
                    <a:pt x="24" y="274"/>
                    <a:pt x="119" y="274"/>
                    <a:pt x="202" y="286"/>
                  </a:cubicBezTo>
                  <a:cubicBezTo>
                    <a:pt x="369" y="262"/>
                    <a:pt x="500" y="215"/>
                    <a:pt x="3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4"/>
            <p:cNvSpPr/>
            <p:nvPr/>
          </p:nvSpPr>
          <p:spPr>
            <a:xfrm>
              <a:off x="8757312" y="4347948"/>
              <a:ext cx="86443" cy="80983"/>
            </a:xfrm>
            <a:custGeom>
              <a:avLst/>
              <a:gdLst/>
              <a:ahLst/>
              <a:cxnLst/>
              <a:rect l="l" t="t" r="r" b="b"/>
              <a:pathLst>
                <a:path w="2739" h="2566" extrusionOk="0">
                  <a:moveTo>
                    <a:pt x="1989" y="1"/>
                  </a:moveTo>
                  <a:cubicBezTo>
                    <a:pt x="1957" y="1"/>
                    <a:pt x="1926" y="5"/>
                    <a:pt x="1894" y="14"/>
                  </a:cubicBezTo>
                  <a:cubicBezTo>
                    <a:pt x="1733" y="198"/>
                    <a:pt x="1849" y="635"/>
                    <a:pt x="1485" y="635"/>
                  </a:cubicBezTo>
                  <a:cubicBezTo>
                    <a:pt x="1471" y="635"/>
                    <a:pt x="1456" y="634"/>
                    <a:pt x="1441" y="633"/>
                  </a:cubicBezTo>
                  <a:lnTo>
                    <a:pt x="1441" y="633"/>
                  </a:lnTo>
                  <a:cubicBezTo>
                    <a:pt x="1334" y="788"/>
                    <a:pt x="1453" y="1074"/>
                    <a:pt x="1215" y="1145"/>
                  </a:cubicBezTo>
                  <a:cubicBezTo>
                    <a:pt x="1206" y="1148"/>
                    <a:pt x="1197" y="1149"/>
                    <a:pt x="1187" y="1149"/>
                  </a:cubicBezTo>
                  <a:cubicBezTo>
                    <a:pt x="1079" y="1149"/>
                    <a:pt x="950" y="981"/>
                    <a:pt x="855" y="981"/>
                  </a:cubicBezTo>
                  <a:cubicBezTo>
                    <a:pt x="817" y="981"/>
                    <a:pt x="785" y="1008"/>
                    <a:pt x="763" y="1086"/>
                  </a:cubicBezTo>
                  <a:cubicBezTo>
                    <a:pt x="655" y="1395"/>
                    <a:pt x="1024" y="1205"/>
                    <a:pt x="1132" y="1348"/>
                  </a:cubicBezTo>
                  <a:cubicBezTo>
                    <a:pt x="1203" y="1443"/>
                    <a:pt x="1358" y="1467"/>
                    <a:pt x="1263" y="1633"/>
                  </a:cubicBezTo>
                  <a:cubicBezTo>
                    <a:pt x="1231" y="1706"/>
                    <a:pt x="1185" y="1733"/>
                    <a:pt x="1139" y="1733"/>
                  </a:cubicBezTo>
                  <a:cubicBezTo>
                    <a:pt x="1079" y="1733"/>
                    <a:pt x="1021" y="1687"/>
                    <a:pt x="1001" y="1633"/>
                  </a:cubicBezTo>
                  <a:cubicBezTo>
                    <a:pt x="906" y="1449"/>
                    <a:pt x="816" y="1384"/>
                    <a:pt x="732" y="1384"/>
                  </a:cubicBezTo>
                  <a:cubicBezTo>
                    <a:pt x="570" y="1384"/>
                    <a:pt x="427" y="1619"/>
                    <a:pt x="310" y="1705"/>
                  </a:cubicBezTo>
                  <a:cubicBezTo>
                    <a:pt x="1" y="1967"/>
                    <a:pt x="393" y="2098"/>
                    <a:pt x="453" y="2288"/>
                  </a:cubicBezTo>
                  <a:cubicBezTo>
                    <a:pt x="477" y="2371"/>
                    <a:pt x="524" y="2467"/>
                    <a:pt x="572" y="2562"/>
                  </a:cubicBezTo>
                  <a:cubicBezTo>
                    <a:pt x="586" y="2564"/>
                    <a:pt x="599" y="2565"/>
                    <a:pt x="611" y="2565"/>
                  </a:cubicBezTo>
                  <a:cubicBezTo>
                    <a:pt x="785" y="2565"/>
                    <a:pt x="779" y="2340"/>
                    <a:pt x="846" y="2229"/>
                  </a:cubicBezTo>
                  <a:cubicBezTo>
                    <a:pt x="882" y="2169"/>
                    <a:pt x="893" y="2098"/>
                    <a:pt x="905" y="2038"/>
                  </a:cubicBezTo>
                  <a:cubicBezTo>
                    <a:pt x="905" y="2145"/>
                    <a:pt x="917" y="2229"/>
                    <a:pt x="1001" y="2300"/>
                  </a:cubicBezTo>
                  <a:cubicBezTo>
                    <a:pt x="1191" y="2240"/>
                    <a:pt x="1358" y="2110"/>
                    <a:pt x="1489" y="1931"/>
                  </a:cubicBezTo>
                  <a:cubicBezTo>
                    <a:pt x="1870" y="1431"/>
                    <a:pt x="2275" y="931"/>
                    <a:pt x="2679" y="431"/>
                  </a:cubicBezTo>
                  <a:cubicBezTo>
                    <a:pt x="2727" y="335"/>
                    <a:pt x="2739" y="252"/>
                    <a:pt x="2703" y="157"/>
                  </a:cubicBezTo>
                  <a:cubicBezTo>
                    <a:pt x="2644" y="85"/>
                    <a:pt x="2572" y="62"/>
                    <a:pt x="2501" y="38"/>
                  </a:cubicBezTo>
                  <a:cubicBezTo>
                    <a:pt x="2456" y="55"/>
                    <a:pt x="2413" y="62"/>
                    <a:pt x="2370" y="62"/>
                  </a:cubicBezTo>
                  <a:cubicBezTo>
                    <a:pt x="2239" y="62"/>
                    <a:pt x="2115" y="1"/>
                    <a:pt x="19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4"/>
            <p:cNvSpPr/>
            <p:nvPr/>
          </p:nvSpPr>
          <p:spPr>
            <a:xfrm>
              <a:off x="8909112" y="4121417"/>
              <a:ext cx="44752" cy="92471"/>
            </a:xfrm>
            <a:custGeom>
              <a:avLst/>
              <a:gdLst/>
              <a:ahLst/>
              <a:cxnLst/>
              <a:rect l="l" t="t" r="r" b="b"/>
              <a:pathLst>
                <a:path w="1418" h="2930" extrusionOk="0">
                  <a:moveTo>
                    <a:pt x="430" y="1047"/>
                  </a:moveTo>
                  <a:cubicBezTo>
                    <a:pt x="465" y="1092"/>
                    <a:pt x="510" y="1132"/>
                    <a:pt x="548" y="1179"/>
                  </a:cubicBezTo>
                  <a:cubicBezTo>
                    <a:pt x="493" y="1142"/>
                    <a:pt x="459" y="1091"/>
                    <a:pt x="430" y="1047"/>
                  </a:cubicBezTo>
                  <a:close/>
                  <a:moveTo>
                    <a:pt x="727" y="1"/>
                  </a:moveTo>
                  <a:cubicBezTo>
                    <a:pt x="644" y="120"/>
                    <a:pt x="560" y="251"/>
                    <a:pt x="501" y="382"/>
                  </a:cubicBezTo>
                  <a:cubicBezTo>
                    <a:pt x="370" y="572"/>
                    <a:pt x="322" y="775"/>
                    <a:pt x="405" y="1013"/>
                  </a:cubicBezTo>
                  <a:cubicBezTo>
                    <a:pt x="322" y="1191"/>
                    <a:pt x="1" y="1251"/>
                    <a:pt x="72" y="1418"/>
                  </a:cubicBezTo>
                  <a:cubicBezTo>
                    <a:pt x="322" y="1941"/>
                    <a:pt x="13" y="2430"/>
                    <a:pt x="84" y="2930"/>
                  </a:cubicBezTo>
                  <a:cubicBezTo>
                    <a:pt x="703" y="2120"/>
                    <a:pt x="1120" y="1167"/>
                    <a:pt x="1417" y="132"/>
                  </a:cubicBezTo>
                  <a:cubicBezTo>
                    <a:pt x="1407" y="129"/>
                    <a:pt x="1396" y="127"/>
                    <a:pt x="1384" y="127"/>
                  </a:cubicBezTo>
                  <a:cubicBezTo>
                    <a:pt x="1246" y="127"/>
                    <a:pt x="1076" y="325"/>
                    <a:pt x="936" y="325"/>
                  </a:cubicBezTo>
                  <a:cubicBezTo>
                    <a:pt x="850" y="325"/>
                    <a:pt x="775" y="248"/>
                    <a:pt x="7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4"/>
            <p:cNvSpPr/>
            <p:nvPr/>
          </p:nvSpPr>
          <p:spPr>
            <a:xfrm>
              <a:off x="8693437" y="4444929"/>
              <a:ext cx="68422" cy="51885"/>
            </a:xfrm>
            <a:custGeom>
              <a:avLst/>
              <a:gdLst/>
              <a:ahLst/>
              <a:cxnLst/>
              <a:rect l="l" t="t" r="r" b="b"/>
              <a:pathLst>
                <a:path w="2168" h="1644" extrusionOk="0">
                  <a:moveTo>
                    <a:pt x="1679" y="1"/>
                  </a:moveTo>
                  <a:cubicBezTo>
                    <a:pt x="1536" y="108"/>
                    <a:pt x="1322" y="168"/>
                    <a:pt x="1370" y="453"/>
                  </a:cubicBezTo>
                  <a:cubicBezTo>
                    <a:pt x="1417" y="691"/>
                    <a:pt x="1251" y="715"/>
                    <a:pt x="1120" y="775"/>
                  </a:cubicBezTo>
                  <a:cubicBezTo>
                    <a:pt x="703" y="930"/>
                    <a:pt x="393" y="1251"/>
                    <a:pt x="36" y="1513"/>
                  </a:cubicBezTo>
                  <a:cubicBezTo>
                    <a:pt x="12" y="1537"/>
                    <a:pt x="12" y="1573"/>
                    <a:pt x="0" y="1584"/>
                  </a:cubicBezTo>
                  <a:cubicBezTo>
                    <a:pt x="12" y="1596"/>
                    <a:pt x="24" y="1632"/>
                    <a:pt x="48" y="1644"/>
                  </a:cubicBezTo>
                  <a:cubicBezTo>
                    <a:pt x="739" y="1537"/>
                    <a:pt x="1215" y="882"/>
                    <a:pt x="1894" y="656"/>
                  </a:cubicBezTo>
                  <a:cubicBezTo>
                    <a:pt x="2108" y="584"/>
                    <a:pt x="2167" y="358"/>
                    <a:pt x="2025" y="108"/>
                  </a:cubicBezTo>
                  <a:cubicBezTo>
                    <a:pt x="2013" y="63"/>
                    <a:pt x="1994" y="47"/>
                    <a:pt x="1970" y="47"/>
                  </a:cubicBezTo>
                  <a:cubicBezTo>
                    <a:pt x="1912" y="47"/>
                    <a:pt x="1827" y="149"/>
                    <a:pt x="1762" y="149"/>
                  </a:cubicBezTo>
                  <a:cubicBezTo>
                    <a:pt x="1724" y="149"/>
                    <a:pt x="1693" y="114"/>
                    <a:pt x="1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4"/>
            <p:cNvSpPr/>
            <p:nvPr/>
          </p:nvSpPr>
          <p:spPr>
            <a:xfrm>
              <a:off x="8740397" y="4411887"/>
              <a:ext cx="48508" cy="50748"/>
            </a:xfrm>
            <a:custGeom>
              <a:avLst/>
              <a:gdLst/>
              <a:ahLst/>
              <a:cxnLst/>
              <a:rect l="l" t="t" r="r" b="b"/>
              <a:pathLst>
                <a:path w="1537" h="1608" extrusionOk="0">
                  <a:moveTo>
                    <a:pt x="1477" y="0"/>
                  </a:moveTo>
                  <a:cubicBezTo>
                    <a:pt x="1418" y="24"/>
                    <a:pt x="1322" y="60"/>
                    <a:pt x="1299" y="119"/>
                  </a:cubicBezTo>
                  <a:cubicBezTo>
                    <a:pt x="1227" y="250"/>
                    <a:pt x="1168" y="393"/>
                    <a:pt x="1084" y="536"/>
                  </a:cubicBezTo>
                  <a:cubicBezTo>
                    <a:pt x="1059" y="586"/>
                    <a:pt x="1036" y="602"/>
                    <a:pt x="1014" y="602"/>
                  </a:cubicBezTo>
                  <a:cubicBezTo>
                    <a:pt x="971" y="602"/>
                    <a:pt x="933" y="544"/>
                    <a:pt x="894" y="536"/>
                  </a:cubicBezTo>
                  <a:cubicBezTo>
                    <a:pt x="787" y="536"/>
                    <a:pt x="715" y="441"/>
                    <a:pt x="632" y="393"/>
                  </a:cubicBezTo>
                  <a:cubicBezTo>
                    <a:pt x="557" y="350"/>
                    <a:pt x="494" y="327"/>
                    <a:pt x="445" y="327"/>
                  </a:cubicBezTo>
                  <a:cubicBezTo>
                    <a:pt x="345" y="327"/>
                    <a:pt x="302" y="420"/>
                    <a:pt x="334" y="619"/>
                  </a:cubicBezTo>
                  <a:cubicBezTo>
                    <a:pt x="358" y="810"/>
                    <a:pt x="406" y="965"/>
                    <a:pt x="191" y="1048"/>
                  </a:cubicBezTo>
                  <a:cubicBezTo>
                    <a:pt x="286" y="1250"/>
                    <a:pt x="1" y="1405"/>
                    <a:pt x="167" y="1608"/>
                  </a:cubicBezTo>
                  <a:cubicBezTo>
                    <a:pt x="357" y="1530"/>
                    <a:pt x="254" y="1149"/>
                    <a:pt x="484" y="1149"/>
                  </a:cubicBezTo>
                  <a:cubicBezTo>
                    <a:pt x="500" y="1149"/>
                    <a:pt x="517" y="1151"/>
                    <a:pt x="537" y="1155"/>
                  </a:cubicBezTo>
                  <a:cubicBezTo>
                    <a:pt x="542" y="1155"/>
                    <a:pt x="548" y="1155"/>
                    <a:pt x="554" y="1155"/>
                  </a:cubicBezTo>
                  <a:cubicBezTo>
                    <a:pt x="1088" y="1155"/>
                    <a:pt x="1242" y="616"/>
                    <a:pt x="1537" y="298"/>
                  </a:cubicBezTo>
                  <a:cubicBezTo>
                    <a:pt x="1525" y="191"/>
                    <a:pt x="1489" y="95"/>
                    <a:pt x="14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4"/>
            <p:cNvSpPr/>
            <p:nvPr/>
          </p:nvSpPr>
          <p:spPr>
            <a:xfrm>
              <a:off x="8582223" y="4501988"/>
              <a:ext cx="49612" cy="47245"/>
            </a:xfrm>
            <a:custGeom>
              <a:avLst/>
              <a:gdLst/>
              <a:ahLst/>
              <a:cxnLst/>
              <a:rect l="l" t="t" r="r" b="b"/>
              <a:pathLst>
                <a:path w="1572" h="1497" extrusionOk="0">
                  <a:moveTo>
                    <a:pt x="1084" y="0"/>
                  </a:moveTo>
                  <a:cubicBezTo>
                    <a:pt x="1055" y="0"/>
                    <a:pt x="1034" y="38"/>
                    <a:pt x="1024" y="146"/>
                  </a:cubicBezTo>
                  <a:cubicBezTo>
                    <a:pt x="1000" y="574"/>
                    <a:pt x="846" y="610"/>
                    <a:pt x="560" y="681"/>
                  </a:cubicBezTo>
                  <a:cubicBezTo>
                    <a:pt x="298" y="753"/>
                    <a:pt x="72" y="1015"/>
                    <a:pt x="0" y="1348"/>
                  </a:cubicBezTo>
                  <a:cubicBezTo>
                    <a:pt x="59" y="1407"/>
                    <a:pt x="106" y="1496"/>
                    <a:pt x="184" y="1496"/>
                  </a:cubicBezTo>
                  <a:cubicBezTo>
                    <a:pt x="216" y="1496"/>
                    <a:pt x="253" y="1481"/>
                    <a:pt x="298" y="1443"/>
                  </a:cubicBezTo>
                  <a:cubicBezTo>
                    <a:pt x="667" y="1146"/>
                    <a:pt x="977" y="717"/>
                    <a:pt x="1488" y="693"/>
                  </a:cubicBezTo>
                  <a:cubicBezTo>
                    <a:pt x="1512" y="693"/>
                    <a:pt x="1536" y="622"/>
                    <a:pt x="1548" y="598"/>
                  </a:cubicBezTo>
                  <a:cubicBezTo>
                    <a:pt x="1572" y="431"/>
                    <a:pt x="1429" y="336"/>
                    <a:pt x="1417" y="193"/>
                  </a:cubicBezTo>
                  <a:cubicBezTo>
                    <a:pt x="1401" y="207"/>
                    <a:pt x="1384" y="213"/>
                    <a:pt x="1367" y="213"/>
                  </a:cubicBezTo>
                  <a:cubicBezTo>
                    <a:pt x="1265" y="213"/>
                    <a:pt x="1153"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4"/>
            <p:cNvSpPr/>
            <p:nvPr/>
          </p:nvSpPr>
          <p:spPr>
            <a:xfrm>
              <a:off x="8829078" y="4315253"/>
              <a:ext cx="30834" cy="37651"/>
            </a:xfrm>
            <a:custGeom>
              <a:avLst/>
              <a:gdLst/>
              <a:ahLst/>
              <a:cxnLst/>
              <a:rect l="l" t="t" r="r" b="b"/>
              <a:pathLst>
                <a:path w="977" h="1193" extrusionOk="0">
                  <a:moveTo>
                    <a:pt x="538" y="1"/>
                  </a:moveTo>
                  <a:cubicBezTo>
                    <a:pt x="441" y="1"/>
                    <a:pt x="349" y="149"/>
                    <a:pt x="167" y="443"/>
                  </a:cubicBezTo>
                  <a:cubicBezTo>
                    <a:pt x="155" y="455"/>
                    <a:pt x="120" y="467"/>
                    <a:pt x="108" y="479"/>
                  </a:cubicBezTo>
                  <a:cubicBezTo>
                    <a:pt x="36" y="621"/>
                    <a:pt x="24" y="776"/>
                    <a:pt x="1" y="943"/>
                  </a:cubicBezTo>
                  <a:cubicBezTo>
                    <a:pt x="24" y="1074"/>
                    <a:pt x="84" y="1157"/>
                    <a:pt x="167" y="1193"/>
                  </a:cubicBezTo>
                  <a:lnTo>
                    <a:pt x="382" y="1193"/>
                  </a:lnTo>
                  <a:cubicBezTo>
                    <a:pt x="739" y="1169"/>
                    <a:pt x="751" y="764"/>
                    <a:pt x="941" y="574"/>
                  </a:cubicBezTo>
                  <a:cubicBezTo>
                    <a:pt x="953" y="538"/>
                    <a:pt x="977" y="514"/>
                    <a:pt x="953" y="479"/>
                  </a:cubicBezTo>
                  <a:cubicBezTo>
                    <a:pt x="742" y="158"/>
                    <a:pt x="638" y="1"/>
                    <a:pt x="5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4"/>
            <p:cNvSpPr/>
            <p:nvPr/>
          </p:nvSpPr>
          <p:spPr>
            <a:xfrm>
              <a:off x="8637451" y="4492773"/>
              <a:ext cx="57534" cy="32128"/>
            </a:xfrm>
            <a:custGeom>
              <a:avLst/>
              <a:gdLst/>
              <a:ahLst/>
              <a:cxnLst/>
              <a:rect l="l" t="t" r="r" b="b"/>
              <a:pathLst>
                <a:path w="1823" h="1018" extrusionOk="0">
                  <a:moveTo>
                    <a:pt x="1342" y="0"/>
                  </a:moveTo>
                  <a:cubicBezTo>
                    <a:pt x="1073" y="0"/>
                    <a:pt x="818" y="112"/>
                    <a:pt x="584" y="330"/>
                  </a:cubicBezTo>
                  <a:cubicBezTo>
                    <a:pt x="274" y="378"/>
                    <a:pt x="227" y="735"/>
                    <a:pt x="0" y="902"/>
                  </a:cubicBezTo>
                  <a:cubicBezTo>
                    <a:pt x="84" y="985"/>
                    <a:pt x="168" y="1017"/>
                    <a:pt x="248" y="1017"/>
                  </a:cubicBezTo>
                  <a:cubicBezTo>
                    <a:pt x="386" y="1017"/>
                    <a:pt x="514" y="925"/>
                    <a:pt x="620" y="842"/>
                  </a:cubicBezTo>
                  <a:cubicBezTo>
                    <a:pt x="989" y="545"/>
                    <a:pt x="1429" y="414"/>
                    <a:pt x="1822" y="140"/>
                  </a:cubicBezTo>
                  <a:lnTo>
                    <a:pt x="1774" y="92"/>
                  </a:lnTo>
                  <a:cubicBezTo>
                    <a:pt x="1627" y="31"/>
                    <a:pt x="1483" y="0"/>
                    <a:pt x="13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4"/>
            <p:cNvSpPr/>
            <p:nvPr/>
          </p:nvSpPr>
          <p:spPr>
            <a:xfrm>
              <a:off x="8546151" y="4523890"/>
              <a:ext cx="26321" cy="38756"/>
            </a:xfrm>
            <a:custGeom>
              <a:avLst/>
              <a:gdLst/>
              <a:ahLst/>
              <a:cxnLst/>
              <a:rect l="l" t="t" r="r" b="b"/>
              <a:pathLst>
                <a:path w="834" h="1228" extrusionOk="0">
                  <a:moveTo>
                    <a:pt x="216" y="0"/>
                  </a:moveTo>
                  <a:cubicBezTo>
                    <a:pt x="116" y="0"/>
                    <a:pt x="97" y="264"/>
                    <a:pt x="0" y="273"/>
                  </a:cubicBezTo>
                  <a:cubicBezTo>
                    <a:pt x="12" y="440"/>
                    <a:pt x="12" y="595"/>
                    <a:pt x="24" y="761"/>
                  </a:cubicBezTo>
                  <a:cubicBezTo>
                    <a:pt x="156" y="912"/>
                    <a:pt x="198" y="1228"/>
                    <a:pt x="406" y="1228"/>
                  </a:cubicBezTo>
                  <a:cubicBezTo>
                    <a:pt x="460" y="1228"/>
                    <a:pt x="526" y="1206"/>
                    <a:pt x="607" y="1154"/>
                  </a:cubicBezTo>
                  <a:cubicBezTo>
                    <a:pt x="596" y="1059"/>
                    <a:pt x="548" y="1011"/>
                    <a:pt x="476" y="999"/>
                  </a:cubicBezTo>
                  <a:cubicBezTo>
                    <a:pt x="215" y="976"/>
                    <a:pt x="238" y="714"/>
                    <a:pt x="357" y="678"/>
                  </a:cubicBezTo>
                  <a:cubicBezTo>
                    <a:pt x="834" y="464"/>
                    <a:pt x="429" y="297"/>
                    <a:pt x="357" y="118"/>
                  </a:cubicBezTo>
                  <a:cubicBezTo>
                    <a:pt x="296" y="32"/>
                    <a:pt x="251" y="0"/>
                    <a:pt x="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4"/>
            <p:cNvSpPr/>
            <p:nvPr/>
          </p:nvSpPr>
          <p:spPr>
            <a:xfrm>
              <a:off x="8943322" y="4074078"/>
              <a:ext cx="25185" cy="52263"/>
            </a:xfrm>
            <a:custGeom>
              <a:avLst/>
              <a:gdLst/>
              <a:ahLst/>
              <a:cxnLst/>
              <a:rect l="l" t="t" r="r" b="b"/>
              <a:pathLst>
                <a:path w="798" h="1656" extrusionOk="0">
                  <a:moveTo>
                    <a:pt x="798" y="0"/>
                  </a:moveTo>
                  <a:lnTo>
                    <a:pt x="798" y="0"/>
                  </a:lnTo>
                  <a:cubicBezTo>
                    <a:pt x="750" y="36"/>
                    <a:pt x="643" y="96"/>
                    <a:pt x="643" y="131"/>
                  </a:cubicBezTo>
                  <a:cubicBezTo>
                    <a:pt x="703" y="691"/>
                    <a:pt x="405" y="846"/>
                    <a:pt x="0" y="882"/>
                  </a:cubicBezTo>
                  <a:cubicBezTo>
                    <a:pt x="119" y="1132"/>
                    <a:pt x="393" y="1310"/>
                    <a:pt x="345" y="1655"/>
                  </a:cubicBezTo>
                  <a:cubicBezTo>
                    <a:pt x="595" y="1143"/>
                    <a:pt x="774" y="608"/>
                    <a:pt x="7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4"/>
            <p:cNvSpPr/>
            <p:nvPr/>
          </p:nvSpPr>
          <p:spPr>
            <a:xfrm>
              <a:off x="8617537" y="4502461"/>
              <a:ext cx="38724" cy="18431"/>
            </a:xfrm>
            <a:custGeom>
              <a:avLst/>
              <a:gdLst/>
              <a:ahLst/>
              <a:cxnLst/>
              <a:rect l="l" t="t" r="r" b="b"/>
              <a:pathLst>
                <a:path w="1227" h="584" extrusionOk="0">
                  <a:moveTo>
                    <a:pt x="575" y="1"/>
                  </a:moveTo>
                  <a:cubicBezTo>
                    <a:pt x="478" y="1"/>
                    <a:pt x="387" y="34"/>
                    <a:pt x="310" y="154"/>
                  </a:cubicBezTo>
                  <a:cubicBezTo>
                    <a:pt x="0" y="452"/>
                    <a:pt x="310" y="476"/>
                    <a:pt x="441" y="559"/>
                  </a:cubicBezTo>
                  <a:cubicBezTo>
                    <a:pt x="512" y="583"/>
                    <a:pt x="572" y="583"/>
                    <a:pt x="655" y="583"/>
                  </a:cubicBezTo>
                  <a:cubicBezTo>
                    <a:pt x="662" y="584"/>
                    <a:pt x="669" y="584"/>
                    <a:pt x="676" y="584"/>
                  </a:cubicBezTo>
                  <a:cubicBezTo>
                    <a:pt x="975" y="584"/>
                    <a:pt x="936" y="83"/>
                    <a:pt x="1227" y="71"/>
                  </a:cubicBezTo>
                  <a:cubicBezTo>
                    <a:pt x="1210" y="30"/>
                    <a:pt x="1183" y="12"/>
                    <a:pt x="1148" y="12"/>
                  </a:cubicBezTo>
                  <a:cubicBezTo>
                    <a:pt x="1132" y="12"/>
                    <a:pt x="1115" y="16"/>
                    <a:pt x="1096" y="23"/>
                  </a:cubicBezTo>
                  <a:cubicBezTo>
                    <a:pt x="1051" y="47"/>
                    <a:pt x="1003" y="56"/>
                    <a:pt x="954" y="56"/>
                  </a:cubicBezTo>
                  <a:cubicBezTo>
                    <a:pt x="830" y="56"/>
                    <a:pt x="698" y="1"/>
                    <a:pt x="5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4"/>
            <p:cNvSpPr/>
            <p:nvPr/>
          </p:nvSpPr>
          <p:spPr>
            <a:xfrm>
              <a:off x="8872661" y="4260340"/>
              <a:ext cx="18463" cy="33201"/>
            </a:xfrm>
            <a:custGeom>
              <a:avLst/>
              <a:gdLst/>
              <a:ahLst/>
              <a:cxnLst/>
              <a:rect l="l" t="t" r="r" b="b"/>
              <a:pathLst>
                <a:path w="585" h="1052" extrusionOk="0">
                  <a:moveTo>
                    <a:pt x="77" y="1"/>
                  </a:moveTo>
                  <a:cubicBezTo>
                    <a:pt x="53" y="1"/>
                    <a:pt x="27" y="19"/>
                    <a:pt x="1" y="52"/>
                  </a:cubicBezTo>
                  <a:cubicBezTo>
                    <a:pt x="215" y="349"/>
                    <a:pt x="144" y="718"/>
                    <a:pt x="227" y="1052"/>
                  </a:cubicBezTo>
                  <a:cubicBezTo>
                    <a:pt x="441" y="849"/>
                    <a:pt x="548" y="599"/>
                    <a:pt x="584" y="302"/>
                  </a:cubicBezTo>
                  <a:cubicBezTo>
                    <a:pt x="525" y="194"/>
                    <a:pt x="406" y="254"/>
                    <a:pt x="346" y="171"/>
                  </a:cubicBezTo>
                  <a:lnTo>
                    <a:pt x="132" y="40"/>
                  </a:lnTo>
                  <a:cubicBezTo>
                    <a:pt x="116" y="13"/>
                    <a:pt x="97" y="1"/>
                    <a:pt x="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4"/>
            <p:cNvSpPr/>
            <p:nvPr/>
          </p:nvSpPr>
          <p:spPr>
            <a:xfrm>
              <a:off x="8858396" y="4292751"/>
              <a:ext cx="21429" cy="36483"/>
            </a:xfrm>
            <a:custGeom>
              <a:avLst/>
              <a:gdLst/>
              <a:ahLst/>
              <a:cxnLst/>
              <a:rect l="l" t="t" r="r" b="b"/>
              <a:pathLst>
                <a:path w="679" h="1156" extrusionOk="0">
                  <a:moveTo>
                    <a:pt x="369" y="1"/>
                  </a:moveTo>
                  <a:cubicBezTo>
                    <a:pt x="262" y="1"/>
                    <a:pt x="191" y="49"/>
                    <a:pt x="131" y="144"/>
                  </a:cubicBezTo>
                  <a:cubicBezTo>
                    <a:pt x="477" y="477"/>
                    <a:pt x="0" y="811"/>
                    <a:pt x="131" y="1156"/>
                  </a:cubicBezTo>
                  <a:cubicBezTo>
                    <a:pt x="369" y="799"/>
                    <a:pt x="536" y="406"/>
                    <a:pt x="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4"/>
            <p:cNvSpPr/>
            <p:nvPr/>
          </p:nvSpPr>
          <p:spPr>
            <a:xfrm>
              <a:off x="8561173" y="4544151"/>
              <a:ext cx="22565" cy="16569"/>
            </a:xfrm>
            <a:custGeom>
              <a:avLst/>
              <a:gdLst/>
              <a:ahLst/>
              <a:cxnLst/>
              <a:rect l="l" t="t" r="r" b="b"/>
              <a:pathLst>
                <a:path w="715" h="525" extrusionOk="0">
                  <a:moveTo>
                    <a:pt x="667" y="0"/>
                  </a:moveTo>
                  <a:cubicBezTo>
                    <a:pt x="477" y="179"/>
                    <a:pt x="131" y="36"/>
                    <a:pt x="0" y="369"/>
                  </a:cubicBezTo>
                  <a:cubicBezTo>
                    <a:pt x="36" y="417"/>
                    <a:pt x="84" y="476"/>
                    <a:pt x="131" y="524"/>
                  </a:cubicBezTo>
                  <a:cubicBezTo>
                    <a:pt x="298" y="310"/>
                    <a:pt x="715" y="476"/>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4"/>
            <p:cNvSpPr/>
            <p:nvPr/>
          </p:nvSpPr>
          <p:spPr>
            <a:xfrm>
              <a:off x="8883580" y="4237523"/>
              <a:ext cx="18431" cy="31970"/>
            </a:xfrm>
            <a:custGeom>
              <a:avLst/>
              <a:gdLst/>
              <a:ahLst/>
              <a:cxnLst/>
              <a:rect l="l" t="t" r="r" b="b"/>
              <a:pathLst>
                <a:path w="584" h="1013" extrusionOk="0">
                  <a:moveTo>
                    <a:pt x="583" y="1"/>
                  </a:moveTo>
                  <a:lnTo>
                    <a:pt x="583" y="1"/>
                  </a:lnTo>
                  <a:cubicBezTo>
                    <a:pt x="274" y="191"/>
                    <a:pt x="345" y="715"/>
                    <a:pt x="0" y="882"/>
                  </a:cubicBezTo>
                  <a:cubicBezTo>
                    <a:pt x="60" y="977"/>
                    <a:pt x="155" y="1013"/>
                    <a:pt x="238" y="1013"/>
                  </a:cubicBezTo>
                  <a:cubicBezTo>
                    <a:pt x="417" y="703"/>
                    <a:pt x="583" y="382"/>
                    <a:pt x="5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4"/>
            <p:cNvSpPr/>
            <p:nvPr/>
          </p:nvSpPr>
          <p:spPr>
            <a:xfrm>
              <a:off x="8841102" y="4333336"/>
              <a:ext cx="17705" cy="28593"/>
            </a:xfrm>
            <a:custGeom>
              <a:avLst/>
              <a:gdLst/>
              <a:ahLst/>
              <a:cxnLst/>
              <a:rect l="l" t="t" r="r" b="b"/>
              <a:pathLst>
                <a:path w="561" h="906" extrusionOk="0">
                  <a:moveTo>
                    <a:pt x="560" y="1"/>
                  </a:moveTo>
                  <a:lnTo>
                    <a:pt x="560" y="1"/>
                  </a:lnTo>
                  <a:cubicBezTo>
                    <a:pt x="310" y="120"/>
                    <a:pt x="239" y="465"/>
                    <a:pt x="1" y="620"/>
                  </a:cubicBezTo>
                  <a:cubicBezTo>
                    <a:pt x="13" y="715"/>
                    <a:pt x="24" y="798"/>
                    <a:pt x="24" y="906"/>
                  </a:cubicBezTo>
                  <a:cubicBezTo>
                    <a:pt x="263" y="656"/>
                    <a:pt x="477" y="370"/>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4"/>
            <p:cNvSpPr/>
            <p:nvPr/>
          </p:nvSpPr>
          <p:spPr>
            <a:xfrm>
              <a:off x="8793384" y="3818449"/>
              <a:ext cx="63530" cy="96605"/>
            </a:xfrm>
            <a:custGeom>
              <a:avLst/>
              <a:gdLst/>
              <a:ahLst/>
              <a:cxnLst/>
              <a:rect l="l" t="t" r="r" b="b"/>
              <a:pathLst>
                <a:path w="2013" h="3061" extrusionOk="0">
                  <a:moveTo>
                    <a:pt x="438" y="0"/>
                  </a:moveTo>
                  <a:cubicBezTo>
                    <a:pt x="314" y="0"/>
                    <a:pt x="171" y="44"/>
                    <a:pt x="1" y="147"/>
                  </a:cubicBezTo>
                  <a:cubicBezTo>
                    <a:pt x="227" y="361"/>
                    <a:pt x="584" y="576"/>
                    <a:pt x="96" y="873"/>
                  </a:cubicBezTo>
                  <a:cubicBezTo>
                    <a:pt x="215" y="933"/>
                    <a:pt x="227" y="1088"/>
                    <a:pt x="191" y="1195"/>
                  </a:cubicBezTo>
                  <a:cubicBezTo>
                    <a:pt x="117" y="1471"/>
                    <a:pt x="101" y="1527"/>
                    <a:pt x="245" y="1527"/>
                  </a:cubicBezTo>
                  <a:cubicBezTo>
                    <a:pt x="288" y="1527"/>
                    <a:pt x="344" y="1522"/>
                    <a:pt x="417" y="1516"/>
                  </a:cubicBezTo>
                  <a:cubicBezTo>
                    <a:pt x="512" y="1588"/>
                    <a:pt x="620" y="1635"/>
                    <a:pt x="703" y="1683"/>
                  </a:cubicBezTo>
                  <a:cubicBezTo>
                    <a:pt x="774" y="1731"/>
                    <a:pt x="858" y="1754"/>
                    <a:pt x="834" y="1850"/>
                  </a:cubicBezTo>
                  <a:cubicBezTo>
                    <a:pt x="821" y="1919"/>
                    <a:pt x="782" y="1932"/>
                    <a:pt x="737" y="1932"/>
                  </a:cubicBezTo>
                  <a:cubicBezTo>
                    <a:pt x="712" y="1932"/>
                    <a:pt x="685" y="1928"/>
                    <a:pt x="660" y="1928"/>
                  </a:cubicBezTo>
                  <a:cubicBezTo>
                    <a:pt x="645" y="1928"/>
                    <a:pt x="632" y="1929"/>
                    <a:pt x="620" y="1933"/>
                  </a:cubicBezTo>
                  <a:cubicBezTo>
                    <a:pt x="489" y="1957"/>
                    <a:pt x="405" y="1981"/>
                    <a:pt x="405" y="2147"/>
                  </a:cubicBezTo>
                  <a:cubicBezTo>
                    <a:pt x="453" y="2231"/>
                    <a:pt x="501" y="2314"/>
                    <a:pt x="536" y="2397"/>
                  </a:cubicBezTo>
                  <a:cubicBezTo>
                    <a:pt x="572" y="2528"/>
                    <a:pt x="679" y="2588"/>
                    <a:pt x="763" y="2647"/>
                  </a:cubicBezTo>
                  <a:cubicBezTo>
                    <a:pt x="774" y="2683"/>
                    <a:pt x="774" y="2707"/>
                    <a:pt x="763" y="2743"/>
                  </a:cubicBezTo>
                  <a:cubicBezTo>
                    <a:pt x="769" y="2742"/>
                    <a:pt x="775" y="2742"/>
                    <a:pt x="780" y="2742"/>
                  </a:cubicBezTo>
                  <a:cubicBezTo>
                    <a:pt x="959" y="2742"/>
                    <a:pt x="961" y="3061"/>
                    <a:pt x="1138" y="3061"/>
                  </a:cubicBezTo>
                  <a:cubicBezTo>
                    <a:pt x="1154" y="3061"/>
                    <a:pt x="1172" y="3058"/>
                    <a:pt x="1191" y="3052"/>
                  </a:cubicBezTo>
                  <a:cubicBezTo>
                    <a:pt x="1405" y="2576"/>
                    <a:pt x="1179" y="1826"/>
                    <a:pt x="2013" y="1695"/>
                  </a:cubicBezTo>
                  <a:cubicBezTo>
                    <a:pt x="1718" y="1593"/>
                    <a:pt x="1704" y="1276"/>
                    <a:pt x="1467" y="1276"/>
                  </a:cubicBezTo>
                  <a:cubicBezTo>
                    <a:pt x="1455" y="1276"/>
                    <a:pt x="1443" y="1276"/>
                    <a:pt x="1429" y="1278"/>
                  </a:cubicBezTo>
                  <a:cubicBezTo>
                    <a:pt x="1382" y="1286"/>
                    <a:pt x="1335" y="1403"/>
                    <a:pt x="1285" y="1403"/>
                  </a:cubicBezTo>
                  <a:cubicBezTo>
                    <a:pt x="1258" y="1403"/>
                    <a:pt x="1231" y="1372"/>
                    <a:pt x="1203" y="1278"/>
                  </a:cubicBezTo>
                  <a:cubicBezTo>
                    <a:pt x="1179" y="1159"/>
                    <a:pt x="1120" y="1040"/>
                    <a:pt x="1298" y="992"/>
                  </a:cubicBezTo>
                  <a:cubicBezTo>
                    <a:pt x="1358" y="981"/>
                    <a:pt x="1441" y="921"/>
                    <a:pt x="1358" y="838"/>
                  </a:cubicBezTo>
                  <a:cubicBezTo>
                    <a:pt x="1071" y="523"/>
                    <a:pt x="871" y="0"/>
                    <a:pt x="4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4"/>
            <p:cNvSpPr/>
            <p:nvPr/>
          </p:nvSpPr>
          <p:spPr>
            <a:xfrm>
              <a:off x="8820809" y="4088564"/>
              <a:ext cx="54536" cy="60690"/>
            </a:xfrm>
            <a:custGeom>
              <a:avLst/>
              <a:gdLst/>
              <a:ahLst/>
              <a:cxnLst/>
              <a:rect l="l" t="t" r="r" b="b"/>
              <a:pathLst>
                <a:path w="1728" h="1923" extrusionOk="0">
                  <a:moveTo>
                    <a:pt x="1367" y="0"/>
                  </a:moveTo>
                  <a:cubicBezTo>
                    <a:pt x="1120" y="0"/>
                    <a:pt x="941" y="176"/>
                    <a:pt x="786" y="399"/>
                  </a:cubicBezTo>
                  <a:cubicBezTo>
                    <a:pt x="759" y="602"/>
                    <a:pt x="696" y="663"/>
                    <a:pt x="619" y="663"/>
                  </a:cubicBezTo>
                  <a:cubicBezTo>
                    <a:pt x="528" y="663"/>
                    <a:pt x="418" y="580"/>
                    <a:pt x="322" y="542"/>
                  </a:cubicBezTo>
                  <a:lnTo>
                    <a:pt x="322" y="542"/>
                  </a:lnTo>
                  <a:cubicBezTo>
                    <a:pt x="358" y="875"/>
                    <a:pt x="72" y="1042"/>
                    <a:pt x="1" y="1327"/>
                  </a:cubicBezTo>
                  <a:cubicBezTo>
                    <a:pt x="227" y="1530"/>
                    <a:pt x="441" y="1744"/>
                    <a:pt x="656" y="1923"/>
                  </a:cubicBezTo>
                  <a:lnTo>
                    <a:pt x="1096" y="1923"/>
                  </a:lnTo>
                  <a:cubicBezTo>
                    <a:pt x="1227" y="1649"/>
                    <a:pt x="1179" y="1220"/>
                    <a:pt x="1596" y="1196"/>
                  </a:cubicBezTo>
                  <a:cubicBezTo>
                    <a:pt x="1608" y="1196"/>
                    <a:pt x="1596" y="1089"/>
                    <a:pt x="1548" y="1042"/>
                  </a:cubicBezTo>
                  <a:cubicBezTo>
                    <a:pt x="1501" y="994"/>
                    <a:pt x="1489" y="923"/>
                    <a:pt x="1441" y="899"/>
                  </a:cubicBezTo>
                  <a:cubicBezTo>
                    <a:pt x="1410" y="870"/>
                    <a:pt x="1369" y="864"/>
                    <a:pt x="1326" y="864"/>
                  </a:cubicBezTo>
                  <a:cubicBezTo>
                    <a:pt x="1288" y="864"/>
                    <a:pt x="1248" y="869"/>
                    <a:pt x="1211" y="869"/>
                  </a:cubicBezTo>
                  <a:cubicBezTo>
                    <a:pt x="1132" y="869"/>
                    <a:pt x="1066" y="845"/>
                    <a:pt x="1060" y="696"/>
                  </a:cubicBezTo>
                  <a:cubicBezTo>
                    <a:pt x="1037" y="482"/>
                    <a:pt x="1251" y="434"/>
                    <a:pt x="1394" y="363"/>
                  </a:cubicBezTo>
                  <a:cubicBezTo>
                    <a:pt x="1513" y="303"/>
                    <a:pt x="1727" y="268"/>
                    <a:pt x="1548" y="30"/>
                  </a:cubicBezTo>
                  <a:cubicBezTo>
                    <a:pt x="1484" y="10"/>
                    <a:pt x="1424" y="0"/>
                    <a:pt x="13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4"/>
            <p:cNvSpPr/>
            <p:nvPr/>
          </p:nvSpPr>
          <p:spPr>
            <a:xfrm>
              <a:off x="8659227" y="3549345"/>
              <a:ext cx="48886" cy="67097"/>
            </a:xfrm>
            <a:custGeom>
              <a:avLst/>
              <a:gdLst/>
              <a:ahLst/>
              <a:cxnLst/>
              <a:rect l="l" t="t" r="r" b="b"/>
              <a:pathLst>
                <a:path w="1549" h="2126" extrusionOk="0">
                  <a:moveTo>
                    <a:pt x="774" y="0"/>
                  </a:moveTo>
                  <a:cubicBezTo>
                    <a:pt x="713" y="0"/>
                    <a:pt x="642" y="23"/>
                    <a:pt x="561" y="78"/>
                  </a:cubicBezTo>
                  <a:cubicBezTo>
                    <a:pt x="561" y="256"/>
                    <a:pt x="465" y="328"/>
                    <a:pt x="311" y="328"/>
                  </a:cubicBezTo>
                  <a:cubicBezTo>
                    <a:pt x="144" y="328"/>
                    <a:pt x="1" y="364"/>
                    <a:pt x="13" y="602"/>
                  </a:cubicBezTo>
                  <a:cubicBezTo>
                    <a:pt x="49" y="560"/>
                    <a:pt x="78" y="544"/>
                    <a:pt x="103" y="544"/>
                  </a:cubicBezTo>
                  <a:cubicBezTo>
                    <a:pt x="186" y="544"/>
                    <a:pt x="212" y="732"/>
                    <a:pt x="288" y="732"/>
                  </a:cubicBezTo>
                  <a:cubicBezTo>
                    <a:pt x="299" y="732"/>
                    <a:pt x="310" y="729"/>
                    <a:pt x="322" y="721"/>
                  </a:cubicBezTo>
                  <a:cubicBezTo>
                    <a:pt x="501" y="721"/>
                    <a:pt x="608" y="816"/>
                    <a:pt x="680" y="995"/>
                  </a:cubicBezTo>
                  <a:cubicBezTo>
                    <a:pt x="846" y="1149"/>
                    <a:pt x="834" y="1316"/>
                    <a:pt x="703" y="1459"/>
                  </a:cubicBezTo>
                  <a:cubicBezTo>
                    <a:pt x="584" y="1471"/>
                    <a:pt x="430" y="1435"/>
                    <a:pt x="346" y="1590"/>
                  </a:cubicBezTo>
                  <a:cubicBezTo>
                    <a:pt x="680" y="1816"/>
                    <a:pt x="1037" y="2042"/>
                    <a:pt x="1442" y="2126"/>
                  </a:cubicBezTo>
                  <a:cubicBezTo>
                    <a:pt x="1549" y="1947"/>
                    <a:pt x="1537" y="1769"/>
                    <a:pt x="1454" y="1578"/>
                  </a:cubicBezTo>
                  <a:cubicBezTo>
                    <a:pt x="1358" y="1161"/>
                    <a:pt x="1120" y="816"/>
                    <a:pt x="1073" y="375"/>
                  </a:cubicBezTo>
                  <a:cubicBezTo>
                    <a:pt x="1046" y="198"/>
                    <a:pt x="953" y="0"/>
                    <a:pt x="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4"/>
            <p:cNvSpPr/>
            <p:nvPr/>
          </p:nvSpPr>
          <p:spPr>
            <a:xfrm>
              <a:off x="8661499" y="3600250"/>
              <a:ext cx="64288" cy="41691"/>
            </a:xfrm>
            <a:custGeom>
              <a:avLst/>
              <a:gdLst/>
              <a:ahLst/>
              <a:cxnLst/>
              <a:rect l="l" t="t" r="r" b="b"/>
              <a:pathLst>
                <a:path w="2037" h="1321" extrusionOk="0">
                  <a:moveTo>
                    <a:pt x="274" y="1"/>
                  </a:moveTo>
                  <a:lnTo>
                    <a:pt x="274" y="1"/>
                  </a:lnTo>
                  <a:cubicBezTo>
                    <a:pt x="0" y="537"/>
                    <a:pt x="727" y="275"/>
                    <a:pt x="679" y="644"/>
                  </a:cubicBezTo>
                  <a:cubicBezTo>
                    <a:pt x="724" y="636"/>
                    <a:pt x="768" y="632"/>
                    <a:pt x="810" y="632"/>
                  </a:cubicBezTo>
                  <a:cubicBezTo>
                    <a:pt x="1154" y="632"/>
                    <a:pt x="1390" y="882"/>
                    <a:pt x="1560" y="1179"/>
                  </a:cubicBezTo>
                  <a:cubicBezTo>
                    <a:pt x="1622" y="1284"/>
                    <a:pt x="1670" y="1320"/>
                    <a:pt x="1710" y="1320"/>
                  </a:cubicBezTo>
                  <a:cubicBezTo>
                    <a:pt x="1795" y="1320"/>
                    <a:pt x="1849" y="1160"/>
                    <a:pt x="1929" y="1120"/>
                  </a:cubicBezTo>
                  <a:cubicBezTo>
                    <a:pt x="2024" y="1025"/>
                    <a:pt x="1953" y="858"/>
                    <a:pt x="2036" y="751"/>
                  </a:cubicBezTo>
                  <a:cubicBezTo>
                    <a:pt x="2013" y="441"/>
                    <a:pt x="1882" y="275"/>
                    <a:pt x="1596" y="251"/>
                  </a:cubicBezTo>
                  <a:cubicBezTo>
                    <a:pt x="1513" y="322"/>
                    <a:pt x="1441" y="382"/>
                    <a:pt x="1393" y="489"/>
                  </a:cubicBezTo>
                  <a:cubicBezTo>
                    <a:pt x="1048" y="275"/>
                    <a:pt x="691" y="36"/>
                    <a:pt x="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4"/>
            <p:cNvSpPr/>
            <p:nvPr/>
          </p:nvSpPr>
          <p:spPr>
            <a:xfrm>
              <a:off x="8797140" y="4271733"/>
              <a:ext cx="38345" cy="71042"/>
            </a:xfrm>
            <a:custGeom>
              <a:avLst/>
              <a:gdLst/>
              <a:ahLst/>
              <a:cxnLst/>
              <a:rect l="l" t="t" r="r" b="b"/>
              <a:pathLst>
                <a:path w="1215" h="2251" extrusionOk="0">
                  <a:moveTo>
                    <a:pt x="263" y="0"/>
                  </a:moveTo>
                  <a:lnTo>
                    <a:pt x="263" y="0"/>
                  </a:lnTo>
                  <a:cubicBezTo>
                    <a:pt x="798" y="762"/>
                    <a:pt x="774" y="917"/>
                    <a:pt x="120" y="1536"/>
                  </a:cubicBezTo>
                  <a:cubicBezTo>
                    <a:pt x="108" y="1536"/>
                    <a:pt x="96" y="1548"/>
                    <a:pt x="84" y="1560"/>
                  </a:cubicBezTo>
                  <a:cubicBezTo>
                    <a:pt x="1" y="1643"/>
                    <a:pt x="1" y="1715"/>
                    <a:pt x="48" y="1822"/>
                  </a:cubicBezTo>
                  <a:cubicBezTo>
                    <a:pt x="67" y="1819"/>
                    <a:pt x="84" y="1818"/>
                    <a:pt x="101" y="1818"/>
                  </a:cubicBezTo>
                  <a:cubicBezTo>
                    <a:pt x="393" y="1818"/>
                    <a:pt x="492" y="2183"/>
                    <a:pt x="751" y="2250"/>
                  </a:cubicBezTo>
                  <a:cubicBezTo>
                    <a:pt x="917" y="2143"/>
                    <a:pt x="1096" y="2024"/>
                    <a:pt x="1191" y="1834"/>
                  </a:cubicBezTo>
                  <a:lnTo>
                    <a:pt x="1215" y="1822"/>
                  </a:lnTo>
                  <a:cubicBezTo>
                    <a:pt x="1132" y="1715"/>
                    <a:pt x="1132" y="1536"/>
                    <a:pt x="977" y="1500"/>
                  </a:cubicBezTo>
                  <a:cubicBezTo>
                    <a:pt x="970" y="1499"/>
                    <a:pt x="964" y="1498"/>
                    <a:pt x="959" y="1498"/>
                  </a:cubicBezTo>
                  <a:cubicBezTo>
                    <a:pt x="852" y="1498"/>
                    <a:pt x="946" y="1756"/>
                    <a:pt x="868" y="1756"/>
                  </a:cubicBezTo>
                  <a:cubicBezTo>
                    <a:pt x="849" y="1756"/>
                    <a:pt x="819" y="1741"/>
                    <a:pt x="774" y="1703"/>
                  </a:cubicBezTo>
                  <a:cubicBezTo>
                    <a:pt x="632" y="1584"/>
                    <a:pt x="798" y="1441"/>
                    <a:pt x="858" y="1298"/>
                  </a:cubicBezTo>
                  <a:cubicBezTo>
                    <a:pt x="1155" y="631"/>
                    <a:pt x="882" y="95"/>
                    <a:pt x="2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4"/>
            <p:cNvSpPr/>
            <p:nvPr/>
          </p:nvSpPr>
          <p:spPr>
            <a:xfrm>
              <a:off x="8850664" y="4121417"/>
              <a:ext cx="32917" cy="28404"/>
            </a:xfrm>
            <a:custGeom>
              <a:avLst/>
              <a:gdLst/>
              <a:ahLst/>
              <a:cxnLst/>
              <a:rect l="l" t="t" r="r" b="b"/>
              <a:pathLst>
                <a:path w="1043" h="900" extrusionOk="0">
                  <a:moveTo>
                    <a:pt x="591" y="1"/>
                  </a:moveTo>
                  <a:cubicBezTo>
                    <a:pt x="591" y="94"/>
                    <a:pt x="591" y="160"/>
                    <a:pt x="489" y="160"/>
                  </a:cubicBezTo>
                  <a:cubicBezTo>
                    <a:pt x="474" y="160"/>
                    <a:pt x="456" y="159"/>
                    <a:pt x="436" y="155"/>
                  </a:cubicBezTo>
                  <a:cubicBezTo>
                    <a:pt x="366" y="146"/>
                    <a:pt x="307" y="140"/>
                    <a:pt x="257" y="140"/>
                  </a:cubicBezTo>
                  <a:cubicBezTo>
                    <a:pt x="1" y="140"/>
                    <a:pt x="1" y="296"/>
                    <a:pt x="150" y="894"/>
                  </a:cubicBezTo>
                  <a:cubicBezTo>
                    <a:pt x="227" y="894"/>
                    <a:pt x="302" y="897"/>
                    <a:pt x="372" y="897"/>
                  </a:cubicBezTo>
                  <a:cubicBezTo>
                    <a:pt x="442" y="897"/>
                    <a:pt x="507" y="894"/>
                    <a:pt x="567" y="882"/>
                  </a:cubicBezTo>
                  <a:cubicBezTo>
                    <a:pt x="639" y="882"/>
                    <a:pt x="727" y="900"/>
                    <a:pt x="801" y="900"/>
                  </a:cubicBezTo>
                  <a:cubicBezTo>
                    <a:pt x="886" y="900"/>
                    <a:pt x="953" y="876"/>
                    <a:pt x="960" y="775"/>
                  </a:cubicBezTo>
                  <a:cubicBezTo>
                    <a:pt x="972" y="596"/>
                    <a:pt x="1043" y="310"/>
                    <a:pt x="805" y="179"/>
                  </a:cubicBezTo>
                  <a:cubicBezTo>
                    <a:pt x="733" y="132"/>
                    <a:pt x="662" y="60"/>
                    <a:pt x="5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4"/>
            <p:cNvSpPr/>
            <p:nvPr/>
          </p:nvSpPr>
          <p:spPr>
            <a:xfrm>
              <a:off x="8922114" y="4057320"/>
              <a:ext cx="29509" cy="39324"/>
            </a:xfrm>
            <a:custGeom>
              <a:avLst/>
              <a:gdLst/>
              <a:ahLst/>
              <a:cxnLst/>
              <a:rect l="l" t="t" r="r" b="b"/>
              <a:pathLst>
                <a:path w="935" h="1246" extrusionOk="0">
                  <a:moveTo>
                    <a:pt x="737" y="0"/>
                  </a:moveTo>
                  <a:cubicBezTo>
                    <a:pt x="423" y="0"/>
                    <a:pt x="409" y="590"/>
                    <a:pt x="94" y="590"/>
                  </a:cubicBezTo>
                  <a:cubicBezTo>
                    <a:pt x="70" y="590"/>
                    <a:pt x="45" y="586"/>
                    <a:pt x="17" y="579"/>
                  </a:cubicBezTo>
                  <a:cubicBezTo>
                    <a:pt x="17" y="578"/>
                    <a:pt x="16" y="578"/>
                    <a:pt x="16" y="578"/>
                  </a:cubicBezTo>
                  <a:lnTo>
                    <a:pt x="16" y="578"/>
                  </a:lnTo>
                  <a:cubicBezTo>
                    <a:pt x="1" y="578"/>
                    <a:pt x="133" y="1014"/>
                    <a:pt x="5" y="1246"/>
                  </a:cubicBezTo>
                  <a:cubicBezTo>
                    <a:pt x="196" y="1024"/>
                    <a:pt x="284" y="920"/>
                    <a:pt x="357" y="920"/>
                  </a:cubicBezTo>
                  <a:cubicBezTo>
                    <a:pt x="420" y="920"/>
                    <a:pt x="470" y="1000"/>
                    <a:pt x="565" y="1151"/>
                  </a:cubicBezTo>
                  <a:cubicBezTo>
                    <a:pt x="583" y="1174"/>
                    <a:pt x="604" y="1186"/>
                    <a:pt x="623" y="1186"/>
                  </a:cubicBezTo>
                  <a:cubicBezTo>
                    <a:pt x="642" y="1186"/>
                    <a:pt x="660" y="1174"/>
                    <a:pt x="672" y="1151"/>
                  </a:cubicBezTo>
                  <a:cubicBezTo>
                    <a:pt x="744" y="1127"/>
                    <a:pt x="803" y="1079"/>
                    <a:pt x="863" y="1032"/>
                  </a:cubicBezTo>
                  <a:cubicBezTo>
                    <a:pt x="922" y="996"/>
                    <a:pt x="934" y="948"/>
                    <a:pt x="863" y="901"/>
                  </a:cubicBezTo>
                  <a:cubicBezTo>
                    <a:pt x="434" y="603"/>
                    <a:pt x="684" y="317"/>
                    <a:pt x="922" y="55"/>
                  </a:cubicBezTo>
                  <a:cubicBezTo>
                    <a:pt x="850" y="17"/>
                    <a:pt x="789"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4"/>
            <p:cNvSpPr/>
            <p:nvPr/>
          </p:nvSpPr>
          <p:spPr>
            <a:xfrm>
              <a:off x="8843374" y="3982399"/>
              <a:ext cx="31970" cy="63215"/>
            </a:xfrm>
            <a:custGeom>
              <a:avLst/>
              <a:gdLst/>
              <a:ahLst/>
              <a:cxnLst/>
              <a:rect l="l" t="t" r="r" b="b"/>
              <a:pathLst>
                <a:path w="1013" h="2003" extrusionOk="0">
                  <a:moveTo>
                    <a:pt x="179" y="0"/>
                  </a:moveTo>
                  <a:cubicBezTo>
                    <a:pt x="0" y="131"/>
                    <a:pt x="83" y="322"/>
                    <a:pt x="60" y="512"/>
                  </a:cubicBezTo>
                  <a:cubicBezTo>
                    <a:pt x="0" y="893"/>
                    <a:pt x="131" y="1262"/>
                    <a:pt x="143" y="1643"/>
                  </a:cubicBezTo>
                  <a:cubicBezTo>
                    <a:pt x="204" y="1617"/>
                    <a:pt x="252" y="1606"/>
                    <a:pt x="291" y="1606"/>
                  </a:cubicBezTo>
                  <a:cubicBezTo>
                    <a:pt x="466" y="1606"/>
                    <a:pt x="451" y="1835"/>
                    <a:pt x="500" y="2001"/>
                  </a:cubicBezTo>
                  <a:cubicBezTo>
                    <a:pt x="512" y="2002"/>
                    <a:pt x="523" y="2002"/>
                    <a:pt x="533" y="2002"/>
                  </a:cubicBezTo>
                  <a:cubicBezTo>
                    <a:pt x="724" y="2002"/>
                    <a:pt x="704" y="1803"/>
                    <a:pt x="726" y="1667"/>
                  </a:cubicBezTo>
                  <a:cubicBezTo>
                    <a:pt x="476" y="1405"/>
                    <a:pt x="1012" y="1274"/>
                    <a:pt x="822" y="1012"/>
                  </a:cubicBezTo>
                  <a:cubicBezTo>
                    <a:pt x="786" y="965"/>
                    <a:pt x="738" y="917"/>
                    <a:pt x="714" y="881"/>
                  </a:cubicBezTo>
                  <a:cubicBezTo>
                    <a:pt x="476" y="822"/>
                    <a:pt x="250" y="750"/>
                    <a:pt x="322" y="358"/>
                  </a:cubicBezTo>
                  <a:cubicBezTo>
                    <a:pt x="357" y="227"/>
                    <a:pt x="322" y="60"/>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4"/>
            <p:cNvSpPr/>
            <p:nvPr/>
          </p:nvSpPr>
          <p:spPr>
            <a:xfrm>
              <a:off x="8869663" y="4163359"/>
              <a:ext cx="26321" cy="40839"/>
            </a:xfrm>
            <a:custGeom>
              <a:avLst/>
              <a:gdLst/>
              <a:ahLst/>
              <a:cxnLst/>
              <a:rect l="l" t="t" r="r" b="b"/>
              <a:pathLst>
                <a:path w="834" h="1294" extrusionOk="0">
                  <a:moveTo>
                    <a:pt x="303" y="1"/>
                  </a:moveTo>
                  <a:cubicBezTo>
                    <a:pt x="274" y="1"/>
                    <a:pt x="237" y="13"/>
                    <a:pt x="191" y="41"/>
                  </a:cubicBezTo>
                  <a:cubicBezTo>
                    <a:pt x="0" y="160"/>
                    <a:pt x="84" y="291"/>
                    <a:pt x="108" y="458"/>
                  </a:cubicBezTo>
                  <a:cubicBezTo>
                    <a:pt x="120" y="696"/>
                    <a:pt x="120" y="946"/>
                    <a:pt x="120" y="1208"/>
                  </a:cubicBezTo>
                  <a:cubicBezTo>
                    <a:pt x="132" y="1204"/>
                    <a:pt x="144" y="1202"/>
                    <a:pt x="157" y="1202"/>
                  </a:cubicBezTo>
                  <a:cubicBezTo>
                    <a:pt x="246" y="1202"/>
                    <a:pt x="339" y="1293"/>
                    <a:pt x="430" y="1293"/>
                  </a:cubicBezTo>
                  <a:cubicBezTo>
                    <a:pt x="474" y="1293"/>
                    <a:pt x="517" y="1272"/>
                    <a:pt x="560" y="1208"/>
                  </a:cubicBezTo>
                  <a:cubicBezTo>
                    <a:pt x="227" y="743"/>
                    <a:pt x="239" y="696"/>
                    <a:pt x="834" y="577"/>
                  </a:cubicBezTo>
                  <a:cubicBezTo>
                    <a:pt x="786" y="386"/>
                    <a:pt x="620" y="327"/>
                    <a:pt x="501" y="219"/>
                  </a:cubicBezTo>
                  <a:cubicBezTo>
                    <a:pt x="426" y="154"/>
                    <a:pt x="410" y="1"/>
                    <a:pt x="3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4"/>
            <p:cNvSpPr/>
            <p:nvPr/>
          </p:nvSpPr>
          <p:spPr>
            <a:xfrm>
              <a:off x="8707701" y="3668638"/>
              <a:ext cx="38188" cy="55262"/>
            </a:xfrm>
            <a:custGeom>
              <a:avLst/>
              <a:gdLst/>
              <a:ahLst/>
              <a:cxnLst/>
              <a:rect l="l" t="t" r="r" b="b"/>
              <a:pathLst>
                <a:path w="1210" h="1751" extrusionOk="0">
                  <a:moveTo>
                    <a:pt x="120" y="1"/>
                  </a:moveTo>
                  <a:lnTo>
                    <a:pt x="120" y="1"/>
                  </a:lnTo>
                  <a:cubicBezTo>
                    <a:pt x="1" y="179"/>
                    <a:pt x="84" y="346"/>
                    <a:pt x="191" y="501"/>
                  </a:cubicBezTo>
                  <a:cubicBezTo>
                    <a:pt x="275" y="656"/>
                    <a:pt x="394" y="786"/>
                    <a:pt x="322" y="1001"/>
                  </a:cubicBezTo>
                  <a:cubicBezTo>
                    <a:pt x="310" y="1060"/>
                    <a:pt x="310" y="1096"/>
                    <a:pt x="310" y="1156"/>
                  </a:cubicBezTo>
                  <a:cubicBezTo>
                    <a:pt x="328" y="1218"/>
                    <a:pt x="360" y="1268"/>
                    <a:pt x="415" y="1268"/>
                  </a:cubicBezTo>
                  <a:cubicBezTo>
                    <a:pt x="433" y="1268"/>
                    <a:pt x="454" y="1263"/>
                    <a:pt x="477" y="1251"/>
                  </a:cubicBezTo>
                  <a:cubicBezTo>
                    <a:pt x="490" y="1249"/>
                    <a:pt x="502" y="1249"/>
                    <a:pt x="514" y="1249"/>
                  </a:cubicBezTo>
                  <a:cubicBezTo>
                    <a:pt x="786" y="1249"/>
                    <a:pt x="781" y="1637"/>
                    <a:pt x="930" y="1751"/>
                  </a:cubicBezTo>
                  <a:cubicBezTo>
                    <a:pt x="1122" y="1644"/>
                    <a:pt x="727" y="1247"/>
                    <a:pt x="1054" y="1247"/>
                  </a:cubicBezTo>
                  <a:cubicBezTo>
                    <a:pt x="1090" y="1247"/>
                    <a:pt x="1136" y="1252"/>
                    <a:pt x="1192" y="1263"/>
                  </a:cubicBezTo>
                  <a:cubicBezTo>
                    <a:pt x="1209" y="1019"/>
                    <a:pt x="1123" y="980"/>
                    <a:pt x="1016" y="980"/>
                  </a:cubicBezTo>
                  <a:cubicBezTo>
                    <a:pt x="966" y="980"/>
                    <a:pt x="912" y="988"/>
                    <a:pt x="862" y="988"/>
                  </a:cubicBezTo>
                  <a:cubicBezTo>
                    <a:pt x="803" y="988"/>
                    <a:pt x="750" y="977"/>
                    <a:pt x="715" y="929"/>
                  </a:cubicBezTo>
                  <a:cubicBezTo>
                    <a:pt x="715" y="906"/>
                    <a:pt x="727" y="882"/>
                    <a:pt x="727" y="870"/>
                  </a:cubicBezTo>
                  <a:cubicBezTo>
                    <a:pt x="680" y="429"/>
                    <a:pt x="418" y="215"/>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4"/>
            <p:cNvSpPr/>
            <p:nvPr/>
          </p:nvSpPr>
          <p:spPr>
            <a:xfrm>
              <a:off x="8792248" y="4233041"/>
              <a:ext cx="35000" cy="32317"/>
            </a:xfrm>
            <a:custGeom>
              <a:avLst/>
              <a:gdLst/>
              <a:ahLst/>
              <a:cxnLst/>
              <a:rect l="l" t="t" r="r" b="b"/>
              <a:pathLst>
                <a:path w="1109" h="1024" extrusionOk="0">
                  <a:moveTo>
                    <a:pt x="682" y="1"/>
                  </a:moveTo>
                  <a:cubicBezTo>
                    <a:pt x="264" y="1"/>
                    <a:pt x="199" y="477"/>
                    <a:pt x="13" y="762"/>
                  </a:cubicBezTo>
                  <a:cubicBezTo>
                    <a:pt x="1" y="809"/>
                    <a:pt x="1" y="845"/>
                    <a:pt x="1" y="881"/>
                  </a:cubicBezTo>
                  <a:cubicBezTo>
                    <a:pt x="13" y="905"/>
                    <a:pt x="322" y="1024"/>
                    <a:pt x="346" y="1024"/>
                  </a:cubicBezTo>
                  <a:cubicBezTo>
                    <a:pt x="787" y="845"/>
                    <a:pt x="1108" y="619"/>
                    <a:pt x="799" y="12"/>
                  </a:cubicBezTo>
                  <a:cubicBezTo>
                    <a:pt x="757" y="4"/>
                    <a:pt x="718" y="1"/>
                    <a:pt x="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4"/>
            <p:cNvSpPr/>
            <p:nvPr/>
          </p:nvSpPr>
          <p:spPr>
            <a:xfrm>
              <a:off x="8834348" y="4074457"/>
              <a:ext cx="35347" cy="27615"/>
            </a:xfrm>
            <a:custGeom>
              <a:avLst/>
              <a:gdLst/>
              <a:ahLst/>
              <a:cxnLst/>
              <a:rect l="l" t="t" r="r" b="b"/>
              <a:pathLst>
                <a:path w="1120" h="875" extrusionOk="0">
                  <a:moveTo>
                    <a:pt x="667" y="0"/>
                  </a:moveTo>
                  <a:cubicBezTo>
                    <a:pt x="619" y="119"/>
                    <a:pt x="584" y="250"/>
                    <a:pt x="536" y="393"/>
                  </a:cubicBezTo>
                  <a:cubicBezTo>
                    <a:pt x="465" y="298"/>
                    <a:pt x="405" y="191"/>
                    <a:pt x="322" y="108"/>
                  </a:cubicBezTo>
                  <a:cubicBezTo>
                    <a:pt x="298" y="119"/>
                    <a:pt x="274" y="131"/>
                    <a:pt x="238" y="131"/>
                  </a:cubicBezTo>
                  <a:cubicBezTo>
                    <a:pt x="238" y="298"/>
                    <a:pt x="238" y="453"/>
                    <a:pt x="155" y="596"/>
                  </a:cubicBezTo>
                  <a:cubicBezTo>
                    <a:pt x="1" y="834"/>
                    <a:pt x="53" y="874"/>
                    <a:pt x="149" y="874"/>
                  </a:cubicBezTo>
                  <a:cubicBezTo>
                    <a:pt x="197" y="874"/>
                    <a:pt x="257" y="864"/>
                    <a:pt x="307" y="864"/>
                  </a:cubicBezTo>
                  <a:cubicBezTo>
                    <a:pt x="325" y="864"/>
                    <a:pt x="343" y="866"/>
                    <a:pt x="357" y="870"/>
                  </a:cubicBezTo>
                  <a:cubicBezTo>
                    <a:pt x="608" y="727"/>
                    <a:pt x="869" y="608"/>
                    <a:pt x="1119" y="489"/>
                  </a:cubicBezTo>
                  <a:cubicBezTo>
                    <a:pt x="965" y="310"/>
                    <a:pt x="822" y="155"/>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4"/>
            <p:cNvSpPr/>
            <p:nvPr/>
          </p:nvSpPr>
          <p:spPr>
            <a:xfrm>
              <a:off x="8901979" y="3992151"/>
              <a:ext cx="31592" cy="37998"/>
            </a:xfrm>
            <a:custGeom>
              <a:avLst/>
              <a:gdLst/>
              <a:ahLst/>
              <a:cxnLst/>
              <a:rect l="l" t="t" r="r" b="b"/>
              <a:pathLst>
                <a:path w="1001" h="1204" extrusionOk="0">
                  <a:moveTo>
                    <a:pt x="358" y="1"/>
                  </a:moveTo>
                  <a:cubicBezTo>
                    <a:pt x="0" y="108"/>
                    <a:pt x="250" y="287"/>
                    <a:pt x="298" y="453"/>
                  </a:cubicBezTo>
                  <a:cubicBezTo>
                    <a:pt x="334" y="525"/>
                    <a:pt x="417" y="620"/>
                    <a:pt x="298" y="691"/>
                  </a:cubicBezTo>
                  <a:cubicBezTo>
                    <a:pt x="239" y="930"/>
                    <a:pt x="334" y="1108"/>
                    <a:pt x="512" y="1180"/>
                  </a:cubicBezTo>
                  <a:cubicBezTo>
                    <a:pt x="544" y="1196"/>
                    <a:pt x="570" y="1203"/>
                    <a:pt x="592" y="1203"/>
                  </a:cubicBezTo>
                  <a:cubicBezTo>
                    <a:pt x="697" y="1203"/>
                    <a:pt x="713" y="1042"/>
                    <a:pt x="762" y="953"/>
                  </a:cubicBezTo>
                  <a:cubicBezTo>
                    <a:pt x="810" y="953"/>
                    <a:pt x="834" y="942"/>
                    <a:pt x="870" y="942"/>
                  </a:cubicBezTo>
                  <a:cubicBezTo>
                    <a:pt x="953" y="822"/>
                    <a:pt x="953" y="691"/>
                    <a:pt x="881" y="561"/>
                  </a:cubicBezTo>
                  <a:cubicBezTo>
                    <a:pt x="905" y="477"/>
                    <a:pt x="953" y="394"/>
                    <a:pt x="989" y="322"/>
                  </a:cubicBezTo>
                  <a:cubicBezTo>
                    <a:pt x="1001" y="60"/>
                    <a:pt x="834" y="49"/>
                    <a:pt x="691" y="25"/>
                  </a:cubicBezTo>
                  <a:cubicBezTo>
                    <a:pt x="641" y="64"/>
                    <a:pt x="588" y="85"/>
                    <a:pt x="535" y="85"/>
                  </a:cubicBezTo>
                  <a:cubicBezTo>
                    <a:pt x="475" y="85"/>
                    <a:pt x="415" y="58"/>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4"/>
            <p:cNvSpPr/>
            <p:nvPr/>
          </p:nvSpPr>
          <p:spPr>
            <a:xfrm>
              <a:off x="8848991" y="3980947"/>
              <a:ext cx="17705" cy="34905"/>
            </a:xfrm>
            <a:custGeom>
              <a:avLst/>
              <a:gdLst/>
              <a:ahLst/>
              <a:cxnLst/>
              <a:rect l="l" t="t" r="r" b="b"/>
              <a:pathLst>
                <a:path w="561" h="1106" extrusionOk="0">
                  <a:moveTo>
                    <a:pt x="106" y="0"/>
                  </a:moveTo>
                  <a:cubicBezTo>
                    <a:pt x="69" y="0"/>
                    <a:pt x="35" y="18"/>
                    <a:pt x="1" y="58"/>
                  </a:cubicBezTo>
                  <a:cubicBezTo>
                    <a:pt x="24" y="404"/>
                    <a:pt x="48" y="749"/>
                    <a:pt x="60" y="1106"/>
                  </a:cubicBezTo>
                  <a:cubicBezTo>
                    <a:pt x="203" y="1058"/>
                    <a:pt x="382" y="999"/>
                    <a:pt x="548" y="939"/>
                  </a:cubicBezTo>
                  <a:cubicBezTo>
                    <a:pt x="560" y="582"/>
                    <a:pt x="501" y="273"/>
                    <a:pt x="239" y="58"/>
                  </a:cubicBezTo>
                  <a:cubicBezTo>
                    <a:pt x="189" y="21"/>
                    <a:pt x="146" y="0"/>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4"/>
            <p:cNvSpPr/>
            <p:nvPr/>
          </p:nvSpPr>
          <p:spPr>
            <a:xfrm>
              <a:off x="8847855" y="4034250"/>
              <a:ext cx="29351" cy="35726"/>
            </a:xfrm>
            <a:custGeom>
              <a:avLst/>
              <a:gdLst/>
              <a:ahLst/>
              <a:cxnLst/>
              <a:rect l="l" t="t" r="r" b="b"/>
              <a:pathLst>
                <a:path w="930" h="1132" extrusionOk="0">
                  <a:moveTo>
                    <a:pt x="799" y="0"/>
                  </a:moveTo>
                  <a:cubicBezTo>
                    <a:pt x="754" y="65"/>
                    <a:pt x="707" y="88"/>
                    <a:pt x="661" y="88"/>
                  </a:cubicBezTo>
                  <a:cubicBezTo>
                    <a:pt x="595" y="88"/>
                    <a:pt x="528" y="42"/>
                    <a:pt x="465" y="0"/>
                  </a:cubicBezTo>
                  <a:lnTo>
                    <a:pt x="465" y="0"/>
                  </a:lnTo>
                  <a:cubicBezTo>
                    <a:pt x="465" y="131"/>
                    <a:pt x="501" y="274"/>
                    <a:pt x="358" y="370"/>
                  </a:cubicBezTo>
                  <a:cubicBezTo>
                    <a:pt x="322" y="453"/>
                    <a:pt x="382" y="608"/>
                    <a:pt x="227" y="608"/>
                  </a:cubicBezTo>
                  <a:cubicBezTo>
                    <a:pt x="1" y="798"/>
                    <a:pt x="108" y="965"/>
                    <a:pt x="263" y="1132"/>
                  </a:cubicBezTo>
                  <a:cubicBezTo>
                    <a:pt x="268" y="1132"/>
                    <a:pt x="272" y="1132"/>
                    <a:pt x="277" y="1132"/>
                  </a:cubicBezTo>
                  <a:cubicBezTo>
                    <a:pt x="446" y="1132"/>
                    <a:pt x="529" y="928"/>
                    <a:pt x="680" y="870"/>
                  </a:cubicBezTo>
                  <a:cubicBezTo>
                    <a:pt x="702" y="881"/>
                    <a:pt x="722" y="886"/>
                    <a:pt x="738" y="886"/>
                  </a:cubicBezTo>
                  <a:cubicBezTo>
                    <a:pt x="793" y="886"/>
                    <a:pt x="817" y="830"/>
                    <a:pt x="799" y="739"/>
                  </a:cubicBezTo>
                  <a:cubicBezTo>
                    <a:pt x="834" y="500"/>
                    <a:pt x="930" y="250"/>
                    <a:pt x="7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4"/>
            <p:cNvSpPr/>
            <p:nvPr/>
          </p:nvSpPr>
          <p:spPr>
            <a:xfrm>
              <a:off x="8900464" y="3977444"/>
              <a:ext cx="37241" cy="29035"/>
            </a:xfrm>
            <a:custGeom>
              <a:avLst/>
              <a:gdLst/>
              <a:ahLst/>
              <a:cxnLst/>
              <a:rect l="l" t="t" r="r" b="b"/>
              <a:pathLst>
                <a:path w="1180" h="920" extrusionOk="0">
                  <a:moveTo>
                    <a:pt x="277" y="0"/>
                  </a:moveTo>
                  <a:cubicBezTo>
                    <a:pt x="226" y="0"/>
                    <a:pt x="174" y="11"/>
                    <a:pt x="120" y="38"/>
                  </a:cubicBezTo>
                  <a:cubicBezTo>
                    <a:pt x="167" y="336"/>
                    <a:pt x="1" y="705"/>
                    <a:pt x="346" y="919"/>
                  </a:cubicBezTo>
                  <a:cubicBezTo>
                    <a:pt x="416" y="815"/>
                    <a:pt x="156" y="562"/>
                    <a:pt x="456" y="562"/>
                  </a:cubicBezTo>
                  <a:cubicBezTo>
                    <a:pt x="463" y="562"/>
                    <a:pt x="470" y="562"/>
                    <a:pt x="477" y="562"/>
                  </a:cubicBezTo>
                  <a:cubicBezTo>
                    <a:pt x="508" y="587"/>
                    <a:pt x="546" y="602"/>
                    <a:pt x="581" y="602"/>
                  </a:cubicBezTo>
                  <a:cubicBezTo>
                    <a:pt x="611" y="602"/>
                    <a:pt x="639" y="590"/>
                    <a:pt x="656" y="562"/>
                  </a:cubicBezTo>
                  <a:cubicBezTo>
                    <a:pt x="799" y="574"/>
                    <a:pt x="929" y="669"/>
                    <a:pt x="1013" y="788"/>
                  </a:cubicBezTo>
                  <a:cubicBezTo>
                    <a:pt x="1180" y="526"/>
                    <a:pt x="1001" y="348"/>
                    <a:pt x="894" y="157"/>
                  </a:cubicBezTo>
                  <a:cubicBezTo>
                    <a:pt x="875" y="161"/>
                    <a:pt x="856" y="162"/>
                    <a:pt x="837" y="162"/>
                  </a:cubicBezTo>
                  <a:cubicBezTo>
                    <a:pt x="648" y="162"/>
                    <a:pt x="474" y="0"/>
                    <a:pt x="2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4"/>
            <p:cNvSpPr/>
            <p:nvPr/>
          </p:nvSpPr>
          <p:spPr>
            <a:xfrm>
              <a:off x="8901600" y="3949009"/>
              <a:ext cx="27836" cy="36199"/>
            </a:xfrm>
            <a:custGeom>
              <a:avLst/>
              <a:gdLst/>
              <a:ahLst/>
              <a:cxnLst/>
              <a:rect l="l" t="t" r="r" b="b"/>
              <a:pathLst>
                <a:path w="882" h="1147" extrusionOk="0">
                  <a:moveTo>
                    <a:pt x="186" y="0"/>
                  </a:moveTo>
                  <a:cubicBezTo>
                    <a:pt x="62" y="0"/>
                    <a:pt x="58" y="192"/>
                    <a:pt x="12" y="320"/>
                  </a:cubicBezTo>
                  <a:cubicBezTo>
                    <a:pt x="1" y="356"/>
                    <a:pt x="1" y="392"/>
                    <a:pt x="1" y="439"/>
                  </a:cubicBezTo>
                  <a:cubicBezTo>
                    <a:pt x="143" y="570"/>
                    <a:pt x="12" y="796"/>
                    <a:pt x="108" y="939"/>
                  </a:cubicBezTo>
                  <a:cubicBezTo>
                    <a:pt x="287" y="991"/>
                    <a:pt x="454" y="1146"/>
                    <a:pt x="645" y="1146"/>
                  </a:cubicBezTo>
                  <a:cubicBezTo>
                    <a:pt x="719" y="1146"/>
                    <a:pt x="798" y="1122"/>
                    <a:pt x="882" y="1058"/>
                  </a:cubicBezTo>
                  <a:cubicBezTo>
                    <a:pt x="524" y="856"/>
                    <a:pt x="489" y="392"/>
                    <a:pt x="334" y="58"/>
                  </a:cubicBezTo>
                  <a:cubicBezTo>
                    <a:pt x="271" y="17"/>
                    <a:pt x="223" y="0"/>
                    <a:pt x="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4"/>
            <p:cNvSpPr/>
            <p:nvPr/>
          </p:nvSpPr>
          <p:spPr>
            <a:xfrm>
              <a:off x="8779120" y="4224552"/>
              <a:ext cx="38345" cy="32538"/>
            </a:xfrm>
            <a:custGeom>
              <a:avLst/>
              <a:gdLst/>
              <a:ahLst/>
              <a:cxnLst/>
              <a:rect l="l" t="t" r="r" b="b"/>
              <a:pathLst>
                <a:path w="1215" h="1031" extrusionOk="0">
                  <a:moveTo>
                    <a:pt x="1015" y="0"/>
                  </a:moveTo>
                  <a:cubicBezTo>
                    <a:pt x="920" y="0"/>
                    <a:pt x="840" y="77"/>
                    <a:pt x="774" y="162"/>
                  </a:cubicBezTo>
                  <a:cubicBezTo>
                    <a:pt x="679" y="662"/>
                    <a:pt x="214" y="436"/>
                    <a:pt x="0" y="662"/>
                  </a:cubicBezTo>
                  <a:cubicBezTo>
                    <a:pt x="143" y="781"/>
                    <a:pt x="274" y="912"/>
                    <a:pt x="429" y="1031"/>
                  </a:cubicBezTo>
                  <a:cubicBezTo>
                    <a:pt x="750" y="876"/>
                    <a:pt x="834" y="364"/>
                    <a:pt x="1215" y="281"/>
                  </a:cubicBezTo>
                  <a:cubicBezTo>
                    <a:pt x="1167" y="197"/>
                    <a:pt x="1131" y="114"/>
                    <a:pt x="1095" y="19"/>
                  </a:cubicBezTo>
                  <a:cubicBezTo>
                    <a:pt x="1068" y="6"/>
                    <a:pt x="1041" y="0"/>
                    <a:pt x="1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4"/>
            <p:cNvSpPr/>
            <p:nvPr/>
          </p:nvSpPr>
          <p:spPr>
            <a:xfrm>
              <a:off x="8835831" y="4279402"/>
              <a:ext cx="34243" cy="28530"/>
            </a:xfrm>
            <a:custGeom>
              <a:avLst/>
              <a:gdLst/>
              <a:ahLst/>
              <a:cxnLst/>
              <a:rect l="l" t="t" r="r" b="b"/>
              <a:pathLst>
                <a:path w="1085" h="904" extrusionOk="0">
                  <a:moveTo>
                    <a:pt x="870" y="1"/>
                  </a:moveTo>
                  <a:cubicBezTo>
                    <a:pt x="851" y="1"/>
                    <a:pt x="834" y="17"/>
                    <a:pt x="822" y="55"/>
                  </a:cubicBezTo>
                  <a:cubicBezTo>
                    <a:pt x="680" y="543"/>
                    <a:pt x="227" y="531"/>
                    <a:pt x="1" y="864"/>
                  </a:cubicBezTo>
                  <a:cubicBezTo>
                    <a:pt x="73" y="892"/>
                    <a:pt x="140" y="903"/>
                    <a:pt x="202" y="903"/>
                  </a:cubicBezTo>
                  <a:cubicBezTo>
                    <a:pt x="465" y="903"/>
                    <a:pt x="644" y="692"/>
                    <a:pt x="846" y="567"/>
                  </a:cubicBezTo>
                  <a:cubicBezTo>
                    <a:pt x="953" y="567"/>
                    <a:pt x="1037" y="531"/>
                    <a:pt x="1084" y="424"/>
                  </a:cubicBezTo>
                  <a:cubicBezTo>
                    <a:pt x="1065" y="262"/>
                    <a:pt x="947" y="1"/>
                    <a:pt x="8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4"/>
            <p:cNvSpPr/>
            <p:nvPr/>
          </p:nvSpPr>
          <p:spPr>
            <a:xfrm>
              <a:off x="8621293" y="3541266"/>
              <a:ext cx="28972" cy="21997"/>
            </a:xfrm>
            <a:custGeom>
              <a:avLst/>
              <a:gdLst/>
              <a:ahLst/>
              <a:cxnLst/>
              <a:rect l="l" t="t" r="r" b="b"/>
              <a:pathLst>
                <a:path w="918" h="697" extrusionOk="0">
                  <a:moveTo>
                    <a:pt x="905" y="0"/>
                  </a:moveTo>
                  <a:cubicBezTo>
                    <a:pt x="715" y="36"/>
                    <a:pt x="548" y="203"/>
                    <a:pt x="358" y="203"/>
                  </a:cubicBezTo>
                  <a:cubicBezTo>
                    <a:pt x="250" y="215"/>
                    <a:pt x="12" y="274"/>
                    <a:pt x="0" y="524"/>
                  </a:cubicBezTo>
                  <a:cubicBezTo>
                    <a:pt x="0" y="572"/>
                    <a:pt x="72" y="655"/>
                    <a:pt x="84" y="655"/>
                  </a:cubicBezTo>
                  <a:cubicBezTo>
                    <a:pt x="111" y="643"/>
                    <a:pt x="139" y="639"/>
                    <a:pt x="167" y="639"/>
                  </a:cubicBezTo>
                  <a:cubicBezTo>
                    <a:pt x="267" y="639"/>
                    <a:pt x="373" y="697"/>
                    <a:pt x="469" y="697"/>
                  </a:cubicBezTo>
                  <a:cubicBezTo>
                    <a:pt x="537" y="697"/>
                    <a:pt x="601" y="669"/>
                    <a:pt x="655" y="572"/>
                  </a:cubicBezTo>
                  <a:cubicBezTo>
                    <a:pt x="739" y="405"/>
                    <a:pt x="917" y="274"/>
                    <a:pt x="9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4"/>
            <p:cNvSpPr/>
            <p:nvPr/>
          </p:nvSpPr>
          <p:spPr>
            <a:xfrm>
              <a:off x="8902358" y="4042140"/>
              <a:ext cx="37588" cy="23070"/>
            </a:xfrm>
            <a:custGeom>
              <a:avLst/>
              <a:gdLst/>
              <a:ahLst/>
              <a:cxnLst/>
              <a:rect l="l" t="t" r="r" b="b"/>
              <a:pathLst>
                <a:path w="1191" h="731" extrusionOk="0">
                  <a:moveTo>
                    <a:pt x="858" y="0"/>
                  </a:moveTo>
                  <a:cubicBezTo>
                    <a:pt x="730" y="9"/>
                    <a:pt x="651" y="321"/>
                    <a:pt x="508" y="321"/>
                  </a:cubicBezTo>
                  <a:cubicBezTo>
                    <a:pt x="451" y="321"/>
                    <a:pt x="383" y="271"/>
                    <a:pt x="298" y="131"/>
                  </a:cubicBezTo>
                  <a:lnTo>
                    <a:pt x="298" y="131"/>
                  </a:lnTo>
                  <a:cubicBezTo>
                    <a:pt x="0" y="310"/>
                    <a:pt x="143" y="465"/>
                    <a:pt x="322" y="620"/>
                  </a:cubicBezTo>
                  <a:cubicBezTo>
                    <a:pt x="409" y="699"/>
                    <a:pt x="487" y="731"/>
                    <a:pt x="559" y="731"/>
                  </a:cubicBezTo>
                  <a:cubicBezTo>
                    <a:pt x="701" y="731"/>
                    <a:pt x="818" y="604"/>
                    <a:pt x="929" y="477"/>
                  </a:cubicBezTo>
                  <a:cubicBezTo>
                    <a:pt x="1072" y="298"/>
                    <a:pt x="1191" y="84"/>
                    <a:pt x="8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4"/>
            <p:cNvSpPr/>
            <p:nvPr/>
          </p:nvSpPr>
          <p:spPr>
            <a:xfrm>
              <a:off x="8901979" y="4011591"/>
              <a:ext cx="27457" cy="26889"/>
            </a:xfrm>
            <a:custGeom>
              <a:avLst/>
              <a:gdLst/>
              <a:ahLst/>
              <a:cxnLst/>
              <a:rect l="l" t="t" r="r" b="b"/>
              <a:pathLst>
                <a:path w="870" h="852" extrusionOk="0">
                  <a:moveTo>
                    <a:pt x="85" y="0"/>
                  </a:moveTo>
                  <a:cubicBezTo>
                    <a:pt x="36" y="0"/>
                    <a:pt x="0" y="32"/>
                    <a:pt x="0" y="135"/>
                  </a:cubicBezTo>
                  <a:cubicBezTo>
                    <a:pt x="12" y="421"/>
                    <a:pt x="96" y="754"/>
                    <a:pt x="417" y="849"/>
                  </a:cubicBezTo>
                  <a:cubicBezTo>
                    <a:pt x="441" y="851"/>
                    <a:pt x="465" y="852"/>
                    <a:pt x="489" y="852"/>
                  </a:cubicBezTo>
                  <a:cubicBezTo>
                    <a:pt x="651" y="852"/>
                    <a:pt x="797" y="807"/>
                    <a:pt x="870" y="599"/>
                  </a:cubicBezTo>
                  <a:cubicBezTo>
                    <a:pt x="822" y="504"/>
                    <a:pt x="786" y="433"/>
                    <a:pt x="762" y="361"/>
                  </a:cubicBezTo>
                  <a:cubicBezTo>
                    <a:pt x="669" y="448"/>
                    <a:pt x="601" y="483"/>
                    <a:pt x="549" y="483"/>
                  </a:cubicBezTo>
                  <a:cubicBezTo>
                    <a:pt x="403" y="483"/>
                    <a:pt x="386" y="207"/>
                    <a:pt x="298" y="75"/>
                  </a:cubicBezTo>
                  <a:cubicBezTo>
                    <a:pt x="237" y="55"/>
                    <a:pt x="149" y="0"/>
                    <a:pt x="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4"/>
            <p:cNvSpPr/>
            <p:nvPr/>
          </p:nvSpPr>
          <p:spPr>
            <a:xfrm>
              <a:off x="8689681" y="3676149"/>
              <a:ext cx="29698" cy="28309"/>
            </a:xfrm>
            <a:custGeom>
              <a:avLst/>
              <a:gdLst/>
              <a:ahLst/>
              <a:cxnLst/>
              <a:rect l="l" t="t" r="r" b="b"/>
              <a:pathLst>
                <a:path w="941" h="897" extrusionOk="0">
                  <a:moveTo>
                    <a:pt x="227" y="1"/>
                  </a:moveTo>
                  <a:cubicBezTo>
                    <a:pt x="119" y="37"/>
                    <a:pt x="0" y="60"/>
                    <a:pt x="48" y="239"/>
                  </a:cubicBezTo>
                  <a:cubicBezTo>
                    <a:pt x="110" y="487"/>
                    <a:pt x="159" y="768"/>
                    <a:pt x="366" y="768"/>
                  </a:cubicBezTo>
                  <a:cubicBezTo>
                    <a:pt x="438" y="768"/>
                    <a:pt x="528" y="735"/>
                    <a:pt x="643" y="656"/>
                  </a:cubicBezTo>
                  <a:cubicBezTo>
                    <a:pt x="644" y="655"/>
                    <a:pt x="644" y="655"/>
                    <a:pt x="645" y="655"/>
                  </a:cubicBezTo>
                  <a:cubicBezTo>
                    <a:pt x="664" y="655"/>
                    <a:pt x="765" y="790"/>
                    <a:pt x="822" y="870"/>
                  </a:cubicBezTo>
                  <a:cubicBezTo>
                    <a:pt x="834" y="888"/>
                    <a:pt x="852" y="897"/>
                    <a:pt x="871" y="897"/>
                  </a:cubicBezTo>
                  <a:cubicBezTo>
                    <a:pt x="890" y="897"/>
                    <a:pt x="911" y="888"/>
                    <a:pt x="929" y="870"/>
                  </a:cubicBezTo>
                  <a:cubicBezTo>
                    <a:pt x="929" y="822"/>
                    <a:pt x="941" y="775"/>
                    <a:pt x="941" y="727"/>
                  </a:cubicBezTo>
                  <a:cubicBezTo>
                    <a:pt x="905" y="346"/>
                    <a:pt x="643" y="179"/>
                    <a:pt x="393" y="13"/>
                  </a:cubicBezTo>
                  <a:cubicBezTo>
                    <a:pt x="334" y="1"/>
                    <a:pt x="286" y="1"/>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4"/>
            <p:cNvSpPr/>
            <p:nvPr/>
          </p:nvSpPr>
          <p:spPr>
            <a:xfrm>
              <a:off x="8697571" y="3664125"/>
              <a:ext cx="27710" cy="37115"/>
            </a:xfrm>
            <a:custGeom>
              <a:avLst/>
              <a:gdLst/>
              <a:ahLst/>
              <a:cxnLst/>
              <a:rect l="l" t="t" r="r" b="b"/>
              <a:pathLst>
                <a:path w="878" h="1176" extrusionOk="0">
                  <a:moveTo>
                    <a:pt x="119" y="1"/>
                  </a:moveTo>
                  <a:cubicBezTo>
                    <a:pt x="84" y="37"/>
                    <a:pt x="48" y="84"/>
                    <a:pt x="36" y="144"/>
                  </a:cubicBezTo>
                  <a:cubicBezTo>
                    <a:pt x="0" y="275"/>
                    <a:pt x="36" y="394"/>
                    <a:pt x="119" y="489"/>
                  </a:cubicBezTo>
                  <a:cubicBezTo>
                    <a:pt x="322" y="691"/>
                    <a:pt x="500" y="906"/>
                    <a:pt x="691" y="1108"/>
                  </a:cubicBezTo>
                  <a:cubicBezTo>
                    <a:pt x="731" y="1121"/>
                    <a:pt x="796" y="1175"/>
                    <a:pt x="834" y="1175"/>
                  </a:cubicBezTo>
                  <a:cubicBezTo>
                    <a:pt x="865" y="1175"/>
                    <a:pt x="877" y="1141"/>
                    <a:pt x="846" y="1025"/>
                  </a:cubicBezTo>
                  <a:cubicBezTo>
                    <a:pt x="798" y="691"/>
                    <a:pt x="453" y="513"/>
                    <a:pt x="441" y="144"/>
                  </a:cubicBezTo>
                  <a:cubicBezTo>
                    <a:pt x="334" y="84"/>
                    <a:pt x="227" y="37"/>
                    <a:pt x="1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4"/>
            <p:cNvSpPr/>
            <p:nvPr/>
          </p:nvSpPr>
          <p:spPr>
            <a:xfrm>
              <a:off x="8696435" y="3309054"/>
              <a:ext cx="23323" cy="31749"/>
            </a:xfrm>
            <a:custGeom>
              <a:avLst/>
              <a:gdLst/>
              <a:ahLst/>
              <a:cxnLst/>
              <a:rect l="l" t="t" r="r" b="b"/>
              <a:pathLst>
                <a:path w="739" h="1006" extrusionOk="0">
                  <a:moveTo>
                    <a:pt x="382" y="0"/>
                  </a:moveTo>
                  <a:cubicBezTo>
                    <a:pt x="1" y="274"/>
                    <a:pt x="96" y="631"/>
                    <a:pt x="263" y="989"/>
                  </a:cubicBezTo>
                  <a:cubicBezTo>
                    <a:pt x="275" y="986"/>
                    <a:pt x="288" y="985"/>
                    <a:pt x="302" y="985"/>
                  </a:cubicBezTo>
                  <a:cubicBezTo>
                    <a:pt x="359" y="985"/>
                    <a:pt x="417" y="1005"/>
                    <a:pt x="472" y="1005"/>
                  </a:cubicBezTo>
                  <a:cubicBezTo>
                    <a:pt x="522" y="1005"/>
                    <a:pt x="568" y="989"/>
                    <a:pt x="608" y="929"/>
                  </a:cubicBezTo>
                  <a:cubicBezTo>
                    <a:pt x="608" y="917"/>
                    <a:pt x="536" y="810"/>
                    <a:pt x="489" y="750"/>
                  </a:cubicBezTo>
                  <a:cubicBezTo>
                    <a:pt x="441" y="727"/>
                    <a:pt x="417" y="679"/>
                    <a:pt x="453" y="620"/>
                  </a:cubicBezTo>
                  <a:cubicBezTo>
                    <a:pt x="477" y="596"/>
                    <a:pt x="501" y="584"/>
                    <a:pt x="525" y="584"/>
                  </a:cubicBezTo>
                  <a:cubicBezTo>
                    <a:pt x="548" y="584"/>
                    <a:pt x="572" y="596"/>
                    <a:pt x="596" y="620"/>
                  </a:cubicBezTo>
                  <a:cubicBezTo>
                    <a:pt x="739" y="548"/>
                    <a:pt x="715" y="381"/>
                    <a:pt x="715" y="250"/>
                  </a:cubicBezTo>
                  <a:cubicBezTo>
                    <a:pt x="608" y="155"/>
                    <a:pt x="489" y="84"/>
                    <a:pt x="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4"/>
            <p:cNvSpPr/>
            <p:nvPr/>
          </p:nvSpPr>
          <p:spPr>
            <a:xfrm>
              <a:off x="8585599" y="3490898"/>
              <a:ext cx="20703" cy="37241"/>
            </a:xfrm>
            <a:custGeom>
              <a:avLst/>
              <a:gdLst/>
              <a:ahLst/>
              <a:cxnLst/>
              <a:rect l="l" t="t" r="r" b="b"/>
              <a:pathLst>
                <a:path w="656" h="1180" extrusionOk="0">
                  <a:moveTo>
                    <a:pt x="187" y="1"/>
                  </a:moveTo>
                  <a:cubicBezTo>
                    <a:pt x="126" y="1"/>
                    <a:pt x="62" y="18"/>
                    <a:pt x="0" y="37"/>
                  </a:cubicBezTo>
                  <a:cubicBezTo>
                    <a:pt x="0" y="442"/>
                    <a:pt x="36" y="823"/>
                    <a:pt x="215" y="1180"/>
                  </a:cubicBezTo>
                  <a:cubicBezTo>
                    <a:pt x="238" y="1049"/>
                    <a:pt x="203" y="882"/>
                    <a:pt x="322" y="799"/>
                  </a:cubicBezTo>
                  <a:cubicBezTo>
                    <a:pt x="310" y="584"/>
                    <a:pt x="655" y="442"/>
                    <a:pt x="429" y="168"/>
                  </a:cubicBezTo>
                  <a:cubicBezTo>
                    <a:pt x="365" y="39"/>
                    <a:pt x="279" y="1"/>
                    <a:pt x="1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4"/>
            <p:cNvSpPr/>
            <p:nvPr/>
          </p:nvSpPr>
          <p:spPr>
            <a:xfrm>
              <a:off x="8854262" y="4222469"/>
              <a:ext cx="28593" cy="21903"/>
            </a:xfrm>
            <a:custGeom>
              <a:avLst/>
              <a:gdLst/>
              <a:ahLst/>
              <a:cxnLst/>
              <a:rect l="l" t="t" r="r" b="b"/>
              <a:pathLst>
                <a:path w="906" h="694" extrusionOk="0">
                  <a:moveTo>
                    <a:pt x="668" y="0"/>
                  </a:moveTo>
                  <a:cubicBezTo>
                    <a:pt x="498" y="0"/>
                    <a:pt x="335" y="87"/>
                    <a:pt x="163" y="87"/>
                  </a:cubicBezTo>
                  <a:cubicBezTo>
                    <a:pt x="114" y="87"/>
                    <a:pt x="63" y="79"/>
                    <a:pt x="12" y="61"/>
                  </a:cubicBezTo>
                  <a:lnTo>
                    <a:pt x="12" y="61"/>
                  </a:lnTo>
                  <a:cubicBezTo>
                    <a:pt x="0" y="359"/>
                    <a:pt x="262" y="371"/>
                    <a:pt x="310" y="609"/>
                  </a:cubicBezTo>
                  <a:cubicBezTo>
                    <a:pt x="319" y="671"/>
                    <a:pt x="356" y="693"/>
                    <a:pt x="397" y="693"/>
                  </a:cubicBezTo>
                  <a:cubicBezTo>
                    <a:pt x="468" y="693"/>
                    <a:pt x="551" y="630"/>
                    <a:pt x="536" y="585"/>
                  </a:cubicBezTo>
                  <a:cubicBezTo>
                    <a:pt x="250" y="25"/>
                    <a:pt x="905" y="371"/>
                    <a:pt x="869" y="49"/>
                  </a:cubicBezTo>
                  <a:cubicBezTo>
                    <a:pt x="801" y="13"/>
                    <a:pt x="734" y="0"/>
                    <a:pt x="6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4"/>
            <p:cNvSpPr/>
            <p:nvPr/>
          </p:nvSpPr>
          <p:spPr>
            <a:xfrm>
              <a:off x="8851611" y="4190531"/>
              <a:ext cx="21840" cy="22187"/>
            </a:xfrm>
            <a:custGeom>
              <a:avLst/>
              <a:gdLst/>
              <a:ahLst/>
              <a:cxnLst/>
              <a:rect l="l" t="t" r="r" b="b"/>
              <a:pathLst>
                <a:path w="692" h="703" extrusionOk="0">
                  <a:moveTo>
                    <a:pt x="202" y="0"/>
                  </a:moveTo>
                  <a:cubicBezTo>
                    <a:pt x="96" y="0"/>
                    <a:pt x="1" y="70"/>
                    <a:pt x="1" y="168"/>
                  </a:cubicBezTo>
                  <a:cubicBezTo>
                    <a:pt x="1" y="442"/>
                    <a:pt x="275" y="585"/>
                    <a:pt x="453" y="668"/>
                  </a:cubicBezTo>
                  <a:cubicBezTo>
                    <a:pt x="497" y="692"/>
                    <a:pt x="532" y="702"/>
                    <a:pt x="560" y="702"/>
                  </a:cubicBezTo>
                  <a:cubicBezTo>
                    <a:pt x="688" y="702"/>
                    <a:pt x="682" y="493"/>
                    <a:pt x="692" y="347"/>
                  </a:cubicBezTo>
                  <a:cubicBezTo>
                    <a:pt x="572" y="251"/>
                    <a:pt x="465" y="132"/>
                    <a:pt x="346" y="49"/>
                  </a:cubicBezTo>
                  <a:cubicBezTo>
                    <a:pt x="301" y="15"/>
                    <a:pt x="250" y="0"/>
                    <a:pt x="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4"/>
            <p:cNvSpPr/>
            <p:nvPr/>
          </p:nvSpPr>
          <p:spPr>
            <a:xfrm>
              <a:off x="8743773" y="3260958"/>
              <a:ext cx="26731" cy="24080"/>
            </a:xfrm>
            <a:custGeom>
              <a:avLst/>
              <a:gdLst/>
              <a:ahLst/>
              <a:cxnLst/>
              <a:rect l="l" t="t" r="r" b="b"/>
              <a:pathLst>
                <a:path w="847" h="763" extrusionOk="0">
                  <a:moveTo>
                    <a:pt x="537" y="0"/>
                  </a:moveTo>
                  <a:lnTo>
                    <a:pt x="537" y="0"/>
                  </a:lnTo>
                  <a:cubicBezTo>
                    <a:pt x="346" y="227"/>
                    <a:pt x="1" y="334"/>
                    <a:pt x="108" y="762"/>
                  </a:cubicBezTo>
                  <a:cubicBezTo>
                    <a:pt x="822" y="584"/>
                    <a:pt x="846" y="536"/>
                    <a:pt x="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4"/>
            <p:cNvSpPr/>
            <p:nvPr/>
          </p:nvSpPr>
          <p:spPr>
            <a:xfrm>
              <a:off x="8771104" y="4307237"/>
              <a:ext cx="28688" cy="23481"/>
            </a:xfrm>
            <a:custGeom>
              <a:avLst/>
              <a:gdLst/>
              <a:ahLst/>
              <a:cxnLst/>
              <a:rect l="l" t="t" r="r" b="b"/>
              <a:pathLst>
                <a:path w="909" h="744" extrusionOk="0">
                  <a:moveTo>
                    <a:pt x="290" y="0"/>
                  </a:moveTo>
                  <a:cubicBezTo>
                    <a:pt x="117" y="0"/>
                    <a:pt x="0" y="108"/>
                    <a:pt x="16" y="435"/>
                  </a:cubicBezTo>
                  <a:cubicBezTo>
                    <a:pt x="33" y="432"/>
                    <a:pt x="51" y="430"/>
                    <a:pt x="67" y="430"/>
                  </a:cubicBezTo>
                  <a:cubicBezTo>
                    <a:pt x="310" y="430"/>
                    <a:pt x="496" y="744"/>
                    <a:pt x="744" y="744"/>
                  </a:cubicBezTo>
                  <a:cubicBezTo>
                    <a:pt x="796" y="744"/>
                    <a:pt x="851" y="730"/>
                    <a:pt x="909" y="697"/>
                  </a:cubicBezTo>
                  <a:lnTo>
                    <a:pt x="909" y="435"/>
                  </a:lnTo>
                  <a:cubicBezTo>
                    <a:pt x="754" y="352"/>
                    <a:pt x="576" y="304"/>
                    <a:pt x="576" y="66"/>
                  </a:cubicBezTo>
                  <a:cubicBezTo>
                    <a:pt x="473" y="26"/>
                    <a:pt x="375" y="0"/>
                    <a:pt x="2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4"/>
            <p:cNvSpPr/>
            <p:nvPr/>
          </p:nvSpPr>
          <p:spPr>
            <a:xfrm>
              <a:off x="8676521" y="3653837"/>
              <a:ext cx="24838" cy="25721"/>
            </a:xfrm>
            <a:custGeom>
              <a:avLst/>
              <a:gdLst/>
              <a:ahLst/>
              <a:cxnLst/>
              <a:rect l="l" t="t" r="r" b="b"/>
              <a:pathLst>
                <a:path w="787" h="815" extrusionOk="0">
                  <a:moveTo>
                    <a:pt x="131" y="1"/>
                  </a:moveTo>
                  <a:cubicBezTo>
                    <a:pt x="90" y="1"/>
                    <a:pt x="47" y="19"/>
                    <a:pt x="1" y="65"/>
                  </a:cubicBezTo>
                  <a:cubicBezTo>
                    <a:pt x="60" y="279"/>
                    <a:pt x="48" y="482"/>
                    <a:pt x="1" y="696"/>
                  </a:cubicBezTo>
                  <a:cubicBezTo>
                    <a:pt x="80" y="762"/>
                    <a:pt x="164" y="778"/>
                    <a:pt x="249" y="778"/>
                  </a:cubicBezTo>
                  <a:cubicBezTo>
                    <a:pt x="324" y="778"/>
                    <a:pt x="400" y="765"/>
                    <a:pt x="474" y="765"/>
                  </a:cubicBezTo>
                  <a:cubicBezTo>
                    <a:pt x="541" y="765"/>
                    <a:pt x="606" y="776"/>
                    <a:pt x="667" y="815"/>
                  </a:cubicBezTo>
                  <a:lnTo>
                    <a:pt x="786" y="815"/>
                  </a:lnTo>
                  <a:lnTo>
                    <a:pt x="786" y="422"/>
                  </a:lnTo>
                  <a:cubicBezTo>
                    <a:pt x="632" y="351"/>
                    <a:pt x="453" y="303"/>
                    <a:pt x="346" y="124"/>
                  </a:cubicBezTo>
                  <a:cubicBezTo>
                    <a:pt x="276" y="63"/>
                    <a:pt x="207"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4"/>
            <p:cNvSpPr/>
            <p:nvPr/>
          </p:nvSpPr>
          <p:spPr>
            <a:xfrm>
              <a:off x="8912867" y="4030495"/>
              <a:ext cx="19188" cy="24238"/>
            </a:xfrm>
            <a:custGeom>
              <a:avLst/>
              <a:gdLst/>
              <a:ahLst/>
              <a:cxnLst/>
              <a:rect l="l" t="t" r="r" b="b"/>
              <a:pathLst>
                <a:path w="608" h="768" extrusionOk="0">
                  <a:moveTo>
                    <a:pt x="536" y="0"/>
                  </a:moveTo>
                  <a:cubicBezTo>
                    <a:pt x="382" y="84"/>
                    <a:pt x="239" y="155"/>
                    <a:pt x="84" y="250"/>
                  </a:cubicBezTo>
                  <a:cubicBezTo>
                    <a:pt x="84" y="358"/>
                    <a:pt x="72" y="441"/>
                    <a:pt x="1" y="512"/>
                  </a:cubicBezTo>
                  <a:cubicBezTo>
                    <a:pt x="115" y="694"/>
                    <a:pt x="207" y="768"/>
                    <a:pt x="283" y="768"/>
                  </a:cubicBezTo>
                  <a:cubicBezTo>
                    <a:pt x="397" y="768"/>
                    <a:pt x="477" y="602"/>
                    <a:pt x="548" y="381"/>
                  </a:cubicBezTo>
                  <a:lnTo>
                    <a:pt x="548" y="262"/>
                  </a:lnTo>
                  <a:cubicBezTo>
                    <a:pt x="608" y="179"/>
                    <a:pt x="608" y="84"/>
                    <a:pt x="536" y="12"/>
                  </a:cubicBezTo>
                  <a:lnTo>
                    <a:pt x="5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4"/>
            <p:cNvSpPr/>
            <p:nvPr/>
          </p:nvSpPr>
          <p:spPr>
            <a:xfrm>
              <a:off x="8771577" y="3762527"/>
              <a:ext cx="27489" cy="27110"/>
            </a:xfrm>
            <a:custGeom>
              <a:avLst/>
              <a:gdLst/>
              <a:ahLst/>
              <a:cxnLst/>
              <a:rect l="l" t="t" r="r" b="b"/>
              <a:pathLst>
                <a:path w="871" h="859" extrusionOk="0">
                  <a:moveTo>
                    <a:pt x="382" y="1"/>
                  </a:moveTo>
                  <a:cubicBezTo>
                    <a:pt x="325" y="1"/>
                    <a:pt x="313" y="43"/>
                    <a:pt x="322" y="133"/>
                  </a:cubicBezTo>
                  <a:cubicBezTo>
                    <a:pt x="433" y="266"/>
                    <a:pt x="349" y="337"/>
                    <a:pt x="269" y="337"/>
                  </a:cubicBezTo>
                  <a:cubicBezTo>
                    <a:pt x="263" y="337"/>
                    <a:pt x="257" y="336"/>
                    <a:pt x="251" y="336"/>
                  </a:cubicBezTo>
                  <a:cubicBezTo>
                    <a:pt x="235" y="334"/>
                    <a:pt x="221" y="333"/>
                    <a:pt x="207" y="333"/>
                  </a:cubicBezTo>
                  <a:cubicBezTo>
                    <a:pt x="23" y="333"/>
                    <a:pt x="12" y="479"/>
                    <a:pt x="1" y="645"/>
                  </a:cubicBezTo>
                  <a:cubicBezTo>
                    <a:pt x="82" y="678"/>
                    <a:pt x="163" y="859"/>
                    <a:pt x="236" y="859"/>
                  </a:cubicBezTo>
                  <a:cubicBezTo>
                    <a:pt x="271" y="859"/>
                    <a:pt x="304" y="819"/>
                    <a:pt x="334" y="705"/>
                  </a:cubicBezTo>
                  <a:cubicBezTo>
                    <a:pt x="418" y="490"/>
                    <a:pt x="870" y="336"/>
                    <a:pt x="453" y="14"/>
                  </a:cubicBezTo>
                  <a:cubicBezTo>
                    <a:pt x="424" y="5"/>
                    <a:pt x="401" y="1"/>
                    <a:pt x="3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4"/>
            <p:cNvSpPr/>
            <p:nvPr/>
          </p:nvSpPr>
          <p:spPr>
            <a:xfrm>
              <a:off x="8787388" y="3155393"/>
              <a:ext cx="29698" cy="18431"/>
            </a:xfrm>
            <a:custGeom>
              <a:avLst/>
              <a:gdLst/>
              <a:ahLst/>
              <a:cxnLst/>
              <a:rect l="l" t="t" r="r" b="b"/>
              <a:pathLst>
                <a:path w="941" h="584" extrusionOk="0">
                  <a:moveTo>
                    <a:pt x="619" y="1"/>
                  </a:moveTo>
                  <a:cubicBezTo>
                    <a:pt x="550" y="1"/>
                    <a:pt x="477" y="21"/>
                    <a:pt x="405" y="59"/>
                  </a:cubicBezTo>
                  <a:cubicBezTo>
                    <a:pt x="0" y="500"/>
                    <a:pt x="393" y="500"/>
                    <a:pt x="631" y="583"/>
                  </a:cubicBezTo>
                  <a:cubicBezTo>
                    <a:pt x="762" y="500"/>
                    <a:pt x="881" y="381"/>
                    <a:pt x="941" y="202"/>
                  </a:cubicBezTo>
                  <a:cubicBezTo>
                    <a:pt x="857" y="65"/>
                    <a:pt x="743"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4"/>
            <p:cNvSpPr/>
            <p:nvPr/>
          </p:nvSpPr>
          <p:spPr>
            <a:xfrm>
              <a:off x="8826080" y="3957972"/>
              <a:ext cx="30834" cy="24459"/>
            </a:xfrm>
            <a:custGeom>
              <a:avLst/>
              <a:gdLst/>
              <a:ahLst/>
              <a:cxnLst/>
              <a:rect l="l" t="t" r="r" b="b"/>
              <a:pathLst>
                <a:path w="977" h="775" extrusionOk="0">
                  <a:moveTo>
                    <a:pt x="596" y="0"/>
                  </a:moveTo>
                  <a:cubicBezTo>
                    <a:pt x="417" y="191"/>
                    <a:pt x="0" y="370"/>
                    <a:pt x="596" y="584"/>
                  </a:cubicBezTo>
                  <a:cubicBezTo>
                    <a:pt x="655" y="596"/>
                    <a:pt x="679" y="715"/>
                    <a:pt x="727" y="774"/>
                  </a:cubicBezTo>
                  <a:lnTo>
                    <a:pt x="965" y="774"/>
                  </a:lnTo>
                  <a:cubicBezTo>
                    <a:pt x="977" y="429"/>
                    <a:pt x="679" y="298"/>
                    <a:pt x="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4"/>
            <p:cNvSpPr/>
            <p:nvPr/>
          </p:nvSpPr>
          <p:spPr>
            <a:xfrm>
              <a:off x="8663014" y="3625182"/>
              <a:ext cx="17674" cy="24680"/>
            </a:xfrm>
            <a:custGeom>
              <a:avLst/>
              <a:gdLst/>
              <a:ahLst/>
              <a:cxnLst/>
              <a:rect l="l" t="t" r="r" b="b"/>
              <a:pathLst>
                <a:path w="560" h="782" extrusionOk="0">
                  <a:moveTo>
                    <a:pt x="321" y="1"/>
                  </a:moveTo>
                  <a:cubicBezTo>
                    <a:pt x="248" y="1"/>
                    <a:pt x="146" y="57"/>
                    <a:pt x="0" y="199"/>
                  </a:cubicBezTo>
                  <a:cubicBezTo>
                    <a:pt x="12" y="342"/>
                    <a:pt x="322" y="425"/>
                    <a:pt x="71" y="604"/>
                  </a:cubicBezTo>
                  <a:cubicBezTo>
                    <a:pt x="60" y="639"/>
                    <a:pt x="107" y="723"/>
                    <a:pt x="143" y="759"/>
                  </a:cubicBezTo>
                  <a:cubicBezTo>
                    <a:pt x="182" y="774"/>
                    <a:pt x="219" y="781"/>
                    <a:pt x="254" y="781"/>
                  </a:cubicBezTo>
                  <a:cubicBezTo>
                    <a:pt x="378" y="781"/>
                    <a:pt x="476" y="692"/>
                    <a:pt x="560" y="580"/>
                  </a:cubicBezTo>
                  <a:cubicBezTo>
                    <a:pt x="509" y="335"/>
                    <a:pt x="500" y="1"/>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4"/>
            <p:cNvSpPr/>
            <p:nvPr/>
          </p:nvSpPr>
          <p:spPr>
            <a:xfrm>
              <a:off x="8712214" y="3703574"/>
              <a:ext cx="20703" cy="28215"/>
            </a:xfrm>
            <a:custGeom>
              <a:avLst/>
              <a:gdLst/>
              <a:ahLst/>
              <a:cxnLst/>
              <a:rect l="l" t="t" r="r" b="b"/>
              <a:pathLst>
                <a:path w="656" h="894" extrusionOk="0">
                  <a:moveTo>
                    <a:pt x="108" y="1"/>
                  </a:moveTo>
                  <a:cubicBezTo>
                    <a:pt x="1" y="382"/>
                    <a:pt x="239" y="596"/>
                    <a:pt x="406" y="894"/>
                  </a:cubicBezTo>
                  <a:cubicBezTo>
                    <a:pt x="656" y="561"/>
                    <a:pt x="298" y="382"/>
                    <a:pt x="334" y="132"/>
                  </a:cubicBezTo>
                  <a:cubicBezTo>
                    <a:pt x="287" y="84"/>
                    <a:pt x="251" y="37"/>
                    <a:pt x="2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4"/>
            <p:cNvSpPr/>
            <p:nvPr/>
          </p:nvSpPr>
          <p:spPr>
            <a:xfrm>
              <a:off x="8664876" y="3643833"/>
              <a:ext cx="26700" cy="17074"/>
            </a:xfrm>
            <a:custGeom>
              <a:avLst/>
              <a:gdLst/>
              <a:ahLst/>
              <a:cxnLst/>
              <a:rect l="l" t="t" r="r" b="b"/>
              <a:pathLst>
                <a:path w="846" h="541" extrusionOk="0">
                  <a:moveTo>
                    <a:pt x="489" y="1"/>
                  </a:moveTo>
                  <a:lnTo>
                    <a:pt x="48" y="132"/>
                  </a:lnTo>
                  <a:cubicBezTo>
                    <a:pt x="1" y="168"/>
                    <a:pt x="1" y="227"/>
                    <a:pt x="12" y="287"/>
                  </a:cubicBezTo>
                  <a:cubicBezTo>
                    <a:pt x="81" y="370"/>
                    <a:pt x="159" y="381"/>
                    <a:pt x="237" y="381"/>
                  </a:cubicBezTo>
                  <a:cubicBezTo>
                    <a:pt x="265" y="381"/>
                    <a:pt x="293" y="380"/>
                    <a:pt x="320" y="380"/>
                  </a:cubicBezTo>
                  <a:cubicBezTo>
                    <a:pt x="337" y="380"/>
                    <a:pt x="353" y="380"/>
                    <a:pt x="370" y="382"/>
                  </a:cubicBezTo>
                  <a:cubicBezTo>
                    <a:pt x="489" y="418"/>
                    <a:pt x="596" y="465"/>
                    <a:pt x="715" y="501"/>
                  </a:cubicBezTo>
                  <a:cubicBezTo>
                    <a:pt x="742" y="528"/>
                    <a:pt x="761" y="540"/>
                    <a:pt x="779" y="540"/>
                  </a:cubicBezTo>
                  <a:cubicBezTo>
                    <a:pt x="801" y="540"/>
                    <a:pt x="820" y="522"/>
                    <a:pt x="846" y="489"/>
                  </a:cubicBezTo>
                  <a:cubicBezTo>
                    <a:pt x="834" y="227"/>
                    <a:pt x="548" y="227"/>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4"/>
            <p:cNvSpPr/>
            <p:nvPr/>
          </p:nvSpPr>
          <p:spPr>
            <a:xfrm>
              <a:off x="8848991" y="3062199"/>
              <a:ext cx="19188" cy="27836"/>
            </a:xfrm>
            <a:custGeom>
              <a:avLst/>
              <a:gdLst/>
              <a:ahLst/>
              <a:cxnLst/>
              <a:rect l="l" t="t" r="r" b="b"/>
              <a:pathLst>
                <a:path w="608" h="882" extrusionOk="0">
                  <a:moveTo>
                    <a:pt x="346" y="0"/>
                  </a:moveTo>
                  <a:lnTo>
                    <a:pt x="346" y="0"/>
                  </a:lnTo>
                  <a:cubicBezTo>
                    <a:pt x="72" y="36"/>
                    <a:pt x="48" y="274"/>
                    <a:pt x="1" y="500"/>
                  </a:cubicBezTo>
                  <a:cubicBezTo>
                    <a:pt x="167" y="619"/>
                    <a:pt x="24" y="750"/>
                    <a:pt x="13" y="881"/>
                  </a:cubicBezTo>
                  <a:cubicBezTo>
                    <a:pt x="608" y="822"/>
                    <a:pt x="191" y="286"/>
                    <a:pt x="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4"/>
            <p:cNvSpPr/>
            <p:nvPr/>
          </p:nvSpPr>
          <p:spPr>
            <a:xfrm>
              <a:off x="8781360" y="3177894"/>
              <a:ext cx="28215" cy="15464"/>
            </a:xfrm>
            <a:custGeom>
              <a:avLst/>
              <a:gdLst/>
              <a:ahLst/>
              <a:cxnLst/>
              <a:rect l="l" t="t" r="r" b="b"/>
              <a:pathLst>
                <a:path w="894" h="490" extrusionOk="0">
                  <a:moveTo>
                    <a:pt x="33" y="0"/>
                  </a:moveTo>
                  <a:cubicBezTo>
                    <a:pt x="26" y="0"/>
                    <a:pt x="19" y="1"/>
                    <a:pt x="12" y="1"/>
                  </a:cubicBezTo>
                  <a:cubicBezTo>
                    <a:pt x="1" y="358"/>
                    <a:pt x="203" y="442"/>
                    <a:pt x="465" y="489"/>
                  </a:cubicBezTo>
                  <a:cubicBezTo>
                    <a:pt x="501" y="442"/>
                    <a:pt x="536" y="406"/>
                    <a:pt x="584" y="370"/>
                  </a:cubicBezTo>
                  <a:cubicBezTo>
                    <a:pt x="893" y="108"/>
                    <a:pt x="560" y="108"/>
                    <a:pt x="465" y="1"/>
                  </a:cubicBezTo>
                  <a:cubicBezTo>
                    <a:pt x="416" y="39"/>
                    <a:pt x="368" y="52"/>
                    <a:pt x="320" y="52"/>
                  </a:cubicBezTo>
                  <a:cubicBezTo>
                    <a:pt x="225" y="52"/>
                    <a:pt x="131" y="0"/>
                    <a:pt x="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4"/>
            <p:cNvSpPr/>
            <p:nvPr/>
          </p:nvSpPr>
          <p:spPr>
            <a:xfrm>
              <a:off x="8618295" y="3484144"/>
              <a:ext cx="22565" cy="20672"/>
            </a:xfrm>
            <a:custGeom>
              <a:avLst/>
              <a:gdLst/>
              <a:ahLst/>
              <a:cxnLst/>
              <a:rect l="l" t="t" r="r" b="b"/>
              <a:pathLst>
                <a:path w="715" h="655" extrusionOk="0">
                  <a:moveTo>
                    <a:pt x="524" y="1"/>
                  </a:moveTo>
                  <a:cubicBezTo>
                    <a:pt x="0" y="1"/>
                    <a:pt x="286" y="382"/>
                    <a:pt x="286" y="644"/>
                  </a:cubicBezTo>
                  <a:cubicBezTo>
                    <a:pt x="294" y="651"/>
                    <a:pt x="301" y="655"/>
                    <a:pt x="308" y="655"/>
                  </a:cubicBezTo>
                  <a:cubicBezTo>
                    <a:pt x="359" y="655"/>
                    <a:pt x="402" y="494"/>
                    <a:pt x="453" y="494"/>
                  </a:cubicBezTo>
                  <a:cubicBezTo>
                    <a:pt x="475" y="494"/>
                    <a:pt x="498" y="524"/>
                    <a:pt x="524" y="608"/>
                  </a:cubicBezTo>
                  <a:cubicBezTo>
                    <a:pt x="596" y="620"/>
                    <a:pt x="655" y="620"/>
                    <a:pt x="715" y="644"/>
                  </a:cubicBezTo>
                  <a:cubicBezTo>
                    <a:pt x="679" y="548"/>
                    <a:pt x="667" y="465"/>
                    <a:pt x="643" y="370"/>
                  </a:cubicBezTo>
                  <a:cubicBezTo>
                    <a:pt x="596" y="251"/>
                    <a:pt x="572" y="120"/>
                    <a:pt x="5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4"/>
            <p:cNvSpPr/>
            <p:nvPr/>
          </p:nvSpPr>
          <p:spPr>
            <a:xfrm>
              <a:off x="8651337" y="3632188"/>
              <a:ext cx="22976" cy="20703"/>
            </a:xfrm>
            <a:custGeom>
              <a:avLst/>
              <a:gdLst/>
              <a:ahLst/>
              <a:cxnLst/>
              <a:rect l="l" t="t" r="r" b="b"/>
              <a:pathLst>
                <a:path w="728" h="656" extrusionOk="0">
                  <a:moveTo>
                    <a:pt x="370" y="1"/>
                  </a:moveTo>
                  <a:lnTo>
                    <a:pt x="370" y="1"/>
                  </a:lnTo>
                  <a:cubicBezTo>
                    <a:pt x="1" y="298"/>
                    <a:pt x="263" y="453"/>
                    <a:pt x="453" y="656"/>
                  </a:cubicBezTo>
                  <a:cubicBezTo>
                    <a:pt x="453" y="596"/>
                    <a:pt x="477" y="548"/>
                    <a:pt x="477" y="501"/>
                  </a:cubicBezTo>
                  <a:cubicBezTo>
                    <a:pt x="441" y="298"/>
                    <a:pt x="632" y="275"/>
                    <a:pt x="727" y="179"/>
                  </a:cubicBezTo>
                  <a:cubicBezTo>
                    <a:pt x="596" y="120"/>
                    <a:pt x="489" y="60"/>
                    <a:pt x="3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4"/>
            <p:cNvSpPr/>
            <p:nvPr/>
          </p:nvSpPr>
          <p:spPr>
            <a:xfrm>
              <a:off x="8659605" y="3566482"/>
              <a:ext cx="16948" cy="20703"/>
            </a:xfrm>
            <a:custGeom>
              <a:avLst/>
              <a:gdLst/>
              <a:ahLst/>
              <a:cxnLst/>
              <a:rect l="l" t="t" r="r" b="b"/>
              <a:pathLst>
                <a:path w="537" h="656" extrusionOk="0">
                  <a:moveTo>
                    <a:pt x="112" y="0"/>
                  </a:moveTo>
                  <a:cubicBezTo>
                    <a:pt x="82" y="0"/>
                    <a:pt x="45" y="20"/>
                    <a:pt x="1" y="71"/>
                  </a:cubicBezTo>
                  <a:cubicBezTo>
                    <a:pt x="12" y="313"/>
                    <a:pt x="2" y="655"/>
                    <a:pt x="282" y="655"/>
                  </a:cubicBezTo>
                  <a:cubicBezTo>
                    <a:pt x="291" y="655"/>
                    <a:pt x="301" y="655"/>
                    <a:pt x="310" y="654"/>
                  </a:cubicBezTo>
                  <a:cubicBezTo>
                    <a:pt x="537" y="606"/>
                    <a:pt x="287" y="356"/>
                    <a:pt x="310" y="190"/>
                  </a:cubicBezTo>
                  <a:cubicBezTo>
                    <a:pt x="241" y="146"/>
                    <a:pt x="196" y="0"/>
                    <a:pt x="1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4"/>
            <p:cNvSpPr/>
            <p:nvPr/>
          </p:nvSpPr>
          <p:spPr>
            <a:xfrm>
              <a:off x="8620157" y="3520216"/>
              <a:ext cx="21082" cy="14423"/>
            </a:xfrm>
            <a:custGeom>
              <a:avLst/>
              <a:gdLst/>
              <a:ahLst/>
              <a:cxnLst/>
              <a:rect l="l" t="t" r="r" b="b"/>
              <a:pathLst>
                <a:path w="668" h="457" extrusionOk="0">
                  <a:moveTo>
                    <a:pt x="644" y="0"/>
                  </a:moveTo>
                  <a:cubicBezTo>
                    <a:pt x="405" y="0"/>
                    <a:pt x="220" y="170"/>
                    <a:pt x="1" y="251"/>
                  </a:cubicBezTo>
                  <a:cubicBezTo>
                    <a:pt x="115" y="384"/>
                    <a:pt x="197" y="456"/>
                    <a:pt x="277" y="456"/>
                  </a:cubicBezTo>
                  <a:cubicBezTo>
                    <a:pt x="389" y="456"/>
                    <a:pt x="493" y="314"/>
                    <a:pt x="667" y="1"/>
                  </a:cubicBezTo>
                  <a:cubicBezTo>
                    <a:pt x="659" y="0"/>
                    <a:pt x="652" y="0"/>
                    <a:pt x="6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4"/>
            <p:cNvSpPr/>
            <p:nvPr/>
          </p:nvSpPr>
          <p:spPr>
            <a:xfrm>
              <a:off x="8928268" y="4093613"/>
              <a:ext cx="18084" cy="22218"/>
            </a:xfrm>
            <a:custGeom>
              <a:avLst/>
              <a:gdLst/>
              <a:ahLst/>
              <a:cxnLst/>
              <a:rect l="l" t="t" r="r" b="b"/>
              <a:pathLst>
                <a:path w="573" h="704" extrusionOk="0">
                  <a:moveTo>
                    <a:pt x="370" y="1"/>
                  </a:moveTo>
                  <a:cubicBezTo>
                    <a:pt x="1" y="632"/>
                    <a:pt x="1" y="632"/>
                    <a:pt x="525" y="703"/>
                  </a:cubicBezTo>
                  <a:cubicBezTo>
                    <a:pt x="572" y="560"/>
                    <a:pt x="120" y="441"/>
                    <a:pt x="489" y="263"/>
                  </a:cubicBezTo>
                  <a:lnTo>
                    <a:pt x="4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4"/>
            <p:cNvSpPr/>
            <p:nvPr/>
          </p:nvSpPr>
          <p:spPr>
            <a:xfrm>
              <a:off x="8856503" y="4014337"/>
              <a:ext cx="19188" cy="24175"/>
            </a:xfrm>
            <a:custGeom>
              <a:avLst/>
              <a:gdLst/>
              <a:ahLst/>
              <a:cxnLst/>
              <a:rect l="l" t="t" r="r" b="b"/>
              <a:pathLst>
                <a:path w="608" h="766" extrusionOk="0">
                  <a:moveTo>
                    <a:pt x="417" y="0"/>
                  </a:moveTo>
                  <a:cubicBezTo>
                    <a:pt x="441" y="250"/>
                    <a:pt x="1" y="298"/>
                    <a:pt x="203" y="631"/>
                  </a:cubicBezTo>
                  <a:cubicBezTo>
                    <a:pt x="257" y="721"/>
                    <a:pt x="310" y="765"/>
                    <a:pt x="365" y="765"/>
                  </a:cubicBezTo>
                  <a:cubicBezTo>
                    <a:pt x="420" y="765"/>
                    <a:pt x="477" y="721"/>
                    <a:pt x="537" y="631"/>
                  </a:cubicBezTo>
                  <a:cubicBezTo>
                    <a:pt x="465" y="489"/>
                    <a:pt x="477" y="358"/>
                    <a:pt x="537" y="227"/>
                  </a:cubicBezTo>
                  <a:cubicBezTo>
                    <a:pt x="608" y="72"/>
                    <a:pt x="560" y="0"/>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4"/>
            <p:cNvSpPr/>
            <p:nvPr/>
          </p:nvSpPr>
          <p:spPr>
            <a:xfrm>
              <a:off x="8894089" y="3962106"/>
              <a:ext cx="17326" cy="16948"/>
            </a:xfrm>
            <a:custGeom>
              <a:avLst/>
              <a:gdLst/>
              <a:ahLst/>
              <a:cxnLst/>
              <a:rect l="l" t="t" r="r" b="b"/>
              <a:pathLst>
                <a:path w="549" h="537" extrusionOk="0">
                  <a:moveTo>
                    <a:pt x="227" y="0"/>
                  </a:moveTo>
                  <a:cubicBezTo>
                    <a:pt x="72" y="24"/>
                    <a:pt x="0" y="108"/>
                    <a:pt x="12" y="274"/>
                  </a:cubicBezTo>
                  <a:cubicBezTo>
                    <a:pt x="12" y="536"/>
                    <a:pt x="250" y="393"/>
                    <a:pt x="322" y="512"/>
                  </a:cubicBezTo>
                  <a:cubicBezTo>
                    <a:pt x="524" y="286"/>
                    <a:pt x="548" y="96"/>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4"/>
            <p:cNvSpPr/>
            <p:nvPr/>
          </p:nvSpPr>
          <p:spPr>
            <a:xfrm>
              <a:off x="8846751" y="3880936"/>
              <a:ext cx="15433" cy="18810"/>
            </a:xfrm>
            <a:custGeom>
              <a:avLst/>
              <a:gdLst/>
              <a:ahLst/>
              <a:cxnLst/>
              <a:rect l="l" t="t" r="r" b="b"/>
              <a:pathLst>
                <a:path w="489" h="596" extrusionOk="0">
                  <a:moveTo>
                    <a:pt x="357" y="1"/>
                  </a:moveTo>
                  <a:lnTo>
                    <a:pt x="357" y="1"/>
                  </a:lnTo>
                  <a:cubicBezTo>
                    <a:pt x="0" y="513"/>
                    <a:pt x="0" y="513"/>
                    <a:pt x="488" y="596"/>
                  </a:cubicBezTo>
                  <a:cubicBezTo>
                    <a:pt x="441" y="405"/>
                    <a:pt x="393" y="215"/>
                    <a:pt x="3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4"/>
            <p:cNvSpPr/>
            <p:nvPr/>
          </p:nvSpPr>
          <p:spPr>
            <a:xfrm>
              <a:off x="8817432" y="3111084"/>
              <a:ext cx="24080" cy="18399"/>
            </a:xfrm>
            <a:custGeom>
              <a:avLst/>
              <a:gdLst/>
              <a:ahLst/>
              <a:cxnLst/>
              <a:rect l="l" t="t" r="r" b="b"/>
              <a:pathLst>
                <a:path w="763" h="583" extrusionOk="0">
                  <a:moveTo>
                    <a:pt x="95" y="0"/>
                  </a:moveTo>
                  <a:cubicBezTo>
                    <a:pt x="64" y="0"/>
                    <a:pt x="33" y="7"/>
                    <a:pt x="1" y="23"/>
                  </a:cubicBezTo>
                  <a:cubicBezTo>
                    <a:pt x="36" y="404"/>
                    <a:pt x="405" y="344"/>
                    <a:pt x="572" y="582"/>
                  </a:cubicBezTo>
                  <a:cubicBezTo>
                    <a:pt x="667" y="535"/>
                    <a:pt x="751" y="451"/>
                    <a:pt x="763" y="320"/>
                  </a:cubicBezTo>
                  <a:cubicBezTo>
                    <a:pt x="584" y="296"/>
                    <a:pt x="453" y="213"/>
                    <a:pt x="334" y="82"/>
                  </a:cubicBezTo>
                  <a:cubicBezTo>
                    <a:pt x="256" y="47"/>
                    <a:pt x="178"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4"/>
            <p:cNvSpPr/>
            <p:nvPr/>
          </p:nvSpPr>
          <p:spPr>
            <a:xfrm>
              <a:off x="8887336" y="4191699"/>
              <a:ext cx="18810" cy="11835"/>
            </a:xfrm>
            <a:custGeom>
              <a:avLst/>
              <a:gdLst/>
              <a:ahLst/>
              <a:cxnLst/>
              <a:rect l="l" t="t" r="r" b="b"/>
              <a:pathLst>
                <a:path w="596" h="375" extrusionOk="0">
                  <a:moveTo>
                    <a:pt x="308" y="0"/>
                  </a:moveTo>
                  <a:cubicBezTo>
                    <a:pt x="164" y="0"/>
                    <a:pt x="36" y="47"/>
                    <a:pt x="0" y="310"/>
                  </a:cubicBezTo>
                  <a:cubicBezTo>
                    <a:pt x="73" y="355"/>
                    <a:pt x="135" y="374"/>
                    <a:pt x="189" y="374"/>
                  </a:cubicBezTo>
                  <a:cubicBezTo>
                    <a:pt x="377" y="374"/>
                    <a:pt x="476" y="150"/>
                    <a:pt x="595" y="12"/>
                  </a:cubicBezTo>
                  <a:lnTo>
                    <a:pt x="595" y="12"/>
                  </a:lnTo>
                  <a:cubicBezTo>
                    <a:pt x="580" y="14"/>
                    <a:pt x="563" y="15"/>
                    <a:pt x="546" y="15"/>
                  </a:cubicBezTo>
                  <a:cubicBezTo>
                    <a:pt x="471" y="15"/>
                    <a:pt x="387" y="0"/>
                    <a:pt x="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4"/>
            <p:cNvSpPr/>
            <p:nvPr/>
          </p:nvSpPr>
          <p:spPr>
            <a:xfrm>
              <a:off x="8811057" y="3904984"/>
              <a:ext cx="20672" cy="17958"/>
            </a:xfrm>
            <a:custGeom>
              <a:avLst/>
              <a:gdLst/>
              <a:ahLst/>
              <a:cxnLst/>
              <a:rect l="l" t="t" r="r" b="b"/>
              <a:pathLst>
                <a:path w="655" h="569" extrusionOk="0">
                  <a:moveTo>
                    <a:pt x="303" y="0"/>
                  </a:moveTo>
                  <a:cubicBezTo>
                    <a:pt x="274" y="0"/>
                    <a:pt x="241" y="8"/>
                    <a:pt x="203" y="24"/>
                  </a:cubicBezTo>
                  <a:cubicBezTo>
                    <a:pt x="203" y="132"/>
                    <a:pt x="0" y="322"/>
                    <a:pt x="203" y="346"/>
                  </a:cubicBezTo>
                  <a:cubicBezTo>
                    <a:pt x="321" y="346"/>
                    <a:pt x="398" y="569"/>
                    <a:pt x="505" y="569"/>
                  </a:cubicBezTo>
                  <a:cubicBezTo>
                    <a:pt x="548" y="569"/>
                    <a:pt x="597" y="532"/>
                    <a:pt x="655" y="429"/>
                  </a:cubicBezTo>
                  <a:cubicBezTo>
                    <a:pt x="655" y="405"/>
                    <a:pt x="631" y="370"/>
                    <a:pt x="631" y="346"/>
                  </a:cubicBezTo>
                  <a:cubicBezTo>
                    <a:pt x="498" y="274"/>
                    <a:pt x="479"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4"/>
            <p:cNvSpPr/>
            <p:nvPr/>
          </p:nvSpPr>
          <p:spPr>
            <a:xfrm>
              <a:off x="8794520" y="3789257"/>
              <a:ext cx="9784" cy="25374"/>
            </a:xfrm>
            <a:custGeom>
              <a:avLst/>
              <a:gdLst/>
              <a:ahLst/>
              <a:cxnLst/>
              <a:rect l="l" t="t" r="r" b="b"/>
              <a:pathLst>
                <a:path w="310" h="804" extrusionOk="0">
                  <a:moveTo>
                    <a:pt x="310" y="1"/>
                  </a:moveTo>
                  <a:cubicBezTo>
                    <a:pt x="84" y="298"/>
                    <a:pt x="0" y="477"/>
                    <a:pt x="84" y="739"/>
                  </a:cubicBezTo>
                  <a:cubicBezTo>
                    <a:pt x="105" y="782"/>
                    <a:pt x="165" y="803"/>
                    <a:pt x="210" y="803"/>
                  </a:cubicBezTo>
                  <a:cubicBezTo>
                    <a:pt x="239" y="803"/>
                    <a:pt x="262" y="794"/>
                    <a:pt x="262" y="774"/>
                  </a:cubicBezTo>
                  <a:cubicBezTo>
                    <a:pt x="298" y="572"/>
                    <a:pt x="298" y="358"/>
                    <a:pt x="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4"/>
            <p:cNvSpPr/>
            <p:nvPr/>
          </p:nvSpPr>
          <p:spPr>
            <a:xfrm>
              <a:off x="8755798" y="3783072"/>
              <a:ext cx="16190" cy="20135"/>
            </a:xfrm>
            <a:custGeom>
              <a:avLst/>
              <a:gdLst/>
              <a:ahLst/>
              <a:cxnLst/>
              <a:rect l="l" t="t" r="r" b="b"/>
              <a:pathLst>
                <a:path w="513" h="638" extrusionOk="0">
                  <a:moveTo>
                    <a:pt x="415" y="1"/>
                  </a:moveTo>
                  <a:cubicBezTo>
                    <a:pt x="277" y="1"/>
                    <a:pt x="148" y="56"/>
                    <a:pt x="37" y="137"/>
                  </a:cubicBezTo>
                  <a:cubicBezTo>
                    <a:pt x="84" y="304"/>
                    <a:pt x="1" y="518"/>
                    <a:pt x="168" y="637"/>
                  </a:cubicBezTo>
                  <a:cubicBezTo>
                    <a:pt x="239" y="411"/>
                    <a:pt x="513" y="292"/>
                    <a:pt x="489" y="6"/>
                  </a:cubicBezTo>
                  <a:cubicBezTo>
                    <a:pt x="464" y="3"/>
                    <a:pt x="440" y="1"/>
                    <a:pt x="4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4"/>
            <p:cNvSpPr/>
            <p:nvPr/>
          </p:nvSpPr>
          <p:spPr>
            <a:xfrm>
              <a:off x="8734400" y="3442770"/>
              <a:ext cx="14675" cy="16979"/>
            </a:xfrm>
            <a:custGeom>
              <a:avLst/>
              <a:gdLst/>
              <a:ahLst/>
              <a:cxnLst/>
              <a:rect l="l" t="t" r="r" b="b"/>
              <a:pathLst>
                <a:path w="465" h="538" extrusionOk="0">
                  <a:moveTo>
                    <a:pt x="326" y="1"/>
                  </a:moveTo>
                  <a:cubicBezTo>
                    <a:pt x="320" y="1"/>
                    <a:pt x="315" y="1"/>
                    <a:pt x="310" y="2"/>
                  </a:cubicBezTo>
                  <a:cubicBezTo>
                    <a:pt x="0" y="50"/>
                    <a:pt x="226" y="407"/>
                    <a:pt x="60" y="538"/>
                  </a:cubicBezTo>
                  <a:cubicBezTo>
                    <a:pt x="286" y="502"/>
                    <a:pt x="465" y="419"/>
                    <a:pt x="465" y="145"/>
                  </a:cubicBezTo>
                  <a:cubicBezTo>
                    <a:pt x="465" y="68"/>
                    <a:pt x="393" y="1"/>
                    <a:pt x="3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4"/>
            <p:cNvSpPr/>
            <p:nvPr/>
          </p:nvSpPr>
          <p:spPr>
            <a:xfrm>
              <a:off x="8707701" y="3514598"/>
              <a:ext cx="13950" cy="16222"/>
            </a:xfrm>
            <a:custGeom>
              <a:avLst/>
              <a:gdLst/>
              <a:ahLst/>
              <a:cxnLst/>
              <a:rect l="l" t="t" r="r" b="b"/>
              <a:pathLst>
                <a:path w="442" h="514" extrusionOk="0">
                  <a:moveTo>
                    <a:pt x="1" y="0"/>
                  </a:moveTo>
                  <a:cubicBezTo>
                    <a:pt x="1" y="286"/>
                    <a:pt x="144" y="417"/>
                    <a:pt x="334" y="512"/>
                  </a:cubicBezTo>
                  <a:cubicBezTo>
                    <a:pt x="336" y="513"/>
                    <a:pt x="338" y="513"/>
                    <a:pt x="341" y="513"/>
                  </a:cubicBezTo>
                  <a:cubicBezTo>
                    <a:pt x="370" y="513"/>
                    <a:pt x="441" y="450"/>
                    <a:pt x="441" y="417"/>
                  </a:cubicBezTo>
                  <a:cubicBezTo>
                    <a:pt x="441" y="72"/>
                    <a:pt x="120" y="19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4"/>
            <p:cNvSpPr/>
            <p:nvPr/>
          </p:nvSpPr>
          <p:spPr>
            <a:xfrm>
              <a:off x="8708459" y="3462368"/>
              <a:ext cx="15433" cy="20325"/>
            </a:xfrm>
            <a:custGeom>
              <a:avLst/>
              <a:gdLst/>
              <a:ahLst/>
              <a:cxnLst/>
              <a:rect l="l" t="t" r="r" b="b"/>
              <a:pathLst>
                <a:path w="489" h="644" extrusionOk="0">
                  <a:moveTo>
                    <a:pt x="453" y="0"/>
                  </a:moveTo>
                  <a:cubicBezTo>
                    <a:pt x="406" y="274"/>
                    <a:pt x="1" y="238"/>
                    <a:pt x="13" y="643"/>
                  </a:cubicBezTo>
                  <a:cubicBezTo>
                    <a:pt x="286" y="500"/>
                    <a:pt x="489" y="381"/>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4"/>
            <p:cNvSpPr/>
            <p:nvPr/>
          </p:nvSpPr>
          <p:spPr>
            <a:xfrm>
              <a:off x="8785116" y="4260813"/>
              <a:ext cx="17705" cy="19567"/>
            </a:xfrm>
            <a:custGeom>
              <a:avLst/>
              <a:gdLst/>
              <a:ahLst/>
              <a:cxnLst/>
              <a:rect l="l" t="t" r="r" b="b"/>
              <a:pathLst>
                <a:path w="561" h="620" extrusionOk="0">
                  <a:moveTo>
                    <a:pt x="227" y="1"/>
                  </a:moveTo>
                  <a:cubicBezTo>
                    <a:pt x="1" y="144"/>
                    <a:pt x="370" y="275"/>
                    <a:pt x="227" y="406"/>
                  </a:cubicBezTo>
                  <a:lnTo>
                    <a:pt x="227" y="620"/>
                  </a:lnTo>
                  <a:cubicBezTo>
                    <a:pt x="286" y="596"/>
                    <a:pt x="370" y="596"/>
                    <a:pt x="405" y="560"/>
                  </a:cubicBezTo>
                  <a:cubicBezTo>
                    <a:pt x="489" y="441"/>
                    <a:pt x="417" y="227"/>
                    <a:pt x="560" y="144"/>
                  </a:cubicBezTo>
                  <a:cubicBezTo>
                    <a:pt x="539" y="63"/>
                    <a:pt x="499" y="43"/>
                    <a:pt x="454" y="43"/>
                  </a:cubicBezTo>
                  <a:cubicBezTo>
                    <a:pt x="410" y="43"/>
                    <a:pt x="359" y="63"/>
                    <a:pt x="315" y="63"/>
                  </a:cubicBezTo>
                  <a:cubicBezTo>
                    <a:pt x="279" y="63"/>
                    <a:pt x="248" y="49"/>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4"/>
            <p:cNvSpPr/>
            <p:nvPr/>
          </p:nvSpPr>
          <p:spPr>
            <a:xfrm>
              <a:off x="8624291" y="3570963"/>
              <a:ext cx="17705" cy="15086"/>
            </a:xfrm>
            <a:custGeom>
              <a:avLst/>
              <a:gdLst/>
              <a:ahLst/>
              <a:cxnLst/>
              <a:rect l="l" t="t" r="r" b="b"/>
              <a:pathLst>
                <a:path w="561" h="478" extrusionOk="0">
                  <a:moveTo>
                    <a:pt x="167" y="0"/>
                  </a:moveTo>
                  <a:lnTo>
                    <a:pt x="167" y="0"/>
                  </a:lnTo>
                  <a:cubicBezTo>
                    <a:pt x="239" y="167"/>
                    <a:pt x="1" y="405"/>
                    <a:pt x="239" y="476"/>
                  </a:cubicBezTo>
                  <a:cubicBezTo>
                    <a:pt x="243" y="477"/>
                    <a:pt x="248" y="478"/>
                    <a:pt x="254" y="478"/>
                  </a:cubicBezTo>
                  <a:cubicBezTo>
                    <a:pt x="321" y="478"/>
                    <a:pt x="454" y="411"/>
                    <a:pt x="465" y="345"/>
                  </a:cubicBezTo>
                  <a:cubicBezTo>
                    <a:pt x="560" y="95"/>
                    <a:pt x="286" y="119"/>
                    <a:pt x="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4"/>
            <p:cNvSpPr/>
            <p:nvPr/>
          </p:nvSpPr>
          <p:spPr>
            <a:xfrm>
              <a:off x="8822703" y="4258573"/>
              <a:ext cx="15812" cy="13729"/>
            </a:xfrm>
            <a:custGeom>
              <a:avLst/>
              <a:gdLst/>
              <a:ahLst/>
              <a:cxnLst/>
              <a:rect l="l" t="t" r="r" b="b"/>
              <a:pathLst>
                <a:path w="501" h="435" extrusionOk="0">
                  <a:moveTo>
                    <a:pt x="500" y="0"/>
                  </a:moveTo>
                  <a:lnTo>
                    <a:pt x="500" y="0"/>
                  </a:lnTo>
                  <a:cubicBezTo>
                    <a:pt x="262" y="96"/>
                    <a:pt x="107" y="131"/>
                    <a:pt x="0" y="334"/>
                  </a:cubicBezTo>
                  <a:cubicBezTo>
                    <a:pt x="87" y="403"/>
                    <a:pt x="156" y="434"/>
                    <a:pt x="213" y="434"/>
                  </a:cubicBezTo>
                  <a:cubicBezTo>
                    <a:pt x="350" y="434"/>
                    <a:pt x="416" y="253"/>
                    <a:pt x="5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4"/>
            <p:cNvSpPr/>
            <p:nvPr/>
          </p:nvSpPr>
          <p:spPr>
            <a:xfrm>
              <a:off x="8897087" y="3940299"/>
              <a:ext cx="14675" cy="18084"/>
            </a:xfrm>
            <a:custGeom>
              <a:avLst/>
              <a:gdLst/>
              <a:ahLst/>
              <a:cxnLst/>
              <a:rect l="l" t="t" r="r" b="b"/>
              <a:pathLst>
                <a:path w="465" h="573" extrusionOk="0">
                  <a:moveTo>
                    <a:pt x="264" y="1"/>
                  </a:moveTo>
                  <a:cubicBezTo>
                    <a:pt x="249" y="1"/>
                    <a:pt x="233" y="4"/>
                    <a:pt x="215" y="13"/>
                  </a:cubicBezTo>
                  <a:cubicBezTo>
                    <a:pt x="1" y="120"/>
                    <a:pt x="1" y="370"/>
                    <a:pt x="144" y="572"/>
                  </a:cubicBezTo>
                  <a:cubicBezTo>
                    <a:pt x="256" y="494"/>
                    <a:pt x="283" y="320"/>
                    <a:pt x="435" y="320"/>
                  </a:cubicBezTo>
                  <a:cubicBezTo>
                    <a:pt x="445" y="320"/>
                    <a:pt x="455" y="321"/>
                    <a:pt x="465" y="322"/>
                  </a:cubicBezTo>
                  <a:cubicBezTo>
                    <a:pt x="402" y="217"/>
                    <a:pt x="376"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4"/>
            <p:cNvSpPr/>
            <p:nvPr/>
          </p:nvSpPr>
          <p:spPr>
            <a:xfrm>
              <a:off x="8824186" y="3934682"/>
              <a:ext cx="17705" cy="19946"/>
            </a:xfrm>
            <a:custGeom>
              <a:avLst/>
              <a:gdLst/>
              <a:ahLst/>
              <a:cxnLst/>
              <a:rect l="l" t="t" r="r" b="b"/>
              <a:pathLst>
                <a:path w="561" h="632" extrusionOk="0">
                  <a:moveTo>
                    <a:pt x="334" y="0"/>
                  </a:moveTo>
                  <a:lnTo>
                    <a:pt x="334" y="0"/>
                  </a:lnTo>
                  <a:cubicBezTo>
                    <a:pt x="1" y="238"/>
                    <a:pt x="489" y="417"/>
                    <a:pt x="358" y="631"/>
                  </a:cubicBezTo>
                  <a:cubicBezTo>
                    <a:pt x="429" y="548"/>
                    <a:pt x="489" y="477"/>
                    <a:pt x="549" y="381"/>
                  </a:cubicBezTo>
                  <a:cubicBezTo>
                    <a:pt x="560" y="191"/>
                    <a:pt x="477" y="72"/>
                    <a:pt x="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4"/>
            <p:cNvSpPr/>
            <p:nvPr/>
          </p:nvSpPr>
          <p:spPr>
            <a:xfrm>
              <a:off x="8725753" y="3485659"/>
              <a:ext cx="18052" cy="13571"/>
            </a:xfrm>
            <a:custGeom>
              <a:avLst/>
              <a:gdLst/>
              <a:ahLst/>
              <a:cxnLst/>
              <a:rect l="l" t="t" r="r" b="b"/>
              <a:pathLst>
                <a:path w="572" h="430" extrusionOk="0">
                  <a:moveTo>
                    <a:pt x="0" y="0"/>
                  </a:moveTo>
                  <a:cubicBezTo>
                    <a:pt x="82" y="263"/>
                    <a:pt x="159" y="430"/>
                    <a:pt x="312" y="430"/>
                  </a:cubicBezTo>
                  <a:cubicBezTo>
                    <a:pt x="380" y="430"/>
                    <a:pt x="465" y="396"/>
                    <a:pt x="572" y="322"/>
                  </a:cubicBezTo>
                  <a:cubicBezTo>
                    <a:pt x="381" y="203"/>
                    <a:pt x="227" y="13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4"/>
            <p:cNvSpPr/>
            <p:nvPr/>
          </p:nvSpPr>
          <p:spPr>
            <a:xfrm>
              <a:off x="8794520" y="4201829"/>
              <a:ext cx="20703" cy="20609"/>
            </a:xfrm>
            <a:custGeom>
              <a:avLst/>
              <a:gdLst/>
              <a:ahLst/>
              <a:cxnLst/>
              <a:rect l="l" t="t" r="r" b="b"/>
              <a:pathLst>
                <a:path w="656" h="653" extrusionOk="0">
                  <a:moveTo>
                    <a:pt x="381" y="1"/>
                  </a:moveTo>
                  <a:cubicBezTo>
                    <a:pt x="0" y="120"/>
                    <a:pt x="262" y="382"/>
                    <a:pt x="286" y="596"/>
                  </a:cubicBezTo>
                  <a:cubicBezTo>
                    <a:pt x="293" y="635"/>
                    <a:pt x="303" y="653"/>
                    <a:pt x="320" y="653"/>
                  </a:cubicBezTo>
                  <a:cubicBezTo>
                    <a:pt x="335" y="653"/>
                    <a:pt x="354" y="641"/>
                    <a:pt x="381" y="620"/>
                  </a:cubicBezTo>
                  <a:cubicBezTo>
                    <a:pt x="465" y="536"/>
                    <a:pt x="524" y="441"/>
                    <a:pt x="596" y="358"/>
                  </a:cubicBezTo>
                  <a:cubicBezTo>
                    <a:pt x="655" y="143"/>
                    <a:pt x="500" y="84"/>
                    <a:pt x="3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4"/>
            <p:cNvSpPr/>
            <p:nvPr/>
          </p:nvSpPr>
          <p:spPr>
            <a:xfrm>
              <a:off x="8800138" y="3152205"/>
              <a:ext cx="24080" cy="9594"/>
            </a:xfrm>
            <a:custGeom>
              <a:avLst/>
              <a:gdLst/>
              <a:ahLst/>
              <a:cxnLst/>
              <a:rect l="l" t="t" r="r" b="b"/>
              <a:pathLst>
                <a:path w="763" h="304" extrusionOk="0">
                  <a:moveTo>
                    <a:pt x="378" y="1"/>
                  </a:moveTo>
                  <a:cubicBezTo>
                    <a:pt x="245" y="1"/>
                    <a:pt x="117" y="32"/>
                    <a:pt x="1" y="160"/>
                  </a:cubicBezTo>
                  <a:cubicBezTo>
                    <a:pt x="179" y="220"/>
                    <a:pt x="358" y="267"/>
                    <a:pt x="537" y="303"/>
                  </a:cubicBezTo>
                  <a:cubicBezTo>
                    <a:pt x="608" y="220"/>
                    <a:pt x="679" y="113"/>
                    <a:pt x="763" y="29"/>
                  </a:cubicBezTo>
                  <a:cubicBezTo>
                    <a:pt x="635" y="29"/>
                    <a:pt x="504" y="1"/>
                    <a:pt x="3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4"/>
            <p:cNvSpPr/>
            <p:nvPr/>
          </p:nvSpPr>
          <p:spPr>
            <a:xfrm>
              <a:off x="8680655" y="3580557"/>
              <a:ext cx="10541" cy="14833"/>
            </a:xfrm>
            <a:custGeom>
              <a:avLst/>
              <a:gdLst/>
              <a:ahLst/>
              <a:cxnLst/>
              <a:rect l="l" t="t" r="r" b="b"/>
              <a:pathLst>
                <a:path w="334" h="470" extrusionOk="0">
                  <a:moveTo>
                    <a:pt x="65" y="1"/>
                  </a:moveTo>
                  <a:cubicBezTo>
                    <a:pt x="44" y="1"/>
                    <a:pt x="23" y="2"/>
                    <a:pt x="1" y="6"/>
                  </a:cubicBezTo>
                  <a:cubicBezTo>
                    <a:pt x="1" y="160"/>
                    <a:pt x="24" y="327"/>
                    <a:pt x="24" y="470"/>
                  </a:cubicBezTo>
                  <a:cubicBezTo>
                    <a:pt x="155" y="446"/>
                    <a:pt x="334" y="399"/>
                    <a:pt x="298" y="184"/>
                  </a:cubicBezTo>
                  <a:cubicBezTo>
                    <a:pt x="278" y="62"/>
                    <a:pt x="187" y="1"/>
                    <a:pt x="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4"/>
            <p:cNvSpPr/>
            <p:nvPr/>
          </p:nvSpPr>
          <p:spPr>
            <a:xfrm>
              <a:off x="8597623" y="3593970"/>
              <a:ext cx="15054" cy="22124"/>
            </a:xfrm>
            <a:custGeom>
              <a:avLst/>
              <a:gdLst/>
              <a:ahLst/>
              <a:cxnLst/>
              <a:rect l="l" t="t" r="r" b="b"/>
              <a:pathLst>
                <a:path w="477" h="701" extrusionOk="0">
                  <a:moveTo>
                    <a:pt x="127" y="0"/>
                  </a:moveTo>
                  <a:cubicBezTo>
                    <a:pt x="109" y="0"/>
                    <a:pt x="91" y="7"/>
                    <a:pt x="72" y="21"/>
                  </a:cubicBezTo>
                  <a:cubicBezTo>
                    <a:pt x="0" y="104"/>
                    <a:pt x="72" y="212"/>
                    <a:pt x="72" y="319"/>
                  </a:cubicBezTo>
                  <a:cubicBezTo>
                    <a:pt x="108" y="390"/>
                    <a:pt x="131" y="450"/>
                    <a:pt x="167" y="509"/>
                  </a:cubicBezTo>
                  <a:cubicBezTo>
                    <a:pt x="224" y="578"/>
                    <a:pt x="292" y="701"/>
                    <a:pt x="329" y="701"/>
                  </a:cubicBezTo>
                  <a:cubicBezTo>
                    <a:pt x="331" y="701"/>
                    <a:pt x="332" y="700"/>
                    <a:pt x="334" y="700"/>
                  </a:cubicBezTo>
                  <a:cubicBezTo>
                    <a:pt x="477" y="640"/>
                    <a:pt x="381" y="509"/>
                    <a:pt x="369" y="402"/>
                  </a:cubicBezTo>
                  <a:cubicBezTo>
                    <a:pt x="358" y="283"/>
                    <a:pt x="310" y="176"/>
                    <a:pt x="286" y="57"/>
                  </a:cubicBezTo>
                  <a:cubicBezTo>
                    <a:pt x="250" y="57"/>
                    <a:pt x="227" y="45"/>
                    <a:pt x="191" y="45"/>
                  </a:cubicBezTo>
                  <a:cubicBezTo>
                    <a:pt x="176" y="16"/>
                    <a:pt x="153" y="0"/>
                    <a:pt x="1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4"/>
            <p:cNvSpPr/>
            <p:nvPr/>
          </p:nvSpPr>
          <p:spPr>
            <a:xfrm>
              <a:off x="8676521" y="3674224"/>
              <a:ext cx="21082" cy="9468"/>
            </a:xfrm>
            <a:custGeom>
              <a:avLst/>
              <a:gdLst/>
              <a:ahLst/>
              <a:cxnLst/>
              <a:rect l="l" t="t" r="r" b="b"/>
              <a:pathLst>
                <a:path w="668" h="300" extrusionOk="0">
                  <a:moveTo>
                    <a:pt x="306" y="1"/>
                  </a:moveTo>
                  <a:cubicBezTo>
                    <a:pt x="207" y="1"/>
                    <a:pt x="104" y="24"/>
                    <a:pt x="1" y="50"/>
                  </a:cubicBezTo>
                  <a:cubicBezTo>
                    <a:pt x="96" y="288"/>
                    <a:pt x="275" y="300"/>
                    <a:pt x="453" y="300"/>
                  </a:cubicBezTo>
                  <a:cubicBezTo>
                    <a:pt x="489" y="193"/>
                    <a:pt x="584" y="181"/>
                    <a:pt x="667" y="169"/>
                  </a:cubicBezTo>
                  <a:cubicBezTo>
                    <a:pt x="559" y="41"/>
                    <a:pt x="436" y="1"/>
                    <a:pt x="3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4"/>
            <p:cNvSpPr/>
            <p:nvPr/>
          </p:nvSpPr>
          <p:spPr>
            <a:xfrm>
              <a:off x="8782118" y="3835018"/>
              <a:ext cx="14297" cy="13760"/>
            </a:xfrm>
            <a:custGeom>
              <a:avLst/>
              <a:gdLst/>
              <a:ahLst/>
              <a:cxnLst/>
              <a:rect l="l" t="t" r="r" b="b"/>
              <a:pathLst>
                <a:path w="453" h="436" extrusionOk="0">
                  <a:moveTo>
                    <a:pt x="42" y="0"/>
                  </a:moveTo>
                  <a:cubicBezTo>
                    <a:pt x="29" y="0"/>
                    <a:pt x="15" y="1"/>
                    <a:pt x="0" y="3"/>
                  </a:cubicBezTo>
                  <a:cubicBezTo>
                    <a:pt x="67" y="193"/>
                    <a:pt x="88" y="436"/>
                    <a:pt x="275" y="436"/>
                  </a:cubicBezTo>
                  <a:cubicBezTo>
                    <a:pt x="322" y="436"/>
                    <a:pt x="380" y="420"/>
                    <a:pt x="453" y="384"/>
                  </a:cubicBezTo>
                  <a:cubicBezTo>
                    <a:pt x="295" y="272"/>
                    <a:pt x="265" y="0"/>
                    <a:pt x="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4"/>
            <p:cNvSpPr/>
            <p:nvPr/>
          </p:nvSpPr>
          <p:spPr>
            <a:xfrm>
              <a:off x="8687409" y="3658887"/>
              <a:ext cx="13950" cy="11235"/>
            </a:xfrm>
            <a:custGeom>
              <a:avLst/>
              <a:gdLst/>
              <a:ahLst/>
              <a:cxnLst/>
              <a:rect l="l" t="t" r="r" b="b"/>
              <a:pathLst>
                <a:path w="442" h="356" extrusionOk="0">
                  <a:moveTo>
                    <a:pt x="132" y="12"/>
                  </a:moveTo>
                  <a:cubicBezTo>
                    <a:pt x="84" y="12"/>
                    <a:pt x="49" y="24"/>
                    <a:pt x="1" y="24"/>
                  </a:cubicBezTo>
                  <a:cubicBezTo>
                    <a:pt x="52" y="193"/>
                    <a:pt x="120" y="355"/>
                    <a:pt x="249" y="355"/>
                  </a:cubicBezTo>
                  <a:cubicBezTo>
                    <a:pt x="302" y="355"/>
                    <a:pt x="365" y="328"/>
                    <a:pt x="441" y="262"/>
                  </a:cubicBezTo>
                  <a:lnTo>
                    <a:pt x="441" y="167"/>
                  </a:lnTo>
                  <a:cubicBezTo>
                    <a:pt x="382" y="0"/>
                    <a:pt x="251" y="24"/>
                    <a:pt x="132" y="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4"/>
            <p:cNvSpPr/>
            <p:nvPr/>
          </p:nvSpPr>
          <p:spPr>
            <a:xfrm>
              <a:off x="8826458" y="4226635"/>
              <a:ext cx="10920" cy="16190"/>
            </a:xfrm>
            <a:custGeom>
              <a:avLst/>
              <a:gdLst/>
              <a:ahLst/>
              <a:cxnLst/>
              <a:rect l="l" t="t" r="r" b="b"/>
              <a:pathLst>
                <a:path w="346" h="513" extrusionOk="0">
                  <a:moveTo>
                    <a:pt x="238" y="0"/>
                  </a:moveTo>
                  <a:cubicBezTo>
                    <a:pt x="143" y="179"/>
                    <a:pt x="72" y="346"/>
                    <a:pt x="0" y="512"/>
                  </a:cubicBezTo>
                  <a:cubicBezTo>
                    <a:pt x="238" y="429"/>
                    <a:pt x="346" y="274"/>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4"/>
            <p:cNvSpPr/>
            <p:nvPr/>
          </p:nvSpPr>
          <p:spPr>
            <a:xfrm>
              <a:off x="8929404" y="4010202"/>
              <a:ext cx="9184" cy="12056"/>
            </a:xfrm>
            <a:custGeom>
              <a:avLst/>
              <a:gdLst/>
              <a:ahLst/>
              <a:cxnLst/>
              <a:rect l="l" t="t" r="r" b="b"/>
              <a:pathLst>
                <a:path w="291" h="382" extrusionOk="0">
                  <a:moveTo>
                    <a:pt x="12" y="0"/>
                  </a:moveTo>
                  <a:cubicBezTo>
                    <a:pt x="12" y="131"/>
                    <a:pt x="1" y="250"/>
                    <a:pt x="1" y="381"/>
                  </a:cubicBezTo>
                  <a:cubicBezTo>
                    <a:pt x="14" y="380"/>
                    <a:pt x="28" y="380"/>
                    <a:pt x="42" y="380"/>
                  </a:cubicBezTo>
                  <a:cubicBezTo>
                    <a:pt x="71" y="380"/>
                    <a:pt x="101" y="381"/>
                    <a:pt x="130" y="381"/>
                  </a:cubicBezTo>
                  <a:cubicBezTo>
                    <a:pt x="216" y="381"/>
                    <a:pt x="290" y="366"/>
                    <a:pt x="274" y="239"/>
                  </a:cubicBezTo>
                  <a:cubicBezTo>
                    <a:pt x="274" y="72"/>
                    <a:pt x="143" y="24"/>
                    <a:pt x="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4"/>
            <p:cNvSpPr/>
            <p:nvPr/>
          </p:nvSpPr>
          <p:spPr>
            <a:xfrm>
              <a:off x="8796004" y="3177926"/>
              <a:ext cx="15149" cy="11709"/>
            </a:xfrm>
            <a:custGeom>
              <a:avLst/>
              <a:gdLst/>
              <a:ahLst/>
              <a:cxnLst/>
              <a:rect l="l" t="t" r="r" b="b"/>
              <a:pathLst>
                <a:path w="480" h="371" extrusionOk="0">
                  <a:moveTo>
                    <a:pt x="1" y="0"/>
                  </a:moveTo>
                  <a:cubicBezTo>
                    <a:pt x="72" y="119"/>
                    <a:pt x="251" y="179"/>
                    <a:pt x="120" y="369"/>
                  </a:cubicBezTo>
                  <a:cubicBezTo>
                    <a:pt x="135" y="370"/>
                    <a:pt x="149" y="370"/>
                    <a:pt x="163" y="370"/>
                  </a:cubicBezTo>
                  <a:cubicBezTo>
                    <a:pt x="403" y="370"/>
                    <a:pt x="480" y="270"/>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4"/>
            <p:cNvSpPr/>
            <p:nvPr/>
          </p:nvSpPr>
          <p:spPr>
            <a:xfrm>
              <a:off x="8761068" y="3761832"/>
              <a:ext cx="6785" cy="11298"/>
            </a:xfrm>
            <a:custGeom>
              <a:avLst/>
              <a:gdLst/>
              <a:ahLst/>
              <a:cxnLst/>
              <a:rect l="l" t="t" r="r" b="b"/>
              <a:pathLst>
                <a:path w="215" h="358" extrusionOk="0">
                  <a:moveTo>
                    <a:pt x="108" y="0"/>
                  </a:moveTo>
                  <a:cubicBezTo>
                    <a:pt x="1" y="0"/>
                    <a:pt x="1" y="96"/>
                    <a:pt x="1" y="179"/>
                  </a:cubicBezTo>
                  <a:cubicBezTo>
                    <a:pt x="1" y="250"/>
                    <a:pt x="12" y="334"/>
                    <a:pt x="108" y="358"/>
                  </a:cubicBezTo>
                  <a:cubicBezTo>
                    <a:pt x="215" y="358"/>
                    <a:pt x="215" y="262"/>
                    <a:pt x="215" y="179"/>
                  </a:cubicBezTo>
                  <a:cubicBezTo>
                    <a:pt x="215" y="96"/>
                    <a:pt x="215" y="0"/>
                    <a:pt x="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4"/>
            <p:cNvSpPr/>
            <p:nvPr/>
          </p:nvSpPr>
          <p:spPr>
            <a:xfrm>
              <a:off x="8715970" y="3623919"/>
              <a:ext cx="18084" cy="12056"/>
            </a:xfrm>
            <a:custGeom>
              <a:avLst/>
              <a:gdLst/>
              <a:ahLst/>
              <a:cxnLst/>
              <a:rect l="l" t="t" r="r" b="b"/>
              <a:pathLst>
                <a:path w="573" h="382" extrusionOk="0">
                  <a:moveTo>
                    <a:pt x="298" y="1"/>
                  </a:moveTo>
                  <a:lnTo>
                    <a:pt x="298" y="1"/>
                  </a:lnTo>
                  <a:cubicBezTo>
                    <a:pt x="1" y="25"/>
                    <a:pt x="156" y="227"/>
                    <a:pt x="191" y="382"/>
                  </a:cubicBezTo>
                  <a:cubicBezTo>
                    <a:pt x="572" y="382"/>
                    <a:pt x="370" y="168"/>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4"/>
            <p:cNvSpPr/>
            <p:nvPr/>
          </p:nvSpPr>
          <p:spPr>
            <a:xfrm>
              <a:off x="8862909" y="4254186"/>
              <a:ext cx="13918" cy="10225"/>
            </a:xfrm>
            <a:custGeom>
              <a:avLst/>
              <a:gdLst/>
              <a:ahLst/>
              <a:cxnLst/>
              <a:rect l="l" t="t" r="r" b="b"/>
              <a:pathLst>
                <a:path w="441" h="324" extrusionOk="0">
                  <a:moveTo>
                    <a:pt x="164" y="0"/>
                  </a:moveTo>
                  <a:cubicBezTo>
                    <a:pt x="146" y="0"/>
                    <a:pt x="127" y="3"/>
                    <a:pt x="107" y="8"/>
                  </a:cubicBezTo>
                  <a:cubicBezTo>
                    <a:pt x="60" y="8"/>
                    <a:pt x="0" y="199"/>
                    <a:pt x="36" y="258"/>
                  </a:cubicBezTo>
                  <a:cubicBezTo>
                    <a:pt x="62" y="307"/>
                    <a:pt x="91" y="324"/>
                    <a:pt x="120" y="324"/>
                  </a:cubicBezTo>
                  <a:cubicBezTo>
                    <a:pt x="185" y="324"/>
                    <a:pt x="256" y="243"/>
                    <a:pt x="322" y="235"/>
                  </a:cubicBezTo>
                  <a:lnTo>
                    <a:pt x="441" y="235"/>
                  </a:lnTo>
                  <a:cubicBezTo>
                    <a:pt x="357" y="140"/>
                    <a:pt x="292" y="0"/>
                    <a:pt x="1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4"/>
            <p:cNvSpPr/>
            <p:nvPr/>
          </p:nvSpPr>
          <p:spPr>
            <a:xfrm>
              <a:off x="8832455" y="4277729"/>
              <a:ext cx="12435" cy="10225"/>
            </a:xfrm>
            <a:custGeom>
              <a:avLst/>
              <a:gdLst/>
              <a:ahLst/>
              <a:cxnLst/>
              <a:rect l="l" t="t" r="r" b="b"/>
              <a:pathLst>
                <a:path w="394" h="324" extrusionOk="0">
                  <a:moveTo>
                    <a:pt x="394" y="1"/>
                  </a:moveTo>
                  <a:lnTo>
                    <a:pt x="394" y="1"/>
                  </a:lnTo>
                  <a:cubicBezTo>
                    <a:pt x="179" y="60"/>
                    <a:pt x="1" y="36"/>
                    <a:pt x="36" y="322"/>
                  </a:cubicBezTo>
                  <a:cubicBezTo>
                    <a:pt x="48" y="323"/>
                    <a:pt x="60" y="324"/>
                    <a:pt x="72" y="324"/>
                  </a:cubicBezTo>
                  <a:cubicBezTo>
                    <a:pt x="208" y="324"/>
                    <a:pt x="306" y="253"/>
                    <a:pt x="3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4"/>
            <p:cNvSpPr/>
            <p:nvPr/>
          </p:nvSpPr>
          <p:spPr>
            <a:xfrm>
              <a:off x="8701327" y="3599492"/>
              <a:ext cx="10920" cy="16190"/>
            </a:xfrm>
            <a:custGeom>
              <a:avLst/>
              <a:gdLst/>
              <a:ahLst/>
              <a:cxnLst/>
              <a:rect l="l" t="t" r="r" b="b"/>
              <a:pathLst>
                <a:path w="346" h="513" extrusionOk="0">
                  <a:moveTo>
                    <a:pt x="120" y="1"/>
                  </a:moveTo>
                  <a:lnTo>
                    <a:pt x="120" y="1"/>
                  </a:lnTo>
                  <a:cubicBezTo>
                    <a:pt x="143" y="168"/>
                    <a:pt x="0" y="346"/>
                    <a:pt x="143" y="513"/>
                  </a:cubicBezTo>
                  <a:cubicBezTo>
                    <a:pt x="262" y="501"/>
                    <a:pt x="346" y="441"/>
                    <a:pt x="334" y="275"/>
                  </a:cubicBezTo>
                  <a:cubicBezTo>
                    <a:pt x="262" y="180"/>
                    <a:pt x="179" y="96"/>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4"/>
            <p:cNvSpPr/>
            <p:nvPr/>
          </p:nvSpPr>
          <p:spPr>
            <a:xfrm>
              <a:off x="8703946" y="3323824"/>
              <a:ext cx="10573" cy="10005"/>
            </a:xfrm>
            <a:custGeom>
              <a:avLst/>
              <a:gdLst/>
              <a:ahLst/>
              <a:cxnLst/>
              <a:rect l="l" t="t" r="r" b="b"/>
              <a:pathLst>
                <a:path w="335" h="317" extrusionOk="0">
                  <a:moveTo>
                    <a:pt x="249" y="0"/>
                  </a:moveTo>
                  <a:cubicBezTo>
                    <a:pt x="217" y="0"/>
                    <a:pt x="177" y="17"/>
                    <a:pt x="132" y="44"/>
                  </a:cubicBezTo>
                  <a:cubicBezTo>
                    <a:pt x="37" y="104"/>
                    <a:pt x="1" y="199"/>
                    <a:pt x="60" y="306"/>
                  </a:cubicBezTo>
                  <a:cubicBezTo>
                    <a:pt x="68" y="314"/>
                    <a:pt x="85" y="317"/>
                    <a:pt x="107" y="317"/>
                  </a:cubicBezTo>
                  <a:cubicBezTo>
                    <a:pt x="150" y="317"/>
                    <a:pt x="211" y="306"/>
                    <a:pt x="251" y="306"/>
                  </a:cubicBezTo>
                  <a:cubicBezTo>
                    <a:pt x="298" y="259"/>
                    <a:pt x="322" y="199"/>
                    <a:pt x="334" y="163"/>
                  </a:cubicBezTo>
                  <a:cubicBezTo>
                    <a:pt x="334" y="45"/>
                    <a:pt x="302" y="0"/>
                    <a:pt x="2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4"/>
            <p:cNvSpPr/>
            <p:nvPr/>
          </p:nvSpPr>
          <p:spPr>
            <a:xfrm>
              <a:off x="8663740" y="3538268"/>
              <a:ext cx="13192" cy="13918"/>
            </a:xfrm>
            <a:custGeom>
              <a:avLst/>
              <a:gdLst/>
              <a:ahLst/>
              <a:cxnLst/>
              <a:rect l="l" t="t" r="r" b="b"/>
              <a:pathLst>
                <a:path w="418" h="441" extrusionOk="0">
                  <a:moveTo>
                    <a:pt x="418" y="0"/>
                  </a:moveTo>
                  <a:cubicBezTo>
                    <a:pt x="346" y="143"/>
                    <a:pt x="1" y="310"/>
                    <a:pt x="418" y="441"/>
                  </a:cubicBezTo>
                  <a:lnTo>
                    <a:pt x="4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4"/>
            <p:cNvSpPr/>
            <p:nvPr/>
          </p:nvSpPr>
          <p:spPr>
            <a:xfrm>
              <a:off x="8869663" y="4057920"/>
              <a:ext cx="10162" cy="11614"/>
            </a:xfrm>
            <a:custGeom>
              <a:avLst/>
              <a:gdLst/>
              <a:ahLst/>
              <a:cxnLst/>
              <a:rect l="l" t="t" r="r" b="b"/>
              <a:pathLst>
                <a:path w="322" h="368" extrusionOk="0">
                  <a:moveTo>
                    <a:pt x="120" y="1"/>
                  </a:moveTo>
                  <a:cubicBezTo>
                    <a:pt x="72" y="48"/>
                    <a:pt x="48" y="96"/>
                    <a:pt x="0" y="143"/>
                  </a:cubicBezTo>
                  <a:cubicBezTo>
                    <a:pt x="12" y="215"/>
                    <a:pt x="0" y="358"/>
                    <a:pt x="24" y="358"/>
                  </a:cubicBezTo>
                  <a:cubicBezTo>
                    <a:pt x="43" y="365"/>
                    <a:pt x="61" y="368"/>
                    <a:pt x="78" y="368"/>
                  </a:cubicBezTo>
                  <a:cubicBezTo>
                    <a:pt x="175" y="368"/>
                    <a:pt x="232" y="260"/>
                    <a:pt x="262" y="179"/>
                  </a:cubicBezTo>
                  <a:cubicBezTo>
                    <a:pt x="322" y="48"/>
                    <a:pt x="203" y="36"/>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4"/>
            <p:cNvSpPr/>
            <p:nvPr/>
          </p:nvSpPr>
          <p:spPr>
            <a:xfrm>
              <a:off x="8923755" y="3935944"/>
              <a:ext cx="9436" cy="9310"/>
            </a:xfrm>
            <a:custGeom>
              <a:avLst/>
              <a:gdLst/>
              <a:ahLst/>
              <a:cxnLst/>
              <a:rect l="l" t="t" r="r" b="b"/>
              <a:pathLst>
                <a:path w="299" h="295" extrusionOk="0">
                  <a:moveTo>
                    <a:pt x="106" y="0"/>
                  </a:moveTo>
                  <a:cubicBezTo>
                    <a:pt x="73" y="0"/>
                    <a:pt x="42" y="20"/>
                    <a:pt x="13" y="79"/>
                  </a:cubicBezTo>
                  <a:cubicBezTo>
                    <a:pt x="1" y="103"/>
                    <a:pt x="61" y="234"/>
                    <a:pt x="96" y="270"/>
                  </a:cubicBezTo>
                  <a:cubicBezTo>
                    <a:pt x="128" y="287"/>
                    <a:pt x="155" y="295"/>
                    <a:pt x="177" y="295"/>
                  </a:cubicBezTo>
                  <a:cubicBezTo>
                    <a:pt x="261" y="295"/>
                    <a:pt x="280" y="186"/>
                    <a:pt x="299" y="91"/>
                  </a:cubicBezTo>
                  <a:cubicBezTo>
                    <a:pt x="229" y="68"/>
                    <a:pt x="165" y="0"/>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4"/>
            <p:cNvSpPr/>
            <p:nvPr/>
          </p:nvSpPr>
          <p:spPr>
            <a:xfrm>
              <a:off x="8776469" y="3756562"/>
              <a:ext cx="9436" cy="10194"/>
            </a:xfrm>
            <a:custGeom>
              <a:avLst/>
              <a:gdLst/>
              <a:ahLst/>
              <a:cxnLst/>
              <a:rect l="l" t="t" r="r" b="b"/>
              <a:pathLst>
                <a:path w="299" h="323" extrusionOk="0">
                  <a:moveTo>
                    <a:pt x="172" y="1"/>
                  </a:moveTo>
                  <a:cubicBezTo>
                    <a:pt x="111" y="1"/>
                    <a:pt x="90" y="84"/>
                    <a:pt x="60" y="144"/>
                  </a:cubicBezTo>
                  <a:cubicBezTo>
                    <a:pt x="1" y="298"/>
                    <a:pt x="84" y="310"/>
                    <a:pt x="179" y="322"/>
                  </a:cubicBezTo>
                  <a:cubicBezTo>
                    <a:pt x="215" y="286"/>
                    <a:pt x="263" y="251"/>
                    <a:pt x="298" y="203"/>
                  </a:cubicBezTo>
                  <a:cubicBezTo>
                    <a:pt x="263" y="144"/>
                    <a:pt x="239" y="48"/>
                    <a:pt x="215" y="13"/>
                  </a:cubicBezTo>
                  <a:cubicBezTo>
                    <a:pt x="199" y="4"/>
                    <a:pt x="184" y="1"/>
                    <a:pt x="1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4"/>
            <p:cNvSpPr/>
            <p:nvPr/>
          </p:nvSpPr>
          <p:spPr>
            <a:xfrm>
              <a:off x="8641995" y="3657719"/>
              <a:ext cx="8647" cy="7511"/>
            </a:xfrm>
            <a:custGeom>
              <a:avLst/>
              <a:gdLst/>
              <a:ahLst/>
              <a:cxnLst/>
              <a:rect l="l" t="t" r="r" b="b"/>
              <a:pathLst>
                <a:path w="274" h="238" extrusionOk="0">
                  <a:moveTo>
                    <a:pt x="99" y="0"/>
                  </a:moveTo>
                  <a:cubicBezTo>
                    <a:pt x="20" y="0"/>
                    <a:pt x="0" y="68"/>
                    <a:pt x="11" y="156"/>
                  </a:cubicBezTo>
                  <a:cubicBezTo>
                    <a:pt x="19" y="205"/>
                    <a:pt x="44" y="237"/>
                    <a:pt x="94" y="237"/>
                  </a:cubicBezTo>
                  <a:cubicBezTo>
                    <a:pt x="116" y="237"/>
                    <a:pt x="144" y="231"/>
                    <a:pt x="178" y="216"/>
                  </a:cubicBezTo>
                  <a:cubicBezTo>
                    <a:pt x="190" y="180"/>
                    <a:pt x="273" y="144"/>
                    <a:pt x="273" y="85"/>
                  </a:cubicBezTo>
                  <a:cubicBezTo>
                    <a:pt x="273" y="16"/>
                    <a:pt x="241" y="7"/>
                    <a:pt x="203" y="7"/>
                  </a:cubicBezTo>
                  <a:cubicBezTo>
                    <a:pt x="189" y="7"/>
                    <a:pt x="175" y="8"/>
                    <a:pt x="161" y="8"/>
                  </a:cubicBezTo>
                  <a:cubicBezTo>
                    <a:pt x="146" y="8"/>
                    <a:pt x="131" y="7"/>
                    <a:pt x="118" y="1"/>
                  </a:cubicBezTo>
                  <a:cubicBezTo>
                    <a:pt x="111" y="1"/>
                    <a:pt x="105" y="0"/>
                    <a:pt x="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4"/>
            <p:cNvSpPr/>
            <p:nvPr/>
          </p:nvSpPr>
          <p:spPr>
            <a:xfrm>
              <a:off x="8929404" y="4030179"/>
              <a:ext cx="9436" cy="9720"/>
            </a:xfrm>
            <a:custGeom>
              <a:avLst/>
              <a:gdLst/>
              <a:ahLst/>
              <a:cxnLst/>
              <a:rect l="l" t="t" r="r" b="b"/>
              <a:pathLst>
                <a:path w="299" h="308" extrusionOk="0">
                  <a:moveTo>
                    <a:pt x="150" y="1"/>
                  </a:moveTo>
                  <a:cubicBezTo>
                    <a:pt x="99" y="1"/>
                    <a:pt x="43" y="10"/>
                    <a:pt x="1" y="10"/>
                  </a:cubicBezTo>
                  <a:cubicBezTo>
                    <a:pt x="12" y="94"/>
                    <a:pt x="12" y="165"/>
                    <a:pt x="12" y="260"/>
                  </a:cubicBezTo>
                  <a:cubicBezTo>
                    <a:pt x="120" y="225"/>
                    <a:pt x="298" y="308"/>
                    <a:pt x="274" y="82"/>
                  </a:cubicBezTo>
                  <a:cubicBezTo>
                    <a:pt x="268" y="16"/>
                    <a:pt x="213" y="1"/>
                    <a:pt x="1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4"/>
            <p:cNvSpPr/>
            <p:nvPr/>
          </p:nvSpPr>
          <p:spPr>
            <a:xfrm>
              <a:off x="8922650" y="4121795"/>
              <a:ext cx="10541" cy="12435"/>
            </a:xfrm>
            <a:custGeom>
              <a:avLst/>
              <a:gdLst/>
              <a:ahLst/>
              <a:cxnLst/>
              <a:rect l="l" t="t" r="r" b="b"/>
              <a:pathLst>
                <a:path w="334" h="394" extrusionOk="0">
                  <a:moveTo>
                    <a:pt x="334" y="1"/>
                  </a:moveTo>
                  <a:lnTo>
                    <a:pt x="334" y="1"/>
                  </a:lnTo>
                  <a:cubicBezTo>
                    <a:pt x="131" y="36"/>
                    <a:pt x="0" y="120"/>
                    <a:pt x="107" y="393"/>
                  </a:cubicBezTo>
                  <a:cubicBezTo>
                    <a:pt x="250" y="322"/>
                    <a:pt x="334" y="179"/>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4"/>
            <p:cNvSpPr/>
            <p:nvPr/>
          </p:nvSpPr>
          <p:spPr>
            <a:xfrm>
              <a:off x="8806166" y="4199904"/>
              <a:ext cx="10920" cy="13602"/>
            </a:xfrm>
            <a:custGeom>
              <a:avLst/>
              <a:gdLst/>
              <a:ahLst/>
              <a:cxnLst/>
              <a:rect l="l" t="t" r="r" b="b"/>
              <a:pathLst>
                <a:path w="346" h="431" extrusionOk="0">
                  <a:moveTo>
                    <a:pt x="154" y="0"/>
                  </a:moveTo>
                  <a:cubicBezTo>
                    <a:pt x="113" y="0"/>
                    <a:pt x="67" y="19"/>
                    <a:pt x="12" y="62"/>
                  </a:cubicBezTo>
                  <a:cubicBezTo>
                    <a:pt x="0" y="240"/>
                    <a:pt x="167" y="300"/>
                    <a:pt x="227" y="419"/>
                  </a:cubicBezTo>
                  <a:cubicBezTo>
                    <a:pt x="250" y="419"/>
                    <a:pt x="298" y="419"/>
                    <a:pt x="334" y="431"/>
                  </a:cubicBezTo>
                  <a:cubicBezTo>
                    <a:pt x="346" y="359"/>
                    <a:pt x="346" y="264"/>
                    <a:pt x="346" y="193"/>
                  </a:cubicBezTo>
                  <a:cubicBezTo>
                    <a:pt x="297" y="80"/>
                    <a:pt x="238" y="0"/>
                    <a:pt x="1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4"/>
            <p:cNvSpPr/>
            <p:nvPr/>
          </p:nvSpPr>
          <p:spPr>
            <a:xfrm>
              <a:off x="8845236" y="4230390"/>
              <a:ext cx="7922" cy="16190"/>
            </a:xfrm>
            <a:custGeom>
              <a:avLst/>
              <a:gdLst/>
              <a:ahLst/>
              <a:cxnLst/>
              <a:rect l="l" t="t" r="r" b="b"/>
              <a:pathLst>
                <a:path w="251" h="513" extrusionOk="0">
                  <a:moveTo>
                    <a:pt x="1" y="0"/>
                  </a:moveTo>
                  <a:lnTo>
                    <a:pt x="1" y="0"/>
                  </a:lnTo>
                  <a:cubicBezTo>
                    <a:pt x="12" y="274"/>
                    <a:pt x="48" y="405"/>
                    <a:pt x="191" y="512"/>
                  </a:cubicBezTo>
                  <a:cubicBezTo>
                    <a:pt x="251" y="298"/>
                    <a:pt x="167" y="19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4"/>
            <p:cNvSpPr/>
            <p:nvPr/>
          </p:nvSpPr>
          <p:spPr>
            <a:xfrm>
              <a:off x="8805408" y="2866406"/>
              <a:ext cx="15054" cy="13571"/>
            </a:xfrm>
            <a:custGeom>
              <a:avLst/>
              <a:gdLst/>
              <a:ahLst/>
              <a:cxnLst/>
              <a:rect l="l" t="t" r="r" b="b"/>
              <a:pathLst>
                <a:path w="477" h="430" extrusionOk="0">
                  <a:moveTo>
                    <a:pt x="262" y="1"/>
                  </a:moveTo>
                  <a:cubicBezTo>
                    <a:pt x="215" y="13"/>
                    <a:pt x="179" y="13"/>
                    <a:pt x="131" y="13"/>
                  </a:cubicBezTo>
                  <a:cubicBezTo>
                    <a:pt x="1" y="429"/>
                    <a:pt x="262" y="382"/>
                    <a:pt x="477" y="406"/>
                  </a:cubicBezTo>
                  <a:cubicBezTo>
                    <a:pt x="441" y="239"/>
                    <a:pt x="251" y="191"/>
                    <a:pt x="2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4"/>
            <p:cNvSpPr/>
            <p:nvPr/>
          </p:nvSpPr>
          <p:spPr>
            <a:xfrm>
              <a:off x="8776090" y="3817439"/>
              <a:ext cx="7543" cy="8679"/>
            </a:xfrm>
            <a:custGeom>
              <a:avLst/>
              <a:gdLst/>
              <a:ahLst/>
              <a:cxnLst/>
              <a:rect l="l" t="t" r="r" b="b"/>
              <a:pathLst>
                <a:path w="239" h="275" extrusionOk="0">
                  <a:moveTo>
                    <a:pt x="156" y="1"/>
                  </a:moveTo>
                  <a:cubicBezTo>
                    <a:pt x="108" y="1"/>
                    <a:pt x="48" y="36"/>
                    <a:pt x="13" y="84"/>
                  </a:cubicBezTo>
                  <a:cubicBezTo>
                    <a:pt x="1" y="108"/>
                    <a:pt x="13" y="167"/>
                    <a:pt x="13" y="274"/>
                  </a:cubicBezTo>
                  <a:cubicBezTo>
                    <a:pt x="120" y="215"/>
                    <a:pt x="179" y="167"/>
                    <a:pt x="239" y="120"/>
                  </a:cubicBezTo>
                  <a:cubicBezTo>
                    <a:pt x="215" y="84"/>
                    <a:pt x="179" y="1"/>
                    <a:pt x="1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4"/>
            <p:cNvSpPr/>
            <p:nvPr/>
          </p:nvSpPr>
          <p:spPr>
            <a:xfrm>
              <a:off x="8803515" y="4220607"/>
              <a:ext cx="10194" cy="9058"/>
            </a:xfrm>
            <a:custGeom>
              <a:avLst/>
              <a:gdLst/>
              <a:ahLst/>
              <a:cxnLst/>
              <a:rect l="l" t="t" r="r" b="b"/>
              <a:pathLst>
                <a:path w="323" h="287" extrusionOk="0">
                  <a:moveTo>
                    <a:pt x="1" y="1"/>
                  </a:moveTo>
                  <a:lnTo>
                    <a:pt x="1" y="287"/>
                  </a:lnTo>
                  <a:cubicBezTo>
                    <a:pt x="96" y="239"/>
                    <a:pt x="215" y="191"/>
                    <a:pt x="322" y="144"/>
                  </a:cubicBezTo>
                  <a:cubicBezTo>
                    <a:pt x="275" y="49"/>
                    <a:pt x="191" y="25"/>
                    <a:pt x="96" y="25"/>
                  </a:cubicBezTo>
                  <a:cubicBezTo>
                    <a:pt x="61" y="25"/>
                    <a:pt x="25" y="1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4"/>
            <p:cNvSpPr/>
            <p:nvPr/>
          </p:nvSpPr>
          <p:spPr>
            <a:xfrm>
              <a:off x="8933538" y="3950840"/>
              <a:ext cx="8300" cy="6785"/>
            </a:xfrm>
            <a:custGeom>
              <a:avLst/>
              <a:gdLst/>
              <a:ahLst/>
              <a:cxnLst/>
              <a:rect l="l" t="t" r="r" b="b"/>
              <a:pathLst>
                <a:path w="263" h="215" extrusionOk="0">
                  <a:moveTo>
                    <a:pt x="132" y="0"/>
                  </a:moveTo>
                  <a:cubicBezTo>
                    <a:pt x="108" y="24"/>
                    <a:pt x="48" y="48"/>
                    <a:pt x="24" y="95"/>
                  </a:cubicBezTo>
                  <a:cubicBezTo>
                    <a:pt x="1" y="167"/>
                    <a:pt x="36" y="215"/>
                    <a:pt x="108" y="215"/>
                  </a:cubicBezTo>
                  <a:cubicBezTo>
                    <a:pt x="143" y="203"/>
                    <a:pt x="191" y="167"/>
                    <a:pt x="215" y="119"/>
                  </a:cubicBezTo>
                  <a:cubicBezTo>
                    <a:pt x="262" y="36"/>
                    <a:pt x="203" y="24"/>
                    <a:pt x="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4"/>
            <p:cNvSpPr/>
            <p:nvPr/>
          </p:nvSpPr>
          <p:spPr>
            <a:xfrm>
              <a:off x="8922997" y="3061126"/>
              <a:ext cx="8332" cy="7858"/>
            </a:xfrm>
            <a:custGeom>
              <a:avLst/>
              <a:gdLst/>
              <a:ahLst/>
              <a:cxnLst/>
              <a:rect l="l" t="t" r="r" b="b"/>
              <a:pathLst>
                <a:path w="264" h="249" extrusionOk="0">
                  <a:moveTo>
                    <a:pt x="55" y="0"/>
                  </a:moveTo>
                  <a:cubicBezTo>
                    <a:pt x="21" y="0"/>
                    <a:pt x="0" y="33"/>
                    <a:pt x="25" y="82"/>
                  </a:cubicBezTo>
                  <a:cubicBezTo>
                    <a:pt x="37" y="141"/>
                    <a:pt x="96" y="201"/>
                    <a:pt x="156" y="248"/>
                  </a:cubicBezTo>
                  <a:cubicBezTo>
                    <a:pt x="168" y="248"/>
                    <a:pt x="215" y="213"/>
                    <a:pt x="263" y="189"/>
                  </a:cubicBezTo>
                  <a:cubicBezTo>
                    <a:pt x="215" y="129"/>
                    <a:pt x="168" y="58"/>
                    <a:pt x="108" y="22"/>
                  </a:cubicBezTo>
                  <a:cubicBezTo>
                    <a:pt x="90" y="7"/>
                    <a:pt x="71" y="0"/>
                    <a:pt x="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4"/>
            <p:cNvSpPr/>
            <p:nvPr/>
          </p:nvSpPr>
          <p:spPr>
            <a:xfrm>
              <a:off x="8586736" y="3536753"/>
              <a:ext cx="14675" cy="10920"/>
            </a:xfrm>
            <a:custGeom>
              <a:avLst/>
              <a:gdLst/>
              <a:ahLst/>
              <a:cxnLst/>
              <a:rect l="l" t="t" r="r" b="b"/>
              <a:pathLst>
                <a:path w="465" h="346" extrusionOk="0">
                  <a:moveTo>
                    <a:pt x="155" y="1"/>
                  </a:moveTo>
                  <a:cubicBezTo>
                    <a:pt x="155" y="120"/>
                    <a:pt x="0" y="251"/>
                    <a:pt x="202" y="346"/>
                  </a:cubicBezTo>
                  <a:cubicBezTo>
                    <a:pt x="298" y="203"/>
                    <a:pt x="464" y="60"/>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4"/>
            <p:cNvSpPr/>
            <p:nvPr/>
          </p:nvSpPr>
          <p:spPr>
            <a:xfrm>
              <a:off x="8626563" y="4458468"/>
              <a:ext cx="68422" cy="46235"/>
            </a:xfrm>
            <a:custGeom>
              <a:avLst/>
              <a:gdLst/>
              <a:ahLst/>
              <a:cxnLst/>
              <a:rect l="l" t="t" r="r" b="b"/>
              <a:pathLst>
                <a:path w="2168" h="1465" extrusionOk="0">
                  <a:moveTo>
                    <a:pt x="1250" y="1"/>
                  </a:moveTo>
                  <a:cubicBezTo>
                    <a:pt x="1004" y="218"/>
                    <a:pt x="796" y="443"/>
                    <a:pt x="524" y="443"/>
                  </a:cubicBezTo>
                  <a:cubicBezTo>
                    <a:pt x="454" y="443"/>
                    <a:pt x="379" y="428"/>
                    <a:pt x="298" y="393"/>
                  </a:cubicBezTo>
                  <a:cubicBezTo>
                    <a:pt x="259" y="370"/>
                    <a:pt x="210" y="271"/>
                    <a:pt x="161" y="271"/>
                  </a:cubicBezTo>
                  <a:cubicBezTo>
                    <a:pt x="135" y="271"/>
                    <a:pt x="108" y="299"/>
                    <a:pt x="83" y="382"/>
                  </a:cubicBezTo>
                  <a:cubicBezTo>
                    <a:pt x="48" y="477"/>
                    <a:pt x="0" y="632"/>
                    <a:pt x="36" y="703"/>
                  </a:cubicBezTo>
                  <a:cubicBezTo>
                    <a:pt x="61" y="759"/>
                    <a:pt x="97" y="778"/>
                    <a:pt x="138" y="778"/>
                  </a:cubicBezTo>
                  <a:cubicBezTo>
                    <a:pt x="194" y="778"/>
                    <a:pt x="260" y="742"/>
                    <a:pt x="322" y="715"/>
                  </a:cubicBezTo>
                  <a:cubicBezTo>
                    <a:pt x="401" y="679"/>
                    <a:pt x="490" y="590"/>
                    <a:pt x="579" y="590"/>
                  </a:cubicBezTo>
                  <a:cubicBezTo>
                    <a:pt x="636" y="590"/>
                    <a:pt x="694" y="627"/>
                    <a:pt x="750" y="739"/>
                  </a:cubicBezTo>
                  <a:cubicBezTo>
                    <a:pt x="619" y="858"/>
                    <a:pt x="500" y="953"/>
                    <a:pt x="369" y="1060"/>
                  </a:cubicBezTo>
                  <a:cubicBezTo>
                    <a:pt x="405" y="1179"/>
                    <a:pt x="524" y="1120"/>
                    <a:pt x="584" y="1203"/>
                  </a:cubicBezTo>
                  <a:cubicBezTo>
                    <a:pt x="593" y="1204"/>
                    <a:pt x="602" y="1204"/>
                    <a:pt x="611" y="1204"/>
                  </a:cubicBezTo>
                  <a:cubicBezTo>
                    <a:pt x="876" y="1204"/>
                    <a:pt x="986" y="866"/>
                    <a:pt x="1286" y="739"/>
                  </a:cubicBezTo>
                  <a:lnTo>
                    <a:pt x="1286" y="739"/>
                  </a:lnTo>
                  <a:cubicBezTo>
                    <a:pt x="1143" y="1060"/>
                    <a:pt x="1000" y="1275"/>
                    <a:pt x="822" y="1441"/>
                  </a:cubicBezTo>
                  <a:cubicBezTo>
                    <a:pt x="857" y="1441"/>
                    <a:pt x="905" y="1453"/>
                    <a:pt x="941" y="1465"/>
                  </a:cubicBezTo>
                  <a:cubicBezTo>
                    <a:pt x="1286" y="1144"/>
                    <a:pt x="1738" y="1275"/>
                    <a:pt x="2131" y="1179"/>
                  </a:cubicBezTo>
                  <a:cubicBezTo>
                    <a:pt x="2143" y="1132"/>
                    <a:pt x="2167" y="1108"/>
                    <a:pt x="2167" y="1072"/>
                  </a:cubicBezTo>
                  <a:cubicBezTo>
                    <a:pt x="1988" y="572"/>
                    <a:pt x="1215" y="751"/>
                    <a:pt x="1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4"/>
            <p:cNvSpPr/>
            <p:nvPr/>
          </p:nvSpPr>
          <p:spPr>
            <a:xfrm>
              <a:off x="8767822" y="4315852"/>
              <a:ext cx="66560" cy="39513"/>
            </a:xfrm>
            <a:custGeom>
              <a:avLst/>
              <a:gdLst/>
              <a:ahLst/>
              <a:cxnLst/>
              <a:rect l="l" t="t" r="r" b="b"/>
              <a:pathLst>
                <a:path w="2109" h="1252" extrusionOk="0">
                  <a:moveTo>
                    <a:pt x="401" y="1"/>
                  </a:moveTo>
                  <a:cubicBezTo>
                    <a:pt x="305" y="1"/>
                    <a:pt x="213" y="105"/>
                    <a:pt x="120" y="162"/>
                  </a:cubicBezTo>
                  <a:cubicBezTo>
                    <a:pt x="84" y="329"/>
                    <a:pt x="37" y="507"/>
                    <a:pt x="1" y="662"/>
                  </a:cubicBezTo>
                  <a:cubicBezTo>
                    <a:pt x="84" y="745"/>
                    <a:pt x="203" y="721"/>
                    <a:pt x="299" y="805"/>
                  </a:cubicBezTo>
                  <a:cubicBezTo>
                    <a:pt x="235" y="797"/>
                    <a:pt x="165" y="740"/>
                    <a:pt x="98" y="740"/>
                  </a:cubicBezTo>
                  <a:cubicBezTo>
                    <a:pt x="65" y="740"/>
                    <a:pt x="32" y="754"/>
                    <a:pt x="1" y="793"/>
                  </a:cubicBezTo>
                  <a:cubicBezTo>
                    <a:pt x="115" y="1031"/>
                    <a:pt x="520" y="1239"/>
                    <a:pt x="786" y="1239"/>
                  </a:cubicBezTo>
                  <a:cubicBezTo>
                    <a:pt x="853" y="1239"/>
                    <a:pt x="911" y="1226"/>
                    <a:pt x="953" y="1198"/>
                  </a:cubicBezTo>
                  <a:cubicBezTo>
                    <a:pt x="989" y="1162"/>
                    <a:pt x="1037" y="1138"/>
                    <a:pt x="977" y="1055"/>
                  </a:cubicBezTo>
                  <a:cubicBezTo>
                    <a:pt x="783" y="844"/>
                    <a:pt x="869" y="799"/>
                    <a:pt x="974" y="799"/>
                  </a:cubicBezTo>
                  <a:cubicBezTo>
                    <a:pt x="1024" y="799"/>
                    <a:pt x="1078" y="809"/>
                    <a:pt x="1108" y="817"/>
                  </a:cubicBezTo>
                  <a:cubicBezTo>
                    <a:pt x="1275" y="864"/>
                    <a:pt x="1453" y="876"/>
                    <a:pt x="1561" y="1043"/>
                  </a:cubicBezTo>
                  <a:cubicBezTo>
                    <a:pt x="1677" y="1118"/>
                    <a:pt x="1788" y="1251"/>
                    <a:pt x="1921" y="1251"/>
                  </a:cubicBezTo>
                  <a:cubicBezTo>
                    <a:pt x="1979" y="1251"/>
                    <a:pt x="2040" y="1226"/>
                    <a:pt x="2108" y="1162"/>
                  </a:cubicBezTo>
                  <a:cubicBezTo>
                    <a:pt x="2084" y="1091"/>
                    <a:pt x="2037" y="995"/>
                    <a:pt x="2001" y="924"/>
                  </a:cubicBezTo>
                  <a:cubicBezTo>
                    <a:pt x="1962" y="805"/>
                    <a:pt x="1907" y="729"/>
                    <a:pt x="1825" y="729"/>
                  </a:cubicBezTo>
                  <a:cubicBezTo>
                    <a:pt x="1784" y="729"/>
                    <a:pt x="1736" y="749"/>
                    <a:pt x="1680" y="793"/>
                  </a:cubicBezTo>
                  <a:cubicBezTo>
                    <a:pt x="1486" y="738"/>
                    <a:pt x="1464" y="284"/>
                    <a:pt x="1255" y="284"/>
                  </a:cubicBezTo>
                  <a:cubicBezTo>
                    <a:pt x="1193" y="284"/>
                    <a:pt x="1116" y="324"/>
                    <a:pt x="1013" y="424"/>
                  </a:cubicBezTo>
                  <a:cubicBezTo>
                    <a:pt x="846" y="400"/>
                    <a:pt x="668" y="340"/>
                    <a:pt x="596" y="186"/>
                  </a:cubicBezTo>
                  <a:cubicBezTo>
                    <a:pt x="529" y="47"/>
                    <a:pt x="464"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4"/>
            <p:cNvSpPr/>
            <p:nvPr/>
          </p:nvSpPr>
          <p:spPr>
            <a:xfrm>
              <a:off x="8674659" y="4376540"/>
              <a:ext cx="27457" cy="27836"/>
            </a:xfrm>
            <a:custGeom>
              <a:avLst/>
              <a:gdLst/>
              <a:ahLst/>
              <a:cxnLst/>
              <a:rect l="l" t="t" r="r" b="b"/>
              <a:pathLst>
                <a:path w="870" h="882" extrusionOk="0">
                  <a:moveTo>
                    <a:pt x="726" y="1"/>
                  </a:moveTo>
                  <a:cubicBezTo>
                    <a:pt x="584" y="370"/>
                    <a:pt x="226" y="501"/>
                    <a:pt x="0" y="799"/>
                  </a:cubicBezTo>
                  <a:cubicBezTo>
                    <a:pt x="9" y="798"/>
                    <a:pt x="18" y="798"/>
                    <a:pt x="28" y="798"/>
                  </a:cubicBezTo>
                  <a:cubicBezTo>
                    <a:pt x="168" y="798"/>
                    <a:pt x="332" y="882"/>
                    <a:pt x="466" y="882"/>
                  </a:cubicBezTo>
                  <a:cubicBezTo>
                    <a:pt x="592" y="882"/>
                    <a:pt x="693" y="808"/>
                    <a:pt x="726" y="525"/>
                  </a:cubicBezTo>
                  <a:cubicBezTo>
                    <a:pt x="631" y="358"/>
                    <a:pt x="869" y="227"/>
                    <a:pt x="774" y="61"/>
                  </a:cubicBezTo>
                  <a:cubicBezTo>
                    <a:pt x="762" y="49"/>
                    <a:pt x="750" y="13"/>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4"/>
            <p:cNvSpPr/>
            <p:nvPr/>
          </p:nvSpPr>
          <p:spPr>
            <a:xfrm>
              <a:off x="8746424" y="4380327"/>
              <a:ext cx="14297" cy="25942"/>
            </a:xfrm>
            <a:custGeom>
              <a:avLst/>
              <a:gdLst/>
              <a:ahLst/>
              <a:cxnLst/>
              <a:rect l="l" t="t" r="r" b="b"/>
              <a:pathLst>
                <a:path w="453" h="822" extrusionOk="0">
                  <a:moveTo>
                    <a:pt x="453" y="0"/>
                  </a:moveTo>
                  <a:cubicBezTo>
                    <a:pt x="24" y="310"/>
                    <a:pt x="24" y="310"/>
                    <a:pt x="0" y="822"/>
                  </a:cubicBezTo>
                  <a:cubicBezTo>
                    <a:pt x="155" y="524"/>
                    <a:pt x="381" y="381"/>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4"/>
            <p:cNvSpPr/>
            <p:nvPr/>
          </p:nvSpPr>
          <p:spPr>
            <a:xfrm>
              <a:off x="8579950" y="4502430"/>
              <a:ext cx="17705" cy="12372"/>
            </a:xfrm>
            <a:custGeom>
              <a:avLst/>
              <a:gdLst/>
              <a:ahLst/>
              <a:cxnLst/>
              <a:rect l="l" t="t" r="r" b="b"/>
              <a:pathLst>
                <a:path w="561" h="392" extrusionOk="0">
                  <a:moveTo>
                    <a:pt x="560" y="1"/>
                  </a:moveTo>
                  <a:lnTo>
                    <a:pt x="560" y="1"/>
                  </a:lnTo>
                  <a:cubicBezTo>
                    <a:pt x="501" y="87"/>
                    <a:pt x="419" y="98"/>
                    <a:pt x="329" y="98"/>
                  </a:cubicBezTo>
                  <a:cubicBezTo>
                    <a:pt x="302" y="98"/>
                    <a:pt x="274" y="97"/>
                    <a:pt x="245" y="97"/>
                  </a:cubicBezTo>
                  <a:cubicBezTo>
                    <a:pt x="163" y="97"/>
                    <a:pt x="78" y="105"/>
                    <a:pt x="1" y="167"/>
                  </a:cubicBezTo>
                  <a:cubicBezTo>
                    <a:pt x="133" y="287"/>
                    <a:pt x="256" y="392"/>
                    <a:pt x="354" y="392"/>
                  </a:cubicBezTo>
                  <a:cubicBezTo>
                    <a:pt x="451" y="392"/>
                    <a:pt x="525" y="290"/>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4"/>
            <p:cNvSpPr/>
            <p:nvPr/>
          </p:nvSpPr>
          <p:spPr>
            <a:xfrm>
              <a:off x="8768200" y="4337060"/>
              <a:ext cx="19567" cy="11740"/>
            </a:xfrm>
            <a:custGeom>
              <a:avLst/>
              <a:gdLst/>
              <a:ahLst/>
              <a:cxnLst/>
              <a:rect l="l" t="t" r="r" b="b"/>
              <a:pathLst>
                <a:path w="620" h="372" extrusionOk="0">
                  <a:moveTo>
                    <a:pt x="43" y="1"/>
                  </a:moveTo>
                  <a:cubicBezTo>
                    <a:pt x="29" y="1"/>
                    <a:pt x="15" y="1"/>
                    <a:pt x="1" y="2"/>
                  </a:cubicBezTo>
                  <a:lnTo>
                    <a:pt x="1" y="133"/>
                  </a:lnTo>
                  <a:cubicBezTo>
                    <a:pt x="6" y="132"/>
                    <a:pt x="10" y="132"/>
                    <a:pt x="15" y="132"/>
                  </a:cubicBezTo>
                  <a:cubicBezTo>
                    <a:pt x="155" y="132"/>
                    <a:pt x="273" y="372"/>
                    <a:pt x="423" y="372"/>
                  </a:cubicBezTo>
                  <a:cubicBezTo>
                    <a:pt x="483" y="372"/>
                    <a:pt x="547" y="334"/>
                    <a:pt x="620" y="228"/>
                  </a:cubicBezTo>
                  <a:cubicBezTo>
                    <a:pt x="430" y="83"/>
                    <a:pt x="251"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4"/>
            <p:cNvSpPr/>
            <p:nvPr/>
          </p:nvSpPr>
          <p:spPr>
            <a:xfrm>
              <a:off x="8746361" y="4344981"/>
              <a:ext cx="14739" cy="12750"/>
            </a:xfrm>
            <a:custGeom>
              <a:avLst/>
              <a:gdLst/>
              <a:ahLst/>
              <a:cxnLst/>
              <a:rect l="l" t="t" r="r" b="b"/>
              <a:pathLst>
                <a:path w="467" h="404" extrusionOk="0">
                  <a:moveTo>
                    <a:pt x="145" y="1"/>
                  </a:moveTo>
                  <a:cubicBezTo>
                    <a:pt x="62" y="13"/>
                    <a:pt x="38" y="60"/>
                    <a:pt x="38" y="120"/>
                  </a:cubicBezTo>
                  <a:cubicBezTo>
                    <a:pt x="1" y="349"/>
                    <a:pt x="65" y="404"/>
                    <a:pt x="162" y="404"/>
                  </a:cubicBezTo>
                  <a:cubicBezTo>
                    <a:pt x="221" y="404"/>
                    <a:pt x="292" y="383"/>
                    <a:pt x="359" y="370"/>
                  </a:cubicBezTo>
                  <a:cubicBezTo>
                    <a:pt x="395" y="287"/>
                    <a:pt x="443" y="215"/>
                    <a:pt x="467" y="120"/>
                  </a:cubicBezTo>
                  <a:cubicBezTo>
                    <a:pt x="359" y="96"/>
                    <a:pt x="240" y="48"/>
                    <a:pt x="1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4"/>
            <p:cNvSpPr/>
            <p:nvPr/>
          </p:nvSpPr>
          <p:spPr>
            <a:xfrm>
              <a:off x="8796004" y="4369029"/>
              <a:ext cx="17169" cy="16948"/>
            </a:xfrm>
            <a:custGeom>
              <a:avLst/>
              <a:gdLst/>
              <a:ahLst/>
              <a:cxnLst/>
              <a:rect l="l" t="t" r="r" b="b"/>
              <a:pathLst>
                <a:path w="544" h="537" extrusionOk="0">
                  <a:moveTo>
                    <a:pt x="215" y="1"/>
                  </a:moveTo>
                  <a:cubicBezTo>
                    <a:pt x="72" y="120"/>
                    <a:pt x="13" y="299"/>
                    <a:pt x="1" y="501"/>
                  </a:cubicBezTo>
                  <a:cubicBezTo>
                    <a:pt x="99" y="526"/>
                    <a:pt x="173" y="536"/>
                    <a:pt x="228" y="536"/>
                  </a:cubicBezTo>
                  <a:cubicBezTo>
                    <a:pt x="544" y="536"/>
                    <a:pt x="215" y="173"/>
                    <a:pt x="2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4"/>
            <p:cNvSpPr/>
            <p:nvPr/>
          </p:nvSpPr>
          <p:spPr>
            <a:xfrm>
              <a:off x="8659227" y="4417725"/>
              <a:ext cx="15086" cy="11835"/>
            </a:xfrm>
            <a:custGeom>
              <a:avLst/>
              <a:gdLst/>
              <a:ahLst/>
              <a:cxnLst/>
              <a:rect l="l" t="t" r="r" b="b"/>
              <a:pathLst>
                <a:path w="478" h="375" extrusionOk="0">
                  <a:moveTo>
                    <a:pt x="329" y="1"/>
                  </a:moveTo>
                  <a:cubicBezTo>
                    <a:pt x="206" y="1"/>
                    <a:pt x="141" y="154"/>
                    <a:pt x="1" y="375"/>
                  </a:cubicBezTo>
                  <a:cubicBezTo>
                    <a:pt x="239" y="268"/>
                    <a:pt x="358" y="208"/>
                    <a:pt x="477" y="149"/>
                  </a:cubicBezTo>
                  <a:cubicBezTo>
                    <a:pt x="465" y="113"/>
                    <a:pt x="430" y="29"/>
                    <a:pt x="406" y="18"/>
                  </a:cubicBezTo>
                  <a:cubicBezTo>
                    <a:pt x="378" y="6"/>
                    <a:pt x="353" y="1"/>
                    <a:pt x="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4"/>
            <p:cNvSpPr/>
            <p:nvPr/>
          </p:nvSpPr>
          <p:spPr>
            <a:xfrm>
              <a:off x="8685926" y="4464843"/>
              <a:ext cx="10541" cy="7574"/>
            </a:xfrm>
            <a:custGeom>
              <a:avLst/>
              <a:gdLst/>
              <a:ahLst/>
              <a:cxnLst/>
              <a:rect l="l" t="t" r="r" b="b"/>
              <a:pathLst>
                <a:path w="334" h="240" extrusionOk="0">
                  <a:moveTo>
                    <a:pt x="167" y="1"/>
                  </a:moveTo>
                  <a:cubicBezTo>
                    <a:pt x="96" y="1"/>
                    <a:pt x="0" y="1"/>
                    <a:pt x="0" y="120"/>
                  </a:cubicBezTo>
                  <a:cubicBezTo>
                    <a:pt x="0" y="239"/>
                    <a:pt x="96" y="239"/>
                    <a:pt x="167" y="239"/>
                  </a:cubicBezTo>
                  <a:cubicBezTo>
                    <a:pt x="238" y="239"/>
                    <a:pt x="310" y="227"/>
                    <a:pt x="334" y="120"/>
                  </a:cubicBezTo>
                  <a:cubicBezTo>
                    <a:pt x="310" y="1"/>
                    <a:pt x="238"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4"/>
            <p:cNvSpPr/>
            <p:nvPr/>
          </p:nvSpPr>
          <p:spPr>
            <a:xfrm>
              <a:off x="8698328" y="4372785"/>
              <a:ext cx="12435" cy="12056"/>
            </a:xfrm>
            <a:custGeom>
              <a:avLst/>
              <a:gdLst/>
              <a:ahLst/>
              <a:cxnLst/>
              <a:rect l="l" t="t" r="r" b="b"/>
              <a:pathLst>
                <a:path w="394" h="382" extrusionOk="0">
                  <a:moveTo>
                    <a:pt x="203" y="1"/>
                  </a:moveTo>
                  <a:cubicBezTo>
                    <a:pt x="119" y="1"/>
                    <a:pt x="36" y="25"/>
                    <a:pt x="0" y="120"/>
                  </a:cubicBezTo>
                  <a:lnTo>
                    <a:pt x="0" y="132"/>
                  </a:lnTo>
                  <a:cubicBezTo>
                    <a:pt x="72" y="191"/>
                    <a:pt x="24" y="322"/>
                    <a:pt x="95" y="382"/>
                  </a:cubicBezTo>
                  <a:cubicBezTo>
                    <a:pt x="393" y="358"/>
                    <a:pt x="155" y="120"/>
                    <a:pt x="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4"/>
            <p:cNvSpPr/>
            <p:nvPr/>
          </p:nvSpPr>
          <p:spPr>
            <a:xfrm>
              <a:off x="8691196" y="4376919"/>
              <a:ext cx="9784" cy="16190"/>
            </a:xfrm>
            <a:custGeom>
              <a:avLst/>
              <a:gdLst/>
              <a:ahLst/>
              <a:cxnLst/>
              <a:rect l="l" t="t" r="r" b="b"/>
              <a:pathLst>
                <a:path w="310" h="513" extrusionOk="0">
                  <a:moveTo>
                    <a:pt x="202" y="1"/>
                  </a:moveTo>
                  <a:cubicBezTo>
                    <a:pt x="250" y="168"/>
                    <a:pt x="0" y="334"/>
                    <a:pt x="202" y="513"/>
                  </a:cubicBezTo>
                  <a:cubicBezTo>
                    <a:pt x="238" y="418"/>
                    <a:pt x="286" y="346"/>
                    <a:pt x="310" y="251"/>
                  </a:cubicBezTo>
                  <a:cubicBezTo>
                    <a:pt x="310" y="156"/>
                    <a:pt x="298" y="49"/>
                    <a:pt x="2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4"/>
            <p:cNvSpPr/>
            <p:nvPr/>
          </p:nvSpPr>
          <p:spPr>
            <a:xfrm>
              <a:off x="8760310" y="4422648"/>
              <a:ext cx="8300" cy="9436"/>
            </a:xfrm>
            <a:custGeom>
              <a:avLst/>
              <a:gdLst/>
              <a:ahLst/>
              <a:cxnLst/>
              <a:rect l="l" t="t" r="r" b="b"/>
              <a:pathLst>
                <a:path w="263" h="299" extrusionOk="0">
                  <a:moveTo>
                    <a:pt x="101" y="1"/>
                  </a:moveTo>
                  <a:cubicBezTo>
                    <a:pt x="73" y="1"/>
                    <a:pt x="40" y="15"/>
                    <a:pt x="1" y="52"/>
                  </a:cubicBezTo>
                  <a:cubicBezTo>
                    <a:pt x="16" y="185"/>
                    <a:pt x="42" y="298"/>
                    <a:pt x="113" y="298"/>
                  </a:cubicBezTo>
                  <a:cubicBezTo>
                    <a:pt x="149" y="298"/>
                    <a:pt x="198" y="268"/>
                    <a:pt x="263" y="195"/>
                  </a:cubicBezTo>
                  <a:cubicBezTo>
                    <a:pt x="218" y="124"/>
                    <a:pt x="181" y="1"/>
                    <a:pt x="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4"/>
            <p:cNvSpPr/>
            <p:nvPr/>
          </p:nvSpPr>
          <p:spPr>
            <a:xfrm>
              <a:off x="8634453" y="4491920"/>
              <a:ext cx="10541" cy="8111"/>
            </a:xfrm>
            <a:custGeom>
              <a:avLst/>
              <a:gdLst/>
              <a:ahLst/>
              <a:cxnLst/>
              <a:rect l="l" t="t" r="r" b="b"/>
              <a:pathLst>
                <a:path w="334" h="257" extrusionOk="0">
                  <a:moveTo>
                    <a:pt x="119" y="0"/>
                  </a:moveTo>
                  <a:cubicBezTo>
                    <a:pt x="72" y="60"/>
                    <a:pt x="0" y="143"/>
                    <a:pt x="72" y="215"/>
                  </a:cubicBezTo>
                  <a:cubicBezTo>
                    <a:pt x="99" y="245"/>
                    <a:pt x="125" y="257"/>
                    <a:pt x="148" y="257"/>
                  </a:cubicBezTo>
                  <a:cubicBezTo>
                    <a:pt x="216" y="257"/>
                    <a:pt x="272" y="161"/>
                    <a:pt x="334" y="143"/>
                  </a:cubicBezTo>
                  <a:cubicBezTo>
                    <a:pt x="298" y="24"/>
                    <a:pt x="203" y="24"/>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4"/>
            <p:cNvSpPr/>
            <p:nvPr/>
          </p:nvSpPr>
          <p:spPr>
            <a:xfrm>
              <a:off x="8557417" y="4521176"/>
              <a:ext cx="8300" cy="7227"/>
            </a:xfrm>
            <a:custGeom>
              <a:avLst/>
              <a:gdLst/>
              <a:ahLst/>
              <a:cxnLst/>
              <a:rect l="l" t="t" r="r" b="b"/>
              <a:pathLst>
                <a:path w="263" h="229" extrusionOk="0">
                  <a:moveTo>
                    <a:pt x="166" y="1"/>
                  </a:moveTo>
                  <a:cubicBezTo>
                    <a:pt x="33" y="1"/>
                    <a:pt x="12" y="93"/>
                    <a:pt x="0" y="228"/>
                  </a:cubicBezTo>
                  <a:cubicBezTo>
                    <a:pt x="119" y="204"/>
                    <a:pt x="239" y="204"/>
                    <a:pt x="250" y="73"/>
                  </a:cubicBezTo>
                  <a:cubicBezTo>
                    <a:pt x="262" y="50"/>
                    <a:pt x="215" y="2"/>
                    <a:pt x="191" y="2"/>
                  </a:cubicBezTo>
                  <a:cubicBezTo>
                    <a:pt x="182" y="1"/>
                    <a:pt x="174"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4"/>
            <p:cNvSpPr/>
            <p:nvPr/>
          </p:nvSpPr>
          <p:spPr>
            <a:xfrm>
              <a:off x="8582601" y="3454668"/>
              <a:ext cx="25942" cy="41533"/>
            </a:xfrm>
            <a:custGeom>
              <a:avLst/>
              <a:gdLst/>
              <a:ahLst/>
              <a:cxnLst/>
              <a:rect l="l" t="t" r="r" b="b"/>
              <a:pathLst>
                <a:path w="822" h="1316" extrusionOk="0">
                  <a:moveTo>
                    <a:pt x="194" y="0"/>
                  </a:moveTo>
                  <a:cubicBezTo>
                    <a:pt x="165" y="0"/>
                    <a:pt x="136" y="18"/>
                    <a:pt x="107" y="66"/>
                  </a:cubicBezTo>
                  <a:cubicBezTo>
                    <a:pt x="72" y="113"/>
                    <a:pt x="60" y="173"/>
                    <a:pt x="72" y="232"/>
                  </a:cubicBezTo>
                  <a:cubicBezTo>
                    <a:pt x="345" y="542"/>
                    <a:pt x="0" y="875"/>
                    <a:pt x="95" y="1197"/>
                  </a:cubicBezTo>
                  <a:lnTo>
                    <a:pt x="107" y="1185"/>
                  </a:lnTo>
                  <a:cubicBezTo>
                    <a:pt x="238" y="1232"/>
                    <a:pt x="393" y="1280"/>
                    <a:pt x="536" y="1316"/>
                  </a:cubicBezTo>
                  <a:cubicBezTo>
                    <a:pt x="607" y="1161"/>
                    <a:pt x="714" y="994"/>
                    <a:pt x="595" y="816"/>
                  </a:cubicBezTo>
                  <a:cubicBezTo>
                    <a:pt x="345" y="482"/>
                    <a:pt x="595" y="423"/>
                    <a:pt x="774" y="304"/>
                  </a:cubicBezTo>
                  <a:cubicBezTo>
                    <a:pt x="822" y="268"/>
                    <a:pt x="822" y="220"/>
                    <a:pt x="810" y="161"/>
                  </a:cubicBezTo>
                  <a:cubicBezTo>
                    <a:pt x="748" y="90"/>
                    <a:pt x="699" y="32"/>
                    <a:pt x="628" y="32"/>
                  </a:cubicBezTo>
                  <a:cubicBezTo>
                    <a:pt x="604" y="32"/>
                    <a:pt x="578" y="39"/>
                    <a:pt x="548" y="54"/>
                  </a:cubicBezTo>
                  <a:cubicBezTo>
                    <a:pt x="515" y="120"/>
                    <a:pt x="481" y="143"/>
                    <a:pt x="447" y="143"/>
                  </a:cubicBezTo>
                  <a:cubicBezTo>
                    <a:pt x="364" y="143"/>
                    <a:pt x="278" y="0"/>
                    <a:pt x="1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4"/>
            <p:cNvSpPr/>
            <p:nvPr/>
          </p:nvSpPr>
          <p:spPr>
            <a:xfrm>
              <a:off x="8606649" y="3419132"/>
              <a:ext cx="34590" cy="27110"/>
            </a:xfrm>
            <a:custGeom>
              <a:avLst/>
              <a:gdLst/>
              <a:ahLst/>
              <a:cxnLst/>
              <a:rect l="l" t="t" r="r" b="b"/>
              <a:pathLst>
                <a:path w="1096" h="859" extrusionOk="0">
                  <a:moveTo>
                    <a:pt x="857" y="1"/>
                  </a:moveTo>
                  <a:cubicBezTo>
                    <a:pt x="679" y="1"/>
                    <a:pt x="500" y="37"/>
                    <a:pt x="322" y="49"/>
                  </a:cubicBezTo>
                  <a:cubicBezTo>
                    <a:pt x="191" y="156"/>
                    <a:pt x="60" y="263"/>
                    <a:pt x="60" y="465"/>
                  </a:cubicBezTo>
                  <a:cubicBezTo>
                    <a:pt x="72" y="632"/>
                    <a:pt x="0" y="858"/>
                    <a:pt x="262" y="858"/>
                  </a:cubicBezTo>
                  <a:cubicBezTo>
                    <a:pt x="298" y="834"/>
                    <a:pt x="310" y="822"/>
                    <a:pt x="345" y="811"/>
                  </a:cubicBezTo>
                  <a:cubicBezTo>
                    <a:pt x="362" y="595"/>
                    <a:pt x="367" y="361"/>
                    <a:pt x="506" y="361"/>
                  </a:cubicBezTo>
                  <a:cubicBezTo>
                    <a:pt x="566" y="361"/>
                    <a:pt x="652" y="405"/>
                    <a:pt x="774" y="513"/>
                  </a:cubicBezTo>
                  <a:cubicBezTo>
                    <a:pt x="812" y="548"/>
                    <a:pt x="841" y="563"/>
                    <a:pt x="864" y="563"/>
                  </a:cubicBezTo>
                  <a:cubicBezTo>
                    <a:pt x="951" y="563"/>
                    <a:pt x="953" y="362"/>
                    <a:pt x="1000" y="287"/>
                  </a:cubicBezTo>
                  <a:cubicBezTo>
                    <a:pt x="1095" y="120"/>
                    <a:pt x="1024" y="1"/>
                    <a:pt x="8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4"/>
            <p:cNvSpPr/>
            <p:nvPr/>
          </p:nvSpPr>
          <p:spPr>
            <a:xfrm>
              <a:off x="8606649" y="3444663"/>
              <a:ext cx="23323" cy="19599"/>
            </a:xfrm>
            <a:custGeom>
              <a:avLst/>
              <a:gdLst/>
              <a:ahLst/>
              <a:cxnLst/>
              <a:rect l="l" t="t" r="r" b="b"/>
              <a:pathLst>
                <a:path w="739" h="621" extrusionOk="0">
                  <a:moveTo>
                    <a:pt x="506" y="0"/>
                  </a:moveTo>
                  <a:cubicBezTo>
                    <a:pt x="464" y="0"/>
                    <a:pt x="421" y="6"/>
                    <a:pt x="378" y="6"/>
                  </a:cubicBezTo>
                  <a:cubicBezTo>
                    <a:pt x="359" y="6"/>
                    <a:pt x="340" y="5"/>
                    <a:pt x="322" y="2"/>
                  </a:cubicBezTo>
                  <a:cubicBezTo>
                    <a:pt x="203" y="144"/>
                    <a:pt x="24" y="263"/>
                    <a:pt x="0" y="502"/>
                  </a:cubicBezTo>
                  <a:lnTo>
                    <a:pt x="0" y="621"/>
                  </a:lnTo>
                  <a:cubicBezTo>
                    <a:pt x="298" y="549"/>
                    <a:pt x="500" y="323"/>
                    <a:pt x="738" y="144"/>
                  </a:cubicBezTo>
                  <a:cubicBezTo>
                    <a:pt x="670" y="21"/>
                    <a:pt x="589" y="0"/>
                    <a:pt x="5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4"/>
            <p:cNvSpPr/>
            <p:nvPr/>
          </p:nvSpPr>
          <p:spPr>
            <a:xfrm>
              <a:off x="8622429" y="3498945"/>
              <a:ext cx="12056" cy="15149"/>
            </a:xfrm>
            <a:custGeom>
              <a:avLst/>
              <a:gdLst/>
              <a:ahLst/>
              <a:cxnLst/>
              <a:rect l="l" t="t" r="r" b="b"/>
              <a:pathLst>
                <a:path w="382" h="480" extrusionOk="0">
                  <a:moveTo>
                    <a:pt x="294" y="1"/>
                  </a:moveTo>
                  <a:cubicBezTo>
                    <a:pt x="220" y="1"/>
                    <a:pt x="196" y="92"/>
                    <a:pt x="155" y="175"/>
                  </a:cubicBezTo>
                  <a:cubicBezTo>
                    <a:pt x="155" y="270"/>
                    <a:pt x="0" y="437"/>
                    <a:pt x="143" y="472"/>
                  </a:cubicBezTo>
                  <a:cubicBezTo>
                    <a:pt x="159" y="477"/>
                    <a:pt x="172" y="479"/>
                    <a:pt x="184" y="479"/>
                  </a:cubicBezTo>
                  <a:cubicBezTo>
                    <a:pt x="318" y="479"/>
                    <a:pt x="239" y="195"/>
                    <a:pt x="381" y="151"/>
                  </a:cubicBezTo>
                  <a:cubicBezTo>
                    <a:pt x="357" y="115"/>
                    <a:pt x="357" y="8"/>
                    <a:pt x="334" y="8"/>
                  </a:cubicBezTo>
                  <a:cubicBezTo>
                    <a:pt x="319" y="3"/>
                    <a:pt x="306" y="1"/>
                    <a:pt x="2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4"/>
            <p:cNvSpPr/>
            <p:nvPr/>
          </p:nvSpPr>
          <p:spPr>
            <a:xfrm>
              <a:off x="8610784" y="3474045"/>
              <a:ext cx="9026" cy="7890"/>
            </a:xfrm>
            <a:custGeom>
              <a:avLst/>
              <a:gdLst/>
              <a:ahLst/>
              <a:cxnLst/>
              <a:rect l="l" t="t" r="r" b="b"/>
              <a:pathLst>
                <a:path w="286" h="250" extrusionOk="0">
                  <a:moveTo>
                    <a:pt x="102" y="1"/>
                  </a:moveTo>
                  <a:cubicBezTo>
                    <a:pt x="38" y="1"/>
                    <a:pt x="0" y="54"/>
                    <a:pt x="0" y="130"/>
                  </a:cubicBezTo>
                  <a:cubicBezTo>
                    <a:pt x="0" y="166"/>
                    <a:pt x="60" y="249"/>
                    <a:pt x="72" y="249"/>
                  </a:cubicBezTo>
                  <a:cubicBezTo>
                    <a:pt x="131" y="225"/>
                    <a:pt x="191" y="190"/>
                    <a:pt x="286" y="142"/>
                  </a:cubicBezTo>
                  <a:cubicBezTo>
                    <a:pt x="214" y="71"/>
                    <a:pt x="179" y="23"/>
                    <a:pt x="155" y="11"/>
                  </a:cubicBezTo>
                  <a:cubicBezTo>
                    <a:pt x="136" y="4"/>
                    <a:pt x="118" y="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4"/>
            <p:cNvSpPr/>
            <p:nvPr/>
          </p:nvSpPr>
          <p:spPr>
            <a:xfrm>
              <a:off x="8607028" y="3420647"/>
              <a:ext cx="9784" cy="13287"/>
            </a:xfrm>
            <a:custGeom>
              <a:avLst/>
              <a:gdLst/>
              <a:ahLst/>
              <a:cxnLst/>
              <a:rect l="l" t="t" r="r" b="b"/>
              <a:pathLst>
                <a:path w="310" h="421" extrusionOk="0">
                  <a:moveTo>
                    <a:pt x="310" y="1"/>
                  </a:moveTo>
                  <a:cubicBezTo>
                    <a:pt x="214" y="48"/>
                    <a:pt x="95" y="96"/>
                    <a:pt x="0" y="120"/>
                  </a:cubicBezTo>
                  <a:lnTo>
                    <a:pt x="0" y="393"/>
                  </a:lnTo>
                  <a:cubicBezTo>
                    <a:pt x="18" y="411"/>
                    <a:pt x="33" y="420"/>
                    <a:pt x="49" y="420"/>
                  </a:cubicBezTo>
                  <a:cubicBezTo>
                    <a:pt x="66" y="420"/>
                    <a:pt x="83" y="411"/>
                    <a:pt x="107" y="393"/>
                  </a:cubicBezTo>
                  <a:cubicBezTo>
                    <a:pt x="167" y="251"/>
                    <a:pt x="238" y="132"/>
                    <a:pt x="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4"/>
            <p:cNvSpPr/>
            <p:nvPr/>
          </p:nvSpPr>
          <p:spPr>
            <a:xfrm>
              <a:off x="8727268" y="4335608"/>
              <a:ext cx="23702" cy="13539"/>
            </a:xfrm>
            <a:custGeom>
              <a:avLst/>
              <a:gdLst/>
              <a:ahLst/>
              <a:cxnLst/>
              <a:rect l="l" t="t" r="r" b="b"/>
              <a:pathLst>
                <a:path w="751" h="429" extrusionOk="0">
                  <a:moveTo>
                    <a:pt x="313" y="1"/>
                  </a:moveTo>
                  <a:cubicBezTo>
                    <a:pt x="216" y="1"/>
                    <a:pt x="112" y="41"/>
                    <a:pt x="0" y="131"/>
                  </a:cubicBezTo>
                  <a:cubicBezTo>
                    <a:pt x="9" y="130"/>
                    <a:pt x="18" y="130"/>
                    <a:pt x="26" y="130"/>
                  </a:cubicBezTo>
                  <a:cubicBezTo>
                    <a:pt x="260" y="130"/>
                    <a:pt x="401" y="429"/>
                    <a:pt x="631" y="429"/>
                  </a:cubicBezTo>
                  <a:cubicBezTo>
                    <a:pt x="667" y="393"/>
                    <a:pt x="702" y="345"/>
                    <a:pt x="750" y="298"/>
                  </a:cubicBezTo>
                  <a:cubicBezTo>
                    <a:pt x="617" y="112"/>
                    <a:pt x="474" y="1"/>
                    <a:pt x="3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4"/>
            <p:cNvSpPr/>
            <p:nvPr/>
          </p:nvSpPr>
          <p:spPr>
            <a:xfrm>
              <a:off x="8700948" y="4337092"/>
              <a:ext cx="22218" cy="13381"/>
            </a:xfrm>
            <a:custGeom>
              <a:avLst/>
              <a:gdLst/>
              <a:ahLst/>
              <a:cxnLst/>
              <a:rect l="l" t="t" r="r" b="b"/>
              <a:pathLst>
                <a:path w="704" h="424" extrusionOk="0">
                  <a:moveTo>
                    <a:pt x="239" y="1"/>
                  </a:moveTo>
                  <a:cubicBezTo>
                    <a:pt x="132" y="84"/>
                    <a:pt x="1" y="239"/>
                    <a:pt x="60" y="358"/>
                  </a:cubicBezTo>
                  <a:cubicBezTo>
                    <a:pt x="88" y="407"/>
                    <a:pt x="124" y="423"/>
                    <a:pt x="163" y="423"/>
                  </a:cubicBezTo>
                  <a:cubicBezTo>
                    <a:pt x="236" y="423"/>
                    <a:pt x="324" y="367"/>
                    <a:pt x="402" y="367"/>
                  </a:cubicBezTo>
                  <a:cubicBezTo>
                    <a:pt x="424" y="367"/>
                    <a:pt x="445" y="371"/>
                    <a:pt x="465" y="382"/>
                  </a:cubicBezTo>
                  <a:cubicBezTo>
                    <a:pt x="703" y="13"/>
                    <a:pt x="298" y="144"/>
                    <a:pt x="2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4"/>
            <p:cNvSpPr/>
            <p:nvPr/>
          </p:nvSpPr>
          <p:spPr>
            <a:xfrm>
              <a:off x="8747182" y="4310172"/>
              <a:ext cx="13918" cy="10699"/>
            </a:xfrm>
            <a:custGeom>
              <a:avLst/>
              <a:gdLst/>
              <a:ahLst/>
              <a:cxnLst/>
              <a:rect l="l" t="t" r="r" b="b"/>
              <a:pathLst>
                <a:path w="441" h="339" extrusionOk="0">
                  <a:moveTo>
                    <a:pt x="311" y="1"/>
                  </a:moveTo>
                  <a:cubicBezTo>
                    <a:pt x="226" y="1"/>
                    <a:pt x="120" y="99"/>
                    <a:pt x="35" y="99"/>
                  </a:cubicBezTo>
                  <a:cubicBezTo>
                    <a:pt x="23" y="99"/>
                    <a:pt x="11" y="96"/>
                    <a:pt x="0" y="92"/>
                  </a:cubicBezTo>
                  <a:lnTo>
                    <a:pt x="0" y="92"/>
                  </a:lnTo>
                  <a:cubicBezTo>
                    <a:pt x="13" y="281"/>
                    <a:pt x="57" y="338"/>
                    <a:pt x="114" y="338"/>
                  </a:cubicBezTo>
                  <a:cubicBezTo>
                    <a:pt x="202" y="338"/>
                    <a:pt x="321" y="201"/>
                    <a:pt x="406" y="201"/>
                  </a:cubicBezTo>
                  <a:cubicBezTo>
                    <a:pt x="418" y="201"/>
                    <a:pt x="430" y="204"/>
                    <a:pt x="441" y="211"/>
                  </a:cubicBezTo>
                  <a:cubicBezTo>
                    <a:pt x="418" y="48"/>
                    <a:pt x="370" y="1"/>
                    <a:pt x="3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4"/>
            <p:cNvSpPr/>
            <p:nvPr/>
          </p:nvSpPr>
          <p:spPr>
            <a:xfrm>
              <a:off x="8719000" y="4312665"/>
              <a:ext cx="17674" cy="12403"/>
            </a:xfrm>
            <a:custGeom>
              <a:avLst/>
              <a:gdLst/>
              <a:ahLst/>
              <a:cxnLst/>
              <a:rect l="l" t="t" r="r" b="b"/>
              <a:pathLst>
                <a:path w="560" h="393" extrusionOk="0">
                  <a:moveTo>
                    <a:pt x="560" y="1"/>
                  </a:moveTo>
                  <a:lnTo>
                    <a:pt x="560" y="1"/>
                  </a:lnTo>
                  <a:cubicBezTo>
                    <a:pt x="429" y="227"/>
                    <a:pt x="83" y="72"/>
                    <a:pt x="0" y="382"/>
                  </a:cubicBezTo>
                  <a:cubicBezTo>
                    <a:pt x="57" y="387"/>
                    <a:pt x="117" y="393"/>
                    <a:pt x="174" y="393"/>
                  </a:cubicBezTo>
                  <a:cubicBezTo>
                    <a:pt x="367" y="393"/>
                    <a:pt x="541" y="331"/>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4"/>
            <p:cNvSpPr/>
            <p:nvPr/>
          </p:nvSpPr>
          <p:spPr>
            <a:xfrm>
              <a:off x="8806545" y="3865409"/>
              <a:ext cx="22439" cy="21114"/>
            </a:xfrm>
            <a:custGeom>
              <a:avLst/>
              <a:gdLst/>
              <a:ahLst/>
              <a:cxnLst/>
              <a:rect l="l" t="t" r="r" b="b"/>
              <a:pathLst>
                <a:path w="711" h="669" extrusionOk="0">
                  <a:moveTo>
                    <a:pt x="105" y="1"/>
                  </a:moveTo>
                  <a:cubicBezTo>
                    <a:pt x="73" y="1"/>
                    <a:pt x="38" y="14"/>
                    <a:pt x="0" y="52"/>
                  </a:cubicBezTo>
                  <a:cubicBezTo>
                    <a:pt x="0" y="124"/>
                    <a:pt x="0" y="207"/>
                    <a:pt x="24" y="290"/>
                  </a:cubicBezTo>
                  <a:cubicBezTo>
                    <a:pt x="24" y="445"/>
                    <a:pt x="155" y="469"/>
                    <a:pt x="226" y="552"/>
                  </a:cubicBezTo>
                  <a:cubicBezTo>
                    <a:pt x="309" y="575"/>
                    <a:pt x="397" y="669"/>
                    <a:pt x="483" y="669"/>
                  </a:cubicBezTo>
                  <a:cubicBezTo>
                    <a:pt x="533" y="669"/>
                    <a:pt x="583" y="637"/>
                    <a:pt x="631" y="540"/>
                  </a:cubicBezTo>
                  <a:cubicBezTo>
                    <a:pt x="469" y="475"/>
                    <a:pt x="710" y="75"/>
                    <a:pt x="442" y="75"/>
                  </a:cubicBezTo>
                  <a:cubicBezTo>
                    <a:pt x="415" y="75"/>
                    <a:pt x="383" y="79"/>
                    <a:pt x="346" y="88"/>
                  </a:cubicBezTo>
                  <a:cubicBezTo>
                    <a:pt x="339" y="89"/>
                    <a:pt x="333" y="90"/>
                    <a:pt x="327" y="90"/>
                  </a:cubicBezTo>
                  <a:cubicBezTo>
                    <a:pt x="255" y="90"/>
                    <a:pt x="188" y="1"/>
                    <a:pt x="1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4"/>
            <p:cNvSpPr/>
            <p:nvPr/>
          </p:nvSpPr>
          <p:spPr>
            <a:xfrm>
              <a:off x="8800138" y="3874561"/>
              <a:ext cx="13571" cy="12056"/>
            </a:xfrm>
            <a:custGeom>
              <a:avLst/>
              <a:gdLst/>
              <a:ahLst/>
              <a:cxnLst/>
              <a:rect l="l" t="t" r="r" b="b"/>
              <a:pathLst>
                <a:path w="430" h="382" extrusionOk="0">
                  <a:moveTo>
                    <a:pt x="227" y="0"/>
                  </a:moveTo>
                  <a:cubicBezTo>
                    <a:pt x="132" y="36"/>
                    <a:pt x="25" y="96"/>
                    <a:pt x="13" y="226"/>
                  </a:cubicBezTo>
                  <a:cubicBezTo>
                    <a:pt x="1" y="381"/>
                    <a:pt x="120" y="369"/>
                    <a:pt x="191" y="381"/>
                  </a:cubicBezTo>
                  <a:cubicBezTo>
                    <a:pt x="287" y="334"/>
                    <a:pt x="358" y="310"/>
                    <a:pt x="429" y="262"/>
                  </a:cubicBezTo>
                  <a:cubicBezTo>
                    <a:pt x="358" y="179"/>
                    <a:pt x="298" y="84"/>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4"/>
            <p:cNvSpPr/>
            <p:nvPr/>
          </p:nvSpPr>
          <p:spPr>
            <a:xfrm>
              <a:off x="8806545" y="3894097"/>
              <a:ext cx="10920" cy="10225"/>
            </a:xfrm>
            <a:custGeom>
              <a:avLst/>
              <a:gdLst/>
              <a:ahLst/>
              <a:cxnLst/>
              <a:rect l="l" t="t" r="r" b="b"/>
              <a:pathLst>
                <a:path w="346" h="324" extrusionOk="0">
                  <a:moveTo>
                    <a:pt x="119" y="0"/>
                  </a:moveTo>
                  <a:cubicBezTo>
                    <a:pt x="36" y="60"/>
                    <a:pt x="0" y="131"/>
                    <a:pt x="48" y="239"/>
                  </a:cubicBezTo>
                  <a:cubicBezTo>
                    <a:pt x="91" y="303"/>
                    <a:pt x="132" y="324"/>
                    <a:pt x="173" y="324"/>
                  </a:cubicBezTo>
                  <a:cubicBezTo>
                    <a:pt x="224" y="324"/>
                    <a:pt x="275" y="294"/>
                    <a:pt x="334" y="274"/>
                  </a:cubicBezTo>
                  <a:cubicBezTo>
                    <a:pt x="346" y="96"/>
                    <a:pt x="274" y="12"/>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4"/>
            <p:cNvSpPr/>
            <p:nvPr/>
          </p:nvSpPr>
          <p:spPr>
            <a:xfrm>
              <a:off x="8577331" y="3458676"/>
              <a:ext cx="21461" cy="33769"/>
            </a:xfrm>
            <a:custGeom>
              <a:avLst/>
              <a:gdLst/>
              <a:ahLst/>
              <a:cxnLst/>
              <a:rect l="l" t="t" r="r" b="b"/>
              <a:pathLst>
                <a:path w="680" h="1070" extrusionOk="0">
                  <a:moveTo>
                    <a:pt x="152" y="1"/>
                  </a:moveTo>
                  <a:cubicBezTo>
                    <a:pt x="109" y="1"/>
                    <a:pt x="74" y="24"/>
                    <a:pt x="48" y="81"/>
                  </a:cubicBezTo>
                  <a:cubicBezTo>
                    <a:pt x="0" y="177"/>
                    <a:pt x="84" y="260"/>
                    <a:pt x="155" y="320"/>
                  </a:cubicBezTo>
                  <a:cubicBezTo>
                    <a:pt x="298" y="415"/>
                    <a:pt x="322" y="558"/>
                    <a:pt x="167" y="689"/>
                  </a:cubicBezTo>
                  <a:cubicBezTo>
                    <a:pt x="60" y="808"/>
                    <a:pt x="60" y="927"/>
                    <a:pt x="155" y="1058"/>
                  </a:cubicBezTo>
                  <a:cubicBezTo>
                    <a:pt x="179" y="1058"/>
                    <a:pt x="227" y="1070"/>
                    <a:pt x="262" y="1070"/>
                  </a:cubicBezTo>
                  <a:cubicBezTo>
                    <a:pt x="322" y="736"/>
                    <a:pt x="679" y="391"/>
                    <a:pt x="274" y="46"/>
                  </a:cubicBezTo>
                  <a:cubicBezTo>
                    <a:pt x="230" y="18"/>
                    <a:pt x="188"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4"/>
            <p:cNvSpPr/>
            <p:nvPr/>
          </p:nvSpPr>
          <p:spPr>
            <a:xfrm>
              <a:off x="8571303" y="3480294"/>
              <a:ext cx="10951" cy="21808"/>
            </a:xfrm>
            <a:custGeom>
              <a:avLst/>
              <a:gdLst/>
              <a:ahLst/>
              <a:cxnLst/>
              <a:rect l="l" t="t" r="r" b="b"/>
              <a:pathLst>
                <a:path w="347" h="691" extrusionOk="0">
                  <a:moveTo>
                    <a:pt x="290" y="0"/>
                  </a:moveTo>
                  <a:cubicBezTo>
                    <a:pt x="44" y="0"/>
                    <a:pt x="12" y="224"/>
                    <a:pt x="1" y="468"/>
                  </a:cubicBezTo>
                  <a:cubicBezTo>
                    <a:pt x="1" y="542"/>
                    <a:pt x="1" y="690"/>
                    <a:pt x="75" y="690"/>
                  </a:cubicBezTo>
                  <a:cubicBezTo>
                    <a:pt x="85" y="690"/>
                    <a:pt x="96" y="688"/>
                    <a:pt x="108" y="682"/>
                  </a:cubicBezTo>
                  <a:cubicBezTo>
                    <a:pt x="215" y="658"/>
                    <a:pt x="251" y="480"/>
                    <a:pt x="334" y="373"/>
                  </a:cubicBezTo>
                  <a:cubicBezTo>
                    <a:pt x="334" y="254"/>
                    <a:pt x="346" y="123"/>
                    <a:pt x="346" y="4"/>
                  </a:cubicBezTo>
                  <a:cubicBezTo>
                    <a:pt x="326" y="1"/>
                    <a:pt x="307" y="0"/>
                    <a:pt x="2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4"/>
            <p:cNvSpPr/>
            <p:nvPr/>
          </p:nvSpPr>
          <p:spPr>
            <a:xfrm>
              <a:off x="8571303" y="3454573"/>
              <a:ext cx="14707" cy="13445"/>
            </a:xfrm>
            <a:custGeom>
              <a:avLst/>
              <a:gdLst/>
              <a:ahLst/>
              <a:cxnLst/>
              <a:rect l="l" t="t" r="r" b="b"/>
              <a:pathLst>
                <a:path w="466" h="426" extrusionOk="0">
                  <a:moveTo>
                    <a:pt x="321" y="1"/>
                  </a:moveTo>
                  <a:cubicBezTo>
                    <a:pt x="229" y="1"/>
                    <a:pt x="134" y="61"/>
                    <a:pt x="49" y="92"/>
                  </a:cubicBezTo>
                  <a:cubicBezTo>
                    <a:pt x="1" y="342"/>
                    <a:pt x="156" y="414"/>
                    <a:pt x="346" y="426"/>
                  </a:cubicBezTo>
                  <a:cubicBezTo>
                    <a:pt x="287" y="295"/>
                    <a:pt x="287" y="176"/>
                    <a:pt x="465" y="176"/>
                  </a:cubicBezTo>
                  <a:cubicBezTo>
                    <a:pt x="453" y="152"/>
                    <a:pt x="453" y="104"/>
                    <a:pt x="465" y="69"/>
                  </a:cubicBezTo>
                  <a:cubicBezTo>
                    <a:pt x="419" y="18"/>
                    <a:pt x="370" y="1"/>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4"/>
            <p:cNvSpPr/>
            <p:nvPr/>
          </p:nvSpPr>
          <p:spPr>
            <a:xfrm>
              <a:off x="8576573" y="3544264"/>
              <a:ext cx="7858" cy="7227"/>
            </a:xfrm>
            <a:custGeom>
              <a:avLst/>
              <a:gdLst/>
              <a:ahLst/>
              <a:cxnLst/>
              <a:rect l="l" t="t" r="r" b="b"/>
              <a:pathLst>
                <a:path w="249" h="229" extrusionOk="0">
                  <a:moveTo>
                    <a:pt x="72" y="1"/>
                  </a:moveTo>
                  <a:cubicBezTo>
                    <a:pt x="48" y="48"/>
                    <a:pt x="1" y="108"/>
                    <a:pt x="1" y="132"/>
                  </a:cubicBezTo>
                  <a:cubicBezTo>
                    <a:pt x="13" y="179"/>
                    <a:pt x="72" y="227"/>
                    <a:pt x="120" y="227"/>
                  </a:cubicBezTo>
                  <a:cubicBezTo>
                    <a:pt x="127" y="228"/>
                    <a:pt x="134" y="229"/>
                    <a:pt x="141" y="229"/>
                  </a:cubicBezTo>
                  <a:cubicBezTo>
                    <a:pt x="202" y="229"/>
                    <a:pt x="248" y="180"/>
                    <a:pt x="227" y="84"/>
                  </a:cubicBezTo>
                  <a:cubicBezTo>
                    <a:pt x="203" y="48"/>
                    <a:pt x="132" y="25"/>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4"/>
            <p:cNvSpPr/>
            <p:nvPr/>
          </p:nvSpPr>
          <p:spPr>
            <a:xfrm>
              <a:off x="8819326" y="4162444"/>
              <a:ext cx="11677" cy="13571"/>
            </a:xfrm>
            <a:custGeom>
              <a:avLst/>
              <a:gdLst/>
              <a:ahLst/>
              <a:cxnLst/>
              <a:rect l="l" t="t" r="r" b="b"/>
              <a:pathLst>
                <a:path w="370" h="430" extrusionOk="0">
                  <a:moveTo>
                    <a:pt x="233" y="0"/>
                  </a:moveTo>
                  <a:cubicBezTo>
                    <a:pt x="201" y="0"/>
                    <a:pt x="164" y="14"/>
                    <a:pt x="119" y="46"/>
                  </a:cubicBezTo>
                  <a:cubicBezTo>
                    <a:pt x="12" y="106"/>
                    <a:pt x="0" y="284"/>
                    <a:pt x="71" y="368"/>
                  </a:cubicBezTo>
                  <a:cubicBezTo>
                    <a:pt x="111" y="412"/>
                    <a:pt x="142" y="429"/>
                    <a:pt x="170" y="429"/>
                  </a:cubicBezTo>
                  <a:cubicBezTo>
                    <a:pt x="258" y="429"/>
                    <a:pt x="296" y="246"/>
                    <a:pt x="369" y="237"/>
                  </a:cubicBezTo>
                  <a:cubicBezTo>
                    <a:pt x="360" y="106"/>
                    <a:pt x="320" y="0"/>
                    <a:pt x="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4"/>
            <p:cNvSpPr/>
            <p:nvPr/>
          </p:nvSpPr>
          <p:spPr>
            <a:xfrm>
              <a:off x="8653641" y="3387826"/>
              <a:ext cx="13161" cy="8805"/>
            </a:xfrm>
            <a:custGeom>
              <a:avLst/>
              <a:gdLst/>
              <a:ahLst/>
              <a:cxnLst/>
              <a:rect l="l" t="t" r="r" b="b"/>
              <a:pathLst>
                <a:path w="417" h="279" extrusionOk="0">
                  <a:moveTo>
                    <a:pt x="233" y="1"/>
                  </a:moveTo>
                  <a:cubicBezTo>
                    <a:pt x="149" y="1"/>
                    <a:pt x="1" y="79"/>
                    <a:pt x="11" y="195"/>
                  </a:cubicBezTo>
                  <a:cubicBezTo>
                    <a:pt x="18" y="265"/>
                    <a:pt x="67" y="277"/>
                    <a:pt x="129" y="277"/>
                  </a:cubicBezTo>
                  <a:cubicBezTo>
                    <a:pt x="164" y="277"/>
                    <a:pt x="202" y="273"/>
                    <a:pt x="238" y="273"/>
                  </a:cubicBezTo>
                  <a:cubicBezTo>
                    <a:pt x="259" y="273"/>
                    <a:pt x="279" y="275"/>
                    <a:pt x="297" y="279"/>
                  </a:cubicBezTo>
                  <a:cubicBezTo>
                    <a:pt x="309" y="183"/>
                    <a:pt x="416" y="29"/>
                    <a:pt x="261" y="5"/>
                  </a:cubicBezTo>
                  <a:cubicBezTo>
                    <a:pt x="253" y="2"/>
                    <a:pt x="243" y="1"/>
                    <a:pt x="2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4"/>
            <p:cNvSpPr/>
            <p:nvPr/>
          </p:nvSpPr>
          <p:spPr>
            <a:xfrm>
              <a:off x="8806545" y="4196969"/>
              <a:ext cx="12308" cy="8647"/>
            </a:xfrm>
            <a:custGeom>
              <a:avLst/>
              <a:gdLst/>
              <a:ahLst/>
              <a:cxnLst/>
              <a:rect l="l" t="t" r="r" b="b"/>
              <a:pathLst>
                <a:path w="390" h="274" extrusionOk="0">
                  <a:moveTo>
                    <a:pt x="269" y="1"/>
                  </a:moveTo>
                  <a:cubicBezTo>
                    <a:pt x="204" y="1"/>
                    <a:pt x="117" y="39"/>
                    <a:pt x="54" y="39"/>
                  </a:cubicBezTo>
                  <a:cubicBezTo>
                    <a:pt x="33" y="39"/>
                    <a:pt x="14" y="35"/>
                    <a:pt x="0" y="24"/>
                  </a:cubicBezTo>
                  <a:lnTo>
                    <a:pt x="0" y="143"/>
                  </a:lnTo>
                  <a:cubicBezTo>
                    <a:pt x="107" y="178"/>
                    <a:pt x="226" y="226"/>
                    <a:pt x="334" y="274"/>
                  </a:cubicBezTo>
                  <a:cubicBezTo>
                    <a:pt x="389" y="52"/>
                    <a:pt x="344" y="1"/>
                    <a:pt x="2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4"/>
            <p:cNvSpPr/>
            <p:nvPr/>
          </p:nvSpPr>
          <p:spPr>
            <a:xfrm>
              <a:off x="8754030" y="4290384"/>
              <a:ext cx="8584" cy="8995"/>
            </a:xfrm>
            <a:custGeom>
              <a:avLst/>
              <a:gdLst/>
              <a:ahLst/>
              <a:cxnLst/>
              <a:rect l="l" t="t" r="r" b="b"/>
              <a:pathLst>
                <a:path w="272" h="285" extrusionOk="0">
                  <a:moveTo>
                    <a:pt x="109" y="0"/>
                  </a:moveTo>
                  <a:cubicBezTo>
                    <a:pt x="35" y="0"/>
                    <a:pt x="0" y="75"/>
                    <a:pt x="21" y="159"/>
                  </a:cubicBezTo>
                  <a:cubicBezTo>
                    <a:pt x="21" y="195"/>
                    <a:pt x="57" y="254"/>
                    <a:pt x="105" y="278"/>
                  </a:cubicBezTo>
                  <a:cubicBezTo>
                    <a:pt x="116" y="282"/>
                    <a:pt x="128" y="284"/>
                    <a:pt x="139" y="284"/>
                  </a:cubicBezTo>
                  <a:cubicBezTo>
                    <a:pt x="195" y="284"/>
                    <a:pt x="241" y="233"/>
                    <a:pt x="271" y="124"/>
                  </a:cubicBezTo>
                  <a:cubicBezTo>
                    <a:pt x="224" y="100"/>
                    <a:pt x="176" y="16"/>
                    <a:pt x="140" y="4"/>
                  </a:cubicBezTo>
                  <a:cubicBezTo>
                    <a:pt x="129" y="2"/>
                    <a:pt x="119" y="0"/>
                    <a:pt x="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4"/>
            <p:cNvSpPr/>
            <p:nvPr/>
          </p:nvSpPr>
          <p:spPr>
            <a:xfrm>
              <a:off x="8599107" y="3433050"/>
              <a:ext cx="17705" cy="27457"/>
            </a:xfrm>
            <a:custGeom>
              <a:avLst/>
              <a:gdLst/>
              <a:ahLst/>
              <a:cxnLst/>
              <a:rect l="l" t="t" r="r" b="b"/>
              <a:pathLst>
                <a:path w="561" h="870" extrusionOk="0">
                  <a:moveTo>
                    <a:pt x="239" y="0"/>
                  </a:moveTo>
                  <a:cubicBezTo>
                    <a:pt x="311" y="274"/>
                    <a:pt x="13" y="381"/>
                    <a:pt x="1" y="620"/>
                  </a:cubicBezTo>
                  <a:cubicBezTo>
                    <a:pt x="13" y="667"/>
                    <a:pt x="13" y="691"/>
                    <a:pt x="13" y="739"/>
                  </a:cubicBezTo>
                  <a:lnTo>
                    <a:pt x="239" y="870"/>
                  </a:lnTo>
                  <a:cubicBezTo>
                    <a:pt x="406" y="751"/>
                    <a:pt x="549" y="620"/>
                    <a:pt x="561" y="370"/>
                  </a:cubicBezTo>
                  <a:cubicBezTo>
                    <a:pt x="346" y="358"/>
                    <a:pt x="346" y="191"/>
                    <a:pt x="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4"/>
            <p:cNvSpPr/>
            <p:nvPr/>
          </p:nvSpPr>
          <p:spPr>
            <a:xfrm>
              <a:off x="8855019" y="4046274"/>
              <a:ext cx="12782" cy="11362"/>
            </a:xfrm>
            <a:custGeom>
              <a:avLst/>
              <a:gdLst/>
              <a:ahLst/>
              <a:cxnLst/>
              <a:rect l="l" t="t" r="r" b="b"/>
              <a:pathLst>
                <a:path w="405" h="360" extrusionOk="0">
                  <a:moveTo>
                    <a:pt x="131" y="0"/>
                  </a:moveTo>
                  <a:cubicBezTo>
                    <a:pt x="95" y="48"/>
                    <a:pt x="48" y="96"/>
                    <a:pt x="0" y="119"/>
                  </a:cubicBezTo>
                  <a:lnTo>
                    <a:pt x="0" y="227"/>
                  </a:lnTo>
                  <a:cubicBezTo>
                    <a:pt x="48" y="299"/>
                    <a:pt x="112" y="360"/>
                    <a:pt x="178" y="360"/>
                  </a:cubicBezTo>
                  <a:cubicBezTo>
                    <a:pt x="210" y="360"/>
                    <a:pt x="243" y="345"/>
                    <a:pt x="274" y="310"/>
                  </a:cubicBezTo>
                  <a:cubicBezTo>
                    <a:pt x="405" y="131"/>
                    <a:pt x="155" y="119"/>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4"/>
            <p:cNvSpPr/>
            <p:nvPr/>
          </p:nvSpPr>
          <p:spPr>
            <a:xfrm>
              <a:off x="8592353" y="3582450"/>
              <a:ext cx="11298" cy="13729"/>
            </a:xfrm>
            <a:custGeom>
              <a:avLst/>
              <a:gdLst/>
              <a:ahLst/>
              <a:cxnLst/>
              <a:rect l="l" t="t" r="r" b="b"/>
              <a:pathLst>
                <a:path w="358" h="435" extrusionOk="0">
                  <a:moveTo>
                    <a:pt x="146" y="0"/>
                  </a:moveTo>
                  <a:cubicBezTo>
                    <a:pt x="109" y="0"/>
                    <a:pt x="61" y="13"/>
                    <a:pt x="1" y="41"/>
                  </a:cubicBezTo>
                  <a:cubicBezTo>
                    <a:pt x="48" y="112"/>
                    <a:pt x="84" y="208"/>
                    <a:pt x="120" y="291"/>
                  </a:cubicBezTo>
                  <a:cubicBezTo>
                    <a:pt x="93" y="390"/>
                    <a:pt x="107" y="435"/>
                    <a:pt x="162" y="435"/>
                  </a:cubicBezTo>
                  <a:cubicBezTo>
                    <a:pt x="180" y="435"/>
                    <a:pt x="201" y="430"/>
                    <a:pt x="227" y="422"/>
                  </a:cubicBezTo>
                  <a:lnTo>
                    <a:pt x="358" y="422"/>
                  </a:lnTo>
                  <a:cubicBezTo>
                    <a:pt x="279" y="293"/>
                    <a:pt x="331" y="0"/>
                    <a:pt x="1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4"/>
            <p:cNvSpPr/>
            <p:nvPr/>
          </p:nvSpPr>
          <p:spPr>
            <a:xfrm>
              <a:off x="8590491" y="3591603"/>
              <a:ext cx="12782" cy="12435"/>
            </a:xfrm>
            <a:custGeom>
              <a:avLst/>
              <a:gdLst/>
              <a:ahLst/>
              <a:cxnLst/>
              <a:rect l="l" t="t" r="r" b="b"/>
              <a:pathLst>
                <a:path w="405" h="394" extrusionOk="0">
                  <a:moveTo>
                    <a:pt x="179" y="1"/>
                  </a:moveTo>
                  <a:lnTo>
                    <a:pt x="179" y="1"/>
                  </a:lnTo>
                  <a:cubicBezTo>
                    <a:pt x="0" y="132"/>
                    <a:pt x="143" y="251"/>
                    <a:pt x="203" y="370"/>
                  </a:cubicBezTo>
                  <a:cubicBezTo>
                    <a:pt x="226" y="370"/>
                    <a:pt x="262" y="370"/>
                    <a:pt x="286" y="394"/>
                  </a:cubicBezTo>
                  <a:cubicBezTo>
                    <a:pt x="405" y="310"/>
                    <a:pt x="286" y="227"/>
                    <a:pt x="286" y="132"/>
                  </a:cubicBezTo>
                  <a:cubicBezTo>
                    <a:pt x="262" y="96"/>
                    <a:pt x="214" y="49"/>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4"/>
            <p:cNvSpPr/>
            <p:nvPr/>
          </p:nvSpPr>
          <p:spPr>
            <a:xfrm>
              <a:off x="8919999" y="4153733"/>
              <a:ext cx="15212" cy="15401"/>
            </a:xfrm>
            <a:custGeom>
              <a:avLst/>
              <a:gdLst/>
              <a:ahLst/>
              <a:cxnLst/>
              <a:rect l="l" t="t" r="r" b="b"/>
              <a:pathLst>
                <a:path w="482" h="488" extrusionOk="0">
                  <a:moveTo>
                    <a:pt x="72" y="1"/>
                  </a:moveTo>
                  <a:cubicBezTo>
                    <a:pt x="96" y="167"/>
                    <a:pt x="1" y="394"/>
                    <a:pt x="215" y="477"/>
                  </a:cubicBezTo>
                  <a:cubicBezTo>
                    <a:pt x="234" y="484"/>
                    <a:pt x="252" y="488"/>
                    <a:pt x="269" y="488"/>
                  </a:cubicBezTo>
                  <a:cubicBezTo>
                    <a:pt x="362" y="488"/>
                    <a:pt x="431" y="387"/>
                    <a:pt x="441" y="286"/>
                  </a:cubicBezTo>
                  <a:cubicBezTo>
                    <a:pt x="482" y="43"/>
                    <a:pt x="404" y="3"/>
                    <a:pt x="302" y="3"/>
                  </a:cubicBezTo>
                  <a:cubicBezTo>
                    <a:pt x="252" y="3"/>
                    <a:pt x="197" y="13"/>
                    <a:pt x="148" y="13"/>
                  </a:cubicBezTo>
                  <a:cubicBezTo>
                    <a:pt x="120" y="13"/>
                    <a:pt x="94" y="10"/>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4"/>
            <p:cNvSpPr/>
            <p:nvPr/>
          </p:nvSpPr>
          <p:spPr>
            <a:xfrm>
              <a:off x="8820809" y="4329580"/>
              <a:ext cx="15812" cy="15812"/>
            </a:xfrm>
            <a:custGeom>
              <a:avLst/>
              <a:gdLst/>
              <a:ahLst/>
              <a:cxnLst/>
              <a:rect l="l" t="t" r="r" b="b"/>
              <a:pathLst>
                <a:path w="501" h="501" extrusionOk="0">
                  <a:moveTo>
                    <a:pt x="441" y="1"/>
                  </a:moveTo>
                  <a:lnTo>
                    <a:pt x="441" y="1"/>
                  </a:lnTo>
                  <a:cubicBezTo>
                    <a:pt x="310" y="132"/>
                    <a:pt x="1" y="25"/>
                    <a:pt x="1" y="370"/>
                  </a:cubicBezTo>
                  <a:cubicBezTo>
                    <a:pt x="108" y="417"/>
                    <a:pt x="227" y="465"/>
                    <a:pt x="322" y="501"/>
                  </a:cubicBezTo>
                  <a:cubicBezTo>
                    <a:pt x="501" y="370"/>
                    <a:pt x="429" y="167"/>
                    <a:pt x="4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4"/>
            <p:cNvSpPr/>
            <p:nvPr/>
          </p:nvSpPr>
          <p:spPr>
            <a:xfrm>
              <a:off x="8915518" y="3995180"/>
              <a:ext cx="6785" cy="8300"/>
            </a:xfrm>
            <a:custGeom>
              <a:avLst/>
              <a:gdLst/>
              <a:ahLst/>
              <a:cxnLst/>
              <a:rect l="l" t="t" r="r" b="b"/>
              <a:pathLst>
                <a:path w="215" h="263" extrusionOk="0">
                  <a:moveTo>
                    <a:pt x="0" y="0"/>
                  </a:moveTo>
                  <a:cubicBezTo>
                    <a:pt x="24" y="84"/>
                    <a:pt x="48" y="250"/>
                    <a:pt x="60" y="262"/>
                  </a:cubicBezTo>
                  <a:cubicBezTo>
                    <a:pt x="202" y="262"/>
                    <a:pt x="214" y="143"/>
                    <a:pt x="202" y="12"/>
                  </a:cubicBezTo>
                  <a:cubicBezTo>
                    <a:pt x="143" y="0"/>
                    <a:pt x="6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 name="Google Shape;556;p4"/>
          <p:cNvGrpSpPr/>
          <p:nvPr/>
        </p:nvGrpSpPr>
        <p:grpSpPr>
          <a:xfrm flipH="1">
            <a:off x="10456697" y="58384"/>
            <a:ext cx="1522428" cy="733997"/>
            <a:chOff x="184194" y="-1480409"/>
            <a:chExt cx="1112995" cy="536600"/>
          </a:xfrm>
        </p:grpSpPr>
        <p:sp>
          <p:nvSpPr>
            <p:cNvPr id="557" name="Google Shape;557;p4"/>
            <p:cNvSpPr/>
            <p:nvPr/>
          </p:nvSpPr>
          <p:spPr>
            <a:xfrm>
              <a:off x="218372" y="-1450333"/>
              <a:ext cx="1068716" cy="486245"/>
            </a:xfrm>
            <a:custGeom>
              <a:avLst/>
              <a:gdLst/>
              <a:ahLst/>
              <a:cxnLst/>
              <a:rect l="l" t="t" r="r" b="b"/>
              <a:pathLst>
                <a:path w="33863" h="15407" extrusionOk="0">
                  <a:moveTo>
                    <a:pt x="20318" y="5888"/>
                  </a:moveTo>
                  <a:cubicBezTo>
                    <a:pt x="20382" y="5888"/>
                    <a:pt x="20433" y="5943"/>
                    <a:pt x="20480" y="6013"/>
                  </a:cubicBezTo>
                  <a:cubicBezTo>
                    <a:pt x="20544" y="6045"/>
                    <a:pt x="20606" y="6085"/>
                    <a:pt x="20669" y="6127"/>
                  </a:cubicBezTo>
                  <a:lnTo>
                    <a:pt x="20669" y="6127"/>
                  </a:lnTo>
                  <a:cubicBezTo>
                    <a:pt x="20589" y="6092"/>
                    <a:pt x="20487" y="6069"/>
                    <a:pt x="20444" y="5989"/>
                  </a:cubicBezTo>
                  <a:cubicBezTo>
                    <a:pt x="20419" y="5968"/>
                    <a:pt x="20393" y="5963"/>
                    <a:pt x="20365" y="5963"/>
                  </a:cubicBezTo>
                  <a:cubicBezTo>
                    <a:pt x="20342" y="5963"/>
                    <a:pt x="20317" y="5967"/>
                    <a:pt x="20293" y="5967"/>
                  </a:cubicBezTo>
                  <a:cubicBezTo>
                    <a:pt x="20264" y="5967"/>
                    <a:pt x="20235" y="5962"/>
                    <a:pt x="20206" y="5941"/>
                  </a:cubicBezTo>
                  <a:cubicBezTo>
                    <a:pt x="20247" y="5904"/>
                    <a:pt x="20285" y="5888"/>
                    <a:pt x="20318" y="5888"/>
                  </a:cubicBezTo>
                  <a:close/>
                  <a:moveTo>
                    <a:pt x="8701" y="6823"/>
                  </a:moveTo>
                  <a:cubicBezTo>
                    <a:pt x="8770" y="6823"/>
                    <a:pt x="8845" y="6866"/>
                    <a:pt x="8931" y="6977"/>
                  </a:cubicBezTo>
                  <a:cubicBezTo>
                    <a:pt x="8936" y="6985"/>
                    <a:pt x="8942" y="6992"/>
                    <a:pt x="8948" y="6998"/>
                  </a:cubicBezTo>
                  <a:lnTo>
                    <a:pt x="8948" y="6998"/>
                  </a:lnTo>
                  <a:cubicBezTo>
                    <a:pt x="8853" y="6917"/>
                    <a:pt x="8774" y="6882"/>
                    <a:pt x="8703" y="6882"/>
                  </a:cubicBezTo>
                  <a:cubicBezTo>
                    <a:pt x="8579" y="6882"/>
                    <a:pt x="8476" y="6984"/>
                    <a:pt x="8347" y="7120"/>
                  </a:cubicBezTo>
                  <a:cubicBezTo>
                    <a:pt x="8464" y="6979"/>
                    <a:pt x="8571" y="6823"/>
                    <a:pt x="8701" y="6823"/>
                  </a:cubicBezTo>
                  <a:close/>
                  <a:moveTo>
                    <a:pt x="5359" y="13347"/>
                  </a:moveTo>
                  <a:lnTo>
                    <a:pt x="5359" y="13347"/>
                  </a:lnTo>
                  <a:cubicBezTo>
                    <a:pt x="5386" y="13374"/>
                    <a:pt x="5410" y="13398"/>
                    <a:pt x="5434" y="13417"/>
                  </a:cubicBezTo>
                  <a:lnTo>
                    <a:pt x="5434" y="13417"/>
                  </a:lnTo>
                  <a:cubicBezTo>
                    <a:pt x="5399" y="13401"/>
                    <a:pt x="5367" y="13389"/>
                    <a:pt x="5359" y="13347"/>
                  </a:cubicBezTo>
                  <a:close/>
                  <a:moveTo>
                    <a:pt x="28600" y="0"/>
                  </a:moveTo>
                  <a:cubicBezTo>
                    <a:pt x="28445" y="0"/>
                    <a:pt x="28290" y="48"/>
                    <a:pt x="28183" y="214"/>
                  </a:cubicBezTo>
                  <a:cubicBezTo>
                    <a:pt x="28147" y="512"/>
                    <a:pt x="28421" y="488"/>
                    <a:pt x="28564" y="643"/>
                  </a:cubicBezTo>
                  <a:cubicBezTo>
                    <a:pt x="28395" y="741"/>
                    <a:pt x="28298" y="796"/>
                    <a:pt x="28230" y="796"/>
                  </a:cubicBezTo>
                  <a:cubicBezTo>
                    <a:pt x="28140" y="796"/>
                    <a:pt x="28099" y="700"/>
                    <a:pt x="28004" y="476"/>
                  </a:cubicBezTo>
                  <a:cubicBezTo>
                    <a:pt x="27976" y="373"/>
                    <a:pt x="27881" y="276"/>
                    <a:pt x="27807" y="276"/>
                  </a:cubicBezTo>
                  <a:cubicBezTo>
                    <a:pt x="27787" y="276"/>
                    <a:pt x="27769" y="283"/>
                    <a:pt x="27754" y="298"/>
                  </a:cubicBezTo>
                  <a:cubicBezTo>
                    <a:pt x="27705" y="337"/>
                    <a:pt x="27661" y="352"/>
                    <a:pt x="27622" y="352"/>
                  </a:cubicBezTo>
                  <a:cubicBezTo>
                    <a:pt x="27492" y="352"/>
                    <a:pt x="27406" y="188"/>
                    <a:pt x="27282" y="188"/>
                  </a:cubicBezTo>
                  <a:cubicBezTo>
                    <a:pt x="27273" y="188"/>
                    <a:pt x="27264" y="189"/>
                    <a:pt x="27254" y="191"/>
                  </a:cubicBezTo>
                  <a:cubicBezTo>
                    <a:pt x="26861" y="214"/>
                    <a:pt x="26480" y="310"/>
                    <a:pt x="26088" y="464"/>
                  </a:cubicBezTo>
                  <a:cubicBezTo>
                    <a:pt x="25946" y="539"/>
                    <a:pt x="25800" y="553"/>
                    <a:pt x="25658" y="553"/>
                  </a:cubicBezTo>
                  <a:cubicBezTo>
                    <a:pt x="25573" y="553"/>
                    <a:pt x="25489" y="548"/>
                    <a:pt x="25409" y="548"/>
                  </a:cubicBezTo>
                  <a:cubicBezTo>
                    <a:pt x="24611" y="655"/>
                    <a:pt x="23873" y="881"/>
                    <a:pt x="23111" y="1107"/>
                  </a:cubicBezTo>
                  <a:cubicBezTo>
                    <a:pt x="22730" y="1238"/>
                    <a:pt x="22325" y="1250"/>
                    <a:pt x="21932" y="1369"/>
                  </a:cubicBezTo>
                  <a:cubicBezTo>
                    <a:pt x="21742" y="1429"/>
                    <a:pt x="21575" y="1560"/>
                    <a:pt x="21385" y="1560"/>
                  </a:cubicBezTo>
                  <a:cubicBezTo>
                    <a:pt x="21254" y="1584"/>
                    <a:pt x="21123" y="1595"/>
                    <a:pt x="20980" y="1619"/>
                  </a:cubicBezTo>
                  <a:cubicBezTo>
                    <a:pt x="20408" y="1786"/>
                    <a:pt x="19777" y="1738"/>
                    <a:pt x="19241" y="2119"/>
                  </a:cubicBezTo>
                  <a:cubicBezTo>
                    <a:pt x="19211" y="2122"/>
                    <a:pt x="19179" y="2123"/>
                    <a:pt x="19148" y="2123"/>
                  </a:cubicBezTo>
                  <a:cubicBezTo>
                    <a:pt x="18950" y="2123"/>
                    <a:pt x="18747" y="2073"/>
                    <a:pt x="18547" y="2073"/>
                  </a:cubicBezTo>
                  <a:cubicBezTo>
                    <a:pt x="18390" y="2073"/>
                    <a:pt x="18236" y="2104"/>
                    <a:pt x="18087" y="2215"/>
                  </a:cubicBezTo>
                  <a:cubicBezTo>
                    <a:pt x="18039" y="2298"/>
                    <a:pt x="18039" y="2381"/>
                    <a:pt x="18063" y="2477"/>
                  </a:cubicBezTo>
                  <a:cubicBezTo>
                    <a:pt x="18182" y="2691"/>
                    <a:pt x="18218" y="2774"/>
                    <a:pt x="18158" y="2786"/>
                  </a:cubicBezTo>
                  <a:cubicBezTo>
                    <a:pt x="17801" y="2858"/>
                    <a:pt x="17789" y="3096"/>
                    <a:pt x="17908" y="3429"/>
                  </a:cubicBezTo>
                  <a:cubicBezTo>
                    <a:pt x="17944" y="3560"/>
                    <a:pt x="17848" y="3667"/>
                    <a:pt x="17765" y="3750"/>
                  </a:cubicBezTo>
                  <a:cubicBezTo>
                    <a:pt x="17734" y="3819"/>
                    <a:pt x="17693" y="3836"/>
                    <a:pt x="17650" y="3836"/>
                  </a:cubicBezTo>
                  <a:cubicBezTo>
                    <a:pt x="17606" y="3836"/>
                    <a:pt x="17560" y="3818"/>
                    <a:pt x="17520" y="3818"/>
                  </a:cubicBezTo>
                  <a:cubicBezTo>
                    <a:pt x="17510" y="3818"/>
                    <a:pt x="17500" y="3819"/>
                    <a:pt x="17491" y="3822"/>
                  </a:cubicBezTo>
                  <a:cubicBezTo>
                    <a:pt x="17253" y="3965"/>
                    <a:pt x="17086" y="4203"/>
                    <a:pt x="16860" y="4358"/>
                  </a:cubicBezTo>
                  <a:cubicBezTo>
                    <a:pt x="16777" y="4560"/>
                    <a:pt x="17015" y="4703"/>
                    <a:pt x="16932" y="4893"/>
                  </a:cubicBezTo>
                  <a:cubicBezTo>
                    <a:pt x="16777" y="5167"/>
                    <a:pt x="16860" y="5417"/>
                    <a:pt x="17015" y="5608"/>
                  </a:cubicBezTo>
                  <a:cubicBezTo>
                    <a:pt x="17005" y="5609"/>
                    <a:pt x="16996" y="5609"/>
                    <a:pt x="16987" y="5609"/>
                  </a:cubicBezTo>
                  <a:cubicBezTo>
                    <a:pt x="16661" y="5609"/>
                    <a:pt x="16506" y="5214"/>
                    <a:pt x="16193" y="5191"/>
                  </a:cubicBezTo>
                  <a:cubicBezTo>
                    <a:pt x="16016" y="5132"/>
                    <a:pt x="15839" y="4950"/>
                    <a:pt x="15671" y="4950"/>
                  </a:cubicBezTo>
                  <a:cubicBezTo>
                    <a:pt x="15567" y="4950"/>
                    <a:pt x="15467" y="5018"/>
                    <a:pt x="15372" y="5227"/>
                  </a:cubicBezTo>
                  <a:cubicBezTo>
                    <a:pt x="15339" y="5239"/>
                    <a:pt x="15308" y="5244"/>
                    <a:pt x="15278" y="5244"/>
                  </a:cubicBezTo>
                  <a:cubicBezTo>
                    <a:pt x="15059" y="5244"/>
                    <a:pt x="14892" y="4975"/>
                    <a:pt x="14671" y="4975"/>
                  </a:cubicBezTo>
                  <a:cubicBezTo>
                    <a:pt x="14644" y="4975"/>
                    <a:pt x="14616" y="4979"/>
                    <a:pt x="14586" y="4989"/>
                  </a:cubicBezTo>
                  <a:cubicBezTo>
                    <a:pt x="14419" y="5096"/>
                    <a:pt x="14431" y="5286"/>
                    <a:pt x="14408" y="5513"/>
                  </a:cubicBezTo>
                  <a:cubicBezTo>
                    <a:pt x="13753" y="4501"/>
                    <a:pt x="13753" y="4501"/>
                    <a:pt x="13384" y="4441"/>
                  </a:cubicBezTo>
                  <a:cubicBezTo>
                    <a:pt x="13229" y="4512"/>
                    <a:pt x="13122" y="4679"/>
                    <a:pt x="12991" y="4774"/>
                  </a:cubicBezTo>
                  <a:cubicBezTo>
                    <a:pt x="12919" y="4834"/>
                    <a:pt x="12824" y="4893"/>
                    <a:pt x="12764" y="4977"/>
                  </a:cubicBezTo>
                  <a:cubicBezTo>
                    <a:pt x="12741" y="5013"/>
                    <a:pt x="12741" y="5060"/>
                    <a:pt x="12741" y="5120"/>
                  </a:cubicBezTo>
                  <a:cubicBezTo>
                    <a:pt x="12753" y="5167"/>
                    <a:pt x="12788" y="5215"/>
                    <a:pt x="12824" y="5239"/>
                  </a:cubicBezTo>
                  <a:cubicBezTo>
                    <a:pt x="12943" y="5310"/>
                    <a:pt x="13050" y="5429"/>
                    <a:pt x="13181" y="5477"/>
                  </a:cubicBezTo>
                  <a:lnTo>
                    <a:pt x="13276" y="5477"/>
                  </a:lnTo>
                  <a:cubicBezTo>
                    <a:pt x="13229" y="5536"/>
                    <a:pt x="13169" y="5513"/>
                    <a:pt x="13122" y="5525"/>
                  </a:cubicBezTo>
                  <a:cubicBezTo>
                    <a:pt x="12884" y="5691"/>
                    <a:pt x="12550" y="5786"/>
                    <a:pt x="12848" y="6239"/>
                  </a:cubicBezTo>
                  <a:cubicBezTo>
                    <a:pt x="12856" y="6239"/>
                    <a:pt x="12835" y="6274"/>
                    <a:pt x="12818" y="6274"/>
                  </a:cubicBezTo>
                  <a:cubicBezTo>
                    <a:pt x="12810" y="6274"/>
                    <a:pt x="12804" y="6268"/>
                    <a:pt x="12800" y="6251"/>
                  </a:cubicBezTo>
                  <a:cubicBezTo>
                    <a:pt x="12645" y="6060"/>
                    <a:pt x="12681" y="5751"/>
                    <a:pt x="12491" y="5596"/>
                  </a:cubicBezTo>
                  <a:cubicBezTo>
                    <a:pt x="12396" y="5530"/>
                    <a:pt x="12310" y="5382"/>
                    <a:pt x="12201" y="5382"/>
                  </a:cubicBezTo>
                  <a:cubicBezTo>
                    <a:pt x="12172" y="5382"/>
                    <a:pt x="12142" y="5392"/>
                    <a:pt x="12110" y="5417"/>
                  </a:cubicBezTo>
                  <a:cubicBezTo>
                    <a:pt x="11931" y="5572"/>
                    <a:pt x="12050" y="5763"/>
                    <a:pt x="12157" y="5906"/>
                  </a:cubicBezTo>
                  <a:cubicBezTo>
                    <a:pt x="12217" y="5989"/>
                    <a:pt x="12264" y="6048"/>
                    <a:pt x="12312" y="6132"/>
                  </a:cubicBezTo>
                  <a:cubicBezTo>
                    <a:pt x="12287" y="6182"/>
                    <a:pt x="12266" y="6200"/>
                    <a:pt x="12247" y="6200"/>
                  </a:cubicBezTo>
                  <a:cubicBezTo>
                    <a:pt x="12205" y="6200"/>
                    <a:pt x="12175" y="6108"/>
                    <a:pt x="12133" y="6108"/>
                  </a:cubicBezTo>
                  <a:cubicBezTo>
                    <a:pt x="12086" y="6084"/>
                    <a:pt x="12038" y="6072"/>
                    <a:pt x="11991" y="6072"/>
                  </a:cubicBezTo>
                  <a:cubicBezTo>
                    <a:pt x="11848" y="6108"/>
                    <a:pt x="11752" y="6239"/>
                    <a:pt x="11621" y="6287"/>
                  </a:cubicBezTo>
                  <a:lnTo>
                    <a:pt x="11360" y="6370"/>
                  </a:lnTo>
                  <a:cubicBezTo>
                    <a:pt x="11193" y="6417"/>
                    <a:pt x="11026" y="6477"/>
                    <a:pt x="10883" y="6560"/>
                  </a:cubicBezTo>
                  <a:cubicBezTo>
                    <a:pt x="10740" y="6644"/>
                    <a:pt x="10633" y="6727"/>
                    <a:pt x="10490" y="6798"/>
                  </a:cubicBezTo>
                  <a:cubicBezTo>
                    <a:pt x="10300" y="6906"/>
                    <a:pt x="10062" y="6941"/>
                    <a:pt x="9871" y="7072"/>
                  </a:cubicBezTo>
                  <a:cubicBezTo>
                    <a:pt x="9727" y="7153"/>
                    <a:pt x="9569" y="7197"/>
                    <a:pt x="9419" y="7197"/>
                  </a:cubicBezTo>
                  <a:cubicBezTo>
                    <a:pt x="9270" y="7197"/>
                    <a:pt x="9129" y="7154"/>
                    <a:pt x="9016" y="7059"/>
                  </a:cubicBezTo>
                  <a:lnTo>
                    <a:pt x="9016" y="7059"/>
                  </a:lnTo>
                  <a:cubicBezTo>
                    <a:pt x="9057" y="7087"/>
                    <a:pt x="9098" y="7099"/>
                    <a:pt x="9140" y="7099"/>
                  </a:cubicBezTo>
                  <a:cubicBezTo>
                    <a:pt x="9247" y="7099"/>
                    <a:pt x="9355" y="7020"/>
                    <a:pt x="9455" y="6906"/>
                  </a:cubicBezTo>
                  <a:cubicBezTo>
                    <a:pt x="9490" y="6477"/>
                    <a:pt x="8990" y="6406"/>
                    <a:pt x="9002" y="6001"/>
                  </a:cubicBezTo>
                  <a:cubicBezTo>
                    <a:pt x="8978" y="5894"/>
                    <a:pt x="8943" y="5775"/>
                    <a:pt x="8931" y="5667"/>
                  </a:cubicBezTo>
                  <a:cubicBezTo>
                    <a:pt x="8907" y="5548"/>
                    <a:pt x="8883" y="5429"/>
                    <a:pt x="8847" y="5334"/>
                  </a:cubicBezTo>
                  <a:cubicBezTo>
                    <a:pt x="8775" y="5230"/>
                    <a:pt x="8738" y="5099"/>
                    <a:pt x="8611" y="5099"/>
                  </a:cubicBezTo>
                  <a:cubicBezTo>
                    <a:pt x="8593" y="5099"/>
                    <a:pt x="8572" y="5102"/>
                    <a:pt x="8550" y="5108"/>
                  </a:cubicBezTo>
                  <a:cubicBezTo>
                    <a:pt x="8502" y="5155"/>
                    <a:pt x="8466" y="5191"/>
                    <a:pt x="8454" y="5251"/>
                  </a:cubicBezTo>
                  <a:cubicBezTo>
                    <a:pt x="8347" y="5810"/>
                    <a:pt x="7966" y="6167"/>
                    <a:pt x="7681" y="6596"/>
                  </a:cubicBezTo>
                  <a:cubicBezTo>
                    <a:pt x="7609" y="6707"/>
                    <a:pt x="7523" y="6753"/>
                    <a:pt x="7423" y="6753"/>
                  </a:cubicBezTo>
                  <a:cubicBezTo>
                    <a:pt x="7340" y="6753"/>
                    <a:pt x="7247" y="6721"/>
                    <a:pt x="7145" y="6668"/>
                  </a:cubicBezTo>
                  <a:cubicBezTo>
                    <a:pt x="7007" y="6593"/>
                    <a:pt x="6909" y="6556"/>
                    <a:pt x="6831" y="6556"/>
                  </a:cubicBezTo>
                  <a:cubicBezTo>
                    <a:pt x="6673" y="6556"/>
                    <a:pt x="6602" y="6709"/>
                    <a:pt x="6466" y="7013"/>
                  </a:cubicBezTo>
                  <a:cubicBezTo>
                    <a:pt x="6379" y="7196"/>
                    <a:pt x="6284" y="7568"/>
                    <a:pt x="6023" y="7568"/>
                  </a:cubicBezTo>
                  <a:cubicBezTo>
                    <a:pt x="5962" y="7568"/>
                    <a:pt x="5892" y="7548"/>
                    <a:pt x="5811" y="7501"/>
                  </a:cubicBezTo>
                  <a:cubicBezTo>
                    <a:pt x="5702" y="7441"/>
                    <a:pt x="5602" y="7415"/>
                    <a:pt x="5511" y="7415"/>
                  </a:cubicBezTo>
                  <a:cubicBezTo>
                    <a:pt x="5225" y="7415"/>
                    <a:pt x="5021" y="7668"/>
                    <a:pt x="4859" y="7894"/>
                  </a:cubicBezTo>
                  <a:cubicBezTo>
                    <a:pt x="4561" y="8275"/>
                    <a:pt x="4204" y="8501"/>
                    <a:pt x="3763" y="8584"/>
                  </a:cubicBezTo>
                  <a:cubicBezTo>
                    <a:pt x="3382" y="8811"/>
                    <a:pt x="3120" y="9275"/>
                    <a:pt x="2668" y="9358"/>
                  </a:cubicBezTo>
                  <a:cubicBezTo>
                    <a:pt x="2382" y="9715"/>
                    <a:pt x="2025" y="9989"/>
                    <a:pt x="1739" y="10347"/>
                  </a:cubicBezTo>
                  <a:cubicBezTo>
                    <a:pt x="1501" y="10608"/>
                    <a:pt x="1180" y="10751"/>
                    <a:pt x="989" y="11025"/>
                  </a:cubicBezTo>
                  <a:cubicBezTo>
                    <a:pt x="933" y="11105"/>
                    <a:pt x="882" y="11130"/>
                    <a:pt x="835" y="11130"/>
                  </a:cubicBezTo>
                  <a:cubicBezTo>
                    <a:pt x="758" y="11130"/>
                    <a:pt x="691" y="11063"/>
                    <a:pt x="625" y="11063"/>
                  </a:cubicBezTo>
                  <a:cubicBezTo>
                    <a:pt x="611" y="11063"/>
                    <a:pt x="598" y="11066"/>
                    <a:pt x="584" y="11073"/>
                  </a:cubicBezTo>
                  <a:cubicBezTo>
                    <a:pt x="406" y="11287"/>
                    <a:pt x="203" y="11490"/>
                    <a:pt x="13" y="11704"/>
                  </a:cubicBezTo>
                  <a:cubicBezTo>
                    <a:pt x="1" y="12001"/>
                    <a:pt x="239" y="12001"/>
                    <a:pt x="406" y="12073"/>
                  </a:cubicBezTo>
                  <a:cubicBezTo>
                    <a:pt x="537" y="12085"/>
                    <a:pt x="608" y="12204"/>
                    <a:pt x="680" y="12323"/>
                  </a:cubicBezTo>
                  <a:cubicBezTo>
                    <a:pt x="1025" y="12835"/>
                    <a:pt x="1025" y="12894"/>
                    <a:pt x="525" y="13168"/>
                  </a:cubicBezTo>
                  <a:cubicBezTo>
                    <a:pt x="430" y="13216"/>
                    <a:pt x="346" y="13264"/>
                    <a:pt x="346" y="13383"/>
                  </a:cubicBezTo>
                  <a:cubicBezTo>
                    <a:pt x="357" y="13545"/>
                    <a:pt x="476" y="13648"/>
                    <a:pt x="578" y="13648"/>
                  </a:cubicBezTo>
                  <a:cubicBezTo>
                    <a:pt x="588" y="13648"/>
                    <a:pt x="598" y="13647"/>
                    <a:pt x="608" y="13645"/>
                  </a:cubicBezTo>
                  <a:cubicBezTo>
                    <a:pt x="647" y="13638"/>
                    <a:pt x="682" y="13635"/>
                    <a:pt x="715" y="13635"/>
                  </a:cubicBezTo>
                  <a:cubicBezTo>
                    <a:pt x="986" y="13635"/>
                    <a:pt x="1068" y="13847"/>
                    <a:pt x="1132" y="14145"/>
                  </a:cubicBezTo>
                  <a:cubicBezTo>
                    <a:pt x="1156" y="14228"/>
                    <a:pt x="1239" y="14299"/>
                    <a:pt x="1323" y="14347"/>
                  </a:cubicBezTo>
                  <a:cubicBezTo>
                    <a:pt x="1346" y="14353"/>
                    <a:pt x="1373" y="14356"/>
                    <a:pt x="1400" y="14356"/>
                  </a:cubicBezTo>
                  <a:cubicBezTo>
                    <a:pt x="1427" y="14356"/>
                    <a:pt x="1454" y="14353"/>
                    <a:pt x="1477" y="14347"/>
                  </a:cubicBezTo>
                  <a:cubicBezTo>
                    <a:pt x="1571" y="14332"/>
                    <a:pt x="1666" y="14318"/>
                    <a:pt x="1757" y="14318"/>
                  </a:cubicBezTo>
                  <a:cubicBezTo>
                    <a:pt x="1956" y="14318"/>
                    <a:pt x="2137" y="14384"/>
                    <a:pt x="2251" y="14645"/>
                  </a:cubicBezTo>
                  <a:cubicBezTo>
                    <a:pt x="2264" y="14646"/>
                    <a:pt x="2277" y="14647"/>
                    <a:pt x="2289" y="14647"/>
                  </a:cubicBezTo>
                  <a:cubicBezTo>
                    <a:pt x="2550" y="14647"/>
                    <a:pt x="2738" y="14336"/>
                    <a:pt x="3008" y="14336"/>
                  </a:cubicBezTo>
                  <a:cubicBezTo>
                    <a:pt x="3037" y="14336"/>
                    <a:pt x="3066" y="14339"/>
                    <a:pt x="3097" y="14347"/>
                  </a:cubicBezTo>
                  <a:cubicBezTo>
                    <a:pt x="3144" y="14347"/>
                    <a:pt x="3204" y="14347"/>
                    <a:pt x="3239" y="14335"/>
                  </a:cubicBezTo>
                  <a:cubicBezTo>
                    <a:pt x="3525" y="14359"/>
                    <a:pt x="3597" y="14585"/>
                    <a:pt x="3644" y="14859"/>
                  </a:cubicBezTo>
                  <a:cubicBezTo>
                    <a:pt x="3597" y="15220"/>
                    <a:pt x="3693" y="15407"/>
                    <a:pt x="3940" y="15407"/>
                  </a:cubicBezTo>
                  <a:cubicBezTo>
                    <a:pt x="4003" y="15407"/>
                    <a:pt x="4075" y="15395"/>
                    <a:pt x="4156" y="15371"/>
                  </a:cubicBezTo>
                  <a:cubicBezTo>
                    <a:pt x="4335" y="15276"/>
                    <a:pt x="4513" y="15192"/>
                    <a:pt x="4668" y="15097"/>
                  </a:cubicBezTo>
                  <a:cubicBezTo>
                    <a:pt x="4704" y="15049"/>
                    <a:pt x="4716" y="14990"/>
                    <a:pt x="4752" y="14942"/>
                  </a:cubicBezTo>
                  <a:cubicBezTo>
                    <a:pt x="4954" y="14502"/>
                    <a:pt x="4966" y="14502"/>
                    <a:pt x="5359" y="14347"/>
                  </a:cubicBezTo>
                  <a:cubicBezTo>
                    <a:pt x="5585" y="14264"/>
                    <a:pt x="5716" y="14026"/>
                    <a:pt x="5966" y="13930"/>
                  </a:cubicBezTo>
                  <a:cubicBezTo>
                    <a:pt x="6145" y="13871"/>
                    <a:pt x="6037" y="13633"/>
                    <a:pt x="5966" y="13502"/>
                  </a:cubicBezTo>
                  <a:cubicBezTo>
                    <a:pt x="5920" y="13401"/>
                    <a:pt x="5866" y="13370"/>
                    <a:pt x="5808" y="13370"/>
                  </a:cubicBezTo>
                  <a:cubicBezTo>
                    <a:pt x="5717" y="13370"/>
                    <a:pt x="5616" y="13448"/>
                    <a:pt x="5520" y="13448"/>
                  </a:cubicBezTo>
                  <a:cubicBezTo>
                    <a:pt x="5513" y="13448"/>
                    <a:pt x="5507" y="13447"/>
                    <a:pt x="5500" y="13447"/>
                  </a:cubicBezTo>
                  <a:lnTo>
                    <a:pt x="5500" y="13447"/>
                  </a:lnTo>
                  <a:cubicBezTo>
                    <a:pt x="5605" y="13370"/>
                    <a:pt x="5705" y="13315"/>
                    <a:pt x="5796" y="13315"/>
                  </a:cubicBezTo>
                  <a:cubicBezTo>
                    <a:pt x="5897" y="13315"/>
                    <a:pt x="5987" y="13382"/>
                    <a:pt x="6061" y="13561"/>
                  </a:cubicBezTo>
                  <a:cubicBezTo>
                    <a:pt x="6121" y="13704"/>
                    <a:pt x="6204" y="13787"/>
                    <a:pt x="6359" y="13787"/>
                  </a:cubicBezTo>
                  <a:cubicBezTo>
                    <a:pt x="6418" y="13787"/>
                    <a:pt x="6454" y="13764"/>
                    <a:pt x="6502" y="13740"/>
                  </a:cubicBezTo>
                  <a:cubicBezTo>
                    <a:pt x="6966" y="13216"/>
                    <a:pt x="7550" y="12918"/>
                    <a:pt x="8121" y="12609"/>
                  </a:cubicBezTo>
                  <a:cubicBezTo>
                    <a:pt x="8228" y="12549"/>
                    <a:pt x="8335" y="12478"/>
                    <a:pt x="8466" y="12478"/>
                  </a:cubicBezTo>
                  <a:cubicBezTo>
                    <a:pt x="8800" y="12478"/>
                    <a:pt x="9109" y="12442"/>
                    <a:pt x="9276" y="12061"/>
                  </a:cubicBezTo>
                  <a:cubicBezTo>
                    <a:pt x="9292" y="11872"/>
                    <a:pt x="9333" y="11808"/>
                    <a:pt x="9385" y="11808"/>
                  </a:cubicBezTo>
                  <a:cubicBezTo>
                    <a:pt x="9447" y="11808"/>
                    <a:pt x="9526" y="11900"/>
                    <a:pt x="9597" y="11978"/>
                  </a:cubicBezTo>
                  <a:cubicBezTo>
                    <a:pt x="9658" y="12004"/>
                    <a:pt x="9712" y="12015"/>
                    <a:pt x="9763" y="12015"/>
                  </a:cubicBezTo>
                  <a:cubicBezTo>
                    <a:pt x="9921" y="12015"/>
                    <a:pt x="10034" y="11896"/>
                    <a:pt x="10133" y="11716"/>
                  </a:cubicBezTo>
                  <a:cubicBezTo>
                    <a:pt x="10205" y="11597"/>
                    <a:pt x="9990" y="11490"/>
                    <a:pt x="10121" y="11442"/>
                  </a:cubicBezTo>
                  <a:cubicBezTo>
                    <a:pt x="10669" y="11228"/>
                    <a:pt x="10967" y="10597"/>
                    <a:pt x="11502" y="10347"/>
                  </a:cubicBezTo>
                  <a:cubicBezTo>
                    <a:pt x="11812" y="10013"/>
                    <a:pt x="12288" y="10061"/>
                    <a:pt x="12610" y="9739"/>
                  </a:cubicBezTo>
                  <a:cubicBezTo>
                    <a:pt x="12828" y="9739"/>
                    <a:pt x="13047" y="9676"/>
                    <a:pt x="13282" y="9676"/>
                  </a:cubicBezTo>
                  <a:cubicBezTo>
                    <a:pt x="13316" y="9676"/>
                    <a:pt x="13349" y="9677"/>
                    <a:pt x="13384" y="9680"/>
                  </a:cubicBezTo>
                  <a:cubicBezTo>
                    <a:pt x="13562" y="9632"/>
                    <a:pt x="13586" y="9465"/>
                    <a:pt x="13622" y="9287"/>
                  </a:cubicBezTo>
                  <a:cubicBezTo>
                    <a:pt x="13622" y="9059"/>
                    <a:pt x="13715" y="9023"/>
                    <a:pt x="13826" y="9023"/>
                  </a:cubicBezTo>
                  <a:cubicBezTo>
                    <a:pt x="13878" y="9023"/>
                    <a:pt x="13934" y="9031"/>
                    <a:pt x="13986" y="9031"/>
                  </a:cubicBezTo>
                  <a:cubicBezTo>
                    <a:pt x="14008" y="9031"/>
                    <a:pt x="14030" y="9029"/>
                    <a:pt x="14050" y="9025"/>
                  </a:cubicBezTo>
                  <a:cubicBezTo>
                    <a:pt x="14122" y="9001"/>
                    <a:pt x="14193" y="8977"/>
                    <a:pt x="14253" y="8918"/>
                  </a:cubicBezTo>
                  <a:cubicBezTo>
                    <a:pt x="14539" y="8394"/>
                    <a:pt x="15086" y="8573"/>
                    <a:pt x="15479" y="8322"/>
                  </a:cubicBezTo>
                  <a:cubicBezTo>
                    <a:pt x="15717" y="8203"/>
                    <a:pt x="15955" y="8084"/>
                    <a:pt x="16158" y="7930"/>
                  </a:cubicBezTo>
                  <a:cubicBezTo>
                    <a:pt x="16444" y="7680"/>
                    <a:pt x="16134" y="7275"/>
                    <a:pt x="16336" y="7013"/>
                  </a:cubicBezTo>
                  <a:lnTo>
                    <a:pt x="16336" y="7013"/>
                  </a:lnTo>
                  <a:cubicBezTo>
                    <a:pt x="16336" y="7191"/>
                    <a:pt x="16193" y="7382"/>
                    <a:pt x="16384" y="7513"/>
                  </a:cubicBezTo>
                  <a:cubicBezTo>
                    <a:pt x="16426" y="7542"/>
                    <a:pt x="16467" y="7555"/>
                    <a:pt x="16506" y="7555"/>
                  </a:cubicBezTo>
                  <a:cubicBezTo>
                    <a:pt x="16609" y="7555"/>
                    <a:pt x="16699" y="7468"/>
                    <a:pt x="16777" y="7382"/>
                  </a:cubicBezTo>
                  <a:cubicBezTo>
                    <a:pt x="16904" y="7223"/>
                    <a:pt x="17038" y="7162"/>
                    <a:pt x="17179" y="7162"/>
                  </a:cubicBezTo>
                  <a:cubicBezTo>
                    <a:pt x="17302" y="7162"/>
                    <a:pt x="17430" y="7208"/>
                    <a:pt x="17563" y="7275"/>
                  </a:cubicBezTo>
                  <a:cubicBezTo>
                    <a:pt x="17741" y="7370"/>
                    <a:pt x="17908" y="7513"/>
                    <a:pt x="18110" y="7537"/>
                  </a:cubicBezTo>
                  <a:cubicBezTo>
                    <a:pt x="18456" y="7299"/>
                    <a:pt x="18753" y="7001"/>
                    <a:pt x="19003" y="6668"/>
                  </a:cubicBezTo>
                  <a:cubicBezTo>
                    <a:pt x="19122" y="6477"/>
                    <a:pt x="19170" y="6227"/>
                    <a:pt x="19361" y="6060"/>
                  </a:cubicBezTo>
                  <a:lnTo>
                    <a:pt x="19361" y="6060"/>
                  </a:lnTo>
                  <a:cubicBezTo>
                    <a:pt x="19343" y="6527"/>
                    <a:pt x="19494" y="6790"/>
                    <a:pt x="19762" y="6790"/>
                  </a:cubicBezTo>
                  <a:cubicBezTo>
                    <a:pt x="19851" y="6790"/>
                    <a:pt x="19951" y="6762"/>
                    <a:pt x="20063" y="6703"/>
                  </a:cubicBezTo>
                  <a:cubicBezTo>
                    <a:pt x="20111" y="6668"/>
                    <a:pt x="20146" y="6656"/>
                    <a:pt x="20194" y="6620"/>
                  </a:cubicBezTo>
                  <a:cubicBezTo>
                    <a:pt x="20408" y="6548"/>
                    <a:pt x="20706" y="6644"/>
                    <a:pt x="20777" y="6310"/>
                  </a:cubicBezTo>
                  <a:cubicBezTo>
                    <a:pt x="20790" y="6251"/>
                    <a:pt x="20779" y="6212"/>
                    <a:pt x="20754" y="6183"/>
                  </a:cubicBezTo>
                  <a:lnTo>
                    <a:pt x="20754" y="6183"/>
                  </a:lnTo>
                  <a:cubicBezTo>
                    <a:pt x="20885" y="6267"/>
                    <a:pt x="21020" y="6342"/>
                    <a:pt x="21175" y="6342"/>
                  </a:cubicBezTo>
                  <a:cubicBezTo>
                    <a:pt x="21220" y="6342"/>
                    <a:pt x="21265" y="6336"/>
                    <a:pt x="21313" y="6322"/>
                  </a:cubicBezTo>
                  <a:cubicBezTo>
                    <a:pt x="21373" y="6298"/>
                    <a:pt x="21432" y="6263"/>
                    <a:pt x="21480" y="6191"/>
                  </a:cubicBezTo>
                  <a:cubicBezTo>
                    <a:pt x="21492" y="6144"/>
                    <a:pt x="21480" y="6108"/>
                    <a:pt x="21444" y="6060"/>
                  </a:cubicBezTo>
                  <a:cubicBezTo>
                    <a:pt x="21420" y="6025"/>
                    <a:pt x="21420" y="6001"/>
                    <a:pt x="21420" y="5965"/>
                  </a:cubicBezTo>
                  <a:lnTo>
                    <a:pt x="21420" y="5965"/>
                  </a:lnTo>
                  <a:cubicBezTo>
                    <a:pt x="21444" y="5989"/>
                    <a:pt x="21444" y="6025"/>
                    <a:pt x="21480" y="6048"/>
                  </a:cubicBezTo>
                  <a:cubicBezTo>
                    <a:pt x="21510" y="6060"/>
                    <a:pt x="21542" y="6066"/>
                    <a:pt x="21575" y="6066"/>
                  </a:cubicBezTo>
                  <a:cubicBezTo>
                    <a:pt x="21608" y="6066"/>
                    <a:pt x="21641" y="6060"/>
                    <a:pt x="21670" y="6048"/>
                  </a:cubicBezTo>
                  <a:cubicBezTo>
                    <a:pt x="21813" y="5906"/>
                    <a:pt x="21992" y="5953"/>
                    <a:pt x="22159" y="5894"/>
                  </a:cubicBezTo>
                  <a:cubicBezTo>
                    <a:pt x="22366" y="5746"/>
                    <a:pt x="22540" y="5475"/>
                    <a:pt x="22804" y="5475"/>
                  </a:cubicBezTo>
                  <a:cubicBezTo>
                    <a:pt x="22859" y="5475"/>
                    <a:pt x="22917" y="5486"/>
                    <a:pt x="22980" y="5513"/>
                  </a:cubicBezTo>
                  <a:cubicBezTo>
                    <a:pt x="23349" y="5655"/>
                    <a:pt x="23742" y="5596"/>
                    <a:pt x="24111" y="5703"/>
                  </a:cubicBezTo>
                  <a:cubicBezTo>
                    <a:pt x="24671" y="5644"/>
                    <a:pt x="25254" y="5584"/>
                    <a:pt x="25707" y="5132"/>
                  </a:cubicBezTo>
                  <a:cubicBezTo>
                    <a:pt x="25742" y="5097"/>
                    <a:pt x="25767" y="5084"/>
                    <a:pt x="25788" y="5084"/>
                  </a:cubicBezTo>
                  <a:cubicBezTo>
                    <a:pt x="25838" y="5084"/>
                    <a:pt x="25859" y="5155"/>
                    <a:pt x="25909" y="5155"/>
                  </a:cubicBezTo>
                  <a:cubicBezTo>
                    <a:pt x="26244" y="5164"/>
                    <a:pt x="26579" y="5408"/>
                    <a:pt x="26886" y="5408"/>
                  </a:cubicBezTo>
                  <a:cubicBezTo>
                    <a:pt x="26993" y="5408"/>
                    <a:pt x="27096" y="5378"/>
                    <a:pt x="27195" y="5298"/>
                  </a:cubicBezTo>
                  <a:cubicBezTo>
                    <a:pt x="27438" y="5099"/>
                    <a:pt x="27684" y="5042"/>
                    <a:pt x="27929" y="5042"/>
                  </a:cubicBezTo>
                  <a:cubicBezTo>
                    <a:pt x="28245" y="5042"/>
                    <a:pt x="28560" y="5136"/>
                    <a:pt x="28870" y="5136"/>
                  </a:cubicBezTo>
                  <a:cubicBezTo>
                    <a:pt x="28907" y="5136"/>
                    <a:pt x="28944" y="5135"/>
                    <a:pt x="28981" y="5132"/>
                  </a:cubicBezTo>
                  <a:cubicBezTo>
                    <a:pt x="29779" y="5096"/>
                    <a:pt x="29826" y="5167"/>
                    <a:pt x="29898" y="4286"/>
                  </a:cubicBezTo>
                  <a:cubicBezTo>
                    <a:pt x="29898" y="4179"/>
                    <a:pt x="29886" y="4084"/>
                    <a:pt x="29886" y="3977"/>
                  </a:cubicBezTo>
                  <a:cubicBezTo>
                    <a:pt x="29898" y="3786"/>
                    <a:pt x="29969" y="3572"/>
                    <a:pt x="29826" y="3381"/>
                  </a:cubicBezTo>
                  <a:cubicBezTo>
                    <a:pt x="29716" y="3238"/>
                    <a:pt x="29830" y="3105"/>
                    <a:pt x="29895" y="3105"/>
                  </a:cubicBezTo>
                  <a:cubicBezTo>
                    <a:pt x="29900" y="3105"/>
                    <a:pt x="29905" y="3106"/>
                    <a:pt x="29909" y="3108"/>
                  </a:cubicBezTo>
                  <a:cubicBezTo>
                    <a:pt x="30011" y="3160"/>
                    <a:pt x="30111" y="3179"/>
                    <a:pt x="30209" y="3179"/>
                  </a:cubicBezTo>
                  <a:cubicBezTo>
                    <a:pt x="30504" y="3179"/>
                    <a:pt x="30787" y="3003"/>
                    <a:pt x="31085" y="3003"/>
                  </a:cubicBezTo>
                  <a:cubicBezTo>
                    <a:pt x="31141" y="3003"/>
                    <a:pt x="31198" y="3010"/>
                    <a:pt x="31255" y="3024"/>
                  </a:cubicBezTo>
                  <a:cubicBezTo>
                    <a:pt x="31289" y="3033"/>
                    <a:pt x="31328" y="3041"/>
                    <a:pt x="31361" y="3041"/>
                  </a:cubicBezTo>
                  <a:cubicBezTo>
                    <a:pt x="31375" y="3041"/>
                    <a:pt x="31387" y="3040"/>
                    <a:pt x="31398" y="3036"/>
                  </a:cubicBezTo>
                  <a:cubicBezTo>
                    <a:pt x="31409" y="3058"/>
                    <a:pt x="31421" y="3067"/>
                    <a:pt x="31432" y="3067"/>
                  </a:cubicBezTo>
                  <a:cubicBezTo>
                    <a:pt x="31480" y="3067"/>
                    <a:pt x="31523" y="2912"/>
                    <a:pt x="31562" y="2912"/>
                  </a:cubicBezTo>
                  <a:cubicBezTo>
                    <a:pt x="31579" y="2912"/>
                    <a:pt x="31596" y="2944"/>
                    <a:pt x="31612" y="3036"/>
                  </a:cubicBezTo>
                  <a:cubicBezTo>
                    <a:pt x="31644" y="3290"/>
                    <a:pt x="31741" y="3351"/>
                    <a:pt x="31860" y="3351"/>
                  </a:cubicBezTo>
                  <a:cubicBezTo>
                    <a:pt x="31970" y="3351"/>
                    <a:pt x="32098" y="3299"/>
                    <a:pt x="32208" y="3299"/>
                  </a:cubicBezTo>
                  <a:cubicBezTo>
                    <a:pt x="32246" y="3299"/>
                    <a:pt x="32282" y="3305"/>
                    <a:pt x="32315" y="3322"/>
                  </a:cubicBezTo>
                  <a:cubicBezTo>
                    <a:pt x="32624" y="3167"/>
                    <a:pt x="33100" y="3405"/>
                    <a:pt x="33243" y="2869"/>
                  </a:cubicBezTo>
                  <a:cubicBezTo>
                    <a:pt x="33327" y="2560"/>
                    <a:pt x="33517" y="2393"/>
                    <a:pt x="33708" y="2215"/>
                  </a:cubicBezTo>
                  <a:cubicBezTo>
                    <a:pt x="33862" y="1953"/>
                    <a:pt x="33755" y="1726"/>
                    <a:pt x="33636" y="1488"/>
                  </a:cubicBezTo>
                  <a:lnTo>
                    <a:pt x="33648" y="1488"/>
                  </a:lnTo>
                  <a:cubicBezTo>
                    <a:pt x="33315" y="1405"/>
                    <a:pt x="32969" y="1262"/>
                    <a:pt x="32767" y="881"/>
                  </a:cubicBezTo>
                  <a:cubicBezTo>
                    <a:pt x="32338" y="667"/>
                    <a:pt x="31755" y="845"/>
                    <a:pt x="31433" y="286"/>
                  </a:cubicBezTo>
                  <a:cubicBezTo>
                    <a:pt x="31298" y="255"/>
                    <a:pt x="31173" y="160"/>
                    <a:pt x="31032" y="160"/>
                  </a:cubicBezTo>
                  <a:cubicBezTo>
                    <a:pt x="31011" y="160"/>
                    <a:pt x="30990" y="162"/>
                    <a:pt x="30969" y="167"/>
                  </a:cubicBezTo>
                  <a:cubicBezTo>
                    <a:pt x="30776" y="176"/>
                    <a:pt x="30583" y="191"/>
                    <a:pt x="30392" y="191"/>
                  </a:cubicBezTo>
                  <a:cubicBezTo>
                    <a:pt x="30099" y="191"/>
                    <a:pt x="29809" y="156"/>
                    <a:pt x="29528" y="12"/>
                  </a:cubicBezTo>
                  <a:cubicBezTo>
                    <a:pt x="29513" y="9"/>
                    <a:pt x="29497" y="7"/>
                    <a:pt x="29481" y="7"/>
                  </a:cubicBezTo>
                  <a:cubicBezTo>
                    <a:pt x="29438" y="7"/>
                    <a:pt x="29397" y="18"/>
                    <a:pt x="29362" y="36"/>
                  </a:cubicBezTo>
                  <a:cubicBezTo>
                    <a:pt x="29280" y="139"/>
                    <a:pt x="29201" y="175"/>
                    <a:pt x="29123" y="175"/>
                  </a:cubicBezTo>
                  <a:cubicBezTo>
                    <a:pt x="28949" y="175"/>
                    <a:pt x="28780" y="0"/>
                    <a:pt x="28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4"/>
            <p:cNvSpPr/>
            <p:nvPr/>
          </p:nvSpPr>
          <p:spPr>
            <a:xfrm>
              <a:off x="333374" y="-1290770"/>
              <a:ext cx="155212" cy="114657"/>
            </a:xfrm>
            <a:custGeom>
              <a:avLst/>
              <a:gdLst/>
              <a:ahLst/>
              <a:cxnLst/>
              <a:rect l="l" t="t" r="r" b="b"/>
              <a:pathLst>
                <a:path w="4918" h="3633" extrusionOk="0">
                  <a:moveTo>
                    <a:pt x="4594" y="0"/>
                  </a:moveTo>
                  <a:cubicBezTo>
                    <a:pt x="4576" y="0"/>
                    <a:pt x="4557" y="2"/>
                    <a:pt x="4537" y="4"/>
                  </a:cubicBezTo>
                  <a:cubicBezTo>
                    <a:pt x="4529" y="4"/>
                    <a:pt x="4522" y="3"/>
                    <a:pt x="4515" y="3"/>
                  </a:cubicBezTo>
                  <a:cubicBezTo>
                    <a:pt x="4368" y="3"/>
                    <a:pt x="4233" y="115"/>
                    <a:pt x="4108" y="183"/>
                  </a:cubicBezTo>
                  <a:cubicBezTo>
                    <a:pt x="3965" y="266"/>
                    <a:pt x="3822" y="373"/>
                    <a:pt x="3691" y="469"/>
                  </a:cubicBezTo>
                  <a:cubicBezTo>
                    <a:pt x="3394" y="564"/>
                    <a:pt x="3132" y="719"/>
                    <a:pt x="2894" y="945"/>
                  </a:cubicBezTo>
                  <a:cubicBezTo>
                    <a:pt x="2572" y="1159"/>
                    <a:pt x="2274" y="1373"/>
                    <a:pt x="1965" y="1600"/>
                  </a:cubicBezTo>
                  <a:cubicBezTo>
                    <a:pt x="1786" y="1719"/>
                    <a:pt x="1596" y="1802"/>
                    <a:pt x="1441" y="1981"/>
                  </a:cubicBezTo>
                  <a:cubicBezTo>
                    <a:pt x="1143" y="2195"/>
                    <a:pt x="893" y="2493"/>
                    <a:pt x="536" y="2612"/>
                  </a:cubicBezTo>
                  <a:cubicBezTo>
                    <a:pt x="412" y="2736"/>
                    <a:pt x="352" y="2947"/>
                    <a:pt x="152" y="2947"/>
                  </a:cubicBezTo>
                  <a:cubicBezTo>
                    <a:pt x="141" y="2947"/>
                    <a:pt x="130" y="2946"/>
                    <a:pt x="119" y="2945"/>
                  </a:cubicBezTo>
                  <a:cubicBezTo>
                    <a:pt x="96" y="2993"/>
                    <a:pt x="48" y="3052"/>
                    <a:pt x="0" y="3100"/>
                  </a:cubicBezTo>
                  <a:cubicBezTo>
                    <a:pt x="12" y="3147"/>
                    <a:pt x="36" y="3195"/>
                    <a:pt x="60" y="3231"/>
                  </a:cubicBezTo>
                  <a:cubicBezTo>
                    <a:pt x="107" y="3338"/>
                    <a:pt x="96" y="3445"/>
                    <a:pt x="96" y="3540"/>
                  </a:cubicBezTo>
                  <a:cubicBezTo>
                    <a:pt x="107" y="3576"/>
                    <a:pt x="119" y="3588"/>
                    <a:pt x="131" y="3624"/>
                  </a:cubicBezTo>
                  <a:cubicBezTo>
                    <a:pt x="216" y="3629"/>
                    <a:pt x="282" y="3632"/>
                    <a:pt x="336" y="3632"/>
                  </a:cubicBezTo>
                  <a:cubicBezTo>
                    <a:pt x="539" y="3632"/>
                    <a:pt x="559" y="3583"/>
                    <a:pt x="691" y="3386"/>
                  </a:cubicBezTo>
                  <a:cubicBezTo>
                    <a:pt x="727" y="3314"/>
                    <a:pt x="858" y="3290"/>
                    <a:pt x="941" y="3278"/>
                  </a:cubicBezTo>
                  <a:cubicBezTo>
                    <a:pt x="943" y="3278"/>
                    <a:pt x="946" y="3278"/>
                    <a:pt x="948" y="3278"/>
                  </a:cubicBezTo>
                  <a:cubicBezTo>
                    <a:pt x="1023" y="3278"/>
                    <a:pt x="1082" y="3402"/>
                    <a:pt x="1171" y="3402"/>
                  </a:cubicBezTo>
                  <a:cubicBezTo>
                    <a:pt x="1205" y="3402"/>
                    <a:pt x="1242" y="3385"/>
                    <a:pt x="1286" y="3338"/>
                  </a:cubicBezTo>
                  <a:cubicBezTo>
                    <a:pt x="869" y="2755"/>
                    <a:pt x="1584" y="2909"/>
                    <a:pt x="1655" y="2600"/>
                  </a:cubicBezTo>
                  <a:cubicBezTo>
                    <a:pt x="1682" y="2484"/>
                    <a:pt x="1740" y="2443"/>
                    <a:pt x="1808" y="2443"/>
                  </a:cubicBezTo>
                  <a:cubicBezTo>
                    <a:pt x="1893" y="2443"/>
                    <a:pt x="1994" y="2509"/>
                    <a:pt x="2060" y="2576"/>
                  </a:cubicBezTo>
                  <a:cubicBezTo>
                    <a:pt x="2165" y="2674"/>
                    <a:pt x="2251" y="2713"/>
                    <a:pt x="2322" y="2713"/>
                  </a:cubicBezTo>
                  <a:cubicBezTo>
                    <a:pt x="2596" y="2713"/>
                    <a:pt x="2677" y="2150"/>
                    <a:pt x="2949" y="2150"/>
                  </a:cubicBezTo>
                  <a:cubicBezTo>
                    <a:pt x="2969" y="2150"/>
                    <a:pt x="2990" y="2153"/>
                    <a:pt x="3013" y="2159"/>
                  </a:cubicBezTo>
                  <a:cubicBezTo>
                    <a:pt x="3015" y="2162"/>
                    <a:pt x="3019" y="2163"/>
                    <a:pt x="3023" y="2163"/>
                  </a:cubicBezTo>
                  <a:cubicBezTo>
                    <a:pt x="3050" y="2163"/>
                    <a:pt x="3099" y="2095"/>
                    <a:pt x="3120" y="2064"/>
                  </a:cubicBezTo>
                  <a:cubicBezTo>
                    <a:pt x="3144" y="1969"/>
                    <a:pt x="3120" y="1885"/>
                    <a:pt x="3024" y="1862"/>
                  </a:cubicBezTo>
                  <a:cubicBezTo>
                    <a:pt x="3018" y="1860"/>
                    <a:pt x="3012" y="1860"/>
                    <a:pt x="3005" y="1860"/>
                  </a:cubicBezTo>
                  <a:cubicBezTo>
                    <a:pt x="2980" y="1860"/>
                    <a:pt x="2952" y="1865"/>
                    <a:pt x="2927" y="1865"/>
                  </a:cubicBezTo>
                  <a:cubicBezTo>
                    <a:pt x="2879" y="1865"/>
                    <a:pt x="2846" y="1846"/>
                    <a:pt x="2882" y="1731"/>
                  </a:cubicBezTo>
                  <a:cubicBezTo>
                    <a:pt x="2891" y="1667"/>
                    <a:pt x="2934" y="1638"/>
                    <a:pt x="2996" y="1638"/>
                  </a:cubicBezTo>
                  <a:cubicBezTo>
                    <a:pt x="3015" y="1638"/>
                    <a:pt x="3037" y="1641"/>
                    <a:pt x="3060" y="1647"/>
                  </a:cubicBezTo>
                  <a:cubicBezTo>
                    <a:pt x="3086" y="1652"/>
                    <a:pt x="3113" y="1654"/>
                    <a:pt x="3141" y="1654"/>
                  </a:cubicBezTo>
                  <a:cubicBezTo>
                    <a:pt x="3193" y="1654"/>
                    <a:pt x="3247" y="1648"/>
                    <a:pt x="3299" y="1648"/>
                  </a:cubicBezTo>
                  <a:cubicBezTo>
                    <a:pt x="3412" y="1648"/>
                    <a:pt x="3516" y="1676"/>
                    <a:pt x="3572" y="1850"/>
                  </a:cubicBezTo>
                  <a:cubicBezTo>
                    <a:pt x="3612" y="1940"/>
                    <a:pt x="3627" y="2013"/>
                    <a:pt x="3715" y="2013"/>
                  </a:cubicBezTo>
                  <a:cubicBezTo>
                    <a:pt x="3732" y="2013"/>
                    <a:pt x="3752" y="2010"/>
                    <a:pt x="3775" y="2004"/>
                  </a:cubicBezTo>
                  <a:cubicBezTo>
                    <a:pt x="4096" y="1897"/>
                    <a:pt x="4918" y="635"/>
                    <a:pt x="4918" y="183"/>
                  </a:cubicBezTo>
                  <a:cubicBezTo>
                    <a:pt x="4832" y="87"/>
                    <a:pt x="4747" y="0"/>
                    <a:pt x="45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4"/>
            <p:cNvSpPr/>
            <p:nvPr/>
          </p:nvSpPr>
          <p:spPr>
            <a:xfrm>
              <a:off x="184194" y="-1073107"/>
              <a:ext cx="106010" cy="121948"/>
            </a:xfrm>
            <a:custGeom>
              <a:avLst/>
              <a:gdLst/>
              <a:ahLst/>
              <a:cxnLst/>
              <a:rect l="l" t="t" r="r" b="b"/>
              <a:pathLst>
                <a:path w="3359" h="3864" extrusionOk="0">
                  <a:moveTo>
                    <a:pt x="2548" y="2358"/>
                  </a:moveTo>
                  <a:cubicBezTo>
                    <a:pt x="2584" y="2394"/>
                    <a:pt x="2620" y="2442"/>
                    <a:pt x="2644" y="2477"/>
                  </a:cubicBezTo>
                  <a:cubicBezTo>
                    <a:pt x="2584" y="2465"/>
                    <a:pt x="2584" y="2394"/>
                    <a:pt x="2548" y="2358"/>
                  </a:cubicBezTo>
                  <a:close/>
                  <a:moveTo>
                    <a:pt x="1513" y="1"/>
                  </a:moveTo>
                  <a:cubicBezTo>
                    <a:pt x="1453" y="179"/>
                    <a:pt x="1513" y="322"/>
                    <a:pt x="1596" y="489"/>
                  </a:cubicBezTo>
                  <a:cubicBezTo>
                    <a:pt x="1834" y="894"/>
                    <a:pt x="1596" y="1013"/>
                    <a:pt x="1322" y="1132"/>
                  </a:cubicBezTo>
                  <a:cubicBezTo>
                    <a:pt x="1144" y="1311"/>
                    <a:pt x="953" y="1489"/>
                    <a:pt x="774" y="1668"/>
                  </a:cubicBezTo>
                  <a:cubicBezTo>
                    <a:pt x="837" y="1918"/>
                    <a:pt x="791" y="1981"/>
                    <a:pt x="708" y="1981"/>
                  </a:cubicBezTo>
                  <a:cubicBezTo>
                    <a:pt x="632" y="1981"/>
                    <a:pt x="526" y="1929"/>
                    <a:pt x="441" y="1918"/>
                  </a:cubicBezTo>
                  <a:lnTo>
                    <a:pt x="310" y="2001"/>
                  </a:lnTo>
                  <a:cubicBezTo>
                    <a:pt x="262" y="2180"/>
                    <a:pt x="1" y="2465"/>
                    <a:pt x="251" y="2513"/>
                  </a:cubicBezTo>
                  <a:cubicBezTo>
                    <a:pt x="905" y="2632"/>
                    <a:pt x="1155" y="3180"/>
                    <a:pt x="1441" y="3716"/>
                  </a:cubicBezTo>
                  <a:cubicBezTo>
                    <a:pt x="1574" y="3789"/>
                    <a:pt x="1702" y="3863"/>
                    <a:pt x="1838" y="3863"/>
                  </a:cubicBezTo>
                  <a:cubicBezTo>
                    <a:pt x="1920" y="3863"/>
                    <a:pt x="2006" y="3836"/>
                    <a:pt x="2096" y="3763"/>
                  </a:cubicBezTo>
                  <a:lnTo>
                    <a:pt x="2144" y="3751"/>
                  </a:lnTo>
                  <a:lnTo>
                    <a:pt x="2179" y="3751"/>
                  </a:lnTo>
                  <a:cubicBezTo>
                    <a:pt x="2608" y="3406"/>
                    <a:pt x="3120" y="3216"/>
                    <a:pt x="3358" y="2632"/>
                  </a:cubicBezTo>
                  <a:cubicBezTo>
                    <a:pt x="3337" y="2309"/>
                    <a:pt x="3233" y="2146"/>
                    <a:pt x="3041" y="2146"/>
                  </a:cubicBezTo>
                  <a:cubicBezTo>
                    <a:pt x="2915" y="2146"/>
                    <a:pt x="2752" y="2217"/>
                    <a:pt x="2548" y="2358"/>
                  </a:cubicBezTo>
                  <a:cubicBezTo>
                    <a:pt x="2203" y="2168"/>
                    <a:pt x="2227" y="1846"/>
                    <a:pt x="2334" y="1513"/>
                  </a:cubicBezTo>
                  <a:cubicBezTo>
                    <a:pt x="2304" y="1504"/>
                    <a:pt x="2274" y="1501"/>
                    <a:pt x="2243" y="1501"/>
                  </a:cubicBezTo>
                  <a:cubicBezTo>
                    <a:pt x="2084" y="1501"/>
                    <a:pt x="1925" y="1598"/>
                    <a:pt x="1782" y="1598"/>
                  </a:cubicBezTo>
                  <a:cubicBezTo>
                    <a:pt x="1683" y="1598"/>
                    <a:pt x="1591" y="1551"/>
                    <a:pt x="1513" y="1394"/>
                  </a:cubicBezTo>
                  <a:cubicBezTo>
                    <a:pt x="1581" y="1333"/>
                    <a:pt x="1659" y="1318"/>
                    <a:pt x="1738" y="1318"/>
                  </a:cubicBezTo>
                  <a:cubicBezTo>
                    <a:pt x="1813" y="1318"/>
                    <a:pt x="1889" y="1331"/>
                    <a:pt x="1958" y="1331"/>
                  </a:cubicBezTo>
                  <a:cubicBezTo>
                    <a:pt x="2046" y="1331"/>
                    <a:pt x="2125" y="1310"/>
                    <a:pt x="2179" y="1215"/>
                  </a:cubicBezTo>
                  <a:cubicBezTo>
                    <a:pt x="2346" y="941"/>
                    <a:pt x="1894" y="108"/>
                    <a:pt x="15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4"/>
            <p:cNvSpPr/>
            <p:nvPr/>
          </p:nvSpPr>
          <p:spPr>
            <a:xfrm>
              <a:off x="978915" y="-1326495"/>
              <a:ext cx="196177" cy="61290"/>
            </a:xfrm>
            <a:custGeom>
              <a:avLst/>
              <a:gdLst/>
              <a:ahLst/>
              <a:cxnLst/>
              <a:rect l="l" t="t" r="r" b="b"/>
              <a:pathLst>
                <a:path w="6216" h="1942" extrusionOk="0">
                  <a:moveTo>
                    <a:pt x="5783" y="1"/>
                  </a:moveTo>
                  <a:cubicBezTo>
                    <a:pt x="5753" y="1"/>
                    <a:pt x="5719" y="16"/>
                    <a:pt x="5691" y="53"/>
                  </a:cubicBezTo>
                  <a:cubicBezTo>
                    <a:pt x="5620" y="112"/>
                    <a:pt x="5632" y="172"/>
                    <a:pt x="5632" y="255"/>
                  </a:cubicBezTo>
                  <a:cubicBezTo>
                    <a:pt x="5671" y="817"/>
                    <a:pt x="5552" y="1126"/>
                    <a:pt x="5295" y="1126"/>
                  </a:cubicBezTo>
                  <a:cubicBezTo>
                    <a:pt x="5236" y="1126"/>
                    <a:pt x="5169" y="1110"/>
                    <a:pt x="5096" y="1077"/>
                  </a:cubicBezTo>
                  <a:cubicBezTo>
                    <a:pt x="4969" y="1018"/>
                    <a:pt x="4841" y="999"/>
                    <a:pt x="4713" y="999"/>
                  </a:cubicBezTo>
                  <a:cubicBezTo>
                    <a:pt x="4497" y="999"/>
                    <a:pt x="4282" y="1052"/>
                    <a:pt x="4073" y="1052"/>
                  </a:cubicBezTo>
                  <a:cubicBezTo>
                    <a:pt x="3930" y="1052"/>
                    <a:pt x="3791" y="1028"/>
                    <a:pt x="3655" y="946"/>
                  </a:cubicBezTo>
                  <a:cubicBezTo>
                    <a:pt x="3616" y="919"/>
                    <a:pt x="3584" y="908"/>
                    <a:pt x="3558" y="908"/>
                  </a:cubicBezTo>
                  <a:cubicBezTo>
                    <a:pt x="3490" y="908"/>
                    <a:pt x="3457" y="981"/>
                    <a:pt x="3405" y="1041"/>
                  </a:cubicBezTo>
                  <a:cubicBezTo>
                    <a:pt x="3236" y="1229"/>
                    <a:pt x="3044" y="1291"/>
                    <a:pt x="2824" y="1291"/>
                  </a:cubicBezTo>
                  <a:cubicBezTo>
                    <a:pt x="2766" y="1291"/>
                    <a:pt x="2706" y="1287"/>
                    <a:pt x="2643" y="1279"/>
                  </a:cubicBezTo>
                  <a:cubicBezTo>
                    <a:pt x="2462" y="1262"/>
                    <a:pt x="2324" y="973"/>
                    <a:pt x="2134" y="973"/>
                  </a:cubicBezTo>
                  <a:cubicBezTo>
                    <a:pt x="2063" y="973"/>
                    <a:pt x="1984" y="1014"/>
                    <a:pt x="1893" y="1124"/>
                  </a:cubicBezTo>
                  <a:cubicBezTo>
                    <a:pt x="1893" y="1124"/>
                    <a:pt x="1892" y="1124"/>
                    <a:pt x="1892" y="1124"/>
                  </a:cubicBezTo>
                  <a:cubicBezTo>
                    <a:pt x="1858" y="1124"/>
                    <a:pt x="1822" y="728"/>
                    <a:pt x="1587" y="728"/>
                  </a:cubicBezTo>
                  <a:cubicBezTo>
                    <a:pt x="1575" y="728"/>
                    <a:pt x="1562" y="729"/>
                    <a:pt x="1548" y="731"/>
                  </a:cubicBezTo>
                  <a:lnTo>
                    <a:pt x="1548" y="1208"/>
                  </a:lnTo>
                  <a:cubicBezTo>
                    <a:pt x="1506" y="1195"/>
                    <a:pt x="1466" y="1189"/>
                    <a:pt x="1428" y="1189"/>
                  </a:cubicBezTo>
                  <a:cubicBezTo>
                    <a:pt x="1114" y="1189"/>
                    <a:pt x="895" y="1578"/>
                    <a:pt x="577" y="1578"/>
                  </a:cubicBezTo>
                  <a:cubicBezTo>
                    <a:pt x="545" y="1578"/>
                    <a:pt x="511" y="1574"/>
                    <a:pt x="476" y="1565"/>
                  </a:cubicBezTo>
                  <a:cubicBezTo>
                    <a:pt x="425" y="1557"/>
                    <a:pt x="369" y="1550"/>
                    <a:pt x="313" y="1550"/>
                  </a:cubicBezTo>
                  <a:cubicBezTo>
                    <a:pt x="201" y="1550"/>
                    <a:pt x="88" y="1577"/>
                    <a:pt x="0" y="1672"/>
                  </a:cubicBezTo>
                  <a:cubicBezTo>
                    <a:pt x="12" y="1731"/>
                    <a:pt x="48" y="1779"/>
                    <a:pt x="95" y="1779"/>
                  </a:cubicBezTo>
                  <a:cubicBezTo>
                    <a:pt x="209" y="1807"/>
                    <a:pt x="285" y="1941"/>
                    <a:pt x="395" y="1941"/>
                  </a:cubicBezTo>
                  <a:cubicBezTo>
                    <a:pt x="423" y="1941"/>
                    <a:pt x="454" y="1932"/>
                    <a:pt x="488" y="1910"/>
                  </a:cubicBezTo>
                  <a:cubicBezTo>
                    <a:pt x="512" y="1874"/>
                    <a:pt x="548" y="1874"/>
                    <a:pt x="572" y="1874"/>
                  </a:cubicBezTo>
                  <a:cubicBezTo>
                    <a:pt x="685" y="1826"/>
                    <a:pt x="799" y="1813"/>
                    <a:pt x="914" y="1813"/>
                  </a:cubicBezTo>
                  <a:cubicBezTo>
                    <a:pt x="1044" y="1813"/>
                    <a:pt x="1174" y="1829"/>
                    <a:pt x="1304" y="1829"/>
                  </a:cubicBezTo>
                  <a:cubicBezTo>
                    <a:pt x="1398" y="1829"/>
                    <a:pt x="1491" y="1821"/>
                    <a:pt x="1584" y="1791"/>
                  </a:cubicBezTo>
                  <a:cubicBezTo>
                    <a:pt x="1691" y="1684"/>
                    <a:pt x="1827" y="1634"/>
                    <a:pt x="1975" y="1634"/>
                  </a:cubicBezTo>
                  <a:cubicBezTo>
                    <a:pt x="1991" y="1634"/>
                    <a:pt x="2008" y="1635"/>
                    <a:pt x="2024" y="1636"/>
                  </a:cubicBezTo>
                  <a:cubicBezTo>
                    <a:pt x="3155" y="1505"/>
                    <a:pt x="4286" y="1493"/>
                    <a:pt x="5418" y="1458"/>
                  </a:cubicBezTo>
                  <a:cubicBezTo>
                    <a:pt x="5787" y="1458"/>
                    <a:pt x="5965" y="1339"/>
                    <a:pt x="6084" y="981"/>
                  </a:cubicBezTo>
                  <a:cubicBezTo>
                    <a:pt x="5870" y="779"/>
                    <a:pt x="6215" y="529"/>
                    <a:pt x="6037" y="303"/>
                  </a:cubicBezTo>
                  <a:cubicBezTo>
                    <a:pt x="5953" y="207"/>
                    <a:pt x="5930" y="65"/>
                    <a:pt x="5810" y="5"/>
                  </a:cubicBezTo>
                  <a:cubicBezTo>
                    <a:pt x="5802" y="2"/>
                    <a:pt x="5793" y="1"/>
                    <a:pt x="57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4"/>
            <p:cNvSpPr/>
            <p:nvPr/>
          </p:nvSpPr>
          <p:spPr>
            <a:xfrm>
              <a:off x="1054814" y="-1480409"/>
              <a:ext cx="99982" cy="30455"/>
            </a:xfrm>
            <a:custGeom>
              <a:avLst/>
              <a:gdLst/>
              <a:ahLst/>
              <a:cxnLst/>
              <a:rect l="l" t="t" r="r" b="b"/>
              <a:pathLst>
                <a:path w="3168" h="965" extrusionOk="0">
                  <a:moveTo>
                    <a:pt x="1286" y="1"/>
                  </a:moveTo>
                  <a:cubicBezTo>
                    <a:pt x="1036" y="12"/>
                    <a:pt x="762" y="12"/>
                    <a:pt x="512" y="36"/>
                  </a:cubicBezTo>
                  <a:cubicBezTo>
                    <a:pt x="472" y="65"/>
                    <a:pt x="425" y="72"/>
                    <a:pt x="375" y="72"/>
                  </a:cubicBezTo>
                  <a:cubicBezTo>
                    <a:pt x="329" y="72"/>
                    <a:pt x="281" y="66"/>
                    <a:pt x="235" y="66"/>
                  </a:cubicBezTo>
                  <a:cubicBezTo>
                    <a:pt x="167" y="66"/>
                    <a:pt x="104" y="79"/>
                    <a:pt x="60" y="143"/>
                  </a:cubicBezTo>
                  <a:cubicBezTo>
                    <a:pt x="0" y="251"/>
                    <a:pt x="119" y="346"/>
                    <a:pt x="215" y="417"/>
                  </a:cubicBezTo>
                  <a:cubicBezTo>
                    <a:pt x="250" y="441"/>
                    <a:pt x="310" y="465"/>
                    <a:pt x="357" y="477"/>
                  </a:cubicBezTo>
                  <a:cubicBezTo>
                    <a:pt x="453" y="489"/>
                    <a:pt x="536" y="512"/>
                    <a:pt x="548" y="643"/>
                  </a:cubicBezTo>
                  <a:cubicBezTo>
                    <a:pt x="548" y="679"/>
                    <a:pt x="548" y="751"/>
                    <a:pt x="572" y="786"/>
                  </a:cubicBezTo>
                  <a:cubicBezTo>
                    <a:pt x="596" y="905"/>
                    <a:pt x="679" y="965"/>
                    <a:pt x="774" y="965"/>
                  </a:cubicBezTo>
                  <a:cubicBezTo>
                    <a:pt x="822" y="965"/>
                    <a:pt x="869" y="953"/>
                    <a:pt x="905" y="941"/>
                  </a:cubicBezTo>
                  <a:cubicBezTo>
                    <a:pt x="1048" y="858"/>
                    <a:pt x="1167" y="810"/>
                    <a:pt x="1310" y="786"/>
                  </a:cubicBezTo>
                  <a:cubicBezTo>
                    <a:pt x="1615" y="898"/>
                    <a:pt x="1929" y="954"/>
                    <a:pt x="2250" y="954"/>
                  </a:cubicBezTo>
                  <a:cubicBezTo>
                    <a:pt x="2443" y="954"/>
                    <a:pt x="2638" y="934"/>
                    <a:pt x="2834" y="893"/>
                  </a:cubicBezTo>
                  <a:cubicBezTo>
                    <a:pt x="2848" y="875"/>
                    <a:pt x="2866" y="869"/>
                    <a:pt x="2886" y="869"/>
                  </a:cubicBezTo>
                  <a:cubicBezTo>
                    <a:pt x="2942" y="869"/>
                    <a:pt x="3015" y="917"/>
                    <a:pt x="3072" y="917"/>
                  </a:cubicBezTo>
                  <a:cubicBezTo>
                    <a:pt x="3121" y="917"/>
                    <a:pt x="3158" y="884"/>
                    <a:pt x="3167" y="763"/>
                  </a:cubicBezTo>
                  <a:cubicBezTo>
                    <a:pt x="3013" y="536"/>
                    <a:pt x="2870" y="298"/>
                    <a:pt x="2572" y="251"/>
                  </a:cubicBezTo>
                  <a:cubicBezTo>
                    <a:pt x="2143" y="191"/>
                    <a:pt x="1715" y="96"/>
                    <a:pt x="1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4"/>
            <p:cNvSpPr/>
            <p:nvPr/>
          </p:nvSpPr>
          <p:spPr>
            <a:xfrm>
              <a:off x="789907" y="-1442822"/>
              <a:ext cx="92092" cy="43805"/>
            </a:xfrm>
            <a:custGeom>
              <a:avLst/>
              <a:gdLst/>
              <a:ahLst/>
              <a:cxnLst/>
              <a:rect l="l" t="t" r="r" b="b"/>
              <a:pathLst>
                <a:path w="2918" h="1388" extrusionOk="0">
                  <a:moveTo>
                    <a:pt x="2596" y="0"/>
                  </a:moveTo>
                  <a:cubicBezTo>
                    <a:pt x="1882" y="238"/>
                    <a:pt x="1179" y="476"/>
                    <a:pt x="477" y="715"/>
                  </a:cubicBezTo>
                  <a:cubicBezTo>
                    <a:pt x="405" y="774"/>
                    <a:pt x="346" y="786"/>
                    <a:pt x="286" y="786"/>
                  </a:cubicBezTo>
                  <a:cubicBezTo>
                    <a:pt x="203" y="822"/>
                    <a:pt x="48" y="834"/>
                    <a:pt x="36" y="965"/>
                  </a:cubicBezTo>
                  <a:cubicBezTo>
                    <a:pt x="0" y="1167"/>
                    <a:pt x="167" y="1179"/>
                    <a:pt x="274" y="1226"/>
                  </a:cubicBezTo>
                  <a:cubicBezTo>
                    <a:pt x="405" y="1286"/>
                    <a:pt x="560" y="1250"/>
                    <a:pt x="691" y="1310"/>
                  </a:cubicBezTo>
                  <a:cubicBezTo>
                    <a:pt x="766" y="1366"/>
                    <a:pt x="840" y="1386"/>
                    <a:pt x="914" y="1386"/>
                  </a:cubicBezTo>
                  <a:cubicBezTo>
                    <a:pt x="1073" y="1386"/>
                    <a:pt x="1231" y="1294"/>
                    <a:pt x="1393" y="1286"/>
                  </a:cubicBezTo>
                  <a:cubicBezTo>
                    <a:pt x="1427" y="1275"/>
                    <a:pt x="1461" y="1270"/>
                    <a:pt x="1495" y="1270"/>
                  </a:cubicBezTo>
                  <a:cubicBezTo>
                    <a:pt x="1663" y="1270"/>
                    <a:pt x="1828" y="1388"/>
                    <a:pt x="2001" y="1388"/>
                  </a:cubicBezTo>
                  <a:cubicBezTo>
                    <a:pt x="2048" y="1388"/>
                    <a:pt x="2095" y="1379"/>
                    <a:pt x="2144" y="1357"/>
                  </a:cubicBezTo>
                  <a:cubicBezTo>
                    <a:pt x="2179" y="1310"/>
                    <a:pt x="2191" y="1262"/>
                    <a:pt x="2191" y="1203"/>
                  </a:cubicBezTo>
                  <a:cubicBezTo>
                    <a:pt x="2203" y="1072"/>
                    <a:pt x="2048" y="881"/>
                    <a:pt x="2322" y="869"/>
                  </a:cubicBezTo>
                  <a:cubicBezTo>
                    <a:pt x="2465" y="869"/>
                    <a:pt x="2584" y="786"/>
                    <a:pt x="2620" y="631"/>
                  </a:cubicBezTo>
                  <a:cubicBezTo>
                    <a:pt x="2739" y="548"/>
                    <a:pt x="2322" y="429"/>
                    <a:pt x="2655" y="334"/>
                  </a:cubicBezTo>
                  <a:cubicBezTo>
                    <a:pt x="2906" y="250"/>
                    <a:pt x="2917" y="48"/>
                    <a:pt x="25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4"/>
            <p:cNvSpPr/>
            <p:nvPr/>
          </p:nvSpPr>
          <p:spPr>
            <a:xfrm>
              <a:off x="496818" y="-1330977"/>
              <a:ext cx="71042" cy="57376"/>
            </a:xfrm>
            <a:custGeom>
              <a:avLst/>
              <a:gdLst/>
              <a:ahLst/>
              <a:cxnLst/>
              <a:rect l="l" t="t" r="r" b="b"/>
              <a:pathLst>
                <a:path w="2251" h="1818" extrusionOk="0">
                  <a:moveTo>
                    <a:pt x="2053" y="1"/>
                  </a:moveTo>
                  <a:cubicBezTo>
                    <a:pt x="1995" y="1"/>
                    <a:pt x="1933" y="32"/>
                    <a:pt x="1870" y="76"/>
                  </a:cubicBezTo>
                  <a:cubicBezTo>
                    <a:pt x="1274" y="242"/>
                    <a:pt x="739" y="540"/>
                    <a:pt x="203" y="850"/>
                  </a:cubicBezTo>
                  <a:cubicBezTo>
                    <a:pt x="1" y="1088"/>
                    <a:pt x="120" y="1373"/>
                    <a:pt x="131" y="1623"/>
                  </a:cubicBezTo>
                  <a:cubicBezTo>
                    <a:pt x="155" y="1683"/>
                    <a:pt x="179" y="1743"/>
                    <a:pt x="227" y="1766"/>
                  </a:cubicBezTo>
                  <a:cubicBezTo>
                    <a:pt x="302" y="1800"/>
                    <a:pt x="372" y="1817"/>
                    <a:pt x="437" y="1817"/>
                  </a:cubicBezTo>
                  <a:cubicBezTo>
                    <a:pt x="579" y="1817"/>
                    <a:pt x="697" y="1735"/>
                    <a:pt x="786" y="1564"/>
                  </a:cubicBezTo>
                  <a:cubicBezTo>
                    <a:pt x="880" y="1236"/>
                    <a:pt x="1070" y="1077"/>
                    <a:pt x="1321" y="1077"/>
                  </a:cubicBezTo>
                  <a:cubicBezTo>
                    <a:pt x="1389" y="1077"/>
                    <a:pt x="1461" y="1089"/>
                    <a:pt x="1536" y="1111"/>
                  </a:cubicBezTo>
                  <a:cubicBezTo>
                    <a:pt x="1582" y="1119"/>
                    <a:pt x="1625" y="1123"/>
                    <a:pt x="1666" y="1123"/>
                  </a:cubicBezTo>
                  <a:cubicBezTo>
                    <a:pt x="1830" y="1123"/>
                    <a:pt x="1956" y="1054"/>
                    <a:pt x="2013" y="826"/>
                  </a:cubicBezTo>
                  <a:cubicBezTo>
                    <a:pt x="2036" y="707"/>
                    <a:pt x="1906" y="623"/>
                    <a:pt x="1977" y="504"/>
                  </a:cubicBezTo>
                  <a:cubicBezTo>
                    <a:pt x="2025" y="445"/>
                    <a:pt x="2072" y="397"/>
                    <a:pt x="2120" y="338"/>
                  </a:cubicBezTo>
                  <a:cubicBezTo>
                    <a:pt x="2167" y="266"/>
                    <a:pt x="2251" y="171"/>
                    <a:pt x="2191" y="88"/>
                  </a:cubicBezTo>
                  <a:cubicBezTo>
                    <a:pt x="2152" y="26"/>
                    <a:pt x="2104" y="1"/>
                    <a:pt x="20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4"/>
            <p:cNvSpPr/>
            <p:nvPr/>
          </p:nvSpPr>
          <p:spPr>
            <a:xfrm>
              <a:off x="945083" y="-1476275"/>
              <a:ext cx="88336" cy="40618"/>
            </a:xfrm>
            <a:custGeom>
              <a:avLst/>
              <a:gdLst/>
              <a:ahLst/>
              <a:cxnLst/>
              <a:rect l="l" t="t" r="r" b="b"/>
              <a:pathLst>
                <a:path w="2799" h="1287" extrusionOk="0">
                  <a:moveTo>
                    <a:pt x="2334" y="0"/>
                  </a:moveTo>
                  <a:lnTo>
                    <a:pt x="1001" y="143"/>
                  </a:lnTo>
                  <a:cubicBezTo>
                    <a:pt x="727" y="227"/>
                    <a:pt x="477" y="322"/>
                    <a:pt x="203" y="393"/>
                  </a:cubicBezTo>
                  <a:cubicBezTo>
                    <a:pt x="120" y="572"/>
                    <a:pt x="1" y="774"/>
                    <a:pt x="286" y="870"/>
                  </a:cubicBezTo>
                  <a:cubicBezTo>
                    <a:pt x="477" y="929"/>
                    <a:pt x="536" y="1096"/>
                    <a:pt x="620" y="1239"/>
                  </a:cubicBezTo>
                  <a:cubicBezTo>
                    <a:pt x="632" y="1241"/>
                    <a:pt x="645" y="1243"/>
                    <a:pt x="658" y="1243"/>
                  </a:cubicBezTo>
                  <a:cubicBezTo>
                    <a:pt x="755" y="1243"/>
                    <a:pt x="858" y="1176"/>
                    <a:pt x="956" y="1176"/>
                  </a:cubicBezTo>
                  <a:cubicBezTo>
                    <a:pt x="1017" y="1176"/>
                    <a:pt x="1077" y="1202"/>
                    <a:pt x="1132" y="1286"/>
                  </a:cubicBezTo>
                  <a:cubicBezTo>
                    <a:pt x="1277" y="946"/>
                    <a:pt x="1460" y="796"/>
                    <a:pt x="1676" y="796"/>
                  </a:cubicBezTo>
                  <a:cubicBezTo>
                    <a:pt x="1830" y="796"/>
                    <a:pt x="2003" y="873"/>
                    <a:pt x="2191" y="1013"/>
                  </a:cubicBezTo>
                  <a:cubicBezTo>
                    <a:pt x="2227" y="1048"/>
                    <a:pt x="2287" y="1048"/>
                    <a:pt x="2346" y="1048"/>
                  </a:cubicBezTo>
                  <a:cubicBezTo>
                    <a:pt x="2799" y="751"/>
                    <a:pt x="2370" y="524"/>
                    <a:pt x="2287" y="274"/>
                  </a:cubicBezTo>
                  <a:cubicBezTo>
                    <a:pt x="2334" y="203"/>
                    <a:pt x="2394" y="108"/>
                    <a:pt x="23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4"/>
            <p:cNvSpPr/>
            <p:nvPr/>
          </p:nvSpPr>
          <p:spPr>
            <a:xfrm>
              <a:off x="1159275" y="-1359191"/>
              <a:ext cx="112006" cy="42638"/>
            </a:xfrm>
            <a:custGeom>
              <a:avLst/>
              <a:gdLst/>
              <a:ahLst/>
              <a:cxnLst/>
              <a:rect l="l" t="t" r="r" b="b"/>
              <a:pathLst>
                <a:path w="3549" h="1351" extrusionOk="0">
                  <a:moveTo>
                    <a:pt x="1370" y="0"/>
                  </a:moveTo>
                  <a:cubicBezTo>
                    <a:pt x="1355" y="0"/>
                    <a:pt x="1343" y="5"/>
                    <a:pt x="1334" y="17"/>
                  </a:cubicBezTo>
                  <a:cubicBezTo>
                    <a:pt x="1084" y="374"/>
                    <a:pt x="715" y="362"/>
                    <a:pt x="381" y="493"/>
                  </a:cubicBezTo>
                  <a:cubicBezTo>
                    <a:pt x="143" y="589"/>
                    <a:pt x="0" y="779"/>
                    <a:pt x="84" y="1101"/>
                  </a:cubicBezTo>
                  <a:cubicBezTo>
                    <a:pt x="167" y="1196"/>
                    <a:pt x="238" y="1267"/>
                    <a:pt x="310" y="1351"/>
                  </a:cubicBezTo>
                  <a:cubicBezTo>
                    <a:pt x="346" y="1220"/>
                    <a:pt x="274" y="1053"/>
                    <a:pt x="405" y="946"/>
                  </a:cubicBezTo>
                  <a:cubicBezTo>
                    <a:pt x="501" y="896"/>
                    <a:pt x="599" y="883"/>
                    <a:pt x="698" y="883"/>
                  </a:cubicBezTo>
                  <a:cubicBezTo>
                    <a:pt x="802" y="883"/>
                    <a:pt x="907" y="897"/>
                    <a:pt x="1010" y="897"/>
                  </a:cubicBezTo>
                  <a:cubicBezTo>
                    <a:pt x="1112" y="897"/>
                    <a:pt x="1213" y="883"/>
                    <a:pt x="1310" y="827"/>
                  </a:cubicBezTo>
                  <a:lnTo>
                    <a:pt x="1858" y="827"/>
                  </a:lnTo>
                  <a:cubicBezTo>
                    <a:pt x="2274" y="648"/>
                    <a:pt x="2739" y="684"/>
                    <a:pt x="3179" y="612"/>
                  </a:cubicBezTo>
                  <a:lnTo>
                    <a:pt x="3310" y="612"/>
                  </a:lnTo>
                  <a:cubicBezTo>
                    <a:pt x="3548" y="493"/>
                    <a:pt x="3394" y="386"/>
                    <a:pt x="3298" y="279"/>
                  </a:cubicBezTo>
                  <a:cubicBezTo>
                    <a:pt x="3225" y="265"/>
                    <a:pt x="3150" y="259"/>
                    <a:pt x="3074" y="259"/>
                  </a:cubicBezTo>
                  <a:cubicBezTo>
                    <a:pt x="2890" y="259"/>
                    <a:pt x="2701" y="293"/>
                    <a:pt x="2524" y="327"/>
                  </a:cubicBezTo>
                  <a:cubicBezTo>
                    <a:pt x="2502" y="341"/>
                    <a:pt x="2480" y="347"/>
                    <a:pt x="2460" y="347"/>
                  </a:cubicBezTo>
                  <a:cubicBezTo>
                    <a:pt x="2338" y="347"/>
                    <a:pt x="2261" y="123"/>
                    <a:pt x="2196" y="123"/>
                  </a:cubicBezTo>
                  <a:cubicBezTo>
                    <a:pt x="2182" y="123"/>
                    <a:pt x="2168" y="134"/>
                    <a:pt x="2155" y="160"/>
                  </a:cubicBezTo>
                  <a:cubicBezTo>
                    <a:pt x="2083" y="311"/>
                    <a:pt x="2038" y="364"/>
                    <a:pt x="2008" y="364"/>
                  </a:cubicBezTo>
                  <a:cubicBezTo>
                    <a:pt x="1937" y="364"/>
                    <a:pt x="1952" y="66"/>
                    <a:pt x="1891" y="66"/>
                  </a:cubicBezTo>
                  <a:cubicBezTo>
                    <a:pt x="1885" y="66"/>
                    <a:pt x="1878" y="69"/>
                    <a:pt x="1870" y="77"/>
                  </a:cubicBezTo>
                  <a:cubicBezTo>
                    <a:pt x="1850" y="57"/>
                    <a:pt x="1831" y="49"/>
                    <a:pt x="1813" y="49"/>
                  </a:cubicBezTo>
                  <a:cubicBezTo>
                    <a:pt x="1739" y="49"/>
                    <a:pt x="1674" y="179"/>
                    <a:pt x="1602" y="179"/>
                  </a:cubicBezTo>
                  <a:cubicBezTo>
                    <a:pt x="1574" y="179"/>
                    <a:pt x="1544" y="158"/>
                    <a:pt x="1512" y="100"/>
                  </a:cubicBezTo>
                  <a:cubicBezTo>
                    <a:pt x="1477" y="47"/>
                    <a:pt x="1414" y="0"/>
                    <a:pt x="1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4"/>
            <p:cNvSpPr/>
            <p:nvPr/>
          </p:nvSpPr>
          <p:spPr>
            <a:xfrm>
              <a:off x="894368" y="-1282281"/>
              <a:ext cx="85685" cy="35095"/>
            </a:xfrm>
            <a:custGeom>
              <a:avLst/>
              <a:gdLst/>
              <a:ahLst/>
              <a:cxnLst/>
              <a:rect l="l" t="t" r="r" b="b"/>
              <a:pathLst>
                <a:path w="2715" h="1112" extrusionOk="0">
                  <a:moveTo>
                    <a:pt x="1434" y="1"/>
                  </a:moveTo>
                  <a:cubicBezTo>
                    <a:pt x="1125" y="1"/>
                    <a:pt x="884" y="168"/>
                    <a:pt x="715" y="557"/>
                  </a:cubicBezTo>
                  <a:cubicBezTo>
                    <a:pt x="584" y="664"/>
                    <a:pt x="381" y="557"/>
                    <a:pt x="262" y="676"/>
                  </a:cubicBezTo>
                  <a:lnTo>
                    <a:pt x="36" y="676"/>
                  </a:lnTo>
                  <a:cubicBezTo>
                    <a:pt x="24" y="676"/>
                    <a:pt x="24" y="688"/>
                    <a:pt x="12" y="723"/>
                  </a:cubicBezTo>
                  <a:cubicBezTo>
                    <a:pt x="0" y="747"/>
                    <a:pt x="12" y="783"/>
                    <a:pt x="36" y="807"/>
                  </a:cubicBezTo>
                  <a:cubicBezTo>
                    <a:pt x="131" y="914"/>
                    <a:pt x="155" y="1045"/>
                    <a:pt x="274" y="1104"/>
                  </a:cubicBezTo>
                  <a:cubicBezTo>
                    <a:pt x="305" y="1109"/>
                    <a:pt x="334" y="1112"/>
                    <a:pt x="361" y="1112"/>
                  </a:cubicBezTo>
                  <a:cubicBezTo>
                    <a:pt x="408" y="1112"/>
                    <a:pt x="451" y="1103"/>
                    <a:pt x="488" y="1081"/>
                  </a:cubicBezTo>
                  <a:cubicBezTo>
                    <a:pt x="499" y="1081"/>
                    <a:pt x="510" y="1082"/>
                    <a:pt x="521" y="1082"/>
                  </a:cubicBezTo>
                  <a:cubicBezTo>
                    <a:pt x="790" y="1082"/>
                    <a:pt x="988" y="807"/>
                    <a:pt x="1262" y="807"/>
                  </a:cubicBezTo>
                  <a:cubicBezTo>
                    <a:pt x="1453" y="783"/>
                    <a:pt x="1643" y="807"/>
                    <a:pt x="1846" y="747"/>
                  </a:cubicBezTo>
                  <a:cubicBezTo>
                    <a:pt x="2155" y="664"/>
                    <a:pt x="2524" y="723"/>
                    <a:pt x="2715" y="319"/>
                  </a:cubicBezTo>
                  <a:lnTo>
                    <a:pt x="2691" y="283"/>
                  </a:lnTo>
                  <a:cubicBezTo>
                    <a:pt x="2441" y="69"/>
                    <a:pt x="2132" y="188"/>
                    <a:pt x="1846" y="80"/>
                  </a:cubicBezTo>
                  <a:cubicBezTo>
                    <a:pt x="1697" y="29"/>
                    <a:pt x="1560" y="1"/>
                    <a:pt x="14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4"/>
            <p:cNvSpPr/>
            <p:nvPr/>
          </p:nvSpPr>
          <p:spPr>
            <a:xfrm>
              <a:off x="593389" y="-1366544"/>
              <a:ext cx="62394" cy="51506"/>
            </a:xfrm>
            <a:custGeom>
              <a:avLst/>
              <a:gdLst/>
              <a:ahLst/>
              <a:cxnLst/>
              <a:rect l="l" t="t" r="r" b="b"/>
              <a:pathLst>
                <a:path w="1977" h="1632" extrusionOk="0">
                  <a:moveTo>
                    <a:pt x="1572" y="0"/>
                  </a:moveTo>
                  <a:cubicBezTo>
                    <a:pt x="1167" y="191"/>
                    <a:pt x="751" y="381"/>
                    <a:pt x="358" y="572"/>
                  </a:cubicBezTo>
                  <a:cubicBezTo>
                    <a:pt x="0" y="822"/>
                    <a:pt x="322" y="1012"/>
                    <a:pt x="417" y="1215"/>
                  </a:cubicBezTo>
                  <a:cubicBezTo>
                    <a:pt x="489" y="1322"/>
                    <a:pt x="512" y="1453"/>
                    <a:pt x="560" y="1572"/>
                  </a:cubicBezTo>
                  <a:cubicBezTo>
                    <a:pt x="623" y="1614"/>
                    <a:pt x="677" y="1632"/>
                    <a:pt x="727" y="1632"/>
                  </a:cubicBezTo>
                  <a:cubicBezTo>
                    <a:pt x="912" y="1632"/>
                    <a:pt x="1022" y="1388"/>
                    <a:pt x="1191" y="1322"/>
                  </a:cubicBezTo>
                  <a:cubicBezTo>
                    <a:pt x="1262" y="1238"/>
                    <a:pt x="1298" y="1155"/>
                    <a:pt x="1346" y="1048"/>
                  </a:cubicBezTo>
                  <a:cubicBezTo>
                    <a:pt x="1465" y="750"/>
                    <a:pt x="1822" y="953"/>
                    <a:pt x="1941" y="667"/>
                  </a:cubicBezTo>
                  <a:cubicBezTo>
                    <a:pt x="1941" y="357"/>
                    <a:pt x="1977" y="24"/>
                    <a:pt x="1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4"/>
            <p:cNvSpPr/>
            <p:nvPr/>
          </p:nvSpPr>
          <p:spPr>
            <a:xfrm>
              <a:off x="704887" y="-1207328"/>
              <a:ext cx="73030" cy="46646"/>
            </a:xfrm>
            <a:custGeom>
              <a:avLst/>
              <a:gdLst/>
              <a:ahLst/>
              <a:cxnLst/>
              <a:rect l="l" t="t" r="r" b="b"/>
              <a:pathLst>
                <a:path w="2314" h="1478" extrusionOk="0">
                  <a:moveTo>
                    <a:pt x="1763" y="1"/>
                  </a:moveTo>
                  <a:cubicBezTo>
                    <a:pt x="1727" y="1"/>
                    <a:pt x="1692" y="5"/>
                    <a:pt x="1659" y="15"/>
                  </a:cubicBezTo>
                  <a:cubicBezTo>
                    <a:pt x="1349" y="99"/>
                    <a:pt x="1028" y="146"/>
                    <a:pt x="718" y="158"/>
                  </a:cubicBezTo>
                  <a:cubicBezTo>
                    <a:pt x="480" y="265"/>
                    <a:pt x="230" y="349"/>
                    <a:pt x="39" y="551"/>
                  </a:cubicBezTo>
                  <a:cubicBezTo>
                    <a:pt x="0" y="746"/>
                    <a:pt x="89" y="781"/>
                    <a:pt x="207" y="781"/>
                  </a:cubicBezTo>
                  <a:cubicBezTo>
                    <a:pt x="233" y="781"/>
                    <a:pt x="261" y="779"/>
                    <a:pt x="289" y="777"/>
                  </a:cubicBezTo>
                  <a:cubicBezTo>
                    <a:pt x="382" y="777"/>
                    <a:pt x="475" y="711"/>
                    <a:pt x="577" y="711"/>
                  </a:cubicBezTo>
                  <a:cubicBezTo>
                    <a:pt x="618" y="711"/>
                    <a:pt x="661" y="722"/>
                    <a:pt x="706" y="753"/>
                  </a:cubicBezTo>
                  <a:cubicBezTo>
                    <a:pt x="551" y="861"/>
                    <a:pt x="408" y="920"/>
                    <a:pt x="301" y="1075"/>
                  </a:cubicBezTo>
                  <a:cubicBezTo>
                    <a:pt x="242" y="1134"/>
                    <a:pt x="206" y="1230"/>
                    <a:pt x="230" y="1313"/>
                  </a:cubicBezTo>
                  <a:cubicBezTo>
                    <a:pt x="275" y="1412"/>
                    <a:pt x="327" y="1477"/>
                    <a:pt x="401" y="1477"/>
                  </a:cubicBezTo>
                  <a:cubicBezTo>
                    <a:pt x="425" y="1477"/>
                    <a:pt x="451" y="1470"/>
                    <a:pt x="480" y="1456"/>
                  </a:cubicBezTo>
                  <a:cubicBezTo>
                    <a:pt x="539" y="1456"/>
                    <a:pt x="611" y="1444"/>
                    <a:pt x="670" y="1444"/>
                  </a:cubicBezTo>
                  <a:cubicBezTo>
                    <a:pt x="1075" y="1146"/>
                    <a:pt x="1504" y="920"/>
                    <a:pt x="1920" y="682"/>
                  </a:cubicBezTo>
                  <a:cubicBezTo>
                    <a:pt x="2040" y="551"/>
                    <a:pt x="2313" y="611"/>
                    <a:pt x="2278" y="289"/>
                  </a:cubicBezTo>
                  <a:cubicBezTo>
                    <a:pt x="2148" y="120"/>
                    <a:pt x="1944" y="1"/>
                    <a:pt x="17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4"/>
            <p:cNvSpPr/>
            <p:nvPr/>
          </p:nvSpPr>
          <p:spPr>
            <a:xfrm>
              <a:off x="555802" y="-1348524"/>
              <a:ext cx="56776" cy="46993"/>
            </a:xfrm>
            <a:custGeom>
              <a:avLst/>
              <a:gdLst/>
              <a:ahLst/>
              <a:cxnLst/>
              <a:rect l="l" t="t" r="r" b="b"/>
              <a:pathLst>
                <a:path w="1799" h="1489" extrusionOk="0">
                  <a:moveTo>
                    <a:pt x="1549" y="1"/>
                  </a:moveTo>
                  <a:cubicBezTo>
                    <a:pt x="1441" y="1"/>
                    <a:pt x="1346" y="1"/>
                    <a:pt x="1251" y="24"/>
                  </a:cubicBezTo>
                  <a:cubicBezTo>
                    <a:pt x="1132" y="203"/>
                    <a:pt x="929" y="167"/>
                    <a:pt x="775" y="239"/>
                  </a:cubicBezTo>
                  <a:cubicBezTo>
                    <a:pt x="513" y="358"/>
                    <a:pt x="251" y="501"/>
                    <a:pt x="1" y="632"/>
                  </a:cubicBezTo>
                  <a:cubicBezTo>
                    <a:pt x="72" y="644"/>
                    <a:pt x="156" y="679"/>
                    <a:pt x="239" y="691"/>
                  </a:cubicBezTo>
                  <a:lnTo>
                    <a:pt x="96" y="870"/>
                  </a:lnTo>
                  <a:cubicBezTo>
                    <a:pt x="13" y="989"/>
                    <a:pt x="548" y="941"/>
                    <a:pt x="156" y="1156"/>
                  </a:cubicBezTo>
                  <a:cubicBezTo>
                    <a:pt x="144" y="1239"/>
                    <a:pt x="156" y="1310"/>
                    <a:pt x="191" y="1406"/>
                  </a:cubicBezTo>
                  <a:cubicBezTo>
                    <a:pt x="263" y="1465"/>
                    <a:pt x="334" y="1489"/>
                    <a:pt x="418" y="1489"/>
                  </a:cubicBezTo>
                  <a:cubicBezTo>
                    <a:pt x="560" y="1477"/>
                    <a:pt x="691" y="1406"/>
                    <a:pt x="846" y="1358"/>
                  </a:cubicBezTo>
                  <a:cubicBezTo>
                    <a:pt x="965" y="1298"/>
                    <a:pt x="1108" y="1298"/>
                    <a:pt x="1251" y="1298"/>
                  </a:cubicBezTo>
                  <a:cubicBezTo>
                    <a:pt x="1441" y="1227"/>
                    <a:pt x="1465" y="977"/>
                    <a:pt x="1584" y="822"/>
                  </a:cubicBezTo>
                  <a:cubicBezTo>
                    <a:pt x="1632" y="763"/>
                    <a:pt x="1668" y="691"/>
                    <a:pt x="1668" y="596"/>
                  </a:cubicBezTo>
                  <a:cubicBezTo>
                    <a:pt x="1799" y="358"/>
                    <a:pt x="1251" y="286"/>
                    <a:pt x="15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4"/>
            <p:cNvSpPr/>
            <p:nvPr/>
          </p:nvSpPr>
          <p:spPr>
            <a:xfrm>
              <a:off x="522760" y="-1096398"/>
              <a:ext cx="87579" cy="57723"/>
            </a:xfrm>
            <a:custGeom>
              <a:avLst/>
              <a:gdLst/>
              <a:ahLst/>
              <a:cxnLst/>
              <a:rect l="l" t="t" r="r" b="b"/>
              <a:pathLst>
                <a:path w="2775" h="1829" extrusionOk="0">
                  <a:moveTo>
                    <a:pt x="2488" y="0"/>
                  </a:moveTo>
                  <a:cubicBezTo>
                    <a:pt x="2430" y="0"/>
                    <a:pt x="2370" y="15"/>
                    <a:pt x="2310" y="36"/>
                  </a:cubicBezTo>
                  <a:cubicBezTo>
                    <a:pt x="2249" y="110"/>
                    <a:pt x="2181" y="129"/>
                    <a:pt x="2110" y="129"/>
                  </a:cubicBezTo>
                  <a:cubicBezTo>
                    <a:pt x="2040" y="129"/>
                    <a:pt x="1968" y="110"/>
                    <a:pt x="1901" y="110"/>
                  </a:cubicBezTo>
                  <a:cubicBezTo>
                    <a:pt x="1851" y="110"/>
                    <a:pt x="1804" y="120"/>
                    <a:pt x="1762" y="155"/>
                  </a:cubicBezTo>
                  <a:cubicBezTo>
                    <a:pt x="1619" y="334"/>
                    <a:pt x="1357" y="275"/>
                    <a:pt x="1238" y="489"/>
                  </a:cubicBezTo>
                  <a:cubicBezTo>
                    <a:pt x="1110" y="592"/>
                    <a:pt x="1025" y="842"/>
                    <a:pt x="863" y="842"/>
                  </a:cubicBezTo>
                  <a:cubicBezTo>
                    <a:pt x="800" y="842"/>
                    <a:pt x="725" y="804"/>
                    <a:pt x="631" y="703"/>
                  </a:cubicBezTo>
                  <a:cubicBezTo>
                    <a:pt x="617" y="689"/>
                    <a:pt x="599" y="683"/>
                    <a:pt x="581" y="683"/>
                  </a:cubicBezTo>
                  <a:cubicBezTo>
                    <a:pt x="521" y="683"/>
                    <a:pt x="452" y="744"/>
                    <a:pt x="452" y="798"/>
                  </a:cubicBezTo>
                  <a:cubicBezTo>
                    <a:pt x="488" y="1215"/>
                    <a:pt x="12" y="1287"/>
                    <a:pt x="0" y="1656"/>
                  </a:cubicBezTo>
                  <a:cubicBezTo>
                    <a:pt x="12" y="1727"/>
                    <a:pt x="48" y="1775"/>
                    <a:pt x="95" y="1810"/>
                  </a:cubicBezTo>
                  <a:cubicBezTo>
                    <a:pt x="145" y="1819"/>
                    <a:pt x="194" y="1828"/>
                    <a:pt x="243" y="1828"/>
                  </a:cubicBezTo>
                  <a:cubicBezTo>
                    <a:pt x="324" y="1828"/>
                    <a:pt x="402" y="1804"/>
                    <a:pt x="476" y="1715"/>
                  </a:cubicBezTo>
                  <a:lnTo>
                    <a:pt x="464" y="1715"/>
                  </a:lnTo>
                  <a:cubicBezTo>
                    <a:pt x="643" y="1632"/>
                    <a:pt x="774" y="1501"/>
                    <a:pt x="917" y="1358"/>
                  </a:cubicBezTo>
                  <a:lnTo>
                    <a:pt x="953" y="1334"/>
                  </a:lnTo>
                  <a:lnTo>
                    <a:pt x="976" y="1334"/>
                  </a:lnTo>
                  <a:cubicBezTo>
                    <a:pt x="1095" y="1263"/>
                    <a:pt x="1238" y="1179"/>
                    <a:pt x="1357" y="1096"/>
                  </a:cubicBezTo>
                  <a:lnTo>
                    <a:pt x="1393" y="1084"/>
                  </a:lnTo>
                  <a:lnTo>
                    <a:pt x="1441" y="1096"/>
                  </a:lnTo>
                  <a:cubicBezTo>
                    <a:pt x="1857" y="882"/>
                    <a:pt x="2203" y="560"/>
                    <a:pt x="2608" y="370"/>
                  </a:cubicBezTo>
                  <a:cubicBezTo>
                    <a:pt x="2667" y="334"/>
                    <a:pt x="2774" y="370"/>
                    <a:pt x="2750" y="227"/>
                  </a:cubicBezTo>
                  <a:cubicBezTo>
                    <a:pt x="2750" y="155"/>
                    <a:pt x="2738" y="108"/>
                    <a:pt x="2691" y="72"/>
                  </a:cubicBezTo>
                  <a:cubicBezTo>
                    <a:pt x="2626" y="20"/>
                    <a:pt x="2558" y="0"/>
                    <a:pt x="24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4"/>
            <p:cNvSpPr/>
            <p:nvPr/>
          </p:nvSpPr>
          <p:spPr>
            <a:xfrm>
              <a:off x="875937" y="-1458255"/>
              <a:ext cx="57913" cy="43774"/>
            </a:xfrm>
            <a:custGeom>
              <a:avLst/>
              <a:gdLst/>
              <a:ahLst/>
              <a:cxnLst/>
              <a:rect l="l" t="t" r="r" b="b"/>
              <a:pathLst>
                <a:path w="1835" h="1387" extrusionOk="0">
                  <a:moveTo>
                    <a:pt x="1276" y="0"/>
                  </a:moveTo>
                  <a:cubicBezTo>
                    <a:pt x="1205" y="0"/>
                    <a:pt x="1136" y="13"/>
                    <a:pt x="1072" y="61"/>
                  </a:cubicBezTo>
                  <a:cubicBezTo>
                    <a:pt x="775" y="322"/>
                    <a:pt x="394" y="263"/>
                    <a:pt x="72" y="442"/>
                  </a:cubicBezTo>
                  <a:cubicBezTo>
                    <a:pt x="180" y="644"/>
                    <a:pt x="1" y="1001"/>
                    <a:pt x="346" y="1073"/>
                  </a:cubicBezTo>
                  <a:cubicBezTo>
                    <a:pt x="360" y="1078"/>
                    <a:pt x="375" y="1081"/>
                    <a:pt x="390" y="1081"/>
                  </a:cubicBezTo>
                  <a:cubicBezTo>
                    <a:pt x="498" y="1081"/>
                    <a:pt x="619" y="947"/>
                    <a:pt x="726" y="947"/>
                  </a:cubicBezTo>
                  <a:cubicBezTo>
                    <a:pt x="788" y="947"/>
                    <a:pt x="846" y="992"/>
                    <a:pt x="894" y="1132"/>
                  </a:cubicBezTo>
                  <a:cubicBezTo>
                    <a:pt x="1001" y="1215"/>
                    <a:pt x="1084" y="1323"/>
                    <a:pt x="1203" y="1382"/>
                  </a:cubicBezTo>
                  <a:cubicBezTo>
                    <a:pt x="1219" y="1385"/>
                    <a:pt x="1234" y="1387"/>
                    <a:pt x="1249" y="1387"/>
                  </a:cubicBezTo>
                  <a:cubicBezTo>
                    <a:pt x="1288" y="1387"/>
                    <a:pt x="1323" y="1376"/>
                    <a:pt x="1358" y="1358"/>
                  </a:cubicBezTo>
                  <a:cubicBezTo>
                    <a:pt x="1549" y="1144"/>
                    <a:pt x="1489" y="942"/>
                    <a:pt x="1370" y="727"/>
                  </a:cubicBezTo>
                  <a:cubicBezTo>
                    <a:pt x="1192" y="620"/>
                    <a:pt x="1358" y="608"/>
                    <a:pt x="1382" y="549"/>
                  </a:cubicBezTo>
                  <a:cubicBezTo>
                    <a:pt x="1453" y="370"/>
                    <a:pt x="1834" y="322"/>
                    <a:pt x="1549" y="13"/>
                  </a:cubicBezTo>
                  <a:lnTo>
                    <a:pt x="1549" y="13"/>
                  </a:lnTo>
                  <a:cubicBezTo>
                    <a:pt x="1535" y="14"/>
                    <a:pt x="1521" y="14"/>
                    <a:pt x="1508" y="14"/>
                  </a:cubicBezTo>
                  <a:cubicBezTo>
                    <a:pt x="1429" y="14"/>
                    <a:pt x="1351" y="0"/>
                    <a:pt x="12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4"/>
            <p:cNvSpPr/>
            <p:nvPr/>
          </p:nvSpPr>
          <p:spPr>
            <a:xfrm>
              <a:off x="1239309" y="-1380840"/>
              <a:ext cx="52263" cy="36389"/>
            </a:xfrm>
            <a:custGeom>
              <a:avLst/>
              <a:gdLst/>
              <a:ahLst/>
              <a:cxnLst/>
              <a:rect l="l" t="t" r="r" b="b"/>
              <a:pathLst>
                <a:path w="1656" h="1153" extrusionOk="0">
                  <a:moveTo>
                    <a:pt x="1334" y="1"/>
                  </a:moveTo>
                  <a:cubicBezTo>
                    <a:pt x="1072" y="48"/>
                    <a:pt x="762" y="120"/>
                    <a:pt x="810" y="465"/>
                  </a:cubicBezTo>
                  <a:cubicBezTo>
                    <a:pt x="858" y="798"/>
                    <a:pt x="715" y="822"/>
                    <a:pt x="512" y="870"/>
                  </a:cubicBezTo>
                  <a:cubicBezTo>
                    <a:pt x="467" y="880"/>
                    <a:pt x="419" y="880"/>
                    <a:pt x="370" y="880"/>
                  </a:cubicBezTo>
                  <a:cubicBezTo>
                    <a:pt x="359" y="880"/>
                    <a:pt x="348" y="880"/>
                    <a:pt x="337" y="880"/>
                  </a:cubicBezTo>
                  <a:cubicBezTo>
                    <a:pt x="217" y="880"/>
                    <a:pt x="96" y="886"/>
                    <a:pt x="0" y="1013"/>
                  </a:cubicBezTo>
                  <a:cubicBezTo>
                    <a:pt x="75" y="1057"/>
                    <a:pt x="149" y="1071"/>
                    <a:pt x="223" y="1071"/>
                  </a:cubicBezTo>
                  <a:cubicBezTo>
                    <a:pt x="360" y="1071"/>
                    <a:pt x="498" y="1023"/>
                    <a:pt x="638" y="1023"/>
                  </a:cubicBezTo>
                  <a:cubicBezTo>
                    <a:pt x="691" y="1023"/>
                    <a:pt x="744" y="1030"/>
                    <a:pt x="798" y="1048"/>
                  </a:cubicBezTo>
                  <a:cubicBezTo>
                    <a:pt x="858" y="1084"/>
                    <a:pt x="929" y="1120"/>
                    <a:pt x="988" y="1132"/>
                  </a:cubicBezTo>
                  <a:cubicBezTo>
                    <a:pt x="1044" y="1146"/>
                    <a:pt x="1096" y="1153"/>
                    <a:pt x="1146" y="1153"/>
                  </a:cubicBezTo>
                  <a:cubicBezTo>
                    <a:pt x="1311" y="1153"/>
                    <a:pt x="1445" y="1071"/>
                    <a:pt x="1536" y="870"/>
                  </a:cubicBezTo>
                  <a:cubicBezTo>
                    <a:pt x="1584" y="715"/>
                    <a:pt x="1608" y="548"/>
                    <a:pt x="1655" y="382"/>
                  </a:cubicBezTo>
                  <a:cubicBezTo>
                    <a:pt x="1631" y="179"/>
                    <a:pt x="1512" y="48"/>
                    <a:pt x="1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4"/>
            <p:cNvSpPr/>
            <p:nvPr/>
          </p:nvSpPr>
          <p:spPr>
            <a:xfrm>
              <a:off x="363039" y="-1040033"/>
              <a:ext cx="57155" cy="61668"/>
            </a:xfrm>
            <a:custGeom>
              <a:avLst/>
              <a:gdLst/>
              <a:ahLst/>
              <a:cxnLst/>
              <a:rect l="l" t="t" r="r" b="b"/>
              <a:pathLst>
                <a:path w="1811" h="1954" extrusionOk="0">
                  <a:moveTo>
                    <a:pt x="1072" y="1"/>
                  </a:moveTo>
                  <a:lnTo>
                    <a:pt x="1072" y="1"/>
                  </a:lnTo>
                  <a:cubicBezTo>
                    <a:pt x="989" y="143"/>
                    <a:pt x="1108" y="405"/>
                    <a:pt x="882" y="453"/>
                  </a:cubicBezTo>
                  <a:cubicBezTo>
                    <a:pt x="906" y="522"/>
                    <a:pt x="943" y="543"/>
                    <a:pt x="985" y="543"/>
                  </a:cubicBezTo>
                  <a:cubicBezTo>
                    <a:pt x="1048" y="543"/>
                    <a:pt x="1124" y="496"/>
                    <a:pt x="1191" y="496"/>
                  </a:cubicBezTo>
                  <a:cubicBezTo>
                    <a:pt x="1232" y="496"/>
                    <a:pt x="1270" y="514"/>
                    <a:pt x="1299" y="572"/>
                  </a:cubicBezTo>
                  <a:cubicBezTo>
                    <a:pt x="1344" y="651"/>
                    <a:pt x="1400" y="860"/>
                    <a:pt x="1364" y="860"/>
                  </a:cubicBezTo>
                  <a:cubicBezTo>
                    <a:pt x="1363" y="860"/>
                    <a:pt x="1361" y="859"/>
                    <a:pt x="1358" y="858"/>
                  </a:cubicBezTo>
                  <a:cubicBezTo>
                    <a:pt x="1294" y="820"/>
                    <a:pt x="1243" y="804"/>
                    <a:pt x="1200" y="804"/>
                  </a:cubicBezTo>
                  <a:cubicBezTo>
                    <a:pt x="1041" y="804"/>
                    <a:pt x="999" y="1017"/>
                    <a:pt x="906" y="1120"/>
                  </a:cubicBezTo>
                  <a:cubicBezTo>
                    <a:pt x="811" y="1228"/>
                    <a:pt x="745" y="1277"/>
                    <a:pt x="699" y="1277"/>
                  </a:cubicBezTo>
                  <a:cubicBezTo>
                    <a:pt x="630" y="1277"/>
                    <a:pt x="608" y="1164"/>
                    <a:pt x="608" y="977"/>
                  </a:cubicBezTo>
                  <a:cubicBezTo>
                    <a:pt x="572" y="989"/>
                    <a:pt x="513" y="989"/>
                    <a:pt x="513" y="1001"/>
                  </a:cubicBezTo>
                  <a:cubicBezTo>
                    <a:pt x="430" y="1334"/>
                    <a:pt x="1" y="1513"/>
                    <a:pt x="168" y="1953"/>
                  </a:cubicBezTo>
                  <a:cubicBezTo>
                    <a:pt x="239" y="1918"/>
                    <a:pt x="310" y="1870"/>
                    <a:pt x="406" y="1822"/>
                  </a:cubicBezTo>
                  <a:cubicBezTo>
                    <a:pt x="763" y="1703"/>
                    <a:pt x="1037" y="1429"/>
                    <a:pt x="1322" y="1179"/>
                  </a:cubicBezTo>
                  <a:lnTo>
                    <a:pt x="1322" y="1179"/>
                  </a:lnTo>
                  <a:lnTo>
                    <a:pt x="1311" y="1191"/>
                  </a:lnTo>
                  <a:cubicBezTo>
                    <a:pt x="1430" y="1120"/>
                    <a:pt x="1596" y="1132"/>
                    <a:pt x="1703" y="1013"/>
                  </a:cubicBezTo>
                  <a:cubicBezTo>
                    <a:pt x="1775" y="929"/>
                    <a:pt x="1811" y="834"/>
                    <a:pt x="1799" y="715"/>
                  </a:cubicBezTo>
                  <a:cubicBezTo>
                    <a:pt x="1501" y="560"/>
                    <a:pt x="1406" y="155"/>
                    <a:pt x="10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4"/>
            <p:cNvSpPr/>
            <p:nvPr/>
          </p:nvSpPr>
          <p:spPr>
            <a:xfrm>
              <a:off x="236803" y="-1141117"/>
              <a:ext cx="43616" cy="55293"/>
            </a:xfrm>
            <a:custGeom>
              <a:avLst/>
              <a:gdLst/>
              <a:ahLst/>
              <a:cxnLst/>
              <a:rect l="l" t="t" r="r" b="b"/>
              <a:pathLst>
                <a:path w="1382" h="1752" extrusionOk="0">
                  <a:moveTo>
                    <a:pt x="1203" y="1"/>
                  </a:moveTo>
                  <a:cubicBezTo>
                    <a:pt x="727" y="358"/>
                    <a:pt x="310" y="739"/>
                    <a:pt x="0" y="1275"/>
                  </a:cubicBezTo>
                  <a:cubicBezTo>
                    <a:pt x="227" y="1322"/>
                    <a:pt x="48" y="1620"/>
                    <a:pt x="227" y="1751"/>
                  </a:cubicBezTo>
                  <a:cubicBezTo>
                    <a:pt x="358" y="1144"/>
                    <a:pt x="965" y="1108"/>
                    <a:pt x="1203" y="632"/>
                  </a:cubicBezTo>
                  <a:cubicBezTo>
                    <a:pt x="1274" y="418"/>
                    <a:pt x="1382" y="203"/>
                    <a:pt x="1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4"/>
            <p:cNvSpPr/>
            <p:nvPr/>
          </p:nvSpPr>
          <p:spPr>
            <a:xfrm>
              <a:off x="863188" y="-1444337"/>
              <a:ext cx="51506" cy="43616"/>
            </a:xfrm>
            <a:custGeom>
              <a:avLst/>
              <a:gdLst/>
              <a:ahLst/>
              <a:cxnLst/>
              <a:rect l="l" t="t" r="r" b="b"/>
              <a:pathLst>
                <a:path w="1632" h="1382" extrusionOk="0">
                  <a:moveTo>
                    <a:pt x="476" y="1"/>
                  </a:moveTo>
                  <a:cubicBezTo>
                    <a:pt x="405" y="24"/>
                    <a:pt x="333" y="36"/>
                    <a:pt x="238" y="60"/>
                  </a:cubicBezTo>
                  <a:cubicBezTo>
                    <a:pt x="357" y="155"/>
                    <a:pt x="429" y="239"/>
                    <a:pt x="226" y="334"/>
                  </a:cubicBezTo>
                  <a:cubicBezTo>
                    <a:pt x="0" y="429"/>
                    <a:pt x="36" y="536"/>
                    <a:pt x="226" y="643"/>
                  </a:cubicBezTo>
                  <a:cubicBezTo>
                    <a:pt x="274" y="810"/>
                    <a:pt x="310" y="965"/>
                    <a:pt x="453" y="1072"/>
                  </a:cubicBezTo>
                  <a:cubicBezTo>
                    <a:pt x="457" y="1072"/>
                    <a:pt x="461" y="1072"/>
                    <a:pt x="466" y="1072"/>
                  </a:cubicBezTo>
                  <a:cubicBezTo>
                    <a:pt x="695" y="1072"/>
                    <a:pt x="802" y="1370"/>
                    <a:pt x="1012" y="1382"/>
                  </a:cubicBezTo>
                  <a:cubicBezTo>
                    <a:pt x="1155" y="1382"/>
                    <a:pt x="1250" y="1298"/>
                    <a:pt x="1369" y="1239"/>
                  </a:cubicBezTo>
                  <a:cubicBezTo>
                    <a:pt x="1476" y="1155"/>
                    <a:pt x="1631" y="1084"/>
                    <a:pt x="1572" y="893"/>
                  </a:cubicBezTo>
                  <a:cubicBezTo>
                    <a:pt x="1572" y="739"/>
                    <a:pt x="1512" y="643"/>
                    <a:pt x="1357" y="632"/>
                  </a:cubicBezTo>
                  <a:cubicBezTo>
                    <a:pt x="1298" y="586"/>
                    <a:pt x="1234" y="574"/>
                    <a:pt x="1167" y="574"/>
                  </a:cubicBezTo>
                  <a:cubicBezTo>
                    <a:pt x="1083" y="574"/>
                    <a:pt x="996" y="594"/>
                    <a:pt x="912" y="594"/>
                  </a:cubicBezTo>
                  <a:cubicBezTo>
                    <a:pt x="834" y="594"/>
                    <a:pt x="759" y="577"/>
                    <a:pt x="691" y="512"/>
                  </a:cubicBezTo>
                  <a:cubicBezTo>
                    <a:pt x="500" y="405"/>
                    <a:pt x="762" y="60"/>
                    <a:pt x="4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4"/>
            <p:cNvSpPr/>
            <p:nvPr/>
          </p:nvSpPr>
          <p:spPr>
            <a:xfrm>
              <a:off x="421676" y="-1054866"/>
              <a:ext cx="77795" cy="38913"/>
            </a:xfrm>
            <a:custGeom>
              <a:avLst/>
              <a:gdLst/>
              <a:ahLst/>
              <a:cxnLst/>
              <a:rect l="l" t="t" r="r" b="b"/>
              <a:pathLst>
                <a:path w="2465" h="1233" extrusionOk="0">
                  <a:moveTo>
                    <a:pt x="1733" y="1"/>
                  </a:moveTo>
                  <a:cubicBezTo>
                    <a:pt x="1713" y="1"/>
                    <a:pt x="1691" y="6"/>
                    <a:pt x="1667" y="18"/>
                  </a:cubicBezTo>
                  <a:cubicBezTo>
                    <a:pt x="1012" y="221"/>
                    <a:pt x="441" y="554"/>
                    <a:pt x="0" y="1161"/>
                  </a:cubicBezTo>
                  <a:cubicBezTo>
                    <a:pt x="42" y="1209"/>
                    <a:pt x="81" y="1233"/>
                    <a:pt x="118" y="1233"/>
                  </a:cubicBezTo>
                  <a:cubicBezTo>
                    <a:pt x="155" y="1233"/>
                    <a:pt x="191" y="1209"/>
                    <a:pt x="226" y="1161"/>
                  </a:cubicBezTo>
                  <a:cubicBezTo>
                    <a:pt x="603" y="941"/>
                    <a:pt x="915" y="529"/>
                    <a:pt x="1373" y="529"/>
                  </a:cubicBezTo>
                  <a:cubicBezTo>
                    <a:pt x="1437" y="529"/>
                    <a:pt x="1503" y="537"/>
                    <a:pt x="1572" y="554"/>
                  </a:cubicBezTo>
                  <a:cubicBezTo>
                    <a:pt x="1655" y="709"/>
                    <a:pt x="1810" y="756"/>
                    <a:pt x="1929" y="864"/>
                  </a:cubicBezTo>
                  <a:cubicBezTo>
                    <a:pt x="1955" y="868"/>
                    <a:pt x="1981" y="871"/>
                    <a:pt x="2008" y="871"/>
                  </a:cubicBezTo>
                  <a:cubicBezTo>
                    <a:pt x="2053" y="871"/>
                    <a:pt x="2098" y="862"/>
                    <a:pt x="2143" y="840"/>
                  </a:cubicBezTo>
                  <a:cubicBezTo>
                    <a:pt x="2465" y="387"/>
                    <a:pt x="1905" y="363"/>
                    <a:pt x="1870" y="90"/>
                  </a:cubicBezTo>
                  <a:cubicBezTo>
                    <a:pt x="1834" y="45"/>
                    <a:pt x="1792" y="1"/>
                    <a:pt x="17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4"/>
            <p:cNvSpPr/>
            <p:nvPr/>
          </p:nvSpPr>
          <p:spPr>
            <a:xfrm>
              <a:off x="295029" y="-1193348"/>
              <a:ext cx="44752" cy="40460"/>
            </a:xfrm>
            <a:custGeom>
              <a:avLst/>
              <a:gdLst/>
              <a:ahLst/>
              <a:cxnLst/>
              <a:rect l="l" t="t" r="r" b="b"/>
              <a:pathLst>
                <a:path w="1418" h="1282" extrusionOk="0">
                  <a:moveTo>
                    <a:pt x="1239" y="1"/>
                  </a:moveTo>
                  <a:cubicBezTo>
                    <a:pt x="918" y="144"/>
                    <a:pt x="644" y="370"/>
                    <a:pt x="406" y="644"/>
                  </a:cubicBezTo>
                  <a:cubicBezTo>
                    <a:pt x="418" y="644"/>
                    <a:pt x="429" y="656"/>
                    <a:pt x="429" y="680"/>
                  </a:cubicBezTo>
                  <a:cubicBezTo>
                    <a:pt x="429" y="731"/>
                    <a:pt x="411" y="765"/>
                    <a:pt x="375" y="765"/>
                  </a:cubicBezTo>
                  <a:cubicBezTo>
                    <a:pt x="370" y="765"/>
                    <a:pt x="364" y="764"/>
                    <a:pt x="358" y="763"/>
                  </a:cubicBezTo>
                  <a:cubicBezTo>
                    <a:pt x="287" y="787"/>
                    <a:pt x="179" y="763"/>
                    <a:pt x="132" y="882"/>
                  </a:cubicBezTo>
                  <a:cubicBezTo>
                    <a:pt x="60" y="1037"/>
                    <a:pt x="1" y="1203"/>
                    <a:pt x="239" y="1263"/>
                  </a:cubicBezTo>
                  <a:cubicBezTo>
                    <a:pt x="293" y="1276"/>
                    <a:pt x="344" y="1282"/>
                    <a:pt x="392" y="1282"/>
                  </a:cubicBezTo>
                  <a:cubicBezTo>
                    <a:pt x="841" y="1282"/>
                    <a:pt x="1048" y="772"/>
                    <a:pt x="1370" y="525"/>
                  </a:cubicBezTo>
                  <a:lnTo>
                    <a:pt x="1358" y="501"/>
                  </a:lnTo>
                  <a:cubicBezTo>
                    <a:pt x="1239" y="322"/>
                    <a:pt x="1418" y="179"/>
                    <a:pt x="1370" y="13"/>
                  </a:cubicBezTo>
                  <a:cubicBezTo>
                    <a:pt x="1322" y="13"/>
                    <a:pt x="1275" y="1"/>
                    <a:pt x="1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4"/>
            <p:cNvSpPr/>
            <p:nvPr/>
          </p:nvSpPr>
          <p:spPr>
            <a:xfrm>
              <a:off x="656128" y="-1374528"/>
              <a:ext cx="50023" cy="53336"/>
            </a:xfrm>
            <a:custGeom>
              <a:avLst/>
              <a:gdLst/>
              <a:ahLst/>
              <a:cxnLst/>
              <a:rect l="l" t="t" r="r" b="b"/>
              <a:pathLst>
                <a:path w="1585" h="1690" extrusionOk="0">
                  <a:moveTo>
                    <a:pt x="420" y="0"/>
                  </a:moveTo>
                  <a:cubicBezTo>
                    <a:pt x="363" y="0"/>
                    <a:pt x="304" y="18"/>
                    <a:pt x="239" y="51"/>
                  </a:cubicBezTo>
                  <a:lnTo>
                    <a:pt x="156" y="98"/>
                  </a:lnTo>
                  <a:cubicBezTo>
                    <a:pt x="1" y="277"/>
                    <a:pt x="156" y="384"/>
                    <a:pt x="227" y="515"/>
                  </a:cubicBezTo>
                  <a:cubicBezTo>
                    <a:pt x="191" y="848"/>
                    <a:pt x="417" y="944"/>
                    <a:pt x="608" y="1087"/>
                  </a:cubicBezTo>
                  <a:cubicBezTo>
                    <a:pt x="751" y="1265"/>
                    <a:pt x="763" y="1515"/>
                    <a:pt x="953" y="1646"/>
                  </a:cubicBezTo>
                  <a:cubicBezTo>
                    <a:pt x="1016" y="1675"/>
                    <a:pt x="1076" y="1689"/>
                    <a:pt x="1137" y="1689"/>
                  </a:cubicBezTo>
                  <a:cubicBezTo>
                    <a:pt x="1203" y="1689"/>
                    <a:pt x="1271" y="1672"/>
                    <a:pt x="1346" y="1634"/>
                  </a:cubicBezTo>
                  <a:cubicBezTo>
                    <a:pt x="1465" y="1503"/>
                    <a:pt x="1382" y="1360"/>
                    <a:pt x="1346" y="1229"/>
                  </a:cubicBezTo>
                  <a:cubicBezTo>
                    <a:pt x="1239" y="1087"/>
                    <a:pt x="1322" y="967"/>
                    <a:pt x="1406" y="848"/>
                  </a:cubicBezTo>
                  <a:cubicBezTo>
                    <a:pt x="1477" y="729"/>
                    <a:pt x="1584" y="610"/>
                    <a:pt x="1406" y="491"/>
                  </a:cubicBezTo>
                  <a:cubicBezTo>
                    <a:pt x="1324" y="496"/>
                    <a:pt x="1258" y="500"/>
                    <a:pt x="1202" y="500"/>
                  </a:cubicBezTo>
                  <a:cubicBezTo>
                    <a:pt x="983" y="500"/>
                    <a:pt x="924" y="440"/>
                    <a:pt x="668" y="146"/>
                  </a:cubicBezTo>
                  <a:cubicBezTo>
                    <a:pt x="588" y="44"/>
                    <a:pt x="508" y="0"/>
                    <a:pt x="4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4"/>
            <p:cNvSpPr/>
            <p:nvPr/>
          </p:nvSpPr>
          <p:spPr>
            <a:xfrm>
              <a:off x="911284" y="-1463493"/>
              <a:ext cx="56524" cy="33359"/>
            </a:xfrm>
            <a:custGeom>
              <a:avLst/>
              <a:gdLst/>
              <a:ahLst/>
              <a:cxnLst/>
              <a:rect l="l" t="t" r="r" b="b"/>
              <a:pathLst>
                <a:path w="1791" h="1057" extrusionOk="0">
                  <a:moveTo>
                    <a:pt x="1274" y="0"/>
                  </a:moveTo>
                  <a:lnTo>
                    <a:pt x="1274" y="0"/>
                  </a:lnTo>
                  <a:cubicBezTo>
                    <a:pt x="1036" y="48"/>
                    <a:pt x="786" y="72"/>
                    <a:pt x="548" y="119"/>
                  </a:cubicBezTo>
                  <a:cubicBezTo>
                    <a:pt x="464" y="119"/>
                    <a:pt x="441" y="167"/>
                    <a:pt x="500" y="238"/>
                  </a:cubicBezTo>
                  <a:cubicBezTo>
                    <a:pt x="357" y="417"/>
                    <a:pt x="179" y="572"/>
                    <a:pt x="60" y="762"/>
                  </a:cubicBezTo>
                  <a:cubicBezTo>
                    <a:pt x="0" y="881"/>
                    <a:pt x="131" y="846"/>
                    <a:pt x="179" y="881"/>
                  </a:cubicBezTo>
                  <a:cubicBezTo>
                    <a:pt x="209" y="896"/>
                    <a:pt x="234" y="911"/>
                    <a:pt x="264" y="911"/>
                  </a:cubicBezTo>
                  <a:cubicBezTo>
                    <a:pt x="281" y="911"/>
                    <a:pt x="300" y="906"/>
                    <a:pt x="322" y="893"/>
                  </a:cubicBezTo>
                  <a:cubicBezTo>
                    <a:pt x="507" y="832"/>
                    <a:pt x="594" y="575"/>
                    <a:pt x="798" y="575"/>
                  </a:cubicBezTo>
                  <a:cubicBezTo>
                    <a:pt x="831" y="575"/>
                    <a:pt x="866" y="581"/>
                    <a:pt x="905" y="596"/>
                  </a:cubicBezTo>
                  <a:cubicBezTo>
                    <a:pt x="1024" y="631"/>
                    <a:pt x="1131" y="667"/>
                    <a:pt x="1238" y="715"/>
                  </a:cubicBezTo>
                  <a:cubicBezTo>
                    <a:pt x="1334" y="762"/>
                    <a:pt x="1393" y="881"/>
                    <a:pt x="1476" y="965"/>
                  </a:cubicBezTo>
                  <a:cubicBezTo>
                    <a:pt x="1522" y="1025"/>
                    <a:pt x="1567" y="1057"/>
                    <a:pt x="1621" y="1057"/>
                  </a:cubicBezTo>
                  <a:cubicBezTo>
                    <a:pt x="1653" y="1057"/>
                    <a:pt x="1687" y="1046"/>
                    <a:pt x="1727" y="1024"/>
                  </a:cubicBezTo>
                  <a:cubicBezTo>
                    <a:pt x="1750" y="989"/>
                    <a:pt x="1774" y="941"/>
                    <a:pt x="1738" y="881"/>
                  </a:cubicBezTo>
                  <a:cubicBezTo>
                    <a:pt x="1692" y="675"/>
                    <a:pt x="1791" y="368"/>
                    <a:pt x="1520" y="368"/>
                  </a:cubicBezTo>
                  <a:cubicBezTo>
                    <a:pt x="1510" y="368"/>
                    <a:pt x="1499" y="369"/>
                    <a:pt x="1488" y="369"/>
                  </a:cubicBezTo>
                  <a:cubicBezTo>
                    <a:pt x="1469" y="371"/>
                    <a:pt x="1452" y="372"/>
                    <a:pt x="1436" y="372"/>
                  </a:cubicBezTo>
                  <a:cubicBezTo>
                    <a:pt x="1158" y="372"/>
                    <a:pt x="1387" y="90"/>
                    <a:pt x="12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4"/>
            <p:cNvSpPr/>
            <p:nvPr/>
          </p:nvSpPr>
          <p:spPr>
            <a:xfrm>
              <a:off x="271360" y="-1165544"/>
              <a:ext cx="31213" cy="44373"/>
            </a:xfrm>
            <a:custGeom>
              <a:avLst/>
              <a:gdLst/>
              <a:ahLst/>
              <a:cxnLst/>
              <a:rect l="l" t="t" r="r" b="b"/>
              <a:pathLst>
                <a:path w="989" h="1406" extrusionOk="0">
                  <a:moveTo>
                    <a:pt x="882" y="1"/>
                  </a:moveTo>
                  <a:cubicBezTo>
                    <a:pt x="632" y="263"/>
                    <a:pt x="287" y="418"/>
                    <a:pt x="108" y="775"/>
                  </a:cubicBezTo>
                  <a:cubicBezTo>
                    <a:pt x="156" y="977"/>
                    <a:pt x="1" y="1203"/>
                    <a:pt x="108" y="1406"/>
                  </a:cubicBezTo>
                  <a:cubicBezTo>
                    <a:pt x="382" y="1037"/>
                    <a:pt x="882" y="930"/>
                    <a:pt x="989" y="382"/>
                  </a:cubicBezTo>
                  <a:cubicBezTo>
                    <a:pt x="870" y="299"/>
                    <a:pt x="894" y="132"/>
                    <a:pt x="8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4"/>
            <p:cNvSpPr/>
            <p:nvPr/>
          </p:nvSpPr>
          <p:spPr>
            <a:xfrm>
              <a:off x="757591" y="-1418616"/>
              <a:ext cx="54125" cy="39134"/>
            </a:xfrm>
            <a:custGeom>
              <a:avLst/>
              <a:gdLst/>
              <a:ahLst/>
              <a:cxnLst/>
              <a:rect l="l" t="t" r="r" b="b"/>
              <a:pathLst>
                <a:path w="1715" h="1240" extrusionOk="0">
                  <a:moveTo>
                    <a:pt x="1173" y="1"/>
                  </a:moveTo>
                  <a:cubicBezTo>
                    <a:pt x="1096" y="1"/>
                    <a:pt x="1017" y="29"/>
                    <a:pt x="941" y="67"/>
                  </a:cubicBezTo>
                  <a:cubicBezTo>
                    <a:pt x="762" y="293"/>
                    <a:pt x="465" y="162"/>
                    <a:pt x="274" y="340"/>
                  </a:cubicBezTo>
                  <a:cubicBezTo>
                    <a:pt x="72" y="495"/>
                    <a:pt x="12" y="733"/>
                    <a:pt x="0" y="1007"/>
                  </a:cubicBezTo>
                  <a:cubicBezTo>
                    <a:pt x="100" y="1169"/>
                    <a:pt x="209" y="1240"/>
                    <a:pt x="323" y="1240"/>
                  </a:cubicBezTo>
                  <a:cubicBezTo>
                    <a:pt x="428" y="1240"/>
                    <a:pt x="535" y="1181"/>
                    <a:pt x="643" y="1079"/>
                  </a:cubicBezTo>
                  <a:cubicBezTo>
                    <a:pt x="652" y="760"/>
                    <a:pt x="754" y="609"/>
                    <a:pt x="941" y="609"/>
                  </a:cubicBezTo>
                  <a:cubicBezTo>
                    <a:pt x="1012" y="609"/>
                    <a:pt x="1096" y="631"/>
                    <a:pt x="1191" y="674"/>
                  </a:cubicBezTo>
                  <a:cubicBezTo>
                    <a:pt x="1286" y="721"/>
                    <a:pt x="1358" y="769"/>
                    <a:pt x="1465" y="781"/>
                  </a:cubicBezTo>
                  <a:cubicBezTo>
                    <a:pt x="1596" y="781"/>
                    <a:pt x="1667" y="698"/>
                    <a:pt x="1715" y="543"/>
                  </a:cubicBezTo>
                  <a:lnTo>
                    <a:pt x="1715" y="459"/>
                  </a:lnTo>
                  <a:cubicBezTo>
                    <a:pt x="1648" y="378"/>
                    <a:pt x="1567" y="364"/>
                    <a:pt x="1484" y="364"/>
                  </a:cubicBezTo>
                  <a:cubicBezTo>
                    <a:pt x="1441" y="364"/>
                    <a:pt x="1397" y="368"/>
                    <a:pt x="1354" y="368"/>
                  </a:cubicBezTo>
                  <a:cubicBezTo>
                    <a:pt x="1274" y="368"/>
                    <a:pt x="1196" y="355"/>
                    <a:pt x="1132" y="281"/>
                  </a:cubicBezTo>
                  <a:cubicBezTo>
                    <a:pt x="1203" y="221"/>
                    <a:pt x="1298" y="138"/>
                    <a:pt x="1370" y="78"/>
                  </a:cubicBezTo>
                  <a:cubicBezTo>
                    <a:pt x="1308" y="23"/>
                    <a:pt x="1241" y="1"/>
                    <a:pt x="1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4"/>
            <p:cNvSpPr/>
            <p:nvPr/>
          </p:nvSpPr>
          <p:spPr>
            <a:xfrm>
              <a:off x="695577" y="-1394095"/>
              <a:ext cx="35379" cy="41186"/>
            </a:xfrm>
            <a:custGeom>
              <a:avLst/>
              <a:gdLst/>
              <a:ahLst/>
              <a:cxnLst/>
              <a:rect l="l" t="t" r="r" b="b"/>
              <a:pathLst>
                <a:path w="1121" h="1305" extrusionOk="0">
                  <a:moveTo>
                    <a:pt x="847" y="0"/>
                  </a:moveTo>
                  <a:cubicBezTo>
                    <a:pt x="786" y="0"/>
                    <a:pt x="725" y="9"/>
                    <a:pt x="668" y="52"/>
                  </a:cubicBezTo>
                  <a:cubicBezTo>
                    <a:pt x="549" y="99"/>
                    <a:pt x="441" y="135"/>
                    <a:pt x="346" y="183"/>
                  </a:cubicBezTo>
                  <a:cubicBezTo>
                    <a:pt x="310" y="218"/>
                    <a:pt x="287" y="254"/>
                    <a:pt x="275" y="314"/>
                  </a:cubicBezTo>
                  <a:cubicBezTo>
                    <a:pt x="299" y="528"/>
                    <a:pt x="120" y="587"/>
                    <a:pt x="60" y="730"/>
                  </a:cubicBezTo>
                  <a:cubicBezTo>
                    <a:pt x="1" y="1016"/>
                    <a:pt x="227" y="1087"/>
                    <a:pt x="334" y="1254"/>
                  </a:cubicBezTo>
                  <a:cubicBezTo>
                    <a:pt x="393" y="1291"/>
                    <a:pt x="455" y="1305"/>
                    <a:pt x="520" y="1305"/>
                  </a:cubicBezTo>
                  <a:cubicBezTo>
                    <a:pt x="561" y="1305"/>
                    <a:pt x="602" y="1299"/>
                    <a:pt x="644" y="1290"/>
                  </a:cubicBezTo>
                  <a:cubicBezTo>
                    <a:pt x="775" y="1230"/>
                    <a:pt x="870" y="1123"/>
                    <a:pt x="930" y="992"/>
                  </a:cubicBezTo>
                  <a:cubicBezTo>
                    <a:pt x="930" y="790"/>
                    <a:pt x="1049" y="635"/>
                    <a:pt x="1025" y="433"/>
                  </a:cubicBezTo>
                  <a:cubicBezTo>
                    <a:pt x="894" y="302"/>
                    <a:pt x="1120" y="123"/>
                    <a:pt x="965" y="4"/>
                  </a:cubicBezTo>
                  <a:cubicBezTo>
                    <a:pt x="927" y="4"/>
                    <a:pt x="887"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4"/>
            <p:cNvSpPr/>
            <p:nvPr/>
          </p:nvSpPr>
          <p:spPr>
            <a:xfrm>
              <a:off x="1209990" y="-1444937"/>
              <a:ext cx="47372" cy="24743"/>
            </a:xfrm>
            <a:custGeom>
              <a:avLst/>
              <a:gdLst/>
              <a:ahLst/>
              <a:cxnLst/>
              <a:rect l="l" t="t" r="r" b="b"/>
              <a:pathLst>
                <a:path w="1501" h="784" extrusionOk="0">
                  <a:moveTo>
                    <a:pt x="223" y="0"/>
                  </a:moveTo>
                  <a:cubicBezTo>
                    <a:pt x="169" y="0"/>
                    <a:pt x="115" y="9"/>
                    <a:pt x="60" y="31"/>
                  </a:cubicBezTo>
                  <a:cubicBezTo>
                    <a:pt x="36" y="31"/>
                    <a:pt x="24" y="31"/>
                    <a:pt x="12" y="55"/>
                  </a:cubicBezTo>
                  <a:cubicBezTo>
                    <a:pt x="1" y="67"/>
                    <a:pt x="1" y="91"/>
                    <a:pt x="24" y="127"/>
                  </a:cubicBezTo>
                  <a:cubicBezTo>
                    <a:pt x="239" y="174"/>
                    <a:pt x="1" y="520"/>
                    <a:pt x="251" y="531"/>
                  </a:cubicBezTo>
                  <a:cubicBezTo>
                    <a:pt x="597" y="542"/>
                    <a:pt x="897" y="784"/>
                    <a:pt x="1241" y="784"/>
                  </a:cubicBezTo>
                  <a:cubicBezTo>
                    <a:pt x="1287" y="784"/>
                    <a:pt x="1334" y="779"/>
                    <a:pt x="1382" y="770"/>
                  </a:cubicBezTo>
                  <a:cubicBezTo>
                    <a:pt x="1501" y="591"/>
                    <a:pt x="1382" y="496"/>
                    <a:pt x="1275" y="412"/>
                  </a:cubicBezTo>
                  <a:lnTo>
                    <a:pt x="834" y="139"/>
                  </a:lnTo>
                  <a:cubicBezTo>
                    <a:pt x="636" y="129"/>
                    <a:pt x="431" y="0"/>
                    <a:pt x="2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4"/>
            <p:cNvSpPr/>
            <p:nvPr/>
          </p:nvSpPr>
          <p:spPr>
            <a:xfrm>
              <a:off x="317215" y="-1001689"/>
              <a:ext cx="32349" cy="46235"/>
            </a:xfrm>
            <a:custGeom>
              <a:avLst/>
              <a:gdLst/>
              <a:ahLst/>
              <a:cxnLst/>
              <a:rect l="l" t="t" r="r" b="b"/>
              <a:pathLst>
                <a:path w="1025" h="1465" extrusionOk="0">
                  <a:moveTo>
                    <a:pt x="0" y="0"/>
                  </a:moveTo>
                  <a:cubicBezTo>
                    <a:pt x="24" y="119"/>
                    <a:pt x="72" y="250"/>
                    <a:pt x="96" y="369"/>
                  </a:cubicBezTo>
                  <a:cubicBezTo>
                    <a:pt x="179" y="655"/>
                    <a:pt x="250" y="941"/>
                    <a:pt x="334" y="1238"/>
                  </a:cubicBezTo>
                  <a:cubicBezTo>
                    <a:pt x="508" y="1387"/>
                    <a:pt x="638" y="1465"/>
                    <a:pt x="739" y="1465"/>
                  </a:cubicBezTo>
                  <a:cubicBezTo>
                    <a:pt x="873" y="1465"/>
                    <a:pt x="956" y="1328"/>
                    <a:pt x="1024" y="1036"/>
                  </a:cubicBezTo>
                  <a:lnTo>
                    <a:pt x="1024" y="1036"/>
                  </a:lnTo>
                  <a:cubicBezTo>
                    <a:pt x="926" y="1075"/>
                    <a:pt x="845" y="1096"/>
                    <a:pt x="782" y="1096"/>
                  </a:cubicBezTo>
                  <a:cubicBezTo>
                    <a:pt x="615" y="1096"/>
                    <a:pt x="572" y="954"/>
                    <a:pt x="667" y="643"/>
                  </a:cubicBezTo>
                  <a:cubicBezTo>
                    <a:pt x="500" y="393"/>
                    <a:pt x="334" y="179"/>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4"/>
            <p:cNvSpPr/>
            <p:nvPr/>
          </p:nvSpPr>
          <p:spPr>
            <a:xfrm>
              <a:off x="663639" y="-1380809"/>
              <a:ext cx="42511" cy="27426"/>
            </a:xfrm>
            <a:custGeom>
              <a:avLst/>
              <a:gdLst/>
              <a:ahLst/>
              <a:cxnLst/>
              <a:rect l="l" t="t" r="r" b="b"/>
              <a:pathLst>
                <a:path w="1347" h="869" extrusionOk="0">
                  <a:moveTo>
                    <a:pt x="739" y="0"/>
                  </a:moveTo>
                  <a:cubicBezTo>
                    <a:pt x="726" y="0"/>
                    <a:pt x="710" y="4"/>
                    <a:pt x="691" y="12"/>
                  </a:cubicBezTo>
                  <a:cubicBezTo>
                    <a:pt x="453" y="59"/>
                    <a:pt x="215" y="119"/>
                    <a:pt x="1" y="285"/>
                  </a:cubicBezTo>
                  <a:cubicBezTo>
                    <a:pt x="96" y="297"/>
                    <a:pt x="239" y="297"/>
                    <a:pt x="251" y="345"/>
                  </a:cubicBezTo>
                  <a:cubicBezTo>
                    <a:pt x="362" y="758"/>
                    <a:pt x="579" y="869"/>
                    <a:pt x="835" y="869"/>
                  </a:cubicBezTo>
                  <a:cubicBezTo>
                    <a:pt x="963" y="869"/>
                    <a:pt x="1100" y="841"/>
                    <a:pt x="1239" y="809"/>
                  </a:cubicBezTo>
                  <a:cubicBezTo>
                    <a:pt x="1255" y="813"/>
                    <a:pt x="1268" y="816"/>
                    <a:pt x="1280" y="816"/>
                  </a:cubicBezTo>
                  <a:cubicBezTo>
                    <a:pt x="1304" y="816"/>
                    <a:pt x="1322" y="805"/>
                    <a:pt x="1346" y="774"/>
                  </a:cubicBezTo>
                  <a:cubicBezTo>
                    <a:pt x="1287" y="595"/>
                    <a:pt x="1108" y="488"/>
                    <a:pt x="1132" y="274"/>
                  </a:cubicBezTo>
                  <a:cubicBezTo>
                    <a:pt x="1120" y="239"/>
                    <a:pt x="1097" y="227"/>
                    <a:pt x="1068" y="227"/>
                  </a:cubicBezTo>
                  <a:cubicBezTo>
                    <a:pt x="1003" y="227"/>
                    <a:pt x="910" y="284"/>
                    <a:pt x="851" y="284"/>
                  </a:cubicBezTo>
                  <a:cubicBezTo>
                    <a:pt x="797" y="284"/>
                    <a:pt x="772" y="237"/>
                    <a:pt x="822" y="59"/>
                  </a:cubicBezTo>
                  <a:cubicBezTo>
                    <a:pt x="790" y="19"/>
                    <a:pt x="768" y="0"/>
                    <a:pt x="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4"/>
            <p:cNvSpPr/>
            <p:nvPr/>
          </p:nvSpPr>
          <p:spPr>
            <a:xfrm>
              <a:off x="650890" y="-1163429"/>
              <a:ext cx="56366" cy="32507"/>
            </a:xfrm>
            <a:custGeom>
              <a:avLst/>
              <a:gdLst/>
              <a:ahLst/>
              <a:cxnLst/>
              <a:rect l="l" t="t" r="r" b="b"/>
              <a:pathLst>
                <a:path w="1786" h="1030" extrusionOk="0">
                  <a:moveTo>
                    <a:pt x="1414" y="0"/>
                  </a:moveTo>
                  <a:cubicBezTo>
                    <a:pt x="1396" y="0"/>
                    <a:pt x="1377" y="2"/>
                    <a:pt x="1357" y="5"/>
                  </a:cubicBezTo>
                  <a:cubicBezTo>
                    <a:pt x="1238" y="65"/>
                    <a:pt x="1167" y="172"/>
                    <a:pt x="1072" y="243"/>
                  </a:cubicBezTo>
                  <a:cubicBezTo>
                    <a:pt x="1012" y="303"/>
                    <a:pt x="964" y="351"/>
                    <a:pt x="905" y="386"/>
                  </a:cubicBezTo>
                  <a:cubicBezTo>
                    <a:pt x="858" y="418"/>
                    <a:pt x="809" y="428"/>
                    <a:pt x="758" y="428"/>
                  </a:cubicBezTo>
                  <a:cubicBezTo>
                    <a:pt x="649" y="428"/>
                    <a:pt x="535" y="379"/>
                    <a:pt x="427" y="379"/>
                  </a:cubicBezTo>
                  <a:cubicBezTo>
                    <a:pt x="357" y="379"/>
                    <a:pt x="289" y="400"/>
                    <a:pt x="226" y="470"/>
                  </a:cubicBezTo>
                  <a:cubicBezTo>
                    <a:pt x="0" y="863"/>
                    <a:pt x="274" y="946"/>
                    <a:pt x="524" y="1029"/>
                  </a:cubicBezTo>
                  <a:cubicBezTo>
                    <a:pt x="964" y="982"/>
                    <a:pt x="1322" y="779"/>
                    <a:pt x="1643" y="434"/>
                  </a:cubicBezTo>
                  <a:cubicBezTo>
                    <a:pt x="1655" y="410"/>
                    <a:pt x="1667" y="386"/>
                    <a:pt x="1703" y="386"/>
                  </a:cubicBezTo>
                  <a:cubicBezTo>
                    <a:pt x="1774" y="386"/>
                    <a:pt x="1786" y="363"/>
                    <a:pt x="1786" y="291"/>
                  </a:cubicBezTo>
                  <a:cubicBezTo>
                    <a:pt x="1679" y="141"/>
                    <a:pt x="1581" y="0"/>
                    <a:pt x="14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4"/>
            <p:cNvSpPr/>
            <p:nvPr/>
          </p:nvSpPr>
          <p:spPr>
            <a:xfrm>
              <a:off x="605792" y="-1127515"/>
              <a:ext cx="45478" cy="37178"/>
            </a:xfrm>
            <a:custGeom>
              <a:avLst/>
              <a:gdLst/>
              <a:ahLst/>
              <a:cxnLst/>
              <a:rect l="l" t="t" r="r" b="b"/>
              <a:pathLst>
                <a:path w="1441" h="1178" extrusionOk="0">
                  <a:moveTo>
                    <a:pt x="1073" y="1"/>
                  </a:moveTo>
                  <a:cubicBezTo>
                    <a:pt x="894" y="1"/>
                    <a:pt x="705" y="141"/>
                    <a:pt x="524" y="225"/>
                  </a:cubicBezTo>
                  <a:cubicBezTo>
                    <a:pt x="405" y="320"/>
                    <a:pt x="334" y="487"/>
                    <a:pt x="227" y="606"/>
                  </a:cubicBezTo>
                  <a:cubicBezTo>
                    <a:pt x="143" y="737"/>
                    <a:pt x="0" y="856"/>
                    <a:pt x="48" y="1058"/>
                  </a:cubicBezTo>
                  <a:cubicBezTo>
                    <a:pt x="84" y="1094"/>
                    <a:pt x="96" y="1130"/>
                    <a:pt x="107" y="1177"/>
                  </a:cubicBezTo>
                  <a:cubicBezTo>
                    <a:pt x="203" y="1141"/>
                    <a:pt x="286" y="1118"/>
                    <a:pt x="358" y="1058"/>
                  </a:cubicBezTo>
                  <a:cubicBezTo>
                    <a:pt x="477" y="975"/>
                    <a:pt x="608" y="939"/>
                    <a:pt x="703" y="796"/>
                  </a:cubicBezTo>
                  <a:cubicBezTo>
                    <a:pt x="869" y="701"/>
                    <a:pt x="1048" y="606"/>
                    <a:pt x="1167" y="427"/>
                  </a:cubicBezTo>
                  <a:cubicBezTo>
                    <a:pt x="1239" y="415"/>
                    <a:pt x="1298" y="415"/>
                    <a:pt x="1358" y="415"/>
                  </a:cubicBezTo>
                  <a:cubicBezTo>
                    <a:pt x="1417" y="403"/>
                    <a:pt x="1441" y="356"/>
                    <a:pt x="1429" y="284"/>
                  </a:cubicBezTo>
                  <a:cubicBezTo>
                    <a:pt x="1320" y="72"/>
                    <a:pt x="1199" y="1"/>
                    <a:pt x="1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4"/>
            <p:cNvSpPr/>
            <p:nvPr/>
          </p:nvSpPr>
          <p:spPr>
            <a:xfrm>
              <a:off x="853404" y="-1260600"/>
              <a:ext cx="39860" cy="20325"/>
            </a:xfrm>
            <a:custGeom>
              <a:avLst/>
              <a:gdLst/>
              <a:ahLst/>
              <a:cxnLst/>
              <a:rect l="l" t="t" r="r" b="b"/>
              <a:pathLst>
                <a:path w="1263" h="644" extrusionOk="0">
                  <a:moveTo>
                    <a:pt x="334" y="1"/>
                  </a:moveTo>
                  <a:cubicBezTo>
                    <a:pt x="535" y="302"/>
                    <a:pt x="566" y="484"/>
                    <a:pt x="286" y="484"/>
                  </a:cubicBezTo>
                  <a:cubicBezTo>
                    <a:pt x="234" y="484"/>
                    <a:pt x="171" y="478"/>
                    <a:pt x="96" y="465"/>
                  </a:cubicBezTo>
                  <a:cubicBezTo>
                    <a:pt x="91" y="464"/>
                    <a:pt x="86" y="464"/>
                    <a:pt x="82" y="464"/>
                  </a:cubicBezTo>
                  <a:cubicBezTo>
                    <a:pt x="11" y="464"/>
                    <a:pt x="1" y="554"/>
                    <a:pt x="1" y="644"/>
                  </a:cubicBezTo>
                  <a:cubicBezTo>
                    <a:pt x="334" y="632"/>
                    <a:pt x="655" y="596"/>
                    <a:pt x="989" y="584"/>
                  </a:cubicBezTo>
                  <a:cubicBezTo>
                    <a:pt x="999" y="522"/>
                    <a:pt x="1019" y="487"/>
                    <a:pt x="1063" y="487"/>
                  </a:cubicBezTo>
                  <a:cubicBezTo>
                    <a:pt x="1069" y="487"/>
                    <a:pt x="1076" y="487"/>
                    <a:pt x="1084" y="489"/>
                  </a:cubicBezTo>
                  <a:cubicBezTo>
                    <a:pt x="1144" y="477"/>
                    <a:pt x="1203" y="465"/>
                    <a:pt x="1251" y="394"/>
                  </a:cubicBezTo>
                  <a:cubicBezTo>
                    <a:pt x="1263" y="334"/>
                    <a:pt x="1263" y="286"/>
                    <a:pt x="1227" y="251"/>
                  </a:cubicBezTo>
                  <a:cubicBezTo>
                    <a:pt x="1207" y="253"/>
                    <a:pt x="1188" y="254"/>
                    <a:pt x="1169" y="254"/>
                  </a:cubicBezTo>
                  <a:cubicBezTo>
                    <a:pt x="864" y="254"/>
                    <a:pt x="625" y="1"/>
                    <a:pt x="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4"/>
            <p:cNvSpPr/>
            <p:nvPr/>
          </p:nvSpPr>
          <p:spPr>
            <a:xfrm>
              <a:off x="643000" y="-1371435"/>
              <a:ext cx="24427" cy="36894"/>
            </a:xfrm>
            <a:custGeom>
              <a:avLst/>
              <a:gdLst/>
              <a:ahLst/>
              <a:cxnLst/>
              <a:rect l="l" t="t" r="r" b="b"/>
              <a:pathLst>
                <a:path w="774" h="1169" extrusionOk="0">
                  <a:moveTo>
                    <a:pt x="572" y="0"/>
                  </a:moveTo>
                  <a:lnTo>
                    <a:pt x="572" y="0"/>
                  </a:lnTo>
                  <a:cubicBezTo>
                    <a:pt x="369" y="48"/>
                    <a:pt x="191" y="107"/>
                    <a:pt x="0" y="155"/>
                  </a:cubicBezTo>
                  <a:cubicBezTo>
                    <a:pt x="298" y="274"/>
                    <a:pt x="191" y="631"/>
                    <a:pt x="333" y="846"/>
                  </a:cubicBezTo>
                  <a:cubicBezTo>
                    <a:pt x="274" y="941"/>
                    <a:pt x="274" y="1024"/>
                    <a:pt x="310" y="1120"/>
                  </a:cubicBezTo>
                  <a:cubicBezTo>
                    <a:pt x="352" y="1153"/>
                    <a:pt x="395" y="1169"/>
                    <a:pt x="435" y="1169"/>
                  </a:cubicBezTo>
                  <a:cubicBezTo>
                    <a:pt x="496" y="1169"/>
                    <a:pt x="552" y="1132"/>
                    <a:pt x="595" y="1060"/>
                  </a:cubicBezTo>
                  <a:cubicBezTo>
                    <a:pt x="536" y="786"/>
                    <a:pt x="643" y="572"/>
                    <a:pt x="774" y="358"/>
                  </a:cubicBezTo>
                  <a:cubicBezTo>
                    <a:pt x="643" y="286"/>
                    <a:pt x="548" y="179"/>
                    <a:pt x="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4"/>
            <p:cNvSpPr/>
            <p:nvPr/>
          </p:nvSpPr>
          <p:spPr>
            <a:xfrm>
              <a:off x="1143874" y="-1455982"/>
              <a:ext cx="54883" cy="14265"/>
            </a:xfrm>
            <a:custGeom>
              <a:avLst/>
              <a:gdLst/>
              <a:ahLst/>
              <a:cxnLst/>
              <a:rect l="l" t="t" r="r" b="b"/>
              <a:pathLst>
                <a:path w="1739" h="452" extrusionOk="0">
                  <a:moveTo>
                    <a:pt x="369" y="0"/>
                  </a:moveTo>
                  <a:cubicBezTo>
                    <a:pt x="340" y="36"/>
                    <a:pt x="309" y="48"/>
                    <a:pt x="278" y="48"/>
                  </a:cubicBezTo>
                  <a:cubicBezTo>
                    <a:pt x="222" y="48"/>
                    <a:pt x="163" y="8"/>
                    <a:pt x="107" y="8"/>
                  </a:cubicBezTo>
                  <a:cubicBezTo>
                    <a:pt x="83" y="8"/>
                    <a:pt x="59" y="16"/>
                    <a:pt x="36" y="36"/>
                  </a:cubicBezTo>
                  <a:cubicBezTo>
                    <a:pt x="0" y="131"/>
                    <a:pt x="36" y="179"/>
                    <a:pt x="131" y="215"/>
                  </a:cubicBezTo>
                  <a:cubicBezTo>
                    <a:pt x="408" y="390"/>
                    <a:pt x="700" y="451"/>
                    <a:pt x="999" y="451"/>
                  </a:cubicBezTo>
                  <a:cubicBezTo>
                    <a:pt x="1227" y="451"/>
                    <a:pt x="1459" y="416"/>
                    <a:pt x="1691" y="370"/>
                  </a:cubicBezTo>
                  <a:cubicBezTo>
                    <a:pt x="1703" y="370"/>
                    <a:pt x="1703" y="358"/>
                    <a:pt x="1715" y="334"/>
                  </a:cubicBezTo>
                  <a:cubicBezTo>
                    <a:pt x="1738" y="298"/>
                    <a:pt x="1715" y="286"/>
                    <a:pt x="1691" y="250"/>
                  </a:cubicBezTo>
                  <a:cubicBezTo>
                    <a:pt x="1629" y="237"/>
                    <a:pt x="1565" y="232"/>
                    <a:pt x="1500" y="232"/>
                  </a:cubicBezTo>
                  <a:cubicBezTo>
                    <a:pt x="1322" y="232"/>
                    <a:pt x="1136" y="269"/>
                    <a:pt x="955" y="269"/>
                  </a:cubicBezTo>
                  <a:cubicBezTo>
                    <a:pt x="746" y="269"/>
                    <a:pt x="544" y="219"/>
                    <a:pt x="3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4"/>
            <p:cNvSpPr/>
            <p:nvPr/>
          </p:nvSpPr>
          <p:spPr>
            <a:xfrm>
              <a:off x="487414" y="-1304183"/>
              <a:ext cx="21461" cy="24680"/>
            </a:xfrm>
            <a:custGeom>
              <a:avLst/>
              <a:gdLst/>
              <a:ahLst/>
              <a:cxnLst/>
              <a:rect l="l" t="t" r="r" b="b"/>
              <a:pathLst>
                <a:path w="680" h="782" extrusionOk="0">
                  <a:moveTo>
                    <a:pt x="501" y="1"/>
                  </a:moveTo>
                  <a:lnTo>
                    <a:pt x="501" y="1"/>
                  </a:lnTo>
                  <a:cubicBezTo>
                    <a:pt x="346" y="72"/>
                    <a:pt x="203" y="167"/>
                    <a:pt x="60" y="227"/>
                  </a:cubicBezTo>
                  <a:cubicBezTo>
                    <a:pt x="1" y="310"/>
                    <a:pt x="1" y="382"/>
                    <a:pt x="60" y="477"/>
                  </a:cubicBezTo>
                  <a:cubicBezTo>
                    <a:pt x="120" y="560"/>
                    <a:pt x="203" y="655"/>
                    <a:pt x="275" y="739"/>
                  </a:cubicBezTo>
                  <a:cubicBezTo>
                    <a:pt x="322" y="739"/>
                    <a:pt x="370" y="781"/>
                    <a:pt x="421" y="781"/>
                  </a:cubicBezTo>
                  <a:cubicBezTo>
                    <a:pt x="447" y="781"/>
                    <a:pt x="473" y="770"/>
                    <a:pt x="501" y="739"/>
                  </a:cubicBezTo>
                  <a:cubicBezTo>
                    <a:pt x="680" y="501"/>
                    <a:pt x="406" y="251"/>
                    <a:pt x="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4"/>
            <p:cNvSpPr/>
            <p:nvPr/>
          </p:nvSpPr>
          <p:spPr>
            <a:xfrm>
              <a:off x="1280619" y="-1404131"/>
              <a:ext cx="16569" cy="35726"/>
            </a:xfrm>
            <a:custGeom>
              <a:avLst/>
              <a:gdLst/>
              <a:ahLst/>
              <a:cxnLst/>
              <a:rect l="l" t="t" r="r" b="b"/>
              <a:pathLst>
                <a:path w="525" h="1132" extrusionOk="0">
                  <a:moveTo>
                    <a:pt x="1" y="0"/>
                  </a:moveTo>
                  <a:lnTo>
                    <a:pt x="1" y="0"/>
                  </a:lnTo>
                  <a:cubicBezTo>
                    <a:pt x="25" y="251"/>
                    <a:pt x="96" y="489"/>
                    <a:pt x="25" y="739"/>
                  </a:cubicBezTo>
                  <a:cubicBezTo>
                    <a:pt x="132" y="870"/>
                    <a:pt x="251" y="989"/>
                    <a:pt x="346" y="1132"/>
                  </a:cubicBezTo>
                  <a:cubicBezTo>
                    <a:pt x="525" y="655"/>
                    <a:pt x="215" y="358"/>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4"/>
            <p:cNvSpPr/>
            <p:nvPr/>
          </p:nvSpPr>
          <p:spPr>
            <a:xfrm>
              <a:off x="210861" y="-1080997"/>
              <a:ext cx="25974" cy="23702"/>
            </a:xfrm>
            <a:custGeom>
              <a:avLst/>
              <a:gdLst/>
              <a:ahLst/>
              <a:cxnLst/>
              <a:rect l="l" t="t" r="r" b="b"/>
              <a:pathLst>
                <a:path w="823" h="751" extrusionOk="0">
                  <a:moveTo>
                    <a:pt x="251" y="1"/>
                  </a:moveTo>
                  <a:cubicBezTo>
                    <a:pt x="168" y="72"/>
                    <a:pt x="96" y="156"/>
                    <a:pt x="1" y="239"/>
                  </a:cubicBezTo>
                  <a:cubicBezTo>
                    <a:pt x="156" y="632"/>
                    <a:pt x="644" y="370"/>
                    <a:pt x="787" y="751"/>
                  </a:cubicBezTo>
                  <a:cubicBezTo>
                    <a:pt x="822" y="560"/>
                    <a:pt x="775" y="394"/>
                    <a:pt x="668" y="251"/>
                  </a:cubicBezTo>
                  <a:cubicBezTo>
                    <a:pt x="513" y="239"/>
                    <a:pt x="370" y="144"/>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4"/>
            <p:cNvSpPr/>
            <p:nvPr/>
          </p:nvSpPr>
          <p:spPr>
            <a:xfrm>
              <a:off x="197354" y="-1020498"/>
              <a:ext cx="24838" cy="17011"/>
            </a:xfrm>
            <a:custGeom>
              <a:avLst/>
              <a:gdLst/>
              <a:ahLst/>
              <a:cxnLst/>
              <a:rect l="l" t="t" r="r" b="b"/>
              <a:pathLst>
                <a:path w="787" h="539" extrusionOk="0">
                  <a:moveTo>
                    <a:pt x="346" y="1"/>
                  </a:moveTo>
                  <a:lnTo>
                    <a:pt x="346" y="1"/>
                  </a:lnTo>
                  <a:cubicBezTo>
                    <a:pt x="226" y="48"/>
                    <a:pt x="84" y="108"/>
                    <a:pt x="0" y="239"/>
                  </a:cubicBezTo>
                  <a:cubicBezTo>
                    <a:pt x="24" y="469"/>
                    <a:pt x="109" y="538"/>
                    <a:pt x="204" y="538"/>
                  </a:cubicBezTo>
                  <a:cubicBezTo>
                    <a:pt x="302" y="538"/>
                    <a:pt x="410" y="466"/>
                    <a:pt x="476" y="417"/>
                  </a:cubicBezTo>
                  <a:cubicBezTo>
                    <a:pt x="786" y="156"/>
                    <a:pt x="298" y="179"/>
                    <a:pt x="3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4"/>
            <p:cNvSpPr/>
            <p:nvPr/>
          </p:nvSpPr>
          <p:spPr>
            <a:xfrm>
              <a:off x="229292" y="-958106"/>
              <a:ext cx="20703" cy="14297"/>
            </a:xfrm>
            <a:custGeom>
              <a:avLst/>
              <a:gdLst/>
              <a:ahLst/>
              <a:cxnLst/>
              <a:rect l="l" t="t" r="r" b="b"/>
              <a:pathLst>
                <a:path w="656" h="453" extrusionOk="0">
                  <a:moveTo>
                    <a:pt x="0" y="0"/>
                  </a:moveTo>
                  <a:cubicBezTo>
                    <a:pt x="0" y="453"/>
                    <a:pt x="310" y="369"/>
                    <a:pt x="548" y="405"/>
                  </a:cubicBezTo>
                  <a:cubicBezTo>
                    <a:pt x="596" y="310"/>
                    <a:pt x="619" y="226"/>
                    <a:pt x="655" y="131"/>
                  </a:cubicBezTo>
                  <a:cubicBezTo>
                    <a:pt x="441" y="95"/>
                    <a:pt x="226" y="48"/>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4"/>
            <p:cNvSpPr/>
            <p:nvPr/>
          </p:nvSpPr>
          <p:spPr>
            <a:xfrm>
              <a:off x="742569" y="-1408644"/>
              <a:ext cx="27457" cy="17895"/>
            </a:xfrm>
            <a:custGeom>
              <a:avLst/>
              <a:gdLst/>
              <a:ahLst/>
              <a:cxnLst/>
              <a:rect l="l" t="t" r="r" b="b"/>
              <a:pathLst>
                <a:path w="870" h="567" extrusionOk="0">
                  <a:moveTo>
                    <a:pt x="726" y="1"/>
                  </a:moveTo>
                  <a:lnTo>
                    <a:pt x="726" y="1"/>
                  </a:lnTo>
                  <a:cubicBezTo>
                    <a:pt x="476" y="24"/>
                    <a:pt x="250" y="155"/>
                    <a:pt x="0" y="274"/>
                  </a:cubicBezTo>
                  <a:cubicBezTo>
                    <a:pt x="24" y="298"/>
                    <a:pt x="60" y="334"/>
                    <a:pt x="107" y="358"/>
                  </a:cubicBezTo>
                  <a:cubicBezTo>
                    <a:pt x="215" y="405"/>
                    <a:pt x="298" y="501"/>
                    <a:pt x="381" y="560"/>
                  </a:cubicBezTo>
                  <a:cubicBezTo>
                    <a:pt x="397" y="564"/>
                    <a:pt x="413" y="567"/>
                    <a:pt x="428" y="567"/>
                  </a:cubicBezTo>
                  <a:cubicBezTo>
                    <a:pt x="459" y="567"/>
                    <a:pt x="488" y="556"/>
                    <a:pt x="512" y="524"/>
                  </a:cubicBezTo>
                  <a:cubicBezTo>
                    <a:pt x="869" y="501"/>
                    <a:pt x="572" y="120"/>
                    <a:pt x="7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4"/>
            <p:cNvSpPr/>
            <p:nvPr/>
          </p:nvSpPr>
          <p:spPr>
            <a:xfrm>
              <a:off x="479903" y="-1031576"/>
              <a:ext cx="19946" cy="13760"/>
            </a:xfrm>
            <a:custGeom>
              <a:avLst/>
              <a:gdLst/>
              <a:ahLst/>
              <a:cxnLst/>
              <a:rect l="l" t="t" r="r" b="b"/>
              <a:pathLst>
                <a:path w="632" h="436" extrusionOk="0">
                  <a:moveTo>
                    <a:pt x="454" y="0"/>
                  </a:moveTo>
                  <a:cubicBezTo>
                    <a:pt x="410" y="0"/>
                    <a:pt x="359" y="17"/>
                    <a:pt x="298" y="54"/>
                  </a:cubicBezTo>
                  <a:lnTo>
                    <a:pt x="84" y="54"/>
                  </a:lnTo>
                  <a:cubicBezTo>
                    <a:pt x="1" y="197"/>
                    <a:pt x="120" y="233"/>
                    <a:pt x="179" y="304"/>
                  </a:cubicBezTo>
                  <a:cubicBezTo>
                    <a:pt x="215" y="352"/>
                    <a:pt x="263" y="399"/>
                    <a:pt x="286" y="435"/>
                  </a:cubicBezTo>
                  <a:cubicBezTo>
                    <a:pt x="394" y="399"/>
                    <a:pt x="513" y="340"/>
                    <a:pt x="632" y="292"/>
                  </a:cubicBezTo>
                  <a:cubicBezTo>
                    <a:pt x="623" y="112"/>
                    <a:pt x="565" y="0"/>
                    <a:pt x="4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4"/>
            <p:cNvSpPr/>
            <p:nvPr/>
          </p:nvSpPr>
          <p:spPr>
            <a:xfrm>
              <a:off x="703151" y="-1165418"/>
              <a:ext cx="16885" cy="15054"/>
            </a:xfrm>
            <a:custGeom>
              <a:avLst/>
              <a:gdLst/>
              <a:ahLst/>
              <a:cxnLst/>
              <a:rect l="l" t="t" r="r" b="b"/>
              <a:pathLst>
                <a:path w="535" h="477" extrusionOk="0">
                  <a:moveTo>
                    <a:pt x="229" y="1"/>
                  </a:moveTo>
                  <a:cubicBezTo>
                    <a:pt x="46" y="1"/>
                    <a:pt x="0" y="155"/>
                    <a:pt x="11" y="366"/>
                  </a:cubicBezTo>
                  <a:cubicBezTo>
                    <a:pt x="35" y="390"/>
                    <a:pt x="35" y="426"/>
                    <a:pt x="47" y="449"/>
                  </a:cubicBezTo>
                  <a:cubicBezTo>
                    <a:pt x="92" y="468"/>
                    <a:pt x="132" y="476"/>
                    <a:pt x="169" y="476"/>
                  </a:cubicBezTo>
                  <a:cubicBezTo>
                    <a:pt x="346" y="476"/>
                    <a:pt x="436" y="288"/>
                    <a:pt x="535" y="140"/>
                  </a:cubicBezTo>
                  <a:lnTo>
                    <a:pt x="309" y="9"/>
                  </a:lnTo>
                  <a:cubicBezTo>
                    <a:pt x="280" y="3"/>
                    <a:pt x="253" y="1"/>
                    <a:pt x="2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4"/>
            <p:cNvSpPr/>
            <p:nvPr/>
          </p:nvSpPr>
          <p:spPr>
            <a:xfrm>
              <a:off x="1268343" y="-1353415"/>
              <a:ext cx="20956" cy="12656"/>
            </a:xfrm>
            <a:custGeom>
              <a:avLst/>
              <a:gdLst/>
              <a:ahLst/>
              <a:cxnLst/>
              <a:rect l="l" t="t" r="r" b="b"/>
              <a:pathLst>
                <a:path w="664" h="401" extrusionOk="0">
                  <a:moveTo>
                    <a:pt x="640" y="1"/>
                  </a:moveTo>
                  <a:cubicBezTo>
                    <a:pt x="471" y="60"/>
                    <a:pt x="344" y="170"/>
                    <a:pt x="182" y="170"/>
                  </a:cubicBezTo>
                  <a:cubicBezTo>
                    <a:pt x="149" y="170"/>
                    <a:pt x="116" y="165"/>
                    <a:pt x="80" y="156"/>
                  </a:cubicBezTo>
                  <a:lnTo>
                    <a:pt x="80" y="156"/>
                  </a:lnTo>
                  <a:cubicBezTo>
                    <a:pt x="18" y="292"/>
                    <a:pt x="1" y="400"/>
                    <a:pt x="135" y="400"/>
                  </a:cubicBezTo>
                  <a:cubicBezTo>
                    <a:pt x="154" y="400"/>
                    <a:pt x="175" y="398"/>
                    <a:pt x="199" y="394"/>
                  </a:cubicBezTo>
                  <a:cubicBezTo>
                    <a:pt x="438" y="394"/>
                    <a:pt x="664" y="370"/>
                    <a:pt x="6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4"/>
            <p:cNvSpPr/>
            <p:nvPr/>
          </p:nvSpPr>
          <p:spPr>
            <a:xfrm>
              <a:off x="476904" y="-1297808"/>
              <a:ext cx="11677" cy="12813"/>
            </a:xfrm>
            <a:custGeom>
              <a:avLst/>
              <a:gdLst/>
              <a:ahLst/>
              <a:cxnLst/>
              <a:rect l="l" t="t" r="r" b="b"/>
              <a:pathLst>
                <a:path w="370" h="406" extrusionOk="0">
                  <a:moveTo>
                    <a:pt x="370" y="37"/>
                  </a:moveTo>
                  <a:cubicBezTo>
                    <a:pt x="251" y="60"/>
                    <a:pt x="96" y="1"/>
                    <a:pt x="24" y="168"/>
                  </a:cubicBezTo>
                  <a:cubicBezTo>
                    <a:pt x="12" y="168"/>
                    <a:pt x="0" y="180"/>
                    <a:pt x="0" y="215"/>
                  </a:cubicBezTo>
                  <a:cubicBezTo>
                    <a:pt x="0" y="239"/>
                    <a:pt x="12" y="275"/>
                    <a:pt x="36" y="287"/>
                  </a:cubicBezTo>
                  <a:cubicBezTo>
                    <a:pt x="143" y="334"/>
                    <a:pt x="262" y="358"/>
                    <a:pt x="370" y="406"/>
                  </a:cubicBezTo>
                  <a:lnTo>
                    <a:pt x="370" y="287"/>
                  </a:lnTo>
                  <a:lnTo>
                    <a:pt x="370" y="3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4"/>
            <p:cNvSpPr/>
            <p:nvPr/>
          </p:nvSpPr>
          <p:spPr>
            <a:xfrm>
              <a:off x="1161137" y="-1316586"/>
              <a:ext cx="15054" cy="19946"/>
            </a:xfrm>
            <a:custGeom>
              <a:avLst/>
              <a:gdLst/>
              <a:ahLst/>
              <a:cxnLst/>
              <a:rect l="l" t="t" r="r" b="b"/>
              <a:pathLst>
                <a:path w="477" h="632" extrusionOk="0">
                  <a:moveTo>
                    <a:pt x="251" y="1"/>
                  </a:moveTo>
                  <a:cubicBezTo>
                    <a:pt x="358" y="215"/>
                    <a:pt x="1" y="417"/>
                    <a:pt x="251" y="632"/>
                  </a:cubicBezTo>
                  <a:cubicBezTo>
                    <a:pt x="287" y="632"/>
                    <a:pt x="322" y="632"/>
                    <a:pt x="358" y="620"/>
                  </a:cubicBezTo>
                  <a:cubicBezTo>
                    <a:pt x="322" y="405"/>
                    <a:pt x="477" y="167"/>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4"/>
            <p:cNvSpPr/>
            <p:nvPr/>
          </p:nvSpPr>
          <p:spPr>
            <a:xfrm>
              <a:off x="306328" y="-1173055"/>
              <a:ext cx="9026" cy="7353"/>
            </a:xfrm>
            <a:custGeom>
              <a:avLst/>
              <a:gdLst/>
              <a:ahLst/>
              <a:cxnLst/>
              <a:rect l="l" t="t" r="r" b="b"/>
              <a:pathLst>
                <a:path w="286" h="233" extrusionOk="0">
                  <a:moveTo>
                    <a:pt x="48" y="1"/>
                  </a:moveTo>
                  <a:cubicBezTo>
                    <a:pt x="24" y="37"/>
                    <a:pt x="12" y="72"/>
                    <a:pt x="0" y="120"/>
                  </a:cubicBezTo>
                  <a:cubicBezTo>
                    <a:pt x="45" y="183"/>
                    <a:pt x="97" y="232"/>
                    <a:pt x="155" y="232"/>
                  </a:cubicBezTo>
                  <a:cubicBezTo>
                    <a:pt x="174" y="232"/>
                    <a:pt x="194" y="227"/>
                    <a:pt x="214" y="215"/>
                  </a:cubicBezTo>
                  <a:cubicBezTo>
                    <a:pt x="250" y="203"/>
                    <a:pt x="262" y="132"/>
                    <a:pt x="286" y="84"/>
                  </a:cubicBezTo>
                  <a:cubicBezTo>
                    <a:pt x="202" y="60"/>
                    <a:pt x="119" y="25"/>
                    <a:pt x="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4"/>
            <p:cNvSpPr/>
            <p:nvPr/>
          </p:nvSpPr>
          <p:spPr>
            <a:xfrm>
              <a:off x="1004067" y="-1480409"/>
              <a:ext cx="69558" cy="43048"/>
            </a:xfrm>
            <a:custGeom>
              <a:avLst/>
              <a:gdLst/>
              <a:ahLst/>
              <a:cxnLst/>
              <a:rect l="l" t="t" r="r" b="b"/>
              <a:pathLst>
                <a:path w="2204" h="1364" extrusionOk="0">
                  <a:moveTo>
                    <a:pt x="1215" y="1"/>
                  </a:moveTo>
                  <a:cubicBezTo>
                    <a:pt x="1157" y="26"/>
                    <a:pt x="1096" y="31"/>
                    <a:pt x="1035" y="31"/>
                  </a:cubicBezTo>
                  <a:cubicBezTo>
                    <a:pt x="990" y="31"/>
                    <a:pt x="946" y="29"/>
                    <a:pt x="901" y="29"/>
                  </a:cubicBezTo>
                  <a:cubicBezTo>
                    <a:pt x="808" y="29"/>
                    <a:pt x="716" y="41"/>
                    <a:pt x="632" y="120"/>
                  </a:cubicBezTo>
                  <a:cubicBezTo>
                    <a:pt x="680" y="203"/>
                    <a:pt x="751" y="191"/>
                    <a:pt x="822" y="203"/>
                  </a:cubicBezTo>
                  <a:cubicBezTo>
                    <a:pt x="1037" y="251"/>
                    <a:pt x="1096" y="393"/>
                    <a:pt x="1013" y="608"/>
                  </a:cubicBezTo>
                  <a:cubicBezTo>
                    <a:pt x="1013" y="608"/>
                    <a:pt x="1001" y="643"/>
                    <a:pt x="977" y="643"/>
                  </a:cubicBezTo>
                  <a:lnTo>
                    <a:pt x="882" y="643"/>
                  </a:lnTo>
                  <a:cubicBezTo>
                    <a:pt x="700" y="408"/>
                    <a:pt x="634" y="323"/>
                    <a:pt x="542" y="323"/>
                  </a:cubicBezTo>
                  <a:cubicBezTo>
                    <a:pt x="490" y="323"/>
                    <a:pt x="429" y="350"/>
                    <a:pt x="334" y="393"/>
                  </a:cubicBezTo>
                  <a:cubicBezTo>
                    <a:pt x="1" y="524"/>
                    <a:pt x="406" y="560"/>
                    <a:pt x="358" y="667"/>
                  </a:cubicBezTo>
                  <a:cubicBezTo>
                    <a:pt x="644" y="774"/>
                    <a:pt x="632" y="941"/>
                    <a:pt x="453" y="1144"/>
                  </a:cubicBezTo>
                  <a:cubicBezTo>
                    <a:pt x="418" y="1203"/>
                    <a:pt x="441" y="1263"/>
                    <a:pt x="441" y="1322"/>
                  </a:cubicBezTo>
                  <a:cubicBezTo>
                    <a:pt x="537" y="1352"/>
                    <a:pt x="631" y="1364"/>
                    <a:pt x="722" y="1364"/>
                  </a:cubicBezTo>
                  <a:cubicBezTo>
                    <a:pt x="1108" y="1364"/>
                    <a:pt x="1462" y="1149"/>
                    <a:pt x="1846" y="1120"/>
                  </a:cubicBezTo>
                  <a:cubicBezTo>
                    <a:pt x="1989" y="1024"/>
                    <a:pt x="2108" y="917"/>
                    <a:pt x="2204" y="786"/>
                  </a:cubicBezTo>
                  <a:lnTo>
                    <a:pt x="2204" y="655"/>
                  </a:lnTo>
                  <a:cubicBezTo>
                    <a:pt x="2192" y="643"/>
                    <a:pt x="2180" y="608"/>
                    <a:pt x="2168" y="596"/>
                  </a:cubicBezTo>
                  <a:cubicBezTo>
                    <a:pt x="2073" y="512"/>
                    <a:pt x="1942" y="536"/>
                    <a:pt x="1882" y="405"/>
                  </a:cubicBezTo>
                  <a:cubicBezTo>
                    <a:pt x="1704" y="166"/>
                    <a:pt x="1788" y="142"/>
                    <a:pt x="1902" y="142"/>
                  </a:cubicBezTo>
                  <a:cubicBezTo>
                    <a:pt x="1932" y="142"/>
                    <a:pt x="1963" y="144"/>
                    <a:pt x="1992" y="144"/>
                  </a:cubicBezTo>
                  <a:cubicBezTo>
                    <a:pt x="2070" y="144"/>
                    <a:pt x="2133" y="132"/>
                    <a:pt x="2108" y="48"/>
                  </a:cubicBezTo>
                  <a:lnTo>
                    <a:pt x="121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4"/>
            <p:cNvSpPr/>
            <p:nvPr/>
          </p:nvSpPr>
          <p:spPr>
            <a:xfrm>
              <a:off x="1014987" y="-1476653"/>
              <a:ext cx="27804" cy="26668"/>
            </a:xfrm>
            <a:custGeom>
              <a:avLst/>
              <a:gdLst/>
              <a:ahLst/>
              <a:cxnLst/>
              <a:rect l="l" t="t" r="r" b="b"/>
              <a:pathLst>
                <a:path w="881" h="845" extrusionOk="0">
                  <a:moveTo>
                    <a:pt x="298" y="1"/>
                  </a:moveTo>
                  <a:cubicBezTo>
                    <a:pt x="238" y="12"/>
                    <a:pt x="167" y="12"/>
                    <a:pt x="107" y="48"/>
                  </a:cubicBezTo>
                  <a:cubicBezTo>
                    <a:pt x="72" y="120"/>
                    <a:pt x="36" y="215"/>
                    <a:pt x="0" y="286"/>
                  </a:cubicBezTo>
                  <a:cubicBezTo>
                    <a:pt x="24" y="295"/>
                    <a:pt x="48" y="299"/>
                    <a:pt x="71" y="299"/>
                  </a:cubicBezTo>
                  <a:cubicBezTo>
                    <a:pt x="186" y="299"/>
                    <a:pt x="298" y="211"/>
                    <a:pt x="416" y="211"/>
                  </a:cubicBezTo>
                  <a:cubicBezTo>
                    <a:pt x="467" y="211"/>
                    <a:pt x="518" y="227"/>
                    <a:pt x="572" y="274"/>
                  </a:cubicBezTo>
                  <a:cubicBezTo>
                    <a:pt x="631" y="393"/>
                    <a:pt x="524" y="417"/>
                    <a:pt x="476" y="465"/>
                  </a:cubicBezTo>
                  <a:cubicBezTo>
                    <a:pt x="393" y="548"/>
                    <a:pt x="298" y="655"/>
                    <a:pt x="405" y="774"/>
                  </a:cubicBezTo>
                  <a:cubicBezTo>
                    <a:pt x="445" y="825"/>
                    <a:pt x="473" y="845"/>
                    <a:pt x="493" y="845"/>
                  </a:cubicBezTo>
                  <a:cubicBezTo>
                    <a:pt x="560" y="845"/>
                    <a:pt x="546" y="631"/>
                    <a:pt x="643" y="631"/>
                  </a:cubicBezTo>
                  <a:cubicBezTo>
                    <a:pt x="647" y="631"/>
                    <a:pt x="651" y="631"/>
                    <a:pt x="655" y="632"/>
                  </a:cubicBezTo>
                  <a:cubicBezTo>
                    <a:pt x="659" y="632"/>
                    <a:pt x="662" y="632"/>
                    <a:pt x="666" y="632"/>
                  </a:cubicBezTo>
                  <a:cubicBezTo>
                    <a:pt x="880" y="632"/>
                    <a:pt x="845" y="273"/>
                    <a:pt x="822" y="179"/>
                  </a:cubicBezTo>
                  <a:cubicBezTo>
                    <a:pt x="787" y="34"/>
                    <a:pt x="704" y="5"/>
                    <a:pt x="608" y="5"/>
                  </a:cubicBezTo>
                  <a:cubicBezTo>
                    <a:pt x="543" y="5"/>
                    <a:pt x="472" y="18"/>
                    <a:pt x="405" y="18"/>
                  </a:cubicBezTo>
                  <a:cubicBezTo>
                    <a:pt x="368" y="18"/>
                    <a:pt x="331" y="14"/>
                    <a:pt x="2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4"/>
            <p:cNvSpPr/>
            <p:nvPr/>
          </p:nvSpPr>
          <p:spPr>
            <a:xfrm>
              <a:off x="496818" y="-1306077"/>
              <a:ext cx="102602" cy="75334"/>
            </a:xfrm>
            <a:custGeom>
              <a:avLst/>
              <a:gdLst/>
              <a:ahLst/>
              <a:cxnLst/>
              <a:rect l="l" t="t" r="r" b="b"/>
              <a:pathLst>
                <a:path w="3251" h="2387" extrusionOk="0">
                  <a:moveTo>
                    <a:pt x="2022" y="0"/>
                  </a:moveTo>
                  <a:cubicBezTo>
                    <a:pt x="2011" y="0"/>
                    <a:pt x="2006" y="15"/>
                    <a:pt x="2013" y="49"/>
                  </a:cubicBezTo>
                  <a:cubicBezTo>
                    <a:pt x="1894" y="227"/>
                    <a:pt x="1715" y="239"/>
                    <a:pt x="1548" y="299"/>
                  </a:cubicBezTo>
                  <a:cubicBezTo>
                    <a:pt x="1536" y="273"/>
                    <a:pt x="1516" y="261"/>
                    <a:pt x="1493" y="261"/>
                  </a:cubicBezTo>
                  <a:cubicBezTo>
                    <a:pt x="1473" y="261"/>
                    <a:pt x="1451" y="270"/>
                    <a:pt x="1429" y="287"/>
                  </a:cubicBezTo>
                  <a:cubicBezTo>
                    <a:pt x="1421" y="350"/>
                    <a:pt x="1413" y="424"/>
                    <a:pt x="1374" y="424"/>
                  </a:cubicBezTo>
                  <a:cubicBezTo>
                    <a:pt x="1354" y="424"/>
                    <a:pt x="1326" y="406"/>
                    <a:pt x="1286" y="358"/>
                  </a:cubicBezTo>
                  <a:cubicBezTo>
                    <a:pt x="1265" y="355"/>
                    <a:pt x="1244" y="353"/>
                    <a:pt x="1224" y="353"/>
                  </a:cubicBezTo>
                  <a:cubicBezTo>
                    <a:pt x="1024" y="353"/>
                    <a:pt x="906" y="509"/>
                    <a:pt x="798" y="703"/>
                  </a:cubicBezTo>
                  <a:cubicBezTo>
                    <a:pt x="677" y="925"/>
                    <a:pt x="505" y="942"/>
                    <a:pt x="325" y="942"/>
                  </a:cubicBezTo>
                  <a:cubicBezTo>
                    <a:pt x="293" y="942"/>
                    <a:pt x="260" y="942"/>
                    <a:pt x="227" y="942"/>
                  </a:cubicBezTo>
                  <a:cubicBezTo>
                    <a:pt x="120" y="977"/>
                    <a:pt x="84" y="1096"/>
                    <a:pt x="1" y="1180"/>
                  </a:cubicBezTo>
                  <a:cubicBezTo>
                    <a:pt x="36" y="1263"/>
                    <a:pt x="84" y="1335"/>
                    <a:pt x="108" y="1430"/>
                  </a:cubicBezTo>
                  <a:cubicBezTo>
                    <a:pt x="172" y="1634"/>
                    <a:pt x="227" y="1867"/>
                    <a:pt x="455" y="1867"/>
                  </a:cubicBezTo>
                  <a:cubicBezTo>
                    <a:pt x="480" y="1867"/>
                    <a:pt x="507" y="1864"/>
                    <a:pt x="536" y="1858"/>
                  </a:cubicBezTo>
                  <a:cubicBezTo>
                    <a:pt x="545" y="1858"/>
                    <a:pt x="554" y="1857"/>
                    <a:pt x="563" y="1857"/>
                  </a:cubicBezTo>
                  <a:cubicBezTo>
                    <a:pt x="688" y="1857"/>
                    <a:pt x="754" y="1937"/>
                    <a:pt x="810" y="2049"/>
                  </a:cubicBezTo>
                  <a:cubicBezTo>
                    <a:pt x="971" y="2302"/>
                    <a:pt x="1172" y="2387"/>
                    <a:pt x="1389" y="2387"/>
                  </a:cubicBezTo>
                  <a:cubicBezTo>
                    <a:pt x="1510" y="2387"/>
                    <a:pt x="1635" y="2361"/>
                    <a:pt x="1763" y="2323"/>
                  </a:cubicBezTo>
                  <a:cubicBezTo>
                    <a:pt x="1870" y="2227"/>
                    <a:pt x="1989" y="2156"/>
                    <a:pt x="2084" y="2073"/>
                  </a:cubicBezTo>
                  <a:cubicBezTo>
                    <a:pt x="2197" y="1952"/>
                    <a:pt x="2310" y="1864"/>
                    <a:pt x="2437" y="1864"/>
                  </a:cubicBezTo>
                  <a:cubicBezTo>
                    <a:pt x="2498" y="1864"/>
                    <a:pt x="2563" y="1884"/>
                    <a:pt x="2632" y="1930"/>
                  </a:cubicBezTo>
                  <a:cubicBezTo>
                    <a:pt x="2715" y="1906"/>
                    <a:pt x="2787" y="1858"/>
                    <a:pt x="2858" y="1811"/>
                  </a:cubicBezTo>
                  <a:cubicBezTo>
                    <a:pt x="3251" y="1084"/>
                    <a:pt x="3203" y="823"/>
                    <a:pt x="2608" y="465"/>
                  </a:cubicBezTo>
                  <a:cubicBezTo>
                    <a:pt x="2441" y="370"/>
                    <a:pt x="2346" y="251"/>
                    <a:pt x="2298" y="61"/>
                  </a:cubicBezTo>
                  <a:cubicBezTo>
                    <a:pt x="2203" y="37"/>
                    <a:pt x="2132" y="37"/>
                    <a:pt x="2060" y="25"/>
                  </a:cubicBezTo>
                  <a:cubicBezTo>
                    <a:pt x="2045" y="9"/>
                    <a:pt x="2031" y="0"/>
                    <a:pt x="20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4"/>
            <p:cNvSpPr/>
            <p:nvPr/>
          </p:nvSpPr>
          <p:spPr>
            <a:xfrm>
              <a:off x="677178" y="-1348176"/>
              <a:ext cx="89851" cy="87611"/>
            </a:xfrm>
            <a:custGeom>
              <a:avLst/>
              <a:gdLst/>
              <a:ahLst/>
              <a:cxnLst/>
              <a:rect l="l" t="t" r="r" b="b"/>
              <a:pathLst>
                <a:path w="2847" h="2776" extrusionOk="0">
                  <a:moveTo>
                    <a:pt x="2190" y="0"/>
                  </a:moveTo>
                  <a:cubicBezTo>
                    <a:pt x="2141" y="0"/>
                    <a:pt x="2086" y="8"/>
                    <a:pt x="2025" y="25"/>
                  </a:cubicBezTo>
                  <a:cubicBezTo>
                    <a:pt x="1882" y="109"/>
                    <a:pt x="1751" y="216"/>
                    <a:pt x="1572" y="240"/>
                  </a:cubicBezTo>
                  <a:cubicBezTo>
                    <a:pt x="1538" y="236"/>
                    <a:pt x="1506" y="234"/>
                    <a:pt x="1474" y="234"/>
                  </a:cubicBezTo>
                  <a:cubicBezTo>
                    <a:pt x="1136" y="234"/>
                    <a:pt x="910" y="458"/>
                    <a:pt x="703" y="752"/>
                  </a:cubicBezTo>
                  <a:lnTo>
                    <a:pt x="262" y="752"/>
                  </a:lnTo>
                  <a:cubicBezTo>
                    <a:pt x="239" y="728"/>
                    <a:pt x="215" y="713"/>
                    <a:pt x="188" y="713"/>
                  </a:cubicBezTo>
                  <a:cubicBezTo>
                    <a:pt x="161" y="713"/>
                    <a:pt x="131" y="728"/>
                    <a:pt x="96" y="764"/>
                  </a:cubicBezTo>
                  <a:cubicBezTo>
                    <a:pt x="48" y="835"/>
                    <a:pt x="48" y="930"/>
                    <a:pt x="60" y="1025"/>
                  </a:cubicBezTo>
                  <a:cubicBezTo>
                    <a:pt x="120" y="1133"/>
                    <a:pt x="179" y="1228"/>
                    <a:pt x="286" y="1287"/>
                  </a:cubicBezTo>
                  <a:cubicBezTo>
                    <a:pt x="334" y="1287"/>
                    <a:pt x="358" y="1323"/>
                    <a:pt x="346" y="1347"/>
                  </a:cubicBezTo>
                  <a:cubicBezTo>
                    <a:pt x="341" y="1353"/>
                    <a:pt x="338" y="1357"/>
                    <a:pt x="335" y="1361"/>
                  </a:cubicBezTo>
                  <a:lnTo>
                    <a:pt x="335" y="1361"/>
                  </a:lnTo>
                  <a:cubicBezTo>
                    <a:pt x="335" y="1353"/>
                    <a:pt x="329" y="1343"/>
                    <a:pt x="310" y="1335"/>
                  </a:cubicBezTo>
                  <a:cubicBezTo>
                    <a:pt x="298" y="1329"/>
                    <a:pt x="280" y="1326"/>
                    <a:pt x="262" y="1326"/>
                  </a:cubicBezTo>
                  <a:cubicBezTo>
                    <a:pt x="245" y="1326"/>
                    <a:pt x="227" y="1329"/>
                    <a:pt x="215" y="1335"/>
                  </a:cubicBezTo>
                  <a:cubicBezTo>
                    <a:pt x="1" y="1454"/>
                    <a:pt x="60" y="1621"/>
                    <a:pt x="120" y="1799"/>
                  </a:cubicBezTo>
                  <a:cubicBezTo>
                    <a:pt x="348" y="1869"/>
                    <a:pt x="477" y="2213"/>
                    <a:pt x="729" y="2213"/>
                  </a:cubicBezTo>
                  <a:cubicBezTo>
                    <a:pt x="779" y="2213"/>
                    <a:pt x="833" y="2200"/>
                    <a:pt x="893" y="2168"/>
                  </a:cubicBezTo>
                  <a:cubicBezTo>
                    <a:pt x="1070" y="2016"/>
                    <a:pt x="875" y="1585"/>
                    <a:pt x="1167" y="1585"/>
                  </a:cubicBezTo>
                  <a:cubicBezTo>
                    <a:pt x="1171" y="1585"/>
                    <a:pt x="1175" y="1585"/>
                    <a:pt x="1179" y="1585"/>
                  </a:cubicBezTo>
                  <a:cubicBezTo>
                    <a:pt x="1370" y="1597"/>
                    <a:pt x="1703" y="1645"/>
                    <a:pt x="1667" y="2049"/>
                  </a:cubicBezTo>
                  <a:cubicBezTo>
                    <a:pt x="2013" y="2288"/>
                    <a:pt x="2358" y="2526"/>
                    <a:pt x="2703" y="2776"/>
                  </a:cubicBezTo>
                  <a:cubicBezTo>
                    <a:pt x="2846" y="2335"/>
                    <a:pt x="2144" y="2109"/>
                    <a:pt x="2560" y="1656"/>
                  </a:cubicBezTo>
                  <a:cubicBezTo>
                    <a:pt x="2537" y="1430"/>
                    <a:pt x="2108" y="1359"/>
                    <a:pt x="2406" y="1025"/>
                  </a:cubicBezTo>
                  <a:cubicBezTo>
                    <a:pt x="2429" y="930"/>
                    <a:pt x="2441" y="859"/>
                    <a:pt x="2429" y="764"/>
                  </a:cubicBezTo>
                  <a:cubicBezTo>
                    <a:pt x="2287" y="621"/>
                    <a:pt x="2382" y="561"/>
                    <a:pt x="2501" y="502"/>
                  </a:cubicBezTo>
                  <a:cubicBezTo>
                    <a:pt x="2520" y="178"/>
                    <a:pt x="2419" y="0"/>
                    <a:pt x="21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4"/>
            <p:cNvSpPr/>
            <p:nvPr/>
          </p:nvSpPr>
          <p:spPr>
            <a:xfrm>
              <a:off x="560315" y="-1327852"/>
              <a:ext cx="79310" cy="82088"/>
            </a:xfrm>
            <a:custGeom>
              <a:avLst/>
              <a:gdLst/>
              <a:ahLst/>
              <a:cxnLst/>
              <a:rect l="l" t="t" r="r" b="b"/>
              <a:pathLst>
                <a:path w="2513" h="2601" extrusionOk="0">
                  <a:moveTo>
                    <a:pt x="2182" y="0"/>
                  </a:moveTo>
                  <a:cubicBezTo>
                    <a:pt x="1997" y="0"/>
                    <a:pt x="1916" y="296"/>
                    <a:pt x="1733" y="296"/>
                  </a:cubicBezTo>
                  <a:cubicBezTo>
                    <a:pt x="1699" y="296"/>
                    <a:pt x="1662" y="286"/>
                    <a:pt x="1620" y="262"/>
                  </a:cubicBezTo>
                  <a:cubicBezTo>
                    <a:pt x="1584" y="155"/>
                    <a:pt x="1489" y="143"/>
                    <a:pt x="1382" y="143"/>
                  </a:cubicBezTo>
                  <a:cubicBezTo>
                    <a:pt x="1156" y="191"/>
                    <a:pt x="1239" y="512"/>
                    <a:pt x="1072" y="631"/>
                  </a:cubicBezTo>
                  <a:cubicBezTo>
                    <a:pt x="1002" y="631"/>
                    <a:pt x="926" y="781"/>
                    <a:pt x="855" y="781"/>
                  </a:cubicBezTo>
                  <a:cubicBezTo>
                    <a:pt x="818" y="781"/>
                    <a:pt x="783" y="741"/>
                    <a:pt x="751" y="620"/>
                  </a:cubicBezTo>
                  <a:cubicBezTo>
                    <a:pt x="731" y="617"/>
                    <a:pt x="712" y="615"/>
                    <a:pt x="692" y="615"/>
                  </a:cubicBezTo>
                  <a:cubicBezTo>
                    <a:pt x="548" y="615"/>
                    <a:pt x="414" y="689"/>
                    <a:pt x="298" y="762"/>
                  </a:cubicBezTo>
                  <a:cubicBezTo>
                    <a:pt x="1" y="1072"/>
                    <a:pt x="263" y="1132"/>
                    <a:pt x="465" y="1251"/>
                  </a:cubicBezTo>
                  <a:cubicBezTo>
                    <a:pt x="644" y="1370"/>
                    <a:pt x="1013" y="1417"/>
                    <a:pt x="965" y="1572"/>
                  </a:cubicBezTo>
                  <a:cubicBezTo>
                    <a:pt x="846" y="1882"/>
                    <a:pt x="1025" y="2215"/>
                    <a:pt x="846" y="2501"/>
                  </a:cubicBezTo>
                  <a:cubicBezTo>
                    <a:pt x="855" y="2502"/>
                    <a:pt x="863" y="2503"/>
                    <a:pt x="871" y="2503"/>
                  </a:cubicBezTo>
                  <a:cubicBezTo>
                    <a:pt x="1019" y="2503"/>
                    <a:pt x="1078" y="2308"/>
                    <a:pt x="1179" y="2263"/>
                  </a:cubicBezTo>
                  <a:cubicBezTo>
                    <a:pt x="1263" y="2144"/>
                    <a:pt x="1429" y="2167"/>
                    <a:pt x="1501" y="2025"/>
                  </a:cubicBezTo>
                  <a:cubicBezTo>
                    <a:pt x="1477" y="1882"/>
                    <a:pt x="1227" y="1858"/>
                    <a:pt x="1346" y="1620"/>
                  </a:cubicBezTo>
                  <a:lnTo>
                    <a:pt x="1346" y="1620"/>
                  </a:lnTo>
                  <a:cubicBezTo>
                    <a:pt x="1596" y="1786"/>
                    <a:pt x="1787" y="2001"/>
                    <a:pt x="1834" y="2322"/>
                  </a:cubicBezTo>
                  <a:cubicBezTo>
                    <a:pt x="1852" y="2468"/>
                    <a:pt x="1871" y="2600"/>
                    <a:pt x="1975" y="2600"/>
                  </a:cubicBezTo>
                  <a:cubicBezTo>
                    <a:pt x="2007" y="2600"/>
                    <a:pt x="2046" y="2588"/>
                    <a:pt x="2096" y="2560"/>
                  </a:cubicBezTo>
                  <a:cubicBezTo>
                    <a:pt x="2203" y="2513"/>
                    <a:pt x="2358" y="2536"/>
                    <a:pt x="2358" y="2370"/>
                  </a:cubicBezTo>
                  <a:cubicBezTo>
                    <a:pt x="2358" y="2108"/>
                    <a:pt x="2096" y="2298"/>
                    <a:pt x="2013" y="2144"/>
                  </a:cubicBezTo>
                  <a:cubicBezTo>
                    <a:pt x="2096" y="1965"/>
                    <a:pt x="2191" y="1786"/>
                    <a:pt x="2394" y="1763"/>
                  </a:cubicBezTo>
                  <a:cubicBezTo>
                    <a:pt x="2477" y="1667"/>
                    <a:pt x="2477" y="1596"/>
                    <a:pt x="2418" y="1501"/>
                  </a:cubicBezTo>
                  <a:cubicBezTo>
                    <a:pt x="2312" y="1384"/>
                    <a:pt x="2216" y="1231"/>
                    <a:pt x="2046" y="1231"/>
                  </a:cubicBezTo>
                  <a:cubicBezTo>
                    <a:pt x="2024" y="1231"/>
                    <a:pt x="2001" y="1233"/>
                    <a:pt x="1977" y="1239"/>
                  </a:cubicBezTo>
                  <a:cubicBezTo>
                    <a:pt x="1967" y="1280"/>
                    <a:pt x="1920" y="1312"/>
                    <a:pt x="1909" y="1312"/>
                  </a:cubicBezTo>
                  <a:cubicBezTo>
                    <a:pt x="1907" y="1312"/>
                    <a:pt x="1906" y="1312"/>
                    <a:pt x="1906" y="1310"/>
                  </a:cubicBezTo>
                  <a:cubicBezTo>
                    <a:pt x="1894" y="1239"/>
                    <a:pt x="1906" y="1167"/>
                    <a:pt x="1965" y="1120"/>
                  </a:cubicBezTo>
                  <a:cubicBezTo>
                    <a:pt x="2084" y="1036"/>
                    <a:pt x="2060" y="822"/>
                    <a:pt x="2180" y="739"/>
                  </a:cubicBezTo>
                  <a:lnTo>
                    <a:pt x="2180" y="739"/>
                  </a:lnTo>
                  <a:cubicBezTo>
                    <a:pt x="2096" y="834"/>
                    <a:pt x="2120" y="929"/>
                    <a:pt x="2191" y="1001"/>
                  </a:cubicBezTo>
                  <a:cubicBezTo>
                    <a:pt x="2322" y="917"/>
                    <a:pt x="2513" y="870"/>
                    <a:pt x="2513" y="631"/>
                  </a:cubicBezTo>
                  <a:cubicBezTo>
                    <a:pt x="2501" y="477"/>
                    <a:pt x="2370" y="405"/>
                    <a:pt x="2322" y="262"/>
                  </a:cubicBezTo>
                  <a:cubicBezTo>
                    <a:pt x="2287" y="167"/>
                    <a:pt x="2263" y="60"/>
                    <a:pt x="2191" y="0"/>
                  </a:cubicBezTo>
                  <a:cubicBezTo>
                    <a:pt x="2188" y="0"/>
                    <a:pt x="2185" y="0"/>
                    <a:pt x="21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4"/>
            <p:cNvSpPr/>
            <p:nvPr/>
          </p:nvSpPr>
          <p:spPr>
            <a:xfrm>
              <a:off x="481417" y="-1129914"/>
              <a:ext cx="115005" cy="90672"/>
            </a:xfrm>
            <a:custGeom>
              <a:avLst/>
              <a:gdLst/>
              <a:ahLst/>
              <a:cxnLst/>
              <a:rect l="l" t="t" r="r" b="b"/>
              <a:pathLst>
                <a:path w="3644" h="2873" extrusionOk="0">
                  <a:moveTo>
                    <a:pt x="3449" y="1"/>
                  </a:moveTo>
                  <a:cubicBezTo>
                    <a:pt x="3370" y="1"/>
                    <a:pt x="3270" y="58"/>
                    <a:pt x="3156" y="158"/>
                  </a:cubicBezTo>
                  <a:cubicBezTo>
                    <a:pt x="2929" y="313"/>
                    <a:pt x="2632" y="253"/>
                    <a:pt x="2489" y="539"/>
                  </a:cubicBezTo>
                  <a:cubicBezTo>
                    <a:pt x="2417" y="670"/>
                    <a:pt x="1822" y="1146"/>
                    <a:pt x="1667" y="1170"/>
                  </a:cubicBezTo>
                  <a:cubicBezTo>
                    <a:pt x="1536" y="1206"/>
                    <a:pt x="1441" y="1289"/>
                    <a:pt x="1441" y="1408"/>
                  </a:cubicBezTo>
                  <a:cubicBezTo>
                    <a:pt x="1438" y="1485"/>
                    <a:pt x="1458" y="1508"/>
                    <a:pt x="1489" y="1508"/>
                  </a:cubicBezTo>
                  <a:cubicBezTo>
                    <a:pt x="1537" y="1508"/>
                    <a:pt x="1612" y="1451"/>
                    <a:pt x="1665" y="1451"/>
                  </a:cubicBezTo>
                  <a:cubicBezTo>
                    <a:pt x="1699" y="1451"/>
                    <a:pt x="1723" y="1474"/>
                    <a:pt x="1727" y="1551"/>
                  </a:cubicBezTo>
                  <a:cubicBezTo>
                    <a:pt x="1617" y="1737"/>
                    <a:pt x="1467" y="1802"/>
                    <a:pt x="1296" y="1802"/>
                  </a:cubicBezTo>
                  <a:cubicBezTo>
                    <a:pt x="1281" y="1802"/>
                    <a:pt x="1266" y="1802"/>
                    <a:pt x="1251" y="1801"/>
                  </a:cubicBezTo>
                  <a:cubicBezTo>
                    <a:pt x="1189" y="1746"/>
                    <a:pt x="1128" y="1716"/>
                    <a:pt x="1069" y="1716"/>
                  </a:cubicBezTo>
                  <a:cubicBezTo>
                    <a:pt x="1012" y="1716"/>
                    <a:pt x="957" y="1743"/>
                    <a:pt x="905" y="1801"/>
                  </a:cubicBezTo>
                  <a:cubicBezTo>
                    <a:pt x="732" y="2090"/>
                    <a:pt x="488" y="2184"/>
                    <a:pt x="212" y="2184"/>
                  </a:cubicBezTo>
                  <a:cubicBezTo>
                    <a:pt x="147" y="2184"/>
                    <a:pt x="80" y="2179"/>
                    <a:pt x="12" y="2170"/>
                  </a:cubicBezTo>
                  <a:lnTo>
                    <a:pt x="12" y="2170"/>
                  </a:lnTo>
                  <a:cubicBezTo>
                    <a:pt x="0" y="2444"/>
                    <a:pt x="191" y="2587"/>
                    <a:pt x="298" y="2777"/>
                  </a:cubicBezTo>
                  <a:cubicBezTo>
                    <a:pt x="378" y="2837"/>
                    <a:pt x="442" y="2863"/>
                    <a:pt x="495" y="2863"/>
                  </a:cubicBezTo>
                  <a:cubicBezTo>
                    <a:pt x="629" y="2863"/>
                    <a:pt x="684" y="2695"/>
                    <a:pt x="727" y="2515"/>
                  </a:cubicBezTo>
                  <a:cubicBezTo>
                    <a:pt x="810" y="2468"/>
                    <a:pt x="536" y="2396"/>
                    <a:pt x="750" y="2360"/>
                  </a:cubicBezTo>
                  <a:cubicBezTo>
                    <a:pt x="757" y="2360"/>
                    <a:pt x="763" y="2360"/>
                    <a:pt x="769" y="2360"/>
                  </a:cubicBezTo>
                  <a:cubicBezTo>
                    <a:pt x="950" y="2360"/>
                    <a:pt x="906" y="2531"/>
                    <a:pt x="941" y="2658"/>
                  </a:cubicBezTo>
                  <a:cubicBezTo>
                    <a:pt x="998" y="2812"/>
                    <a:pt x="1060" y="2873"/>
                    <a:pt x="1127" y="2873"/>
                  </a:cubicBezTo>
                  <a:cubicBezTo>
                    <a:pt x="1199" y="2873"/>
                    <a:pt x="1277" y="2800"/>
                    <a:pt x="1358" y="2694"/>
                  </a:cubicBezTo>
                  <a:cubicBezTo>
                    <a:pt x="1584" y="2456"/>
                    <a:pt x="1965" y="2360"/>
                    <a:pt x="1834" y="1860"/>
                  </a:cubicBezTo>
                  <a:cubicBezTo>
                    <a:pt x="1836" y="1860"/>
                    <a:pt x="1839" y="1860"/>
                    <a:pt x="1841" y="1860"/>
                  </a:cubicBezTo>
                  <a:cubicBezTo>
                    <a:pt x="1994" y="1860"/>
                    <a:pt x="1984" y="2163"/>
                    <a:pt x="2066" y="2163"/>
                  </a:cubicBezTo>
                  <a:cubicBezTo>
                    <a:pt x="2087" y="2163"/>
                    <a:pt x="2116" y="2141"/>
                    <a:pt x="2155" y="2087"/>
                  </a:cubicBezTo>
                  <a:cubicBezTo>
                    <a:pt x="2298" y="1884"/>
                    <a:pt x="2786" y="2051"/>
                    <a:pt x="2572" y="1551"/>
                  </a:cubicBezTo>
                  <a:cubicBezTo>
                    <a:pt x="2560" y="1527"/>
                    <a:pt x="2548" y="1503"/>
                    <a:pt x="2536" y="1491"/>
                  </a:cubicBezTo>
                  <a:cubicBezTo>
                    <a:pt x="2382" y="1348"/>
                    <a:pt x="2417" y="1253"/>
                    <a:pt x="2548" y="1146"/>
                  </a:cubicBezTo>
                  <a:cubicBezTo>
                    <a:pt x="2572" y="1098"/>
                    <a:pt x="2620" y="1075"/>
                    <a:pt x="2655" y="1039"/>
                  </a:cubicBezTo>
                  <a:cubicBezTo>
                    <a:pt x="2718" y="1007"/>
                    <a:pt x="2781" y="963"/>
                    <a:pt x="2836" y="963"/>
                  </a:cubicBezTo>
                  <a:cubicBezTo>
                    <a:pt x="2884" y="963"/>
                    <a:pt x="2925" y="998"/>
                    <a:pt x="2953" y="1110"/>
                  </a:cubicBezTo>
                  <a:cubicBezTo>
                    <a:pt x="2973" y="1199"/>
                    <a:pt x="2984" y="1289"/>
                    <a:pt x="3063" y="1289"/>
                  </a:cubicBezTo>
                  <a:cubicBezTo>
                    <a:pt x="3079" y="1289"/>
                    <a:pt x="3098" y="1285"/>
                    <a:pt x="3120" y="1277"/>
                  </a:cubicBezTo>
                  <a:cubicBezTo>
                    <a:pt x="3139" y="1257"/>
                    <a:pt x="3162" y="1250"/>
                    <a:pt x="3186" y="1250"/>
                  </a:cubicBezTo>
                  <a:cubicBezTo>
                    <a:pt x="3266" y="1250"/>
                    <a:pt x="3366" y="1335"/>
                    <a:pt x="3446" y="1335"/>
                  </a:cubicBezTo>
                  <a:cubicBezTo>
                    <a:pt x="3501" y="1335"/>
                    <a:pt x="3547" y="1294"/>
                    <a:pt x="3572" y="1158"/>
                  </a:cubicBezTo>
                  <a:cubicBezTo>
                    <a:pt x="3632" y="932"/>
                    <a:pt x="3501" y="836"/>
                    <a:pt x="3406" y="741"/>
                  </a:cubicBezTo>
                  <a:cubicBezTo>
                    <a:pt x="3322" y="658"/>
                    <a:pt x="3156" y="717"/>
                    <a:pt x="3096" y="610"/>
                  </a:cubicBezTo>
                  <a:lnTo>
                    <a:pt x="3096" y="610"/>
                  </a:lnTo>
                  <a:cubicBezTo>
                    <a:pt x="3141" y="619"/>
                    <a:pt x="3193" y="642"/>
                    <a:pt x="3257" y="642"/>
                  </a:cubicBezTo>
                  <a:cubicBezTo>
                    <a:pt x="3278" y="642"/>
                    <a:pt x="3299" y="640"/>
                    <a:pt x="3322" y="634"/>
                  </a:cubicBezTo>
                  <a:cubicBezTo>
                    <a:pt x="3453" y="598"/>
                    <a:pt x="3572" y="539"/>
                    <a:pt x="3644" y="384"/>
                  </a:cubicBezTo>
                  <a:cubicBezTo>
                    <a:pt x="3630" y="113"/>
                    <a:pt x="3559" y="1"/>
                    <a:pt x="3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4"/>
            <p:cNvSpPr/>
            <p:nvPr/>
          </p:nvSpPr>
          <p:spPr>
            <a:xfrm>
              <a:off x="723760" y="-1236552"/>
              <a:ext cx="68801" cy="41344"/>
            </a:xfrm>
            <a:custGeom>
              <a:avLst/>
              <a:gdLst/>
              <a:ahLst/>
              <a:cxnLst/>
              <a:rect l="l" t="t" r="r" b="b"/>
              <a:pathLst>
                <a:path w="2180" h="1310" extrusionOk="0">
                  <a:moveTo>
                    <a:pt x="275" y="1"/>
                  </a:moveTo>
                  <a:cubicBezTo>
                    <a:pt x="1" y="322"/>
                    <a:pt x="275" y="739"/>
                    <a:pt x="120" y="1084"/>
                  </a:cubicBezTo>
                  <a:cubicBezTo>
                    <a:pt x="287" y="1147"/>
                    <a:pt x="572" y="1309"/>
                    <a:pt x="664" y="1309"/>
                  </a:cubicBezTo>
                  <a:cubicBezTo>
                    <a:pt x="678" y="1309"/>
                    <a:pt x="687" y="1306"/>
                    <a:pt x="691" y="1298"/>
                  </a:cubicBezTo>
                  <a:cubicBezTo>
                    <a:pt x="810" y="1109"/>
                    <a:pt x="931" y="1048"/>
                    <a:pt x="1051" y="1048"/>
                  </a:cubicBezTo>
                  <a:cubicBezTo>
                    <a:pt x="1256" y="1048"/>
                    <a:pt x="1461" y="1224"/>
                    <a:pt x="1656" y="1239"/>
                  </a:cubicBezTo>
                  <a:cubicBezTo>
                    <a:pt x="1799" y="1108"/>
                    <a:pt x="1965" y="1001"/>
                    <a:pt x="2120" y="882"/>
                  </a:cubicBezTo>
                  <a:lnTo>
                    <a:pt x="2156" y="834"/>
                  </a:lnTo>
                  <a:cubicBezTo>
                    <a:pt x="2180" y="798"/>
                    <a:pt x="2156" y="775"/>
                    <a:pt x="2132" y="739"/>
                  </a:cubicBezTo>
                  <a:cubicBezTo>
                    <a:pt x="1836" y="495"/>
                    <a:pt x="1534" y="247"/>
                    <a:pt x="1220" y="247"/>
                  </a:cubicBezTo>
                  <a:cubicBezTo>
                    <a:pt x="953" y="247"/>
                    <a:pt x="679" y="426"/>
                    <a:pt x="394" y="941"/>
                  </a:cubicBezTo>
                  <a:cubicBezTo>
                    <a:pt x="394" y="465"/>
                    <a:pt x="608" y="144"/>
                    <a:pt x="2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4"/>
            <p:cNvSpPr/>
            <p:nvPr/>
          </p:nvSpPr>
          <p:spPr>
            <a:xfrm>
              <a:off x="629082" y="-1324476"/>
              <a:ext cx="58638" cy="57913"/>
            </a:xfrm>
            <a:custGeom>
              <a:avLst/>
              <a:gdLst/>
              <a:ahLst/>
              <a:cxnLst/>
              <a:rect l="l" t="t" r="r" b="b"/>
              <a:pathLst>
                <a:path w="1858" h="1835" extrusionOk="0">
                  <a:moveTo>
                    <a:pt x="1655" y="1"/>
                  </a:moveTo>
                  <a:cubicBezTo>
                    <a:pt x="1332" y="34"/>
                    <a:pt x="1009" y="125"/>
                    <a:pt x="682" y="125"/>
                  </a:cubicBezTo>
                  <a:cubicBezTo>
                    <a:pt x="539" y="125"/>
                    <a:pt x="395" y="107"/>
                    <a:pt x="251" y="60"/>
                  </a:cubicBezTo>
                  <a:cubicBezTo>
                    <a:pt x="234" y="54"/>
                    <a:pt x="219" y="51"/>
                    <a:pt x="204" y="51"/>
                  </a:cubicBezTo>
                  <a:cubicBezTo>
                    <a:pt x="112" y="51"/>
                    <a:pt x="52" y="168"/>
                    <a:pt x="1" y="251"/>
                  </a:cubicBezTo>
                  <a:cubicBezTo>
                    <a:pt x="120" y="346"/>
                    <a:pt x="215" y="417"/>
                    <a:pt x="334" y="513"/>
                  </a:cubicBezTo>
                  <a:cubicBezTo>
                    <a:pt x="355" y="511"/>
                    <a:pt x="375" y="511"/>
                    <a:pt x="394" y="511"/>
                  </a:cubicBezTo>
                  <a:cubicBezTo>
                    <a:pt x="1149" y="511"/>
                    <a:pt x="1021" y="1393"/>
                    <a:pt x="1358" y="1834"/>
                  </a:cubicBezTo>
                  <a:cubicBezTo>
                    <a:pt x="1655" y="1667"/>
                    <a:pt x="1441" y="1251"/>
                    <a:pt x="1655" y="1025"/>
                  </a:cubicBezTo>
                  <a:cubicBezTo>
                    <a:pt x="1798" y="941"/>
                    <a:pt x="1572" y="715"/>
                    <a:pt x="1763" y="644"/>
                  </a:cubicBezTo>
                  <a:cubicBezTo>
                    <a:pt x="1858" y="465"/>
                    <a:pt x="1655" y="394"/>
                    <a:pt x="1655" y="251"/>
                  </a:cubicBezTo>
                  <a:lnTo>
                    <a:pt x="1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4"/>
            <p:cNvSpPr/>
            <p:nvPr/>
          </p:nvSpPr>
          <p:spPr>
            <a:xfrm>
              <a:off x="667111" y="-1192148"/>
              <a:ext cx="53305" cy="38314"/>
            </a:xfrm>
            <a:custGeom>
              <a:avLst/>
              <a:gdLst/>
              <a:ahLst/>
              <a:cxnLst/>
              <a:rect l="l" t="t" r="r" b="b"/>
              <a:pathLst>
                <a:path w="1689" h="1214" extrusionOk="0">
                  <a:moveTo>
                    <a:pt x="1075" y="1"/>
                  </a:moveTo>
                  <a:cubicBezTo>
                    <a:pt x="851" y="1"/>
                    <a:pt x="680" y="298"/>
                    <a:pt x="461" y="298"/>
                  </a:cubicBezTo>
                  <a:cubicBezTo>
                    <a:pt x="434" y="298"/>
                    <a:pt x="407" y="294"/>
                    <a:pt x="379" y="284"/>
                  </a:cubicBezTo>
                  <a:cubicBezTo>
                    <a:pt x="317" y="264"/>
                    <a:pt x="264" y="255"/>
                    <a:pt x="221" y="255"/>
                  </a:cubicBezTo>
                  <a:cubicBezTo>
                    <a:pt x="7" y="255"/>
                    <a:pt x="0" y="478"/>
                    <a:pt x="10" y="725"/>
                  </a:cubicBezTo>
                  <a:cubicBezTo>
                    <a:pt x="58" y="749"/>
                    <a:pt x="93" y="784"/>
                    <a:pt x="141" y="784"/>
                  </a:cubicBezTo>
                  <a:cubicBezTo>
                    <a:pt x="242" y="772"/>
                    <a:pt x="343" y="749"/>
                    <a:pt x="442" y="749"/>
                  </a:cubicBezTo>
                  <a:cubicBezTo>
                    <a:pt x="540" y="749"/>
                    <a:pt x="635" y="772"/>
                    <a:pt x="724" y="856"/>
                  </a:cubicBezTo>
                  <a:cubicBezTo>
                    <a:pt x="736" y="903"/>
                    <a:pt x="772" y="939"/>
                    <a:pt x="796" y="975"/>
                  </a:cubicBezTo>
                  <a:cubicBezTo>
                    <a:pt x="807" y="973"/>
                    <a:pt x="818" y="972"/>
                    <a:pt x="828" y="972"/>
                  </a:cubicBezTo>
                  <a:cubicBezTo>
                    <a:pt x="981" y="972"/>
                    <a:pt x="1032" y="1202"/>
                    <a:pt x="1177" y="1213"/>
                  </a:cubicBezTo>
                  <a:cubicBezTo>
                    <a:pt x="1260" y="1094"/>
                    <a:pt x="1308" y="915"/>
                    <a:pt x="1474" y="856"/>
                  </a:cubicBezTo>
                  <a:cubicBezTo>
                    <a:pt x="1498" y="808"/>
                    <a:pt x="1546" y="761"/>
                    <a:pt x="1570" y="701"/>
                  </a:cubicBezTo>
                  <a:cubicBezTo>
                    <a:pt x="1641" y="546"/>
                    <a:pt x="1689" y="380"/>
                    <a:pt x="1570" y="213"/>
                  </a:cubicBezTo>
                  <a:cubicBezTo>
                    <a:pt x="1554" y="213"/>
                    <a:pt x="1539" y="213"/>
                    <a:pt x="1524" y="213"/>
                  </a:cubicBezTo>
                  <a:cubicBezTo>
                    <a:pt x="1409" y="213"/>
                    <a:pt x="1298" y="204"/>
                    <a:pt x="1224" y="46"/>
                  </a:cubicBezTo>
                  <a:cubicBezTo>
                    <a:pt x="1172" y="14"/>
                    <a:pt x="1122" y="1"/>
                    <a:pt x="10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4"/>
            <p:cNvSpPr/>
            <p:nvPr/>
          </p:nvSpPr>
          <p:spPr>
            <a:xfrm>
              <a:off x="716248" y="-1371972"/>
              <a:ext cx="57913" cy="58828"/>
            </a:xfrm>
            <a:custGeom>
              <a:avLst/>
              <a:gdLst/>
              <a:ahLst/>
              <a:cxnLst/>
              <a:rect l="l" t="t" r="r" b="b"/>
              <a:pathLst>
                <a:path w="1835" h="1864" extrusionOk="0">
                  <a:moveTo>
                    <a:pt x="986" y="0"/>
                  </a:moveTo>
                  <a:cubicBezTo>
                    <a:pt x="856" y="0"/>
                    <a:pt x="727" y="77"/>
                    <a:pt x="597" y="77"/>
                  </a:cubicBezTo>
                  <a:cubicBezTo>
                    <a:pt x="569" y="77"/>
                    <a:pt x="541" y="74"/>
                    <a:pt x="513" y="65"/>
                  </a:cubicBezTo>
                  <a:cubicBezTo>
                    <a:pt x="502" y="63"/>
                    <a:pt x="492" y="62"/>
                    <a:pt x="482" y="62"/>
                  </a:cubicBezTo>
                  <a:cubicBezTo>
                    <a:pt x="379" y="62"/>
                    <a:pt x="303" y="165"/>
                    <a:pt x="227" y="220"/>
                  </a:cubicBezTo>
                  <a:cubicBezTo>
                    <a:pt x="120" y="267"/>
                    <a:pt x="48" y="363"/>
                    <a:pt x="1" y="482"/>
                  </a:cubicBezTo>
                  <a:cubicBezTo>
                    <a:pt x="13" y="565"/>
                    <a:pt x="60" y="625"/>
                    <a:pt x="120" y="672"/>
                  </a:cubicBezTo>
                  <a:cubicBezTo>
                    <a:pt x="251" y="744"/>
                    <a:pt x="394" y="744"/>
                    <a:pt x="525" y="803"/>
                  </a:cubicBezTo>
                  <a:cubicBezTo>
                    <a:pt x="608" y="851"/>
                    <a:pt x="703" y="863"/>
                    <a:pt x="787" y="863"/>
                  </a:cubicBezTo>
                  <a:cubicBezTo>
                    <a:pt x="836" y="843"/>
                    <a:pt x="880" y="834"/>
                    <a:pt x="919" y="834"/>
                  </a:cubicBezTo>
                  <a:cubicBezTo>
                    <a:pt x="1112" y="834"/>
                    <a:pt x="1180" y="1055"/>
                    <a:pt x="1239" y="1244"/>
                  </a:cubicBezTo>
                  <a:cubicBezTo>
                    <a:pt x="1251" y="1363"/>
                    <a:pt x="1179" y="1422"/>
                    <a:pt x="1096" y="1482"/>
                  </a:cubicBezTo>
                  <a:lnTo>
                    <a:pt x="1096" y="1732"/>
                  </a:lnTo>
                  <a:cubicBezTo>
                    <a:pt x="1084" y="1732"/>
                    <a:pt x="1072" y="1744"/>
                    <a:pt x="1072" y="1779"/>
                  </a:cubicBezTo>
                  <a:cubicBezTo>
                    <a:pt x="1072" y="1803"/>
                    <a:pt x="1084" y="1827"/>
                    <a:pt x="1120" y="1863"/>
                  </a:cubicBezTo>
                  <a:cubicBezTo>
                    <a:pt x="1131" y="1864"/>
                    <a:pt x="1142" y="1864"/>
                    <a:pt x="1152" y="1864"/>
                  </a:cubicBezTo>
                  <a:cubicBezTo>
                    <a:pt x="1471" y="1864"/>
                    <a:pt x="1556" y="1524"/>
                    <a:pt x="1775" y="1351"/>
                  </a:cubicBezTo>
                  <a:cubicBezTo>
                    <a:pt x="1834" y="1041"/>
                    <a:pt x="1596" y="934"/>
                    <a:pt x="1441" y="756"/>
                  </a:cubicBezTo>
                  <a:cubicBezTo>
                    <a:pt x="1322" y="672"/>
                    <a:pt x="1346" y="553"/>
                    <a:pt x="1382" y="434"/>
                  </a:cubicBezTo>
                  <a:cubicBezTo>
                    <a:pt x="1406" y="315"/>
                    <a:pt x="1358" y="208"/>
                    <a:pt x="1287" y="136"/>
                  </a:cubicBezTo>
                  <a:cubicBezTo>
                    <a:pt x="1227" y="89"/>
                    <a:pt x="1168" y="53"/>
                    <a:pt x="1084" y="17"/>
                  </a:cubicBezTo>
                  <a:cubicBezTo>
                    <a:pt x="1052" y="5"/>
                    <a:pt x="1019" y="0"/>
                    <a:pt x="9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4"/>
            <p:cNvSpPr/>
            <p:nvPr/>
          </p:nvSpPr>
          <p:spPr>
            <a:xfrm>
              <a:off x="579850" y="-1149386"/>
              <a:ext cx="47024" cy="56019"/>
            </a:xfrm>
            <a:custGeom>
              <a:avLst/>
              <a:gdLst/>
              <a:ahLst/>
              <a:cxnLst/>
              <a:rect l="l" t="t" r="r" b="b"/>
              <a:pathLst>
                <a:path w="1490" h="1775" extrusionOk="0">
                  <a:moveTo>
                    <a:pt x="1120" y="1"/>
                  </a:moveTo>
                  <a:cubicBezTo>
                    <a:pt x="904" y="217"/>
                    <a:pt x="708" y="462"/>
                    <a:pt x="390" y="462"/>
                  </a:cubicBezTo>
                  <a:cubicBezTo>
                    <a:pt x="357" y="462"/>
                    <a:pt x="322" y="459"/>
                    <a:pt x="287" y="453"/>
                  </a:cubicBezTo>
                  <a:cubicBezTo>
                    <a:pt x="274" y="451"/>
                    <a:pt x="262" y="450"/>
                    <a:pt x="250" y="450"/>
                  </a:cubicBezTo>
                  <a:cubicBezTo>
                    <a:pt x="121" y="450"/>
                    <a:pt x="1" y="567"/>
                    <a:pt x="1" y="763"/>
                  </a:cubicBezTo>
                  <a:cubicBezTo>
                    <a:pt x="87" y="744"/>
                    <a:pt x="176" y="717"/>
                    <a:pt x="253" y="717"/>
                  </a:cubicBezTo>
                  <a:cubicBezTo>
                    <a:pt x="367" y="717"/>
                    <a:pt x="453" y="777"/>
                    <a:pt x="453" y="1013"/>
                  </a:cubicBezTo>
                  <a:cubicBezTo>
                    <a:pt x="406" y="1096"/>
                    <a:pt x="370" y="1132"/>
                    <a:pt x="322" y="1192"/>
                  </a:cubicBezTo>
                  <a:cubicBezTo>
                    <a:pt x="263" y="1251"/>
                    <a:pt x="227" y="1311"/>
                    <a:pt x="227" y="1406"/>
                  </a:cubicBezTo>
                  <a:cubicBezTo>
                    <a:pt x="310" y="1525"/>
                    <a:pt x="382" y="1656"/>
                    <a:pt x="453" y="1775"/>
                  </a:cubicBezTo>
                  <a:cubicBezTo>
                    <a:pt x="608" y="1775"/>
                    <a:pt x="739" y="1763"/>
                    <a:pt x="882" y="1763"/>
                  </a:cubicBezTo>
                  <a:cubicBezTo>
                    <a:pt x="965" y="1632"/>
                    <a:pt x="1049" y="1513"/>
                    <a:pt x="1120" y="1394"/>
                  </a:cubicBezTo>
                  <a:cubicBezTo>
                    <a:pt x="1108" y="1358"/>
                    <a:pt x="1096" y="1346"/>
                    <a:pt x="1084" y="1334"/>
                  </a:cubicBezTo>
                  <a:cubicBezTo>
                    <a:pt x="1037" y="1311"/>
                    <a:pt x="1001" y="1299"/>
                    <a:pt x="965" y="1287"/>
                  </a:cubicBezTo>
                  <a:cubicBezTo>
                    <a:pt x="894" y="1227"/>
                    <a:pt x="929" y="1168"/>
                    <a:pt x="941" y="1108"/>
                  </a:cubicBezTo>
                  <a:cubicBezTo>
                    <a:pt x="977" y="894"/>
                    <a:pt x="1132" y="834"/>
                    <a:pt x="1263" y="715"/>
                  </a:cubicBezTo>
                  <a:lnTo>
                    <a:pt x="1346" y="584"/>
                  </a:lnTo>
                  <a:cubicBezTo>
                    <a:pt x="1489" y="287"/>
                    <a:pt x="1299" y="156"/>
                    <a:pt x="1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4"/>
            <p:cNvSpPr/>
            <p:nvPr/>
          </p:nvSpPr>
          <p:spPr>
            <a:xfrm>
              <a:off x="1148734" y="-1362883"/>
              <a:ext cx="59049" cy="38440"/>
            </a:xfrm>
            <a:custGeom>
              <a:avLst/>
              <a:gdLst/>
              <a:ahLst/>
              <a:cxnLst/>
              <a:rect l="l" t="t" r="r" b="b"/>
              <a:pathLst>
                <a:path w="1871" h="1218" extrusionOk="0">
                  <a:moveTo>
                    <a:pt x="1686" y="1"/>
                  </a:moveTo>
                  <a:cubicBezTo>
                    <a:pt x="1659" y="1"/>
                    <a:pt x="1630" y="9"/>
                    <a:pt x="1596" y="27"/>
                  </a:cubicBezTo>
                  <a:cubicBezTo>
                    <a:pt x="1334" y="120"/>
                    <a:pt x="1083" y="268"/>
                    <a:pt x="810" y="268"/>
                  </a:cubicBezTo>
                  <a:cubicBezTo>
                    <a:pt x="699" y="268"/>
                    <a:pt x="585" y="244"/>
                    <a:pt x="465" y="182"/>
                  </a:cubicBezTo>
                  <a:cubicBezTo>
                    <a:pt x="459" y="178"/>
                    <a:pt x="452" y="176"/>
                    <a:pt x="443" y="176"/>
                  </a:cubicBezTo>
                  <a:cubicBezTo>
                    <a:pt x="360" y="176"/>
                    <a:pt x="191" y="383"/>
                    <a:pt x="60" y="491"/>
                  </a:cubicBezTo>
                  <a:cubicBezTo>
                    <a:pt x="1" y="551"/>
                    <a:pt x="25" y="670"/>
                    <a:pt x="108" y="670"/>
                  </a:cubicBezTo>
                  <a:cubicBezTo>
                    <a:pt x="129" y="668"/>
                    <a:pt x="149" y="668"/>
                    <a:pt x="167" y="668"/>
                  </a:cubicBezTo>
                  <a:cubicBezTo>
                    <a:pt x="598" y="668"/>
                    <a:pt x="208" y="1058"/>
                    <a:pt x="322" y="1218"/>
                  </a:cubicBezTo>
                  <a:lnTo>
                    <a:pt x="418" y="1218"/>
                  </a:lnTo>
                  <a:cubicBezTo>
                    <a:pt x="472" y="712"/>
                    <a:pt x="831" y="633"/>
                    <a:pt x="1148" y="633"/>
                  </a:cubicBezTo>
                  <a:cubicBezTo>
                    <a:pt x="1175" y="633"/>
                    <a:pt x="1201" y="633"/>
                    <a:pt x="1227" y="634"/>
                  </a:cubicBezTo>
                  <a:cubicBezTo>
                    <a:pt x="1272" y="634"/>
                    <a:pt x="1313" y="635"/>
                    <a:pt x="1351" y="635"/>
                  </a:cubicBezTo>
                  <a:cubicBezTo>
                    <a:pt x="1547" y="635"/>
                    <a:pt x="1652" y="610"/>
                    <a:pt x="1632" y="301"/>
                  </a:cubicBezTo>
                  <a:cubicBezTo>
                    <a:pt x="1632" y="277"/>
                    <a:pt x="1775" y="253"/>
                    <a:pt x="1870" y="217"/>
                  </a:cubicBezTo>
                  <a:cubicBezTo>
                    <a:pt x="1833" y="106"/>
                    <a:pt x="1781" y="1"/>
                    <a:pt x="1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4"/>
            <p:cNvSpPr/>
            <p:nvPr/>
          </p:nvSpPr>
          <p:spPr>
            <a:xfrm>
              <a:off x="822603" y="-1412462"/>
              <a:ext cx="62394" cy="32033"/>
            </a:xfrm>
            <a:custGeom>
              <a:avLst/>
              <a:gdLst/>
              <a:ahLst/>
              <a:cxnLst/>
              <a:rect l="l" t="t" r="r" b="b"/>
              <a:pathLst>
                <a:path w="1977" h="1015" extrusionOk="0">
                  <a:moveTo>
                    <a:pt x="1533" y="0"/>
                  </a:moveTo>
                  <a:cubicBezTo>
                    <a:pt x="1346" y="0"/>
                    <a:pt x="1206" y="123"/>
                    <a:pt x="1096" y="360"/>
                  </a:cubicBezTo>
                  <a:cubicBezTo>
                    <a:pt x="906" y="334"/>
                    <a:pt x="729" y="183"/>
                    <a:pt x="537" y="183"/>
                  </a:cubicBezTo>
                  <a:cubicBezTo>
                    <a:pt x="464" y="183"/>
                    <a:pt x="389" y="205"/>
                    <a:pt x="310" y="264"/>
                  </a:cubicBezTo>
                  <a:cubicBezTo>
                    <a:pt x="262" y="324"/>
                    <a:pt x="250" y="384"/>
                    <a:pt x="298" y="467"/>
                  </a:cubicBezTo>
                  <a:cubicBezTo>
                    <a:pt x="314" y="508"/>
                    <a:pt x="325" y="521"/>
                    <a:pt x="346" y="521"/>
                  </a:cubicBezTo>
                  <a:cubicBezTo>
                    <a:pt x="355" y="521"/>
                    <a:pt x="367" y="518"/>
                    <a:pt x="381" y="515"/>
                  </a:cubicBezTo>
                  <a:lnTo>
                    <a:pt x="381" y="515"/>
                  </a:lnTo>
                  <a:cubicBezTo>
                    <a:pt x="368" y="534"/>
                    <a:pt x="356" y="541"/>
                    <a:pt x="347" y="541"/>
                  </a:cubicBezTo>
                  <a:cubicBezTo>
                    <a:pt x="318" y="541"/>
                    <a:pt x="304" y="476"/>
                    <a:pt x="282" y="476"/>
                  </a:cubicBezTo>
                  <a:cubicBezTo>
                    <a:pt x="280" y="476"/>
                    <a:pt x="277" y="477"/>
                    <a:pt x="274" y="479"/>
                  </a:cubicBezTo>
                  <a:cubicBezTo>
                    <a:pt x="155" y="503"/>
                    <a:pt x="84" y="562"/>
                    <a:pt x="36" y="681"/>
                  </a:cubicBezTo>
                  <a:cubicBezTo>
                    <a:pt x="0" y="812"/>
                    <a:pt x="12" y="931"/>
                    <a:pt x="95" y="1015"/>
                  </a:cubicBezTo>
                  <a:cubicBezTo>
                    <a:pt x="381" y="943"/>
                    <a:pt x="655" y="800"/>
                    <a:pt x="965" y="753"/>
                  </a:cubicBezTo>
                  <a:cubicBezTo>
                    <a:pt x="1250" y="717"/>
                    <a:pt x="1619" y="765"/>
                    <a:pt x="1870" y="503"/>
                  </a:cubicBezTo>
                  <a:cubicBezTo>
                    <a:pt x="1977" y="324"/>
                    <a:pt x="1965" y="169"/>
                    <a:pt x="1786" y="62"/>
                  </a:cubicBezTo>
                  <a:cubicBezTo>
                    <a:pt x="1693" y="21"/>
                    <a:pt x="1609" y="0"/>
                    <a:pt x="15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4"/>
            <p:cNvSpPr/>
            <p:nvPr/>
          </p:nvSpPr>
          <p:spPr>
            <a:xfrm>
              <a:off x="1081860" y="-1445094"/>
              <a:ext cx="47372" cy="22597"/>
            </a:xfrm>
            <a:custGeom>
              <a:avLst/>
              <a:gdLst/>
              <a:ahLst/>
              <a:cxnLst/>
              <a:rect l="l" t="t" r="r" b="b"/>
              <a:pathLst>
                <a:path w="1501" h="716" extrusionOk="0">
                  <a:moveTo>
                    <a:pt x="775" y="0"/>
                  </a:moveTo>
                  <a:cubicBezTo>
                    <a:pt x="735" y="0"/>
                    <a:pt x="695" y="18"/>
                    <a:pt x="655" y="25"/>
                  </a:cubicBezTo>
                  <a:cubicBezTo>
                    <a:pt x="429" y="72"/>
                    <a:pt x="191" y="1"/>
                    <a:pt x="1" y="167"/>
                  </a:cubicBezTo>
                  <a:cubicBezTo>
                    <a:pt x="15" y="158"/>
                    <a:pt x="28" y="155"/>
                    <a:pt x="41" y="155"/>
                  </a:cubicBezTo>
                  <a:cubicBezTo>
                    <a:pt x="121" y="155"/>
                    <a:pt x="182" y="302"/>
                    <a:pt x="269" y="302"/>
                  </a:cubicBezTo>
                  <a:cubicBezTo>
                    <a:pt x="299" y="302"/>
                    <a:pt x="332" y="285"/>
                    <a:pt x="370" y="239"/>
                  </a:cubicBezTo>
                  <a:cubicBezTo>
                    <a:pt x="396" y="205"/>
                    <a:pt x="425" y="191"/>
                    <a:pt x="453" y="191"/>
                  </a:cubicBezTo>
                  <a:cubicBezTo>
                    <a:pt x="514" y="191"/>
                    <a:pt x="571" y="253"/>
                    <a:pt x="596" y="310"/>
                  </a:cubicBezTo>
                  <a:cubicBezTo>
                    <a:pt x="667" y="536"/>
                    <a:pt x="453" y="429"/>
                    <a:pt x="393" y="489"/>
                  </a:cubicBezTo>
                  <a:cubicBezTo>
                    <a:pt x="334" y="548"/>
                    <a:pt x="215" y="584"/>
                    <a:pt x="274" y="715"/>
                  </a:cubicBezTo>
                  <a:cubicBezTo>
                    <a:pt x="1251" y="679"/>
                    <a:pt x="1251" y="679"/>
                    <a:pt x="1501" y="203"/>
                  </a:cubicBezTo>
                  <a:cubicBezTo>
                    <a:pt x="1467" y="184"/>
                    <a:pt x="1432" y="178"/>
                    <a:pt x="1395" y="178"/>
                  </a:cubicBezTo>
                  <a:cubicBezTo>
                    <a:pt x="1286" y="178"/>
                    <a:pt x="1169" y="239"/>
                    <a:pt x="1068" y="239"/>
                  </a:cubicBezTo>
                  <a:cubicBezTo>
                    <a:pt x="986" y="239"/>
                    <a:pt x="915" y="198"/>
                    <a:pt x="870" y="48"/>
                  </a:cubicBezTo>
                  <a:cubicBezTo>
                    <a:pt x="838" y="11"/>
                    <a:pt x="806" y="0"/>
                    <a:pt x="7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4"/>
            <p:cNvSpPr/>
            <p:nvPr/>
          </p:nvSpPr>
          <p:spPr>
            <a:xfrm>
              <a:off x="815091" y="-1261168"/>
              <a:ext cx="39860" cy="40428"/>
            </a:xfrm>
            <a:custGeom>
              <a:avLst/>
              <a:gdLst/>
              <a:ahLst/>
              <a:cxnLst/>
              <a:rect l="l" t="t" r="r" b="b"/>
              <a:pathLst>
                <a:path w="1263" h="1281" extrusionOk="0">
                  <a:moveTo>
                    <a:pt x="536" y="0"/>
                  </a:moveTo>
                  <a:cubicBezTo>
                    <a:pt x="442" y="0"/>
                    <a:pt x="335" y="76"/>
                    <a:pt x="262" y="173"/>
                  </a:cubicBezTo>
                  <a:cubicBezTo>
                    <a:pt x="155" y="316"/>
                    <a:pt x="83" y="483"/>
                    <a:pt x="0" y="650"/>
                  </a:cubicBezTo>
                  <a:cubicBezTo>
                    <a:pt x="132" y="837"/>
                    <a:pt x="193" y="1156"/>
                    <a:pt x="474" y="1156"/>
                  </a:cubicBezTo>
                  <a:cubicBezTo>
                    <a:pt x="497" y="1156"/>
                    <a:pt x="522" y="1154"/>
                    <a:pt x="548" y="1150"/>
                  </a:cubicBezTo>
                  <a:cubicBezTo>
                    <a:pt x="714" y="888"/>
                    <a:pt x="1262" y="1281"/>
                    <a:pt x="1226" y="662"/>
                  </a:cubicBezTo>
                  <a:cubicBezTo>
                    <a:pt x="1169" y="652"/>
                    <a:pt x="1111" y="619"/>
                    <a:pt x="1066" y="619"/>
                  </a:cubicBezTo>
                  <a:cubicBezTo>
                    <a:pt x="1055" y="619"/>
                    <a:pt x="1045" y="621"/>
                    <a:pt x="1036" y="626"/>
                  </a:cubicBezTo>
                  <a:cubicBezTo>
                    <a:pt x="982" y="653"/>
                    <a:pt x="982" y="807"/>
                    <a:pt x="920" y="807"/>
                  </a:cubicBezTo>
                  <a:cubicBezTo>
                    <a:pt x="900" y="807"/>
                    <a:pt x="872" y="790"/>
                    <a:pt x="834" y="745"/>
                  </a:cubicBezTo>
                  <a:cubicBezTo>
                    <a:pt x="714" y="602"/>
                    <a:pt x="595" y="435"/>
                    <a:pt x="512" y="257"/>
                  </a:cubicBezTo>
                  <a:cubicBezTo>
                    <a:pt x="488" y="185"/>
                    <a:pt x="869" y="293"/>
                    <a:pt x="655" y="54"/>
                  </a:cubicBezTo>
                  <a:cubicBezTo>
                    <a:pt x="621" y="17"/>
                    <a:pt x="580" y="0"/>
                    <a:pt x="5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4"/>
            <p:cNvSpPr/>
            <p:nvPr/>
          </p:nvSpPr>
          <p:spPr>
            <a:xfrm>
              <a:off x="790286" y="-1240686"/>
              <a:ext cx="42101" cy="32349"/>
            </a:xfrm>
            <a:custGeom>
              <a:avLst/>
              <a:gdLst/>
              <a:ahLst/>
              <a:cxnLst/>
              <a:rect l="l" t="t" r="r" b="b"/>
              <a:pathLst>
                <a:path w="1334" h="1025" extrusionOk="0">
                  <a:moveTo>
                    <a:pt x="786" y="1"/>
                  </a:moveTo>
                  <a:cubicBezTo>
                    <a:pt x="560" y="322"/>
                    <a:pt x="167" y="489"/>
                    <a:pt x="0" y="894"/>
                  </a:cubicBezTo>
                  <a:lnTo>
                    <a:pt x="0" y="1025"/>
                  </a:lnTo>
                  <a:cubicBezTo>
                    <a:pt x="8" y="1025"/>
                    <a:pt x="16" y="1025"/>
                    <a:pt x="24" y="1025"/>
                  </a:cubicBezTo>
                  <a:cubicBezTo>
                    <a:pt x="512" y="1025"/>
                    <a:pt x="889" y="665"/>
                    <a:pt x="1334" y="501"/>
                  </a:cubicBezTo>
                  <a:cubicBezTo>
                    <a:pt x="1096" y="429"/>
                    <a:pt x="1060" y="25"/>
                    <a:pt x="7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4"/>
            <p:cNvSpPr/>
            <p:nvPr/>
          </p:nvSpPr>
          <p:spPr>
            <a:xfrm>
              <a:off x="471634" y="-1236867"/>
              <a:ext cx="59049" cy="18778"/>
            </a:xfrm>
            <a:custGeom>
              <a:avLst/>
              <a:gdLst/>
              <a:ahLst/>
              <a:cxnLst/>
              <a:rect l="l" t="t" r="r" b="b"/>
              <a:pathLst>
                <a:path w="1871" h="595" extrusionOk="0">
                  <a:moveTo>
                    <a:pt x="723" y="1"/>
                  </a:moveTo>
                  <a:cubicBezTo>
                    <a:pt x="495" y="1"/>
                    <a:pt x="11" y="270"/>
                    <a:pt x="1" y="439"/>
                  </a:cubicBezTo>
                  <a:cubicBezTo>
                    <a:pt x="1" y="487"/>
                    <a:pt x="48" y="546"/>
                    <a:pt x="72" y="594"/>
                  </a:cubicBezTo>
                  <a:cubicBezTo>
                    <a:pt x="111" y="556"/>
                    <a:pt x="165" y="546"/>
                    <a:pt x="224" y="546"/>
                  </a:cubicBezTo>
                  <a:cubicBezTo>
                    <a:pt x="288" y="546"/>
                    <a:pt x="359" y="557"/>
                    <a:pt x="422" y="557"/>
                  </a:cubicBezTo>
                  <a:cubicBezTo>
                    <a:pt x="555" y="557"/>
                    <a:pt x="658" y="506"/>
                    <a:pt x="608" y="189"/>
                  </a:cubicBezTo>
                  <a:lnTo>
                    <a:pt x="608" y="189"/>
                  </a:lnTo>
                  <a:cubicBezTo>
                    <a:pt x="946" y="429"/>
                    <a:pt x="1218" y="548"/>
                    <a:pt x="1448" y="548"/>
                  </a:cubicBezTo>
                  <a:cubicBezTo>
                    <a:pt x="1606" y="548"/>
                    <a:pt x="1744" y="491"/>
                    <a:pt x="1870" y="380"/>
                  </a:cubicBezTo>
                  <a:cubicBezTo>
                    <a:pt x="1870" y="356"/>
                    <a:pt x="1858" y="320"/>
                    <a:pt x="1846" y="308"/>
                  </a:cubicBezTo>
                  <a:cubicBezTo>
                    <a:pt x="1751" y="177"/>
                    <a:pt x="1620" y="142"/>
                    <a:pt x="1489" y="130"/>
                  </a:cubicBezTo>
                  <a:lnTo>
                    <a:pt x="1418" y="130"/>
                  </a:lnTo>
                  <a:cubicBezTo>
                    <a:pt x="1306" y="154"/>
                    <a:pt x="1202" y="198"/>
                    <a:pt x="1100" y="198"/>
                  </a:cubicBezTo>
                  <a:cubicBezTo>
                    <a:pt x="1006" y="198"/>
                    <a:pt x="914" y="161"/>
                    <a:pt x="822" y="34"/>
                  </a:cubicBezTo>
                  <a:cubicBezTo>
                    <a:pt x="803" y="11"/>
                    <a:pt x="768" y="1"/>
                    <a:pt x="7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4"/>
            <p:cNvSpPr/>
            <p:nvPr/>
          </p:nvSpPr>
          <p:spPr>
            <a:xfrm>
              <a:off x="745188" y="-1401385"/>
              <a:ext cx="60911" cy="37115"/>
            </a:xfrm>
            <a:custGeom>
              <a:avLst/>
              <a:gdLst/>
              <a:ahLst/>
              <a:cxnLst/>
              <a:rect l="l" t="t" r="r" b="b"/>
              <a:pathLst>
                <a:path w="1930" h="1176" extrusionOk="0">
                  <a:moveTo>
                    <a:pt x="1464" y="0"/>
                  </a:moveTo>
                  <a:cubicBezTo>
                    <a:pt x="1249" y="0"/>
                    <a:pt x="1093" y="156"/>
                    <a:pt x="989" y="402"/>
                  </a:cubicBezTo>
                  <a:cubicBezTo>
                    <a:pt x="876" y="491"/>
                    <a:pt x="768" y="562"/>
                    <a:pt x="673" y="562"/>
                  </a:cubicBezTo>
                  <a:cubicBezTo>
                    <a:pt x="578" y="562"/>
                    <a:pt x="495" y="491"/>
                    <a:pt x="429" y="294"/>
                  </a:cubicBezTo>
                  <a:lnTo>
                    <a:pt x="310" y="294"/>
                  </a:lnTo>
                  <a:cubicBezTo>
                    <a:pt x="286" y="271"/>
                    <a:pt x="262" y="259"/>
                    <a:pt x="239" y="259"/>
                  </a:cubicBezTo>
                  <a:cubicBezTo>
                    <a:pt x="215" y="259"/>
                    <a:pt x="191" y="271"/>
                    <a:pt x="167" y="294"/>
                  </a:cubicBezTo>
                  <a:cubicBezTo>
                    <a:pt x="1" y="545"/>
                    <a:pt x="334" y="783"/>
                    <a:pt x="203" y="1056"/>
                  </a:cubicBezTo>
                  <a:lnTo>
                    <a:pt x="322" y="1176"/>
                  </a:lnTo>
                  <a:cubicBezTo>
                    <a:pt x="607" y="1067"/>
                    <a:pt x="876" y="943"/>
                    <a:pt x="1162" y="943"/>
                  </a:cubicBezTo>
                  <a:cubicBezTo>
                    <a:pt x="1222" y="943"/>
                    <a:pt x="1284" y="949"/>
                    <a:pt x="1346" y="961"/>
                  </a:cubicBezTo>
                  <a:cubicBezTo>
                    <a:pt x="1382" y="949"/>
                    <a:pt x="1394" y="937"/>
                    <a:pt x="1417" y="926"/>
                  </a:cubicBezTo>
                  <a:cubicBezTo>
                    <a:pt x="1441" y="830"/>
                    <a:pt x="1441" y="759"/>
                    <a:pt x="1441" y="664"/>
                  </a:cubicBezTo>
                  <a:cubicBezTo>
                    <a:pt x="1465" y="628"/>
                    <a:pt x="1501" y="580"/>
                    <a:pt x="1525" y="545"/>
                  </a:cubicBezTo>
                  <a:cubicBezTo>
                    <a:pt x="1620" y="390"/>
                    <a:pt x="1929" y="461"/>
                    <a:pt x="1870" y="152"/>
                  </a:cubicBezTo>
                  <a:cubicBezTo>
                    <a:pt x="1798" y="104"/>
                    <a:pt x="1715" y="68"/>
                    <a:pt x="1644" y="33"/>
                  </a:cubicBezTo>
                  <a:cubicBezTo>
                    <a:pt x="1580" y="10"/>
                    <a:pt x="1520" y="0"/>
                    <a:pt x="14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4"/>
            <p:cNvSpPr/>
            <p:nvPr/>
          </p:nvSpPr>
          <p:spPr>
            <a:xfrm>
              <a:off x="766995" y="-1375191"/>
              <a:ext cx="37209" cy="46614"/>
            </a:xfrm>
            <a:custGeom>
              <a:avLst/>
              <a:gdLst/>
              <a:ahLst/>
              <a:cxnLst/>
              <a:rect l="l" t="t" r="r" b="b"/>
              <a:pathLst>
                <a:path w="1179" h="1477" extrusionOk="0">
                  <a:moveTo>
                    <a:pt x="750" y="96"/>
                  </a:moveTo>
                  <a:cubicBezTo>
                    <a:pt x="488" y="215"/>
                    <a:pt x="95" y="0"/>
                    <a:pt x="0" y="477"/>
                  </a:cubicBezTo>
                  <a:cubicBezTo>
                    <a:pt x="0" y="536"/>
                    <a:pt x="0" y="596"/>
                    <a:pt x="12" y="655"/>
                  </a:cubicBezTo>
                  <a:cubicBezTo>
                    <a:pt x="214" y="893"/>
                    <a:pt x="250" y="1215"/>
                    <a:pt x="417" y="1477"/>
                  </a:cubicBezTo>
                  <a:cubicBezTo>
                    <a:pt x="643" y="1322"/>
                    <a:pt x="893" y="1203"/>
                    <a:pt x="607" y="834"/>
                  </a:cubicBezTo>
                  <a:cubicBezTo>
                    <a:pt x="476" y="667"/>
                    <a:pt x="607" y="524"/>
                    <a:pt x="786" y="524"/>
                  </a:cubicBezTo>
                  <a:cubicBezTo>
                    <a:pt x="794" y="523"/>
                    <a:pt x="802" y="522"/>
                    <a:pt x="810" y="522"/>
                  </a:cubicBezTo>
                  <a:cubicBezTo>
                    <a:pt x="887" y="522"/>
                    <a:pt x="980" y="574"/>
                    <a:pt x="1051" y="574"/>
                  </a:cubicBezTo>
                  <a:cubicBezTo>
                    <a:pt x="1111" y="574"/>
                    <a:pt x="1157" y="538"/>
                    <a:pt x="1167" y="405"/>
                  </a:cubicBezTo>
                  <a:cubicBezTo>
                    <a:pt x="1179" y="167"/>
                    <a:pt x="929" y="131"/>
                    <a:pt x="750" y="9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4"/>
            <p:cNvSpPr/>
            <p:nvPr/>
          </p:nvSpPr>
          <p:spPr>
            <a:xfrm>
              <a:off x="260756" y="-1034006"/>
              <a:ext cx="30550" cy="24112"/>
            </a:xfrm>
            <a:custGeom>
              <a:avLst/>
              <a:gdLst/>
              <a:ahLst/>
              <a:cxnLst/>
              <a:rect l="l" t="t" r="r" b="b"/>
              <a:pathLst>
                <a:path w="968" h="764" extrusionOk="0">
                  <a:moveTo>
                    <a:pt x="295" y="1"/>
                  </a:moveTo>
                  <a:cubicBezTo>
                    <a:pt x="50" y="1"/>
                    <a:pt x="160" y="370"/>
                    <a:pt x="87" y="548"/>
                  </a:cubicBezTo>
                  <a:cubicBezTo>
                    <a:pt x="1" y="729"/>
                    <a:pt x="83" y="754"/>
                    <a:pt x="176" y="754"/>
                  </a:cubicBezTo>
                  <a:cubicBezTo>
                    <a:pt x="211" y="754"/>
                    <a:pt x="248" y="750"/>
                    <a:pt x="277" y="750"/>
                  </a:cubicBezTo>
                  <a:cubicBezTo>
                    <a:pt x="317" y="759"/>
                    <a:pt x="354" y="764"/>
                    <a:pt x="391" y="764"/>
                  </a:cubicBezTo>
                  <a:cubicBezTo>
                    <a:pt x="685" y="764"/>
                    <a:pt x="878" y="485"/>
                    <a:pt x="920" y="262"/>
                  </a:cubicBezTo>
                  <a:cubicBezTo>
                    <a:pt x="968" y="12"/>
                    <a:pt x="599" y="83"/>
                    <a:pt x="420" y="24"/>
                  </a:cubicBezTo>
                  <a:cubicBezTo>
                    <a:pt x="370" y="8"/>
                    <a:pt x="329" y="1"/>
                    <a:pt x="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4"/>
            <p:cNvSpPr/>
            <p:nvPr/>
          </p:nvSpPr>
          <p:spPr>
            <a:xfrm>
              <a:off x="1084480" y="-1459738"/>
              <a:ext cx="63562" cy="17642"/>
            </a:xfrm>
            <a:custGeom>
              <a:avLst/>
              <a:gdLst/>
              <a:ahLst/>
              <a:cxnLst/>
              <a:rect l="l" t="t" r="r" b="b"/>
              <a:pathLst>
                <a:path w="2014" h="559" extrusionOk="0">
                  <a:moveTo>
                    <a:pt x="251" y="0"/>
                  </a:moveTo>
                  <a:cubicBezTo>
                    <a:pt x="215" y="131"/>
                    <a:pt x="72" y="167"/>
                    <a:pt x="1" y="250"/>
                  </a:cubicBezTo>
                  <a:cubicBezTo>
                    <a:pt x="156" y="465"/>
                    <a:pt x="418" y="286"/>
                    <a:pt x="572" y="489"/>
                  </a:cubicBezTo>
                  <a:cubicBezTo>
                    <a:pt x="593" y="542"/>
                    <a:pt x="616" y="558"/>
                    <a:pt x="640" y="558"/>
                  </a:cubicBezTo>
                  <a:cubicBezTo>
                    <a:pt x="682" y="558"/>
                    <a:pt x="728" y="510"/>
                    <a:pt x="771" y="510"/>
                  </a:cubicBezTo>
                  <a:cubicBezTo>
                    <a:pt x="776" y="510"/>
                    <a:pt x="781" y="511"/>
                    <a:pt x="787" y="512"/>
                  </a:cubicBezTo>
                  <a:lnTo>
                    <a:pt x="1239" y="369"/>
                  </a:lnTo>
                  <a:cubicBezTo>
                    <a:pt x="1377" y="408"/>
                    <a:pt x="1519" y="480"/>
                    <a:pt x="1663" y="480"/>
                  </a:cubicBezTo>
                  <a:cubicBezTo>
                    <a:pt x="1744" y="480"/>
                    <a:pt x="1825" y="457"/>
                    <a:pt x="1906" y="393"/>
                  </a:cubicBezTo>
                  <a:cubicBezTo>
                    <a:pt x="1954" y="369"/>
                    <a:pt x="1977" y="346"/>
                    <a:pt x="2013" y="334"/>
                  </a:cubicBezTo>
                  <a:lnTo>
                    <a:pt x="1918" y="155"/>
                  </a:lnTo>
                  <a:cubicBezTo>
                    <a:pt x="1794" y="176"/>
                    <a:pt x="1671" y="185"/>
                    <a:pt x="1548" y="185"/>
                  </a:cubicBezTo>
                  <a:cubicBezTo>
                    <a:pt x="1112" y="185"/>
                    <a:pt x="678" y="75"/>
                    <a:pt x="2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4"/>
            <p:cNvSpPr/>
            <p:nvPr/>
          </p:nvSpPr>
          <p:spPr>
            <a:xfrm>
              <a:off x="706497" y="-1306392"/>
              <a:ext cx="33454" cy="25532"/>
            </a:xfrm>
            <a:custGeom>
              <a:avLst/>
              <a:gdLst/>
              <a:ahLst/>
              <a:cxnLst/>
              <a:rect l="l" t="t" r="r" b="b"/>
              <a:pathLst>
                <a:path w="1060" h="809" extrusionOk="0">
                  <a:moveTo>
                    <a:pt x="139" y="1"/>
                  </a:moveTo>
                  <a:cubicBezTo>
                    <a:pt x="67" y="1"/>
                    <a:pt x="10" y="133"/>
                    <a:pt x="0" y="249"/>
                  </a:cubicBezTo>
                  <a:lnTo>
                    <a:pt x="0" y="809"/>
                  </a:lnTo>
                  <a:cubicBezTo>
                    <a:pt x="106" y="711"/>
                    <a:pt x="205" y="537"/>
                    <a:pt x="349" y="537"/>
                  </a:cubicBezTo>
                  <a:cubicBezTo>
                    <a:pt x="416" y="537"/>
                    <a:pt x="492" y="575"/>
                    <a:pt x="584" y="678"/>
                  </a:cubicBezTo>
                  <a:cubicBezTo>
                    <a:pt x="593" y="697"/>
                    <a:pt x="616" y="703"/>
                    <a:pt x="645" y="703"/>
                  </a:cubicBezTo>
                  <a:cubicBezTo>
                    <a:pt x="687" y="703"/>
                    <a:pt x="743" y="690"/>
                    <a:pt x="786" y="690"/>
                  </a:cubicBezTo>
                  <a:cubicBezTo>
                    <a:pt x="655" y="380"/>
                    <a:pt x="1060" y="356"/>
                    <a:pt x="1060" y="82"/>
                  </a:cubicBezTo>
                  <a:cubicBezTo>
                    <a:pt x="1045" y="81"/>
                    <a:pt x="1030" y="81"/>
                    <a:pt x="1015" y="81"/>
                  </a:cubicBezTo>
                  <a:cubicBezTo>
                    <a:pt x="830" y="81"/>
                    <a:pt x="661" y="161"/>
                    <a:pt x="497" y="161"/>
                  </a:cubicBezTo>
                  <a:cubicBezTo>
                    <a:pt x="393" y="161"/>
                    <a:pt x="292" y="129"/>
                    <a:pt x="191" y="23"/>
                  </a:cubicBezTo>
                  <a:cubicBezTo>
                    <a:pt x="173" y="7"/>
                    <a:pt x="156"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4"/>
            <p:cNvSpPr/>
            <p:nvPr/>
          </p:nvSpPr>
          <p:spPr>
            <a:xfrm>
              <a:off x="496439" y="-1260979"/>
              <a:ext cx="55262" cy="36105"/>
            </a:xfrm>
            <a:custGeom>
              <a:avLst/>
              <a:gdLst/>
              <a:ahLst/>
              <a:cxnLst/>
              <a:rect l="l" t="t" r="r" b="b"/>
              <a:pathLst>
                <a:path w="1751" h="1144" extrusionOk="0">
                  <a:moveTo>
                    <a:pt x="96" y="1"/>
                  </a:moveTo>
                  <a:lnTo>
                    <a:pt x="96" y="1"/>
                  </a:lnTo>
                  <a:cubicBezTo>
                    <a:pt x="1" y="501"/>
                    <a:pt x="489" y="560"/>
                    <a:pt x="644" y="894"/>
                  </a:cubicBezTo>
                  <a:cubicBezTo>
                    <a:pt x="775" y="1001"/>
                    <a:pt x="1013" y="906"/>
                    <a:pt x="1084" y="1144"/>
                  </a:cubicBezTo>
                  <a:cubicBezTo>
                    <a:pt x="1310" y="1060"/>
                    <a:pt x="1560" y="1084"/>
                    <a:pt x="1751" y="894"/>
                  </a:cubicBezTo>
                  <a:cubicBezTo>
                    <a:pt x="1441" y="834"/>
                    <a:pt x="1072" y="918"/>
                    <a:pt x="870" y="525"/>
                  </a:cubicBezTo>
                  <a:cubicBezTo>
                    <a:pt x="775" y="382"/>
                    <a:pt x="644" y="370"/>
                    <a:pt x="536" y="263"/>
                  </a:cubicBezTo>
                  <a:cubicBezTo>
                    <a:pt x="475" y="306"/>
                    <a:pt x="427" y="324"/>
                    <a:pt x="387" y="324"/>
                  </a:cubicBezTo>
                  <a:cubicBezTo>
                    <a:pt x="240" y="324"/>
                    <a:pt x="208" y="85"/>
                    <a:pt x="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4"/>
            <p:cNvSpPr/>
            <p:nvPr/>
          </p:nvSpPr>
          <p:spPr>
            <a:xfrm>
              <a:off x="545293" y="-1229420"/>
              <a:ext cx="43237" cy="19094"/>
            </a:xfrm>
            <a:custGeom>
              <a:avLst/>
              <a:gdLst/>
              <a:ahLst/>
              <a:cxnLst/>
              <a:rect l="l" t="t" r="r" b="b"/>
              <a:pathLst>
                <a:path w="1370" h="605" extrusionOk="0">
                  <a:moveTo>
                    <a:pt x="584" y="1"/>
                  </a:moveTo>
                  <a:cubicBezTo>
                    <a:pt x="393" y="191"/>
                    <a:pt x="227" y="334"/>
                    <a:pt x="0" y="549"/>
                  </a:cubicBezTo>
                  <a:cubicBezTo>
                    <a:pt x="206" y="581"/>
                    <a:pt x="397" y="605"/>
                    <a:pt x="578" y="605"/>
                  </a:cubicBezTo>
                  <a:cubicBezTo>
                    <a:pt x="859" y="605"/>
                    <a:pt x="1116" y="548"/>
                    <a:pt x="1370" y="382"/>
                  </a:cubicBezTo>
                  <a:cubicBezTo>
                    <a:pt x="1317" y="274"/>
                    <a:pt x="1242" y="242"/>
                    <a:pt x="1159" y="242"/>
                  </a:cubicBezTo>
                  <a:cubicBezTo>
                    <a:pt x="1038" y="242"/>
                    <a:pt x="900" y="310"/>
                    <a:pt x="789" y="310"/>
                  </a:cubicBezTo>
                  <a:cubicBezTo>
                    <a:pt x="683" y="310"/>
                    <a:pt x="601" y="247"/>
                    <a:pt x="5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4"/>
            <p:cNvSpPr/>
            <p:nvPr/>
          </p:nvSpPr>
          <p:spPr>
            <a:xfrm>
              <a:off x="790665" y="-1399239"/>
              <a:ext cx="34968" cy="28720"/>
            </a:xfrm>
            <a:custGeom>
              <a:avLst/>
              <a:gdLst/>
              <a:ahLst/>
              <a:cxnLst/>
              <a:rect l="l" t="t" r="r" b="b"/>
              <a:pathLst>
                <a:path w="1108" h="910" extrusionOk="0">
                  <a:moveTo>
                    <a:pt x="774" y="0"/>
                  </a:moveTo>
                  <a:cubicBezTo>
                    <a:pt x="536" y="215"/>
                    <a:pt x="262" y="334"/>
                    <a:pt x="0" y="477"/>
                  </a:cubicBezTo>
                  <a:lnTo>
                    <a:pt x="0" y="596"/>
                  </a:lnTo>
                  <a:cubicBezTo>
                    <a:pt x="46" y="617"/>
                    <a:pt x="94" y="625"/>
                    <a:pt x="144" y="625"/>
                  </a:cubicBezTo>
                  <a:cubicBezTo>
                    <a:pt x="289" y="625"/>
                    <a:pt x="447" y="559"/>
                    <a:pt x="594" y="559"/>
                  </a:cubicBezTo>
                  <a:cubicBezTo>
                    <a:pt x="740" y="559"/>
                    <a:pt x="875" y="624"/>
                    <a:pt x="977" y="881"/>
                  </a:cubicBezTo>
                  <a:cubicBezTo>
                    <a:pt x="984" y="901"/>
                    <a:pt x="993" y="910"/>
                    <a:pt x="1001" y="910"/>
                  </a:cubicBezTo>
                  <a:cubicBezTo>
                    <a:pt x="1043" y="910"/>
                    <a:pt x="1088" y="695"/>
                    <a:pt x="1107" y="596"/>
                  </a:cubicBezTo>
                  <a:lnTo>
                    <a:pt x="1107" y="226"/>
                  </a:lnTo>
                  <a:cubicBezTo>
                    <a:pt x="1048" y="36"/>
                    <a:pt x="917" y="24"/>
                    <a:pt x="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4"/>
            <p:cNvSpPr/>
            <p:nvPr/>
          </p:nvSpPr>
          <p:spPr>
            <a:xfrm>
              <a:off x="506223" y="-1214965"/>
              <a:ext cx="30077" cy="21114"/>
            </a:xfrm>
            <a:custGeom>
              <a:avLst/>
              <a:gdLst/>
              <a:ahLst/>
              <a:cxnLst/>
              <a:rect l="l" t="t" r="r" b="b"/>
              <a:pathLst>
                <a:path w="953" h="669" extrusionOk="0">
                  <a:moveTo>
                    <a:pt x="252" y="0"/>
                  </a:moveTo>
                  <a:cubicBezTo>
                    <a:pt x="230" y="0"/>
                    <a:pt x="200" y="16"/>
                    <a:pt x="155" y="55"/>
                  </a:cubicBezTo>
                  <a:cubicBezTo>
                    <a:pt x="60" y="138"/>
                    <a:pt x="0" y="257"/>
                    <a:pt x="107" y="436"/>
                  </a:cubicBezTo>
                  <a:cubicBezTo>
                    <a:pt x="226" y="620"/>
                    <a:pt x="360" y="668"/>
                    <a:pt x="503" y="668"/>
                  </a:cubicBezTo>
                  <a:cubicBezTo>
                    <a:pt x="646" y="668"/>
                    <a:pt x="798" y="620"/>
                    <a:pt x="953" y="614"/>
                  </a:cubicBezTo>
                  <a:cubicBezTo>
                    <a:pt x="848" y="510"/>
                    <a:pt x="854" y="278"/>
                    <a:pt x="681" y="278"/>
                  </a:cubicBezTo>
                  <a:cubicBezTo>
                    <a:pt x="656" y="278"/>
                    <a:pt x="628" y="283"/>
                    <a:pt x="595" y="293"/>
                  </a:cubicBezTo>
                  <a:cubicBezTo>
                    <a:pt x="551" y="310"/>
                    <a:pt x="495" y="332"/>
                    <a:pt x="445" y="332"/>
                  </a:cubicBezTo>
                  <a:cubicBezTo>
                    <a:pt x="389" y="332"/>
                    <a:pt x="341" y="304"/>
                    <a:pt x="322" y="210"/>
                  </a:cubicBezTo>
                  <a:cubicBezTo>
                    <a:pt x="295" y="138"/>
                    <a:pt x="315"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4"/>
            <p:cNvSpPr/>
            <p:nvPr/>
          </p:nvSpPr>
          <p:spPr>
            <a:xfrm>
              <a:off x="905698" y="-1425749"/>
              <a:ext cx="43174" cy="22344"/>
            </a:xfrm>
            <a:custGeom>
              <a:avLst/>
              <a:gdLst/>
              <a:ahLst/>
              <a:cxnLst/>
              <a:rect l="l" t="t" r="r" b="b"/>
              <a:pathLst>
                <a:path w="1368" h="708" extrusionOk="0">
                  <a:moveTo>
                    <a:pt x="924" y="1"/>
                  </a:moveTo>
                  <a:cubicBezTo>
                    <a:pt x="863" y="1"/>
                    <a:pt x="797" y="36"/>
                    <a:pt x="737" y="66"/>
                  </a:cubicBezTo>
                  <a:cubicBezTo>
                    <a:pt x="606" y="126"/>
                    <a:pt x="475" y="197"/>
                    <a:pt x="344" y="257"/>
                  </a:cubicBezTo>
                  <a:cubicBezTo>
                    <a:pt x="308" y="281"/>
                    <a:pt x="260" y="281"/>
                    <a:pt x="237" y="293"/>
                  </a:cubicBezTo>
                  <a:cubicBezTo>
                    <a:pt x="201" y="435"/>
                    <a:pt x="82" y="471"/>
                    <a:pt x="10" y="543"/>
                  </a:cubicBezTo>
                  <a:cubicBezTo>
                    <a:pt x="1" y="648"/>
                    <a:pt x="30" y="708"/>
                    <a:pt x="104" y="708"/>
                  </a:cubicBezTo>
                  <a:cubicBezTo>
                    <a:pt x="122" y="708"/>
                    <a:pt x="142" y="704"/>
                    <a:pt x="165" y="697"/>
                  </a:cubicBezTo>
                  <a:cubicBezTo>
                    <a:pt x="558" y="638"/>
                    <a:pt x="975" y="602"/>
                    <a:pt x="1368" y="424"/>
                  </a:cubicBezTo>
                  <a:cubicBezTo>
                    <a:pt x="1348" y="422"/>
                    <a:pt x="1327" y="421"/>
                    <a:pt x="1306" y="421"/>
                  </a:cubicBezTo>
                  <a:cubicBezTo>
                    <a:pt x="1295" y="421"/>
                    <a:pt x="1284" y="421"/>
                    <a:pt x="1274" y="421"/>
                  </a:cubicBezTo>
                  <a:cubicBezTo>
                    <a:pt x="1176" y="421"/>
                    <a:pt x="1076" y="415"/>
                    <a:pt x="1022" y="281"/>
                  </a:cubicBezTo>
                  <a:cubicBezTo>
                    <a:pt x="1082" y="209"/>
                    <a:pt x="1082" y="126"/>
                    <a:pt x="1022" y="43"/>
                  </a:cubicBezTo>
                  <a:cubicBezTo>
                    <a:pt x="992" y="12"/>
                    <a:pt x="959" y="1"/>
                    <a:pt x="9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4"/>
            <p:cNvSpPr/>
            <p:nvPr/>
          </p:nvSpPr>
          <p:spPr>
            <a:xfrm>
              <a:off x="758727" y="-1356445"/>
              <a:ext cx="22565" cy="30171"/>
            </a:xfrm>
            <a:custGeom>
              <a:avLst/>
              <a:gdLst/>
              <a:ahLst/>
              <a:cxnLst/>
              <a:rect l="l" t="t" r="r" b="b"/>
              <a:pathLst>
                <a:path w="715" h="956" extrusionOk="0">
                  <a:moveTo>
                    <a:pt x="307" y="1"/>
                  </a:moveTo>
                  <a:cubicBezTo>
                    <a:pt x="110" y="1"/>
                    <a:pt x="0" y="132"/>
                    <a:pt x="0" y="394"/>
                  </a:cubicBezTo>
                  <a:cubicBezTo>
                    <a:pt x="191" y="514"/>
                    <a:pt x="334" y="692"/>
                    <a:pt x="441" y="895"/>
                  </a:cubicBezTo>
                  <a:cubicBezTo>
                    <a:pt x="487" y="902"/>
                    <a:pt x="539" y="955"/>
                    <a:pt x="589" y="955"/>
                  </a:cubicBezTo>
                  <a:cubicBezTo>
                    <a:pt x="616" y="955"/>
                    <a:pt x="642" y="940"/>
                    <a:pt x="667" y="895"/>
                  </a:cubicBezTo>
                  <a:cubicBezTo>
                    <a:pt x="715" y="525"/>
                    <a:pt x="655" y="192"/>
                    <a:pt x="334" y="2"/>
                  </a:cubicBezTo>
                  <a:cubicBezTo>
                    <a:pt x="325" y="1"/>
                    <a:pt x="316" y="1"/>
                    <a:pt x="3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4"/>
            <p:cNvSpPr/>
            <p:nvPr/>
          </p:nvSpPr>
          <p:spPr>
            <a:xfrm>
              <a:off x="1046924" y="-1424423"/>
              <a:ext cx="30455" cy="14170"/>
            </a:xfrm>
            <a:custGeom>
              <a:avLst/>
              <a:gdLst/>
              <a:ahLst/>
              <a:cxnLst/>
              <a:rect l="l" t="t" r="r" b="b"/>
              <a:pathLst>
                <a:path w="965" h="449" extrusionOk="0">
                  <a:moveTo>
                    <a:pt x="698" y="0"/>
                  </a:moveTo>
                  <a:cubicBezTo>
                    <a:pt x="539" y="0"/>
                    <a:pt x="400" y="111"/>
                    <a:pt x="237" y="111"/>
                  </a:cubicBezTo>
                  <a:cubicBezTo>
                    <a:pt x="164" y="111"/>
                    <a:pt x="87" y="89"/>
                    <a:pt x="0" y="24"/>
                  </a:cubicBezTo>
                  <a:lnTo>
                    <a:pt x="0" y="24"/>
                  </a:lnTo>
                  <a:cubicBezTo>
                    <a:pt x="84" y="354"/>
                    <a:pt x="202" y="449"/>
                    <a:pt x="334" y="449"/>
                  </a:cubicBezTo>
                  <a:cubicBezTo>
                    <a:pt x="464" y="449"/>
                    <a:pt x="609" y="357"/>
                    <a:pt x="750" y="310"/>
                  </a:cubicBezTo>
                  <a:cubicBezTo>
                    <a:pt x="758" y="309"/>
                    <a:pt x="765" y="309"/>
                    <a:pt x="773" y="309"/>
                  </a:cubicBezTo>
                  <a:cubicBezTo>
                    <a:pt x="801" y="309"/>
                    <a:pt x="832" y="314"/>
                    <a:pt x="861" y="314"/>
                  </a:cubicBezTo>
                  <a:cubicBezTo>
                    <a:pt x="917" y="314"/>
                    <a:pt x="965" y="294"/>
                    <a:pt x="965" y="179"/>
                  </a:cubicBezTo>
                  <a:cubicBezTo>
                    <a:pt x="953" y="1"/>
                    <a:pt x="822" y="12"/>
                    <a:pt x="715" y="1"/>
                  </a:cubicBezTo>
                  <a:cubicBezTo>
                    <a:pt x="709" y="0"/>
                    <a:pt x="703" y="0"/>
                    <a:pt x="6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4"/>
            <p:cNvSpPr/>
            <p:nvPr/>
          </p:nvSpPr>
          <p:spPr>
            <a:xfrm>
              <a:off x="660641" y="-1229861"/>
              <a:ext cx="34590" cy="23197"/>
            </a:xfrm>
            <a:custGeom>
              <a:avLst/>
              <a:gdLst/>
              <a:ahLst/>
              <a:cxnLst/>
              <a:rect l="l" t="t" r="r" b="b"/>
              <a:pathLst>
                <a:path w="1096" h="735" extrusionOk="0">
                  <a:moveTo>
                    <a:pt x="791" y="0"/>
                  </a:moveTo>
                  <a:cubicBezTo>
                    <a:pt x="441" y="0"/>
                    <a:pt x="289" y="348"/>
                    <a:pt x="60" y="491"/>
                  </a:cubicBezTo>
                  <a:cubicBezTo>
                    <a:pt x="1" y="515"/>
                    <a:pt x="48" y="634"/>
                    <a:pt x="108" y="694"/>
                  </a:cubicBezTo>
                  <a:cubicBezTo>
                    <a:pt x="137" y="723"/>
                    <a:pt x="160" y="735"/>
                    <a:pt x="178" y="735"/>
                  </a:cubicBezTo>
                  <a:cubicBezTo>
                    <a:pt x="226" y="735"/>
                    <a:pt x="247" y="657"/>
                    <a:pt x="298" y="622"/>
                  </a:cubicBezTo>
                  <a:cubicBezTo>
                    <a:pt x="548" y="455"/>
                    <a:pt x="679" y="146"/>
                    <a:pt x="1096" y="74"/>
                  </a:cubicBezTo>
                  <a:cubicBezTo>
                    <a:pt x="979" y="22"/>
                    <a:pt x="879" y="0"/>
                    <a:pt x="7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4"/>
            <p:cNvSpPr/>
            <p:nvPr/>
          </p:nvSpPr>
          <p:spPr>
            <a:xfrm>
              <a:off x="615165" y="-1150332"/>
              <a:ext cx="24459" cy="23133"/>
            </a:xfrm>
            <a:custGeom>
              <a:avLst/>
              <a:gdLst/>
              <a:ahLst/>
              <a:cxnLst/>
              <a:rect l="l" t="t" r="r" b="b"/>
              <a:pathLst>
                <a:path w="775" h="733" extrusionOk="0">
                  <a:moveTo>
                    <a:pt x="594" y="1"/>
                  </a:moveTo>
                  <a:cubicBezTo>
                    <a:pt x="461" y="1"/>
                    <a:pt x="313" y="130"/>
                    <a:pt x="176" y="130"/>
                  </a:cubicBezTo>
                  <a:cubicBezTo>
                    <a:pt x="115" y="130"/>
                    <a:pt x="56" y="105"/>
                    <a:pt x="1" y="31"/>
                  </a:cubicBezTo>
                  <a:lnTo>
                    <a:pt x="1" y="31"/>
                  </a:lnTo>
                  <a:cubicBezTo>
                    <a:pt x="84" y="233"/>
                    <a:pt x="299" y="412"/>
                    <a:pt x="108" y="662"/>
                  </a:cubicBezTo>
                  <a:cubicBezTo>
                    <a:pt x="193" y="712"/>
                    <a:pt x="263" y="733"/>
                    <a:pt x="322" y="733"/>
                  </a:cubicBezTo>
                  <a:cubicBezTo>
                    <a:pt x="561" y="733"/>
                    <a:pt x="620" y="391"/>
                    <a:pt x="763" y="209"/>
                  </a:cubicBezTo>
                  <a:cubicBezTo>
                    <a:pt x="763" y="186"/>
                    <a:pt x="775" y="150"/>
                    <a:pt x="775" y="126"/>
                  </a:cubicBezTo>
                  <a:cubicBezTo>
                    <a:pt x="720" y="32"/>
                    <a:pt x="659" y="1"/>
                    <a:pt x="5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4"/>
            <p:cNvSpPr/>
            <p:nvPr/>
          </p:nvSpPr>
          <p:spPr>
            <a:xfrm>
              <a:off x="633974" y="-1213261"/>
              <a:ext cx="22187" cy="24459"/>
            </a:xfrm>
            <a:custGeom>
              <a:avLst/>
              <a:gdLst/>
              <a:ahLst/>
              <a:cxnLst/>
              <a:rect l="l" t="t" r="r" b="b"/>
              <a:pathLst>
                <a:path w="703" h="775" extrusionOk="0">
                  <a:moveTo>
                    <a:pt x="512" y="1"/>
                  </a:moveTo>
                  <a:lnTo>
                    <a:pt x="512" y="1"/>
                  </a:lnTo>
                  <a:cubicBezTo>
                    <a:pt x="584" y="465"/>
                    <a:pt x="36" y="299"/>
                    <a:pt x="0" y="775"/>
                  </a:cubicBezTo>
                  <a:cubicBezTo>
                    <a:pt x="286" y="584"/>
                    <a:pt x="631" y="680"/>
                    <a:pt x="691" y="227"/>
                  </a:cubicBezTo>
                  <a:cubicBezTo>
                    <a:pt x="703" y="144"/>
                    <a:pt x="691" y="84"/>
                    <a:pt x="608" y="37"/>
                  </a:cubicBezTo>
                  <a:cubicBezTo>
                    <a:pt x="584" y="25"/>
                    <a:pt x="536" y="25"/>
                    <a:pt x="5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4"/>
            <p:cNvSpPr/>
            <p:nvPr/>
          </p:nvSpPr>
          <p:spPr>
            <a:xfrm>
              <a:off x="847787" y="-1271046"/>
              <a:ext cx="21051" cy="15812"/>
            </a:xfrm>
            <a:custGeom>
              <a:avLst/>
              <a:gdLst/>
              <a:ahLst/>
              <a:cxnLst/>
              <a:rect l="l" t="t" r="r" b="b"/>
              <a:pathLst>
                <a:path w="667" h="501" extrusionOk="0">
                  <a:moveTo>
                    <a:pt x="499" y="1"/>
                  </a:moveTo>
                  <a:cubicBezTo>
                    <a:pt x="386" y="1"/>
                    <a:pt x="264" y="139"/>
                    <a:pt x="123" y="139"/>
                  </a:cubicBezTo>
                  <a:cubicBezTo>
                    <a:pt x="102" y="139"/>
                    <a:pt x="81" y="136"/>
                    <a:pt x="59" y="129"/>
                  </a:cubicBezTo>
                  <a:cubicBezTo>
                    <a:pt x="55" y="128"/>
                    <a:pt x="51" y="127"/>
                    <a:pt x="48" y="127"/>
                  </a:cubicBezTo>
                  <a:cubicBezTo>
                    <a:pt x="0" y="127"/>
                    <a:pt x="3" y="264"/>
                    <a:pt x="48" y="320"/>
                  </a:cubicBezTo>
                  <a:cubicBezTo>
                    <a:pt x="100" y="398"/>
                    <a:pt x="145" y="501"/>
                    <a:pt x="230" y="501"/>
                  </a:cubicBezTo>
                  <a:cubicBezTo>
                    <a:pt x="262" y="501"/>
                    <a:pt x="300" y="486"/>
                    <a:pt x="345" y="451"/>
                  </a:cubicBezTo>
                  <a:lnTo>
                    <a:pt x="524" y="320"/>
                  </a:lnTo>
                  <a:cubicBezTo>
                    <a:pt x="536" y="213"/>
                    <a:pt x="667" y="70"/>
                    <a:pt x="548" y="10"/>
                  </a:cubicBezTo>
                  <a:cubicBezTo>
                    <a:pt x="532" y="3"/>
                    <a:pt x="515" y="1"/>
                    <a:pt x="4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4"/>
            <p:cNvSpPr/>
            <p:nvPr/>
          </p:nvSpPr>
          <p:spPr>
            <a:xfrm>
              <a:off x="320214" y="-1005476"/>
              <a:ext cx="25216" cy="23354"/>
            </a:xfrm>
            <a:custGeom>
              <a:avLst/>
              <a:gdLst/>
              <a:ahLst/>
              <a:cxnLst/>
              <a:rect l="l" t="t" r="r" b="b"/>
              <a:pathLst>
                <a:path w="799" h="740" extrusionOk="0">
                  <a:moveTo>
                    <a:pt x="253" y="0"/>
                  </a:moveTo>
                  <a:cubicBezTo>
                    <a:pt x="181" y="0"/>
                    <a:pt x="78" y="77"/>
                    <a:pt x="1" y="108"/>
                  </a:cubicBezTo>
                  <a:cubicBezTo>
                    <a:pt x="120" y="406"/>
                    <a:pt x="322" y="596"/>
                    <a:pt x="560" y="739"/>
                  </a:cubicBezTo>
                  <a:cubicBezTo>
                    <a:pt x="644" y="727"/>
                    <a:pt x="798" y="620"/>
                    <a:pt x="703" y="584"/>
                  </a:cubicBezTo>
                  <a:cubicBezTo>
                    <a:pt x="513" y="465"/>
                    <a:pt x="370" y="382"/>
                    <a:pt x="334" y="84"/>
                  </a:cubicBezTo>
                  <a:cubicBezTo>
                    <a:pt x="322" y="22"/>
                    <a:pt x="292"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4"/>
            <p:cNvSpPr/>
            <p:nvPr/>
          </p:nvSpPr>
          <p:spPr>
            <a:xfrm>
              <a:off x="408579" y="-1183627"/>
              <a:ext cx="22124" cy="15875"/>
            </a:xfrm>
            <a:custGeom>
              <a:avLst/>
              <a:gdLst/>
              <a:ahLst/>
              <a:cxnLst/>
              <a:rect l="l" t="t" r="r" b="b"/>
              <a:pathLst>
                <a:path w="701" h="503" extrusionOk="0">
                  <a:moveTo>
                    <a:pt x="676" y="1"/>
                  </a:moveTo>
                  <a:cubicBezTo>
                    <a:pt x="526" y="1"/>
                    <a:pt x="421" y="157"/>
                    <a:pt x="268" y="157"/>
                  </a:cubicBezTo>
                  <a:cubicBezTo>
                    <a:pt x="230" y="157"/>
                    <a:pt x="188" y="147"/>
                    <a:pt x="141" y="122"/>
                  </a:cubicBezTo>
                  <a:cubicBezTo>
                    <a:pt x="122" y="113"/>
                    <a:pt x="107" y="109"/>
                    <a:pt x="94" y="109"/>
                  </a:cubicBezTo>
                  <a:cubicBezTo>
                    <a:pt x="0" y="109"/>
                    <a:pt x="45" y="312"/>
                    <a:pt x="34" y="395"/>
                  </a:cubicBezTo>
                  <a:cubicBezTo>
                    <a:pt x="29" y="479"/>
                    <a:pt x="52" y="503"/>
                    <a:pt x="86" y="503"/>
                  </a:cubicBezTo>
                  <a:cubicBezTo>
                    <a:pt x="124" y="503"/>
                    <a:pt x="175" y="473"/>
                    <a:pt x="213" y="467"/>
                  </a:cubicBezTo>
                  <a:cubicBezTo>
                    <a:pt x="439" y="431"/>
                    <a:pt x="582" y="252"/>
                    <a:pt x="701" y="2"/>
                  </a:cubicBezTo>
                  <a:cubicBezTo>
                    <a:pt x="692" y="1"/>
                    <a:pt x="684" y="1"/>
                    <a:pt x="6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4"/>
            <p:cNvSpPr/>
            <p:nvPr/>
          </p:nvSpPr>
          <p:spPr>
            <a:xfrm>
              <a:off x="877074" y="-1413283"/>
              <a:ext cx="21082" cy="16695"/>
            </a:xfrm>
            <a:custGeom>
              <a:avLst/>
              <a:gdLst/>
              <a:ahLst/>
              <a:cxnLst/>
              <a:rect l="l" t="t" r="r" b="b"/>
              <a:pathLst>
                <a:path w="668" h="529" extrusionOk="0">
                  <a:moveTo>
                    <a:pt x="153" y="1"/>
                  </a:moveTo>
                  <a:cubicBezTo>
                    <a:pt x="118" y="1"/>
                    <a:pt x="79" y="9"/>
                    <a:pt x="36" y="29"/>
                  </a:cubicBezTo>
                  <a:cubicBezTo>
                    <a:pt x="24" y="52"/>
                    <a:pt x="13" y="76"/>
                    <a:pt x="1" y="88"/>
                  </a:cubicBezTo>
                  <a:cubicBezTo>
                    <a:pt x="1" y="112"/>
                    <a:pt x="13" y="136"/>
                    <a:pt x="24" y="148"/>
                  </a:cubicBezTo>
                  <a:cubicBezTo>
                    <a:pt x="155" y="243"/>
                    <a:pt x="144" y="386"/>
                    <a:pt x="144" y="529"/>
                  </a:cubicBezTo>
                  <a:cubicBezTo>
                    <a:pt x="298" y="529"/>
                    <a:pt x="441" y="529"/>
                    <a:pt x="608" y="505"/>
                  </a:cubicBezTo>
                  <a:cubicBezTo>
                    <a:pt x="667" y="421"/>
                    <a:pt x="655" y="350"/>
                    <a:pt x="596" y="267"/>
                  </a:cubicBezTo>
                  <a:cubicBezTo>
                    <a:pt x="427" y="217"/>
                    <a:pt x="332" y="1"/>
                    <a:pt x="1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4"/>
            <p:cNvSpPr/>
            <p:nvPr/>
          </p:nvSpPr>
          <p:spPr>
            <a:xfrm>
              <a:off x="602794" y="-1193348"/>
              <a:ext cx="15433" cy="19567"/>
            </a:xfrm>
            <a:custGeom>
              <a:avLst/>
              <a:gdLst/>
              <a:ahLst/>
              <a:cxnLst/>
              <a:rect l="l" t="t" r="r" b="b"/>
              <a:pathLst>
                <a:path w="489" h="620" extrusionOk="0">
                  <a:moveTo>
                    <a:pt x="36" y="1"/>
                  </a:moveTo>
                  <a:lnTo>
                    <a:pt x="36" y="1"/>
                  </a:lnTo>
                  <a:cubicBezTo>
                    <a:pt x="0" y="477"/>
                    <a:pt x="0" y="477"/>
                    <a:pt x="488" y="620"/>
                  </a:cubicBezTo>
                  <a:cubicBezTo>
                    <a:pt x="333" y="418"/>
                    <a:pt x="274" y="179"/>
                    <a:pt x="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4"/>
            <p:cNvSpPr/>
            <p:nvPr/>
          </p:nvSpPr>
          <p:spPr>
            <a:xfrm>
              <a:off x="1101395" y="-1360548"/>
              <a:ext cx="22218" cy="9626"/>
            </a:xfrm>
            <a:custGeom>
              <a:avLst/>
              <a:gdLst/>
              <a:ahLst/>
              <a:cxnLst/>
              <a:rect l="l" t="t" r="r" b="b"/>
              <a:pathLst>
                <a:path w="704" h="305" extrusionOk="0">
                  <a:moveTo>
                    <a:pt x="703" y="1"/>
                  </a:moveTo>
                  <a:lnTo>
                    <a:pt x="703" y="1"/>
                  </a:lnTo>
                  <a:cubicBezTo>
                    <a:pt x="680" y="2"/>
                    <a:pt x="658" y="2"/>
                    <a:pt x="635" y="2"/>
                  </a:cubicBezTo>
                  <a:cubicBezTo>
                    <a:pt x="590" y="2"/>
                    <a:pt x="544" y="1"/>
                    <a:pt x="499" y="1"/>
                  </a:cubicBezTo>
                  <a:cubicBezTo>
                    <a:pt x="326" y="1"/>
                    <a:pt x="154" y="22"/>
                    <a:pt x="1" y="227"/>
                  </a:cubicBezTo>
                  <a:cubicBezTo>
                    <a:pt x="130" y="263"/>
                    <a:pt x="256" y="304"/>
                    <a:pt x="367" y="304"/>
                  </a:cubicBezTo>
                  <a:cubicBezTo>
                    <a:pt x="510" y="304"/>
                    <a:pt x="629" y="236"/>
                    <a:pt x="7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4"/>
            <p:cNvSpPr/>
            <p:nvPr/>
          </p:nvSpPr>
          <p:spPr>
            <a:xfrm>
              <a:off x="744431" y="-1316586"/>
              <a:ext cx="21082" cy="19946"/>
            </a:xfrm>
            <a:custGeom>
              <a:avLst/>
              <a:gdLst/>
              <a:ahLst/>
              <a:cxnLst/>
              <a:rect l="l" t="t" r="r" b="b"/>
              <a:pathLst>
                <a:path w="668" h="632" extrusionOk="0">
                  <a:moveTo>
                    <a:pt x="239" y="1"/>
                  </a:moveTo>
                  <a:lnTo>
                    <a:pt x="239" y="1"/>
                  </a:lnTo>
                  <a:cubicBezTo>
                    <a:pt x="1" y="239"/>
                    <a:pt x="36" y="334"/>
                    <a:pt x="465" y="632"/>
                  </a:cubicBezTo>
                  <a:cubicBezTo>
                    <a:pt x="667" y="322"/>
                    <a:pt x="227" y="358"/>
                    <a:pt x="251" y="144"/>
                  </a:cubicBezTo>
                  <a:cubicBezTo>
                    <a:pt x="251" y="96"/>
                    <a:pt x="239" y="48"/>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4"/>
            <p:cNvSpPr/>
            <p:nvPr/>
          </p:nvSpPr>
          <p:spPr>
            <a:xfrm>
              <a:off x="644168" y="-1232071"/>
              <a:ext cx="13034" cy="18747"/>
            </a:xfrm>
            <a:custGeom>
              <a:avLst/>
              <a:gdLst/>
              <a:ahLst/>
              <a:cxnLst/>
              <a:rect l="l" t="t" r="r" b="b"/>
              <a:pathLst>
                <a:path w="413" h="594" extrusionOk="0">
                  <a:moveTo>
                    <a:pt x="253" y="0"/>
                  </a:moveTo>
                  <a:cubicBezTo>
                    <a:pt x="248" y="0"/>
                    <a:pt x="242" y="1"/>
                    <a:pt x="237" y="2"/>
                  </a:cubicBezTo>
                  <a:cubicBezTo>
                    <a:pt x="23" y="49"/>
                    <a:pt x="82" y="287"/>
                    <a:pt x="11" y="418"/>
                  </a:cubicBezTo>
                  <a:cubicBezTo>
                    <a:pt x="1" y="518"/>
                    <a:pt x="83" y="593"/>
                    <a:pt x="117" y="593"/>
                  </a:cubicBezTo>
                  <a:cubicBezTo>
                    <a:pt x="123" y="593"/>
                    <a:pt x="128" y="591"/>
                    <a:pt x="130" y="585"/>
                  </a:cubicBezTo>
                  <a:cubicBezTo>
                    <a:pt x="237" y="454"/>
                    <a:pt x="320" y="287"/>
                    <a:pt x="380" y="121"/>
                  </a:cubicBezTo>
                  <a:cubicBezTo>
                    <a:pt x="413" y="66"/>
                    <a:pt x="324"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4"/>
            <p:cNvSpPr/>
            <p:nvPr/>
          </p:nvSpPr>
          <p:spPr>
            <a:xfrm>
              <a:off x="642810" y="-1170341"/>
              <a:ext cx="20135" cy="13097"/>
            </a:xfrm>
            <a:custGeom>
              <a:avLst/>
              <a:gdLst/>
              <a:ahLst/>
              <a:cxnLst/>
              <a:rect l="l" t="t" r="r" b="b"/>
              <a:pathLst>
                <a:path w="638" h="415" extrusionOk="0">
                  <a:moveTo>
                    <a:pt x="202" y="0"/>
                  </a:moveTo>
                  <a:cubicBezTo>
                    <a:pt x="0" y="0"/>
                    <a:pt x="24" y="103"/>
                    <a:pt x="125" y="415"/>
                  </a:cubicBezTo>
                  <a:lnTo>
                    <a:pt x="197" y="415"/>
                  </a:lnTo>
                  <a:cubicBezTo>
                    <a:pt x="328" y="367"/>
                    <a:pt x="482" y="391"/>
                    <a:pt x="601" y="272"/>
                  </a:cubicBezTo>
                  <a:cubicBezTo>
                    <a:pt x="637" y="189"/>
                    <a:pt x="637" y="117"/>
                    <a:pt x="578" y="46"/>
                  </a:cubicBezTo>
                  <a:cubicBezTo>
                    <a:pt x="407" y="18"/>
                    <a:pt x="285"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4"/>
            <p:cNvSpPr/>
            <p:nvPr/>
          </p:nvSpPr>
          <p:spPr>
            <a:xfrm>
              <a:off x="1123581" y="-1448093"/>
              <a:ext cx="23354" cy="9878"/>
            </a:xfrm>
            <a:custGeom>
              <a:avLst/>
              <a:gdLst/>
              <a:ahLst/>
              <a:cxnLst/>
              <a:rect l="l" t="t" r="r" b="b"/>
              <a:pathLst>
                <a:path w="740" h="313" extrusionOk="0">
                  <a:moveTo>
                    <a:pt x="0" y="0"/>
                  </a:moveTo>
                  <a:cubicBezTo>
                    <a:pt x="143" y="96"/>
                    <a:pt x="262" y="215"/>
                    <a:pt x="417" y="274"/>
                  </a:cubicBezTo>
                  <a:cubicBezTo>
                    <a:pt x="474" y="297"/>
                    <a:pt x="531" y="313"/>
                    <a:pt x="579" y="313"/>
                  </a:cubicBezTo>
                  <a:cubicBezTo>
                    <a:pt x="681" y="313"/>
                    <a:pt x="740" y="243"/>
                    <a:pt x="667" y="24"/>
                  </a:cubicBezTo>
                  <a:cubicBezTo>
                    <a:pt x="441" y="24"/>
                    <a:pt x="226"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4"/>
            <p:cNvSpPr/>
            <p:nvPr/>
          </p:nvSpPr>
          <p:spPr>
            <a:xfrm>
              <a:off x="1123581" y="-1364745"/>
              <a:ext cx="20672" cy="14013"/>
            </a:xfrm>
            <a:custGeom>
              <a:avLst/>
              <a:gdLst/>
              <a:ahLst/>
              <a:cxnLst/>
              <a:rect l="l" t="t" r="r" b="b"/>
              <a:pathLst>
                <a:path w="655" h="444" extrusionOk="0">
                  <a:moveTo>
                    <a:pt x="258" y="0"/>
                  </a:moveTo>
                  <a:cubicBezTo>
                    <a:pt x="189" y="0"/>
                    <a:pt x="112" y="48"/>
                    <a:pt x="0" y="134"/>
                  </a:cubicBezTo>
                  <a:cubicBezTo>
                    <a:pt x="238" y="134"/>
                    <a:pt x="405" y="360"/>
                    <a:pt x="655" y="443"/>
                  </a:cubicBezTo>
                  <a:cubicBezTo>
                    <a:pt x="462" y="132"/>
                    <a:pt x="371" y="0"/>
                    <a:pt x="2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4"/>
            <p:cNvSpPr/>
            <p:nvPr/>
          </p:nvSpPr>
          <p:spPr>
            <a:xfrm>
              <a:off x="474285" y="-1061494"/>
              <a:ext cx="18052" cy="18494"/>
            </a:xfrm>
            <a:custGeom>
              <a:avLst/>
              <a:gdLst/>
              <a:ahLst/>
              <a:cxnLst/>
              <a:rect l="l" t="t" r="r" b="b"/>
              <a:pathLst>
                <a:path w="572" h="586" extrusionOk="0">
                  <a:moveTo>
                    <a:pt x="212" y="1"/>
                  </a:moveTo>
                  <a:cubicBezTo>
                    <a:pt x="87" y="1"/>
                    <a:pt x="22" y="84"/>
                    <a:pt x="0" y="240"/>
                  </a:cubicBezTo>
                  <a:cubicBezTo>
                    <a:pt x="48" y="300"/>
                    <a:pt x="95" y="347"/>
                    <a:pt x="143" y="407"/>
                  </a:cubicBezTo>
                  <a:cubicBezTo>
                    <a:pt x="236" y="466"/>
                    <a:pt x="323" y="585"/>
                    <a:pt x="430" y="585"/>
                  </a:cubicBezTo>
                  <a:cubicBezTo>
                    <a:pt x="473" y="585"/>
                    <a:pt x="520" y="566"/>
                    <a:pt x="572" y="514"/>
                  </a:cubicBezTo>
                  <a:cubicBezTo>
                    <a:pt x="512" y="300"/>
                    <a:pt x="381" y="157"/>
                    <a:pt x="238" y="2"/>
                  </a:cubicBezTo>
                  <a:cubicBezTo>
                    <a:pt x="229" y="1"/>
                    <a:pt x="221" y="1"/>
                    <a:pt x="2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4"/>
            <p:cNvSpPr/>
            <p:nvPr/>
          </p:nvSpPr>
          <p:spPr>
            <a:xfrm>
              <a:off x="375821" y="-1035173"/>
              <a:ext cx="14707" cy="13192"/>
            </a:xfrm>
            <a:custGeom>
              <a:avLst/>
              <a:gdLst/>
              <a:ahLst/>
              <a:cxnLst/>
              <a:rect l="l" t="t" r="r" b="b"/>
              <a:pathLst>
                <a:path w="466" h="418" extrusionOk="0">
                  <a:moveTo>
                    <a:pt x="322" y="1"/>
                  </a:moveTo>
                  <a:cubicBezTo>
                    <a:pt x="296" y="1"/>
                    <a:pt x="265" y="8"/>
                    <a:pt x="227" y="25"/>
                  </a:cubicBezTo>
                  <a:cubicBezTo>
                    <a:pt x="120" y="73"/>
                    <a:pt x="1" y="204"/>
                    <a:pt x="72" y="323"/>
                  </a:cubicBezTo>
                  <a:cubicBezTo>
                    <a:pt x="113" y="393"/>
                    <a:pt x="156" y="417"/>
                    <a:pt x="200" y="417"/>
                  </a:cubicBezTo>
                  <a:cubicBezTo>
                    <a:pt x="283" y="417"/>
                    <a:pt x="372" y="330"/>
                    <a:pt x="465" y="299"/>
                  </a:cubicBezTo>
                  <a:cubicBezTo>
                    <a:pt x="445" y="162"/>
                    <a:pt x="442" y="1"/>
                    <a:pt x="3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4"/>
            <p:cNvSpPr/>
            <p:nvPr/>
          </p:nvSpPr>
          <p:spPr>
            <a:xfrm>
              <a:off x="639591" y="-1159011"/>
              <a:ext cx="17705" cy="20577"/>
            </a:xfrm>
            <a:custGeom>
              <a:avLst/>
              <a:gdLst/>
              <a:ahLst/>
              <a:cxnLst/>
              <a:rect l="l" t="t" r="r" b="b"/>
              <a:pathLst>
                <a:path w="561" h="652" extrusionOk="0">
                  <a:moveTo>
                    <a:pt x="354" y="1"/>
                  </a:moveTo>
                  <a:cubicBezTo>
                    <a:pt x="308" y="1"/>
                    <a:pt x="264" y="19"/>
                    <a:pt x="227" y="56"/>
                  </a:cubicBezTo>
                  <a:cubicBezTo>
                    <a:pt x="156" y="175"/>
                    <a:pt x="144" y="342"/>
                    <a:pt x="1" y="401"/>
                  </a:cubicBezTo>
                  <a:lnTo>
                    <a:pt x="1" y="449"/>
                  </a:lnTo>
                  <a:cubicBezTo>
                    <a:pt x="86" y="597"/>
                    <a:pt x="158" y="652"/>
                    <a:pt x="223" y="652"/>
                  </a:cubicBezTo>
                  <a:cubicBezTo>
                    <a:pt x="341" y="652"/>
                    <a:pt x="433" y="472"/>
                    <a:pt x="525" y="342"/>
                  </a:cubicBezTo>
                  <a:cubicBezTo>
                    <a:pt x="560" y="234"/>
                    <a:pt x="537" y="127"/>
                    <a:pt x="477" y="44"/>
                  </a:cubicBezTo>
                  <a:cubicBezTo>
                    <a:pt x="437" y="16"/>
                    <a:pt x="395" y="1"/>
                    <a:pt x="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4"/>
            <p:cNvSpPr/>
            <p:nvPr/>
          </p:nvSpPr>
          <p:spPr>
            <a:xfrm>
              <a:off x="1129199" y="-1399428"/>
              <a:ext cx="13571" cy="9247"/>
            </a:xfrm>
            <a:custGeom>
              <a:avLst/>
              <a:gdLst/>
              <a:ahLst/>
              <a:cxnLst/>
              <a:rect l="l" t="t" r="r" b="b"/>
              <a:pathLst>
                <a:path w="430" h="293" extrusionOk="0">
                  <a:moveTo>
                    <a:pt x="210" y="0"/>
                  </a:moveTo>
                  <a:cubicBezTo>
                    <a:pt x="108" y="0"/>
                    <a:pt x="38" y="87"/>
                    <a:pt x="1" y="280"/>
                  </a:cubicBezTo>
                  <a:cubicBezTo>
                    <a:pt x="144" y="232"/>
                    <a:pt x="310" y="292"/>
                    <a:pt x="429" y="90"/>
                  </a:cubicBezTo>
                  <a:cubicBezTo>
                    <a:pt x="344" y="32"/>
                    <a:pt x="271"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4"/>
            <p:cNvSpPr/>
            <p:nvPr/>
          </p:nvSpPr>
          <p:spPr>
            <a:xfrm>
              <a:off x="1206992" y="-1369952"/>
              <a:ext cx="16948" cy="20703"/>
            </a:xfrm>
            <a:custGeom>
              <a:avLst/>
              <a:gdLst/>
              <a:ahLst/>
              <a:cxnLst/>
              <a:rect l="l" t="t" r="r" b="b"/>
              <a:pathLst>
                <a:path w="537" h="656" extrusionOk="0">
                  <a:moveTo>
                    <a:pt x="393" y="1"/>
                  </a:moveTo>
                  <a:cubicBezTo>
                    <a:pt x="286" y="191"/>
                    <a:pt x="167" y="334"/>
                    <a:pt x="0" y="441"/>
                  </a:cubicBezTo>
                  <a:cubicBezTo>
                    <a:pt x="47" y="601"/>
                    <a:pt x="85" y="656"/>
                    <a:pt x="119" y="656"/>
                  </a:cubicBezTo>
                  <a:cubicBezTo>
                    <a:pt x="193" y="656"/>
                    <a:pt x="245" y="390"/>
                    <a:pt x="317" y="390"/>
                  </a:cubicBezTo>
                  <a:cubicBezTo>
                    <a:pt x="330" y="390"/>
                    <a:pt x="343" y="398"/>
                    <a:pt x="358" y="418"/>
                  </a:cubicBezTo>
                  <a:cubicBezTo>
                    <a:pt x="393" y="287"/>
                    <a:pt x="536" y="168"/>
                    <a:pt x="3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4"/>
            <p:cNvSpPr/>
            <p:nvPr/>
          </p:nvSpPr>
          <p:spPr>
            <a:xfrm>
              <a:off x="502089" y="-1082764"/>
              <a:ext cx="19283" cy="9310"/>
            </a:xfrm>
            <a:custGeom>
              <a:avLst/>
              <a:gdLst/>
              <a:ahLst/>
              <a:cxnLst/>
              <a:rect l="l" t="t" r="r" b="b"/>
              <a:pathLst>
                <a:path w="611" h="295" extrusionOk="0">
                  <a:moveTo>
                    <a:pt x="459" y="0"/>
                  </a:moveTo>
                  <a:cubicBezTo>
                    <a:pt x="390" y="0"/>
                    <a:pt x="304" y="38"/>
                    <a:pt x="226" y="69"/>
                  </a:cubicBezTo>
                  <a:cubicBezTo>
                    <a:pt x="60" y="128"/>
                    <a:pt x="0" y="235"/>
                    <a:pt x="238" y="295"/>
                  </a:cubicBezTo>
                  <a:lnTo>
                    <a:pt x="584" y="295"/>
                  </a:lnTo>
                  <a:cubicBezTo>
                    <a:pt x="611" y="65"/>
                    <a:pt x="549" y="0"/>
                    <a:pt x="4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4"/>
            <p:cNvSpPr/>
            <p:nvPr/>
          </p:nvSpPr>
          <p:spPr>
            <a:xfrm>
              <a:off x="902636" y="-1268553"/>
              <a:ext cx="14297" cy="10478"/>
            </a:xfrm>
            <a:custGeom>
              <a:avLst/>
              <a:gdLst/>
              <a:ahLst/>
              <a:cxnLst/>
              <a:rect l="l" t="t" r="r" b="b"/>
              <a:pathLst>
                <a:path w="453" h="332" extrusionOk="0">
                  <a:moveTo>
                    <a:pt x="159" y="1"/>
                  </a:moveTo>
                  <a:cubicBezTo>
                    <a:pt x="86" y="1"/>
                    <a:pt x="27" y="57"/>
                    <a:pt x="0" y="241"/>
                  </a:cubicBezTo>
                  <a:cubicBezTo>
                    <a:pt x="87" y="297"/>
                    <a:pt x="163" y="331"/>
                    <a:pt x="230" y="331"/>
                  </a:cubicBezTo>
                  <a:cubicBezTo>
                    <a:pt x="319" y="331"/>
                    <a:pt x="392" y="271"/>
                    <a:pt x="453" y="122"/>
                  </a:cubicBezTo>
                  <a:cubicBezTo>
                    <a:pt x="355" y="83"/>
                    <a:pt x="247" y="1"/>
                    <a:pt x="1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4"/>
            <p:cNvSpPr/>
            <p:nvPr/>
          </p:nvSpPr>
          <p:spPr>
            <a:xfrm>
              <a:off x="1148355" y="-1376453"/>
              <a:ext cx="10951" cy="15938"/>
            </a:xfrm>
            <a:custGeom>
              <a:avLst/>
              <a:gdLst/>
              <a:ahLst/>
              <a:cxnLst/>
              <a:rect l="l" t="t" r="r" b="b"/>
              <a:pathLst>
                <a:path w="347" h="505" extrusionOk="0">
                  <a:moveTo>
                    <a:pt x="112" y="1"/>
                  </a:moveTo>
                  <a:cubicBezTo>
                    <a:pt x="66" y="1"/>
                    <a:pt x="13" y="16"/>
                    <a:pt x="13" y="16"/>
                  </a:cubicBezTo>
                  <a:cubicBezTo>
                    <a:pt x="1" y="171"/>
                    <a:pt x="1" y="326"/>
                    <a:pt x="108" y="505"/>
                  </a:cubicBezTo>
                  <a:cubicBezTo>
                    <a:pt x="215" y="326"/>
                    <a:pt x="346" y="195"/>
                    <a:pt x="168" y="16"/>
                  </a:cubicBezTo>
                  <a:cubicBezTo>
                    <a:pt x="156" y="5"/>
                    <a:pt x="135" y="1"/>
                    <a:pt x="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4"/>
            <p:cNvSpPr/>
            <p:nvPr/>
          </p:nvSpPr>
          <p:spPr>
            <a:xfrm>
              <a:off x="693715" y="-1220772"/>
              <a:ext cx="11677" cy="9089"/>
            </a:xfrm>
            <a:custGeom>
              <a:avLst/>
              <a:gdLst/>
              <a:ahLst/>
              <a:cxnLst/>
              <a:rect l="l" t="t" r="r" b="b"/>
              <a:pathLst>
                <a:path w="370" h="288" extrusionOk="0">
                  <a:moveTo>
                    <a:pt x="215" y="1"/>
                  </a:moveTo>
                  <a:cubicBezTo>
                    <a:pt x="119" y="1"/>
                    <a:pt x="0" y="1"/>
                    <a:pt x="12" y="132"/>
                  </a:cubicBezTo>
                  <a:cubicBezTo>
                    <a:pt x="12" y="263"/>
                    <a:pt x="155" y="239"/>
                    <a:pt x="227" y="275"/>
                  </a:cubicBezTo>
                  <a:cubicBezTo>
                    <a:pt x="249" y="282"/>
                    <a:pt x="270" y="287"/>
                    <a:pt x="288" y="287"/>
                  </a:cubicBezTo>
                  <a:cubicBezTo>
                    <a:pt x="330" y="287"/>
                    <a:pt x="361" y="262"/>
                    <a:pt x="369" y="179"/>
                  </a:cubicBezTo>
                  <a:cubicBezTo>
                    <a:pt x="369" y="48"/>
                    <a:pt x="298" y="1"/>
                    <a:pt x="2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4"/>
            <p:cNvSpPr/>
            <p:nvPr/>
          </p:nvSpPr>
          <p:spPr>
            <a:xfrm>
              <a:off x="562209" y="-1249302"/>
              <a:ext cx="17295" cy="8647"/>
            </a:xfrm>
            <a:custGeom>
              <a:avLst/>
              <a:gdLst/>
              <a:ahLst/>
              <a:cxnLst/>
              <a:rect l="l" t="t" r="r" b="b"/>
              <a:pathLst>
                <a:path w="548" h="274" extrusionOk="0">
                  <a:moveTo>
                    <a:pt x="274" y="1"/>
                  </a:moveTo>
                  <a:cubicBezTo>
                    <a:pt x="164" y="1"/>
                    <a:pt x="76" y="87"/>
                    <a:pt x="0" y="274"/>
                  </a:cubicBezTo>
                  <a:cubicBezTo>
                    <a:pt x="191" y="226"/>
                    <a:pt x="369" y="178"/>
                    <a:pt x="548" y="131"/>
                  </a:cubicBezTo>
                  <a:cubicBezTo>
                    <a:pt x="443" y="46"/>
                    <a:pt x="353"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4"/>
            <p:cNvSpPr/>
            <p:nvPr/>
          </p:nvSpPr>
          <p:spPr>
            <a:xfrm>
              <a:off x="635836" y="-1282944"/>
              <a:ext cx="12687" cy="10383"/>
            </a:xfrm>
            <a:custGeom>
              <a:avLst/>
              <a:gdLst/>
              <a:ahLst/>
              <a:cxnLst/>
              <a:rect l="l" t="t" r="r" b="b"/>
              <a:pathLst>
                <a:path w="402" h="329" extrusionOk="0">
                  <a:moveTo>
                    <a:pt x="295" y="0"/>
                  </a:moveTo>
                  <a:cubicBezTo>
                    <a:pt x="226" y="0"/>
                    <a:pt x="130" y="72"/>
                    <a:pt x="50" y="72"/>
                  </a:cubicBezTo>
                  <a:cubicBezTo>
                    <a:pt x="37" y="72"/>
                    <a:pt x="25" y="70"/>
                    <a:pt x="13" y="66"/>
                  </a:cubicBezTo>
                  <a:cubicBezTo>
                    <a:pt x="1" y="161"/>
                    <a:pt x="1" y="232"/>
                    <a:pt x="1" y="328"/>
                  </a:cubicBezTo>
                  <a:cubicBezTo>
                    <a:pt x="27" y="328"/>
                    <a:pt x="55" y="328"/>
                    <a:pt x="84" y="328"/>
                  </a:cubicBezTo>
                  <a:cubicBezTo>
                    <a:pt x="231" y="328"/>
                    <a:pt x="402" y="312"/>
                    <a:pt x="382" y="113"/>
                  </a:cubicBezTo>
                  <a:cubicBezTo>
                    <a:pt x="369" y="27"/>
                    <a:pt x="337" y="0"/>
                    <a:pt x="2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4"/>
            <p:cNvSpPr/>
            <p:nvPr/>
          </p:nvSpPr>
          <p:spPr>
            <a:xfrm>
              <a:off x="888340" y="-1272435"/>
              <a:ext cx="12056" cy="15243"/>
            </a:xfrm>
            <a:custGeom>
              <a:avLst/>
              <a:gdLst/>
              <a:ahLst/>
              <a:cxnLst/>
              <a:rect l="l" t="t" r="r" b="b"/>
              <a:pathLst>
                <a:path w="382" h="483" extrusionOk="0">
                  <a:moveTo>
                    <a:pt x="173" y="1"/>
                  </a:moveTo>
                  <a:cubicBezTo>
                    <a:pt x="144" y="1"/>
                    <a:pt x="114" y="7"/>
                    <a:pt x="96" y="18"/>
                  </a:cubicBezTo>
                  <a:cubicBezTo>
                    <a:pt x="1" y="90"/>
                    <a:pt x="60" y="197"/>
                    <a:pt x="96" y="292"/>
                  </a:cubicBezTo>
                  <a:cubicBezTo>
                    <a:pt x="132" y="364"/>
                    <a:pt x="191" y="423"/>
                    <a:pt x="239" y="483"/>
                  </a:cubicBezTo>
                  <a:lnTo>
                    <a:pt x="239" y="364"/>
                  </a:lnTo>
                  <a:cubicBezTo>
                    <a:pt x="251" y="257"/>
                    <a:pt x="382" y="149"/>
                    <a:pt x="251" y="18"/>
                  </a:cubicBezTo>
                  <a:cubicBezTo>
                    <a:pt x="233" y="7"/>
                    <a:pt x="203" y="1"/>
                    <a:pt x="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4"/>
            <p:cNvSpPr/>
            <p:nvPr/>
          </p:nvSpPr>
          <p:spPr>
            <a:xfrm>
              <a:off x="611409" y="-1292538"/>
              <a:ext cx="17705" cy="14675"/>
            </a:xfrm>
            <a:custGeom>
              <a:avLst/>
              <a:gdLst/>
              <a:ahLst/>
              <a:cxnLst/>
              <a:rect l="l" t="t" r="r" b="b"/>
              <a:pathLst>
                <a:path w="561" h="465" extrusionOk="0">
                  <a:moveTo>
                    <a:pt x="346" y="1"/>
                  </a:moveTo>
                  <a:cubicBezTo>
                    <a:pt x="1" y="84"/>
                    <a:pt x="275" y="263"/>
                    <a:pt x="322" y="382"/>
                  </a:cubicBezTo>
                  <a:cubicBezTo>
                    <a:pt x="337" y="432"/>
                    <a:pt x="381" y="465"/>
                    <a:pt x="422" y="465"/>
                  </a:cubicBezTo>
                  <a:cubicBezTo>
                    <a:pt x="449" y="465"/>
                    <a:pt x="475" y="450"/>
                    <a:pt x="489" y="417"/>
                  </a:cubicBezTo>
                  <a:cubicBezTo>
                    <a:pt x="561" y="263"/>
                    <a:pt x="358" y="239"/>
                    <a:pt x="346" y="120"/>
                  </a:cubicBezTo>
                  <a:lnTo>
                    <a:pt x="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4"/>
            <p:cNvSpPr/>
            <p:nvPr/>
          </p:nvSpPr>
          <p:spPr>
            <a:xfrm>
              <a:off x="573949" y="-1174538"/>
              <a:ext cx="8963" cy="11803"/>
            </a:xfrm>
            <a:custGeom>
              <a:avLst/>
              <a:gdLst/>
              <a:ahLst/>
              <a:cxnLst/>
              <a:rect l="l" t="t" r="r" b="b"/>
              <a:pathLst>
                <a:path w="284" h="374" extrusionOk="0">
                  <a:moveTo>
                    <a:pt x="116" y="0"/>
                  </a:moveTo>
                  <a:cubicBezTo>
                    <a:pt x="81" y="72"/>
                    <a:pt x="21" y="167"/>
                    <a:pt x="9" y="238"/>
                  </a:cubicBezTo>
                  <a:cubicBezTo>
                    <a:pt x="0" y="320"/>
                    <a:pt x="39" y="374"/>
                    <a:pt x="96" y="374"/>
                  </a:cubicBezTo>
                  <a:cubicBezTo>
                    <a:pt x="113" y="374"/>
                    <a:pt x="132" y="369"/>
                    <a:pt x="152" y="357"/>
                  </a:cubicBezTo>
                  <a:cubicBezTo>
                    <a:pt x="188" y="322"/>
                    <a:pt x="259" y="250"/>
                    <a:pt x="271" y="179"/>
                  </a:cubicBezTo>
                  <a:cubicBezTo>
                    <a:pt x="283" y="107"/>
                    <a:pt x="235" y="24"/>
                    <a:pt x="1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4"/>
            <p:cNvSpPr/>
            <p:nvPr/>
          </p:nvSpPr>
          <p:spPr>
            <a:xfrm>
              <a:off x="433700" y="-1203320"/>
              <a:ext cx="8679" cy="9626"/>
            </a:xfrm>
            <a:custGeom>
              <a:avLst/>
              <a:gdLst/>
              <a:ahLst/>
              <a:cxnLst/>
              <a:rect l="l" t="t" r="r" b="b"/>
              <a:pathLst>
                <a:path w="275" h="305" extrusionOk="0">
                  <a:moveTo>
                    <a:pt x="209" y="0"/>
                  </a:moveTo>
                  <a:cubicBezTo>
                    <a:pt x="200" y="0"/>
                    <a:pt x="190" y="2"/>
                    <a:pt x="179" y="7"/>
                  </a:cubicBezTo>
                  <a:cubicBezTo>
                    <a:pt x="119" y="7"/>
                    <a:pt x="60" y="79"/>
                    <a:pt x="24" y="138"/>
                  </a:cubicBezTo>
                  <a:cubicBezTo>
                    <a:pt x="0" y="222"/>
                    <a:pt x="36" y="305"/>
                    <a:pt x="131" y="305"/>
                  </a:cubicBezTo>
                  <a:cubicBezTo>
                    <a:pt x="203" y="305"/>
                    <a:pt x="262" y="269"/>
                    <a:pt x="274" y="162"/>
                  </a:cubicBezTo>
                  <a:cubicBezTo>
                    <a:pt x="274" y="90"/>
                    <a:pt x="265" y="0"/>
                    <a:pt x="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4"/>
            <p:cNvSpPr/>
            <p:nvPr/>
          </p:nvSpPr>
          <p:spPr>
            <a:xfrm>
              <a:off x="600143" y="-1259180"/>
              <a:ext cx="14707" cy="11677"/>
            </a:xfrm>
            <a:custGeom>
              <a:avLst/>
              <a:gdLst/>
              <a:ahLst/>
              <a:cxnLst/>
              <a:rect l="l" t="t" r="r" b="b"/>
              <a:pathLst>
                <a:path w="466" h="370" extrusionOk="0">
                  <a:moveTo>
                    <a:pt x="168" y="0"/>
                  </a:moveTo>
                  <a:cubicBezTo>
                    <a:pt x="113" y="0"/>
                    <a:pt x="57" y="25"/>
                    <a:pt x="1" y="87"/>
                  </a:cubicBezTo>
                  <a:cubicBezTo>
                    <a:pt x="32" y="242"/>
                    <a:pt x="99" y="370"/>
                    <a:pt x="225" y="370"/>
                  </a:cubicBezTo>
                  <a:cubicBezTo>
                    <a:pt x="244" y="370"/>
                    <a:pt x="264" y="367"/>
                    <a:pt x="286" y="360"/>
                  </a:cubicBezTo>
                  <a:cubicBezTo>
                    <a:pt x="382" y="325"/>
                    <a:pt x="465" y="206"/>
                    <a:pt x="346" y="75"/>
                  </a:cubicBezTo>
                  <a:cubicBezTo>
                    <a:pt x="289" y="31"/>
                    <a:pt x="230" y="0"/>
                    <a:pt x="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4"/>
            <p:cNvSpPr/>
            <p:nvPr/>
          </p:nvSpPr>
          <p:spPr>
            <a:xfrm>
              <a:off x="620435" y="-1305382"/>
              <a:ext cx="10289" cy="12876"/>
            </a:xfrm>
            <a:custGeom>
              <a:avLst/>
              <a:gdLst/>
              <a:ahLst/>
              <a:cxnLst/>
              <a:rect l="l" t="t" r="r" b="b"/>
              <a:pathLst>
                <a:path w="326" h="408" extrusionOk="0">
                  <a:moveTo>
                    <a:pt x="203" y="1"/>
                  </a:moveTo>
                  <a:cubicBezTo>
                    <a:pt x="196" y="1"/>
                    <a:pt x="188" y="2"/>
                    <a:pt x="179" y="3"/>
                  </a:cubicBezTo>
                  <a:cubicBezTo>
                    <a:pt x="1" y="39"/>
                    <a:pt x="60" y="265"/>
                    <a:pt x="48" y="408"/>
                  </a:cubicBezTo>
                  <a:lnTo>
                    <a:pt x="275" y="277"/>
                  </a:lnTo>
                  <a:cubicBezTo>
                    <a:pt x="252" y="187"/>
                    <a:pt x="325" y="1"/>
                    <a:pt x="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4"/>
            <p:cNvSpPr/>
            <p:nvPr/>
          </p:nvSpPr>
          <p:spPr>
            <a:xfrm>
              <a:off x="495682" y="-1282597"/>
              <a:ext cx="7543" cy="13760"/>
            </a:xfrm>
            <a:custGeom>
              <a:avLst/>
              <a:gdLst/>
              <a:ahLst/>
              <a:cxnLst/>
              <a:rect l="l" t="t" r="r" b="b"/>
              <a:pathLst>
                <a:path w="239" h="436" extrusionOk="0">
                  <a:moveTo>
                    <a:pt x="75" y="0"/>
                  </a:moveTo>
                  <a:cubicBezTo>
                    <a:pt x="50" y="0"/>
                    <a:pt x="26" y="17"/>
                    <a:pt x="1" y="67"/>
                  </a:cubicBezTo>
                  <a:cubicBezTo>
                    <a:pt x="1" y="198"/>
                    <a:pt x="13" y="317"/>
                    <a:pt x="13" y="436"/>
                  </a:cubicBezTo>
                  <a:cubicBezTo>
                    <a:pt x="156" y="436"/>
                    <a:pt x="215" y="340"/>
                    <a:pt x="239" y="198"/>
                  </a:cubicBezTo>
                  <a:cubicBezTo>
                    <a:pt x="239" y="150"/>
                    <a:pt x="215" y="102"/>
                    <a:pt x="215" y="67"/>
                  </a:cubicBezTo>
                  <a:cubicBezTo>
                    <a:pt x="168" y="59"/>
                    <a:pt x="122" y="0"/>
                    <a:pt x="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4"/>
            <p:cNvSpPr/>
            <p:nvPr/>
          </p:nvSpPr>
          <p:spPr>
            <a:xfrm>
              <a:off x="488171" y="-1210232"/>
              <a:ext cx="9815" cy="9026"/>
            </a:xfrm>
            <a:custGeom>
              <a:avLst/>
              <a:gdLst/>
              <a:ahLst/>
              <a:cxnLst/>
              <a:rect l="l" t="t" r="r" b="b"/>
              <a:pathLst>
                <a:path w="311" h="286" extrusionOk="0">
                  <a:moveTo>
                    <a:pt x="203" y="0"/>
                  </a:moveTo>
                  <a:cubicBezTo>
                    <a:pt x="132" y="72"/>
                    <a:pt x="72" y="167"/>
                    <a:pt x="1" y="238"/>
                  </a:cubicBezTo>
                  <a:cubicBezTo>
                    <a:pt x="36" y="250"/>
                    <a:pt x="84" y="286"/>
                    <a:pt x="132" y="286"/>
                  </a:cubicBezTo>
                  <a:cubicBezTo>
                    <a:pt x="239" y="286"/>
                    <a:pt x="310" y="262"/>
                    <a:pt x="310" y="107"/>
                  </a:cubicBezTo>
                  <a:cubicBezTo>
                    <a:pt x="275" y="72"/>
                    <a:pt x="215" y="0"/>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4"/>
            <p:cNvSpPr/>
            <p:nvPr/>
          </p:nvSpPr>
          <p:spPr>
            <a:xfrm>
              <a:off x="1170920" y="-1427421"/>
              <a:ext cx="9058" cy="9594"/>
            </a:xfrm>
            <a:custGeom>
              <a:avLst/>
              <a:gdLst/>
              <a:ahLst/>
              <a:cxnLst/>
              <a:rect l="l" t="t" r="r" b="b"/>
              <a:pathLst>
                <a:path w="287" h="304" extrusionOk="0">
                  <a:moveTo>
                    <a:pt x="155" y="0"/>
                  </a:moveTo>
                  <a:cubicBezTo>
                    <a:pt x="60" y="36"/>
                    <a:pt x="0" y="84"/>
                    <a:pt x="12" y="167"/>
                  </a:cubicBezTo>
                  <a:cubicBezTo>
                    <a:pt x="32" y="256"/>
                    <a:pt x="85" y="304"/>
                    <a:pt x="143" y="304"/>
                  </a:cubicBezTo>
                  <a:cubicBezTo>
                    <a:pt x="155" y="304"/>
                    <a:pt x="167" y="302"/>
                    <a:pt x="179" y="298"/>
                  </a:cubicBezTo>
                  <a:cubicBezTo>
                    <a:pt x="227" y="286"/>
                    <a:pt x="274" y="215"/>
                    <a:pt x="274" y="167"/>
                  </a:cubicBezTo>
                  <a:cubicBezTo>
                    <a:pt x="286" y="96"/>
                    <a:pt x="238" y="24"/>
                    <a:pt x="1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4"/>
            <p:cNvSpPr/>
            <p:nvPr/>
          </p:nvSpPr>
          <p:spPr>
            <a:xfrm>
              <a:off x="895851" y="-1407886"/>
              <a:ext cx="15464" cy="11298"/>
            </a:xfrm>
            <a:custGeom>
              <a:avLst/>
              <a:gdLst/>
              <a:ahLst/>
              <a:cxnLst/>
              <a:rect l="l" t="t" r="r" b="b"/>
              <a:pathLst>
                <a:path w="490" h="358" extrusionOk="0">
                  <a:moveTo>
                    <a:pt x="334" y="0"/>
                  </a:moveTo>
                  <a:cubicBezTo>
                    <a:pt x="215" y="36"/>
                    <a:pt x="120" y="72"/>
                    <a:pt x="1" y="119"/>
                  </a:cubicBezTo>
                  <a:cubicBezTo>
                    <a:pt x="1" y="191"/>
                    <a:pt x="13" y="274"/>
                    <a:pt x="13" y="358"/>
                  </a:cubicBezTo>
                  <a:cubicBezTo>
                    <a:pt x="191" y="334"/>
                    <a:pt x="334" y="250"/>
                    <a:pt x="489" y="143"/>
                  </a:cubicBezTo>
                  <a:lnTo>
                    <a:pt x="3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4"/>
            <p:cNvSpPr/>
            <p:nvPr/>
          </p:nvSpPr>
          <p:spPr>
            <a:xfrm>
              <a:off x="597523" y="-1264513"/>
              <a:ext cx="13539" cy="8079"/>
            </a:xfrm>
            <a:custGeom>
              <a:avLst/>
              <a:gdLst/>
              <a:ahLst/>
              <a:cxnLst/>
              <a:rect l="l" t="t" r="r" b="b"/>
              <a:pathLst>
                <a:path w="429" h="256" extrusionOk="0">
                  <a:moveTo>
                    <a:pt x="225" y="1"/>
                  </a:moveTo>
                  <a:cubicBezTo>
                    <a:pt x="105" y="1"/>
                    <a:pt x="0" y="36"/>
                    <a:pt x="0" y="244"/>
                  </a:cubicBezTo>
                  <a:cubicBezTo>
                    <a:pt x="48" y="244"/>
                    <a:pt x="72" y="256"/>
                    <a:pt x="108" y="256"/>
                  </a:cubicBezTo>
                  <a:cubicBezTo>
                    <a:pt x="203" y="244"/>
                    <a:pt x="322" y="244"/>
                    <a:pt x="429" y="244"/>
                  </a:cubicBezTo>
                  <a:cubicBezTo>
                    <a:pt x="405" y="160"/>
                    <a:pt x="369" y="77"/>
                    <a:pt x="322" y="6"/>
                  </a:cubicBezTo>
                  <a:cubicBezTo>
                    <a:pt x="290" y="3"/>
                    <a:pt x="257" y="1"/>
                    <a:pt x="2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4"/>
            <p:cNvSpPr/>
            <p:nvPr/>
          </p:nvSpPr>
          <p:spPr>
            <a:xfrm>
              <a:off x="1021740" y="-1432439"/>
              <a:ext cx="21461" cy="4702"/>
            </a:xfrm>
            <a:custGeom>
              <a:avLst/>
              <a:gdLst/>
              <a:ahLst/>
              <a:cxnLst/>
              <a:rect l="l" t="t" r="r" b="b"/>
              <a:pathLst>
                <a:path w="680" h="149" extrusionOk="0">
                  <a:moveTo>
                    <a:pt x="426" y="0"/>
                  </a:moveTo>
                  <a:cubicBezTo>
                    <a:pt x="276" y="0"/>
                    <a:pt x="131" y="36"/>
                    <a:pt x="1" y="135"/>
                  </a:cubicBezTo>
                  <a:cubicBezTo>
                    <a:pt x="14" y="135"/>
                    <a:pt x="28" y="134"/>
                    <a:pt x="41" y="134"/>
                  </a:cubicBezTo>
                  <a:cubicBezTo>
                    <a:pt x="134" y="134"/>
                    <a:pt x="233" y="149"/>
                    <a:pt x="332" y="149"/>
                  </a:cubicBezTo>
                  <a:cubicBezTo>
                    <a:pt x="454" y="149"/>
                    <a:pt x="574" y="127"/>
                    <a:pt x="679" y="28"/>
                  </a:cubicBezTo>
                  <a:cubicBezTo>
                    <a:pt x="594" y="11"/>
                    <a:pt x="509" y="0"/>
                    <a:pt x="4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4"/>
            <p:cNvSpPr/>
            <p:nvPr/>
          </p:nvSpPr>
          <p:spPr>
            <a:xfrm>
              <a:off x="661020" y="-1170877"/>
              <a:ext cx="18084" cy="11772"/>
            </a:xfrm>
            <a:custGeom>
              <a:avLst/>
              <a:gdLst/>
              <a:ahLst/>
              <a:cxnLst/>
              <a:rect l="l" t="t" r="r" b="b"/>
              <a:pathLst>
                <a:path w="573" h="373" extrusionOk="0">
                  <a:moveTo>
                    <a:pt x="445" y="0"/>
                  </a:moveTo>
                  <a:cubicBezTo>
                    <a:pt x="399" y="0"/>
                    <a:pt x="358" y="14"/>
                    <a:pt x="322" y="51"/>
                  </a:cubicBezTo>
                  <a:lnTo>
                    <a:pt x="203" y="51"/>
                  </a:lnTo>
                  <a:cubicBezTo>
                    <a:pt x="132" y="51"/>
                    <a:pt x="72" y="63"/>
                    <a:pt x="1" y="63"/>
                  </a:cubicBezTo>
                  <a:lnTo>
                    <a:pt x="1" y="301"/>
                  </a:lnTo>
                  <a:cubicBezTo>
                    <a:pt x="24" y="349"/>
                    <a:pt x="72" y="360"/>
                    <a:pt x="120" y="372"/>
                  </a:cubicBezTo>
                  <a:cubicBezTo>
                    <a:pt x="143" y="360"/>
                    <a:pt x="155" y="360"/>
                    <a:pt x="191" y="360"/>
                  </a:cubicBezTo>
                  <a:cubicBezTo>
                    <a:pt x="322" y="313"/>
                    <a:pt x="489" y="313"/>
                    <a:pt x="572" y="170"/>
                  </a:cubicBezTo>
                  <a:cubicBezTo>
                    <a:pt x="572" y="110"/>
                    <a:pt x="560" y="63"/>
                    <a:pt x="536" y="15"/>
                  </a:cubicBezTo>
                  <a:cubicBezTo>
                    <a:pt x="504" y="6"/>
                    <a:pt x="474" y="0"/>
                    <a:pt x="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4"/>
            <p:cNvSpPr/>
            <p:nvPr/>
          </p:nvSpPr>
          <p:spPr>
            <a:xfrm>
              <a:off x="1148387" y="-1424044"/>
              <a:ext cx="7890" cy="6849"/>
            </a:xfrm>
            <a:custGeom>
              <a:avLst/>
              <a:gdLst/>
              <a:ahLst/>
              <a:cxnLst/>
              <a:rect l="l" t="t" r="r" b="b"/>
              <a:pathLst>
                <a:path w="250" h="217" extrusionOk="0">
                  <a:moveTo>
                    <a:pt x="119" y="0"/>
                  </a:moveTo>
                  <a:cubicBezTo>
                    <a:pt x="107" y="36"/>
                    <a:pt x="48" y="60"/>
                    <a:pt x="12" y="108"/>
                  </a:cubicBezTo>
                  <a:cubicBezTo>
                    <a:pt x="1" y="162"/>
                    <a:pt x="40" y="216"/>
                    <a:pt x="92" y="216"/>
                  </a:cubicBezTo>
                  <a:cubicBezTo>
                    <a:pt x="97" y="216"/>
                    <a:pt x="102" y="216"/>
                    <a:pt x="107" y="215"/>
                  </a:cubicBezTo>
                  <a:cubicBezTo>
                    <a:pt x="155" y="191"/>
                    <a:pt x="202" y="155"/>
                    <a:pt x="226" y="108"/>
                  </a:cubicBezTo>
                  <a:cubicBezTo>
                    <a:pt x="250" y="12"/>
                    <a:pt x="190" y="0"/>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4"/>
            <p:cNvSpPr/>
            <p:nvPr/>
          </p:nvSpPr>
          <p:spPr>
            <a:xfrm>
              <a:off x="560694" y="-1155792"/>
              <a:ext cx="7543" cy="7574"/>
            </a:xfrm>
            <a:custGeom>
              <a:avLst/>
              <a:gdLst/>
              <a:ahLst/>
              <a:cxnLst/>
              <a:rect l="l" t="t" r="r" b="b"/>
              <a:pathLst>
                <a:path w="239" h="240" extrusionOk="0">
                  <a:moveTo>
                    <a:pt x="69" y="0"/>
                  </a:moveTo>
                  <a:cubicBezTo>
                    <a:pt x="1" y="0"/>
                    <a:pt x="4" y="76"/>
                    <a:pt x="48" y="121"/>
                  </a:cubicBezTo>
                  <a:cubicBezTo>
                    <a:pt x="96" y="168"/>
                    <a:pt x="155" y="192"/>
                    <a:pt x="215" y="240"/>
                  </a:cubicBezTo>
                  <a:cubicBezTo>
                    <a:pt x="227" y="204"/>
                    <a:pt x="227" y="168"/>
                    <a:pt x="239" y="109"/>
                  </a:cubicBezTo>
                  <a:cubicBezTo>
                    <a:pt x="203" y="73"/>
                    <a:pt x="143" y="1"/>
                    <a:pt x="84" y="1"/>
                  </a:cubicBezTo>
                  <a:cubicBezTo>
                    <a:pt x="78" y="1"/>
                    <a:pt x="73"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4"/>
            <p:cNvSpPr/>
            <p:nvPr/>
          </p:nvSpPr>
          <p:spPr>
            <a:xfrm>
              <a:off x="892474" y="-1256844"/>
              <a:ext cx="10194" cy="7922"/>
            </a:xfrm>
            <a:custGeom>
              <a:avLst/>
              <a:gdLst/>
              <a:ahLst/>
              <a:cxnLst/>
              <a:rect l="l" t="t" r="r" b="b"/>
              <a:pathLst>
                <a:path w="323" h="251" extrusionOk="0">
                  <a:moveTo>
                    <a:pt x="108" y="1"/>
                  </a:moveTo>
                  <a:cubicBezTo>
                    <a:pt x="72" y="36"/>
                    <a:pt x="25" y="72"/>
                    <a:pt x="1" y="120"/>
                  </a:cubicBezTo>
                  <a:lnTo>
                    <a:pt x="1" y="251"/>
                  </a:lnTo>
                  <a:cubicBezTo>
                    <a:pt x="108" y="251"/>
                    <a:pt x="227" y="239"/>
                    <a:pt x="322" y="239"/>
                  </a:cubicBezTo>
                  <a:cubicBezTo>
                    <a:pt x="310" y="72"/>
                    <a:pt x="239" y="1"/>
                    <a:pt x="1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4"/>
            <p:cNvSpPr/>
            <p:nvPr/>
          </p:nvSpPr>
          <p:spPr>
            <a:xfrm>
              <a:off x="1128094" y="-1427832"/>
              <a:ext cx="7164" cy="7574"/>
            </a:xfrm>
            <a:custGeom>
              <a:avLst/>
              <a:gdLst/>
              <a:ahLst/>
              <a:cxnLst/>
              <a:rect l="l" t="t" r="r" b="b"/>
              <a:pathLst>
                <a:path w="227" h="240" extrusionOk="0">
                  <a:moveTo>
                    <a:pt x="141" y="0"/>
                  </a:moveTo>
                  <a:cubicBezTo>
                    <a:pt x="118" y="0"/>
                    <a:pt x="94" y="6"/>
                    <a:pt x="71" y="13"/>
                  </a:cubicBezTo>
                  <a:cubicBezTo>
                    <a:pt x="36" y="49"/>
                    <a:pt x="0" y="109"/>
                    <a:pt x="0" y="156"/>
                  </a:cubicBezTo>
                  <a:cubicBezTo>
                    <a:pt x="0" y="180"/>
                    <a:pt x="71" y="216"/>
                    <a:pt x="119" y="240"/>
                  </a:cubicBezTo>
                  <a:cubicBezTo>
                    <a:pt x="167" y="180"/>
                    <a:pt x="214" y="132"/>
                    <a:pt x="226" y="97"/>
                  </a:cubicBezTo>
                  <a:cubicBezTo>
                    <a:pt x="226" y="24"/>
                    <a:pt x="188"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4"/>
            <p:cNvSpPr/>
            <p:nvPr/>
          </p:nvSpPr>
          <p:spPr>
            <a:xfrm>
              <a:off x="401005" y="-1248955"/>
              <a:ext cx="21461" cy="20577"/>
            </a:xfrm>
            <a:custGeom>
              <a:avLst/>
              <a:gdLst/>
              <a:ahLst/>
              <a:cxnLst/>
              <a:rect l="l" t="t" r="r" b="b"/>
              <a:pathLst>
                <a:path w="680" h="652" extrusionOk="0">
                  <a:moveTo>
                    <a:pt x="679" y="1"/>
                  </a:moveTo>
                  <a:lnTo>
                    <a:pt x="679" y="1"/>
                  </a:lnTo>
                  <a:cubicBezTo>
                    <a:pt x="334" y="60"/>
                    <a:pt x="179" y="358"/>
                    <a:pt x="0" y="644"/>
                  </a:cubicBezTo>
                  <a:cubicBezTo>
                    <a:pt x="36" y="649"/>
                    <a:pt x="70" y="651"/>
                    <a:pt x="100" y="651"/>
                  </a:cubicBezTo>
                  <a:cubicBezTo>
                    <a:pt x="501" y="651"/>
                    <a:pt x="513" y="244"/>
                    <a:pt x="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4"/>
            <p:cNvSpPr/>
            <p:nvPr/>
          </p:nvSpPr>
          <p:spPr>
            <a:xfrm>
              <a:off x="422433" y="-1259085"/>
              <a:ext cx="21051" cy="11677"/>
            </a:xfrm>
            <a:custGeom>
              <a:avLst/>
              <a:gdLst/>
              <a:ahLst/>
              <a:cxnLst/>
              <a:rect l="l" t="t" r="r" b="b"/>
              <a:pathLst>
                <a:path w="667" h="370" extrusionOk="0">
                  <a:moveTo>
                    <a:pt x="667" y="0"/>
                  </a:moveTo>
                  <a:lnTo>
                    <a:pt x="667" y="0"/>
                  </a:lnTo>
                  <a:cubicBezTo>
                    <a:pt x="488" y="203"/>
                    <a:pt x="191" y="131"/>
                    <a:pt x="0" y="322"/>
                  </a:cubicBezTo>
                  <a:cubicBezTo>
                    <a:pt x="89" y="352"/>
                    <a:pt x="171" y="369"/>
                    <a:pt x="247" y="369"/>
                  </a:cubicBezTo>
                  <a:cubicBezTo>
                    <a:pt x="436" y="369"/>
                    <a:pt x="582" y="264"/>
                    <a:pt x="6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4"/>
            <p:cNvSpPr/>
            <p:nvPr/>
          </p:nvSpPr>
          <p:spPr>
            <a:xfrm>
              <a:off x="325105" y="-1192969"/>
              <a:ext cx="20325" cy="15433"/>
            </a:xfrm>
            <a:custGeom>
              <a:avLst/>
              <a:gdLst/>
              <a:ahLst/>
              <a:cxnLst/>
              <a:rect l="l" t="t" r="r" b="b"/>
              <a:pathLst>
                <a:path w="644" h="489" extrusionOk="0">
                  <a:moveTo>
                    <a:pt x="417" y="1"/>
                  </a:moveTo>
                  <a:cubicBezTo>
                    <a:pt x="405" y="167"/>
                    <a:pt x="0" y="310"/>
                    <a:pt x="405" y="489"/>
                  </a:cubicBezTo>
                  <a:cubicBezTo>
                    <a:pt x="584" y="346"/>
                    <a:pt x="643" y="179"/>
                    <a:pt x="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4"/>
            <p:cNvSpPr/>
            <p:nvPr/>
          </p:nvSpPr>
          <p:spPr>
            <a:xfrm>
              <a:off x="261608" y="-997934"/>
              <a:ext cx="16190" cy="18810"/>
            </a:xfrm>
            <a:custGeom>
              <a:avLst/>
              <a:gdLst/>
              <a:ahLst/>
              <a:cxnLst/>
              <a:rect l="l" t="t" r="r" b="b"/>
              <a:pathLst>
                <a:path w="513" h="596" extrusionOk="0">
                  <a:moveTo>
                    <a:pt x="95" y="0"/>
                  </a:moveTo>
                  <a:cubicBezTo>
                    <a:pt x="119" y="191"/>
                    <a:pt x="0" y="417"/>
                    <a:pt x="226" y="595"/>
                  </a:cubicBezTo>
                  <a:cubicBezTo>
                    <a:pt x="429" y="310"/>
                    <a:pt x="512" y="83"/>
                    <a:pt x="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4"/>
            <p:cNvSpPr/>
            <p:nvPr/>
          </p:nvSpPr>
          <p:spPr>
            <a:xfrm>
              <a:off x="1063840" y="-1456077"/>
              <a:ext cx="18052" cy="8079"/>
            </a:xfrm>
            <a:custGeom>
              <a:avLst/>
              <a:gdLst/>
              <a:ahLst/>
              <a:cxnLst/>
              <a:rect l="l" t="t" r="r" b="b"/>
              <a:pathLst>
                <a:path w="572" h="256" extrusionOk="0">
                  <a:moveTo>
                    <a:pt x="270" y="0"/>
                  </a:moveTo>
                  <a:cubicBezTo>
                    <a:pt x="132" y="0"/>
                    <a:pt x="10" y="40"/>
                    <a:pt x="0" y="242"/>
                  </a:cubicBezTo>
                  <a:cubicBezTo>
                    <a:pt x="19" y="239"/>
                    <a:pt x="38" y="238"/>
                    <a:pt x="57" y="238"/>
                  </a:cubicBezTo>
                  <a:cubicBezTo>
                    <a:pt x="139" y="238"/>
                    <a:pt x="222" y="255"/>
                    <a:pt x="304" y="255"/>
                  </a:cubicBezTo>
                  <a:cubicBezTo>
                    <a:pt x="399" y="255"/>
                    <a:pt x="491" y="232"/>
                    <a:pt x="572" y="134"/>
                  </a:cubicBezTo>
                  <a:cubicBezTo>
                    <a:pt x="476" y="122"/>
                    <a:pt x="393" y="111"/>
                    <a:pt x="345" y="3"/>
                  </a:cubicBezTo>
                  <a:cubicBezTo>
                    <a:pt x="320" y="2"/>
                    <a:pt x="295" y="0"/>
                    <a:pt x="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4"/>
            <p:cNvSpPr/>
            <p:nvPr/>
          </p:nvSpPr>
          <p:spPr>
            <a:xfrm>
              <a:off x="1065323" y="-1471068"/>
              <a:ext cx="13950" cy="10983"/>
            </a:xfrm>
            <a:custGeom>
              <a:avLst/>
              <a:gdLst/>
              <a:ahLst/>
              <a:cxnLst/>
              <a:rect l="l" t="t" r="r" b="b"/>
              <a:pathLst>
                <a:path w="442" h="348" extrusionOk="0">
                  <a:moveTo>
                    <a:pt x="272" y="1"/>
                  </a:moveTo>
                  <a:cubicBezTo>
                    <a:pt x="205" y="1"/>
                    <a:pt x="139" y="72"/>
                    <a:pt x="72" y="97"/>
                  </a:cubicBezTo>
                  <a:cubicBezTo>
                    <a:pt x="1" y="347"/>
                    <a:pt x="239" y="240"/>
                    <a:pt x="298" y="347"/>
                  </a:cubicBezTo>
                  <a:cubicBezTo>
                    <a:pt x="405" y="276"/>
                    <a:pt x="441" y="157"/>
                    <a:pt x="358" y="50"/>
                  </a:cubicBezTo>
                  <a:cubicBezTo>
                    <a:pt x="329" y="14"/>
                    <a:pt x="301" y="1"/>
                    <a:pt x="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4"/>
            <p:cNvSpPr/>
            <p:nvPr/>
          </p:nvSpPr>
          <p:spPr>
            <a:xfrm>
              <a:off x="1063461" y="-1468006"/>
              <a:ext cx="11298" cy="7922"/>
            </a:xfrm>
            <a:custGeom>
              <a:avLst/>
              <a:gdLst/>
              <a:ahLst/>
              <a:cxnLst/>
              <a:rect l="l" t="t" r="r" b="b"/>
              <a:pathLst>
                <a:path w="358" h="251" extrusionOk="0">
                  <a:moveTo>
                    <a:pt x="24" y="0"/>
                  </a:moveTo>
                  <a:cubicBezTo>
                    <a:pt x="0" y="223"/>
                    <a:pt x="98" y="244"/>
                    <a:pt x="205" y="244"/>
                  </a:cubicBezTo>
                  <a:cubicBezTo>
                    <a:pt x="230" y="244"/>
                    <a:pt x="255" y="243"/>
                    <a:pt x="280" y="243"/>
                  </a:cubicBezTo>
                  <a:cubicBezTo>
                    <a:pt x="308" y="243"/>
                    <a:pt x="334" y="244"/>
                    <a:pt x="357" y="250"/>
                  </a:cubicBezTo>
                  <a:cubicBezTo>
                    <a:pt x="286" y="155"/>
                    <a:pt x="203" y="84"/>
                    <a:pt x="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4"/>
            <p:cNvSpPr/>
            <p:nvPr/>
          </p:nvSpPr>
          <p:spPr>
            <a:xfrm>
              <a:off x="1081103" y="-1459738"/>
              <a:ext cx="13571" cy="7922"/>
            </a:xfrm>
            <a:custGeom>
              <a:avLst/>
              <a:gdLst/>
              <a:ahLst/>
              <a:cxnLst/>
              <a:rect l="l" t="t" r="r" b="b"/>
              <a:pathLst>
                <a:path w="430" h="251" extrusionOk="0">
                  <a:moveTo>
                    <a:pt x="358" y="0"/>
                  </a:moveTo>
                  <a:cubicBezTo>
                    <a:pt x="239" y="72"/>
                    <a:pt x="120" y="155"/>
                    <a:pt x="1" y="238"/>
                  </a:cubicBezTo>
                  <a:cubicBezTo>
                    <a:pt x="36" y="238"/>
                    <a:pt x="84" y="250"/>
                    <a:pt x="108" y="250"/>
                  </a:cubicBezTo>
                  <a:cubicBezTo>
                    <a:pt x="129" y="244"/>
                    <a:pt x="154" y="243"/>
                    <a:pt x="179" y="243"/>
                  </a:cubicBezTo>
                  <a:cubicBezTo>
                    <a:pt x="202" y="243"/>
                    <a:pt x="226" y="244"/>
                    <a:pt x="249" y="244"/>
                  </a:cubicBezTo>
                  <a:cubicBezTo>
                    <a:pt x="347" y="244"/>
                    <a:pt x="429" y="223"/>
                    <a:pt x="3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4"/>
            <p:cNvSpPr/>
            <p:nvPr/>
          </p:nvSpPr>
          <p:spPr>
            <a:xfrm>
              <a:off x="850027" y="-1424044"/>
              <a:ext cx="28215" cy="20325"/>
            </a:xfrm>
            <a:custGeom>
              <a:avLst/>
              <a:gdLst/>
              <a:ahLst/>
              <a:cxnLst/>
              <a:rect l="l" t="t" r="r" b="b"/>
              <a:pathLst>
                <a:path w="894" h="644" extrusionOk="0">
                  <a:moveTo>
                    <a:pt x="679" y="0"/>
                  </a:moveTo>
                  <a:cubicBezTo>
                    <a:pt x="584" y="128"/>
                    <a:pt x="471" y="163"/>
                    <a:pt x="347" y="163"/>
                  </a:cubicBezTo>
                  <a:cubicBezTo>
                    <a:pt x="239" y="163"/>
                    <a:pt x="122" y="136"/>
                    <a:pt x="0" y="120"/>
                  </a:cubicBezTo>
                  <a:lnTo>
                    <a:pt x="0" y="120"/>
                  </a:lnTo>
                  <a:cubicBezTo>
                    <a:pt x="108" y="310"/>
                    <a:pt x="84" y="524"/>
                    <a:pt x="227" y="643"/>
                  </a:cubicBezTo>
                  <a:cubicBezTo>
                    <a:pt x="405" y="405"/>
                    <a:pt x="679" y="477"/>
                    <a:pt x="893" y="393"/>
                  </a:cubicBezTo>
                  <a:cubicBezTo>
                    <a:pt x="893" y="215"/>
                    <a:pt x="822" y="72"/>
                    <a:pt x="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4"/>
            <p:cNvSpPr/>
            <p:nvPr/>
          </p:nvSpPr>
          <p:spPr>
            <a:xfrm>
              <a:off x="811336" y="-1409433"/>
              <a:ext cx="21429" cy="17358"/>
            </a:xfrm>
            <a:custGeom>
              <a:avLst/>
              <a:gdLst/>
              <a:ahLst/>
              <a:cxnLst/>
              <a:rect l="l" t="t" r="r" b="b"/>
              <a:pathLst>
                <a:path w="679" h="550" extrusionOk="0">
                  <a:moveTo>
                    <a:pt x="513" y="0"/>
                  </a:moveTo>
                  <a:cubicBezTo>
                    <a:pt x="502" y="0"/>
                    <a:pt x="493" y="8"/>
                    <a:pt x="488" y="26"/>
                  </a:cubicBezTo>
                  <a:cubicBezTo>
                    <a:pt x="436" y="198"/>
                    <a:pt x="365" y="247"/>
                    <a:pt x="289" y="247"/>
                  </a:cubicBezTo>
                  <a:cubicBezTo>
                    <a:pt x="192" y="247"/>
                    <a:pt x="87" y="168"/>
                    <a:pt x="0" y="168"/>
                  </a:cubicBezTo>
                  <a:lnTo>
                    <a:pt x="12" y="204"/>
                  </a:lnTo>
                  <a:cubicBezTo>
                    <a:pt x="0" y="311"/>
                    <a:pt x="36" y="371"/>
                    <a:pt x="119" y="419"/>
                  </a:cubicBezTo>
                  <a:cubicBezTo>
                    <a:pt x="214" y="466"/>
                    <a:pt x="333" y="502"/>
                    <a:pt x="441" y="549"/>
                  </a:cubicBezTo>
                  <a:cubicBezTo>
                    <a:pt x="536" y="502"/>
                    <a:pt x="607" y="466"/>
                    <a:pt x="679" y="419"/>
                  </a:cubicBezTo>
                  <a:cubicBezTo>
                    <a:pt x="667" y="323"/>
                    <a:pt x="667" y="252"/>
                    <a:pt x="667" y="168"/>
                  </a:cubicBezTo>
                  <a:cubicBezTo>
                    <a:pt x="629" y="103"/>
                    <a:pt x="555" y="0"/>
                    <a:pt x="5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4"/>
            <p:cNvSpPr/>
            <p:nvPr/>
          </p:nvSpPr>
          <p:spPr>
            <a:xfrm>
              <a:off x="857160" y="-1413157"/>
              <a:ext cx="21082" cy="12056"/>
            </a:xfrm>
            <a:custGeom>
              <a:avLst/>
              <a:gdLst/>
              <a:ahLst/>
              <a:cxnLst/>
              <a:rect l="l" t="t" r="r" b="b"/>
              <a:pathLst>
                <a:path w="668" h="382" extrusionOk="0">
                  <a:moveTo>
                    <a:pt x="352" y="0"/>
                  </a:moveTo>
                  <a:cubicBezTo>
                    <a:pt x="207" y="0"/>
                    <a:pt x="77" y="49"/>
                    <a:pt x="1" y="286"/>
                  </a:cubicBezTo>
                  <a:cubicBezTo>
                    <a:pt x="1" y="310"/>
                    <a:pt x="1" y="358"/>
                    <a:pt x="13" y="382"/>
                  </a:cubicBezTo>
                  <a:cubicBezTo>
                    <a:pt x="184" y="260"/>
                    <a:pt x="356" y="131"/>
                    <a:pt x="557" y="131"/>
                  </a:cubicBezTo>
                  <a:cubicBezTo>
                    <a:pt x="593" y="131"/>
                    <a:pt x="630" y="135"/>
                    <a:pt x="667" y="144"/>
                  </a:cubicBezTo>
                  <a:lnTo>
                    <a:pt x="667" y="25"/>
                  </a:lnTo>
                  <a:cubicBezTo>
                    <a:pt x="564" y="25"/>
                    <a:pt x="454" y="0"/>
                    <a:pt x="3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4"/>
            <p:cNvSpPr/>
            <p:nvPr/>
          </p:nvSpPr>
          <p:spPr>
            <a:xfrm>
              <a:off x="836489" y="-1422908"/>
              <a:ext cx="7543" cy="7953"/>
            </a:xfrm>
            <a:custGeom>
              <a:avLst/>
              <a:gdLst/>
              <a:ahLst/>
              <a:cxnLst/>
              <a:rect l="l" t="t" r="r" b="b"/>
              <a:pathLst>
                <a:path w="239" h="252" extrusionOk="0">
                  <a:moveTo>
                    <a:pt x="191" y="0"/>
                  </a:moveTo>
                  <a:cubicBezTo>
                    <a:pt x="156" y="36"/>
                    <a:pt x="72" y="72"/>
                    <a:pt x="36" y="131"/>
                  </a:cubicBezTo>
                  <a:cubicBezTo>
                    <a:pt x="3" y="176"/>
                    <a:pt x="1" y="251"/>
                    <a:pt x="59" y="251"/>
                  </a:cubicBezTo>
                  <a:cubicBezTo>
                    <a:pt x="63" y="251"/>
                    <a:pt x="68" y="251"/>
                    <a:pt x="72" y="250"/>
                  </a:cubicBezTo>
                  <a:cubicBezTo>
                    <a:pt x="132" y="226"/>
                    <a:pt x="179" y="155"/>
                    <a:pt x="239" y="119"/>
                  </a:cubicBezTo>
                  <a:cubicBezTo>
                    <a:pt x="227" y="60"/>
                    <a:pt x="215" y="24"/>
                    <a:pt x="1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4"/>
            <p:cNvSpPr/>
            <p:nvPr/>
          </p:nvSpPr>
          <p:spPr>
            <a:xfrm>
              <a:off x="512976" y="-1302163"/>
              <a:ext cx="31970" cy="18684"/>
            </a:xfrm>
            <a:custGeom>
              <a:avLst/>
              <a:gdLst/>
              <a:ahLst/>
              <a:cxnLst/>
              <a:rect l="l" t="t" r="r" b="b"/>
              <a:pathLst>
                <a:path w="1013" h="592" extrusionOk="0">
                  <a:moveTo>
                    <a:pt x="761" y="1"/>
                  </a:moveTo>
                  <a:cubicBezTo>
                    <a:pt x="648" y="1"/>
                    <a:pt x="537" y="86"/>
                    <a:pt x="441" y="175"/>
                  </a:cubicBezTo>
                  <a:cubicBezTo>
                    <a:pt x="346" y="258"/>
                    <a:pt x="0" y="258"/>
                    <a:pt x="239" y="591"/>
                  </a:cubicBezTo>
                  <a:cubicBezTo>
                    <a:pt x="436" y="545"/>
                    <a:pt x="554" y="305"/>
                    <a:pt x="771" y="305"/>
                  </a:cubicBezTo>
                  <a:cubicBezTo>
                    <a:pt x="776" y="305"/>
                    <a:pt x="781" y="305"/>
                    <a:pt x="786" y="306"/>
                  </a:cubicBezTo>
                  <a:cubicBezTo>
                    <a:pt x="858" y="306"/>
                    <a:pt x="858" y="234"/>
                    <a:pt x="905" y="187"/>
                  </a:cubicBezTo>
                  <a:cubicBezTo>
                    <a:pt x="953" y="187"/>
                    <a:pt x="977" y="175"/>
                    <a:pt x="1013" y="175"/>
                  </a:cubicBezTo>
                  <a:cubicBezTo>
                    <a:pt x="931" y="48"/>
                    <a:pt x="846" y="1"/>
                    <a:pt x="7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4"/>
            <p:cNvSpPr/>
            <p:nvPr/>
          </p:nvSpPr>
          <p:spPr>
            <a:xfrm>
              <a:off x="554698" y="-1320720"/>
              <a:ext cx="15433" cy="9847"/>
            </a:xfrm>
            <a:custGeom>
              <a:avLst/>
              <a:gdLst/>
              <a:ahLst/>
              <a:cxnLst/>
              <a:rect l="l" t="t" r="r" b="b"/>
              <a:pathLst>
                <a:path w="489" h="312" extrusionOk="0">
                  <a:moveTo>
                    <a:pt x="131" y="1"/>
                  </a:moveTo>
                  <a:lnTo>
                    <a:pt x="0" y="132"/>
                  </a:lnTo>
                  <a:cubicBezTo>
                    <a:pt x="21" y="260"/>
                    <a:pt x="60" y="312"/>
                    <a:pt x="116" y="312"/>
                  </a:cubicBezTo>
                  <a:cubicBezTo>
                    <a:pt x="153" y="312"/>
                    <a:pt x="198" y="289"/>
                    <a:pt x="250" y="251"/>
                  </a:cubicBezTo>
                  <a:cubicBezTo>
                    <a:pt x="333" y="239"/>
                    <a:pt x="417" y="203"/>
                    <a:pt x="488" y="191"/>
                  </a:cubicBezTo>
                  <a:cubicBezTo>
                    <a:pt x="405" y="60"/>
                    <a:pt x="274" y="36"/>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4"/>
            <p:cNvSpPr/>
            <p:nvPr/>
          </p:nvSpPr>
          <p:spPr>
            <a:xfrm>
              <a:off x="548670" y="-1316586"/>
              <a:ext cx="13950" cy="11677"/>
            </a:xfrm>
            <a:custGeom>
              <a:avLst/>
              <a:gdLst/>
              <a:ahLst/>
              <a:cxnLst/>
              <a:rect l="l" t="t" r="r" b="b"/>
              <a:pathLst>
                <a:path w="442" h="370" extrusionOk="0">
                  <a:moveTo>
                    <a:pt x="191" y="1"/>
                  </a:moveTo>
                  <a:lnTo>
                    <a:pt x="191" y="1"/>
                  </a:lnTo>
                  <a:cubicBezTo>
                    <a:pt x="1" y="132"/>
                    <a:pt x="1" y="132"/>
                    <a:pt x="346" y="370"/>
                  </a:cubicBezTo>
                  <a:cubicBezTo>
                    <a:pt x="370" y="370"/>
                    <a:pt x="405" y="370"/>
                    <a:pt x="429" y="358"/>
                  </a:cubicBezTo>
                  <a:cubicBezTo>
                    <a:pt x="429" y="286"/>
                    <a:pt x="441" y="203"/>
                    <a:pt x="441" y="120"/>
                  </a:cubicBezTo>
                  <a:cubicBezTo>
                    <a:pt x="346" y="108"/>
                    <a:pt x="251" y="108"/>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4"/>
            <p:cNvSpPr/>
            <p:nvPr/>
          </p:nvSpPr>
          <p:spPr>
            <a:xfrm>
              <a:off x="974780" y="-1461789"/>
              <a:ext cx="43995" cy="32128"/>
            </a:xfrm>
            <a:custGeom>
              <a:avLst/>
              <a:gdLst/>
              <a:ahLst/>
              <a:cxnLst/>
              <a:rect l="l" t="t" r="r" b="b"/>
              <a:pathLst>
                <a:path w="1394" h="1018" extrusionOk="0">
                  <a:moveTo>
                    <a:pt x="546" y="0"/>
                  </a:moveTo>
                  <a:cubicBezTo>
                    <a:pt x="531" y="0"/>
                    <a:pt x="515" y="2"/>
                    <a:pt x="500" y="6"/>
                  </a:cubicBezTo>
                  <a:cubicBezTo>
                    <a:pt x="238" y="77"/>
                    <a:pt x="369" y="554"/>
                    <a:pt x="179" y="792"/>
                  </a:cubicBezTo>
                  <a:cubicBezTo>
                    <a:pt x="170" y="791"/>
                    <a:pt x="161" y="791"/>
                    <a:pt x="153" y="791"/>
                  </a:cubicBezTo>
                  <a:cubicBezTo>
                    <a:pt x="0" y="791"/>
                    <a:pt x="3" y="894"/>
                    <a:pt x="60" y="1018"/>
                  </a:cubicBezTo>
                  <a:cubicBezTo>
                    <a:pt x="488" y="899"/>
                    <a:pt x="929" y="780"/>
                    <a:pt x="1381" y="661"/>
                  </a:cubicBezTo>
                  <a:cubicBezTo>
                    <a:pt x="1381" y="637"/>
                    <a:pt x="1381" y="589"/>
                    <a:pt x="1393" y="542"/>
                  </a:cubicBezTo>
                  <a:cubicBezTo>
                    <a:pt x="1322" y="494"/>
                    <a:pt x="1250" y="423"/>
                    <a:pt x="1167" y="375"/>
                  </a:cubicBezTo>
                  <a:cubicBezTo>
                    <a:pt x="970" y="243"/>
                    <a:pt x="732" y="0"/>
                    <a:pt x="5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4"/>
            <p:cNvSpPr/>
            <p:nvPr/>
          </p:nvSpPr>
          <p:spPr>
            <a:xfrm>
              <a:off x="936436" y="-1449229"/>
              <a:ext cx="43269" cy="32728"/>
            </a:xfrm>
            <a:custGeom>
              <a:avLst/>
              <a:gdLst/>
              <a:ahLst/>
              <a:cxnLst/>
              <a:rect l="l" t="t" r="r" b="b"/>
              <a:pathLst>
                <a:path w="1371" h="1037" extrusionOk="0">
                  <a:moveTo>
                    <a:pt x="1096" y="1"/>
                  </a:moveTo>
                  <a:cubicBezTo>
                    <a:pt x="1037" y="144"/>
                    <a:pt x="989" y="275"/>
                    <a:pt x="930" y="429"/>
                  </a:cubicBezTo>
                  <a:cubicBezTo>
                    <a:pt x="930" y="477"/>
                    <a:pt x="918" y="501"/>
                    <a:pt x="918" y="548"/>
                  </a:cubicBezTo>
                  <a:cubicBezTo>
                    <a:pt x="857" y="582"/>
                    <a:pt x="794" y="592"/>
                    <a:pt x="730" y="592"/>
                  </a:cubicBezTo>
                  <a:cubicBezTo>
                    <a:pt x="630" y="592"/>
                    <a:pt x="527" y="567"/>
                    <a:pt x="428" y="567"/>
                  </a:cubicBezTo>
                  <a:cubicBezTo>
                    <a:pt x="341" y="567"/>
                    <a:pt x="258" y="586"/>
                    <a:pt x="179" y="656"/>
                  </a:cubicBezTo>
                  <a:cubicBezTo>
                    <a:pt x="108" y="691"/>
                    <a:pt x="37" y="739"/>
                    <a:pt x="1" y="846"/>
                  </a:cubicBezTo>
                  <a:cubicBezTo>
                    <a:pt x="25" y="906"/>
                    <a:pt x="25" y="965"/>
                    <a:pt x="37" y="1037"/>
                  </a:cubicBezTo>
                  <a:cubicBezTo>
                    <a:pt x="441" y="906"/>
                    <a:pt x="858" y="775"/>
                    <a:pt x="1251" y="632"/>
                  </a:cubicBezTo>
                  <a:cubicBezTo>
                    <a:pt x="1275" y="537"/>
                    <a:pt x="1287" y="453"/>
                    <a:pt x="1370" y="417"/>
                  </a:cubicBezTo>
                  <a:cubicBezTo>
                    <a:pt x="1370" y="203"/>
                    <a:pt x="1287" y="72"/>
                    <a:pt x="10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4"/>
            <p:cNvSpPr/>
            <p:nvPr/>
          </p:nvSpPr>
          <p:spPr>
            <a:xfrm>
              <a:off x="629082" y="-1345115"/>
              <a:ext cx="55640" cy="29540"/>
            </a:xfrm>
            <a:custGeom>
              <a:avLst/>
              <a:gdLst/>
              <a:ahLst/>
              <a:cxnLst/>
              <a:rect l="l" t="t" r="r" b="b"/>
              <a:pathLst>
                <a:path w="1763" h="936" extrusionOk="0">
                  <a:moveTo>
                    <a:pt x="1344" y="1"/>
                  </a:moveTo>
                  <a:cubicBezTo>
                    <a:pt x="1217" y="1"/>
                    <a:pt x="1098" y="26"/>
                    <a:pt x="989" y="143"/>
                  </a:cubicBezTo>
                  <a:cubicBezTo>
                    <a:pt x="959" y="222"/>
                    <a:pt x="897" y="268"/>
                    <a:pt x="822" y="268"/>
                  </a:cubicBezTo>
                  <a:cubicBezTo>
                    <a:pt x="807" y="268"/>
                    <a:pt x="791" y="266"/>
                    <a:pt x="774" y="262"/>
                  </a:cubicBezTo>
                  <a:cubicBezTo>
                    <a:pt x="649" y="216"/>
                    <a:pt x="524" y="180"/>
                    <a:pt x="399" y="180"/>
                  </a:cubicBezTo>
                  <a:cubicBezTo>
                    <a:pt x="298" y="180"/>
                    <a:pt x="197" y="203"/>
                    <a:pt x="96" y="262"/>
                  </a:cubicBezTo>
                  <a:cubicBezTo>
                    <a:pt x="96" y="369"/>
                    <a:pt x="84" y="464"/>
                    <a:pt x="1" y="524"/>
                  </a:cubicBezTo>
                  <a:lnTo>
                    <a:pt x="1" y="893"/>
                  </a:lnTo>
                  <a:cubicBezTo>
                    <a:pt x="58" y="835"/>
                    <a:pt x="120" y="815"/>
                    <a:pt x="183" y="815"/>
                  </a:cubicBezTo>
                  <a:cubicBezTo>
                    <a:pt x="289" y="815"/>
                    <a:pt x="401" y="870"/>
                    <a:pt x="512" y="893"/>
                  </a:cubicBezTo>
                  <a:cubicBezTo>
                    <a:pt x="634" y="920"/>
                    <a:pt x="753" y="935"/>
                    <a:pt x="870" y="935"/>
                  </a:cubicBezTo>
                  <a:cubicBezTo>
                    <a:pt x="1154" y="935"/>
                    <a:pt x="1423" y="849"/>
                    <a:pt x="1667" y="655"/>
                  </a:cubicBezTo>
                  <a:cubicBezTo>
                    <a:pt x="1703" y="655"/>
                    <a:pt x="1739" y="655"/>
                    <a:pt x="1763" y="643"/>
                  </a:cubicBezTo>
                  <a:cubicBezTo>
                    <a:pt x="1715" y="428"/>
                    <a:pt x="1691" y="190"/>
                    <a:pt x="1548" y="12"/>
                  </a:cubicBezTo>
                  <a:cubicBezTo>
                    <a:pt x="1478" y="8"/>
                    <a:pt x="1410" y="1"/>
                    <a:pt x="13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4"/>
            <p:cNvSpPr/>
            <p:nvPr/>
          </p:nvSpPr>
          <p:spPr>
            <a:xfrm>
              <a:off x="632838" y="-1347009"/>
              <a:ext cx="21082" cy="13066"/>
            </a:xfrm>
            <a:custGeom>
              <a:avLst/>
              <a:gdLst/>
              <a:ahLst/>
              <a:cxnLst/>
              <a:rect l="l" t="t" r="r" b="b"/>
              <a:pathLst>
                <a:path w="668" h="414" extrusionOk="0">
                  <a:moveTo>
                    <a:pt x="655" y="72"/>
                  </a:moveTo>
                  <a:cubicBezTo>
                    <a:pt x="429" y="119"/>
                    <a:pt x="143" y="0"/>
                    <a:pt x="1" y="334"/>
                  </a:cubicBezTo>
                  <a:cubicBezTo>
                    <a:pt x="12" y="332"/>
                    <a:pt x="24" y="332"/>
                    <a:pt x="35" y="332"/>
                  </a:cubicBezTo>
                  <a:cubicBezTo>
                    <a:pt x="172" y="332"/>
                    <a:pt x="313" y="413"/>
                    <a:pt x="455" y="413"/>
                  </a:cubicBezTo>
                  <a:cubicBezTo>
                    <a:pt x="526" y="413"/>
                    <a:pt x="596" y="393"/>
                    <a:pt x="667" y="334"/>
                  </a:cubicBezTo>
                  <a:cubicBezTo>
                    <a:pt x="655" y="238"/>
                    <a:pt x="655" y="155"/>
                    <a:pt x="655" y="7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4"/>
            <p:cNvSpPr/>
            <p:nvPr/>
          </p:nvSpPr>
          <p:spPr>
            <a:xfrm>
              <a:off x="603898" y="-1328988"/>
              <a:ext cx="13192" cy="8679"/>
            </a:xfrm>
            <a:custGeom>
              <a:avLst/>
              <a:gdLst/>
              <a:ahLst/>
              <a:cxnLst/>
              <a:rect l="l" t="t" r="r" b="b"/>
              <a:pathLst>
                <a:path w="418" h="275" extrusionOk="0">
                  <a:moveTo>
                    <a:pt x="144" y="1"/>
                  </a:moveTo>
                  <a:cubicBezTo>
                    <a:pt x="96" y="60"/>
                    <a:pt x="48" y="96"/>
                    <a:pt x="1" y="156"/>
                  </a:cubicBezTo>
                  <a:cubicBezTo>
                    <a:pt x="84" y="191"/>
                    <a:pt x="167" y="239"/>
                    <a:pt x="239" y="275"/>
                  </a:cubicBezTo>
                  <a:cubicBezTo>
                    <a:pt x="418" y="72"/>
                    <a:pt x="263" y="36"/>
                    <a:pt x="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4"/>
            <p:cNvSpPr/>
            <p:nvPr/>
          </p:nvSpPr>
          <p:spPr>
            <a:xfrm>
              <a:off x="716627" y="-1191675"/>
              <a:ext cx="21840" cy="22408"/>
            </a:xfrm>
            <a:custGeom>
              <a:avLst/>
              <a:gdLst/>
              <a:ahLst/>
              <a:cxnLst/>
              <a:rect l="l" t="t" r="r" b="b"/>
              <a:pathLst>
                <a:path w="692" h="710" extrusionOk="0">
                  <a:moveTo>
                    <a:pt x="206" y="1"/>
                  </a:moveTo>
                  <a:cubicBezTo>
                    <a:pt x="135" y="1"/>
                    <a:pt x="67" y="49"/>
                    <a:pt x="1" y="210"/>
                  </a:cubicBezTo>
                  <a:lnTo>
                    <a:pt x="1" y="710"/>
                  </a:lnTo>
                  <a:cubicBezTo>
                    <a:pt x="144" y="424"/>
                    <a:pt x="513" y="496"/>
                    <a:pt x="691" y="67"/>
                  </a:cubicBezTo>
                  <a:lnTo>
                    <a:pt x="691" y="67"/>
                  </a:lnTo>
                  <a:cubicBezTo>
                    <a:pt x="645" y="101"/>
                    <a:pt x="600" y="114"/>
                    <a:pt x="557" y="114"/>
                  </a:cubicBezTo>
                  <a:cubicBezTo>
                    <a:pt x="429" y="114"/>
                    <a:pt x="314" y="1"/>
                    <a:pt x="2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4"/>
            <p:cNvSpPr/>
            <p:nvPr/>
          </p:nvSpPr>
          <p:spPr>
            <a:xfrm>
              <a:off x="573096" y="-1330850"/>
              <a:ext cx="21840" cy="10541"/>
            </a:xfrm>
            <a:custGeom>
              <a:avLst/>
              <a:gdLst/>
              <a:ahLst/>
              <a:cxnLst/>
              <a:rect l="l" t="t" r="r" b="b"/>
              <a:pathLst>
                <a:path w="692" h="334" extrusionOk="0">
                  <a:moveTo>
                    <a:pt x="691" y="0"/>
                  </a:moveTo>
                  <a:lnTo>
                    <a:pt x="691" y="0"/>
                  </a:lnTo>
                  <a:cubicBezTo>
                    <a:pt x="453" y="36"/>
                    <a:pt x="239" y="72"/>
                    <a:pt x="0" y="334"/>
                  </a:cubicBezTo>
                  <a:cubicBezTo>
                    <a:pt x="501" y="310"/>
                    <a:pt x="501" y="310"/>
                    <a:pt x="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4"/>
            <p:cNvSpPr/>
            <p:nvPr/>
          </p:nvSpPr>
          <p:spPr>
            <a:xfrm>
              <a:off x="576095" y="-1312262"/>
              <a:ext cx="18179" cy="14959"/>
            </a:xfrm>
            <a:custGeom>
              <a:avLst/>
              <a:gdLst/>
              <a:ahLst/>
              <a:cxnLst/>
              <a:rect l="l" t="t" r="r" b="b"/>
              <a:pathLst>
                <a:path w="576" h="474" extrusionOk="0">
                  <a:moveTo>
                    <a:pt x="397" y="1"/>
                  </a:moveTo>
                  <a:cubicBezTo>
                    <a:pt x="340" y="1"/>
                    <a:pt x="281" y="42"/>
                    <a:pt x="215" y="126"/>
                  </a:cubicBezTo>
                  <a:cubicBezTo>
                    <a:pt x="215" y="245"/>
                    <a:pt x="1" y="388"/>
                    <a:pt x="286" y="459"/>
                  </a:cubicBezTo>
                  <a:cubicBezTo>
                    <a:pt x="322" y="469"/>
                    <a:pt x="352" y="474"/>
                    <a:pt x="376" y="474"/>
                  </a:cubicBezTo>
                  <a:cubicBezTo>
                    <a:pt x="576" y="474"/>
                    <a:pt x="412" y="157"/>
                    <a:pt x="560" y="126"/>
                  </a:cubicBezTo>
                  <a:cubicBezTo>
                    <a:pt x="507" y="42"/>
                    <a:pt x="453" y="1"/>
                    <a:pt x="3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4"/>
            <p:cNvSpPr/>
            <p:nvPr/>
          </p:nvSpPr>
          <p:spPr>
            <a:xfrm>
              <a:off x="475390" y="-1054772"/>
              <a:ext cx="48886" cy="32444"/>
            </a:xfrm>
            <a:custGeom>
              <a:avLst/>
              <a:gdLst/>
              <a:ahLst/>
              <a:cxnLst/>
              <a:rect l="l" t="t" r="r" b="b"/>
              <a:pathLst>
                <a:path w="1549" h="1028" extrusionOk="0">
                  <a:moveTo>
                    <a:pt x="984" y="0"/>
                  </a:moveTo>
                  <a:cubicBezTo>
                    <a:pt x="953" y="0"/>
                    <a:pt x="919" y="9"/>
                    <a:pt x="882" y="27"/>
                  </a:cubicBezTo>
                  <a:cubicBezTo>
                    <a:pt x="799" y="110"/>
                    <a:pt x="809" y="349"/>
                    <a:pt x="685" y="349"/>
                  </a:cubicBezTo>
                  <a:cubicBezTo>
                    <a:pt x="649" y="349"/>
                    <a:pt x="602" y="329"/>
                    <a:pt x="537" y="277"/>
                  </a:cubicBezTo>
                  <a:cubicBezTo>
                    <a:pt x="382" y="253"/>
                    <a:pt x="251" y="206"/>
                    <a:pt x="108" y="182"/>
                  </a:cubicBezTo>
                  <a:lnTo>
                    <a:pt x="108" y="182"/>
                  </a:lnTo>
                  <a:cubicBezTo>
                    <a:pt x="1" y="515"/>
                    <a:pt x="608" y="396"/>
                    <a:pt x="429" y="789"/>
                  </a:cubicBezTo>
                  <a:cubicBezTo>
                    <a:pt x="584" y="801"/>
                    <a:pt x="703" y="872"/>
                    <a:pt x="775" y="1027"/>
                  </a:cubicBezTo>
                  <a:cubicBezTo>
                    <a:pt x="1037" y="837"/>
                    <a:pt x="1334" y="682"/>
                    <a:pt x="1549" y="420"/>
                  </a:cubicBezTo>
                  <a:lnTo>
                    <a:pt x="1549" y="277"/>
                  </a:lnTo>
                  <a:cubicBezTo>
                    <a:pt x="1469" y="308"/>
                    <a:pt x="1389" y="364"/>
                    <a:pt x="1326" y="364"/>
                  </a:cubicBezTo>
                  <a:cubicBezTo>
                    <a:pt x="1266" y="364"/>
                    <a:pt x="1221" y="314"/>
                    <a:pt x="1203" y="146"/>
                  </a:cubicBezTo>
                  <a:cubicBezTo>
                    <a:pt x="1142" y="67"/>
                    <a:pt x="1073" y="0"/>
                    <a:pt x="9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4"/>
            <p:cNvSpPr/>
            <p:nvPr/>
          </p:nvSpPr>
          <p:spPr>
            <a:xfrm>
              <a:off x="554698" y="-1099049"/>
              <a:ext cx="24806" cy="17358"/>
            </a:xfrm>
            <a:custGeom>
              <a:avLst/>
              <a:gdLst/>
              <a:ahLst/>
              <a:cxnLst/>
              <a:rect l="l" t="t" r="r" b="b"/>
              <a:pathLst>
                <a:path w="786" h="550" extrusionOk="0">
                  <a:moveTo>
                    <a:pt x="576" y="0"/>
                  </a:moveTo>
                  <a:cubicBezTo>
                    <a:pt x="491" y="0"/>
                    <a:pt x="408" y="79"/>
                    <a:pt x="322" y="79"/>
                  </a:cubicBezTo>
                  <a:cubicBezTo>
                    <a:pt x="294" y="79"/>
                    <a:pt x="267" y="71"/>
                    <a:pt x="238" y="49"/>
                  </a:cubicBezTo>
                  <a:cubicBezTo>
                    <a:pt x="12" y="216"/>
                    <a:pt x="0" y="394"/>
                    <a:pt x="238" y="549"/>
                  </a:cubicBezTo>
                  <a:cubicBezTo>
                    <a:pt x="285" y="512"/>
                    <a:pt x="342" y="505"/>
                    <a:pt x="401" y="505"/>
                  </a:cubicBezTo>
                  <a:cubicBezTo>
                    <a:pt x="445" y="505"/>
                    <a:pt x="491" y="509"/>
                    <a:pt x="534" y="509"/>
                  </a:cubicBezTo>
                  <a:cubicBezTo>
                    <a:pt x="644" y="509"/>
                    <a:pt x="743" y="483"/>
                    <a:pt x="786" y="299"/>
                  </a:cubicBezTo>
                  <a:cubicBezTo>
                    <a:pt x="714" y="251"/>
                    <a:pt x="691" y="168"/>
                    <a:pt x="691" y="61"/>
                  </a:cubicBezTo>
                  <a:cubicBezTo>
                    <a:pt x="652" y="16"/>
                    <a:pt x="614" y="0"/>
                    <a:pt x="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4"/>
            <p:cNvSpPr/>
            <p:nvPr/>
          </p:nvSpPr>
          <p:spPr>
            <a:xfrm>
              <a:off x="916522" y="-1436100"/>
              <a:ext cx="15086" cy="19788"/>
            </a:xfrm>
            <a:custGeom>
              <a:avLst/>
              <a:gdLst/>
              <a:ahLst/>
              <a:cxnLst/>
              <a:rect l="l" t="t" r="r" b="b"/>
              <a:pathLst>
                <a:path w="478" h="627" extrusionOk="0">
                  <a:moveTo>
                    <a:pt x="156" y="0"/>
                  </a:moveTo>
                  <a:cubicBezTo>
                    <a:pt x="145" y="0"/>
                    <a:pt x="132" y="1"/>
                    <a:pt x="120" y="1"/>
                  </a:cubicBezTo>
                  <a:cubicBezTo>
                    <a:pt x="84" y="1"/>
                    <a:pt x="37" y="13"/>
                    <a:pt x="13" y="13"/>
                  </a:cubicBezTo>
                  <a:cubicBezTo>
                    <a:pt x="13" y="204"/>
                    <a:pt x="156" y="418"/>
                    <a:pt x="1" y="609"/>
                  </a:cubicBezTo>
                  <a:cubicBezTo>
                    <a:pt x="10" y="608"/>
                    <a:pt x="20" y="608"/>
                    <a:pt x="30" y="608"/>
                  </a:cubicBezTo>
                  <a:cubicBezTo>
                    <a:pt x="105" y="608"/>
                    <a:pt x="184" y="627"/>
                    <a:pt x="262" y="627"/>
                  </a:cubicBezTo>
                  <a:cubicBezTo>
                    <a:pt x="337" y="627"/>
                    <a:pt x="411" y="609"/>
                    <a:pt x="477" y="537"/>
                  </a:cubicBezTo>
                  <a:cubicBezTo>
                    <a:pt x="443" y="285"/>
                    <a:pt x="452" y="0"/>
                    <a:pt x="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4"/>
            <p:cNvSpPr/>
            <p:nvPr/>
          </p:nvSpPr>
          <p:spPr>
            <a:xfrm>
              <a:off x="885342" y="-1435911"/>
              <a:ext cx="21082" cy="13192"/>
            </a:xfrm>
            <a:custGeom>
              <a:avLst/>
              <a:gdLst/>
              <a:ahLst/>
              <a:cxnLst/>
              <a:rect l="l" t="t" r="r" b="b"/>
              <a:pathLst>
                <a:path w="668" h="418" extrusionOk="0">
                  <a:moveTo>
                    <a:pt x="382" y="0"/>
                  </a:moveTo>
                  <a:cubicBezTo>
                    <a:pt x="324" y="0"/>
                    <a:pt x="255" y="62"/>
                    <a:pt x="167" y="234"/>
                  </a:cubicBezTo>
                  <a:cubicBezTo>
                    <a:pt x="149" y="245"/>
                    <a:pt x="123" y="248"/>
                    <a:pt x="93" y="248"/>
                  </a:cubicBezTo>
                  <a:cubicBezTo>
                    <a:pt x="63" y="248"/>
                    <a:pt x="30" y="245"/>
                    <a:pt x="1" y="245"/>
                  </a:cubicBezTo>
                  <a:cubicBezTo>
                    <a:pt x="85" y="380"/>
                    <a:pt x="185" y="417"/>
                    <a:pt x="292" y="417"/>
                  </a:cubicBezTo>
                  <a:cubicBezTo>
                    <a:pt x="412" y="417"/>
                    <a:pt x="541" y="371"/>
                    <a:pt x="667" y="365"/>
                  </a:cubicBezTo>
                  <a:cubicBezTo>
                    <a:pt x="572" y="246"/>
                    <a:pt x="498" y="0"/>
                    <a:pt x="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4"/>
            <p:cNvSpPr/>
            <p:nvPr/>
          </p:nvSpPr>
          <p:spPr>
            <a:xfrm>
              <a:off x="695577" y="-1352784"/>
              <a:ext cx="38756" cy="27962"/>
            </a:xfrm>
            <a:custGeom>
              <a:avLst/>
              <a:gdLst/>
              <a:ahLst/>
              <a:cxnLst/>
              <a:rect l="l" t="t" r="r" b="b"/>
              <a:pathLst>
                <a:path w="1228" h="886" extrusionOk="0">
                  <a:moveTo>
                    <a:pt x="973" y="0"/>
                  </a:moveTo>
                  <a:cubicBezTo>
                    <a:pt x="921" y="0"/>
                    <a:pt x="867" y="6"/>
                    <a:pt x="815" y="6"/>
                  </a:cubicBezTo>
                  <a:cubicBezTo>
                    <a:pt x="802" y="6"/>
                    <a:pt x="788" y="6"/>
                    <a:pt x="775" y="5"/>
                  </a:cubicBezTo>
                  <a:cubicBezTo>
                    <a:pt x="477" y="88"/>
                    <a:pt x="156" y="124"/>
                    <a:pt x="1" y="505"/>
                  </a:cubicBezTo>
                  <a:cubicBezTo>
                    <a:pt x="37" y="624"/>
                    <a:pt x="72" y="767"/>
                    <a:pt x="108" y="886"/>
                  </a:cubicBezTo>
                  <a:cubicBezTo>
                    <a:pt x="393" y="787"/>
                    <a:pt x="608" y="486"/>
                    <a:pt x="929" y="486"/>
                  </a:cubicBezTo>
                  <a:cubicBezTo>
                    <a:pt x="956" y="486"/>
                    <a:pt x="984" y="488"/>
                    <a:pt x="1013" y="493"/>
                  </a:cubicBezTo>
                  <a:cubicBezTo>
                    <a:pt x="1108" y="374"/>
                    <a:pt x="1227" y="290"/>
                    <a:pt x="1227" y="124"/>
                  </a:cubicBezTo>
                  <a:cubicBezTo>
                    <a:pt x="1157" y="19"/>
                    <a:pt x="1067" y="0"/>
                    <a:pt x="9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4"/>
            <p:cNvSpPr/>
            <p:nvPr/>
          </p:nvSpPr>
          <p:spPr>
            <a:xfrm>
              <a:off x="687687" y="-1356792"/>
              <a:ext cx="32349" cy="20325"/>
            </a:xfrm>
            <a:custGeom>
              <a:avLst/>
              <a:gdLst/>
              <a:ahLst/>
              <a:cxnLst/>
              <a:rect l="l" t="t" r="r" b="b"/>
              <a:pathLst>
                <a:path w="1025" h="644" extrusionOk="0">
                  <a:moveTo>
                    <a:pt x="584" y="1"/>
                  </a:moveTo>
                  <a:cubicBezTo>
                    <a:pt x="549" y="13"/>
                    <a:pt x="501" y="13"/>
                    <a:pt x="477" y="24"/>
                  </a:cubicBezTo>
                  <a:cubicBezTo>
                    <a:pt x="370" y="227"/>
                    <a:pt x="1" y="286"/>
                    <a:pt x="251" y="644"/>
                  </a:cubicBezTo>
                  <a:cubicBezTo>
                    <a:pt x="477" y="417"/>
                    <a:pt x="846" y="477"/>
                    <a:pt x="1025" y="132"/>
                  </a:cubicBezTo>
                  <a:cubicBezTo>
                    <a:pt x="1001" y="84"/>
                    <a:pt x="953" y="60"/>
                    <a:pt x="9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653888" y="-1360548"/>
              <a:ext cx="24459" cy="20325"/>
            </a:xfrm>
            <a:custGeom>
              <a:avLst/>
              <a:gdLst/>
              <a:ahLst/>
              <a:cxnLst/>
              <a:rect l="l" t="t" r="r" b="b"/>
              <a:pathLst>
                <a:path w="775" h="644" extrusionOk="0">
                  <a:moveTo>
                    <a:pt x="429" y="1"/>
                  </a:moveTo>
                  <a:cubicBezTo>
                    <a:pt x="12" y="72"/>
                    <a:pt x="0" y="298"/>
                    <a:pt x="227" y="644"/>
                  </a:cubicBezTo>
                  <a:cubicBezTo>
                    <a:pt x="417" y="644"/>
                    <a:pt x="608" y="620"/>
                    <a:pt x="774" y="501"/>
                  </a:cubicBezTo>
                  <a:cubicBezTo>
                    <a:pt x="536" y="441"/>
                    <a:pt x="524" y="191"/>
                    <a:pt x="4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920278" y="-1451154"/>
              <a:ext cx="27457" cy="32033"/>
            </a:xfrm>
            <a:custGeom>
              <a:avLst/>
              <a:gdLst/>
              <a:ahLst/>
              <a:cxnLst/>
              <a:rect l="l" t="t" r="r" b="b"/>
              <a:pathLst>
                <a:path w="870" h="1015" extrusionOk="0">
                  <a:moveTo>
                    <a:pt x="435" y="1"/>
                  </a:moveTo>
                  <a:cubicBezTo>
                    <a:pt x="223" y="1"/>
                    <a:pt x="147" y="314"/>
                    <a:pt x="1" y="478"/>
                  </a:cubicBezTo>
                  <a:cubicBezTo>
                    <a:pt x="239" y="550"/>
                    <a:pt x="156" y="895"/>
                    <a:pt x="358" y="1014"/>
                  </a:cubicBezTo>
                  <a:cubicBezTo>
                    <a:pt x="418" y="967"/>
                    <a:pt x="477" y="931"/>
                    <a:pt x="537" y="895"/>
                  </a:cubicBezTo>
                  <a:cubicBezTo>
                    <a:pt x="608" y="895"/>
                    <a:pt x="691" y="871"/>
                    <a:pt x="775" y="859"/>
                  </a:cubicBezTo>
                  <a:cubicBezTo>
                    <a:pt x="846" y="574"/>
                    <a:pt x="870" y="324"/>
                    <a:pt x="668" y="97"/>
                  </a:cubicBezTo>
                  <a:cubicBezTo>
                    <a:pt x="574" y="29"/>
                    <a:pt x="49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940192" y="-1448471"/>
              <a:ext cx="25595" cy="24080"/>
            </a:xfrm>
            <a:custGeom>
              <a:avLst/>
              <a:gdLst/>
              <a:ahLst/>
              <a:cxnLst/>
              <a:rect l="l" t="t" r="r" b="b"/>
              <a:pathLst>
                <a:path w="811" h="763" extrusionOk="0">
                  <a:moveTo>
                    <a:pt x="37" y="1"/>
                  </a:moveTo>
                  <a:lnTo>
                    <a:pt x="37" y="1"/>
                  </a:lnTo>
                  <a:cubicBezTo>
                    <a:pt x="120" y="251"/>
                    <a:pt x="1" y="524"/>
                    <a:pt x="144" y="763"/>
                  </a:cubicBezTo>
                  <a:cubicBezTo>
                    <a:pt x="334" y="572"/>
                    <a:pt x="632" y="727"/>
                    <a:pt x="811" y="513"/>
                  </a:cubicBezTo>
                  <a:cubicBezTo>
                    <a:pt x="715" y="513"/>
                    <a:pt x="632" y="489"/>
                    <a:pt x="584" y="393"/>
                  </a:cubicBezTo>
                  <a:cubicBezTo>
                    <a:pt x="477" y="334"/>
                    <a:pt x="441" y="227"/>
                    <a:pt x="358" y="132"/>
                  </a:cubicBezTo>
                  <a:cubicBezTo>
                    <a:pt x="263" y="96"/>
                    <a:pt x="144" y="48"/>
                    <a:pt x="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951111" y="-1444337"/>
              <a:ext cx="7543" cy="10541"/>
            </a:xfrm>
            <a:custGeom>
              <a:avLst/>
              <a:gdLst/>
              <a:ahLst/>
              <a:cxnLst/>
              <a:rect l="l" t="t" r="r" b="b"/>
              <a:pathLst>
                <a:path w="239" h="334" extrusionOk="0">
                  <a:moveTo>
                    <a:pt x="12" y="1"/>
                  </a:moveTo>
                  <a:cubicBezTo>
                    <a:pt x="12" y="108"/>
                    <a:pt x="0" y="227"/>
                    <a:pt x="0" y="334"/>
                  </a:cubicBezTo>
                  <a:cubicBezTo>
                    <a:pt x="72" y="298"/>
                    <a:pt x="167" y="286"/>
                    <a:pt x="238" y="262"/>
                  </a:cubicBezTo>
                  <a:cubicBezTo>
                    <a:pt x="238" y="96"/>
                    <a:pt x="167" y="1"/>
                    <a:pt x="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768100" y="-1405172"/>
              <a:ext cx="28972" cy="19409"/>
            </a:xfrm>
            <a:custGeom>
              <a:avLst/>
              <a:gdLst/>
              <a:ahLst/>
              <a:cxnLst/>
              <a:rect l="l" t="t" r="r" b="b"/>
              <a:pathLst>
                <a:path w="918" h="615" extrusionOk="0">
                  <a:moveTo>
                    <a:pt x="519" y="1"/>
                  </a:moveTo>
                  <a:cubicBezTo>
                    <a:pt x="382" y="1"/>
                    <a:pt x="245" y="45"/>
                    <a:pt x="120" y="117"/>
                  </a:cubicBezTo>
                  <a:cubicBezTo>
                    <a:pt x="1" y="188"/>
                    <a:pt x="298" y="343"/>
                    <a:pt x="263" y="522"/>
                  </a:cubicBezTo>
                  <a:cubicBezTo>
                    <a:pt x="321" y="560"/>
                    <a:pt x="434" y="615"/>
                    <a:pt x="474" y="615"/>
                  </a:cubicBezTo>
                  <a:cubicBezTo>
                    <a:pt x="483" y="615"/>
                    <a:pt x="489" y="612"/>
                    <a:pt x="489" y="605"/>
                  </a:cubicBezTo>
                  <a:cubicBezTo>
                    <a:pt x="370" y="117"/>
                    <a:pt x="775" y="295"/>
                    <a:pt x="918" y="153"/>
                  </a:cubicBezTo>
                  <a:cubicBezTo>
                    <a:pt x="793" y="45"/>
                    <a:pt x="656" y="1"/>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789907" y="-1402995"/>
              <a:ext cx="25216" cy="19283"/>
            </a:xfrm>
            <a:custGeom>
              <a:avLst/>
              <a:gdLst/>
              <a:ahLst/>
              <a:cxnLst/>
              <a:rect l="l" t="t" r="r" b="b"/>
              <a:pathLst>
                <a:path w="799" h="611" extrusionOk="0">
                  <a:moveTo>
                    <a:pt x="691" y="0"/>
                  </a:moveTo>
                  <a:cubicBezTo>
                    <a:pt x="620" y="60"/>
                    <a:pt x="524" y="143"/>
                    <a:pt x="453" y="215"/>
                  </a:cubicBezTo>
                  <a:cubicBezTo>
                    <a:pt x="358" y="417"/>
                    <a:pt x="0" y="238"/>
                    <a:pt x="24" y="596"/>
                  </a:cubicBezTo>
                  <a:cubicBezTo>
                    <a:pt x="65" y="606"/>
                    <a:pt x="104" y="611"/>
                    <a:pt x="141" y="611"/>
                  </a:cubicBezTo>
                  <a:cubicBezTo>
                    <a:pt x="400" y="611"/>
                    <a:pt x="590" y="381"/>
                    <a:pt x="798" y="215"/>
                  </a:cubicBezTo>
                  <a:cubicBezTo>
                    <a:pt x="762" y="143"/>
                    <a:pt x="715" y="84"/>
                    <a:pt x="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680555" y="-1384596"/>
              <a:ext cx="33485" cy="22502"/>
            </a:xfrm>
            <a:custGeom>
              <a:avLst/>
              <a:gdLst/>
              <a:ahLst/>
              <a:cxnLst/>
              <a:rect l="l" t="t" r="r" b="b"/>
              <a:pathLst>
                <a:path w="1061" h="713" extrusionOk="0">
                  <a:moveTo>
                    <a:pt x="810" y="1"/>
                  </a:moveTo>
                  <a:lnTo>
                    <a:pt x="810" y="1"/>
                  </a:lnTo>
                  <a:cubicBezTo>
                    <a:pt x="671" y="94"/>
                    <a:pt x="531" y="143"/>
                    <a:pt x="380" y="143"/>
                  </a:cubicBezTo>
                  <a:cubicBezTo>
                    <a:pt x="338" y="143"/>
                    <a:pt x="295" y="139"/>
                    <a:pt x="251" y="132"/>
                  </a:cubicBezTo>
                  <a:lnTo>
                    <a:pt x="251" y="132"/>
                  </a:lnTo>
                  <a:cubicBezTo>
                    <a:pt x="13" y="334"/>
                    <a:pt x="1" y="548"/>
                    <a:pt x="275" y="703"/>
                  </a:cubicBezTo>
                  <a:cubicBezTo>
                    <a:pt x="290" y="710"/>
                    <a:pt x="304" y="712"/>
                    <a:pt x="316" y="712"/>
                  </a:cubicBezTo>
                  <a:cubicBezTo>
                    <a:pt x="441" y="712"/>
                    <a:pt x="364" y="378"/>
                    <a:pt x="527" y="378"/>
                  </a:cubicBezTo>
                  <a:cubicBezTo>
                    <a:pt x="547" y="378"/>
                    <a:pt x="569" y="383"/>
                    <a:pt x="596" y="394"/>
                  </a:cubicBezTo>
                  <a:cubicBezTo>
                    <a:pt x="846" y="394"/>
                    <a:pt x="1060" y="358"/>
                    <a:pt x="8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4"/>
            <p:cNvSpPr/>
            <p:nvPr/>
          </p:nvSpPr>
          <p:spPr>
            <a:xfrm>
              <a:off x="718521" y="-1381692"/>
              <a:ext cx="18021" cy="19062"/>
            </a:xfrm>
            <a:custGeom>
              <a:avLst/>
              <a:gdLst/>
              <a:ahLst/>
              <a:cxnLst/>
              <a:rect l="l" t="t" r="r" b="b"/>
              <a:pathLst>
                <a:path w="571" h="604" extrusionOk="0">
                  <a:moveTo>
                    <a:pt x="392" y="1"/>
                  </a:moveTo>
                  <a:cubicBezTo>
                    <a:pt x="378" y="1"/>
                    <a:pt x="362" y="2"/>
                    <a:pt x="345" y="4"/>
                  </a:cubicBezTo>
                  <a:cubicBezTo>
                    <a:pt x="334" y="28"/>
                    <a:pt x="298" y="40"/>
                    <a:pt x="286" y="63"/>
                  </a:cubicBezTo>
                  <a:cubicBezTo>
                    <a:pt x="203" y="206"/>
                    <a:pt x="0" y="325"/>
                    <a:pt x="167" y="552"/>
                  </a:cubicBezTo>
                  <a:cubicBezTo>
                    <a:pt x="207" y="589"/>
                    <a:pt x="238" y="603"/>
                    <a:pt x="262" y="603"/>
                  </a:cubicBezTo>
                  <a:cubicBezTo>
                    <a:pt x="331" y="603"/>
                    <a:pt x="349" y="485"/>
                    <a:pt x="393" y="432"/>
                  </a:cubicBezTo>
                  <a:cubicBezTo>
                    <a:pt x="453" y="385"/>
                    <a:pt x="524" y="337"/>
                    <a:pt x="560" y="266"/>
                  </a:cubicBezTo>
                  <a:cubicBezTo>
                    <a:pt x="571" y="104"/>
                    <a:pt x="532" y="1"/>
                    <a:pt x="3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4"/>
            <p:cNvSpPr/>
            <p:nvPr/>
          </p:nvSpPr>
          <p:spPr>
            <a:xfrm>
              <a:off x="717385" y="-1392485"/>
              <a:ext cx="23702" cy="12056"/>
            </a:xfrm>
            <a:custGeom>
              <a:avLst/>
              <a:gdLst/>
              <a:ahLst/>
              <a:cxnLst/>
              <a:rect l="l" t="t" r="r" b="b"/>
              <a:pathLst>
                <a:path w="751" h="382" extrusionOk="0">
                  <a:moveTo>
                    <a:pt x="310" y="1"/>
                  </a:moveTo>
                  <a:cubicBezTo>
                    <a:pt x="84" y="132"/>
                    <a:pt x="0" y="263"/>
                    <a:pt x="322" y="382"/>
                  </a:cubicBezTo>
                  <a:cubicBezTo>
                    <a:pt x="393" y="286"/>
                    <a:pt x="751" y="286"/>
                    <a:pt x="429" y="12"/>
                  </a:cubicBezTo>
                  <a:cubicBezTo>
                    <a:pt x="381" y="1"/>
                    <a:pt x="358" y="1"/>
                    <a:pt x="3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615922" y="-1151311"/>
              <a:ext cx="51506" cy="33201"/>
            </a:xfrm>
            <a:custGeom>
              <a:avLst/>
              <a:gdLst/>
              <a:ahLst/>
              <a:cxnLst/>
              <a:rect l="l" t="t" r="r" b="b"/>
              <a:pathLst>
                <a:path w="1632" h="1052" extrusionOk="0">
                  <a:moveTo>
                    <a:pt x="1300" y="1"/>
                  </a:moveTo>
                  <a:cubicBezTo>
                    <a:pt x="1269" y="1"/>
                    <a:pt x="1237" y="16"/>
                    <a:pt x="1203" y="50"/>
                  </a:cubicBezTo>
                  <a:cubicBezTo>
                    <a:pt x="1112" y="133"/>
                    <a:pt x="1026" y="275"/>
                    <a:pt x="909" y="275"/>
                  </a:cubicBezTo>
                  <a:cubicBezTo>
                    <a:pt x="859" y="275"/>
                    <a:pt x="803" y="249"/>
                    <a:pt x="739" y="181"/>
                  </a:cubicBezTo>
                  <a:cubicBezTo>
                    <a:pt x="459" y="202"/>
                    <a:pt x="471" y="700"/>
                    <a:pt x="187" y="700"/>
                  </a:cubicBezTo>
                  <a:cubicBezTo>
                    <a:pt x="156" y="700"/>
                    <a:pt x="122" y="694"/>
                    <a:pt x="84" y="681"/>
                  </a:cubicBezTo>
                  <a:lnTo>
                    <a:pt x="72" y="693"/>
                  </a:lnTo>
                  <a:cubicBezTo>
                    <a:pt x="13" y="752"/>
                    <a:pt x="1" y="824"/>
                    <a:pt x="13" y="907"/>
                  </a:cubicBezTo>
                  <a:cubicBezTo>
                    <a:pt x="37" y="991"/>
                    <a:pt x="96" y="1038"/>
                    <a:pt x="179" y="1050"/>
                  </a:cubicBezTo>
                  <a:cubicBezTo>
                    <a:pt x="188" y="1051"/>
                    <a:pt x="196" y="1051"/>
                    <a:pt x="204" y="1051"/>
                  </a:cubicBezTo>
                  <a:cubicBezTo>
                    <a:pt x="382" y="1051"/>
                    <a:pt x="570" y="891"/>
                    <a:pt x="761" y="891"/>
                  </a:cubicBezTo>
                  <a:cubicBezTo>
                    <a:pt x="856" y="891"/>
                    <a:pt x="952" y="931"/>
                    <a:pt x="1049" y="1050"/>
                  </a:cubicBezTo>
                  <a:cubicBezTo>
                    <a:pt x="1203" y="955"/>
                    <a:pt x="1346" y="883"/>
                    <a:pt x="1501" y="788"/>
                  </a:cubicBezTo>
                  <a:lnTo>
                    <a:pt x="1632" y="574"/>
                  </a:lnTo>
                  <a:cubicBezTo>
                    <a:pt x="1561" y="395"/>
                    <a:pt x="1156" y="407"/>
                    <a:pt x="1406" y="50"/>
                  </a:cubicBezTo>
                  <a:cubicBezTo>
                    <a:pt x="1368" y="19"/>
                    <a:pt x="1334" y="1"/>
                    <a:pt x="13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4"/>
            <p:cNvSpPr/>
            <p:nvPr/>
          </p:nvSpPr>
          <p:spPr>
            <a:xfrm>
              <a:off x="653888" y="-1162356"/>
              <a:ext cx="28215" cy="17958"/>
            </a:xfrm>
            <a:custGeom>
              <a:avLst/>
              <a:gdLst/>
              <a:ahLst/>
              <a:cxnLst/>
              <a:rect l="l" t="t" r="r" b="b"/>
              <a:pathLst>
                <a:path w="894" h="569" extrusionOk="0">
                  <a:moveTo>
                    <a:pt x="497" y="0"/>
                  </a:moveTo>
                  <a:cubicBezTo>
                    <a:pt x="453" y="0"/>
                    <a:pt x="402" y="10"/>
                    <a:pt x="346" y="31"/>
                  </a:cubicBezTo>
                  <a:lnTo>
                    <a:pt x="346" y="55"/>
                  </a:lnTo>
                  <a:cubicBezTo>
                    <a:pt x="238" y="150"/>
                    <a:pt x="107" y="90"/>
                    <a:pt x="0" y="162"/>
                  </a:cubicBezTo>
                  <a:cubicBezTo>
                    <a:pt x="0" y="257"/>
                    <a:pt x="12" y="329"/>
                    <a:pt x="12" y="412"/>
                  </a:cubicBezTo>
                  <a:lnTo>
                    <a:pt x="227" y="412"/>
                  </a:lnTo>
                  <a:cubicBezTo>
                    <a:pt x="240" y="408"/>
                    <a:pt x="253" y="406"/>
                    <a:pt x="266" y="406"/>
                  </a:cubicBezTo>
                  <a:cubicBezTo>
                    <a:pt x="395" y="406"/>
                    <a:pt x="533" y="569"/>
                    <a:pt x="677" y="569"/>
                  </a:cubicBezTo>
                  <a:cubicBezTo>
                    <a:pt x="748" y="569"/>
                    <a:pt x="820" y="529"/>
                    <a:pt x="893" y="412"/>
                  </a:cubicBezTo>
                  <a:cubicBezTo>
                    <a:pt x="795" y="206"/>
                    <a:pt x="705" y="0"/>
                    <a:pt x="4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4"/>
            <p:cNvSpPr/>
            <p:nvPr/>
          </p:nvSpPr>
          <p:spPr>
            <a:xfrm>
              <a:off x="664018" y="-1165165"/>
              <a:ext cx="23323" cy="15843"/>
            </a:xfrm>
            <a:custGeom>
              <a:avLst/>
              <a:gdLst/>
              <a:ahLst/>
              <a:cxnLst/>
              <a:rect l="l" t="t" r="r" b="b"/>
              <a:pathLst>
                <a:path w="739" h="502" extrusionOk="0">
                  <a:moveTo>
                    <a:pt x="441" y="1"/>
                  </a:moveTo>
                  <a:cubicBezTo>
                    <a:pt x="418" y="4"/>
                    <a:pt x="395" y="6"/>
                    <a:pt x="371" y="6"/>
                  </a:cubicBezTo>
                  <a:cubicBezTo>
                    <a:pt x="327" y="6"/>
                    <a:pt x="283" y="1"/>
                    <a:pt x="239" y="1"/>
                  </a:cubicBezTo>
                  <a:cubicBezTo>
                    <a:pt x="152" y="1"/>
                    <a:pt x="69" y="18"/>
                    <a:pt x="1" y="120"/>
                  </a:cubicBezTo>
                  <a:cubicBezTo>
                    <a:pt x="18" y="116"/>
                    <a:pt x="34" y="115"/>
                    <a:pt x="50" y="115"/>
                  </a:cubicBezTo>
                  <a:cubicBezTo>
                    <a:pt x="281" y="115"/>
                    <a:pt x="302" y="502"/>
                    <a:pt x="540" y="502"/>
                  </a:cubicBezTo>
                  <a:cubicBezTo>
                    <a:pt x="547" y="502"/>
                    <a:pt x="554" y="502"/>
                    <a:pt x="560" y="501"/>
                  </a:cubicBezTo>
                  <a:cubicBezTo>
                    <a:pt x="596" y="465"/>
                    <a:pt x="632" y="418"/>
                    <a:pt x="656" y="382"/>
                  </a:cubicBezTo>
                  <a:cubicBezTo>
                    <a:pt x="739" y="144"/>
                    <a:pt x="596" y="60"/>
                    <a:pt x="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4"/>
            <p:cNvSpPr/>
            <p:nvPr/>
          </p:nvSpPr>
          <p:spPr>
            <a:xfrm>
              <a:off x="678314" y="-1169804"/>
              <a:ext cx="13918" cy="16317"/>
            </a:xfrm>
            <a:custGeom>
              <a:avLst/>
              <a:gdLst/>
              <a:ahLst/>
              <a:cxnLst/>
              <a:rect l="l" t="t" r="r" b="b"/>
              <a:pathLst>
                <a:path w="441" h="517" extrusionOk="0">
                  <a:moveTo>
                    <a:pt x="125" y="0"/>
                  </a:moveTo>
                  <a:cubicBezTo>
                    <a:pt x="89" y="0"/>
                    <a:pt x="51" y="6"/>
                    <a:pt x="12" y="17"/>
                  </a:cubicBezTo>
                  <a:cubicBezTo>
                    <a:pt x="12" y="53"/>
                    <a:pt x="12" y="88"/>
                    <a:pt x="0" y="136"/>
                  </a:cubicBezTo>
                  <a:cubicBezTo>
                    <a:pt x="72" y="267"/>
                    <a:pt x="143" y="386"/>
                    <a:pt x="226" y="517"/>
                  </a:cubicBezTo>
                  <a:cubicBezTo>
                    <a:pt x="357" y="517"/>
                    <a:pt x="429" y="434"/>
                    <a:pt x="441" y="267"/>
                  </a:cubicBezTo>
                  <a:lnTo>
                    <a:pt x="441" y="148"/>
                  </a:lnTo>
                  <a:cubicBezTo>
                    <a:pt x="350" y="57"/>
                    <a:pt x="244"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603141" y="-1121582"/>
              <a:ext cx="18841" cy="16190"/>
            </a:xfrm>
            <a:custGeom>
              <a:avLst/>
              <a:gdLst/>
              <a:ahLst/>
              <a:cxnLst/>
              <a:rect l="l" t="t" r="r" b="b"/>
              <a:pathLst>
                <a:path w="597" h="513" extrusionOk="0">
                  <a:moveTo>
                    <a:pt x="489" y="1"/>
                  </a:moveTo>
                  <a:cubicBezTo>
                    <a:pt x="1" y="49"/>
                    <a:pt x="311" y="311"/>
                    <a:pt x="382" y="513"/>
                  </a:cubicBezTo>
                  <a:cubicBezTo>
                    <a:pt x="537" y="430"/>
                    <a:pt x="596" y="287"/>
                    <a:pt x="596" y="108"/>
                  </a:cubicBezTo>
                  <a:lnTo>
                    <a:pt x="48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727168" y="-1400375"/>
              <a:ext cx="28183" cy="29445"/>
            </a:xfrm>
            <a:custGeom>
              <a:avLst/>
              <a:gdLst/>
              <a:ahLst/>
              <a:cxnLst/>
              <a:rect l="l" t="t" r="r" b="b"/>
              <a:pathLst>
                <a:path w="893" h="933" extrusionOk="0">
                  <a:moveTo>
                    <a:pt x="572" y="1"/>
                  </a:moveTo>
                  <a:cubicBezTo>
                    <a:pt x="417" y="84"/>
                    <a:pt x="262" y="179"/>
                    <a:pt x="107" y="262"/>
                  </a:cubicBezTo>
                  <a:cubicBezTo>
                    <a:pt x="238" y="441"/>
                    <a:pt x="60" y="513"/>
                    <a:pt x="0" y="632"/>
                  </a:cubicBezTo>
                  <a:cubicBezTo>
                    <a:pt x="9" y="631"/>
                    <a:pt x="17" y="631"/>
                    <a:pt x="25" y="631"/>
                  </a:cubicBezTo>
                  <a:cubicBezTo>
                    <a:pt x="173" y="631"/>
                    <a:pt x="227" y="734"/>
                    <a:pt x="238" y="870"/>
                  </a:cubicBezTo>
                  <a:cubicBezTo>
                    <a:pt x="341" y="914"/>
                    <a:pt x="420" y="933"/>
                    <a:pt x="482" y="933"/>
                  </a:cubicBezTo>
                  <a:cubicBezTo>
                    <a:pt x="787" y="933"/>
                    <a:pt x="665" y="468"/>
                    <a:pt x="774" y="251"/>
                  </a:cubicBezTo>
                  <a:lnTo>
                    <a:pt x="869" y="251"/>
                  </a:lnTo>
                  <a:cubicBezTo>
                    <a:pt x="893" y="12"/>
                    <a:pt x="726" y="12"/>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1048786" y="-1463872"/>
              <a:ext cx="7922" cy="8300"/>
            </a:xfrm>
            <a:custGeom>
              <a:avLst/>
              <a:gdLst/>
              <a:ahLst/>
              <a:cxnLst/>
              <a:rect l="l" t="t" r="r" b="b"/>
              <a:pathLst>
                <a:path w="251" h="263" extrusionOk="0">
                  <a:moveTo>
                    <a:pt x="108" y="0"/>
                  </a:moveTo>
                  <a:cubicBezTo>
                    <a:pt x="72" y="24"/>
                    <a:pt x="1" y="60"/>
                    <a:pt x="1" y="60"/>
                  </a:cubicBezTo>
                  <a:cubicBezTo>
                    <a:pt x="13" y="131"/>
                    <a:pt x="60" y="191"/>
                    <a:pt x="84" y="262"/>
                  </a:cubicBezTo>
                  <a:cubicBezTo>
                    <a:pt x="132" y="239"/>
                    <a:pt x="191" y="227"/>
                    <a:pt x="203" y="179"/>
                  </a:cubicBezTo>
                  <a:cubicBezTo>
                    <a:pt x="251" y="84"/>
                    <a:pt x="203" y="24"/>
                    <a:pt x="1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549048" y="-1279188"/>
              <a:ext cx="24459" cy="17642"/>
            </a:xfrm>
            <a:custGeom>
              <a:avLst/>
              <a:gdLst/>
              <a:ahLst/>
              <a:cxnLst/>
              <a:rect l="l" t="t" r="r" b="b"/>
              <a:pathLst>
                <a:path w="775" h="559" extrusionOk="0">
                  <a:moveTo>
                    <a:pt x="446" y="0"/>
                  </a:moveTo>
                  <a:cubicBezTo>
                    <a:pt x="172" y="0"/>
                    <a:pt x="200" y="353"/>
                    <a:pt x="0" y="530"/>
                  </a:cubicBezTo>
                  <a:cubicBezTo>
                    <a:pt x="69" y="550"/>
                    <a:pt x="131" y="559"/>
                    <a:pt x="187" y="559"/>
                  </a:cubicBezTo>
                  <a:cubicBezTo>
                    <a:pt x="435" y="559"/>
                    <a:pt x="577" y="388"/>
                    <a:pt x="703" y="232"/>
                  </a:cubicBezTo>
                  <a:cubicBezTo>
                    <a:pt x="774" y="125"/>
                    <a:pt x="596" y="30"/>
                    <a:pt x="512" y="6"/>
                  </a:cubicBezTo>
                  <a:cubicBezTo>
                    <a:pt x="489" y="2"/>
                    <a:pt x="466" y="0"/>
                    <a:pt x="4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534405" y="-1296293"/>
              <a:ext cx="9026" cy="12624"/>
            </a:xfrm>
            <a:custGeom>
              <a:avLst/>
              <a:gdLst/>
              <a:ahLst/>
              <a:cxnLst/>
              <a:rect l="l" t="t" r="r" b="b"/>
              <a:pathLst>
                <a:path w="286" h="400" extrusionOk="0">
                  <a:moveTo>
                    <a:pt x="226" y="1"/>
                  </a:moveTo>
                  <a:lnTo>
                    <a:pt x="107" y="120"/>
                  </a:lnTo>
                  <a:cubicBezTo>
                    <a:pt x="95" y="215"/>
                    <a:pt x="0" y="298"/>
                    <a:pt x="95" y="382"/>
                  </a:cubicBezTo>
                  <a:cubicBezTo>
                    <a:pt x="101" y="393"/>
                    <a:pt x="119" y="399"/>
                    <a:pt x="137" y="399"/>
                  </a:cubicBezTo>
                  <a:cubicBezTo>
                    <a:pt x="155" y="399"/>
                    <a:pt x="173" y="393"/>
                    <a:pt x="179" y="382"/>
                  </a:cubicBezTo>
                  <a:cubicBezTo>
                    <a:pt x="286" y="286"/>
                    <a:pt x="286" y="155"/>
                    <a:pt x="2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24622" y="-1275370"/>
              <a:ext cx="11298" cy="8237"/>
            </a:xfrm>
            <a:custGeom>
              <a:avLst/>
              <a:gdLst/>
              <a:ahLst/>
              <a:cxnLst/>
              <a:rect l="l" t="t" r="r" b="b"/>
              <a:pathLst>
                <a:path w="358" h="261" extrusionOk="0">
                  <a:moveTo>
                    <a:pt x="191" y="1"/>
                  </a:moveTo>
                  <a:cubicBezTo>
                    <a:pt x="142" y="1"/>
                    <a:pt x="94" y="41"/>
                    <a:pt x="48" y="100"/>
                  </a:cubicBezTo>
                  <a:cubicBezTo>
                    <a:pt x="36" y="111"/>
                    <a:pt x="1" y="183"/>
                    <a:pt x="12" y="207"/>
                  </a:cubicBezTo>
                  <a:cubicBezTo>
                    <a:pt x="42" y="247"/>
                    <a:pt x="72" y="260"/>
                    <a:pt x="103" y="260"/>
                  </a:cubicBezTo>
                  <a:cubicBezTo>
                    <a:pt x="162" y="260"/>
                    <a:pt x="222" y="213"/>
                    <a:pt x="279" y="213"/>
                  </a:cubicBezTo>
                  <a:cubicBezTo>
                    <a:pt x="289" y="213"/>
                    <a:pt x="300" y="215"/>
                    <a:pt x="310" y="219"/>
                  </a:cubicBezTo>
                  <a:lnTo>
                    <a:pt x="346" y="183"/>
                  </a:lnTo>
                  <a:cubicBezTo>
                    <a:pt x="358" y="159"/>
                    <a:pt x="346" y="123"/>
                    <a:pt x="310" y="100"/>
                  </a:cubicBezTo>
                  <a:cubicBezTo>
                    <a:pt x="272" y="29"/>
                    <a:pt x="232" y="1"/>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534405" y="-1272245"/>
              <a:ext cx="9026" cy="10194"/>
            </a:xfrm>
            <a:custGeom>
              <a:avLst/>
              <a:gdLst/>
              <a:ahLst/>
              <a:cxnLst/>
              <a:rect l="l" t="t" r="r" b="b"/>
              <a:pathLst>
                <a:path w="286" h="323" extrusionOk="0">
                  <a:moveTo>
                    <a:pt x="0" y="1"/>
                  </a:moveTo>
                  <a:lnTo>
                    <a:pt x="0" y="120"/>
                  </a:lnTo>
                  <a:cubicBezTo>
                    <a:pt x="48" y="227"/>
                    <a:pt x="95" y="322"/>
                    <a:pt x="238" y="322"/>
                  </a:cubicBezTo>
                  <a:cubicBezTo>
                    <a:pt x="262" y="310"/>
                    <a:pt x="286" y="263"/>
                    <a:pt x="286" y="239"/>
                  </a:cubicBezTo>
                  <a:cubicBezTo>
                    <a:pt x="238" y="72"/>
                    <a:pt x="107" y="72"/>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4"/>
            <p:cNvSpPr/>
            <p:nvPr/>
          </p:nvSpPr>
          <p:spPr>
            <a:xfrm>
              <a:off x="541916" y="-1252710"/>
              <a:ext cx="8679" cy="6817"/>
            </a:xfrm>
            <a:custGeom>
              <a:avLst/>
              <a:gdLst/>
              <a:ahLst/>
              <a:cxnLst/>
              <a:rect l="l" t="t" r="r" b="b"/>
              <a:pathLst>
                <a:path w="275" h="216" extrusionOk="0">
                  <a:moveTo>
                    <a:pt x="143" y="1"/>
                  </a:moveTo>
                  <a:cubicBezTo>
                    <a:pt x="107" y="25"/>
                    <a:pt x="48" y="48"/>
                    <a:pt x="36" y="96"/>
                  </a:cubicBezTo>
                  <a:cubicBezTo>
                    <a:pt x="0" y="167"/>
                    <a:pt x="48" y="215"/>
                    <a:pt x="107" y="215"/>
                  </a:cubicBezTo>
                  <a:cubicBezTo>
                    <a:pt x="155" y="203"/>
                    <a:pt x="203" y="167"/>
                    <a:pt x="226" y="120"/>
                  </a:cubicBezTo>
                  <a:cubicBezTo>
                    <a:pt x="274" y="48"/>
                    <a:pt x="215" y="25"/>
                    <a:pt x="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4"/>
            <p:cNvSpPr/>
            <p:nvPr/>
          </p:nvSpPr>
          <p:spPr>
            <a:xfrm>
              <a:off x="513355" y="-1253089"/>
              <a:ext cx="10541" cy="7922"/>
            </a:xfrm>
            <a:custGeom>
              <a:avLst/>
              <a:gdLst/>
              <a:ahLst/>
              <a:cxnLst/>
              <a:rect l="l" t="t" r="r" b="b"/>
              <a:pathLst>
                <a:path w="334" h="251" extrusionOk="0">
                  <a:moveTo>
                    <a:pt x="0" y="1"/>
                  </a:moveTo>
                  <a:cubicBezTo>
                    <a:pt x="60" y="167"/>
                    <a:pt x="167" y="251"/>
                    <a:pt x="334" y="251"/>
                  </a:cubicBezTo>
                  <a:cubicBezTo>
                    <a:pt x="334" y="1"/>
                    <a:pt x="167"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727168" y="-1348902"/>
              <a:ext cx="14675" cy="11677"/>
            </a:xfrm>
            <a:custGeom>
              <a:avLst/>
              <a:gdLst/>
              <a:ahLst/>
              <a:cxnLst/>
              <a:rect l="l" t="t" r="r" b="b"/>
              <a:pathLst>
                <a:path w="465" h="370" extrusionOk="0">
                  <a:moveTo>
                    <a:pt x="238" y="1"/>
                  </a:moveTo>
                  <a:cubicBezTo>
                    <a:pt x="107" y="72"/>
                    <a:pt x="0" y="179"/>
                    <a:pt x="24" y="370"/>
                  </a:cubicBezTo>
                  <a:cubicBezTo>
                    <a:pt x="191" y="370"/>
                    <a:pt x="345" y="298"/>
                    <a:pt x="464" y="132"/>
                  </a:cubicBezTo>
                  <a:cubicBezTo>
                    <a:pt x="417" y="36"/>
                    <a:pt x="322" y="13"/>
                    <a:pt x="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749322" y="-1332744"/>
              <a:ext cx="12435" cy="8300"/>
            </a:xfrm>
            <a:custGeom>
              <a:avLst/>
              <a:gdLst/>
              <a:ahLst/>
              <a:cxnLst/>
              <a:rect l="l" t="t" r="r" b="b"/>
              <a:pathLst>
                <a:path w="394" h="263" extrusionOk="0">
                  <a:moveTo>
                    <a:pt x="191" y="1"/>
                  </a:moveTo>
                  <a:cubicBezTo>
                    <a:pt x="1" y="1"/>
                    <a:pt x="12" y="120"/>
                    <a:pt x="84" y="263"/>
                  </a:cubicBezTo>
                  <a:cubicBezTo>
                    <a:pt x="97" y="261"/>
                    <a:pt x="112" y="260"/>
                    <a:pt x="127" y="260"/>
                  </a:cubicBezTo>
                  <a:cubicBezTo>
                    <a:pt x="146" y="260"/>
                    <a:pt x="166" y="261"/>
                    <a:pt x="187" y="261"/>
                  </a:cubicBezTo>
                  <a:cubicBezTo>
                    <a:pt x="257" y="261"/>
                    <a:pt x="326" y="251"/>
                    <a:pt x="358" y="155"/>
                  </a:cubicBezTo>
                  <a:cubicBezTo>
                    <a:pt x="393" y="13"/>
                    <a:pt x="262" y="24"/>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687687" y="-1311379"/>
              <a:ext cx="12056" cy="9373"/>
            </a:xfrm>
            <a:custGeom>
              <a:avLst/>
              <a:gdLst/>
              <a:ahLst/>
              <a:cxnLst/>
              <a:rect l="l" t="t" r="r" b="b"/>
              <a:pathLst>
                <a:path w="382" h="297" extrusionOk="0">
                  <a:moveTo>
                    <a:pt x="235" y="0"/>
                  </a:moveTo>
                  <a:cubicBezTo>
                    <a:pt x="170" y="0"/>
                    <a:pt x="106" y="66"/>
                    <a:pt x="49" y="74"/>
                  </a:cubicBezTo>
                  <a:cubicBezTo>
                    <a:pt x="25" y="74"/>
                    <a:pt x="13" y="98"/>
                    <a:pt x="13" y="121"/>
                  </a:cubicBezTo>
                  <a:cubicBezTo>
                    <a:pt x="1" y="157"/>
                    <a:pt x="13" y="181"/>
                    <a:pt x="49" y="217"/>
                  </a:cubicBezTo>
                  <a:cubicBezTo>
                    <a:pt x="107" y="233"/>
                    <a:pt x="171" y="296"/>
                    <a:pt x="237" y="296"/>
                  </a:cubicBezTo>
                  <a:cubicBezTo>
                    <a:pt x="265" y="296"/>
                    <a:pt x="294" y="285"/>
                    <a:pt x="322" y="252"/>
                  </a:cubicBezTo>
                  <a:cubicBezTo>
                    <a:pt x="382" y="193"/>
                    <a:pt x="382" y="109"/>
                    <a:pt x="322" y="50"/>
                  </a:cubicBezTo>
                  <a:cubicBezTo>
                    <a:pt x="293" y="13"/>
                    <a:pt x="264" y="0"/>
                    <a:pt x="2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4"/>
            <p:cNvSpPr/>
            <p:nvPr/>
          </p:nvSpPr>
          <p:spPr>
            <a:xfrm>
              <a:off x="677178" y="-1316964"/>
              <a:ext cx="12056" cy="12435"/>
            </a:xfrm>
            <a:custGeom>
              <a:avLst/>
              <a:gdLst/>
              <a:ahLst/>
              <a:cxnLst/>
              <a:rect l="l" t="t" r="r" b="b"/>
              <a:pathLst>
                <a:path w="382" h="394" extrusionOk="0">
                  <a:moveTo>
                    <a:pt x="155" y="1"/>
                  </a:moveTo>
                  <a:lnTo>
                    <a:pt x="155" y="1"/>
                  </a:lnTo>
                  <a:cubicBezTo>
                    <a:pt x="1" y="191"/>
                    <a:pt x="262" y="251"/>
                    <a:pt x="262" y="394"/>
                  </a:cubicBezTo>
                  <a:lnTo>
                    <a:pt x="382" y="394"/>
                  </a:lnTo>
                  <a:lnTo>
                    <a:pt x="382" y="251"/>
                  </a:lnTo>
                  <a:cubicBezTo>
                    <a:pt x="286" y="167"/>
                    <a:pt x="215" y="96"/>
                    <a:pt x="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4"/>
            <p:cNvSpPr/>
            <p:nvPr/>
          </p:nvSpPr>
          <p:spPr>
            <a:xfrm>
              <a:off x="597902" y="-1298913"/>
              <a:ext cx="12813" cy="13161"/>
            </a:xfrm>
            <a:custGeom>
              <a:avLst/>
              <a:gdLst/>
              <a:ahLst/>
              <a:cxnLst/>
              <a:rect l="l" t="t" r="r" b="b"/>
              <a:pathLst>
                <a:path w="406" h="417" extrusionOk="0">
                  <a:moveTo>
                    <a:pt x="310" y="0"/>
                  </a:moveTo>
                  <a:cubicBezTo>
                    <a:pt x="155" y="12"/>
                    <a:pt x="0" y="84"/>
                    <a:pt x="12" y="417"/>
                  </a:cubicBezTo>
                  <a:cubicBezTo>
                    <a:pt x="191" y="322"/>
                    <a:pt x="346" y="298"/>
                    <a:pt x="393" y="119"/>
                  </a:cubicBezTo>
                  <a:cubicBezTo>
                    <a:pt x="405" y="84"/>
                    <a:pt x="346" y="0"/>
                    <a:pt x="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4"/>
            <p:cNvSpPr/>
            <p:nvPr/>
          </p:nvSpPr>
          <p:spPr>
            <a:xfrm>
              <a:off x="499816" y="-1060705"/>
              <a:ext cx="16948" cy="10951"/>
            </a:xfrm>
            <a:custGeom>
              <a:avLst/>
              <a:gdLst/>
              <a:ahLst/>
              <a:cxnLst/>
              <a:rect l="l" t="t" r="r" b="b"/>
              <a:pathLst>
                <a:path w="537" h="347" extrusionOk="0">
                  <a:moveTo>
                    <a:pt x="317" y="0"/>
                  </a:moveTo>
                  <a:cubicBezTo>
                    <a:pt x="198" y="0"/>
                    <a:pt x="92" y="84"/>
                    <a:pt x="1" y="203"/>
                  </a:cubicBezTo>
                  <a:cubicBezTo>
                    <a:pt x="13" y="203"/>
                    <a:pt x="25" y="215"/>
                    <a:pt x="48" y="215"/>
                  </a:cubicBezTo>
                  <a:cubicBezTo>
                    <a:pt x="72" y="227"/>
                    <a:pt x="84" y="227"/>
                    <a:pt x="108" y="227"/>
                  </a:cubicBezTo>
                  <a:cubicBezTo>
                    <a:pt x="203" y="263"/>
                    <a:pt x="322" y="298"/>
                    <a:pt x="429" y="346"/>
                  </a:cubicBezTo>
                  <a:cubicBezTo>
                    <a:pt x="406" y="227"/>
                    <a:pt x="537" y="72"/>
                    <a:pt x="429" y="25"/>
                  </a:cubicBezTo>
                  <a:cubicBezTo>
                    <a:pt x="391" y="8"/>
                    <a:pt x="353" y="0"/>
                    <a:pt x="3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4"/>
            <p:cNvSpPr/>
            <p:nvPr/>
          </p:nvSpPr>
          <p:spPr>
            <a:xfrm>
              <a:off x="550563" y="-1097534"/>
              <a:ext cx="11677" cy="16948"/>
            </a:xfrm>
            <a:custGeom>
              <a:avLst/>
              <a:gdLst/>
              <a:ahLst/>
              <a:cxnLst/>
              <a:rect l="l" t="t" r="r" b="b"/>
              <a:pathLst>
                <a:path w="370" h="537" extrusionOk="0">
                  <a:moveTo>
                    <a:pt x="369" y="1"/>
                  </a:moveTo>
                  <a:lnTo>
                    <a:pt x="369" y="1"/>
                  </a:lnTo>
                  <a:cubicBezTo>
                    <a:pt x="179" y="25"/>
                    <a:pt x="0" y="108"/>
                    <a:pt x="12" y="346"/>
                  </a:cubicBezTo>
                  <a:cubicBezTo>
                    <a:pt x="24" y="537"/>
                    <a:pt x="238" y="489"/>
                    <a:pt x="369" y="501"/>
                  </a:cubicBezTo>
                  <a:cubicBezTo>
                    <a:pt x="262" y="346"/>
                    <a:pt x="262" y="168"/>
                    <a:pt x="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4"/>
            <p:cNvSpPr/>
            <p:nvPr/>
          </p:nvSpPr>
          <p:spPr>
            <a:xfrm>
              <a:off x="562209" y="-1106939"/>
              <a:ext cx="14297" cy="13918"/>
            </a:xfrm>
            <a:custGeom>
              <a:avLst/>
              <a:gdLst/>
              <a:ahLst/>
              <a:cxnLst/>
              <a:rect l="l" t="t" r="r" b="b"/>
              <a:pathLst>
                <a:path w="453" h="441" extrusionOk="0">
                  <a:moveTo>
                    <a:pt x="167" y="0"/>
                  </a:moveTo>
                  <a:cubicBezTo>
                    <a:pt x="114" y="0"/>
                    <a:pt x="59" y="78"/>
                    <a:pt x="0" y="311"/>
                  </a:cubicBezTo>
                  <a:cubicBezTo>
                    <a:pt x="51" y="408"/>
                    <a:pt x="100" y="441"/>
                    <a:pt x="149" y="441"/>
                  </a:cubicBezTo>
                  <a:cubicBezTo>
                    <a:pt x="247" y="441"/>
                    <a:pt x="343" y="311"/>
                    <a:pt x="444" y="311"/>
                  </a:cubicBezTo>
                  <a:cubicBezTo>
                    <a:pt x="447" y="311"/>
                    <a:pt x="450" y="311"/>
                    <a:pt x="453" y="311"/>
                  </a:cubicBezTo>
                  <a:cubicBezTo>
                    <a:pt x="353" y="257"/>
                    <a:pt x="263" y="0"/>
                    <a:pt x="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4"/>
            <p:cNvSpPr/>
            <p:nvPr/>
          </p:nvSpPr>
          <p:spPr>
            <a:xfrm>
              <a:off x="576095" y="-1112935"/>
              <a:ext cx="14707" cy="7922"/>
            </a:xfrm>
            <a:custGeom>
              <a:avLst/>
              <a:gdLst/>
              <a:ahLst/>
              <a:cxnLst/>
              <a:rect l="l" t="t" r="r" b="b"/>
              <a:pathLst>
                <a:path w="466" h="251" extrusionOk="0">
                  <a:moveTo>
                    <a:pt x="263" y="1"/>
                  </a:moveTo>
                  <a:cubicBezTo>
                    <a:pt x="167" y="13"/>
                    <a:pt x="96" y="25"/>
                    <a:pt x="1" y="37"/>
                  </a:cubicBezTo>
                  <a:cubicBezTo>
                    <a:pt x="60" y="203"/>
                    <a:pt x="215" y="215"/>
                    <a:pt x="346" y="251"/>
                  </a:cubicBezTo>
                  <a:lnTo>
                    <a:pt x="465" y="132"/>
                  </a:lnTo>
                  <a:cubicBezTo>
                    <a:pt x="417" y="13"/>
                    <a:pt x="322" y="37"/>
                    <a:pt x="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4"/>
            <p:cNvSpPr/>
            <p:nvPr/>
          </p:nvSpPr>
          <p:spPr>
            <a:xfrm>
              <a:off x="584363" y="-1117448"/>
              <a:ext cx="13571" cy="8679"/>
            </a:xfrm>
            <a:custGeom>
              <a:avLst/>
              <a:gdLst/>
              <a:ahLst/>
              <a:cxnLst/>
              <a:rect l="l" t="t" r="r" b="b"/>
              <a:pathLst>
                <a:path w="430" h="275" extrusionOk="0">
                  <a:moveTo>
                    <a:pt x="310" y="1"/>
                  </a:moveTo>
                  <a:lnTo>
                    <a:pt x="1" y="144"/>
                  </a:lnTo>
                  <a:cubicBezTo>
                    <a:pt x="60" y="180"/>
                    <a:pt x="132" y="227"/>
                    <a:pt x="203" y="275"/>
                  </a:cubicBezTo>
                  <a:cubicBezTo>
                    <a:pt x="263" y="203"/>
                    <a:pt x="429" y="168"/>
                    <a:pt x="3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4"/>
            <p:cNvSpPr/>
            <p:nvPr/>
          </p:nvSpPr>
          <p:spPr>
            <a:xfrm>
              <a:off x="670803" y="-1173087"/>
              <a:ext cx="21051" cy="8332"/>
            </a:xfrm>
            <a:custGeom>
              <a:avLst/>
              <a:gdLst/>
              <a:ahLst/>
              <a:cxnLst/>
              <a:rect l="l" t="t" r="r" b="b"/>
              <a:pathLst>
                <a:path w="667" h="264" extrusionOk="0">
                  <a:moveTo>
                    <a:pt x="378" y="1"/>
                  </a:moveTo>
                  <a:cubicBezTo>
                    <a:pt x="295" y="1"/>
                    <a:pt x="183" y="45"/>
                    <a:pt x="0" y="121"/>
                  </a:cubicBezTo>
                  <a:cubicBezTo>
                    <a:pt x="83" y="133"/>
                    <a:pt x="167" y="133"/>
                    <a:pt x="238" y="133"/>
                  </a:cubicBezTo>
                  <a:cubicBezTo>
                    <a:pt x="381" y="180"/>
                    <a:pt x="524" y="216"/>
                    <a:pt x="667" y="264"/>
                  </a:cubicBezTo>
                  <a:cubicBezTo>
                    <a:pt x="551" y="80"/>
                    <a:pt x="490" y="1"/>
                    <a:pt x="3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4"/>
            <p:cNvSpPr/>
            <p:nvPr/>
          </p:nvSpPr>
          <p:spPr>
            <a:xfrm>
              <a:off x="755350" y="-1376643"/>
              <a:ext cx="35347" cy="20577"/>
            </a:xfrm>
            <a:custGeom>
              <a:avLst/>
              <a:gdLst/>
              <a:ahLst/>
              <a:cxnLst/>
              <a:rect l="l" t="t" r="r" b="b"/>
              <a:pathLst>
                <a:path w="1120" h="652" extrusionOk="0">
                  <a:moveTo>
                    <a:pt x="663" y="1"/>
                  </a:moveTo>
                  <a:cubicBezTo>
                    <a:pt x="416" y="1"/>
                    <a:pt x="196" y="134"/>
                    <a:pt x="0" y="368"/>
                  </a:cubicBezTo>
                  <a:cubicBezTo>
                    <a:pt x="83" y="439"/>
                    <a:pt x="119" y="523"/>
                    <a:pt x="119" y="630"/>
                  </a:cubicBezTo>
                  <a:cubicBezTo>
                    <a:pt x="147" y="645"/>
                    <a:pt x="174" y="652"/>
                    <a:pt x="200" y="652"/>
                  </a:cubicBezTo>
                  <a:cubicBezTo>
                    <a:pt x="291" y="652"/>
                    <a:pt x="366" y="567"/>
                    <a:pt x="441" y="511"/>
                  </a:cubicBezTo>
                  <a:cubicBezTo>
                    <a:pt x="484" y="345"/>
                    <a:pt x="588" y="319"/>
                    <a:pt x="702" y="319"/>
                  </a:cubicBezTo>
                  <a:cubicBezTo>
                    <a:pt x="755" y="319"/>
                    <a:pt x="811" y="325"/>
                    <a:pt x="864" y="325"/>
                  </a:cubicBezTo>
                  <a:cubicBezTo>
                    <a:pt x="976" y="325"/>
                    <a:pt x="1076" y="299"/>
                    <a:pt x="1119" y="142"/>
                  </a:cubicBezTo>
                  <a:cubicBezTo>
                    <a:pt x="958" y="45"/>
                    <a:pt x="806" y="1"/>
                    <a:pt x="6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4"/>
            <p:cNvSpPr/>
            <p:nvPr/>
          </p:nvSpPr>
          <p:spPr>
            <a:xfrm>
              <a:off x="731302" y="-1392485"/>
              <a:ext cx="30834" cy="28656"/>
            </a:xfrm>
            <a:custGeom>
              <a:avLst/>
              <a:gdLst/>
              <a:ahLst/>
              <a:cxnLst/>
              <a:rect l="l" t="t" r="r" b="b"/>
              <a:pathLst>
                <a:path w="977" h="908" extrusionOk="0">
                  <a:moveTo>
                    <a:pt x="655" y="1"/>
                  </a:moveTo>
                  <a:cubicBezTo>
                    <a:pt x="493" y="185"/>
                    <a:pt x="566" y="634"/>
                    <a:pt x="232" y="634"/>
                  </a:cubicBezTo>
                  <a:cubicBezTo>
                    <a:pt x="199" y="634"/>
                    <a:pt x="161" y="629"/>
                    <a:pt x="119" y="620"/>
                  </a:cubicBezTo>
                  <a:cubicBezTo>
                    <a:pt x="71" y="679"/>
                    <a:pt x="36" y="727"/>
                    <a:pt x="0" y="774"/>
                  </a:cubicBezTo>
                  <a:cubicBezTo>
                    <a:pt x="60" y="874"/>
                    <a:pt x="119" y="908"/>
                    <a:pt x="179" y="908"/>
                  </a:cubicBezTo>
                  <a:cubicBezTo>
                    <a:pt x="308" y="908"/>
                    <a:pt x="438" y="752"/>
                    <a:pt x="571" y="752"/>
                  </a:cubicBezTo>
                  <a:cubicBezTo>
                    <a:pt x="599" y="752"/>
                    <a:pt x="627" y="758"/>
                    <a:pt x="655" y="774"/>
                  </a:cubicBezTo>
                  <a:cubicBezTo>
                    <a:pt x="976" y="501"/>
                    <a:pt x="572" y="251"/>
                    <a:pt x="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4"/>
            <p:cNvSpPr/>
            <p:nvPr/>
          </p:nvSpPr>
          <p:spPr>
            <a:xfrm>
              <a:off x="747808" y="-1360548"/>
              <a:ext cx="21461" cy="16569"/>
            </a:xfrm>
            <a:custGeom>
              <a:avLst/>
              <a:gdLst/>
              <a:ahLst/>
              <a:cxnLst/>
              <a:rect l="l" t="t" r="r" b="b"/>
              <a:pathLst>
                <a:path w="680" h="525" extrusionOk="0">
                  <a:moveTo>
                    <a:pt x="680" y="1"/>
                  </a:moveTo>
                  <a:cubicBezTo>
                    <a:pt x="584" y="24"/>
                    <a:pt x="465" y="72"/>
                    <a:pt x="358" y="120"/>
                  </a:cubicBezTo>
                  <a:cubicBezTo>
                    <a:pt x="1" y="251"/>
                    <a:pt x="168" y="382"/>
                    <a:pt x="358" y="524"/>
                  </a:cubicBezTo>
                  <a:cubicBezTo>
                    <a:pt x="465" y="382"/>
                    <a:pt x="584" y="263"/>
                    <a:pt x="680" y="132"/>
                  </a:cubicBezTo>
                  <a:lnTo>
                    <a:pt x="6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4"/>
            <p:cNvSpPr/>
            <p:nvPr/>
          </p:nvSpPr>
          <p:spPr>
            <a:xfrm>
              <a:off x="600900" y="-1129093"/>
              <a:ext cx="18084" cy="23702"/>
            </a:xfrm>
            <a:custGeom>
              <a:avLst/>
              <a:gdLst/>
              <a:ahLst/>
              <a:cxnLst/>
              <a:rect l="l" t="t" r="r" b="b"/>
              <a:pathLst>
                <a:path w="573" h="751" extrusionOk="0">
                  <a:moveTo>
                    <a:pt x="572" y="1"/>
                  </a:moveTo>
                  <a:cubicBezTo>
                    <a:pt x="441" y="156"/>
                    <a:pt x="1" y="37"/>
                    <a:pt x="239" y="489"/>
                  </a:cubicBezTo>
                  <a:cubicBezTo>
                    <a:pt x="239" y="584"/>
                    <a:pt x="155" y="656"/>
                    <a:pt x="239" y="751"/>
                  </a:cubicBezTo>
                  <a:lnTo>
                    <a:pt x="453" y="751"/>
                  </a:lnTo>
                  <a:cubicBezTo>
                    <a:pt x="548" y="596"/>
                    <a:pt x="203" y="310"/>
                    <a:pt x="560" y="239"/>
                  </a:cubicBezTo>
                  <a:cubicBezTo>
                    <a:pt x="560" y="168"/>
                    <a:pt x="560" y="72"/>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4"/>
            <p:cNvSpPr/>
            <p:nvPr/>
          </p:nvSpPr>
          <p:spPr>
            <a:xfrm>
              <a:off x="600143" y="-1113692"/>
              <a:ext cx="12056" cy="9152"/>
            </a:xfrm>
            <a:custGeom>
              <a:avLst/>
              <a:gdLst/>
              <a:ahLst/>
              <a:cxnLst/>
              <a:rect l="l" t="t" r="r" b="b"/>
              <a:pathLst>
                <a:path w="382" h="290" extrusionOk="0">
                  <a:moveTo>
                    <a:pt x="239" y="1"/>
                  </a:moveTo>
                  <a:cubicBezTo>
                    <a:pt x="156" y="84"/>
                    <a:pt x="1" y="108"/>
                    <a:pt x="60" y="287"/>
                  </a:cubicBezTo>
                  <a:cubicBezTo>
                    <a:pt x="65" y="289"/>
                    <a:pt x="72" y="290"/>
                    <a:pt x="81" y="290"/>
                  </a:cubicBezTo>
                  <a:cubicBezTo>
                    <a:pt x="119" y="290"/>
                    <a:pt x="191" y="273"/>
                    <a:pt x="239" y="263"/>
                  </a:cubicBezTo>
                  <a:cubicBezTo>
                    <a:pt x="251" y="168"/>
                    <a:pt x="382" y="96"/>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4"/>
            <p:cNvSpPr/>
            <p:nvPr/>
          </p:nvSpPr>
          <p:spPr>
            <a:xfrm>
              <a:off x="832733" y="-1399870"/>
              <a:ext cx="13192" cy="7385"/>
            </a:xfrm>
            <a:custGeom>
              <a:avLst/>
              <a:gdLst/>
              <a:ahLst/>
              <a:cxnLst/>
              <a:rect l="l" t="t" r="r" b="b"/>
              <a:pathLst>
                <a:path w="418" h="234" extrusionOk="0">
                  <a:moveTo>
                    <a:pt x="249" y="1"/>
                  </a:moveTo>
                  <a:cubicBezTo>
                    <a:pt x="164" y="1"/>
                    <a:pt x="85" y="73"/>
                    <a:pt x="1" y="116"/>
                  </a:cubicBezTo>
                  <a:cubicBezTo>
                    <a:pt x="56" y="199"/>
                    <a:pt x="125" y="234"/>
                    <a:pt x="195" y="234"/>
                  </a:cubicBezTo>
                  <a:cubicBezTo>
                    <a:pt x="245" y="234"/>
                    <a:pt x="297" y="217"/>
                    <a:pt x="346" y="187"/>
                  </a:cubicBezTo>
                  <a:cubicBezTo>
                    <a:pt x="406" y="163"/>
                    <a:pt x="417" y="80"/>
                    <a:pt x="358" y="44"/>
                  </a:cubicBezTo>
                  <a:cubicBezTo>
                    <a:pt x="320" y="13"/>
                    <a:pt x="284" y="1"/>
                    <a:pt x="2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4"/>
            <p:cNvSpPr/>
            <p:nvPr/>
          </p:nvSpPr>
          <p:spPr>
            <a:xfrm>
              <a:off x="516732" y="-1232828"/>
              <a:ext cx="13950" cy="7953"/>
            </a:xfrm>
            <a:custGeom>
              <a:avLst/>
              <a:gdLst/>
              <a:ahLst/>
              <a:cxnLst/>
              <a:rect l="l" t="t" r="r" b="b"/>
              <a:pathLst>
                <a:path w="442" h="252" extrusionOk="0">
                  <a:moveTo>
                    <a:pt x="202" y="0"/>
                  </a:moveTo>
                  <a:cubicBezTo>
                    <a:pt x="156" y="0"/>
                    <a:pt x="107" y="5"/>
                    <a:pt x="60" y="5"/>
                  </a:cubicBezTo>
                  <a:cubicBezTo>
                    <a:pt x="40" y="5"/>
                    <a:pt x="20" y="4"/>
                    <a:pt x="1" y="2"/>
                  </a:cubicBezTo>
                  <a:lnTo>
                    <a:pt x="1" y="2"/>
                  </a:lnTo>
                  <a:cubicBezTo>
                    <a:pt x="143" y="73"/>
                    <a:pt x="298" y="168"/>
                    <a:pt x="441" y="252"/>
                  </a:cubicBezTo>
                  <a:cubicBezTo>
                    <a:pt x="418" y="32"/>
                    <a:pt x="318"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4"/>
            <p:cNvSpPr/>
            <p:nvPr/>
          </p:nvSpPr>
          <p:spPr>
            <a:xfrm>
              <a:off x="646377" y="-1163082"/>
              <a:ext cx="17674" cy="7795"/>
            </a:xfrm>
            <a:custGeom>
              <a:avLst/>
              <a:gdLst/>
              <a:ahLst/>
              <a:cxnLst/>
              <a:rect l="l" t="t" r="r" b="b"/>
              <a:pathLst>
                <a:path w="560" h="247" extrusionOk="0">
                  <a:moveTo>
                    <a:pt x="272" y="1"/>
                  </a:moveTo>
                  <a:cubicBezTo>
                    <a:pt x="168" y="1"/>
                    <a:pt x="79" y="67"/>
                    <a:pt x="0" y="185"/>
                  </a:cubicBezTo>
                  <a:lnTo>
                    <a:pt x="215" y="185"/>
                  </a:lnTo>
                  <a:cubicBezTo>
                    <a:pt x="277" y="224"/>
                    <a:pt x="335" y="247"/>
                    <a:pt x="385" y="247"/>
                  </a:cubicBezTo>
                  <a:cubicBezTo>
                    <a:pt x="458" y="247"/>
                    <a:pt x="517" y="198"/>
                    <a:pt x="560" y="78"/>
                  </a:cubicBezTo>
                  <a:cubicBezTo>
                    <a:pt x="524" y="66"/>
                    <a:pt x="488" y="66"/>
                    <a:pt x="441" y="54"/>
                  </a:cubicBezTo>
                  <a:cubicBezTo>
                    <a:pt x="380" y="18"/>
                    <a:pt x="324" y="1"/>
                    <a:pt x="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4" name="Google Shape;744;p4"/>
          <p:cNvGrpSpPr/>
          <p:nvPr/>
        </p:nvGrpSpPr>
        <p:grpSpPr>
          <a:xfrm flipH="1">
            <a:off x="10983524" y="1820046"/>
            <a:ext cx="1351785" cy="2477537"/>
            <a:chOff x="-76200" y="2841948"/>
            <a:chExt cx="988244" cy="1811242"/>
          </a:xfrm>
        </p:grpSpPr>
        <p:sp>
          <p:nvSpPr>
            <p:cNvPr id="745" name="Google Shape;745;p4"/>
            <p:cNvSpPr/>
            <p:nvPr/>
          </p:nvSpPr>
          <p:spPr>
            <a:xfrm>
              <a:off x="70329" y="2859653"/>
              <a:ext cx="129301" cy="126903"/>
            </a:xfrm>
            <a:custGeom>
              <a:avLst/>
              <a:gdLst/>
              <a:ahLst/>
              <a:cxnLst/>
              <a:rect l="l" t="t" r="r" b="b"/>
              <a:pathLst>
                <a:path w="4097" h="4021" extrusionOk="0">
                  <a:moveTo>
                    <a:pt x="2202" y="1"/>
                  </a:moveTo>
                  <a:cubicBezTo>
                    <a:pt x="1836" y="1"/>
                    <a:pt x="1460" y="125"/>
                    <a:pt x="1132" y="382"/>
                  </a:cubicBezTo>
                  <a:cubicBezTo>
                    <a:pt x="180" y="1144"/>
                    <a:pt x="1" y="2156"/>
                    <a:pt x="656" y="3191"/>
                  </a:cubicBezTo>
                  <a:cubicBezTo>
                    <a:pt x="1012" y="3764"/>
                    <a:pt x="1382" y="4021"/>
                    <a:pt x="1813" y="4021"/>
                  </a:cubicBezTo>
                  <a:cubicBezTo>
                    <a:pt x="2188" y="4021"/>
                    <a:pt x="2610" y="3826"/>
                    <a:pt x="3108" y="3477"/>
                  </a:cubicBezTo>
                  <a:cubicBezTo>
                    <a:pt x="3930" y="2906"/>
                    <a:pt x="4097" y="1656"/>
                    <a:pt x="3597" y="810"/>
                  </a:cubicBezTo>
                  <a:cubicBezTo>
                    <a:pt x="3282" y="281"/>
                    <a:pt x="2753" y="1"/>
                    <a:pt x="2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4"/>
            <p:cNvSpPr/>
            <p:nvPr/>
          </p:nvSpPr>
          <p:spPr>
            <a:xfrm>
              <a:off x="-13082" y="3502574"/>
              <a:ext cx="110523" cy="109324"/>
            </a:xfrm>
            <a:custGeom>
              <a:avLst/>
              <a:gdLst/>
              <a:ahLst/>
              <a:cxnLst/>
              <a:rect l="l" t="t" r="r" b="b"/>
              <a:pathLst>
                <a:path w="3502" h="3464" extrusionOk="0">
                  <a:moveTo>
                    <a:pt x="1782" y="1"/>
                  </a:moveTo>
                  <a:cubicBezTo>
                    <a:pt x="1437" y="1"/>
                    <a:pt x="1085" y="121"/>
                    <a:pt x="787" y="369"/>
                  </a:cubicBezTo>
                  <a:cubicBezTo>
                    <a:pt x="120" y="929"/>
                    <a:pt x="1" y="1917"/>
                    <a:pt x="489" y="2715"/>
                  </a:cubicBezTo>
                  <a:cubicBezTo>
                    <a:pt x="795" y="3206"/>
                    <a:pt x="1267" y="3463"/>
                    <a:pt x="1750" y="3463"/>
                  </a:cubicBezTo>
                  <a:cubicBezTo>
                    <a:pt x="2075" y="3463"/>
                    <a:pt x="2404" y="3347"/>
                    <a:pt x="2692" y="3108"/>
                  </a:cubicBezTo>
                  <a:cubicBezTo>
                    <a:pt x="3346" y="2560"/>
                    <a:pt x="3501" y="1441"/>
                    <a:pt x="3025" y="679"/>
                  </a:cubicBezTo>
                  <a:cubicBezTo>
                    <a:pt x="2734" y="235"/>
                    <a:pt x="2264"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4"/>
            <p:cNvSpPr/>
            <p:nvPr/>
          </p:nvSpPr>
          <p:spPr>
            <a:xfrm>
              <a:off x="66195" y="3837511"/>
              <a:ext cx="117656" cy="98373"/>
            </a:xfrm>
            <a:custGeom>
              <a:avLst/>
              <a:gdLst/>
              <a:ahLst/>
              <a:cxnLst/>
              <a:rect l="l" t="t" r="r" b="b"/>
              <a:pathLst>
                <a:path w="3728" h="3117" extrusionOk="0">
                  <a:moveTo>
                    <a:pt x="1313" y="0"/>
                  </a:moveTo>
                  <a:cubicBezTo>
                    <a:pt x="870" y="0"/>
                    <a:pt x="501" y="260"/>
                    <a:pt x="275" y="734"/>
                  </a:cubicBezTo>
                  <a:cubicBezTo>
                    <a:pt x="1" y="1270"/>
                    <a:pt x="37" y="1829"/>
                    <a:pt x="275" y="2282"/>
                  </a:cubicBezTo>
                  <a:cubicBezTo>
                    <a:pt x="579" y="2829"/>
                    <a:pt x="1123" y="3116"/>
                    <a:pt x="1719" y="3116"/>
                  </a:cubicBezTo>
                  <a:cubicBezTo>
                    <a:pt x="1940" y="3116"/>
                    <a:pt x="2169" y="3076"/>
                    <a:pt x="2394" y="2996"/>
                  </a:cubicBezTo>
                  <a:cubicBezTo>
                    <a:pt x="3442" y="2627"/>
                    <a:pt x="3728" y="1305"/>
                    <a:pt x="2894" y="543"/>
                  </a:cubicBezTo>
                  <a:cubicBezTo>
                    <a:pt x="2537" y="222"/>
                    <a:pt x="2001" y="127"/>
                    <a:pt x="1525" y="19"/>
                  </a:cubicBezTo>
                  <a:cubicBezTo>
                    <a:pt x="1453" y="6"/>
                    <a:pt x="1382" y="0"/>
                    <a:pt x="13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4"/>
            <p:cNvSpPr/>
            <p:nvPr/>
          </p:nvSpPr>
          <p:spPr>
            <a:xfrm>
              <a:off x="213891" y="3451733"/>
              <a:ext cx="102223" cy="108503"/>
            </a:xfrm>
            <a:custGeom>
              <a:avLst/>
              <a:gdLst/>
              <a:ahLst/>
              <a:cxnLst/>
              <a:rect l="l" t="t" r="r" b="b"/>
              <a:pathLst>
                <a:path w="3239" h="3438" extrusionOk="0">
                  <a:moveTo>
                    <a:pt x="1577" y="0"/>
                  </a:moveTo>
                  <a:cubicBezTo>
                    <a:pt x="1358" y="0"/>
                    <a:pt x="1144" y="66"/>
                    <a:pt x="965" y="206"/>
                  </a:cubicBezTo>
                  <a:cubicBezTo>
                    <a:pt x="238" y="754"/>
                    <a:pt x="0" y="2028"/>
                    <a:pt x="453" y="2778"/>
                  </a:cubicBezTo>
                  <a:cubicBezTo>
                    <a:pt x="726" y="3207"/>
                    <a:pt x="1160" y="3438"/>
                    <a:pt x="1601" y="3438"/>
                  </a:cubicBezTo>
                  <a:cubicBezTo>
                    <a:pt x="1870" y="3438"/>
                    <a:pt x="2142" y="3351"/>
                    <a:pt x="2381" y="3171"/>
                  </a:cubicBezTo>
                  <a:cubicBezTo>
                    <a:pt x="3060" y="2635"/>
                    <a:pt x="3239" y="1516"/>
                    <a:pt x="2750" y="718"/>
                  </a:cubicBezTo>
                  <a:cubicBezTo>
                    <a:pt x="2474" y="259"/>
                    <a:pt x="2013" y="0"/>
                    <a:pt x="15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4"/>
            <p:cNvSpPr/>
            <p:nvPr/>
          </p:nvSpPr>
          <p:spPr>
            <a:xfrm>
              <a:off x="-48018" y="4135492"/>
              <a:ext cx="106357" cy="105000"/>
            </a:xfrm>
            <a:custGeom>
              <a:avLst/>
              <a:gdLst/>
              <a:ahLst/>
              <a:cxnLst/>
              <a:rect l="l" t="t" r="r" b="b"/>
              <a:pathLst>
                <a:path w="3370" h="3327" extrusionOk="0">
                  <a:moveTo>
                    <a:pt x="1464" y="1"/>
                  </a:moveTo>
                  <a:cubicBezTo>
                    <a:pt x="1275" y="1"/>
                    <a:pt x="1108" y="44"/>
                    <a:pt x="989" y="138"/>
                  </a:cubicBezTo>
                  <a:cubicBezTo>
                    <a:pt x="239" y="698"/>
                    <a:pt x="0" y="1936"/>
                    <a:pt x="477" y="2698"/>
                  </a:cubicBezTo>
                  <a:cubicBezTo>
                    <a:pt x="739" y="3112"/>
                    <a:pt x="1125" y="3326"/>
                    <a:pt x="1538" y="3326"/>
                  </a:cubicBezTo>
                  <a:cubicBezTo>
                    <a:pt x="1838" y="3326"/>
                    <a:pt x="2151" y="3214"/>
                    <a:pt x="2441" y="2984"/>
                  </a:cubicBezTo>
                  <a:cubicBezTo>
                    <a:pt x="3156" y="2412"/>
                    <a:pt x="3370" y="1519"/>
                    <a:pt x="2965" y="805"/>
                  </a:cubicBezTo>
                  <a:cubicBezTo>
                    <a:pt x="2676" y="332"/>
                    <a:pt x="1988" y="1"/>
                    <a:pt x="14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4"/>
            <p:cNvSpPr/>
            <p:nvPr/>
          </p:nvSpPr>
          <p:spPr>
            <a:xfrm>
              <a:off x="754214" y="4482358"/>
              <a:ext cx="96605" cy="114153"/>
            </a:xfrm>
            <a:custGeom>
              <a:avLst/>
              <a:gdLst/>
              <a:ahLst/>
              <a:cxnLst/>
              <a:rect l="l" t="t" r="r" b="b"/>
              <a:pathLst>
                <a:path w="3061" h="3617" extrusionOk="0">
                  <a:moveTo>
                    <a:pt x="1184" y="0"/>
                  </a:moveTo>
                  <a:cubicBezTo>
                    <a:pt x="761" y="0"/>
                    <a:pt x="490" y="364"/>
                    <a:pt x="405" y="1041"/>
                  </a:cubicBezTo>
                  <a:cubicBezTo>
                    <a:pt x="393" y="1232"/>
                    <a:pt x="274" y="1410"/>
                    <a:pt x="203" y="1601"/>
                  </a:cubicBezTo>
                  <a:cubicBezTo>
                    <a:pt x="0" y="2172"/>
                    <a:pt x="24" y="2720"/>
                    <a:pt x="405" y="3185"/>
                  </a:cubicBezTo>
                  <a:cubicBezTo>
                    <a:pt x="654" y="3474"/>
                    <a:pt x="947" y="3617"/>
                    <a:pt x="1261" y="3617"/>
                  </a:cubicBezTo>
                  <a:cubicBezTo>
                    <a:pt x="1412" y="3617"/>
                    <a:pt x="1568" y="3584"/>
                    <a:pt x="1727" y="3518"/>
                  </a:cubicBezTo>
                  <a:cubicBezTo>
                    <a:pt x="2679" y="3161"/>
                    <a:pt x="3060" y="1815"/>
                    <a:pt x="2501" y="768"/>
                  </a:cubicBezTo>
                  <a:cubicBezTo>
                    <a:pt x="2262" y="577"/>
                    <a:pt x="2060" y="339"/>
                    <a:pt x="1774" y="184"/>
                  </a:cubicBezTo>
                  <a:cubicBezTo>
                    <a:pt x="1554" y="60"/>
                    <a:pt x="1357" y="0"/>
                    <a:pt x="1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4"/>
            <p:cNvSpPr/>
            <p:nvPr/>
          </p:nvSpPr>
          <p:spPr>
            <a:xfrm>
              <a:off x="241316" y="3227632"/>
              <a:ext cx="103359" cy="103675"/>
            </a:xfrm>
            <a:custGeom>
              <a:avLst/>
              <a:gdLst/>
              <a:ahLst/>
              <a:cxnLst/>
              <a:rect l="l" t="t" r="r" b="b"/>
              <a:pathLst>
                <a:path w="3275" h="3285" extrusionOk="0">
                  <a:moveTo>
                    <a:pt x="1604" y="0"/>
                  </a:moveTo>
                  <a:cubicBezTo>
                    <a:pt x="1355" y="0"/>
                    <a:pt x="1102" y="77"/>
                    <a:pt x="869" y="235"/>
                  </a:cubicBezTo>
                  <a:cubicBezTo>
                    <a:pt x="215" y="699"/>
                    <a:pt x="0" y="1699"/>
                    <a:pt x="417" y="2461"/>
                  </a:cubicBezTo>
                  <a:cubicBezTo>
                    <a:pt x="707" y="2986"/>
                    <a:pt x="1218" y="3284"/>
                    <a:pt x="1721" y="3284"/>
                  </a:cubicBezTo>
                  <a:cubicBezTo>
                    <a:pt x="1982" y="3284"/>
                    <a:pt x="2241" y="3204"/>
                    <a:pt x="2465" y="3033"/>
                  </a:cubicBezTo>
                  <a:cubicBezTo>
                    <a:pt x="3144" y="2521"/>
                    <a:pt x="3274" y="1640"/>
                    <a:pt x="2798" y="771"/>
                  </a:cubicBezTo>
                  <a:cubicBezTo>
                    <a:pt x="2519" y="267"/>
                    <a:pt x="2069" y="0"/>
                    <a:pt x="16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4"/>
            <p:cNvSpPr/>
            <p:nvPr/>
          </p:nvSpPr>
          <p:spPr>
            <a:xfrm>
              <a:off x="246208" y="4555386"/>
              <a:ext cx="101087" cy="97804"/>
            </a:xfrm>
            <a:custGeom>
              <a:avLst/>
              <a:gdLst/>
              <a:ahLst/>
              <a:cxnLst/>
              <a:rect l="l" t="t" r="r" b="b"/>
              <a:pathLst>
                <a:path w="3203" h="3099" extrusionOk="0">
                  <a:moveTo>
                    <a:pt x="1956" y="0"/>
                  </a:moveTo>
                  <a:cubicBezTo>
                    <a:pt x="1278" y="0"/>
                    <a:pt x="253" y="826"/>
                    <a:pt x="131" y="1537"/>
                  </a:cubicBezTo>
                  <a:cubicBezTo>
                    <a:pt x="0" y="2252"/>
                    <a:pt x="369" y="2990"/>
                    <a:pt x="1024" y="3085"/>
                  </a:cubicBezTo>
                  <a:cubicBezTo>
                    <a:pt x="1106" y="3095"/>
                    <a:pt x="1187" y="3099"/>
                    <a:pt x="1268" y="3099"/>
                  </a:cubicBezTo>
                  <a:cubicBezTo>
                    <a:pt x="1694" y="3099"/>
                    <a:pt x="2095" y="2986"/>
                    <a:pt x="2346" y="2966"/>
                  </a:cubicBezTo>
                  <a:cubicBezTo>
                    <a:pt x="2989" y="2418"/>
                    <a:pt x="3203" y="1918"/>
                    <a:pt x="3108" y="1311"/>
                  </a:cubicBezTo>
                  <a:cubicBezTo>
                    <a:pt x="3000" y="704"/>
                    <a:pt x="2548" y="109"/>
                    <a:pt x="2096" y="13"/>
                  </a:cubicBezTo>
                  <a:cubicBezTo>
                    <a:pt x="2051" y="5"/>
                    <a:pt x="2005" y="0"/>
                    <a:pt x="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4"/>
            <p:cNvSpPr/>
            <p:nvPr/>
          </p:nvSpPr>
          <p:spPr>
            <a:xfrm>
              <a:off x="-76200" y="3254993"/>
              <a:ext cx="100361" cy="106452"/>
            </a:xfrm>
            <a:custGeom>
              <a:avLst/>
              <a:gdLst/>
              <a:ahLst/>
              <a:cxnLst/>
              <a:rect l="l" t="t" r="r" b="b"/>
              <a:pathLst>
                <a:path w="3180" h="3373" extrusionOk="0">
                  <a:moveTo>
                    <a:pt x="1541" y="0"/>
                  </a:moveTo>
                  <a:cubicBezTo>
                    <a:pt x="1317" y="0"/>
                    <a:pt x="1094" y="73"/>
                    <a:pt x="893" y="225"/>
                  </a:cubicBezTo>
                  <a:cubicBezTo>
                    <a:pt x="274" y="666"/>
                    <a:pt x="0" y="1928"/>
                    <a:pt x="393" y="2630"/>
                  </a:cubicBezTo>
                  <a:cubicBezTo>
                    <a:pt x="651" y="3106"/>
                    <a:pt x="1123" y="3372"/>
                    <a:pt x="1602" y="3372"/>
                  </a:cubicBezTo>
                  <a:cubicBezTo>
                    <a:pt x="1854" y="3372"/>
                    <a:pt x="2108" y="3298"/>
                    <a:pt x="2334" y="3142"/>
                  </a:cubicBezTo>
                  <a:cubicBezTo>
                    <a:pt x="3025" y="2666"/>
                    <a:pt x="3179" y="1630"/>
                    <a:pt x="2715" y="797"/>
                  </a:cubicBezTo>
                  <a:cubicBezTo>
                    <a:pt x="2431" y="283"/>
                    <a:pt x="1984" y="0"/>
                    <a:pt x="1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4"/>
            <p:cNvSpPr/>
            <p:nvPr/>
          </p:nvSpPr>
          <p:spPr>
            <a:xfrm>
              <a:off x="394630" y="3493107"/>
              <a:ext cx="99603" cy="98877"/>
            </a:xfrm>
            <a:custGeom>
              <a:avLst/>
              <a:gdLst/>
              <a:ahLst/>
              <a:cxnLst/>
              <a:rect l="l" t="t" r="r" b="b"/>
              <a:pathLst>
                <a:path w="3156" h="3133" extrusionOk="0">
                  <a:moveTo>
                    <a:pt x="1211" y="0"/>
                  </a:moveTo>
                  <a:cubicBezTo>
                    <a:pt x="700" y="0"/>
                    <a:pt x="259" y="399"/>
                    <a:pt x="131" y="1074"/>
                  </a:cubicBezTo>
                  <a:cubicBezTo>
                    <a:pt x="0" y="1729"/>
                    <a:pt x="250" y="2455"/>
                    <a:pt x="738" y="2836"/>
                  </a:cubicBezTo>
                  <a:cubicBezTo>
                    <a:pt x="985" y="3032"/>
                    <a:pt x="1269" y="3133"/>
                    <a:pt x="1563" y="3133"/>
                  </a:cubicBezTo>
                  <a:cubicBezTo>
                    <a:pt x="1877" y="3133"/>
                    <a:pt x="2204" y="3017"/>
                    <a:pt x="2512" y="2777"/>
                  </a:cubicBezTo>
                  <a:cubicBezTo>
                    <a:pt x="2858" y="2479"/>
                    <a:pt x="3155" y="2038"/>
                    <a:pt x="3096" y="1384"/>
                  </a:cubicBezTo>
                  <a:cubicBezTo>
                    <a:pt x="3024" y="788"/>
                    <a:pt x="2679" y="491"/>
                    <a:pt x="2167" y="372"/>
                  </a:cubicBezTo>
                  <a:cubicBezTo>
                    <a:pt x="2048" y="336"/>
                    <a:pt x="1929" y="264"/>
                    <a:pt x="1834" y="193"/>
                  </a:cubicBezTo>
                  <a:cubicBezTo>
                    <a:pt x="1625" y="62"/>
                    <a:pt x="1413"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4"/>
            <p:cNvSpPr/>
            <p:nvPr/>
          </p:nvSpPr>
          <p:spPr>
            <a:xfrm>
              <a:off x="523864" y="4487692"/>
              <a:ext cx="102633" cy="91808"/>
            </a:xfrm>
            <a:custGeom>
              <a:avLst/>
              <a:gdLst/>
              <a:ahLst/>
              <a:cxnLst/>
              <a:rect l="l" t="t" r="r" b="b"/>
              <a:pathLst>
                <a:path w="3252" h="2909" extrusionOk="0">
                  <a:moveTo>
                    <a:pt x="1797" y="1"/>
                  </a:moveTo>
                  <a:cubicBezTo>
                    <a:pt x="1601" y="1"/>
                    <a:pt x="1413" y="123"/>
                    <a:pt x="1215" y="134"/>
                  </a:cubicBezTo>
                  <a:cubicBezTo>
                    <a:pt x="537" y="182"/>
                    <a:pt x="25" y="753"/>
                    <a:pt x="13" y="1503"/>
                  </a:cubicBezTo>
                  <a:cubicBezTo>
                    <a:pt x="1" y="2254"/>
                    <a:pt x="441" y="2896"/>
                    <a:pt x="1108" y="2908"/>
                  </a:cubicBezTo>
                  <a:cubicBezTo>
                    <a:pt x="1124" y="2909"/>
                    <a:pt x="1139" y="2909"/>
                    <a:pt x="1155" y="2909"/>
                  </a:cubicBezTo>
                  <a:cubicBezTo>
                    <a:pt x="1591" y="2909"/>
                    <a:pt x="2009" y="2752"/>
                    <a:pt x="2239" y="2718"/>
                  </a:cubicBezTo>
                  <a:cubicBezTo>
                    <a:pt x="3108" y="2075"/>
                    <a:pt x="3251" y="872"/>
                    <a:pt x="2692" y="241"/>
                  </a:cubicBezTo>
                  <a:cubicBezTo>
                    <a:pt x="2501" y="39"/>
                    <a:pt x="2120" y="39"/>
                    <a:pt x="1846" y="3"/>
                  </a:cubicBezTo>
                  <a:cubicBezTo>
                    <a:pt x="1830" y="1"/>
                    <a:pt x="1813" y="1"/>
                    <a:pt x="1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4"/>
            <p:cNvSpPr/>
            <p:nvPr/>
          </p:nvSpPr>
          <p:spPr>
            <a:xfrm>
              <a:off x="116184" y="3061757"/>
              <a:ext cx="100740" cy="96921"/>
            </a:xfrm>
            <a:custGeom>
              <a:avLst/>
              <a:gdLst/>
              <a:ahLst/>
              <a:cxnLst/>
              <a:rect l="l" t="t" r="r" b="b"/>
              <a:pathLst>
                <a:path w="3192" h="3071" extrusionOk="0">
                  <a:moveTo>
                    <a:pt x="2100" y="1"/>
                  </a:moveTo>
                  <a:cubicBezTo>
                    <a:pt x="1988" y="1"/>
                    <a:pt x="1871" y="18"/>
                    <a:pt x="1751" y="50"/>
                  </a:cubicBezTo>
                  <a:cubicBezTo>
                    <a:pt x="1620" y="97"/>
                    <a:pt x="1465" y="121"/>
                    <a:pt x="1322" y="133"/>
                  </a:cubicBezTo>
                  <a:cubicBezTo>
                    <a:pt x="667" y="228"/>
                    <a:pt x="298" y="550"/>
                    <a:pt x="143" y="1181"/>
                  </a:cubicBezTo>
                  <a:cubicBezTo>
                    <a:pt x="0" y="1788"/>
                    <a:pt x="203" y="2431"/>
                    <a:pt x="643" y="2788"/>
                  </a:cubicBezTo>
                  <a:cubicBezTo>
                    <a:pt x="868" y="2975"/>
                    <a:pt x="1121" y="3070"/>
                    <a:pt x="1391" y="3070"/>
                  </a:cubicBezTo>
                  <a:cubicBezTo>
                    <a:pt x="1707" y="3070"/>
                    <a:pt x="2047" y="2939"/>
                    <a:pt x="2394" y="2669"/>
                  </a:cubicBezTo>
                  <a:cubicBezTo>
                    <a:pt x="2513" y="2502"/>
                    <a:pt x="2751" y="2217"/>
                    <a:pt x="2929" y="1859"/>
                  </a:cubicBezTo>
                  <a:cubicBezTo>
                    <a:pt x="3179" y="1407"/>
                    <a:pt x="3191" y="895"/>
                    <a:pt x="2894" y="455"/>
                  </a:cubicBezTo>
                  <a:cubicBezTo>
                    <a:pt x="2675" y="132"/>
                    <a:pt x="2406" y="1"/>
                    <a:pt x="2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4"/>
            <p:cNvSpPr/>
            <p:nvPr/>
          </p:nvSpPr>
          <p:spPr>
            <a:xfrm>
              <a:off x="159767" y="4021785"/>
              <a:ext cx="100361" cy="99730"/>
            </a:xfrm>
            <a:custGeom>
              <a:avLst/>
              <a:gdLst/>
              <a:ahLst/>
              <a:cxnLst/>
              <a:rect l="l" t="t" r="r" b="b"/>
              <a:pathLst>
                <a:path w="3180" h="3160" extrusionOk="0">
                  <a:moveTo>
                    <a:pt x="1436" y="1"/>
                  </a:moveTo>
                  <a:cubicBezTo>
                    <a:pt x="1164" y="1"/>
                    <a:pt x="904" y="81"/>
                    <a:pt x="703" y="253"/>
                  </a:cubicBezTo>
                  <a:cubicBezTo>
                    <a:pt x="120" y="729"/>
                    <a:pt x="1" y="1777"/>
                    <a:pt x="417" y="2479"/>
                  </a:cubicBezTo>
                  <a:cubicBezTo>
                    <a:pt x="682" y="2922"/>
                    <a:pt x="1131" y="3160"/>
                    <a:pt x="1595" y="3160"/>
                  </a:cubicBezTo>
                  <a:cubicBezTo>
                    <a:pt x="1903" y="3160"/>
                    <a:pt x="2218" y="3055"/>
                    <a:pt x="2489" y="2836"/>
                  </a:cubicBezTo>
                  <a:cubicBezTo>
                    <a:pt x="3084" y="2336"/>
                    <a:pt x="3180" y="1443"/>
                    <a:pt x="2727" y="705"/>
                  </a:cubicBezTo>
                  <a:cubicBezTo>
                    <a:pt x="2437" y="255"/>
                    <a:pt x="1919" y="1"/>
                    <a:pt x="1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4"/>
            <p:cNvSpPr/>
            <p:nvPr/>
          </p:nvSpPr>
          <p:spPr>
            <a:xfrm>
              <a:off x="753078" y="3477927"/>
              <a:ext cx="101497" cy="98467"/>
            </a:xfrm>
            <a:custGeom>
              <a:avLst/>
              <a:gdLst/>
              <a:ahLst/>
              <a:cxnLst/>
              <a:rect l="l" t="t" r="r" b="b"/>
              <a:pathLst>
                <a:path w="3216" h="3120" extrusionOk="0">
                  <a:moveTo>
                    <a:pt x="2250" y="1"/>
                  </a:moveTo>
                  <a:cubicBezTo>
                    <a:pt x="2078" y="1"/>
                    <a:pt x="1903" y="94"/>
                    <a:pt x="1727" y="257"/>
                  </a:cubicBezTo>
                  <a:cubicBezTo>
                    <a:pt x="1572" y="400"/>
                    <a:pt x="1346" y="519"/>
                    <a:pt x="1144" y="543"/>
                  </a:cubicBezTo>
                  <a:cubicBezTo>
                    <a:pt x="679" y="579"/>
                    <a:pt x="263" y="757"/>
                    <a:pt x="120" y="1257"/>
                  </a:cubicBezTo>
                  <a:cubicBezTo>
                    <a:pt x="1" y="1650"/>
                    <a:pt x="36" y="2115"/>
                    <a:pt x="24" y="2341"/>
                  </a:cubicBezTo>
                  <a:cubicBezTo>
                    <a:pt x="341" y="2870"/>
                    <a:pt x="796" y="3119"/>
                    <a:pt x="1269" y="3119"/>
                  </a:cubicBezTo>
                  <a:cubicBezTo>
                    <a:pt x="1669" y="3119"/>
                    <a:pt x="2080" y="2941"/>
                    <a:pt x="2429" y="2603"/>
                  </a:cubicBezTo>
                  <a:cubicBezTo>
                    <a:pt x="3060" y="2031"/>
                    <a:pt x="3215" y="805"/>
                    <a:pt x="2703" y="245"/>
                  </a:cubicBezTo>
                  <a:cubicBezTo>
                    <a:pt x="2557" y="76"/>
                    <a:pt x="2405" y="1"/>
                    <a:pt x="22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4"/>
            <p:cNvSpPr/>
            <p:nvPr/>
          </p:nvSpPr>
          <p:spPr>
            <a:xfrm>
              <a:off x="338265" y="3941688"/>
              <a:ext cx="100361" cy="100203"/>
            </a:xfrm>
            <a:custGeom>
              <a:avLst/>
              <a:gdLst/>
              <a:ahLst/>
              <a:cxnLst/>
              <a:rect l="l" t="t" r="r" b="b"/>
              <a:pathLst>
                <a:path w="3180" h="3175" extrusionOk="0">
                  <a:moveTo>
                    <a:pt x="1878" y="1"/>
                  </a:moveTo>
                  <a:cubicBezTo>
                    <a:pt x="1546" y="1"/>
                    <a:pt x="1166" y="156"/>
                    <a:pt x="762" y="469"/>
                  </a:cubicBezTo>
                  <a:cubicBezTo>
                    <a:pt x="167" y="933"/>
                    <a:pt x="0" y="1874"/>
                    <a:pt x="405" y="2529"/>
                  </a:cubicBezTo>
                  <a:cubicBezTo>
                    <a:pt x="661" y="2946"/>
                    <a:pt x="1089" y="3175"/>
                    <a:pt x="1527" y="3175"/>
                  </a:cubicBezTo>
                  <a:cubicBezTo>
                    <a:pt x="1801" y="3175"/>
                    <a:pt x="2079" y="3085"/>
                    <a:pt x="2322" y="2898"/>
                  </a:cubicBezTo>
                  <a:cubicBezTo>
                    <a:pt x="2977" y="2374"/>
                    <a:pt x="3179" y="1278"/>
                    <a:pt x="2762" y="552"/>
                  </a:cubicBezTo>
                  <a:cubicBezTo>
                    <a:pt x="2545" y="186"/>
                    <a:pt x="2240" y="1"/>
                    <a:pt x="18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4"/>
            <p:cNvSpPr/>
            <p:nvPr/>
          </p:nvSpPr>
          <p:spPr>
            <a:xfrm>
              <a:off x="746703" y="4222153"/>
              <a:ext cx="101465" cy="99256"/>
            </a:xfrm>
            <a:custGeom>
              <a:avLst/>
              <a:gdLst/>
              <a:ahLst/>
              <a:cxnLst/>
              <a:rect l="l" t="t" r="r" b="b"/>
              <a:pathLst>
                <a:path w="3215" h="3145" extrusionOk="0">
                  <a:moveTo>
                    <a:pt x="1952" y="1"/>
                  </a:moveTo>
                  <a:cubicBezTo>
                    <a:pt x="1867" y="1"/>
                    <a:pt x="1785" y="12"/>
                    <a:pt x="1715" y="35"/>
                  </a:cubicBezTo>
                  <a:cubicBezTo>
                    <a:pt x="1369" y="154"/>
                    <a:pt x="1107" y="476"/>
                    <a:pt x="810" y="714"/>
                  </a:cubicBezTo>
                  <a:cubicBezTo>
                    <a:pt x="107" y="1154"/>
                    <a:pt x="0" y="2178"/>
                    <a:pt x="548" y="2762"/>
                  </a:cubicBezTo>
                  <a:cubicBezTo>
                    <a:pt x="800" y="3020"/>
                    <a:pt x="1130" y="3145"/>
                    <a:pt x="1468" y="3145"/>
                  </a:cubicBezTo>
                  <a:cubicBezTo>
                    <a:pt x="1895" y="3145"/>
                    <a:pt x="2336" y="2945"/>
                    <a:pt x="2655" y="2559"/>
                  </a:cubicBezTo>
                  <a:cubicBezTo>
                    <a:pt x="3215" y="1869"/>
                    <a:pt x="3203" y="726"/>
                    <a:pt x="2560" y="202"/>
                  </a:cubicBezTo>
                  <a:cubicBezTo>
                    <a:pt x="2415" y="74"/>
                    <a:pt x="2171" y="1"/>
                    <a:pt x="19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4"/>
            <p:cNvSpPr/>
            <p:nvPr/>
          </p:nvSpPr>
          <p:spPr>
            <a:xfrm>
              <a:off x="450963" y="3271436"/>
              <a:ext cx="92850" cy="103043"/>
            </a:xfrm>
            <a:custGeom>
              <a:avLst/>
              <a:gdLst/>
              <a:ahLst/>
              <a:cxnLst/>
              <a:rect l="l" t="t" r="r" b="b"/>
              <a:pathLst>
                <a:path w="2942" h="3265" extrusionOk="0">
                  <a:moveTo>
                    <a:pt x="1608" y="1"/>
                  </a:moveTo>
                  <a:cubicBezTo>
                    <a:pt x="1345" y="1"/>
                    <a:pt x="1076" y="90"/>
                    <a:pt x="846" y="276"/>
                  </a:cubicBezTo>
                  <a:cubicBezTo>
                    <a:pt x="191" y="835"/>
                    <a:pt x="1" y="1931"/>
                    <a:pt x="430" y="2633"/>
                  </a:cubicBezTo>
                  <a:cubicBezTo>
                    <a:pt x="690" y="3042"/>
                    <a:pt x="1117" y="3265"/>
                    <a:pt x="1540" y="3265"/>
                  </a:cubicBezTo>
                  <a:cubicBezTo>
                    <a:pt x="1795" y="3265"/>
                    <a:pt x="2048" y="3184"/>
                    <a:pt x="2263" y="3014"/>
                  </a:cubicBezTo>
                  <a:cubicBezTo>
                    <a:pt x="2763" y="2621"/>
                    <a:pt x="2942" y="1145"/>
                    <a:pt x="2573" y="538"/>
                  </a:cubicBezTo>
                  <a:cubicBezTo>
                    <a:pt x="2355" y="186"/>
                    <a:pt x="1988"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4"/>
            <p:cNvSpPr/>
            <p:nvPr/>
          </p:nvSpPr>
          <p:spPr>
            <a:xfrm>
              <a:off x="502467" y="3765714"/>
              <a:ext cx="87958" cy="110839"/>
            </a:xfrm>
            <a:custGeom>
              <a:avLst/>
              <a:gdLst/>
              <a:ahLst/>
              <a:cxnLst/>
              <a:rect l="l" t="t" r="r" b="b"/>
              <a:pathLst>
                <a:path w="2787" h="3512" extrusionOk="0">
                  <a:moveTo>
                    <a:pt x="1593" y="0"/>
                  </a:moveTo>
                  <a:cubicBezTo>
                    <a:pt x="1417" y="0"/>
                    <a:pt x="1245" y="85"/>
                    <a:pt x="1095" y="258"/>
                  </a:cubicBezTo>
                  <a:cubicBezTo>
                    <a:pt x="893" y="485"/>
                    <a:pt x="714" y="711"/>
                    <a:pt x="524" y="925"/>
                  </a:cubicBezTo>
                  <a:cubicBezTo>
                    <a:pt x="0" y="1556"/>
                    <a:pt x="0" y="2580"/>
                    <a:pt x="524" y="3152"/>
                  </a:cubicBezTo>
                  <a:cubicBezTo>
                    <a:pt x="748" y="3392"/>
                    <a:pt x="1035" y="3512"/>
                    <a:pt x="1321" y="3512"/>
                  </a:cubicBezTo>
                  <a:cubicBezTo>
                    <a:pt x="1645" y="3512"/>
                    <a:pt x="1969" y="3359"/>
                    <a:pt x="2203" y="3056"/>
                  </a:cubicBezTo>
                  <a:cubicBezTo>
                    <a:pt x="2715" y="2437"/>
                    <a:pt x="2786" y="1306"/>
                    <a:pt x="2369" y="592"/>
                  </a:cubicBezTo>
                  <a:cubicBezTo>
                    <a:pt x="2146" y="202"/>
                    <a:pt x="1865" y="0"/>
                    <a:pt x="15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4"/>
            <p:cNvSpPr/>
            <p:nvPr/>
          </p:nvSpPr>
          <p:spPr>
            <a:xfrm>
              <a:off x="70329" y="4332831"/>
              <a:ext cx="101497" cy="95721"/>
            </a:xfrm>
            <a:custGeom>
              <a:avLst/>
              <a:gdLst/>
              <a:ahLst/>
              <a:cxnLst/>
              <a:rect l="l" t="t" r="r" b="b"/>
              <a:pathLst>
                <a:path w="3216" h="3033" extrusionOk="0">
                  <a:moveTo>
                    <a:pt x="1424" y="0"/>
                  </a:moveTo>
                  <a:cubicBezTo>
                    <a:pt x="1401" y="0"/>
                    <a:pt x="1379" y="2"/>
                    <a:pt x="1358" y="5"/>
                  </a:cubicBezTo>
                  <a:cubicBezTo>
                    <a:pt x="465" y="100"/>
                    <a:pt x="1" y="1386"/>
                    <a:pt x="537" y="2303"/>
                  </a:cubicBezTo>
                  <a:cubicBezTo>
                    <a:pt x="809" y="2775"/>
                    <a:pt x="1249" y="3033"/>
                    <a:pt x="1743" y="3033"/>
                  </a:cubicBezTo>
                  <a:cubicBezTo>
                    <a:pt x="1896" y="3033"/>
                    <a:pt x="2055" y="3008"/>
                    <a:pt x="2215" y="2958"/>
                  </a:cubicBezTo>
                  <a:cubicBezTo>
                    <a:pt x="2847" y="2779"/>
                    <a:pt x="3216" y="2231"/>
                    <a:pt x="3144" y="1612"/>
                  </a:cubicBezTo>
                  <a:cubicBezTo>
                    <a:pt x="3075" y="994"/>
                    <a:pt x="2004" y="0"/>
                    <a:pt x="1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4"/>
            <p:cNvSpPr/>
            <p:nvPr/>
          </p:nvSpPr>
          <p:spPr>
            <a:xfrm>
              <a:off x="255959" y="3739930"/>
              <a:ext cx="99603" cy="88494"/>
            </a:xfrm>
            <a:custGeom>
              <a:avLst/>
              <a:gdLst/>
              <a:ahLst/>
              <a:cxnLst/>
              <a:rect l="l" t="t" r="r" b="b"/>
              <a:pathLst>
                <a:path w="3156" h="2804" extrusionOk="0">
                  <a:moveTo>
                    <a:pt x="1569" y="0"/>
                  </a:moveTo>
                  <a:cubicBezTo>
                    <a:pt x="1278" y="0"/>
                    <a:pt x="989" y="89"/>
                    <a:pt x="751" y="278"/>
                  </a:cubicBezTo>
                  <a:cubicBezTo>
                    <a:pt x="179" y="706"/>
                    <a:pt x="1" y="1528"/>
                    <a:pt x="346" y="2147"/>
                  </a:cubicBezTo>
                  <a:cubicBezTo>
                    <a:pt x="580" y="2581"/>
                    <a:pt x="970" y="2804"/>
                    <a:pt x="1406" y="2804"/>
                  </a:cubicBezTo>
                  <a:cubicBezTo>
                    <a:pt x="1725" y="2804"/>
                    <a:pt x="2068" y="2685"/>
                    <a:pt x="2394" y="2445"/>
                  </a:cubicBezTo>
                  <a:cubicBezTo>
                    <a:pt x="3013" y="2004"/>
                    <a:pt x="3156" y="1314"/>
                    <a:pt x="2787" y="671"/>
                  </a:cubicBezTo>
                  <a:cubicBezTo>
                    <a:pt x="2527" y="241"/>
                    <a:pt x="204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4"/>
            <p:cNvSpPr/>
            <p:nvPr/>
          </p:nvSpPr>
          <p:spPr>
            <a:xfrm>
              <a:off x="390117" y="4296759"/>
              <a:ext cx="96605" cy="88400"/>
            </a:xfrm>
            <a:custGeom>
              <a:avLst/>
              <a:gdLst/>
              <a:ahLst/>
              <a:cxnLst/>
              <a:rect l="l" t="t" r="r" b="b"/>
              <a:pathLst>
                <a:path w="3061" h="2801" extrusionOk="0">
                  <a:moveTo>
                    <a:pt x="1908" y="1"/>
                  </a:moveTo>
                  <a:cubicBezTo>
                    <a:pt x="1784" y="1"/>
                    <a:pt x="1655" y="13"/>
                    <a:pt x="1524" y="29"/>
                  </a:cubicBezTo>
                  <a:lnTo>
                    <a:pt x="1465" y="29"/>
                  </a:lnTo>
                  <a:cubicBezTo>
                    <a:pt x="1452" y="28"/>
                    <a:pt x="1440" y="28"/>
                    <a:pt x="1428" y="28"/>
                  </a:cubicBezTo>
                  <a:cubicBezTo>
                    <a:pt x="782" y="28"/>
                    <a:pt x="377" y="338"/>
                    <a:pt x="179" y="969"/>
                  </a:cubicBezTo>
                  <a:cubicBezTo>
                    <a:pt x="0" y="1565"/>
                    <a:pt x="167" y="2184"/>
                    <a:pt x="584" y="2541"/>
                  </a:cubicBezTo>
                  <a:cubicBezTo>
                    <a:pt x="796" y="2714"/>
                    <a:pt x="1037" y="2801"/>
                    <a:pt x="1287" y="2801"/>
                  </a:cubicBezTo>
                  <a:cubicBezTo>
                    <a:pt x="1568" y="2801"/>
                    <a:pt x="1860" y="2690"/>
                    <a:pt x="2131" y="2469"/>
                  </a:cubicBezTo>
                  <a:cubicBezTo>
                    <a:pt x="2762" y="1957"/>
                    <a:pt x="3060" y="1291"/>
                    <a:pt x="2893" y="743"/>
                  </a:cubicBezTo>
                  <a:cubicBezTo>
                    <a:pt x="2709" y="143"/>
                    <a:pt x="2337" y="1"/>
                    <a:pt x="19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4"/>
            <p:cNvSpPr/>
            <p:nvPr/>
          </p:nvSpPr>
          <p:spPr>
            <a:xfrm>
              <a:off x="596766" y="4081526"/>
              <a:ext cx="99225" cy="89978"/>
            </a:xfrm>
            <a:custGeom>
              <a:avLst/>
              <a:gdLst/>
              <a:ahLst/>
              <a:cxnLst/>
              <a:rect l="l" t="t" r="r" b="b"/>
              <a:pathLst>
                <a:path w="3144" h="2851" extrusionOk="0">
                  <a:moveTo>
                    <a:pt x="1686" y="1"/>
                  </a:moveTo>
                  <a:cubicBezTo>
                    <a:pt x="1353" y="1"/>
                    <a:pt x="1012" y="93"/>
                    <a:pt x="751" y="288"/>
                  </a:cubicBezTo>
                  <a:cubicBezTo>
                    <a:pt x="167" y="705"/>
                    <a:pt x="1" y="1574"/>
                    <a:pt x="358" y="2217"/>
                  </a:cubicBezTo>
                  <a:cubicBezTo>
                    <a:pt x="595" y="2633"/>
                    <a:pt x="991" y="2851"/>
                    <a:pt x="1410" y="2851"/>
                  </a:cubicBezTo>
                  <a:cubicBezTo>
                    <a:pt x="1686" y="2851"/>
                    <a:pt x="1972" y="2756"/>
                    <a:pt x="2227" y="2562"/>
                  </a:cubicBezTo>
                  <a:cubicBezTo>
                    <a:pt x="2894" y="2050"/>
                    <a:pt x="3144" y="1122"/>
                    <a:pt x="2775" y="491"/>
                  </a:cubicBezTo>
                  <a:cubicBezTo>
                    <a:pt x="2582" y="174"/>
                    <a:pt x="2142" y="1"/>
                    <a:pt x="16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4"/>
            <p:cNvSpPr/>
            <p:nvPr/>
          </p:nvSpPr>
          <p:spPr>
            <a:xfrm>
              <a:off x="684689" y="3135353"/>
              <a:ext cx="95469" cy="94522"/>
            </a:xfrm>
            <a:custGeom>
              <a:avLst/>
              <a:gdLst/>
              <a:ahLst/>
              <a:cxnLst/>
              <a:rect l="l" t="t" r="r" b="b"/>
              <a:pathLst>
                <a:path w="3025" h="2995" extrusionOk="0">
                  <a:moveTo>
                    <a:pt x="1701" y="1"/>
                  </a:moveTo>
                  <a:cubicBezTo>
                    <a:pt x="1419" y="1"/>
                    <a:pt x="1112" y="112"/>
                    <a:pt x="810" y="337"/>
                  </a:cubicBezTo>
                  <a:cubicBezTo>
                    <a:pt x="179" y="813"/>
                    <a:pt x="1" y="1706"/>
                    <a:pt x="405" y="2373"/>
                  </a:cubicBezTo>
                  <a:cubicBezTo>
                    <a:pt x="655" y="2776"/>
                    <a:pt x="1043" y="2994"/>
                    <a:pt x="1444" y="2994"/>
                  </a:cubicBezTo>
                  <a:cubicBezTo>
                    <a:pt x="1695" y="2994"/>
                    <a:pt x="1950" y="2909"/>
                    <a:pt x="2179" y="2730"/>
                  </a:cubicBezTo>
                  <a:cubicBezTo>
                    <a:pt x="2822" y="2242"/>
                    <a:pt x="3025" y="1242"/>
                    <a:pt x="2620" y="575"/>
                  </a:cubicBezTo>
                  <a:cubicBezTo>
                    <a:pt x="2403" y="195"/>
                    <a:pt x="2074" y="1"/>
                    <a:pt x="1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4"/>
            <p:cNvSpPr/>
            <p:nvPr/>
          </p:nvSpPr>
          <p:spPr>
            <a:xfrm>
              <a:off x="625327" y="3620574"/>
              <a:ext cx="96605" cy="89283"/>
            </a:xfrm>
            <a:custGeom>
              <a:avLst/>
              <a:gdLst/>
              <a:ahLst/>
              <a:cxnLst/>
              <a:rect l="l" t="t" r="r" b="b"/>
              <a:pathLst>
                <a:path w="3061" h="2829" extrusionOk="0">
                  <a:moveTo>
                    <a:pt x="1358" y="0"/>
                  </a:moveTo>
                  <a:cubicBezTo>
                    <a:pt x="1097" y="0"/>
                    <a:pt x="853" y="64"/>
                    <a:pt x="679" y="202"/>
                  </a:cubicBezTo>
                  <a:cubicBezTo>
                    <a:pt x="131" y="631"/>
                    <a:pt x="0" y="1571"/>
                    <a:pt x="393" y="2202"/>
                  </a:cubicBezTo>
                  <a:cubicBezTo>
                    <a:pt x="657" y="2615"/>
                    <a:pt x="1048" y="2828"/>
                    <a:pt x="1457" y="2828"/>
                  </a:cubicBezTo>
                  <a:cubicBezTo>
                    <a:pt x="1733" y="2828"/>
                    <a:pt x="2016" y="2732"/>
                    <a:pt x="2275" y="2536"/>
                  </a:cubicBezTo>
                  <a:cubicBezTo>
                    <a:pt x="2858" y="2071"/>
                    <a:pt x="3060" y="1262"/>
                    <a:pt x="2715" y="678"/>
                  </a:cubicBezTo>
                  <a:cubicBezTo>
                    <a:pt x="2477" y="257"/>
                    <a:pt x="1882" y="0"/>
                    <a:pt x="1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4"/>
            <p:cNvSpPr/>
            <p:nvPr/>
          </p:nvSpPr>
          <p:spPr>
            <a:xfrm>
              <a:off x="508842" y="2880829"/>
              <a:ext cx="92471" cy="93228"/>
            </a:xfrm>
            <a:custGeom>
              <a:avLst/>
              <a:gdLst/>
              <a:ahLst/>
              <a:cxnLst/>
              <a:rect l="l" t="t" r="r" b="b"/>
              <a:pathLst>
                <a:path w="2930" h="2954" extrusionOk="0">
                  <a:moveTo>
                    <a:pt x="1787" y="1"/>
                  </a:moveTo>
                  <a:cubicBezTo>
                    <a:pt x="1490" y="1"/>
                    <a:pt x="1137" y="150"/>
                    <a:pt x="727" y="449"/>
                  </a:cubicBezTo>
                  <a:cubicBezTo>
                    <a:pt x="155" y="865"/>
                    <a:pt x="1" y="1687"/>
                    <a:pt x="370" y="2330"/>
                  </a:cubicBezTo>
                  <a:cubicBezTo>
                    <a:pt x="601" y="2733"/>
                    <a:pt x="1005" y="2953"/>
                    <a:pt x="1416" y="2953"/>
                  </a:cubicBezTo>
                  <a:cubicBezTo>
                    <a:pt x="1660" y="2953"/>
                    <a:pt x="1907" y="2875"/>
                    <a:pt x="2120" y="2711"/>
                  </a:cubicBezTo>
                  <a:cubicBezTo>
                    <a:pt x="2715" y="2270"/>
                    <a:pt x="2929" y="1139"/>
                    <a:pt x="2525" y="473"/>
                  </a:cubicBezTo>
                  <a:cubicBezTo>
                    <a:pt x="2337" y="158"/>
                    <a:pt x="2092" y="1"/>
                    <a:pt x="17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4"/>
            <p:cNvSpPr/>
            <p:nvPr/>
          </p:nvSpPr>
          <p:spPr>
            <a:xfrm>
              <a:off x="817332" y="3918397"/>
              <a:ext cx="94712" cy="89315"/>
            </a:xfrm>
            <a:custGeom>
              <a:avLst/>
              <a:gdLst/>
              <a:ahLst/>
              <a:cxnLst/>
              <a:rect l="l" t="t" r="r" b="b"/>
              <a:pathLst>
                <a:path w="3001" h="2830" extrusionOk="0">
                  <a:moveTo>
                    <a:pt x="1588" y="0"/>
                  </a:moveTo>
                  <a:cubicBezTo>
                    <a:pt x="1312" y="0"/>
                    <a:pt x="1025" y="95"/>
                    <a:pt x="763" y="290"/>
                  </a:cubicBezTo>
                  <a:cubicBezTo>
                    <a:pt x="179" y="719"/>
                    <a:pt x="1" y="1588"/>
                    <a:pt x="370" y="2219"/>
                  </a:cubicBezTo>
                  <a:cubicBezTo>
                    <a:pt x="594" y="2616"/>
                    <a:pt x="1006" y="2829"/>
                    <a:pt x="1436" y="2829"/>
                  </a:cubicBezTo>
                  <a:cubicBezTo>
                    <a:pt x="1716" y="2829"/>
                    <a:pt x="2003" y="2740"/>
                    <a:pt x="2251" y="2552"/>
                  </a:cubicBezTo>
                  <a:cubicBezTo>
                    <a:pt x="2846" y="2100"/>
                    <a:pt x="3001" y="1254"/>
                    <a:pt x="2632" y="612"/>
                  </a:cubicBezTo>
                  <a:cubicBezTo>
                    <a:pt x="2389" y="212"/>
                    <a:pt x="2001" y="0"/>
                    <a:pt x="1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4"/>
            <p:cNvSpPr/>
            <p:nvPr/>
          </p:nvSpPr>
          <p:spPr>
            <a:xfrm>
              <a:off x="446829" y="3092716"/>
              <a:ext cx="85338" cy="96574"/>
            </a:xfrm>
            <a:custGeom>
              <a:avLst/>
              <a:gdLst/>
              <a:ahLst/>
              <a:cxnLst/>
              <a:rect l="l" t="t" r="r" b="b"/>
              <a:pathLst>
                <a:path w="2704" h="3060" extrusionOk="0">
                  <a:moveTo>
                    <a:pt x="1259" y="1"/>
                  </a:moveTo>
                  <a:cubicBezTo>
                    <a:pt x="1062" y="1"/>
                    <a:pt x="858" y="72"/>
                    <a:pt x="668" y="224"/>
                  </a:cubicBezTo>
                  <a:cubicBezTo>
                    <a:pt x="144" y="640"/>
                    <a:pt x="1" y="1498"/>
                    <a:pt x="322" y="2212"/>
                  </a:cubicBezTo>
                  <a:cubicBezTo>
                    <a:pt x="557" y="2729"/>
                    <a:pt x="1059" y="3060"/>
                    <a:pt x="1547" y="3060"/>
                  </a:cubicBezTo>
                  <a:cubicBezTo>
                    <a:pt x="1677" y="3060"/>
                    <a:pt x="1807" y="3036"/>
                    <a:pt x="1930" y="2986"/>
                  </a:cubicBezTo>
                  <a:cubicBezTo>
                    <a:pt x="2466" y="2760"/>
                    <a:pt x="2704" y="2105"/>
                    <a:pt x="2430" y="1498"/>
                  </a:cubicBezTo>
                  <a:cubicBezTo>
                    <a:pt x="2347" y="1283"/>
                    <a:pt x="2263" y="1093"/>
                    <a:pt x="2204" y="867"/>
                  </a:cubicBezTo>
                  <a:cubicBezTo>
                    <a:pt x="2066" y="323"/>
                    <a:pt x="1679" y="1"/>
                    <a:pt x="12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4"/>
            <p:cNvSpPr/>
            <p:nvPr/>
          </p:nvSpPr>
          <p:spPr>
            <a:xfrm>
              <a:off x="308947" y="4136975"/>
              <a:ext cx="87579" cy="83539"/>
            </a:xfrm>
            <a:custGeom>
              <a:avLst/>
              <a:gdLst/>
              <a:ahLst/>
              <a:cxnLst/>
              <a:rect l="l" t="t" r="r" b="b"/>
              <a:pathLst>
                <a:path w="2775" h="2647" extrusionOk="0">
                  <a:moveTo>
                    <a:pt x="1504" y="1"/>
                  </a:moveTo>
                  <a:cubicBezTo>
                    <a:pt x="1215" y="1"/>
                    <a:pt x="910" y="104"/>
                    <a:pt x="643" y="317"/>
                  </a:cubicBezTo>
                  <a:cubicBezTo>
                    <a:pt x="131" y="710"/>
                    <a:pt x="0" y="1508"/>
                    <a:pt x="346" y="2079"/>
                  </a:cubicBezTo>
                  <a:cubicBezTo>
                    <a:pt x="560" y="2450"/>
                    <a:pt x="919" y="2646"/>
                    <a:pt x="1290" y="2646"/>
                  </a:cubicBezTo>
                  <a:cubicBezTo>
                    <a:pt x="1539" y="2646"/>
                    <a:pt x="1793" y="2558"/>
                    <a:pt x="2013" y="2377"/>
                  </a:cubicBezTo>
                  <a:cubicBezTo>
                    <a:pt x="2596" y="1925"/>
                    <a:pt x="2775" y="1032"/>
                    <a:pt x="2405" y="460"/>
                  </a:cubicBezTo>
                  <a:cubicBezTo>
                    <a:pt x="2195" y="158"/>
                    <a:pt x="1861" y="1"/>
                    <a:pt x="15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4"/>
            <p:cNvSpPr/>
            <p:nvPr/>
          </p:nvSpPr>
          <p:spPr>
            <a:xfrm>
              <a:off x="287897" y="2841948"/>
              <a:ext cx="90609" cy="79342"/>
            </a:xfrm>
            <a:custGeom>
              <a:avLst/>
              <a:gdLst/>
              <a:ahLst/>
              <a:cxnLst/>
              <a:rect l="l" t="t" r="r" b="b"/>
              <a:pathLst>
                <a:path w="2871" h="2514" extrusionOk="0">
                  <a:moveTo>
                    <a:pt x="1374" y="1"/>
                  </a:moveTo>
                  <a:cubicBezTo>
                    <a:pt x="1112" y="1"/>
                    <a:pt x="861" y="61"/>
                    <a:pt x="679" y="192"/>
                  </a:cubicBezTo>
                  <a:cubicBezTo>
                    <a:pt x="155" y="585"/>
                    <a:pt x="1" y="1371"/>
                    <a:pt x="346" y="1955"/>
                  </a:cubicBezTo>
                  <a:cubicBezTo>
                    <a:pt x="565" y="2325"/>
                    <a:pt x="911" y="2514"/>
                    <a:pt x="1286" y="2514"/>
                  </a:cubicBezTo>
                  <a:cubicBezTo>
                    <a:pt x="1561" y="2514"/>
                    <a:pt x="1852" y="2412"/>
                    <a:pt x="2120" y="2205"/>
                  </a:cubicBezTo>
                  <a:cubicBezTo>
                    <a:pt x="2680" y="1752"/>
                    <a:pt x="2870" y="1050"/>
                    <a:pt x="2560" y="538"/>
                  </a:cubicBezTo>
                  <a:cubicBezTo>
                    <a:pt x="2361" y="200"/>
                    <a:pt x="1850" y="1"/>
                    <a:pt x="1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4"/>
            <p:cNvSpPr/>
            <p:nvPr/>
          </p:nvSpPr>
          <p:spPr>
            <a:xfrm>
              <a:off x="704982" y="3805763"/>
              <a:ext cx="84960" cy="77511"/>
            </a:xfrm>
            <a:custGeom>
              <a:avLst/>
              <a:gdLst/>
              <a:ahLst/>
              <a:cxnLst/>
              <a:rect l="l" t="t" r="r" b="b"/>
              <a:pathLst>
                <a:path w="2692" h="2456" extrusionOk="0">
                  <a:moveTo>
                    <a:pt x="1311" y="1"/>
                  </a:moveTo>
                  <a:cubicBezTo>
                    <a:pt x="1070" y="1"/>
                    <a:pt x="830" y="73"/>
                    <a:pt x="632" y="228"/>
                  </a:cubicBezTo>
                  <a:cubicBezTo>
                    <a:pt x="132" y="609"/>
                    <a:pt x="1" y="1383"/>
                    <a:pt x="334" y="1942"/>
                  </a:cubicBezTo>
                  <a:cubicBezTo>
                    <a:pt x="534" y="2278"/>
                    <a:pt x="868" y="2456"/>
                    <a:pt x="1219" y="2456"/>
                  </a:cubicBezTo>
                  <a:cubicBezTo>
                    <a:pt x="1451" y="2456"/>
                    <a:pt x="1692" y="2378"/>
                    <a:pt x="1906" y="2216"/>
                  </a:cubicBezTo>
                  <a:cubicBezTo>
                    <a:pt x="2513" y="1764"/>
                    <a:pt x="2691" y="1133"/>
                    <a:pt x="2358" y="585"/>
                  </a:cubicBezTo>
                  <a:cubicBezTo>
                    <a:pt x="2133" y="210"/>
                    <a:pt x="1720" y="1"/>
                    <a:pt x="1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4"/>
            <p:cNvSpPr/>
            <p:nvPr/>
          </p:nvSpPr>
          <p:spPr>
            <a:xfrm>
              <a:off x="297680" y="3027610"/>
              <a:ext cx="79689" cy="82971"/>
            </a:xfrm>
            <a:custGeom>
              <a:avLst/>
              <a:gdLst/>
              <a:ahLst/>
              <a:cxnLst/>
              <a:rect l="l" t="t" r="r" b="b"/>
              <a:pathLst>
                <a:path w="2525" h="2629" extrusionOk="0">
                  <a:moveTo>
                    <a:pt x="1298" y="1"/>
                  </a:moveTo>
                  <a:cubicBezTo>
                    <a:pt x="1093" y="1"/>
                    <a:pt x="884" y="79"/>
                    <a:pt x="691" y="239"/>
                  </a:cubicBezTo>
                  <a:cubicBezTo>
                    <a:pt x="155" y="667"/>
                    <a:pt x="0" y="1548"/>
                    <a:pt x="369" y="2132"/>
                  </a:cubicBezTo>
                  <a:cubicBezTo>
                    <a:pt x="579" y="2457"/>
                    <a:pt x="902" y="2628"/>
                    <a:pt x="1230" y="2628"/>
                  </a:cubicBezTo>
                  <a:cubicBezTo>
                    <a:pt x="1443" y="2628"/>
                    <a:pt x="1658" y="2556"/>
                    <a:pt x="1846" y="2406"/>
                  </a:cubicBezTo>
                  <a:cubicBezTo>
                    <a:pt x="2405" y="1989"/>
                    <a:pt x="2524" y="1156"/>
                    <a:pt x="2131" y="536"/>
                  </a:cubicBezTo>
                  <a:cubicBezTo>
                    <a:pt x="1915" y="184"/>
                    <a:pt x="1612" y="1"/>
                    <a:pt x="1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4"/>
            <p:cNvSpPr/>
            <p:nvPr/>
          </p:nvSpPr>
          <p:spPr>
            <a:xfrm>
              <a:off x="-75064" y="3021046"/>
              <a:ext cx="77417" cy="84328"/>
            </a:xfrm>
            <a:custGeom>
              <a:avLst/>
              <a:gdLst/>
              <a:ahLst/>
              <a:cxnLst/>
              <a:rect l="l" t="t" r="r" b="b"/>
              <a:pathLst>
                <a:path w="2453" h="2672" extrusionOk="0">
                  <a:moveTo>
                    <a:pt x="1473" y="0"/>
                  </a:moveTo>
                  <a:cubicBezTo>
                    <a:pt x="1266" y="0"/>
                    <a:pt x="1036" y="89"/>
                    <a:pt x="798" y="268"/>
                  </a:cubicBezTo>
                  <a:cubicBezTo>
                    <a:pt x="203" y="733"/>
                    <a:pt x="0" y="1578"/>
                    <a:pt x="369" y="2173"/>
                  </a:cubicBezTo>
                  <a:cubicBezTo>
                    <a:pt x="560" y="2493"/>
                    <a:pt x="886" y="2672"/>
                    <a:pt x="1212" y="2672"/>
                  </a:cubicBezTo>
                  <a:cubicBezTo>
                    <a:pt x="1396" y="2672"/>
                    <a:pt x="1580" y="2615"/>
                    <a:pt x="1739" y="2495"/>
                  </a:cubicBezTo>
                  <a:cubicBezTo>
                    <a:pt x="2250" y="2126"/>
                    <a:pt x="2453" y="994"/>
                    <a:pt x="2108" y="411"/>
                  </a:cubicBezTo>
                  <a:cubicBezTo>
                    <a:pt x="1955" y="139"/>
                    <a:pt x="1733" y="0"/>
                    <a:pt x="1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7" name="Google Shape;777;p4"/>
          <p:cNvSpPr/>
          <p:nvPr/>
        </p:nvSpPr>
        <p:spPr>
          <a:xfrm flipH="1">
            <a:off x="-20368" y="6293813"/>
            <a:ext cx="840391" cy="546187"/>
          </a:xfrm>
          <a:custGeom>
            <a:avLst/>
            <a:gdLst/>
            <a:ahLst/>
            <a:cxnLst/>
            <a:rect l="l" t="t" r="r" b="b"/>
            <a:pathLst>
              <a:path w="19467" h="12652" extrusionOk="0">
                <a:moveTo>
                  <a:pt x="14180" y="4900"/>
                </a:moveTo>
                <a:lnTo>
                  <a:pt x="14180" y="4900"/>
                </a:lnTo>
                <a:cubicBezTo>
                  <a:pt x="15002" y="5579"/>
                  <a:pt x="15454" y="6448"/>
                  <a:pt x="15514" y="7520"/>
                </a:cubicBezTo>
                <a:cubicBezTo>
                  <a:pt x="14680" y="6841"/>
                  <a:pt x="14347" y="5912"/>
                  <a:pt x="14180" y="4900"/>
                </a:cubicBezTo>
                <a:close/>
                <a:moveTo>
                  <a:pt x="6394" y="8615"/>
                </a:moveTo>
                <a:lnTo>
                  <a:pt x="6394" y="8615"/>
                </a:lnTo>
                <a:cubicBezTo>
                  <a:pt x="7977" y="8913"/>
                  <a:pt x="9406" y="10996"/>
                  <a:pt x="8977" y="12520"/>
                </a:cubicBezTo>
                <a:cubicBezTo>
                  <a:pt x="7596" y="11508"/>
                  <a:pt x="6870" y="10163"/>
                  <a:pt x="6394" y="8615"/>
                </a:cubicBezTo>
                <a:close/>
                <a:moveTo>
                  <a:pt x="17172" y="0"/>
                </a:moveTo>
                <a:cubicBezTo>
                  <a:pt x="16611" y="0"/>
                  <a:pt x="16047" y="81"/>
                  <a:pt x="15478" y="257"/>
                </a:cubicBezTo>
                <a:cubicBezTo>
                  <a:pt x="14276" y="638"/>
                  <a:pt x="13383" y="1400"/>
                  <a:pt x="12906" y="2590"/>
                </a:cubicBezTo>
                <a:cubicBezTo>
                  <a:pt x="12024" y="2281"/>
                  <a:pt x="11152" y="2131"/>
                  <a:pt x="10290" y="2131"/>
                </a:cubicBezTo>
                <a:cubicBezTo>
                  <a:pt x="9361" y="2131"/>
                  <a:pt x="8444" y="2305"/>
                  <a:pt x="7537" y="2638"/>
                </a:cubicBezTo>
                <a:cubicBezTo>
                  <a:pt x="5703" y="3317"/>
                  <a:pt x="4620" y="4853"/>
                  <a:pt x="4560" y="6781"/>
                </a:cubicBezTo>
                <a:cubicBezTo>
                  <a:pt x="4560" y="6924"/>
                  <a:pt x="4536" y="7043"/>
                  <a:pt x="4524" y="7186"/>
                </a:cubicBezTo>
                <a:cubicBezTo>
                  <a:pt x="2738" y="7436"/>
                  <a:pt x="1536" y="8472"/>
                  <a:pt x="833" y="10056"/>
                </a:cubicBezTo>
                <a:cubicBezTo>
                  <a:pt x="476" y="10877"/>
                  <a:pt x="274" y="11770"/>
                  <a:pt x="0" y="12639"/>
                </a:cubicBezTo>
                <a:lnTo>
                  <a:pt x="1893" y="12639"/>
                </a:lnTo>
                <a:cubicBezTo>
                  <a:pt x="2048" y="11544"/>
                  <a:pt x="2417" y="10532"/>
                  <a:pt x="3024" y="9615"/>
                </a:cubicBezTo>
                <a:cubicBezTo>
                  <a:pt x="3429" y="9020"/>
                  <a:pt x="4024" y="8722"/>
                  <a:pt x="4763" y="8532"/>
                </a:cubicBezTo>
                <a:cubicBezTo>
                  <a:pt x="5155" y="10056"/>
                  <a:pt x="5739" y="11472"/>
                  <a:pt x="6787" y="12651"/>
                </a:cubicBezTo>
                <a:lnTo>
                  <a:pt x="10239" y="12651"/>
                </a:lnTo>
                <a:cubicBezTo>
                  <a:pt x="10275" y="10222"/>
                  <a:pt x="8751" y="8079"/>
                  <a:pt x="6465" y="7329"/>
                </a:cubicBezTo>
                <a:cubicBezTo>
                  <a:pt x="6144" y="7222"/>
                  <a:pt x="6060" y="7067"/>
                  <a:pt x="6060" y="6769"/>
                </a:cubicBezTo>
                <a:cubicBezTo>
                  <a:pt x="6084" y="5496"/>
                  <a:pt x="6596" y="4495"/>
                  <a:pt x="7799" y="3972"/>
                </a:cubicBezTo>
                <a:cubicBezTo>
                  <a:pt x="8638" y="3615"/>
                  <a:pt x="9493" y="3439"/>
                  <a:pt x="10361" y="3439"/>
                </a:cubicBezTo>
                <a:cubicBezTo>
                  <a:pt x="10970" y="3439"/>
                  <a:pt x="11585" y="3526"/>
                  <a:pt x="12204" y="3698"/>
                </a:cubicBezTo>
                <a:cubicBezTo>
                  <a:pt x="12597" y="3793"/>
                  <a:pt x="12752" y="3995"/>
                  <a:pt x="12775" y="4424"/>
                </a:cubicBezTo>
                <a:cubicBezTo>
                  <a:pt x="12811" y="5793"/>
                  <a:pt x="13192" y="7079"/>
                  <a:pt x="14061" y="8186"/>
                </a:cubicBezTo>
                <a:cubicBezTo>
                  <a:pt x="14505" y="8741"/>
                  <a:pt x="15034" y="9020"/>
                  <a:pt x="15535" y="9020"/>
                </a:cubicBezTo>
                <a:cubicBezTo>
                  <a:pt x="15733" y="9020"/>
                  <a:pt x="15927" y="8977"/>
                  <a:pt x="16109" y="8889"/>
                </a:cubicBezTo>
                <a:cubicBezTo>
                  <a:pt x="16752" y="8555"/>
                  <a:pt x="17002" y="7782"/>
                  <a:pt x="16764" y="6829"/>
                </a:cubicBezTo>
                <a:cubicBezTo>
                  <a:pt x="16716" y="6662"/>
                  <a:pt x="16669" y="6519"/>
                  <a:pt x="16609" y="6353"/>
                </a:cubicBezTo>
                <a:cubicBezTo>
                  <a:pt x="16193" y="5174"/>
                  <a:pt x="15490" y="4210"/>
                  <a:pt x="14478" y="3519"/>
                </a:cubicBezTo>
                <a:cubicBezTo>
                  <a:pt x="14109" y="3257"/>
                  <a:pt x="14085" y="3007"/>
                  <a:pt x="14323" y="2709"/>
                </a:cubicBezTo>
                <a:cubicBezTo>
                  <a:pt x="14561" y="2412"/>
                  <a:pt x="14811" y="2114"/>
                  <a:pt x="15121" y="1888"/>
                </a:cubicBezTo>
                <a:cubicBezTo>
                  <a:pt x="15728" y="1477"/>
                  <a:pt x="16408" y="1291"/>
                  <a:pt x="17107" y="1291"/>
                </a:cubicBezTo>
                <a:cubicBezTo>
                  <a:pt x="17258" y="1291"/>
                  <a:pt x="17410" y="1300"/>
                  <a:pt x="17562" y="1316"/>
                </a:cubicBezTo>
                <a:cubicBezTo>
                  <a:pt x="18205" y="1376"/>
                  <a:pt x="18836" y="1519"/>
                  <a:pt x="19467" y="1638"/>
                </a:cubicBezTo>
                <a:cubicBezTo>
                  <a:pt x="19467" y="1233"/>
                  <a:pt x="19467" y="816"/>
                  <a:pt x="19455" y="412"/>
                </a:cubicBezTo>
                <a:cubicBezTo>
                  <a:pt x="18699" y="150"/>
                  <a:pt x="17939" y="0"/>
                  <a:pt x="1717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8" name="Google Shape;778;p4"/>
          <p:cNvSpPr/>
          <p:nvPr/>
        </p:nvSpPr>
        <p:spPr>
          <a:xfrm rot="4600447" flipH="1">
            <a:off x="11440936" y="4957872"/>
            <a:ext cx="894376" cy="940091"/>
          </a:xfrm>
          <a:custGeom>
            <a:avLst/>
            <a:gdLst/>
            <a:ahLst/>
            <a:cxnLst/>
            <a:rect l="l" t="t" r="r" b="b"/>
            <a:pathLst>
              <a:path w="20718" h="21777" extrusionOk="0">
                <a:moveTo>
                  <a:pt x="20718" y="0"/>
                </a:moveTo>
                <a:cubicBezTo>
                  <a:pt x="19396" y="0"/>
                  <a:pt x="18051" y="0"/>
                  <a:pt x="16717" y="12"/>
                </a:cubicBezTo>
                <a:cubicBezTo>
                  <a:pt x="16622" y="215"/>
                  <a:pt x="16550" y="405"/>
                  <a:pt x="16443" y="572"/>
                </a:cubicBezTo>
                <a:cubicBezTo>
                  <a:pt x="13836" y="4584"/>
                  <a:pt x="10942" y="8382"/>
                  <a:pt x="7704" y="11907"/>
                </a:cubicBezTo>
                <a:cubicBezTo>
                  <a:pt x="5561" y="14240"/>
                  <a:pt x="3358" y="16538"/>
                  <a:pt x="1203" y="18872"/>
                </a:cubicBezTo>
                <a:cubicBezTo>
                  <a:pt x="775" y="19336"/>
                  <a:pt x="382" y="19872"/>
                  <a:pt x="132" y="20455"/>
                </a:cubicBezTo>
                <a:cubicBezTo>
                  <a:pt x="1" y="20741"/>
                  <a:pt x="108" y="21301"/>
                  <a:pt x="322" y="21503"/>
                </a:cubicBezTo>
                <a:cubicBezTo>
                  <a:pt x="508" y="21680"/>
                  <a:pt x="868" y="21776"/>
                  <a:pt x="1181" y="21776"/>
                </a:cubicBezTo>
                <a:cubicBezTo>
                  <a:pt x="1269" y="21776"/>
                  <a:pt x="1354" y="21769"/>
                  <a:pt x="1429" y="21753"/>
                </a:cubicBezTo>
                <a:cubicBezTo>
                  <a:pt x="1834" y="21658"/>
                  <a:pt x="2203" y="21360"/>
                  <a:pt x="2549" y="21098"/>
                </a:cubicBezTo>
                <a:cubicBezTo>
                  <a:pt x="2856" y="20847"/>
                  <a:pt x="3119" y="20625"/>
                  <a:pt x="3503" y="20625"/>
                </a:cubicBezTo>
                <a:cubicBezTo>
                  <a:pt x="3611" y="20625"/>
                  <a:pt x="3728" y="20643"/>
                  <a:pt x="3858" y="20682"/>
                </a:cubicBezTo>
                <a:cubicBezTo>
                  <a:pt x="3910" y="20695"/>
                  <a:pt x="3966" y="20702"/>
                  <a:pt x="4025" y="20702"/>
                </a:cubicBezTo>
                <a:cubicBezTo>
                  <a:pt x="4321" y="20702"/>
                  <a:pt x="4695" y="20543"/>
                  <a:pt x="4954" y="20384"/>
                </a:cubicBezTo>
                <a:cubicBezTo>
                  <a:pt x="5620" y="19967"/>
                  <a:pt x="6251" y="19491"/>
                  <a:pt x="6859" y="18979"/>
                </a:cubicBezTo>
                <a:cubicBezTo>
                  <a:pt x="9311" y="16943"/>
                  <a:pt x="11395" y="14562"/>
                  <a:pt x="13169" y="11942"/>
                </a:cubicBezTo>
                <a:cubicBezTo>
                  <a:pt x="15610" y="8359"/>
                  <a:pt x="17860" y="4632"/>
                  <a:pt x="20182" y="977"/>
                </a:cubicBezTo>
                <a:cubicBezTo>
                  <a:pt x="20372" y="655"/>
                  <a:pt x="20539" y="334"/>
                  <a:pt x="2071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9" name="Google Shape;779;p4"/>
          <p:cNvGrpSpPr/>
          <p:nvPr/>
        </p:nvGrpSpPr>
        <p:grpSpPr>
          <a:xfrm flipH="1">
            <a:off x="10361567" y="-107287"/>
            <a:ext cx="1955223" cy="1694660"/>
            <a:chOff x="-62661" y="-21977"/>
            <a:chExt cx="1429396" cy="1238908"/>
          </a:xfrm>
        </p:grpSpPr>
        <p:sp>
          <p:nvSpPr>
            <p:cNvPr id="780" name="Google Shape;780;p4"/>
            <p:cNvSpPr/>
            <p:nvPr/>
          </p:nvSpPr>
          <p:spPr>
            <a:xfrm>
              <a:off x="-61935" y="-21977"/>
              <a:ext cx="952607" cy="885321"/>
            </a:xfrm>
            <a:custGeom>
              <a:avLst/>
              <a:gdLst/>
              <a:ahLst/>
              <a:cxnLst/>
              <a:rect l="l" t="t" r="r" b="b"/>
              <a:pathLst>
                <a:path w="30184" h="28052" extrusionOk="0">
                  <a:moveTo>
                    <a:pt x="24587" y="1"/>
                  </a:moveTo>
                  <a:cubicBezTo>
                    <a:pt x="22587" y="3239"/>
                    <a:pt x="19884" y="5859"/>
                    <a:pt x="17098" y="8395"/>
                  </a:cubicBezTo>
                  <a:cubicBezTo>
                    <a:pt x="12705" y="12383"/>
                    <a:pt x="8097" y="16086"/>
                    <a:pt x="3180" y="19384"/>
                  </a:cubicBezTo>
                  <a:cubicBezTo>
                    <a:pt x="2108" y="20122"/>
                    <a:pt x="1049" y="20849"/>
                    <a:pt x="1" y="21575"/>
                  </a:cubicBezTo>
                  <a:lnTo>
                    <a:pt x="1" y="28052"/>
                  </a:lnTo>
                  <a:cubicBezTo>
                    <a:pt x="1132" y="27397"/>
                    <a:pt x="2323" y="26802"/>
                    <a:pt x="3406" y="26075"/>
                  </a:cubicBezTo>
                  <a:cubicBezTo>
                    <a:pt x="12729" y="19801"/>
                    <a:pt x="20884" y="12264"/>
                    <a:pt x="27862" y="3430"/>
                  </a:cubicBezTo>
                  <a:cubicBezTo>
                    <a:pt x="28707" y="2358"/>
                    <a:pt x="29409" y="1156"/>
                    <a:pt x="30183" y="13"/>
                  </a:cubicBezTo>
                  <a:cubicBezTo>
                    <a:pt x="28302" y="13"/>
                    <a:pt x="26445" y="13"/>
                    <a:pt x="245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4"/>
            <p:cNvSpPr/>
            <p:nvPr/>
          </p:nvSpPr>
          <p:spPr>
            <a:xfrm>
              <a:off x="-62661" y="383905"/>
              <a:ext cx="851489" cy="833026"/>
            </a:xfrm>
            <a:custGeom>
              <a:avLst/>
              <a:gdLst/>
              <a:ahLst/>
              <a:cxnLst/>
              <a:rect l="l" t="t" r="r" b="b"/>
              <a:pathLst>
                <a:path w="26980" h="26395" extrusionOk="0">
                  <a:moveTo>
                    <a:pt x="25026" y="1"/>
                  </a:moveTo>
                  <a:cubicBezTo>
                    <a:pt x="24558" y="1"/>
                    <a:pt x="24223" y="334"/>
                    <a:pt x="23896" y="689"/>
                  </a:cubicBezTo>
                  <a:cubicBezTo>
                    <a:pt x="23801" y="796"/>
                    <a:pt x="23717" y="915"/>
                    <a:pt x="23610" y="1022"/>
                  </a:cubicBezTo>
                  <a:cubicBezTo>
                    <a:pt x="21229" y="3475"/>
                    <a:pt x="18979" y="6094"/>
                    <a:pt x="16443" y="8369"/>
                  </a:cubicBezTo>
                  <a:cubicBezTo>
                    <a:pt x="11918" y="12440"/>
                    <a:pt x="7049" y="16108"/>
                    <a:pt x="1881" y="19346"/>
                  </a:cubicBezTo>
                  <a:lnTo>
                    <a:pt x="0" y="20501"/>
                  </a:lnTo>
                  <a:lnTo>
                    <a:pt x="0" y="26395"/>
                  </a:lnTo>
                  <a:cubicBezTo>
                    <a:pt x="691" y="26145"/>
                    <a:pt x="1453" y="26002"/>
                    <a:pt x="2048" y="25609"/>
                  </a:cubicBezTo>
                  <a:cubicBezTo>
                    <a:pt x="3453" y="24656"/>
                    <a:pt x="4846" y="23668"/>
                    <a:pt x="6132" y="22573"/>
                  </a:cubicBezTo>
                  <a:cubicBezTo>
                    <a:pt x="8954" y="20179"/>
                    <a:pt x="11609" y="17620"/>
                    <a:pt x="14478" y="15298"/>
                  </a:cubicBezTo>
                  <a:cubicBezTo>
                    <a:pt x="19026" y="11607"/>
                    <a:pt x="23003" y="7404"/>
                    <a:pt x="26456" y="2689"/>
                  </a:cubicBezTo>
                  <a:cubicBezTo>
                    <a:pt x="26980" y="1975"/>
                    <a:pt x="26896" y="1737"/>
                    <a:pt x="26051" y="1606"/>
                  </a:cubicBezTo>
                  <a:cubicBezTo>
                    <a:pt x="26111" y="677"/>
                    <a:pt x="25968" y="296"/>
                    <a:pt x="25444" y="82"/>
                  </a:cubicBezTo>
                  <a:cubicBezTo>
                    <a:pt x="25293" y="26"/>
                    <a:pt x="25155" y="1"/>
                    <a:pt x="250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4"/>
            <p:cNvSpPr/>
            <p:nvPr/>
          </p:nvSpPr>
          <p:spPr>
            <a:xfrm>
              <a:off x="614060" y="-21598"/>
              <a:ext cx="752674" cy="790957"/>
            </a:xfrm>
            <a:custGeom>
              <a:avLst/>
              <a:gdLst/>
              <a:ahLst/>
              <a:cxnLst/>
              <a:rect l="l" t="t" r="r" b="b"/>
              <a:pathLst>
                <a:path w="23849" h="25062" extrusionOk="0">
                  <a:moveTo>
                    <a:pt x="19253" y="1"/>
                  </a:moveTo>
                  <a:cubicBezTo>
                    <a:pt x="19146" y="203"/>
                    <a:pt x="19062" y="429"/>
                    <a:pt x="18943" y="620"/>
                  </a:cubicBezTo>
                  <a:cubicBezTo>
                    <a:pt x="15955" y="5251"/>
                    <a:pt x="12597" y="9609"/>
                    <a:pt x="8882" y="13693"/>
                  </a:cubicBezTo>
                  <a:cubicBezTo>
                    <a:pt x="6406" y="16395"/>
                    <a:pt x="3870" y="19039"/>
                    <a:pt x="1381" y="21729"/>
                  </a:cubicBezTo>
                  <a:cubicBezTo>
                    <a:pt x="893" y="22265"/>
                    <a:pt x="441" y="22884"/>
                    <a:pt x="143" y="23539"/>
                  </a:cubicBezTo>
                  <a:cubicBezTo>
                    <a:pt x="0" y="23861"/>
                    <a:pt x="119" y="24516"/>
                    <a:pt x="369" y="24754"/>
                  </a:cubicBezTo>
                  <a:cubicBezTo>
                    <a:pt x="586" y="24952"/>
                    <a:pt x="980" y="25062"/>
                    <a:pt x="1329" y="25062"/>
                  </a:cubicBezTo>
                  <a:cubicBezTo>
                    <a:pt x="1441" y="25062"/>
                    <a:pt x="1548" y="25051"/>
                    <a:pt x="1643" y="25028"/>
                  </a:cubicBezTo>
                  <a:cubicBezTo>
                    <a:pt x="2108" y="24944"/>
                    <a:pt x="2536" y="24599"/>
                    <a:pt x="2929" y="24289"/>
                  </a:cubicBezTo>
                  <a:cubicBezTo>
                    <a:pt x="3273" y="24010"/>
                    <a:pt x="3581" y="23746"/>
                    <a:pt x="4023" y="23746"/>
                  </a:cubicBezTo>
                  <a:cubicBezTo>
                    <a:pt x="4147" y="23746"/>
                    <a:pt x="4281" y="23766"/>
                    <a:pt x="4429" y="23813"/>
                  </a:cubicBezTo>
                  <a:cubicBezTo>
                    <a:pt x="4492" y="23832"/>
                    <a:pt x="4561" y="23840"/>
                    <a:pt x="4634" y="23840"/>
                  </a:cubicBezTo>
                  <a:cubicBezTo>
                    <a:pt x="4974" y="23840"/>
                    <a:pt x="5397" y="23654"/>
                    <a:pt x="5691" y="23468"/>
                  </a:cubicBezTo>
                  <a:cubicBezTo>
                    <a:pt x="6453" y="22992"/>
                    <a:pt x="7180" y="22444"/>
                    <a:pt x="7882" y="21860"/>
                  </a:cubicBezTo>
                  <a:cubicBezTo>
                    <a:pt x="10692" y="19515"/>
                    <a:pt x="13109" y="16753"/>
                    <a:pt x="15145" y="13752"/>
                  </a:cubicBezTo>
                  <a:cubicBezTo>
                    <a:pt x="17955" y="9609"/>
                    <a:pt x="20550" y="5335"/>
                    <a:pt x="23229" y="1120"/>
                  </a:cubicBezTo>
                  <a:cubicBezTo>
                    <a:pt x="23467" y="763"/>
                    <a:pt x="23646" y="370"/>
                    <a:pt x="238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4"/>
            <p:cNvSpPr/>
            <p:nvPr/>
          </p:nvSpPr>
          <p:spPr>
            <a:xfrm>
              <a:off x="-62661" y="-21598"/>
              <a:ext cx="540370" cy="485519"/>
            </a:xfrm>
            <a:custGeom>
              <a:avLst/>
              <a:gdLst/>
              <a:ahLst/>
              <a:cxnLst/>
              <a:rect l="l" t="t" r="r" b="b"/>
              <a:pathLst>
                <a:path w="17122" h="15384" extrusionOk="0">
                  <a:moveTo>
                    <a:pt x="17121" y="1"/>
                  </a:moveTo>
                  <a:cubicBezTo>
                    <a:pt x="15204" y="1"/>
                    <a:pt x="13287" y="1"/>
                    <a:pt x="11382" y="13"/>
                  </a:cubicBezTo>
                  <a:cubicBezTo>
                    <a:pt x="11204" y="203"/>
                    <a:pt x="11061" y="429"/>
                    <a:pt x="10871" y="596"/>
                  </a:cubicBezTo>
                  <a:cubicBezTo>
                    <a:pt x="8132" y="2918"/>
                    <a:pt x="5382" y="5251"/>
                    <a:pt x="2608" y="7561"/>
                  </a:cubicBezTo>
                  <a:cubicBezTo>
                    <a:pt x="1762" y="8275"/>
                    <a:pt x="881" y="8954"/>
                    <a:pt x="0" y="9645"/>
                  </a:cubicBezTo>
                  <a:lnTo>
                    <a:pt x="0" y="15383"/>
                  </a:lnTo>
                  <a:cubicBezTo>
                    <a:pt x="3274" y="13681"/>
                    <a:pt x="5977" y="11252"/>
                    <a:pt x="8465" y="8573"/>
                  </a:cubicBezTo>
                  <a:cubicBezTo>
                    <a:pt x="9394" y="7585"/>
                    <a:pt x="10454" y="6728"/>
                    <a:pt x="11418" y="5763"/>
                  </a:cubicBezTo>
                  <a:cubicBezTo>
                    <a:pt x="13347" y="3858"/>
                    <a:pt x="15216" y="1918"/>
                    <a:pt x="171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4"/>
          <p:cNvGrpSpPr/>
          <p:nvPr/>
        </p:nvGrpSpPr>
        <p:grpSpPr>
          <a:xfrm flipH="1">
            <a:off x="-435829" y="-496675"/>
            <a:ext cx="1893033" cy="1844124"/>
            <a:chOff x="7653723" y="217809"/>
            <a:chExt cx="1383931" cy="1348175"/>
          </a:xfrm>
        </p:grpSpPr>
        <p:sp>
          <p:nvSpPr>
            <p:cNvPr id="785" name="Google Shape;785;p4"/>
            <p:cNvSpPr/>
            <p:nvPr/>
          </p:nvSpPr>
          <p:spPr>
            <a:xfrm>
              <a:off x="7970103" y="949791"/>
              <a:ext cx="109387" cy="120307"/>
            </a:xfrm>
            <a:custGeom>
              <a:avLst/>
              <a:gdLst/>
              <a:ahLst/>
              <a:cxnLst/>
              <a:rect l="l" t="t" r="r" b="b"/>
              <a:pathLst>
                <a:path w="3466" h="3812" extrusionOk="0">
                  <a:moveTo>
                    <a:pt x="450" y="0"/>
                  </a:moveTo>
                  <a:cubicBezTo>
                    <a:pt x="387" y="0"/>
                    <a:pt x="329" y="11"/>
                    <a:pt x="287" y="34"/>
                  </a:cubicBezTo>
                  <a:cubicBezTo>
                    <a:pt x="156" y="117"/>
                    <a:pt x="1" y="379"/>
                    <a:pt x="37" y="534"/>
                  </a:cubicBezTo>
                  <a:cubicBezTo>
                    <a:pt x="72" y="820"/>
                    <a:pt x="191" y="1117"/>
                    <a:pt x="358" y="1332"/>
                  </a:cubicBezTo>
                  <a:cubicBezTo>
                    <a:pt x="834" y="1987"/>
                    <a:pt x="1346" y="2629"/>
                    <a:pt x="1858" y="3261"/>
                  </a:cubicBezTo>
                  <a:cubicBezTo>
                    <a:pt x="2025" y="3451"/>
                    <a:pt x="2239" y="3630"/>
                    <a:pt x="2454" y="3737"/>
                  </a:cubicBezTo>
                  <a:cubicBezTo>
                    <a:pt x="2560" y="3787"/>
                    <a:pt x="2666" y="3812"/>
                    <a:pt x="2768" y="3812"/>
                  </a:cubicBezTo>
                  <a:cubicBezTo>
                    <a:pt x="3144" y="3812"/>
                    <a:pt x="3456" y="3478"/>
                    <a:pt x="3466" y="2915"/>
                  </a:cubicBezTo>
                  <a:cubicBezTo>
                    <a:pt x="3394" y="2760"/>
                    <a:pt x="3287" y="2451"/>
                    <a:pt x="3073" y="2260"/>
                  </a:cubicBezTo>
                  <a:cubicBezTo>
                    <a:pt x="2335" y="1522"/>
                    <a:pt x="1596" y="808"/>
                    <a:pt x="822" y="129"/>
                  </a:cubicBezTo>
                  <a:cubicBezTo>
                    <a:pt x="742" y="48"/>
                    <a:pt x="584" y="0"/>
                    <a:pt x="4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4"/>
            <p:cNvSpPr/>
            <p:nvPr/>
          </p:nvSpPr>
          <p:spPr>
            <a:xfrm>
              <a:off x="7992667" y="341742"/>
              <a:ext cx="99982" cy="101087"/>
            </a:xfrm>
            <a:custGeom>
              <a:avLst/>
              <a:gdLst/>
              <a:ahLst/>
              <a:cxnLst/>
              <a:rect l="l" t="t" r="r" b="b"/>
              <a:pathLst>
                <a:path w="3168" h="3203" extrusionOk="0">
                  <a:moveTo>
                    <a:pt x="597" y="1"/>
                  </a:moveTo>
                  <a:cubicBezTo>
                    <a:pt x="416" y="1"/>
                    <a:pt x="215" y="48"/>
                    <a:pt x="131" y="132"/>
                  </a:cubicBezTo>
                  <a:cubicBezTo>
                    <a:pt x="0" y="287"/>
                    <a:pt x="0" y="715"/>
                    <a:pt x="131" y="918"/>
                  </a:cubicBezTo>
                  <a:cubicBezTo>
                    <a:pt x="584" y="1573"/>
                    <a:pt x="1084" y="2180"/>
                    <a:pt x="1608" y="2775"/>
                  </a:cubicBezTo>
                  <a:cubicBezTo>
                    <a:pt x="1774" y="2966"/>
                    <a:pt x="2060" y="3120"/>
                    <a:pt x="2310" y="3180"/>
                  </a:cubicBezTo>
                  <a:cubicBezTo>
                    <a:pt x="2370" y="3195"/>
                    <a:pt x="2429" y="3203"/>
                    <a:pt x="2486" y="3203"/>
                  </a:cubicBezTo>
                  <a:cubicBezTo>
                    <a:pt x="2867" y="3203"/>
                    <a:pt x="3157" y="2869"/>
                    <a:pt x="3167" y="2382"/>
                  </a:cubicBezTo>
                  <a:cubicBezTo>
                    <a:pt x="3144" y="2299"/>
                    <a:pt x="3108" y="2085"/>
                    <a:pt x="2989" y="1965"/>
                  </a:cubicBezTo>
                  <a:cubicBezTo>
                    <a:pt x="2322" y="1311"/>
                    <a:pt x="1643" y="656"/>
                    <a:pt x="905" y="72"/>
                  </a:cubicBezTo>
                  <a:cubicBezTo>
                    <a:pt x="842" y="24"/>
                    <a:pt x="724" y="1"/>
                    <a:pt x="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4"/>
            <p:cNvSpPr/>
            <p:nvPr/>
          </p:nvSpPr>
          <p:spPr>
            <a:xfrm>
              <a:off x="8188428" y="804998"/>
              <a:ext cx="99225" cy="126240"/>
            </a:xfrm>
            <a:custGeom>
              <a:avLst/>
              <a:gdLst/>
              <a:ahLst/>
              <a:cxnLst/>
              <a:rect l="l" t="t" r="r" b="b"/>
              <a:pathLst>
                <a:path w="3144" h="4000" extrusionOk="0">
                  <a:moveTo>
                    <a:pt x="665" y="0"/>
                  </a:moveTo>
                  <a:cubicBezTo>
                    <a:pt x="565" y="0"/>
                    <a:pt x="458" y="36"/>
                    <a:pt x="346" y="121"/>
                  </a:cubicBezTo>
                  <a:cubicBezTo>
                    <a:pt x="0" y="371"/>
                    <a:pt x="167" y="717"/>
                    <a:pt x="334" y="1014"/>
                  </a:cubicBezTo>
                  <a:cubicBezTo>
                    <a:pt x="822" y="1860"/>
                    <a:pt x="1334" y="2705"/>
                    <a:pt x="1834" y="3538"/>
                  </a:cubicBezTo>
                  <a:cubicBezTo>
                    <a:pt x="1905" y="3646"/>
                    <a:pt x="1989" y="3777"/>
                    <a:pt x="2084" y="3824"/>
                  </a:cubicBezTo>
                  <a:cubicBezTo>
                    <a:pt x="2255" y="3900"/>
                    <a:pt x="2457" y="3999"/>
                    <a:pt x="2617" y="3999"/>
                  </a:cubicBezTo>
                  <a:cubicBezTo>
                    <a:pt x="2656" y="3999"/>
                    <a:pt x="2694" y="3993"/>
                    <a:pt x="2727" y="3979"/>
                  </a:cubicBezTo>
                  <a:cubicBezTo>
                    <a:pt x="2917" y="3896"/>
                    <a:pt x="3025" y="3622"/>
                    <a:pt x="3144" y="3467"/>
                  </a:cubicBezTo>
                  <a:cubicBezTo>
                    <a:pt x="3084" y="3217"/>
                    <a:pt x="3084" y="3050"/>
                    <a:pt x="3001" y="2967"/>
                  </a:cubicBezTo>
                  <a:cubicBezTo>
                    <a:pt x="2417" y="2086"/>
                    <a:pt x="1834" y="1205"/>
                    <a:pt x="1215" y="360"/>
                  </a:cubicBezTo>
                  <a:cubicBezTo>
                    <a:pt x="1076" y="171"/>
                    <a:pt x="886" y="0"/>
                    <a:pt x="6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4"/>
            <p:cNvSpPr/>
            <p:nvPr/>
          </p:nvSpPr>
          <p:spPr>
            <a:xfrm>
              <a:off x="8118904" y="330980"/>
              <a:ext cx="81583" cy="111754"/>
            </a:xfrm>
            <a:custGeom>
              <a:avLst/>
              <a:gdLst/>
              <a:ahLst/>
              <a:cxnLst/>
              <a:rect l="l" t="t" r="r" b="b"/>
              <a:pathLst>
                <a:path w="2585" h="3541" extrusionOk="0">
                  <a:moveTo>
                    <a:pt x="494" y="1"/>
                  </a:moveTo>
                  <a:cubicBezTo>
                    <a:pt x="430" y="1"/>
                    <a:pt x="370" y="10"/>
                    <a:pt x="322" y="32"/>
                  </a:cubicBezTo>
                  <a:cubicBezTo>
                    <a:pt x="156" y="104"/>
                    <a:pt x="84" y="366"/>
                    <a:pt x="1" y="473"/>
                  </a:cubicBezTo>
                  <a:cubicBezTo>
                    <a:pt x="144" y="1759"/>
                    <a:pt x="799" y="2652"/>
                    <a:pt x="1608" y="3426"/>
                  </a:cubicBezTo>
                  <a:cubicBezTo>
                    <a:pt x="1677" y="3501"/>
                    <a:pt x="1831" y="3541"/>
                    <a:pt x="1978" y="3541"/>
                  </a:cubicBezTo>
                  <a:cubicBezTo>
                    <a:pt x="2086" y="3541"/>
                    <a:pt x="2190" y="3519"/>
                    <a:pt x="2251" y="3473"/>
                  </a:cubicBezTo>
                  <a:cubicBezTo>
                    <a:pt x="2418" y="3354"/>
                    <a:pt x="2584" y="3009"/>
                    <a:pt x="2537" y="2830"/>
                  </a:cubicBezTo>
                  <a:cubicBezTo>
                    <a:pt x="2239" y="1795"/>
                    <a:pt x="1834" y="794"/>
                    <a:pt x="918" y="116"/>
                  </a:cubicBezTo>
                  <a:cubicBezTo>
                    <a:pt x="810" y="50"/>
                    <a:pt x="640" y="1"/>
                    <a:pt x="4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4"/>
            <p:cNvSpPr/>
            <p:nvPr/>
          </p:nvSpPr>
          <p:spPr>
            <a:xfrm>
              <a:off x="8764066" y="518347"/>
              <a:ext cx="101876" cy="128165"/>
            </a:xfrm>
            <a:custGeom>
              <a:avLst/>
              <a:gdLst/>
              <a:ahLst/>
              <a:cxnLst/>
              <a:rect l="l" t="t" r="r" b="b"/>
              <a:pathLst>
                <a:path w="3228" h="4061" extrusionOk="0">
                  <a:moveTo>
                    <a:pt x="144" y="1"/>
                  </a:moveTo>
                  <a:cubicBezTo>
                    <a:pt x="132" y="275"/>
                    <a:pt x="1" y="584"/>
                    <a:pt x="96" y="799"/>
                  </a:cubicBezTo>
                  <a:cubicBezTo>
                    <a:pt x="382" y="1370"/>
                    <a:pt x="751" y="1906"/>
                    <a:pt x="1108" y="2442"/>
                  </a:cubicBezTo>
                  <a:cubicBezTo>
                    <a:pt x="1430" y="2918"/>
                    <a:pt x="1727" y="3406"/>
                    <a:pt x="2096" y="3847"/>
                  </a:cubicBezTo>
                  <a:cubicBezTo>
                    <a:pt x="2206" y="3966"/>
                    <a:pt x="2457" y="4060"/>
                    <a:pt x="2654" y="4060"/>
                  </a:cubicBezTo>
                  <a:cubicBezTo>
                    <a:pt x="2693" y="4060"/>
                    <a:pt x="2730" y="4057"/>
                    <a:pt x="2763" y="4049"/>
                  </a:cubicBezTo>
                  <a:cubicBezTo>
                    <a:pt x="2942" y="4025"/>
                    <a:pt x="3073" y="3775"/>
                    <a:pt x="3227" y="3608"/>
                  </a:cubicBezTo>
                  <a:cubicBezTo>
                    <a:pt x="3132" y="3370"/>
                    <a:pt x="3120" y="3192"/>
                    <a:pt x="3001" y="3061"/>
                  </a:cubicBezTo>
                  <a:cubicBezTo>
                    <a:pt x="2299" y="2120"/>
                    <a:pt x="1584" y="1168"/>
                    <a:pt x="846" y="263"/>
                  </a:cubicBezTo>
                  <a:cubicBezTo>
                    <a:pt x="715" y="96"/>
                    <a:pt x="382" y="84"/>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4"/>
            <p:cNvSpPr/>
            <p:nvPr/>
          </p:nvSpPr>
          <p:spPr>
            <a:xfrm>
              <a:off x="7923521" y="1036610"/>
              <a:ext cx="85717" cy="109892"/>
            </a:xfrm>
            <a:custGeom>
              <a:avLst/>
              <a:gdLst/>
              <a:ahLst/>
              <a:cxnLst/>
              <a:rect l="l" t="t" r="r" b="b"/>
              <a:pathLst>
                <a:path w="2716" h="3482" extrusionOk="0">
                  <a:moveTo>
                    <a:pt x="626" y="0"/>
                  </a:moveTo>
                  <a:cubicBezTo>
                    <a:pt x="603" y="0"/>
                    <a:pt x="580" y="3"/>
                    <a:pt x="560" y="9"/>
                  </a:cubicBezTo>
                  <a:cubicBezTo>
                    <a:pt x="322" y="93"/>
                    <a:pt x="179" y="462"/>
                    <a:pt x="1" y="688"/>
                  </a:cubicBezTo>
                  <a:cubicBezTo>
                    <a:pt x="393" y="1843"/>
                    <a:pt x="917" y="2772"/>
                    <a:pt x="1775" y="3427"/>
                  </a:cubicBezTo>
                  <a:cubicBezTo>
                    <a:pt x="1835" y="3464"/>
                    <a:pt x="1930" y="3481"/>
                    <a:pt x="2034" y="3481"/>
                  </a:cubicBezTo>
                  <a:cubicBezTo>
                    <a:pt x="2195" y="3481"/>
                    <a:pt x="2376" y="3439"/>
                    <a:pt x="2477" y="3367"/>
                  </a:cubicBezTo>
                  <a:cubicBezTo>
                    <a:pt x="2644" y="3236"/>
                    <a:pt x="2715" y="2915"/>
                    <a:pt x="2703" y="2688"/>
                  </a:cubicBezTo>
                  <a:cubicBezTo>
                    <a:pt x="2679" y="2474"/>
                    <a:pt x="2537" y="2248"/>
                    <a:pt x="2406" y="2045"/>
                  </a:cubicBezTo>
                  <a:cubicBezTo>
                    <a:pt x="2048" y="1486"/>
                    <a:pt x="1703" y="926"/>
                    <a:pt x="1286" y="402"/>
                  </a:cubicBezTo>
                  <a:cubicBezTo>
                    <a:pt x="1137" y="211"/>
                    <a:pt x="827" y="0"/>
                    <a:pt x="6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4"/>
            <p:cNvSpPr/>
            <p:nvPr/>
          </p:nvSpPr>
          <p:spPr>
            <a:xfrm>
              <a:off x="8133200" y="1090134"/>
              <a:ext cx="88715" cy="109482"/>
            </a:xfrm>
            <a:custGeom>
              <a:avLst/>
              <a:gdLst/>
              <a:ahLst/>
              <a:cxnLst/>
              <a:rect l="l" t="t" r="r" b="b"/>
              <a:pathLst>
                <a:path w="2811" h="3469" extrusionOk="0">
                  <a:moveTo>
                    <a:pt x="503" y="0"/>
                  </a:moveTo>
                  <a:cubicBezTo>
                    <a:pt x="269" y="0"/>
                    <a:pt x="57" y="202"/>
                    <a:pt x="24" y="504"/>
                  </a:cubicBezTo>
                  <a:cubicBezTo>
                    <a:pt x="0" y="683"/>
                    <a:pt x="12" y="897"/>
                    <a:pt x="107" y="1040"/>
                  </a:cubicBezTo>
                  <a:cubicBezTo>
                    <a:pt x="524" y="1731"/>
                    <a:pt x="941" y="2397"/>
                    <a:pt x="1393" y="3040"/>
                  </a:cubicBezTo>
                  <a:cubicBezTo>
                    <a:pt x="1536" y="3219"/>
                    <a:pt x="1786" y="3302"/>
                    <a:pt x="2036" y="3469"/>
                  </a:cubicBezTo>
                  <a:cubicBezTo>
                    <a:pt x="2262" y="3314"/>
                    <a:pt x="2572" y="3231"/>
                    <a:pt x="2643" y="3040"/>
                  </a:cubicBezTo>
                  <a:cubicBezTo>
                    <a:pt x="2751" y="2778"/>
                    <a:pt x="2810" y="2350"/>
                    <a:pt x="2667" y="2171"/>
                  </a:cubicBezTo>
                  <a:cubicBezTo>
                    <a:pt x="2096" y="1457"/>
                    <a:pt x="1477" y="778"/>
                    <a:pt x="822" y="135"/>
                  </a:cubicBezTo>
                  <a:cubicBezTo>
                    <a:pt x="721" y="42"/>
                    <a:pt x="610" y="0"/>
                    <a:pt x="5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4"/>
            <p:cNvSpPr/>
            <p:nvPr/>
          </p:nvSpPr>
          <p:spPr>
            <a:xfrm>
              <a:off x="8383053" y="374847"/>
              <a:ext cx="104116" cy="132741"/>
            </a:xfrm>
            <a:custGeom>
              <a:avLst/>
              <a:gdLst/>
              <a:ahLst/>
              <a:cxnLst/>
              <a:rect l="l" t="t" r="r" b="b"/>
              <a:pathLst>
                <a:path w="3299" h="4206" extrusionOk="0">
                  <a:moveTo>
                    <a:pt x="453" y="0"/>
                  </a:moveTo>
                  <a:cubicBezTo>
                    <a:pt x="207" y="0"/>
                    <a:pt x="10" y="214"/>
                    <a:pt x="1" y="583"/>
                  </a:cubicBezTo>
                  <a:cubicBezTo>
                    <a:pt x="25" y="666"/>
                    <a:pt x="60" y="833"/>
                    <a:pt x="132" y="976"/>
                  </a:cubicBezTo>
                  <a:cubicBezTo>
                    <a:pt x="727" y="1869"/>
                    <a:pt x="1322" y="2786"/>
                    <a:pt x="1977" y="3655"/>
                  </a:cubicBezTo>
                  <a:cubicBezTo>
                    <a:pt x="2168" y="3893"/>
                    <a:pt x="2501" y="4060"/>
                    <a:pt x="2799" y="4191"/>
                  </a:cubicBezTo>
                  <a:cubicBezTo>
                    <a:pt x="2825" y="4201"/>
                    <a:pt x="2856" y="4206"/>
                    <a:pt x="2890" y="4206"/>
                  </a:cubicBezTo>
                  <a:cubicBezTo>
                    <a:pt x="3013" y="4206"/>
                    <a:pt x="3172" y="4144"/>
                    <a:pt x="3227" y="4060"/>
                  </a:cubicBezTo>
                  <a:cubicBezTo>
                    <a:pt x="3299" y="3976"/>
                    <a:pt x="3287" y="3738"/>
                    <a:pt x="3216" y="3631"/>
                  </a:cubicBezTo>
                  <a:cubicBezTo>
                    <a:pt x="2561" y="2595"/>
                    <a:pt x="1870" y="1571"/>
                    <a:pt x="1192" y="547"/>
                  </a:cubicBezTo>
                  <a:cubicBezTo>
                    <a:pt x="1072" y="369"/>
                    <a:pt x="906" y="190"/>
                    <a:pt x="727" y="83"/>
                  </a:cubicBezTo>
                  <a:cubicBezTo>
                    <a:pt x="634" y="27"/>
                    <a:pt x="540" y="0"/>
                    <a:pt x="4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4"/>
            <p:cNvSpPr/>
            <p:nvPr/>
          </p:nvSpPr>
          <p:spPr>
            <a:xfrm>
              <a:off x="8539365" y="520934"/>
              <a:ext cx="99256" cy="128007"/>
            </a:xfrm>
            <a:custGeom>
              <a:avLst/>
              <a:gdLst/>
              <a:ahLst/>
              <a:cxnLst/>
              <a:rect l="l" t="t" r="r" b="b"/>
              <a:pathLst>
                <a:path w="3145" h="4056" extrusionOk="0">
                  <a:moveTo>
                    <a:pt x="833" y="0"/>
                  </a:moveTo>
                  <a:cubicBezTo>
                    <a:pt x="235" y="0"/>
                    <a:pt x="0" y="508"/>
                    <a:pt x="334" y="1026"/>
                  </a:cubicBezTo>
                  <a:cubicBezTo>
                    <a:pt x="882" y="1919"/>
                    <a:pt x="1477" y="2788"/>
                    <a:pt x="2084" y="3657"/>
                  </a:cubicBezTo>
                  <a:cubicBezTo>
                    <a:pt x="2204" y="3824"/>
                    <a:pt x="2418" y="3967"/>
                    <a:pt x="2608" y="4038"/>
                  </a:cubicBezTo>
                  <a:cubicBezTo>
                    <a:pt x="2638" y="4050"/>
                    <a:pt x="2672" y="4055"/>
                    <a:pt x="2709" y="4055"/>
                  </a:cubicBezTo>
                  <a:cubicBezTo>
                    <a:pt x="2821" y="4055"/>
                    <a:pt x="2956" y="4006"/>
                    <a:pt x="3037" y="3943"/>
                  </a:cubicBezTo>
                  <a:cubicBezTo>
                    <a:pt x="3108" y="3860"/>
                    <a:pt x="3144" y="3646"/>
                    <a:pt x="3085" y="3538"/>
                  </a:cubicBezTo>
                  <a:cubicBezTo>
                    <a:pt x="2537" y="2479"/>
                    <a:pt x="1977" y="1443"/>
                    <a:pt x="1382" y="419"/>
                  </a:cubicBezTo>
                  <a:cubicBezTo>
                    <a:pt x="1263" y="205"/>
                    <a:pt x="1013" y="86"/>
                    <a:pt x="894" y="2"/>
                  </a:cubicBezTo>
                  <a:cubicBezTo>
                    <a:pt x="873" y="1"/>
                    <a:pt x="853" y="0"/>
                    <a:pt x="8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4"/>
            <p:cNvSpPr/>
            <p:nvPr/>
          </p:nvSpPr>
          <p:spPr>
            <a:xfrm>
              <a:off x="8003177" y="1236284"/>
              <a:ext cx="108251" cy="110018"/>
            </a:xfrm>
            <a:custGeom>
              <a:avLst/>
              <a:gdLst/>
              <a:ahLst/>
              <a:cxnLst/>
              <a:rect l="l" t="t" r="r" b="b"/>
              <a:pathLst>
                <a:path w="3430" h="3486" extrusionOk="0">
                  <a:moveTo>
                    <a:pt x="587" y="0"/>
                  </a:moveTo>
                  <a:cubicBezTo>
                    <a:pt x="511" y="0"/>
                    <a:pt x="427" y="26"/>
                    <a:pt x="334" y="88"/>
                  </a:cubicBezTo>
                  <a:cubicBezTo>
                    <a:pt x="1" y="326"/>
                    <a:pt x="36" y="743"/>
                    <a:pt x="263" y="981"/>
                  </a:cubicBezTo>
                  <a:cubicBezTo>
                    <a:pt x="989" y="1814"/>
                    <a:pt x="1751" y="2612"/>
                    <a:pt x="2561" y="3362"/>
                  </a:cubicBezTo>
                  <a:cubicBezTo>
                    <a:pt x="2658" y="3447"/>
                    <a:pt x="2765" y="3486"/>
                    <a:pt x="2869" y="3486"/>
                  </a:cubicBezTo>
                  <a:cubicBezTo>
                    <a:pt x="3149" y="3486"/>
                    <a:pt x="3412" y="3206"/>
                    <a:pt x="3430" y="2755"/>
                  </a:cubicBezTo>
                  <a:cubicBezTo>
                    <a:pt x="3334" y="2600"/>
                    <a:pt x="3192" y="2338"/>
                    <a:pt x="2977" y="2124"/>
                  </a:cubicBezTo>
                  <a:cubicBezTo>
                    <a:pt x="2382" y="1517"/>
                    <a:pt x="1739" y="969"/>
                    <a:pt x="1120" y="374"/>
                  </a:cubicBezTo>
                  <a:cubicBezTo>
                    <a:pt x="961" y="207"/>
                    <a:pt x="803" y="0"/>
                    <a:pt x="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4"/>
            <p:cNvSpPr/>
            <p:nvPr/>
          </p:nvSpPr>
          <p:spPr>
            <a:xfrm>
              <a:off x="8251168" y="1049928"/>
              <a:ext cx="88715" cy="99919"/>
            </a:xfrm>
            <a:custGeom>
              <a:avLst/>
              <a:gdLst/>
              <a:ahLst/>
              <a:cxnLst/>
              <a:rect l="l" t="t" r="r" b="b"/>
              <a:pathLst>
                <a:path w="2811" h="3166" extrusionOk="0">
                  <a:moveTo>
                    <a:pt x="590" y="0"/>
                  </a:moveTo>
                  <a:cubicBezTo>
                    <a:pt x="374" y="0"/>
                    <a:pt x="170" y="149"/>
                    <a:pt x="96" y="409"/>
                  </a:cubicBezTo>
                  <a:cubicBezTo>
                    <a:pt x="25" y="647"/>
                    <a:pt x="1" y="980"/>
                    <a:pt x="120" y="1159"/>
                  </a:cubicBezTo>
                  <a:cubicBezTo>
                    <a:pt x="560" y="1802"/>
                    <a:pt x="1049" y="2445"/>
                    <a:pt x="1584" y="3040"/>
                  </a:cubicBezTo>
                  <a:cubicBezTo>
                    <a:pt x="1664" y="3127"/>
                    <a:pt x="1823" y="3165"/>
                    <a:pt x="1987" y="3165"/>
                  </a:cubicBezTo>
                  <a:cubicBezTo>
                    <a:pt x="2115" y="3165"/>
                    <a:pt x="2247" y="3142"/>
                    <a:pt x="2346" y="3100"/>
                  </a:cubicBezTo>
                  <a:cubicBezTo>
                    <a:pt x="2537" y="3028"/>
                    <a:pt x="2656" y="2743"/>
                    <a:pt x="2811" y="2552"/>
                  </a:cubicBezTo>
                  <a:cubicBezTo>
                    <a:pt x="2704" y="2314"/>
                    <a:pt x="2656" y="2088"/>
                    <a:pt x="2537" y="1945"/>
                  </a:cubicBezTo>
                  <a:cubicBezTo>
                    <a:pt x="2037" y="1338"/>
                    <a:pt x="1513" y="742"/>
                    <a:pt x="965" y="171"/>
                  </a:cubicBezTo>
                  <a:cubicBezTo>
                    <a:pt x="853" y="54"/>
                    <a:pt x="719" y="0"/>
                    <a:pt x="5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4"/>
            <p:cNvSpPr/>
            <p:nvPr/>
          </p:nvSpPr>
          <p:spPr>
            <a:xfrm>
              <a:off x="8724617" y="1144984"/>
              <a:ext cx="90609" cy="106357"/>
            </a:xfrm>
            <a:custGeom>
              <a:avLst/>
              <a:gdLst/>
              <a:ahLst/>
              <a:cxnLst/>
              <a:rect l="l" t="t" r="r" b="b"/>
              <a:pathLst>
                <a:path w="2871" h="3370" extrusionOk="0">
                  <a:moveTo>
                    <a:pt x="537" y="1"/>
                  </a:moveTo>
                  <a:cubicBezTo>
                    <a:pt x="447" y="1"/>
                    <a:pt x="365" y="17"/>
                    <a:pt x="310" y="52"/>
                  </a:cubicBezTo>
                  <a:cubicBezTo>
                    <a:pt x="144" y="147"/>
                    <a:pt x="1" y="600"/>
                    <a:pt x="84" y="731"/>
                  </a:cubicBezTo>
                  <a:cubicBezTo>
                    <a:pt x="667" y="1600"/>
                    <a:pt x="1275" y="2457"/>
                    <a:pt x="1977" y="3231"/>
                  </a:cubicBezTo>
                  <a:cubicBezTo>
                    <a:pt x="2063" y="3327"/>
                    <a:pt x="2170" y="3370"/>
                    <a:pt x="2280" y="3370"/>
                  </a:cubicBezTo>
                  <a:cubicBezTo>
                    <a:pt x="2566" y="3370"/>
                    <a:pt x="2870" y="3082"/>
                    <a:pt x="2870" y="2695"/>
                  </a:cubicBezTo>
                  <a:cubicBezTo>
                    <a:pt x="2858" y="2636"/>
                    <a:pt x="2834" y="2481"/>
                    <a:pt x="2763" y="2398"/>
                  </a:cubicBezTo>
                  <a:cubicBezTo>
                    <a:pt x="2203" y="1636"/>
                    <a:pt x="1632" y="886"/>
                    <a:pt x="1025" y="171"/>
                  </a:cubicBezTo>
                  <a:cubicBezTo>
                    <a:pt x="937" y="67"/>
                    <a:pt x="720"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4"/>
            <p:cNvSpPr/>
            <p:nvPr/>
          </p:nvSpPr>
          <p:spPr>
            <a:xfrm>
              <a:off x="8707701" y="750148"/>
              <a:ext cx="102254" cy="104905"/>
            </a:xfrm>
            <a:custGeom>
              <a:avLst/>
              <a:gdLst/>
              <a:ahLst/>
              <a:cxnLst/>
              <a:rect l="l" t="t" r="r" b="b"/>
              <a:pathLst>
                <a:path w="3240" h="3324" extrusionOk="0">
                  <a:moveTo>
                    <a:pt x="502" y="0"/>
                  </a:moveTo>
                  <a:cubicBezTo>
                    <a:pt x="448" y="0"/>
                    <a:pt x="399" y="8"/>
                    <a:pt x="358" y="26"/>
                  </a:cubicBezTo>
                  <a:cubicBezTo>
                    <a:pt x="1" y="204"/>
                    <a:pt x="96" y="597"/>
                    <a:pt x="299" y="847"/>
                  </a:cubicBezTo>
                  <a:cubicBezTo>
                    <a:pt x="811" y="1550"/>
                    <a:pt x="1370" y="2240"/>
                    <a:pt x="1930" y="2931"/>
                  </a:cubicBezTo>
                  <a:cubicBezTo>
                    <a:pt x="2061" y="3074"/>
                    <a:pt x="2239" y="3217"/>
                    <a:pt x="2418" y="3288"/>
                  </a:cubicBezTo>
                  <a:cubicBezTo>
                    <a:pt x="2486" y="3312"/>
                    <a:pt x="2554" y="3324"/>
                    <a:pt x="2620" y="3324"/>
                  </a:cubicBezTo>
                  <a:cubicBezTo>
                    <a:pt x="2948" y="3324"/>
                    <a:pt x="3229" y="3039"/>
                    <a:pt x="3239" y="2574"/>
                  </a:cubicBezTo>
                  <a:cubicBezTo>
                    <a:pt x="3156" y="2419"/>
                    <a:pt x="3037" y="2157"/>
                    <a:pt x="2835" y="1967"/>
                  </a:cubicBezTo>
                  <a:cubicBezTo>
                    <a:pt x="2275" y="1371"/>
                    <a:pt x="1727" y="776"/>
                    <a:pt x="1108" y="240"/>
                  </a:cubicBezTo>
                  <a:cubicBezTo>
                    <a:pt x="968" y="109"/>
                    <a:pt x="702" y="0"/>
                    <a:pt x="5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4"/>
            <p:cNvSpPr/>
            <p:nvPr/>
          </p:nvSpPr>
          <p:spPr>
            <a:xfrm>
              <a:off x="8251547" y="346034"/>
              <a:ext cx="93607" cy="110365"/>
            </a:xfrm>
            <a:custGeom>
              <a:avLst/>
              <a:gdLst/>
              <a:ahLst/>
              <a:cxnLst/>
              <a:rect l="l" t="t" r="r" b="b"/>
              <a:pathLst>
                <a:path w="2966" h="3497" extrusionOk="0">
                  <a:moveTo>
                    <a:pt x="713" y="1"/>
                  </a:moveTo>
                  <a:cubicBezTo>
                    <a:pt x="601" y="1"/>
                    <a:pt x="482" y="39"/>
                    <a:pt x="358" y="127"/>
                  </a:cubicBezTo>
                  <a:cubicBezTo>
                    <a:pt x="1" y="377"/>
                    <a:pt x="25" y="734"/>
                    <a:pt x="239" y="1056"/>
                  </a:cubicBezTo>
                  <a:cubicBezTo>
                    <a:pt x="667" y="1758"/>
                    <a:pt x="1096" y="2449"/>
                    <a:pt x="1560" y="3115"/>
                  </a:cubicBezTo>
                  <a:cubicBezTo>
                    <a:pt x="1691" y="3306"/>
                    <a:pt x="1953" y="3413"/>
                    <a:pt x="2072" y="3496"/>
                  </a:cubicBezTo>
                  <a:cubicBezTo>
                    <a:pt x="2668" y="3496"/>
                    <a:pt x="2965" y="3068"/>
                    <a:pt x="2703" y="2651"/>
                  </a:cubicBezTo>
                  <a:cubicBezTo>
                    <a:pt x="2263" y="1877"/>
                    <a:pt x="1775" y="1103"/>
                    <a:pt x="1263" y="365"/>
                  </a:cubicBezTo>
                  <a:cubicBezTo>
                    <a:pt x="1128" y="151"/>
                    <a:pt x="936" y="1"/>
                    <a:pt x="7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4"/>
            <p:cNvSpPr/>
            <p:nvPr/>
          </p:nvSpPr>
          <p:spPr>
            <a:xfrm>
              <a:off x="8623912" y="1331845"/>
              <a:ext cx="84581" cy="100108"/>
            </a:xfrm>
            <a:custGeom>
              <a:avLst/>
              <a:gdLst/>
              <a:ahLst/>
              <a:cxnLst/>
              <a:rect l="l" t="t" r="r" b="b"/>
              <a:pathLst>
                <a:path w="2680" h="3172" extrusionOk="0">
                  <a:moveTo>
                    <a:pt x="510" y="1"/>
                  </a:moveTo>
                  <a:cubicBezTo>
                    <a:pt x="388" y="1"/>
                    <a:pt x="269" y="25"/>
                    <a:pt x="227" y="72"/>
                  </a:cubicBezTo>
                  <a:cubicBezTo>
                    <a:pt x="96" y="227"/>
                    <a:pt x="1" y="572"/>
                    <a:pt x="96" y="715"/>
                  </a:cubicBezTo>
                  <a:cubicBezTo>
                    <a:pt x="501" y="1489"/>
                    <a:pt x="953" y="2263"/>
                    <a:pt x="1465" y="2977"/>
                  </a:cubicBezTo>
                  <a:cubicBezTo>
                    <a:pt x="1553" y="3101"/>
                    <a:pt x="1810" y="3172"/>
                    <a:pt x="2029" y="3172"/>
                  </a:cubicBezTo>
                  <a:cubicBezTo>
                    <a:pt x="2107" y="3172"/>
                    <a:pt x="2180" y="3163"/>
                    <a:pt x="2239" y="3144"/>
                  </a:cubicBezTo>
                  <a:cubicBezTo>
                    <a:pt x="2430" y="3085"/>
                    <a:pt x="2549" y="2775"/>
                    <a:pt x="2680" y="2596"/>
                  </a:cubicBezTo>
                  <a:cubicBezTo>
                    <a:pt x="2573" y="2299"/>
                    <a:pt x="2561" y="2073"/>
                    <a:pt x="2453" y="1918"/>
                  </a:cubicBezTo>
                  <a:cubicBezTo>
                    <a:pt x="1918" y="1287"/>
                    <a:pt x="1382" y="656"/>
                    <a:pt x="810" y="72"/>
                  </a:cubicBezTo>
                  <a:cubicBezTo>
                    <a:pt x="757" y="25"/>
                    <a:pt x="632" y="1"/>
                    <a:pt x="5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4"/>
            <p:cNvSpPr/>
            <p:nvPr/>
          </p:nvSpPr>
          <p:spPr>
            <a:xfrm>
              <a:off x="7749536" y="1141323"/>
              <a:ext cx="95879" cy="86853"/>
            </a:xfrm>
            <a:custGeom>
              <a:avLst/>
              <a:gdLst/>
              <a:ahLst/>
              <a:cxnLst/>
              <a:rect l="l" t="t" r="r" b="b"/>
              <a:pathLst>
                <a:path w="3038" h="2752" extrusionOk="0">
                  <a:moveTo>
                    <a:pt x="730" y="1"/>
                  </a:moveTo>
                  <a:cubicBezTo>
                    <a:pt x="546" y="1"/>
                    <a:pt x="310" y="73"/>
                    <a:pt x="203" y="180"/>
                  </a:cubicBezTo>
                  <a:cubicBezTo>
                    <a:pt x="60" y="323"/>
                    <a:pt x="1" y="763"/>
                    <a:pt x="96" y="906"/>
                  </a:cubicBezTo>
                  <a:cubicBezTo>
                    <a:pt x="513" y="1490"/>
                    <a:pt x="1013" y="2025"/>
                    <a:pt x="1501" y="2549"/>
                  </a:cubicBezTo>
                  <a:cubicBezTo>
                    <a:pt x="1632" y="2680"/>
                    <a:pt x="1858" y="2704"/>
                    <a:pt x="1965" y="2752"/>
                  </a:cubicBezTo>
                  <a:cubicBezTo>
                    <a:pt x="2680" y="2752"/>
                    <a:pt x="3037" y="2073"/>
                    <a:pt x="2620" y="1549"/>
                  </a:cubicBezTo>
                  <a:cubicBezTo>
                    <a:pt x="2144" y="966"/>
                    <a:pt x="1525" y="490"/>
                    <a:pt x="930" y="49"/>
                  </a:cubicBezTo>
                  <a:cubicBezTo>
                    <a:pt x="885" y="16"/>
                    <a:pt x="813" y="1"/>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4"/>
            <p:cNvSpPr/>
            <p:nvPr/>
          </p:nvSpPr>
          <p:spPr>
            <a:xfrm>
              <a:off x="8365033" y="885095"/>
              <a:ext cx="85338" cy="96984"/>
            </a:xfrm>
            <a:custGeom>
              <a:avLst/>
              <a:gdLst/>
              <a:ahLst/>
              <a:cxnLst/>
              <a:rect l="l" t="t" r="r" b="b"/>
              <a:pathLst>
                <a:path w="2704" h="3073" extrusionOk="0">
                  <a:moveTo>
                    <a:pt x="631" y="1"/>
                  </a:moveTo>
                  <a:cubicBezTo>
                    <a:pt x="576" y="1"/>
                    <a:pt x="531" y="11"/>
                    <a:pt x="500" y="36"/>
                  </a:cubicBezTo>
                  <a:cubicBezTo>
                    <a:pt x="274" y="203"/>
                    <a:pt x="0" y="691"/>
                    <a:pt x="96" y="822"/>
                  </a:cubicBezTo>
                  <a:cubicBezTo>
                    <a:pt x="596" y="1584"/>
                    <a:pt x="1131" y="2334"/>
                    <a:pt x="1786" y="2953"/>
                  </a:cubicBezTo>
                  <a:cubicBezTo>
                    <a:pt x="1874" y="3035"/>
                    <a:pt x="1975" y="3073"/>
                    <a:pt x="2076" y="3073"/>
                  </a:cubicBezTo>
                  <a:cubicBezTo>
                    <a:pt x="2385" y="3073"/>
                    <a:pt x="2703" y="2723"/>
                    <a:pt x="2703" y="2239"/>
                  </a:cubicBezTo>
                  <a:cubicBezTo>
                    <a:pt x="2620" y="2108"/>
                    <a:pt x="2536" y="1834"/>
                    <a:pt x="2370" y="1620"/>
                  </a:cubicBezTo>
                  <a:cubicBezTo>
                    <a:pt x="2013" y="1143"/>
                    <a:pt x="1655" y="667"/>
                    <a:pt x="1239" y="250"/>
                  </a:cubicBezTo>
                  <a:cubicBezTo>
                    <a:pt x="1101" y="122"/>
                    <a:pt x="815" y="1"/>
                    <a:pt x="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4"/>
            <p:cNvSpPr/>
            <p:nvPr/>
          </p:nvSpPr>
          <p:spPr>
            <a:xfrm>
              <a:off x="7946055" y="450431"/>
              <a:ext cx="84202" cy="100992"/>
            </a:xfrm>
            <a:custGeom>
              <a:avLst/>
              <a:gdLst/>
              <a:ahLst/>
              <a:cxnLst/>
              <a:rect l="l" t="t" r="r" b="b"/>
              <a:pathLst>
                <a:path w="2668" h="3200" extrusionOk="0">
                  <a:moveTo>
                    <a:pt x="660" y="1"/>
                  </a:moveTo>
                  <a:cubicBezTo>
                    <a:pt x="461" y="1"/>
                    <a:pt x="207" y="70"/>
                    <a:pt x="108" y="188"/>
                  </a:cubicBezTo>
                  <a:cubicBezTo>
                    <a:pt x="1" y="343"/>
                    <a:pt x="1" y="700"/>
                    <a:pt x="108" y="879"/>
                  </a:cubicBezTo>
                  <a:cubicBezTo>
                    <a:pt x="418" y="1438"/>
                    <a:pt x="775" y="1974"/>
                    <a:pt x="1156" y="2498"/>
                  </a:cubicBezTo>
                  <a:cubicBezTo>
                    <a:pt x="1334" y="2748"/>
                    <a:pt x="1573" y="2986"/>
                    <a:pt x="1834" y="3129"/>
                  </a:cubicBezTo>
                  <a:cubicBezTo>
                    <a:pt x="1931" y="3178"/>
                    <a:pt x="2027" y="3200"/>
                    <a:pt x="2117" y="3200"/>
                  </a:cubicBezTo>
                  <a:cubicBezTo>
                    <a:pt x="2425" y="3200"/>
                    <a:pt x="2668" y="2938"/>
                    <a:pt x="2668" y="2570"/>
                  </a:cubicBezTo>
                  <a:cubicBezTo>
                    <a:pt x="2668" y="2058"/>
                    <a:pt x="1299" y="117"/>
                    <a:pt x="775" y="10"/>
                  </a:cubicBezTo>
                  <a:cubicBezTo>
                    <a:pt x="740" y="4"/>
                    <a:pt x="701" y="1"/>
                    <a:pt x="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4"/>
            <p:cNvSpPr/>
            <p:nvPr/>
          </p:nvSpPr>
          <p:spPr>
            <a:xfrm>
              <a:off x="8311667" y="1483076"/>
              <a:ext cx="88336" cy="82908"/>
            </a:xfrm>
            <a:custGeom>
              <a:avLst/>
              <a:gdLst/>
              <a:ahLst/>
              <a:cxnLst/>
              <a:rect l="l" t="t" r="r" b="b"/>
              <a:pathLst>
                <a:path w="2799" h="2627" extrusionOk="0">
                  <a:moveTo>
                    <a:pt x="698" y="0"/>
                  </a:moveTo>
                  <a:cubicBezTo>
                    <a:pt x="519" y="0"/>
                    <a:pt x="340" y="42"/>
                    <a:pt x="263" y="126"/>
                  </a:cubicBezTo>
                  <a:cubicBezTo>
                    <a:pt x="108" y="317"/>
                    <a:pt x="1" y="840"/>
                    <a:pt x="132" y="1007"/>
                  </a:cubicBezTo>
                  <a:cubicBezTo>
                    <a:pt x="596" y="1567"/>
                    <a:pt x="1120" y="2103"/>
                    <a:pt x="1715" y="2519"/>
                  </a:cubicBezTo>
                  <a:cubicBezTo>
                    <a:pt x="1823" y="2593"/>
                    <a:pt x="1939" y="2627"/>
                    <a:pt x="2053" y="2627"/>
                  </a:cubicBezTo>
                  <a:cubicBezTo>
                    <a:pt x="2419" y="2627"/>
                    <a:pt x="2771" y="2280"/>
                    <a:pt x="2799" y="1781"/>
                  </a:cubicBezTo>
                  <a:cubicBezTo>
                    <a:pt x="2751" y="1674"/>
                    <a:pt x="2692" y="1436"/>
                    <a:pt x="2549" y="1281"/>
                  </a:cubicBezTo>
                  <a:cubicBezTo>
                    <a:pt x="2084" y="864"/>
                    <a:pt x="1620" y="436"/>
                    <a:pt x="1096" y="90"/>
                  </a:cubicBezTo>
                  <a:cubicBezTo>
                    <a:pt x="1003" y="30"/>
                    <a:pt x="851" y="0"/>
                    <a:pt x="6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4"/>
            <p:cNvSpPr/>
            <p:nvPr/>
          </p:nvSpPr>
          <p:spPr>
            <a:xfrm>
              <a:off x="8248548" y="1318717"/>
              <a:ext cx="89473" cy="91745"/>
            </a:xfrm>
            <a:custGeom>
              <a:avLst/>
              <a:gdLst/>
              <a:ahLst/>
              <a:cxnLst/>
              <a:rect l="l" t="t" r="r" b="b"/>
              <a:pathLst>
                <a:path w="2835" h="2907" extrusionOk="0">
                  <a:moveTo>
                    <a:pt x="215" y="0"/>
                  </a:moveTo>
                  <a:cubicBezTo>
                    <a:pt x="179" y="274"/>
                    <a:pt x="0" y="631"/>
                    <a:pt x="120" y="798"/>
                  </a:cubicBezTo>
                  <a:cubicBezTo>
                    <a:pt x="584" y="1488"/>
                    <a:pt x="1108" y="2167"/>
                    <a:pt x="1667" y="2786"/>
                  </a:cubicBezTo>
                  <a:cubicBezTo>
                    <a:pt x="1740" y="2866"/>
                    <a:pt x="1911" y="2906"/>
                    <a:pt x="2079" y="2906"/>
                  </a:cubicBezTo>
                  <a:cubicBezTo>
                    <a:pt x="2185" y="2906"/>
                    <a:pt x="2291" y="2890"/>
                    <a:pt x="2370" y="2858"/>
                  </a:cubicBezTo>
                  <a:cubicBezTo>
                    <a:pt x="2548" y="2786"/>
                    <a:pt x="2667" y="2536"/>
                    <a:pt x="2834" y="2322"/>
                  </a:cubicBezTo>
                  <a:cubicBezTo>
                    <a:pt x="2667" y="2036"/>
                    <a:pt x="2584" y="1774"/>
                    <a:pt x="2406" y="1584"/>
                  </a:cubicBezTo>
                  <a:cubicBezTo>
                    <a:pt x="1953" y="1096"/>
                    <a:pt x="1489" y="619"/>
                    <a:pt x="989" y="179"/>
                  </a:cubicBezTo>
                  <a:cubicBezTo>
                    <a:pt x="810" y="36"/>
                    <a:pt x="477" y="6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4"/>
            <p:cNvSpPr/>
            <p:nvPr/>
          </p:nvSpPr>
          <p:spPr>
            <a:xfrm>
              <a:off x="8582601" y="1071830"/>
              <a:ext cx="91713" cy="94743"/>
            </a:xfrm>
            <a:custGeom>
              <a:avLst/>
              <a:gdLst/>
              <a:ahLst/>
              <a:cxnLst/>
              <a:rect l="l" t="t" r="r" b="b"/>
              <a:pathLst>
                <a:path w="2906" h="3002" extrusionOk="0">
                  <a:moveTo>
                    <a:pt x="167" y="1"/>
                  </a:moveTo>
                  <a:cubicBezTo>
                    <a:pt x="131" y="239"/>
                    <a:pt x="0" y="548"/>
                    <a:pt x="107" y="679"/>
                  </a:cubicBezTo>
                  <a:cubicBezTo>
                    <a:pt x="631" y="1394"/>
                    <a:pt x="1191" y="2072"/>
                    <a:pt x="1762" y="2739"/>
                  </a:cubicBezTo>
                  <a:cubicBezTo>
                    <a:pt x="1857" y="2858"/>
                    <a:pt x="2072" y="2882"/>
                    <a:pt x="2322" y="3001"/>
                  </a:cubicBezTo>
                  <a:cubicBezTo>
                    <a:pt x="2500" y="2858"/>
                    <a:pt x="2786" y="2739"/>
                    <a:pt x="2846" y="2549"/>
                  </a:cubicBezTo>
                  <a:cubicBezTo>
                    <a:pt x="2905" y="2322"/>
                    <a:pt x="2834" y="1965"/>
                    <a:pt x="2679" y="1799"/>
                  </a:cubicBezTo>
                  <a:cubicBezTo>
                    <a:pt x="2119" y="1203"/>
                    <a:pt x="1500" y="632"/>
                    <a:pt x="869" y="108"/>
                  </a:cubicBezTo>
                  <a:cubicBezTo>
                    <a:pt x="758" y="13"/>
                    <a:pt x="589" y="7"/>
                    <a:pt x="418" y="7"/>
                  </a:cubicBezTo>
                  <a:cubicBezTo>
                    <a:pt x="396" y="7"/>
                    <a:pt x="375" y="7"/>
                    <a:pt x="354" y="7"/>
                  </a:cubicBezTo>
                  <a:cubicBezTo>
                    <a:pt x="290" y="7"/>
                    <a:pt x="226" y="7"/>
                    <a:pt x="1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4"/>
            <p:cNvSpPr/>
            <p:nvPr/>
          </p:nvSpPr>
          <p:spPr>
            <a:xfrm>
              <a:off x="7831464" y="777668"/>
              <a:ext cx="89189" cy="95627"/>
            </a:xfrm>
            <a:custGeom>
              <a:avLst/>
              <a:gdLst/>
              <a:ahLst/>
              <a:cxnLst/>
              <a:rect l="l" t="t" r="r" b="b"/>
              <a:pathLst>
                <a:path w="2826" h="3030" extrusionOk="0">
                  <a:moveTo>
                    <a:pt x="460" y="1"/>
                  </a:moveTo>
                  <a:cubicBezTo>
                    <a:pt x="389" y="1"/>
                    <a:pt x="320" y="9"/>
                    <a:pt x="262" y="23"/>
                  </a:cubicBezTo>
                  <a:cubicBezTo>
                    <a:pt x="155" y="47"/>
                    <a:pt x="1" y="392"/>
                    <a:pt x="48" y="511"/>
                  </a:cubicBezTo>
                  <a:cubicBezTo>
                    <a:pt x="405" y="1464"/>
                    <a:pt x="977" y="2321"/>
                    <a:pt x="1810" y="2916"/>
                  </a:cubicBezTo>
                  <a:cubicBezTo>
                    <a:pt x="1914" y="2994"/>
                    <a:pt x="2028" y="3029"/>
                    <a:pt x="2140" y="3029"/>
                  </a:cubicBezTo>
                  <a:cubicBezTo>
                    <a:pt x="2491" y="3029"/>
                    <a:pt x="2826" y="2686"/>
                    <a:pt x="2798" y="2226"/>
                  </a:cubicBezTo>
                  <a:cubicBezTo>
                    <a:pt x="2739" y="2118"/>
                    <a:pt x="2679" y="1904"/>
                    <a:pt x="2548" y="1773"/>
                  </a:cubicBezTo>
                  <a:cubicBezTo>
                    <a:pt x="2013" y="1214"/>
                    <a:pt x="1477" y="654"/>
                    <a:pt x="893" y="142"/>
                  </a:cubicBezTo>
                  <a:cubicBezTo>
                    <a:pt x="802" y="42"/>
                    <a:pt x="624" y="1"/>
                    <a:pt x="4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4"/>
            <p:cNvSpPr/>
            <p:nvPr/>
          </p:nvSpPr>
          <p:spPr>
            <a:xfrm>
              <a:off x="8045655" y="594246"/>
              <a:ext cx="90956" cy="110239"/>
            </a:xfrm>
            <a:custGeom>
              <a:avLst/>
              <a:gdLst/>
              <a:ahLst/>
              <a:cxnLst/>
              <a:rect l="l" t="t" r="r" b="b"/>
              <a:pathLst>
                <a:path w="2882" h="3493" extrusionOk="0">
                  <a:moveTo>
                    <a:pt x="36" y="1"/>
                  </a:moveTo>
                  <a:lnTo>
                    <a:pt x="36" y="1"/>
                  </a:lnTo>
                  <a:cubicBezTo>
                    <a:pt x="48" y="239"/>
                    <a:pt x="0" y="513"/>
                    <a:pt x="107" y="691"/>
                  </a:cubicBezTo>
                  <a:cubicBezTo>
                    <a:pt x="572" y="1465"/>
                    <a:pt x="1072" y="2215"/>
                    <a:pt x="1596" y="2954"/>
                  </a:cubicBezTo>
                  <a:cubicBezTo>
                    <a:pt x="1726" y="3156"/>
                    <a:pt x="1905" y="3335"/>
                    <a:pt x="2119" y="3430"/>
                  </a:cubicBezTo>
                  <a:cubicBezTo>
                    <a:pt x="2202" y="3472"/>
                    <a:pt x="2285" y="3492"/>
                    <a:pt x="2365" y="3492"/>
                  </a:cubicBezTo>
                  <a:cubicBezTo>
                    <a:pt x="2644" y="3492"/>
                    <a:pt x="2881" y="3250"/>
                    <a:pt x="2881" y="2870"/>
                  </a:cubicBezTo>
                  <a:cubicBezTo>
                    <a:pt x="2834" y="2763"/>
                    <a:pt x="2798" y="2561"/>
                    <a:pt x="2703" y="2442"/>
                  </a:cubicBezTo>
                  <a:cubicBezTo>
                    <a:pt x="2048" y="1668"/>
                    <a:pt x="1405" y="894"/>
                    <a:pt x="703" y="144"/>
                  </a:cubicBezTo>
                  <a:cubicBezTo>
                    <a:pt x="572" y="1"/>
                    <a:pt x="262" y="37"/>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4"/>
            <p:cNvSpPr/>
            <p:nvPr/>
          </p:nvSpPr>
          <p:spPr>
            <a:xfrm>
              <a:off x="8332338" y="586546"/>
              <a:ext cx="64666" cy="110807"/>
            </a:xfrm>
            <a:custGeom>
              <a:avLst/>
              <a:gdLst/>
              <a:ahLst/>
              <a:cxnLst/>
              <a:rect l="l" t="t" r="r" b="b"/>
              <a:pathLst>
                <a:path w="2049" h="3511" extrusionOk="0">
                  <a:moveTo>
                    <a:pt x="470" y="0"/>
                  </a:moveTo>
                  <a:cubicBezTo>
                    <a:pt x="451" y="0"/>
                    <a:pt x="434" y="2"/>
                    <a:pt x="417" y="7"/>
                  </a:cubicBezTo>
                  <a:cubicBezTo>
                    <a:pt x="239" y="43"/>
                    <a:pt x="120" y="376"/>
                    <a:pt x="1" y="554"/>
                  </a:cubicBezTo>
                  <a:cubicBezTo>
                    <a:pt x="203" y="1388"/>
                    <a:pt x="358" y="2102"/>
                    <a:pt x="548" y="2817"/>
                  </a:cubicBezTo>
                  <a:cubicBezTo>
                    <a:pt x="644" y="3187"/>
                    <a:pt x="833" y="3511"/>
                    <a:pt x="1234" y="3511"/>
                  </a:cubicBezTo>
                  <a:cubicBezTo>
                    <a:pt x="1284" y="3511"/>
                    <a:pt x="1337" y="3506"/>
                    <a:pt x="1394" y="3495"/>
                  </a:cubicBezTo>
                  <a:cubicBezTo>
                    <a:pt x="1810" y="3436"/>
                    <a:pt x="2048" y="2948"/>
                    <a:pt x="1870" y="2424"/>
                  </a:cubicBezTo>
                  <a:cubicBezTo>
                    <a:pt x="1632" y="1733"/>
                    <a:pt x="1370" y="1031"/>
                    <a:pt x="1036" y="376"/>
                  </a:cubicBezTo>
                  <a:cubicBezTo>
                    <a:pt x="950" y="203"/>
                    <a:pt x="657"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4"/>
            <p:cNvSpPr/>
            <p:nvPr/>
          </p:nvSpPr>
          <p:spPr>
            <a:xfrm>
              <a:off x="8393973" y="546592"/>
              <a:ext cx="74040" cy="97552"/>
            </a:xfrm>
            <a:custGeom>
              <a:avLst/>
              <a:gdLst/>
              <a:ahLst/>
              <a:cxnLst/>
              <a:rect l="l" t="t" r="r" b="b"/>
              <a:pathLst>
                <a:path w="2346" h="3091" extrusionOk="0">
                  <a:moveTo>
                    <a:pt x="509" y="1"/>
                  </a:moveTo>
                  <a:cubicBezTo>
                    <a:pt x="243" y="1"/>
                    <a:pt x="8" y="234"/>
                    <a:pt x="0" y="582"/>
                  </a:cubicBezTo>
                  <a:cubicBezTo>
                    <a:pt x="0" y="630"/>
                    <a:pt x="0" y="701"/>
                    <a:pt x="24" y="749"/>
                  </a:cubicBezTo>
                  <a:cubicBezTo>
                    <a:pt x="417" y="1475"/>
                    <a:pt x="774" y="2213"/>
                    <a:pt x="1227" y="2904"/>
                  </a:cubicBezTo>
                  <a:cubicBezTo>
                    <a:pt x="1307" y="3016"/>
                    <a:pt x="1577" y="3091"/>
                    <a:pt x="1792" y="3091"/>
                  </a:cubicBezTo>
                  <a:cubicBezTo>
                    <a:pt x="1895" y="3091"/>
                    <a:pt x="1986" y="3074"/>
                    <a:pt x="2036" y="3035"/>
                  </a:cubicBezTo>
                  <a:cubicBezTo>
                    <a:pt x="2227" y="2880"/>
                    <a:pt x="2346" y="2440"/>
                    <a:pt x="2286" y="2190"/>
                  </a:cubicBezTo>
                  <a:cubicBezTo>
                    <a:pt x="2203" y="1820"/>
                    <a:pt x="1929" y="1463"/>
                    <a:pt x="1703" y="1130"/>
                  </a:cubicBezTo>
                  <a:cubicBezTo>
                    <a:pt x="1453" y="773"/>
                    <a:pt x="1191" y="416"/>
                    <a:pt x="857" y="142"/>
                  </a:cubicBezTo>
                  <a:cubicBezTo>
                    <a:pt x="746" y="44"/>
                    <a:pt x="624" y="1"/>
                    <a:pt x="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4"/>
            <p:cNvSpPr/>
            <p:nvPr/>
          </p:nvSpPr>
          <p:spPr>
            <a:xfrm>
              <a:off x="8430423" y="217809"/>
              <a:ext cx="80794" cy="100392"/>
            </a:xfrm>
            <a:custGeom>
              <a:avLst/>
              <a:gdLst/>
              <a:ahLst/>
              <a:cxnLst/>
              <a:rect l="l" t="t" r="r" b="b"/>
              <a:pathLst>
                <a:path w="2560" h="3181" extrusionOk="0">
                  <a:moveTo>
                    <a:pt x="512" y="1"/>
                  </a:moveTo>
                  <a:cubicBezTo>
                    <a:pt x="366" y="1"/>
                    <a:pt x="227" y="26"/>
                    <a:pt x="131" y="94"/>
                  </a:cubicBezTo>
                  <a:cubicBezTo>
                    <a:pt x="12" y="189"/>
                    <a:pt x="0" y="547"/>
                    <a:pt x="72" y="737"/>
                  </a:cubicBezTo>
                  <a:cubicBezTo>
                    <a:pt x="250" y="1130"/>
                    <a:pt x="512" y="1511"/>
                    <a:pt x="750" y="1880"/>
                  </a:cubicBezTo>
                  <a:cubicBezTo>
                    <a:pt x="988" y="2249"/>
                    <a:pt x="1179" y="2654"/>
                    <a:pt x="1476" y="2975"/>
                  </a:cubicBezTo>
                  <a:cubicBezTo>
                    <a:pt x="1590" y="3108"/>
                    <a:pt x="1825" y="3180"/>
                    <a:pt x="2017" y="3180"/>
                  </a:cubicBezTo>
                  <a:cubicBezTo>
                    <a:pt x="2067" y="3180"/>
                    <a:pt x="2114" y="3176"/>
                    <a:pt x="2155" y="3166"/>
                  </a:cubicBezTo>
                  <a:cubicBezTo>
                    <a:pt x="2322" y="3130"/>
                    <a:pt x="2441" y="2856"/>
                    <a:pt x="2560" y="2725"/>
                  </a:cubicBezTo>
                  <a:cubicBezTo>
                    <a:pt x="2488" y="2523"/>
                    <a:pt x="2488" y="2404"/>
                    <a:pt x="2441" y="2309"/>
                  </a:cubicBezTo>
                  <a:cubicBezTo>
                    <a:pt x="2060" y="1654"/>
                    <a:pt x="1667" y="1011"/>
                    <a:pt x="1250" y="380"/>
                  </a:cubicBezTo>
                  <a:cubicBezTo>
                    <a:pt x="1167" y="225"/>
                    <a:pt x="1000" y="58"/>
                    <a:pt x="834" y="35"/>
                  </a:cubicBezTo>
                  <a:cubicBezTo>
                    <a:pt x="732" y="14"/>
                    <a:pt x="620" y="1"/>
                    <a:pt x="5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4"/>
            <p:cNvSpPr/>
            <p:nvPr/>
          </p:nvSpPr>
          <p:spPr>
            <a:xfrm>
              <a:off x="8707102" y="1295395"/>
              <a:ext cx="79941" cy="87863"/>
            </a:xfrm>
            <a:custGeom>
              <a:avLst/>
              <a:gdLst/>
              <a:ahLst/>
              <a:cxnLst/>
              <a:rect l="l" t="t" r="r" b="b"/>
              <a:pathLst>
                <a:path w="2533" h="2784" extrusionOk="0">
                  <a:moveTo>
                    <a:pt x="704" y="0"/>
                  </a:moveTo>
                  <a:cubicBezTo>
                    <a:pt x="294" y="0"/>
                    <a:pt x="1" y="372"/>
                    <a:pt x="198" y="799"/>
                  </a:cubicBezTo>
                  <a:cubicBezTo>
                    <a:pt x="508" y="1442"/>
                    <a:pt x="913" y="2049"/>
                    <a:pt x="1341" y="2620"/>
                  </a:cubicBezTo>
                  <a:cubicBezTo>
                    <a:pt x="1424" y="2728"/>
                    <a:pt x="1651" y="2784"/>
                    <a:pt x="1849" y="2784"/>
                  </a:cubicBezTo>
                  <a:cubicBezTo>
                    <a:pt x="1936" y="2784"/>
                    <a:pt x="2018" y="2773"/>
                    <a:pt x="2080" y="2751"/>
                  </a:cubicBezTo>
                  <a:cubicBezTo>
                    <a:pt x="2294" y="2680"/>
                    <a:pt x="2425" y="2382"/>
                    <a:pt x="2520" y="2275"/>
                  </a:cubicBezTo>
                  <a:cubicBezTo>
                    <a:pt x="2532" y="1584"/>
                    <a:pt x="1413" y="168"/>
                    <a:pt x="889" y="25"/>
                  </a:cubicBezTo>
                  <a:cubicBezTo>
                    <a:pt x="826" y="8"/>
                    <a:pt x="764" y="0"/>
                    <a:pt x="7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4"/>
            <p:cNvSpPr/>
            <p:nvPr/>
          </p:nvSpPr>
          <p:spPr>
            <a:xfrm>
              <a:off x="8513077" y="1168495"/>
              <a:ext cx="72935" cy="92439"/>
            </a:xfrm>
            <a:custGeom>
              <a:avLst/>
              <a:gdLst/>
              <a:ahLst/>
              <a:cxnLst/>
              <a:rect l="l" t="t" r="r" b="b"/>
              <a:pathLst>
                <a:path w="2311" h="2929" extrusionOk="0">
                  <a:moveTo>
                    <a:pt x="488" y="0"/>
                  </a:moveTo>
                  <a:cubicBezTo>
                    <a:pt x="435" y="0"/>
                    <a:pt x="386" y="7"/>
                    <a:pt x="346" y="21"/>
                  </a:cubicBezTo>
                  <a:cubicBezTo>
                    <a:pt x="179" y="81"/>
                    <a:pt x="0" y="331"/>
                    <a:pt x="0" y="510"/>
                  </a:cubicBezTo>
                  <a:cubicBezTo>
                    <a:pt x="12" y="1474"/>
                    <a:pt x="512" y="2236"/>
                    <a:pt x="1191" y="2843"/>
                  </a:cubicBezTo>
                  <a:cubicBezTo>
                    <a:pt x="1255" y="2901"/>
                    <a:pt x="1381" y="2928"/>
                    <a:pt x="1515" y="2928"/>
                  </a:cubicBezTo>
                  <a:cubicBezTo>
                    <a:pt x="1657" y="2928"/>
                    <a:pt x="1808" y="2898"/>
                    <a:pt x="1905" y="2843"/>
                  </a:cubicBezTo>
                  <a:cubicBezTo>
                    <a:pt x="2096" y="2760"/>
                    <a:pt x="2203" y="2474"/>
                    <a:pt x="2310" y="2319"/>
                  </a:cubicBezTo>
                  <a:cubicBezTo>
                    <a:pt x="2263" y="2117"/>
                    <a:pt x="2263" y="1986"/>
                    <a:pt x="2191" y="1903"/>
                  </a:cubicBezTo>
                  <a:cubicBezTo>
                    <a:pt x="1786" y="1307"/>
                    <a:pt x="1370" y="712"/>
                    <a:pt x="929" y="164"/>
                  </a:cubicBezTo>
                  <a:cubicBezTo>
                    <a:pt x="848" y="65"/>
                    <a:pt x="651"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4"/>
            <p:cNvSpPr/>
            <p:nvPr/>
          </p:nvSpPr>
          <p:spPr>
            <a:xfrm>
              <a:off x="7653723" y="958722"/>
              <a:ext cx="87232" cy="91019"/>
            </a:xfrm>
            <a:custGeom>
              <a:avLst/>
              <a:gdLst/>
              <a:ahLst/>
              <a:cxnLst/>
              <a:rect l="l" t="t" r="r" b="b"/>
              <a:pathLst>
                <a:path w="2764" h="2884" extrusionOk="0">
                  <a:moveTo>
                    <a:pt x="639" y="1"/>
                  </a:moveTo>
                  <a:cubicBezTo>
                    <a:pt x="487" y="1"/>
                    <a:pt x="278" y="61"/>
                    <a:pt x="203" y="144"/>
                  </a:cubicBezTo>
                  <a:cubicBezTo>
                    <a:pt x="72" y="287"/>
                    <a:pt x="1" y="668"/>
                    <a:pt x="84" y="787"/>
                  </a:cubicBezTo>
                  <a:cubicBezTo>
                    <a:pt x="668" y="1489"/>
                    <a:pt x="1263" y="2168"/>
                    <a:pt x="1930" y="2763"/>
                  </a:cubicBezTo>
                  <a:cubicBezTo>
                    <a:pt x="2023" y="2846"/>
                    <a:pt x="2128" y="2883"/>
                    <a:pt x="2232" y="2883"/>
                  </a:cubicBezTo>
                  <a:cubicBezTo>
                    <a:pt x="2499" y="2883"/>
                    <a:pt x="2755" y="2640"/>
                    <a:pt x="2763" y="2323"/>
                  </a:cubicBezTo>
                  <a:cubicBezTo>
                    <a:pt x="2763" y="2275"/>
                    <a:pt x="2763" y="2204"/>
                    <a:pt x="2751" y="2168"/>
                  </a:cubicBezTo>
                  <a:cubicBezTo>
                    <a:pt x="2096" y="1454"/>
                    <a:pt x="1465" y="727"/>
                    <a:pt x="787" y="37"/>
                  </a:cubicBezTo>
                  <a:cubicBezTo>
                    <a:pt x="758" y="12"/>
                    <a:pt x="704" y="1"/>
                    <a:pt x="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4"/>
            <p:cNvSpPr/>
            <p:nvPr/>
          </p:nvSpPr>
          <p:spPr>
            <a:xfrm>
              <a:off x="8792248" y="1007576"/>
              <a:ext cx="83097" cy="99193"/>
            </a:xfrm>
            <a:custGeom>
              <a:avLst/>
              <a:gdLst/>
              <a:ahLst/>
              <a:cxnLst/>
              <a:rect l="l" t="t" r="r" b="b"/>
              <a:pathLst>
                <a:path w="2633" h="3143" extrusionOk="0">
                  <a:moveTo>
                    <a:pt x="310" y="1"/>
                  </a:moveTo>
                  <a:cubicBezTo>
                    <a:pt x="215" y="239"/>
                    <a:pt x="1" y="548"/>
                    <a:pt x="84" y="691"/>
                  </a:cubicBezTo>
                  <a:cubicBezTo>
                    <a:pt x="513" y="1501"/>
                    <a:pt x="1013" y="2275"/>
                    <a:pt x="1525" y="3013"/>
                  </a:cubicBezTo>
                  <a:cubicBezTo>
                    <a:pt x="1593" y="3104"/>
                    <a:pt x="1773" y="3142"/>
                    <a:pt x="1950" y="3142"/>
                  </a:cubicBezTo>
                  <a:cubicBezTo>
                    <a:pt x="2050" y="3142"/>
                    <a:pt x="2150" y="3130"/>
                    <a:pt x="2227" y="3108"/>
                  </a:cubicBezTo>
                  <a:cubicBezTo>
                    <a:pt x="2394" y="3061"/>
                    <a:pt x="2477" y="2811"/>
                    <a:pt x="2632" y="2620"/>
                  </a:cubicBezTo>
                  <a:cubicBezTo>
                    <a:pt x="2477" y="2346"/>
                    <a:pt x="2382" y="2108"/>
                    <a:pt x="2227" y="1906"/>
                  </a:cubicBezTo>
                  <a:cubicBezTo>
                    <a:pt x="1811" y="1370"/>
                    <a:pt x="1394" y="834"/>
                    <a:pt x="929" y="322"/>
                  </a:cubicBezTo>
                  <a:cubicBezTo>
                    <a:pt x="787" y="156"/>
                    <a:pt x="513" y="96"/>
                    <a:pt x="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4"/>
            <p:cNvSpPr/>
            <p:nvPr/>
          </p:nvSpPr>
          <p:spPr>
            <a:xfrm>
              <a:off x="8849749" y="916338"/>
              <a:ext cx="78932" cy="83792"/>
            </a:xfrm>
            <a:custGeom>
              <a:avLst/>
              <a:gdLst/>
              <a:ahLst/>
              <a:cxnLst/>
              <a:rect l="l" t="t" r="r" b="b"/>
              <a:pathLst>
                <a:path w="2501" h="2655" extrusionOk="0">
                  <a:moveTo>
                    <a:pt x="550" y="1"/>
                  </a:moveTo>
                  <a:cubicBezTo>
                    <a:pt x="480" y="1"/>
                    <a:pt x="414" y="11"/>
                    <a:pt x="358" y="34"/>
                  </a:cubicBezTo>
                  <a:cubicBezTo>
                    <a:pt x="167" y="106"/>
                    <a:pt x="84" y="403"/>
                    <a:pt x="0" y="487"/>
                  </a:cubicBezTo>
                  <a:cubicBezTo>
                    <a:pt x="24" y="1249"/>
                    <a:pt x="1274" y="2630"/>
                    <a:pt x="1846" y="2654"/>
                  </a:cubicBezTo>
                  <a:cubicBezTo>
                    <a:pt x="1855" y="2654"/>
                    <a:pt x="1865" y="2654"/>
                    <a:pt x="1875" y="2654"/>
                  </a:cubicBezTo>
                  <a:cubicBezTo>
                    <a:pt x="2075" y="2654"/>
                    <a:pt x="2349" y="2539"/>
                    <a:pt x="2406" y="2392"/>
                  </a:cubicBezTo>
                  <a:cubicBezTo>
                    <a:pt x="2489" y="2201"/>
                    <a:pt x="2501" y="1856"/>
                    <a:pt x="2382" y="1701"/>
                  </a:cubicBezTo>
                  <a:cubicBezTo>
                    <a:pt x="1989" y="1165"/>
                    <a:pt x="1536" y="641"/>
                    <a:pt x="1048" y="165"/>
                  </a:cubicBezTo>
                  <a:cubicBezTo>
                    <a:pt x="936" y="71"/>
                    <a:pt x="731"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4"/>
            <p:cNvSpPr/>
            <p:nvPr/>
          </p:nvSpPr>
          <p:spPr>
            <a:xfrm>
              <a:off x="8467600" y="816391"/>
              <a:ext cx="69937" cy="99603"/>
            </a:xfrm>
            <a:custGeom>
              <a:avLst/>
              <a:gdLst/>
              <a:ahLst/>
              <a:cxnLst/>
              <a:rect l="l" t="t" r="r" b="b"/>
              <a:pathLst>
                <a:path w="2216" h="3156" extrusionOk="0">
                  <a:moveTo>
                    <a:pt x="504" y="0"/>
                  </a:moveTo>
                  <a:cubicBezTo>
                    <a:pt x="477" y="0"/>
                    <a:pt x="452" y="4"/>
                    <a:pt x="429" y="10"/>
                  </a:cubicBezTo>
                  <a:cubicBezTo>
                    <a:pt x="263" y="58"/>
                    <a:pt x="144" y="320"/>
                    <a:pt x="1" y="499"/>
                  </a:cubicBezTo>
                  <a:cubicBezTo>
                    <a:pt x="310" y="1356"/>
                    <a:pt x="548" y="2142"/>
                    <a:pt x="894" y="2880"/>
                  </a:cubicBezTo>
                  <a:cubicBezTo>
                    <a:pt x="954" y="3030"/>
                    <a:pt x="1302" y="3155"/>
                    <a:pt x="1552" y="3155"/>
                  </a:cubicBezTo>
                  <a:cubicBezTo>
                    <a:pt x="1599" y="3155"/>
                    <a:pt x="1642" y="3151"/>
                    <a:pt x="1680" y="3142"/>
                  </a:cubicBezTo>
                  <a:cubicBezTo>
                    <a:pt x="2072" y="3047"/>
                    <a:pt x="2215" y="2642"/>
                    <a:pt x="2049" y="2285"/>
                  </a:cubicBezTo>
                  <a:cubicBezTo>
                    <a:pt x="1727" y="1582"/>
                    <a:pt x="1370" y="903"/>
                    <a:pt x="977" y="237"/>
                  </a:cubicBezTo>
                  <a:cubicBezTo>
                    <a:pt x="906" y="114"/>
                    <a:pt x="668" y="0"/>
                    <a:pt x="5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4"/>
            <p:cNvSpPr/>
            <p:nvPr/>
          </p:nvSpPr>
          <p:spPr>
            <a:xfrm>
              <a:off x="8858775" y="462550"/>
              <a:ext cx="71799" cy="93923"/>
            </a:xfrm>
            <a:custGeom>
              <a:avLst/>
              <a:gdLst/>
              <a:ahLst/>
              <a:cxnLst/>
              <a:rect l="l" t="t" r="r" b="b"/>
              <a:pathLst>
                <a:path w="2275" h="2976" extrusionOk="0">
                  <a:moveTo>
                    <a:pt x="474" y="1"/>
                  </a:moveTo>
                  <a:cubicBezTo>
                    <a:pt x="346" y="1"/>
                    <a:pt x="216" y="27"/>
                    <a:pt x="131" y="78"/>
                  </a:cubicBezTo>
                  <a:cubicBezTo>
                    <a:pt x="12" y="138"/>
                    <a:pt x="0" y="495"/>
                    <a:pt x="48" y="697"/>
                  </a:cubicBezTo>
                  <a:cubicBezTo>
                    <a:pt x="95" y="959"/>
                    <a:pt x="226" y="1174"/>
                    <a:pt x="345" y="1412"/>
                  </a:cubicBezTo>
                  <a:cubicBezTo>
                    <a:pt x="548" y="1864"/>
                    <a:pt x="750" y="2340"/>
                    <a:pt x="1024" y="2745"/>
                  </a:cubicBezTo>
                  <a:cubicBezTo>
                    <a:pt x="1122" y="2872"/>
                    <a:pt x="1404" y="2975"/>
                    <a:pt x="1614" y="2975"/>
                  </a:cubicBezTo>
                  <a:cubicBezTo>
                    <a:pt x="1660" y="2975"/>
                    <a:pt x="1702" y="2970"/>
                    <a:pt x="1739" y="2959"/>
                  </a:cubicBezTo>
                  <a:cubicBezTo>
                    <a:pt x="1941" y="2900"/>
                    <a:pt x="2084" y="2602"/>
                    <a:pt x="2274" y="2388"/>
                  </a:cubicBezTo>
                  <a:cubicBezTo>
                    <a:pt x="2012" y="1912"/>
                    <a:pt x="1822" y="1495"/>
                    <a:pt x="1596" y="1102"/>
                  </a:cubicBezTo>
                  <a:cubicBezTo>
                    <a:pt x="1369" y="745"/>
                    <a:pt x="1131" y="388"/>
                    <a:pt x="822" y="102"/>
                  </a:cubicBezTo>
                  <a:cubicBezTo>
                    <a:pt x="753" y="33"/>
                    <a:pt x="615" y="1"/>
                    <a:pt x="4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4"/>
            <p:cNvSpPr/>
            <p:nvPr/>
          </p:nvSpPr>
          <p:spPr>
            <a:xfrm>
              <a:off x="8575437" y="948686"/>
              <a:ext cx="90230" cy="84612"/>
            </a:xfrm>
            <a:custGeom>
              <a:avLst/>
              <a:gdLst/>
              <a:ahLst/>
              <a:cxnLst/>
              <a:rect l="l" t="t" r="r" b="b"/>
              <a:pathLst>
                <a:path w="2859" h="2681" extrusionOk="0">
                  <a:moveTo>
                    <a:pt x="479" y="1"/>
                  </a:moveTo>
                  <a:cubicBezTo>
                    <a:pt x="221" y="1"/>
                    <a:pt x="1" y="231"/>
                    <a:pt x="1" y="569"/>
                  </a:cubicBezTo>
                  <a:cubicBezTo>
                    <a:pt x="25" y="617"/>
                    <a:pt x="1" y="688"/>
                    <a:pt x="49" y="759"/>
                  </a:cubicBezTo>
                  <a:cubicBezTo>
                    <a:pt x="501" y="1688"/>
                    <a:pt x="1299" y="2236"/>
                    <a:pt x="2180" y="2664"/>
                  </a:cubicBezTo>
                  <a:cubicBezTo>
                    <a:pt x="2200" y="2676"/>
                    <a:pt x="2226" y="2681"/>
                    <a:pt x="2256" y="2681"/>
                  </a:cubicBezTo>
                  <a:cubicBezTo>
                    <a:pt x="2416" y="2681"/>
                    <a:pt x="2683" y="2533"/>
                    <a:pt x="2763" y="2403"/>
                  </a:cubicBezTo>
                  <a:cubicBezTo>
                    <a:pt x="2858" y="2248"/>
                    <a:pt x="2835" y="1879"/>
                    <a:pt x="2716" y="1760"/>
                  </a:cubicBezTo>
                  <a:cubicBezTo>
                    <a:pt x="2108" y="1176"/>
                    <a:pt x="1453" y="617"/>
                    <a:pt x="775" y="105"/>
                  </a:cubicBezTo>
                  <a:cubicBezTo>
                    <a:pt x="677" y="33"/>
                    <a:pt x="575" y="1"/>
                    <a:pt x="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4"/>
            <p:cNvSpPr/>
            <p:nvPr/>
          </p:nvSpPr>
          <p:spPr>
            <a:xfrm>
              <a:off x="7862928" y="1295963"/>
              <a:ext cx="86569" cy="73125"/>
            </a:xfrm>
            <a:custGeom>
              <a:avLst/>
              <a:gdLst/>
              <a:ahLst/>
              <a:cxnLst/>
              <a:rect l="l" t="t" r="r" b="b"/>
              <a:pathLst>
                <a:path w="2743" h="2317" extrusionOk="0">
                  <a:moveTo>
                    <a:pt x="599" y="1"/>
                  </a:moveTo>
                  <a:cubicBezTo>
                    <a:pt x="252" y="1"/>
                    <a:pt x="0" y="387"/>
                    <a:pt x="99" y="781"/>
                  </a:cubicBezTo>
                  <a:cubicBezTo>
                    <a:pt x="217" y="1266"/>
                    <a:pt x="1584" y="2317"/>
                    <a:pt x="2208" y="2317"/>
                  </a:cubicBezTo>
                  <a:cubicBezTo>
                    <a:pt x="2211" y="2317"/>
                    <a:pt x="2215" y="2317"/>
                    <a:pt x="2218" y="2317"/>
                  </a:cubicBezTo>
                  <a:cubicBezTo>
                    <a:pt x="2325" y="2245"/>
                    <a:pt x="2611" y="2138"/>
                    <a:pt x="2671" y="1959"/>
                  </a:cubicBezTo>
                  <a:cubicBezTo>
                    <a:pt x="2742" y="1721"/>
                    <a:pt x="2742" y="1305"/>
                    <a:pt x="2611" y="1197"/>
                  </a:cubicBezTo>
                  <a:cubicBezTo>
                    <a:pt x="2063" y="769"/>
                    <a:pt x="1468" y="352"/>
                    <a:pt x="825" y="54"/>
                  </a:cubicBezTo>
                  <a:cubicBezTo>
                    <a:pt x="747" y="17"/>
                    <a:pt x="671" y="1"/>
                    <a:pt x="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4"/>
            <p:cNvSpPr/>
            <p:nvPr/>
          </p:nvSpPr>
          <p:spPr>
            <a:xfrm>
              <a:off x="8183158" y="530528"/>
              <a:ext cx="78584" cy="102696"/>
            </a:xfrm>
            <a:custGeom>
              <a:avLst/>
              <a:gdLst/>
              <a:ahLst/>
              <a:cxnLst/>
              <a:rect l="l" t="t" r="r" b="b"/>
              <a:pathLst>
                <a:path w="2490" h="3254" extrusionOk="0">
                  <a:moveTo>
                    <a:pt x="416" y="1"/>
                  </a:moveTo>
                  <a:cubicBezTo>
                    <a:pt x="286" y="1"/>
                    <a:pt x="143" y="45"/>
                    <a:pt x="108" y="115"/>
                  </a:cubicBezTo>
                  <a:cubicBezTo>
                    <a:pt x="36" y="258"/>
                    <a:pt x="1" y="508"/>
                    <a:pt x="84" y="663"/>
                  </a:cubicBezTo>
                  <a:cubicBezTo>
                    <a:pt x="322" y="1139"/>
                    <a:pt x="632" y="1579"/>
                    <a:pt x="894" y="2044"/>
                  </a:cubicBezTo>
                  <a:cubicBezTo>
                    <a:pt x="1096" y="2377"/>
                    <a:pt x="1227" y="2758"/>
                    <a:pt x="1477" y="3044"/>
                  </a:cubicBezTo>
                  <a:cubicBezTo>
                    <a:pt x="1600" y="3166"/>
                    <a:pt x="1853" y="3254"/>
                    <a:pt x="2058" y="3254"/>
                  </a:cubicBezTo>
                  <a:cubicBezTo>
                    <a:pt x="2092" y="3254"/>
                    <a:pt x="2125" y="3251"/>
                    <a:pt x="2156" y="3246"/>
                  </a:cubicBezTo>
                  <a:cubicBezTo>
                    <a:pt x="2299" y="3234"/>
                    <a:pt x="2418" y="2972"/>
                    <a:pt x="2477" y="2889"/>
                  </a:cubicBezTo>
                  <a:cubicBezTo>
                    <a:pt x="2489" y="2199"/>
                    <a:pt x="1084" y="151"/>
                    <a:pt x="548" y="20"/>
                  </a:cubicBezTo>
                  <a:cubicBezTo>
                    <a:pt x="510" y="7"/>
                    <a:pt x="464" y="1"/>
                    <a:pt x="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4"/>
            <p:cNvSpPr/>
            <p:nvPr/>
          </p:nvSpPr>
          <p:spPr>
            <a:xfrm>
              <a:off x="8909490" y="780792"/>
              <a:ext cx="76312" cy="103959"/>
            </a:xfrm>
            <a:custGeom>
              <a:avLst/>
              <a:gdLst/>
              <a:ahLst/>
              <a:cxnLst/>
              <a:rect l="l" t="t" r="r" b="b"/>
              <a:pathLst>
                <a:path w="2418" h="3294" extrusionOk="0">
                  <a:moveTo>
                    <a:pt x="422" y="0"/>
                  </a:moveTo>
                  <a:cubicBezTo>
                    <a:pt x="302" y="0"/>
                    <a:pt x="161" y="42"/>
                    <a:pt x="108" y="103"/>
                  </a:cubicBezTo>
                  <a:cubicBezTo>
                    <a:pt x="12" y="186"/>
                    <a:pt x="1" y="460"/>
                    <a:pt x="60" y="591"/>
                  </a:cubicBezTo>
                  <a:cubicBezTo>
                    <a:pt x="274" y="1067"/>
                    <a:pt x="536" y="1543"/>
                    <a:pt x="774" y="2019"/>
                  </a:cubicBezTo>
                  <a:cubicBezTo>
                    <a:pt x="953" y="2389"/>
                    <a:pt x="1084" y="2781"/>
                    <a:pt x="1346" y="3091"/>
                  </a:cubicBezTo>
                  <a:cubicBezTo>
                    <a:pt x="1444" y="3209"/>
                    <a:pt x="1687" y="3294"/>
                    <a:pt x="1883" y="3294"/>
                  </a:cubicBezTo>
                  <a:cubicBezTo>
                    <a:pt x="1925" y="3294"/>
                    <a:pt x="1965" y="3290"/>
                    <a:pt x="2001" y="3282"/>
                  </a:cubicBezTo>
                  <a:cubicBezTo>
                    <a:pt x="2179" y="3234"/>
                    <a:pt x="2275" y="2960"/>
                    <a:pt x="2418" y="2781"/>
                  </a:cubicBezTo>
                  <a:cubicBezTo>
                    <a:pt x="1941" y="1710"/>
                    <a:pt x="1477" y="722"/>
                    <a:pt x="584" y="43"/>
                  </a:cubicBezTo>
                  <a:cubicBezTo>
                    <a:pt x="550" y="13"/>
                    <a:pt x="489" y="0"/>
                    <a:pt x="4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4"/>
            <p:cNvSpPr/>
            <p:nvPr/>
          </p:nvSpPr>
          <p:spPr>
            <a:xfrm>
              <a:off x="8345119" y="994258"/>
              <a:ext cx="75933" cy="89914"/>
            </a:xfrm>
            <a:custGeom>
              <a:avLst/>
              <a:gdLst/>
              <a:ahLst/>
              <a:cxnLst/>
              <a:rect l="l" t="t" r="r" b="b"/>
              <a:pathLst>
                <a:path w="2406" h="2849" extrusionOk="0">
                  <a:moveTo>
                    <a:pt x="646" y="0"/>
                  </a:moveTo>
                  <a:cubicBezTo>
                    <a:pt x="468" y="0"/>
                    <a:pt x="274" y="50"/>
                    <a:pt x="155" y="149"/>
                  </a:cubicBezTo>
                  <a:cubicBezTo>
                    <a:pt x="36" y="256"/>
                    <a:pt x="0" y="554"/>
                    <a:pt x="72" y="697"/>
                  </a:cubicBezTo>
                  <a:cubicBezTo>
                    <a:pt x="358" y="1340"/>
                    <a:pt x="667" y="1971"/>
                    <a:pt x="1036" y="2566"/>
                  </a:cubicBezTo>
                  <a:cubicBezTo>
                    <a:pt x="1140" y="2721"/>
                    <a:pt x="1422" y="2849"/>
                    <a:pt x="1635" y="2849"/>
                  </a:cubicBezTo>
                  <a:cubicBezTo>
                    <a:pt x="1668" y="2849"/>
                    <a:pt x="1698" y="2846"/>
                    <a:pt x="1727" y="2840"/>
                  </a:cubicBezTo>
                  <a:cubicBezTo>
                    <a:pt x="1941" y="2780"/>
                    <a:pt x="2120" y="2483"/>
                    <a:pt x="2405" y="2221"/>
                  </a:cubicBezTo>
                  <a:cubicBezTo>
                    <a:pt x="1965" y="1494"/>
                    <a:pt x="1572" y="851"/>
                    <a:pt x="1167" y="256"/>
                  </a:cubicBezTo>
                  <a:cubicBezTo>
                    <a:pt x="1084" y="125"/>
                    <a:pt x="905" y="18"/>
                    <a:pt x="750" y="6"/>
                  </a:cubicBezTo>
                  <a:cubicBezTo>
                    <a:pt x="717" y="2"/>
                    <a:pt x="682" y="0"/>
                    <a:pt x="6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4"/>
            <p:cNvSpPr/>
            <p:nvPr/>
          </p:nvSpPr>
          <p:spPr>
            <a:xfrm>
              <a:off x="8645719" y="898002"/>
              <a:ext cx="84960" cy="91019"/>
            </a:xfrm>
            <a:custGeom>
              <a:avLst/>
              <a:gdLst/>
              <a:ahLst/>
              <a:cxnLst/>
              <a:rect l="l" t="t" r="r" b="b"/>
              <a:pathLst>
                <a:path w="2692" h="2884" extrusionOk="0">
                  <a:moveTo>
                    <a:pt x="314" y="0"/>
                  </a:moveTo>
                  <a:cubicBezTo>
                    <a:pt x="279" y="0"/>
                    <a:pt x="252" y="6"/>
                    <a:pt x="238" y="20"/>
                  </a:cubicBezTo>
                  <a:cubicBezTo>
                    <a:pt x="96" y="151"/>
                    <a:pt x="0" y="413"/>
                    <a:pt x="36" y="580"/>
                  </a:cubicBezTo>
                  <a:cubicBezTo>
                    <a:pt x="262" y="1520"/>
                    <a:pt x="893" y="2199"/>
                    <a:pt x="1608" y="2794"/>
                  </a:cubicBezTo>
                  <a:cubicBezTo>
                    <a:pt x="1684" y="2857"/>
                    <a:pt x="1813" y="2884"/>
                    <a:pt x="1947" y="2884"/>
                  </a:cubicBezTo>
                  <a:cubicBezTo>
                    <a:pt x="2065" y="2884"/>
                    <a:pt x="2185" y="2863"/>
                    <a:pt x="2274" y="2830"/>
                  </a:cubicBezTo>
                  <a:cubicBezTo>
                    <a:pt x="2441" y="2770"/>
                    <a:pt x="2524" y="2520"/>
                    <a:pt x="2691" y="2306"/>
                  </a:cubicBezTo>
                  <a:cubicBezTo>
                    <a:pt x="2501" y="2044"/>
                    <a:pt x="2358" y="1782"/>
                    <a:pt x="2179" y="1603"/>
                  </a:cubicBezTo>
                  <a:cubicBezTo>
                    <a:pt x="1727" y="1115"/>
                    <a:pt x="1251" y="627"/>
                    <a:pt x="739" y="163"/>
                  </a:cubicBezTo>
                  <a:cubicBezTo>
                    <a:pt x="647" y="71"/>
                    <a:pt x="434"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4"/>
            <p:cNvSpPr/>
            <p:nvPr/>
          </p:nvSpPr>
          <p:spPr>
            <a:xfrm>
              <a:off x="8122817" y="893269"/>
              <a:ext cx="75050" cy="91114"/>
            </a:xfrm>
            <a:custGeom>
              <a:avLst/>
              <a:gdLst/>
              <a:ahLst/>
              <a:cxnLst/>
              <a:rect l="l" t="t" r="r" b="b"/>
              <a:pathLst>
                <a:path w="2378" h="2887" extrusionOk="0">
                  <a:moveTo>
                    <a:pt x="520" y="0"/>
                  </a:moveTo>
                  <a:cubicBezTo>
                    <a:pt x="242" y="0"/>
                    <a:pt x="0" y="243"/>
                    <a:pt x="115" y="503"/>
                  </a:cubicBezTo>
                  <a:cubicBezTo>
                    <a:pt x="460" y="1277"/>
                    <a:pt x="877" y="2027"/>
                    <a:pt x="1329" y="2742"/>
                  </a:cubicBezTo>
                  <a:cubicBezTo>
                    <a:pt x="1389" y="2835"/>
                    <a:pt x="1600" y="2886"/>
                    <a:pt x="1793" y="2886"/>
                  </a:cubicBezTo>
                  <a:cubicBezTo>
                    <a:pt x="1871" y="2886"/>
                    <a:pt x="1947" y="2878"/>
                    <a:pt x="2008" y="2861"/>
                  </a:cubicBezTo>
                  <a:cubicBezTo>
                    <a:pt x="2187" y="2801"/>
                    <a:pt x="2306" y="2527"/>
                    <a:pt x="2365" y="2444"/>
                  </a:cubicBezTo>
                  <a:cubicBezTo>
                    <a:pt x="2377" y="1753"/>
                    <a:pt x="1151" y="134"/>
                    <a:pt x="639" y="15"/>
                  </a:cubicBezTo>
                  <a:cubicBezTo>
                    <a:pt x="599" y="5"/>
                    <a:pt x="559" y="0"/>
                    <a:pt x="5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4"/>
            <p:cNvSpPr/>
            <p:nvPr/>
          </p:nvSpPr>
          <p:spPr>
            <a:xfrm>
              <a:off x="8107258" y="1206303"/>
              <a:ext cx="68801" cy="91934"/>
            </a:xfrm>
            <a:custGeom>
              <a:avLst/>
              <a:gdLst/>
              <a:ahLst/>
              <a:cxnLst/>
              <a:rect l="l" t="t" r="r" b="b"/>
              <a:pathLst>
                <a:path w="2180" h="2913" extrusionOk="0">
                  <a:moveTo>
                    <a:pt x="536" y="0"/>
                  </a:moveTo>
                  <a:cubicBezTo>
                    <a:pt x="429" y="0"/>
                    <a:pt x="324" y="18"/>
                    <a:pt x="239" y="50"/>
                  </a:cubicBezTo>
                  <a:cubicBezTo>
                    <a:pt x="132" y="86"/>
                    <a:pt x="1" y="383"/>
                    <a:pt x="48" y="502"/>
                  </a:cubicBezTo>
                  <a:cubicBezTo>
                    <a:pt x="358" y="1240"/>
                    <a:pt x="703" y="1991"/>
                    <a:pt x="1084" y="2693"/>
                  </a:cubicBezTo>
                  <a:cubicBezTo>
                    <a:pt x="1152" y="2818"/>
                    <a:pt x="1421" y="2912"/>
                    <a:pt x="1616" y="2912"/>
                  </a:cubicBezTo>
                  <a:cubicBezTo>
                    <a:pt x="1663" y="2912"/>
                    <a:pt x="1705" y="2907"/>
                    <a:pt x="1739" y="2895"/>
                  </a:cubicBezTo>
                  <a:cubicBezTo>
                    <a:pt x="1953" y="2836"/>
                    <a:pt x="2084" y="2550"/>
                    <a:pt x="2180" y="2455"/>
                  </a:cubicBezTo>
                  <a:cubicBezTo>
                    <a:pt x="2180" y="1836"/>
                    <a:pt x="1298" y="276"/>
                    <a:pt x="906" y="86"/>
                  </a:cubicBezTo>
                  <a:cubicBezTo>
                    <a:pt x="801" y="27"/>
                    <a:pt x="667"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4"/>
            <p:cNvSpPr/>
            <p:nvPr/>
          </p:nvSpPr>
          <p:spPr>
            <a:xfrm>
              <a:off x="8928647" y="405144"/>
              <a:ext cx="82340" cy="92187"/>
            </a:xfrm>
            <a:custGeom>
              <a:avLst/>
              <a:gdLst/>
              <a:ahLst/>
              <a:cxnLst/>
              <a:rect l="l" t="t" r="r" b="b"/>
              <a:pathLst>
                <a:path w="2609" h="2921" extrusionOk="0">
                  <a:moveTo>
                    <a:pt x="641" y="1"/>
                  </a:moveTo>
                  <a:cubicBezTo>
                    <a:pt x="626" y="1"/>
                    <a:pt x="611" y="2"/>
                    <a:pt x="596" y="4"/>
                  </a:cubicBezTo>
                  <a:cubicBezTo>
                    <a:pt x="215" y="52"/>
                    <a:pt x="1" y="302"/>
                    <a:pt x="203" y="611"/>
                  </a:cubicBezTo>
                  <a:cubicBezTo>
                    <a:pt x="632" y="1361"/>
                    <a:pt x="1132" y="2076"/>
                    <a:pt x="1656" y="2778"/>
                  </a:cubicBezTo>
                  <a:cubicBezTo>
                    <a:pt x="1734" y="2865"/>
                    <a:pt x="1927" y="2921"/>
                    <a:pt x="2091" y="2921"/>
                  </a:cubicBezTo>
                  <a:cubicBezTo>
                    <a:pt x="2151" y="2921"/>
                    <a:pt x="2206" y="2913"/>
                    <a:pt x="2251" y="2897"/>
                  </a:cubicBezTo>
                  <a:cubicBezTo>
                    <a:pt x="2418" y="2850"/>
                    <a:pt x="2525" y="2600"/>
                    <a:pt x="2596" y="2516"/>
                  </a:cubicBezTo>
                  <a:cubicBezTo>
                    <a:pt x="2608" y="1778"/>
                    <a:pt x="1406" y="183"/>
                    <a:pt x="822" y="40"/>
                  </a:cubicBezTo>
                  <a:cubicBezTo>
                    <a:pt x="764" y="20"/>
                    <a:pt x="706" y="1"/>
                    <a:pt x="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4"/>
            <p:cNvSpPr/>
            <p:nvPr/>
          </p:nvSpPr>
          <p:spPr>
            <a:xfrm>
              <a:off x="7997906" y="758133"/>
              <a:ext cx="86096" cy="92786"/>
            </a:xfrm>
            <a:custGeom>
              <a:avLst/>
              <a:gdLst/>
              <a:ahLst/>
              <a:cxnLst/>
              <a:rect l="l" t="t" r="r" b="b"/>
              <a:pathLst>
                <a:path w="2728" h="2940" extrusionOk="0">
                  <a:moveTo>
                    <a:pt x="414" y="1"/>
                  </a:moveTo>
                  <a:cubicBezTo>
                    <a:pt x="314" y="1"/>
                    <a:pt x="217" y="47"/>
                    <a:pt x="132" y="166"/>
                  </a:cubicBezTo>
                  <a:cubicBezTo>
                    <a:pt x="1" y="344"/>
                    <a:pt x="61" y="773"/>
                    <a:pt x="203" y="975"/>
                  </a:cubicBezTo>
                  <a:cubicBezTo>
                    <a:pt x="596" y="1511"/>
                    <a:pt x="1037" y="2011"/>
                    <a:pt x="1501" y="2499"/>
                  </a:cubicBezTo>
                  <a:cubicBezTo>
                    <a:pt x="1668" y="2678"/>
                    <a:pt x="1918" y="2785"/>
                    <a:pt x="2192" y="2940"/>
                  </a:cubicBezTo>
                  <a:cubicBezTo>
                    <a:pt x="2382" y="2797"/>
                    <a:pt x="2632" y="2678"/>
                    <a:pt x="2680" y="2523"/>
                  </a:cubicBezTo>
                  <a:cubicBezTo>
                    <a:pt x="2728" y="2309"/>
                    <a:pt x="2680" y="1975"/>
                    <a:pt x="2525" y="1833"/>
                  </a:cubicBezTo>
                  <a:cubicBezTo>
                    <a:pt x="2037" y="1297"/>
                    <a:pt x="1489" y="797"/>
                    <a:pt x="942" y="297"/>
                  </a:cubicBezTo>
                  <a:cubicBezTo>
                    <a:pt x="788" y="151"/>
                    <a:pt x="596" y="1"/>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4"/>
            <p:cNvSpPr/>
            <p:nvPr/>
          </p:nvSpPr>
          <p:spPr>
            <a:xfrm>
              <a:off x="8358374" y="1234138"/>
              <a:ext cx="84107" cy="89914"/>
            </a:xfrm>
            <a:custGeom>
              <a:avLst/>
              <a:gdLst/>
              <a:ahLst/>
              <a:cxnLst/>
              <a:rect l="l" t="t" r="r" b="b"/>
              <a:pathLst>
                <a:path w="2665" h="2849" extrusionOk="0">
                  <a:moveTo>
                    <a:pt x="435" y="1"/>
                  </a:moveTo>
                  <a:cubicBezTo>
                    <a:pt x="210" y="1"/>
                    <a:pt x="0" y="225"/>
                    <a:pt x="9" y="513"/>
                  </a:cubicBezTo>
                  <a:cubicBezTo>
                    <a:pt x="21" y="978"/>
                    <a:pt x="1497" y="2763"/>
                    <a:pt x="1962" y="2847"/>
                  </a:cubicBezTo>
                  <a:cubicBezTo>
                    <a:pt x="1977" y="2848"/>
                    <a:pt x="1992" y="2848"/>
                    <a:pt x="2008" y="2848"/>
                  </a:cubicBezTo>
                  <a:cubicBezTo>
                    <a:pt x="2183" y="2848"/>
                    <a:pt x="2410" y="2789"/>
                    <a:pt x="2497" y="2680"/>
                  </a:cubicBezTo>
                  <a:cubicBezTo>
                    <a:pt x="2593" y="2537"/>
                    <a:pt x="2664" y="2192"/>
                    <a:pt x="2581" y="2085"/>
                  </a:cubicBezTo>
                  <a:cubicBezTo>
                    <a:pt x="1985" y="1394"/>
                    <a:pt x="1366" y="704"/>
                    <a:pt x="676" y="96"/>
                  </a:cubicBezTo>
                  <a:cubicBezTo>
                    <a:pt x="600" y="30"/>
                    <a:pt x="516" y="1"/>
                    <a:pt x="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4"/>
            <p:cNvSpPr/>
            <p:nvPr/>
          </p:nvSpPr>
          <p:spPr>
            <a:xfrm>
              <a:off x="8554419" y="331233"/>
              <a:ext cx="84581" cy="97047"/>
            </a:xfrm>
            <a:custGeom>
              <a:avLst/>
              <a:gdLst/>
              <a:ahLst/>
              <a:cxnLst/>
              <a:rect l="l" t="t" r="r" b="b"/>
              <a:pathLst>
                <a:path w="2680" h="3075" extrusionOk="0">
                  <a:moveTo>
                    <a:pt x="449" y="0"/>
                  </a:moveTo>
                  <a:cubicBezTo>
                    <a:pt x="320" y="0"/>
                    <a:pt x="146" y="44"/>
                    <a:pt x="0" y="60"/>
                  </a:cubicBezTo>
                  <a:cubicBezTo>
                    <a:pt x="48" y="227"/>
                    <a:pt x="36" y="441"/>
                    <a:pt x="119" y="584"/>
                  </a:cubicBezTo>
                  <a:cubicBezTo>
                    <a:pt x="488" y="1215"/>
                    <a:pt x="905" y="1822"/>
                    <a:pt x="1310" y="2441"/>
                  </a:cubicBezTo>
                  <a:cubicBezTo>
                    <a:pt x="1429" y="2632"/>
                    <a:pt x="1560" y="2858"/>
                    <a:pt x="1738" y="2989"/>
                  </a:cubicBezTo>
                  <a:cubicBezTo>
                    <a:pt x="1828" y="3041"/>
                    <a:pt x="1965" y="3075"/>
                    <a:pt x="2093" y="3075"/>
                  </a:cubicBezTo>
                  <a:cubicBezTo>
                    <a:pt x="2168" y="3075"/>
                    <a:pt x="2241" y="3063"/>
                    <a:pt x="2298" y="3037"/>
                  </a:cubicBezTo>
                  <a:cubicBezTo>
                    <a:pt x="2477" y="2953"/>
                    <a:pt x="2560" y="2739"/>
                    <a:pt x="2679" y="2584"/>
                  </a:cubicBezTo>
                  <a:cubicBezTo>
                    <a:pt x="2596" y="2382"/>
                    <a:pt x="2560" y="2215"/>
                    <a:pt x="2477" y="2108"/>
                  </a:cubicBezTo>
                  <a:cubicBezTo>
                    <a:pt x="1858" y="1406"/>
                    <a:pt x="1250" y="715"/>
                    <a:pt x="595" y="36"/>
                  </a:cubicBezTo>
                  <a:cubicBezTo>
                    <a:pt x="561" y="10"/>
                    <a:pt x="510" y="0"/>
                    <a:pt x="4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4"/>
            <p:cNvSpPr/>
            <p:nvPr/>
          </p:nvSpPr>
          <p:spPr>
            <a:xfrm>
              <a:off x="8717863" y="345655"/>
              <a:ext cx="71799" cy="91556"/>
            </a:xfrm>
            <a:custGeom>
              <a:avLst/>
              <a:gdLst/>
              <a:ahLst/>
              <a:cxnLst/>
              <a:rect l="l" t="t" r="r" b="b"/>
              <a:pathLst>
                <a:path w="2275" h="2901" extrusionOk="0">
                  <a:moveTo>
                    <a:pt x="397" y="1"/>
                  </a:moveTo>
                  <a:cubicBezTo>
                    <a:pt x="285" y="1"/>
                    <a:pt x="186" y="18"/>
                    <a:pt x="119" y="79"/>
                  </a:cubicBezTo>
                  <a:cubicBezTo>
                    <a:pt x="0" y="175"/>
                    <a:pt x="0" y="579"/>
                    <a:pt x="96" y="794"/>
                  </a:cubicBezTo>
                  <a:cubicBezTo>
                    <a:pt x="310" y="1330"/>
                    <a:pt x="619" y="1830"/>
                    <a:pt x="905" y="2353"/>
                  </a:cubicBezTo>
                  <a:cubicBezTo>
                    <a:pt x="989" y="2496"/>
                    <a:pt x="1072" y="2663"/>
                    <a:pt x="1203" y="2734"/>
                  </a:cubicBezTo>
                  <a:cubicBezTo>
                    <a:pt x="1341" y="2817"/>
                    <a:pt x="1537" y="2900"/>
                    <a:pt x="1684" y="2900"/>
                  </a:cubicBezTo>
                  <a:cubicBezTo>
                    <a:pt x="1727" y="2900"/>
                    <a:pt x="1766" y="2893"/>
                    <a:pt x="1798" y="2877"/>
                  </a:cubicBezTo>
                  <a:cubicBezTo>
                    <a:pt x="1977" y="2794"/>
                    <a:pt x="2084" y="2532"/>
                    <a:pt x="2274" y="2258"/>
                  </a:cubicBezTo>
                  <a:cubicBezTo>
                    <a:pt x="1846" y="1532"/>
                    <a:pt x="1429" y="818"/>
                    <a:pt x="1000" y="115"/>
                  </a:cubicBezTo>
                  <a:cubicBezTo>
                    <a:pt x="965" y="79"/>
                    <a:pt x="905" y="32"/>
                    <a:pt x="870" y="32"/>
                  </a:cubicBezTo>
                  <a:cubicBezTo>
                    <a:pt x="720" y="32"/>
                    <a:pt x="547"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4"/>
            <p:cNvSpPr/>
            <p:nvPr/>
          </p:nvSpPr>
          <p:spPr>
            <a:xfrm>
              <a:off x="8706597" y="613024"/>
              <a:ext cx="74797" cy="101876"/>
            </a:xfrm>
            <a:custGeom>
              <a:avLst/>
              <a:gdLst/>
              <a:ahLst/>
              <a:cxnLst/>
              <a:rect l="l" t="t" r="r" b="b"/>
              <a:pathLst>
                <a:path w="2370" h="3228" extrusionOk="0">
                  <a:moveTo>
                    <a:pt x="373" y="0"/>
                  </a:moveTo>
                  <a:cubicBezTo>
                    <a:pt x="316" y="0"/>
                    <a:pt x="261" y="8"/>
                    <a:pt x="214" y="25"/>
                  </a:cubicBezTo>
                  <a:cubicBezTo>
                    <a:pt x="119" y="73"/>
                    <a:pt x="0" y="311"/>
                    <a:pt x="36" y="382"/>
                  </a:cubicBezTo>
                  <a:cubicBezTo>
                    <a:pt x="465" y="1311"/>
                    <a:pt x="929" y="2228"/>
                    <a:pt x="1417" y="3121"/>
                  </a:cubicBezTo>
                  <a:cubicBezTo>
                    <a:pt x="1454" y="3194"/>
                    <a:pt x="1605" y="3227"/>
                    <a:pt x="1757" y="3227"/>
                  </a:cubicBezTo>
                  <a:cubicBezTo>
                    <a:pt x="1851" y="3227"/>
                    <a:pt x="1944" y="3215"/>
                    <a:pt x="2012" y="3192"/>
                  </a:cubicBezTo>
                  <a:cubicBezTo>
                    <a:pt x="2155" y="3156"/>
                    <a:pt x="2250" y="2918"/>
                    <a:pt x="2370" y="2763"/>
                  </a:cubicBezTo>
                  <a:cubicBezTo>
                    <a:pt x="2274" y="2537"/>
                    <a:pt x="2239" y="2359"/>
                    <a:pt x="2131" y="2192"/>
                  </a:cubicBezTo>
                  <a:cubicBezTo>
                    <a:pt x="1798" y="1668"/>
                    <a:pt x="1477" y="1132"/>
                    <a:pt x="1131" y="608"/>
                  </a:cubicBezTo>
                  <a:cubicBezTo>
                    <a:pt x="1000" y="394"/>
                    <a:pt x="846" y="204"/>
                    <a:pt x="655" y="73"/>
                  </a:cubicBezTo>
                  <a:cubicBezTo>
                    <a:pt x="586" y="27"/>
                    <a:pt x="477"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4"/>
            <p:cNvSpPr/>
            <p:nvPr/>
          </p:nvSpPr>
          <p:spPr>
            <a:xfrm>
              <a:off x="7807794" y="537724"/>
              <a:ext cx="87200" cy="82877"/>
            </a:xfrm>
            <a:custGeom>
              <a:avLst/>
              <a:gdLst/>
              <a:ahLst/>
              <a:cxnLst/>
              <a:rect l="l" t="t" r="r" b="b"/>
              <a:pathLst>
                <a:path w="2763" h="2626" extrusionOk="0">
                  <a:moveTo>
                    <a:pt x="447" y="1"/>
                  </a:moveTo>
                  <a:cubicBezTo>
                    <a:pt x="328" y="1"/>
                    <a:pt x="197" y="19"/>
                    <a:pt x="75" y="19"/>
                  </a:cubicBezTo>
                  <a:cubicBezTo>
                    <a:pt x="58" y="19"/>
                    <a:pt x="41" y="19"/>
                    <a:pt x="24" y="18"/>
                  </a:cubicBezTo>
                  <a:lnTo>
                    <a:pt x="24" y="18"/>
                  </a:lnTo>
                  <a:cubicBezTo>
                    <a:pt x="60" y="244"/>
                    <a:pt x="0" y="554"/>
                    <a:pt x="119" y="697"/>
                  </a:cubicBezTo>
                  <a:cubicBezTo>
                    <a:pt x="608" y="1280"/>
                    <a:pt x="1167" y="1828"/>
                    <a:pt x="1727" y="2363"/>
                  </a:cubicBezTo>
                  <a:cubicBezTo>
                    <a:pt x="1846" y="2482"/>
                    <a:pt x="2048" y="2518"/>
                    <a:pt x="2275" y="2625"/>
                  </a:cubicBezTo>
                  <a:cubicBezTo>
                    <a:pt x="2441" y="2482"/>
                    <a:pt x="2703" y="2363"/>
                    <a:pt x="2739" y="2221"/>
                  </a:cubicBezTo>
                  <a:cubicBezTo>
                    <a:pt x="2763" y="1982"/>
                    <a:pt x="2703" y="1637"/>
                    <a:pt x="2536" y="1494"/>
                  </a:cubicBezTo>
                  <a:cubicBezTo>
                    <a:pt x="1965" y="970"/>
                    <a:pt x="1346" y="506"/>
                    <a:pt x="715" y="66"/>
                  </a:cubicBezTo>
                  <a:cubicBezTo>
                    <a:pt x="643" y="14"/>
                    <a:pt x="549" y="1"/>
                    <a:pt x="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4"/>
            <p:cNvSpPr/>
            <p:nvPr/>
          </p:nvSpPr>
          <p:spPr>
            <a:xfrm>
              <a:off x="7707594" y="681980"/>
              <a:ext cx="76943" cy="82750"/>
            </a:xfrm>
            <a:custGeom>
              <a:avLst/>
              <a:gdLst/>
              <a:ahLst/>
              <a:cxnLst/>
              <a:rect l="l" t="t" r="r" b="b"/>
              <a:pathLst>
                <a:path w="2438" h="2622" extrusionOk="0">
                  <a:moveTo>
                    <a:pt x="659" y="1"/>
                  </a:moveTo>
                  <a:cubicBezTo>
                    <a:pt x="274" y="1"/>
                    <a:pt x="0" y="359"/>
                    <a:pt x="211" y="769"/>
                  </a:cubicBezTo>
                  <a:cubicBezTo>
                    <a:pt x="508" y="1364"/>
                    <a:pt x="889" y="1936"/>
                    <a:pt x="1306" y="2472"/>
                  </a:cubicBezTo>
                  <a:cubicBezTo>
                    <a:pt x="1390" y="2564"/>
                    <a:pt x="1606" y="2621"/>
                    <a:pt x="1796" y="2621"/>
                  </a:cubicBezTo>
                  <a:cubicBezTo>
                    <a:pt x="1875" y="2621"/>
                    <a:pt x="1949" y="2612"/>
                    <a:pt x="2009" y="2591"/>
                  </a:cubicBezTo>
                  <a:cubicBezTo>
                    <a:pt x="2223" y="2531"/>
                    <a:pt x="2342" y="2245"/>
                    <a:pt x="2425" y="2162"/>
                  </a:cubicBezTo>
                  <a:cubicBezTo>
                    <a:pt x="2437" y="1519"/>
                    <a:pt x="1235" y="78"/>
                    <a:pt x="747" y="7"/>
                  </a:cubicBezTo>
                  <a:cubicBezTo>
                    <a:pt x="717" y="3"/>
                    <a:pt x="687"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4"/>
            <p:cNvSpPr/>
            <p:nvPr/>
          </p:nvSpPr>
          <p:spPr>
            <a:xfrm>
              <a:off x="8555524" y="687061"/>
              <a:ext cx="74040" cy="98373"/>
            </a:xfrm>
            <a:custGeom>
              <a:avLst/>
              <a:gdLst/>
              <a:ahLst/>
              <a:cxnLst/>
              <a:rect l="l" t="t" r="r" b="b"/>
              <a:pathLst>
                <a:path w="2346" h="3117" extrusionOk="0">
                  <a:moveTo>
                    <a:pt x="775" y="1"/>
                  </a:moveTo>
                  <a:cubicBezTo>
                    <a:pt x="275" y="13"/>
                    <a:pt x="1" y="429"/>
                    <a:pt x="191" y="846"/>
                  </a:cubicBezTo>
                  <a:cubicBezTo>
                    <a:pt x="513" y="1537"/>
                    <a:pt x="918" y="2203"/>
                    <a:pt x="1322" y="2858"/>
                  </a:cubicBezTo>
                  <a:cubicBezTo>
                    <a:pt x="1394" y="2989"/>
                    <a:pt x="1620" y="3084"/>
                    <a:pt x="1787" y="3108"/>
                  </a:cubicBezTo>
                  <a:cubicBezTo>
                    <a:pt x="1821" y="3114"/>
                    <a:pt x="1854" y="3117"/>
                    <a:pt x="1886" y="3117"/>
                  </a:cubicBezTo>
                  <a:cubicBezTo>
                    <a:pt x="2182" y="3117"/>
                    <a:pt x="2346" y="2874"/>
                    <a:pt x="2227" y="2573"/>
                  </a:cubicBezTo>
                  <a:cubicBezTo>
                    <a:pt x="1930" y="1858"/>
                    <a:pt x="1632" y="1144"/>
                    <a:pt x="1275" y="465"/>
                  </a:cubicBezTo>
                  <a:cubicBezTo>
                    <a:pt x="1156" y="251"/>
                    <a:pt x="894" y="108"/>
                    <a:pt x="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4"/>
            <p:cNvSpPr/>
            <p:nvPr/>
          </p:nvSpPr>
          <p:spPr>
            <a:xfrm>
              <a:off x="7701093" y="818947"/>
              <a:ext cx="77417" cy="82813"/>
            </a:xfrm>
            <a:custGeom>
              <a:avLst/>
              <a:gdLst/>
              <a:ahLst/>
              <a:cxnLst/>
              <a:rect l="l" t="t" r="r" b="b"/>
              <a:pathLst>
                <a:path w="2453" h="2624" extrusionOk="0">
                  <a:moveTo>
                    <a:pt x="726" y="1"/>
                  </a:moveTo>
                  <a:cubicBezTo>
                    <a:pt x="262" y="1"/>
                    <a:pt x="0" y="358"/>
                    <a:pt x="202" y="751"/>
                  </a:cubicBezTo>
                  <a:cubicBezTo>
                    <a:pt x="583" y="1370"/>
                    <a:pt x="1024" y="1965"/>
                    <a:pt x="1500" y="2525"/>
                  </a:cubicBezTo>
                  <a:cubicBezTo>
                    <a:pt x="1560" y="2590"/>
                    <a:pt x="1712" y="2623"/>
                    <a:pt x="1868" y="2623"/>
                  </a:cubicBezTo>
                  <a:cubicBezTo>
                    <a:pt x="2024" y="2623"/>
                    <a:pt x="2185" y="2590"/>
                    <a:pt x="2262" y="2525"/>
                  </a:cubicBezTo>
                  <a:cubicBezTo>
                    <a:pt x="2405" y="2382"/>
                    <a:pt x="2453" y="1930"/>
                    <a:pt x="2334" y="1751"/>
                  </a:cubicBezTo>
                  <a:cubicBezTo>
                    <a:pt x="1988" y="1215"/>
                    <a:pt x="1548" y="739"/>
                    <a:pt x="1131" y="239"/>
                  </a:cubicBezTo>
                  <a:cubicBezTo>
                    <a:pt x="1012" y="108"/>
                    <a:pt x="822" y="48"/>
                    <a:pt x="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4"/>
            <p:cNvSpPr/>
            <p:nvPr/>
          </p:nvSpPr>
          <p:spPr>
            <a:xfrm>
              <a:off x="8154692" y="249305"/>
              <a:ext cx="77732" cy="81078"/>
            </a:xfrm>
            <a:custGeom>
              <a:avLst/>
              <a:gdLst/>
              <a:ahLst/>
              <a:cxnLst/>
              <a:rect l="l" t="t" r="r" b="b"/>
              <a:pathLst>
                <a:path w="2463" h="2569" extrusionOk="0">
                  <a:moveTo>
                    <a:pt x="695" y="1"/>
                  </a:moveTo>
                  <a:cubicBezTo>
                    <a:pt x="344" y="1"/>
                    <a:pt x="1" y="351"/>
                    <a:pt x="176" y="656"/>
                  </a:cubicBezTo>
                  <a:cubicBezTo>
                    <a:pt x="522" y="1275"/>
                    <a:pt x="915" y="1906"/>
                    <a:pt x="1415" y="2394"/>
                  </a:cubicBezTo>
                  <a:cubicBezTo>
                    <a:pt x="1536" y="2516"/>
                    <a:pt x="1677" y="2569"/>
                    <a:pt x="1815" y="2569"/>
                  </a:cubicBezTo>
                  <a:cubicBezTo>
                    <a:pt x="2138" y="2569"/>
                    <a:pt x="2446" y="2281"/>
                    <a:pt x="2462" y="1906"/>
                  </a:cubicBezTo>
                  <a:cubicBezTo>
                    <a:pt x="2462" y="1430"/>
                    <a:pt x="1177" y="49"/>
                    <a:pt x="712" y="1"/>
                  </a:cubicBezTo>
                  <a:cubicBezTo>
                    <a:pt x="706" y="1"/>
                    <a:pt x="70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4"/>
            <p:cNvSpPr/>
            <p:nvPr/>
          </p:nvSpPr>
          <p:spPr>
            <a:xfrm>
              <a:off x="8423259" y="1086032"/>
              <a:ext cx="76691" cy="71199"/>
            </a:xfrm>
            <a:custGeom>
              <a:avLst/>
              <a:gdLst/>
              <a:ahLst/>
              <a:cxnLst/>
              <a:rect l="l" t="t" r="r" b="b"/>
              <a:pathLst>
                <a:path w="2430" h="2256" extrusionOk="0">
                  <a:moveTo>
                    <a:pt x="546" y="0"/>
                  </a:moveTo>
                  <a:cubicBezTo>
                    <a:pt x="280" y="0"/>
                    <a:pt x="37" y="244"/>
                    <a:pt x="1" y="575"/>
                  </a:cubicBezTo>
                  <a:cubicBezTo>
                    <a:pt x="25" y="646"/>
                    <a:pt x="37" y="765"/>
                    <a:pt x="60" y="860"/>
                  </a:cubicBezTo>
                  <a:cubicBezTo>
                    <a:pt x="346" y="1622"/>
                    <a:pt x="977" y="2015"/>
                    <a:pt x="1692" y="2242"/>
                  </a:cubicBezTo>
                  <a:cubicBezTo>
                    <a:pt x="1720" y="2251"/>
                    <a:pt x="1753" y="2255"/>
                    <a:pt x="1789" y="2255"/>
                  </a:cubicBezTo>
                  <a:cubicBezTo>
                    <a:pt x="1980" y="2255"/>
                    <a:pt x="2252" y="2132"/>
                    <a:pt x="2323" y="1992"/>
                  </a:cubicBezTo>
                  <a:cubicBezTo>
                    <a:pt x="2430" y="1801"/>
                    <a:pt x="2418" y="1384"/>
                    <a:pt x="2287" y="1241"/>
                  </a:cubicBezTo>
                  <a:cubicBezTo>
                    <a:pt x="1834" y="813"/>
                    <a:pt x="1334" y="432"/>
                    <a:pt x="810" y="87"/>
                  </a:cubicBezTo>
                  <a:cubicBezTo>
                    <a:pt x="724" y="27"/>
                    <a:pt x="634" y="0"/>
                    <a:pt x="5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4"/>
            <p:cNvSpPr/>
            <p:nvPr/>
          </p:nvSpPr>
          <p:spPr>
            <a:xfrm>
              <a:off x="7829665" y="255112"/>
              <a:ext cx="77732" cy="83255"/>
            </a:xfrm>
            <a:custGeom>
              <a:avLst/>
              <a:gdLst/>
              <a:ahLst/>
              <a:cxnLst/>
              <a:rect l="l" t="t" r="r" b="b"/>
              <a:pathLst>
                <a:path w="2463" h="2638" extrusionOk="0">
                  <a:moveTo>
                    <a:pt x="619" y="1"/>
                  </a:moveTo>
                  <a:cubicBezTo>
                    <a:pt x="292" y="1"/>
                    <a:pt x="1" y="319"/>
                    <a:pt x="177" y="627"/>
                  </a:cubicBezTo>
                  <a:cubicBezTo>
                    <a:pt x="569" y="1293"/>
                    <a:pt x="1046" y="1936"/>
                    <a:pt x="1534" y="2544"/>
                  </a:cubicBezTo>
                  <a:cubicBezTo>
                    <a:pt x="1586" y="2608"/>
                    <a:pt x="1708" y="2638"/>
                    <a:pt x="1836" y="2638"/>
                  </a:cubicBezTo>
                  <a:cubicBezTo>
                    <a:pt x="1943" y="2638"/>
                    <a:pt x="2053" y="2617"/>
                    <a:pt x="2129" y="2579"/>
                  </a:cubicBezTo>
                  <a:cubicBezTo>
                    <a:pt x="2308" y="2508"/>
                    <a:pt x="2403" y="2270"/>
                    <a:pt x="2463" y="2198"/>
                  </a:cubicBezTo>
                  <a:cubicBezTo>
                    <a:pt x="2439" y="1603"/>
                    <a:pt x="1129" y="91"/>
                    <a:pt x="700" y="8"/>
                  </a:cubicBezTo>
                  <a:cubicBezTo>
                    <a:pt x="673" y="3"/>
                    <a:pt x="646" y="1"/>
                    <a:pt x="6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4"/>
            <p:cNvSpPr/>
            <p:nvPr/>
          </p:nvSpPr>
          <p:spPr>
            <a:xfrm>
              <a:off x="7695444" y="544162"/>
              <a:ext cx="70284" cy="79247"/>
            </a:xfrm>
            <a:custGeom>
              <a:avLst/>
              <a:gdLst/>
              <a:ahLst/>
              <a:cxnLst/>
              <a:rect l="l" t="t" r="r" b="b"/>
              <a:pathLst>
                <a:path w="2227" h="2511" extrusionOk="0">
                  <a:moveTo>
                    <a:pt x="820" y="0"/>
                  </a:moveTo>
                  <a:cubicBezTo>
                    <a:pt x="745" y="0"/>
                    <a:pt x="662" y="16"/>
                    <a:pt x="572" y="52"/>
                  </a:cubicBezTo>
                  <a:cubicBezTo>
                    <a:pt x="203" y="195"/>
                    <a:pt x="0" y="576"/>
                    <a:pt x="155" y="897"/>
                  </a:cubicBezTo>
                  <a:cubicBezTo>
                    <a:pt x="429" y="1421"/>
                    <a:pt x="774" y="1957"/>
                    <a:pt x="1203" y="2362"/>
                  </a:cubicBezTo>
                  <a:cubicBezTo>
                    <a:pt x="1315" y="2464"/>
                    <a:pt x="1444" y="2511"/>
                    <a:pt x="1572" y="2511"/>
                  </a:cubicBezTo>
                  <a:cubicBezTo>
                    <a:pt x="1904" y="2511"/>
                    <a:pt x="2227" y="2195"/>
                    <a:pt x="2227" y="1731"/>
                  </a:cubicBezTo>
                  <a:cubicBezTo>
                    <a:pt x="2167" y="1624"/>
                    <a:pt x="2096" y="1421"/>
                    <a:pt x="1965" y="1231"/>
                  </a:cubicBezTo>
                  <a:cubicBezTo>
                    <a:pt x="1786" y="945"/>
                    <a:pt x="1572" y="695"/>
                    <a:pt x="1393" y="409"/>
                  </a:cubicBezTo>
                  <a:cubicBezTo>
                    <a:pt x="1247" y="180"/>
                    <a:pt x="1072" y="0"/>
                    <a:pt x="8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4"/>
            <p:cNvSpPr/>
            <p:nvPr/>
          </p:nvSpPr>
          <p:spPr>
            <a:xfrm>
              <a:off x="7784882" y="967369"/>
              <a:ext cx="89346" cy="80699"/>
            </a:xfrm>
            <a:custGeom>
              <a:avLst/>
              <a:gdLst/>
              <a:ahLst/>
              <a:cxnLst/>
              <a:rect l="l" t="t" r="r" b="b"/>
              <a:pathLst>
                <a:path w="2831" h="2557" extrusionOk="0">
                  <a:moveTo>
                    <a:pt x="284" y="1"/>
                  </a:moveTo>
                  <a:cubicBezTo>
                    <a:pt x="244" y="1"/>
                    <a:pt x="211" y="8"/>
                    <a:pt x="191" y="25"/>
                  </a:cubicBezTo>
                  <a:cubicBezTo>
                    <a:pt x="72" y="108"/>
                    <a:pt x="0" y="322"/>
                    <a:pt x="0" y="477"/>
                  </a:cubicBezTo>
                  <a:cubicBezTo>
                    <a:pt x="0" y="620"/>
                    <a:pt x="83" y="799"/>
                    <a:pt x="191" y="882"/>
                  </a:cubicBezTo>
                  <a:cubicBezTo>
                    <a:pt x="798" y="1418"/>
                    <a:pt x="1393" y="1989"/>
                    <a:pt x="2036" y="2465"/>
                  </a:cubicBezTo>
                  <a:cubicBezTo>
                    <a:pt x="2122" y="2528"/>
                    <a:pt x="2215" y="2557"/>
                    <a:pt x="2306" y="2557"/>
                  </a:cubicBezTo>
                  <a:cubicBezTo>
                    <a:pt x="2579" y="2557"/>
                    <a:pt x="2831" y="2296"/>
                    <a:pt x="2822" y="1894"/>
                  </a:cubicBezTo>
                  <a:cubicBezTo>
                    <a:pt x="2715" y="1775"/>
                    <a:pt x="2548" y="1549"/>
                    <a:pt x="2346" y="1394"/>
                  </a:cubicBezTo>
                  <a:cubicBezTo>
                    <a:pt x="1774" y="953"/>
                    <a:pt x="1203" y="525"/>
                    <a:pt x="619" y="108"/>
                  </a:cubicBezTo>
                  <a:cubicBezTo>
                    <a:pt x="534" y="48"/>
                    <a:pt x="387" y="1"/>
                    <a:pt x="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4"/>
            <p:cNvSpPr/>
            <p:nvPr/>
          </p:nvSpPr>
          <p:spPr>
            <a:xfrm>
              <a:off x="7785261" y="358153"/>
              <a:ext cx="73282" cy="69306"/>
            </a:xfrm>
            <a:custGeom>
              <a:avLst/>
              <a:gdLst/>
              <a:ahLst/>
              <a:cxnLst/>
              <a:rect l="l" t="t" r="r" b="b"/>
              <a:pathLst>
                <a:path w="2322" h="2196" extrusionOk="0">
                  <a:moveTo>
                    <a:pt x="514" y="1"/>
                  </a:moveTo>
                  <a:cubicBezTo>
                    <a:pt x="390" y="1"/>
                    <a:pt x="242" y="48"/>
                    <a:pt x="179" y="112"/>
                  </a:cubicBezTo>
                  <a:cubicBezTo>
                    <a:pt x="60" y="219"/>
                    <a:pt x="0" y="469"/>
                    <a:pt x="36" y="600"/>
                  </a:cubicBezTo>
                  <a:cubicBezTo>
                    <a:pt x="274" y="1326"/>
                    <a:pt x="810" y="1803"/>
                    <a:pt x="1465" y="2136"/>
                  </a:cubicBezTo>
                  <a:cubicBezTo>
                    <a:pt x="1549" y="2177"/>
                    <a:pt x="1634" y="2196"/>
                    <a:pt x="1716" y="2196"/>
                  </a:cubicBezTo>
                  <a:cubicBezTo>
                    <a:pt x="2041" y="2196"/>
                    <a:pt x="2322" y="1899"/>
                    <a:pt x="2322" y="1481"/>
                  </a:cubicBezTo>
                  <a:cubicBezTo>
                    <a:pt x="2286" y="1422"/>
                    <a:pt x="2262" y="1243"/>
                    <a:pt x="2167" y="1148"/>
                  </a:cubicBezTo>
                  <a:cubicBezTo>
                    <a:pt x="1679" y="767"/>
                    <a:pt x="1191" y="374"/>
                    <a:pt x="667" y="41"/>
                  </a:cubicBezTo>
                  <a:cubicBezTo>
                    <a:pt x="631" y="13"/>
                    <a:pt x="576" y="1"/>
                    <a:pt x="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4"/>
            <p:cNvSpPr/>
            <p:nvPr/>
          </p:nvSpPr>
          <p:spPr>
            <a:xfrm>
              <a:off x="8884306" y="1185411"/>
              <a:ext cx="71799" cy="79594"/>
            </a:xfrm>
            <a:custGeom>
              <a:avLst/>
              <a:gdLst/>
              <a:ahLst/>
              <a:cxnLst/>
              <a:rect l="l" t="t" r="r" b="b"/>
              <a:pathLst>
                <a:path w="2275" h="2522" extrusionOk="0">
                  <a:moveTo>
                    <a:pt x="484" y="0"/>
                  </a:moveTo>
                  <a:cubicBezTo>
                    <a:pt x="451" y="0"/>
                    <a:pt x="421" y="3"/>
                    <a:pt x="394" y="9"/>
                  </a:cubicBezTo>
                  <a:cubicBezTo>
                    <a:pt x="263" y="81"/>
                    <a:pt x="179" y="295"/>
                    <a:pt x="1" y="557"/>
                  </a:cubicBezTo>
                  <a:cubicBezTo>
                    <a:pt x="334" y="1093"/>
                    <a:pt x="668" y="1629"/>
                    <a:pt x="989" y="2129"/>
                  </a:cubicBezTo>
                  <a:cubicBezTo>
                    <a:pt x="1139" y="2345"/>
                    <a:pt x="1336" y="2521"/>
                    <a:pt x="1567" y="2521"/>
                  </a:cubicBezTo>
                  <a:cubicBezTo>
                    <a:pt x="1666" y="2521"/>
                    <a:pt x="1771" y="2489"/>
                    <a:pt x="1882" y="2414"/>
                  </a:cubicBezTo>
                  <a:cubicBezTo>
                    <a:pt x="2275" y="2164"/>
                    <a:pt x="2215" y="1771"/>
                    <a:pt x="1977" y="1450"/>
                  </a:cubicBezTo>
                  <a:cubicBezTo>
                    <a:pt x="1644" y="998"/>
                    <a:pt x="1311" y="569"/>
                    <a:pt x="918" y="164"/>
                  </a:cubicBezTo>
                  <a:cubicBezTo>
                    <a:pt x="829" y="66"/>
                    <a:pt x="636" y="0"/>
                    <a:pt x="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4"/>
            <p:cNvSpPr/>
            <p:nvPr/>
          </p:nvSpPr>
          <p:spPr>
            <a:xfrm>
              <a:off x="8478519" y="1424787"/>
              <a:ext cx="79689" cy="75113"/>
            </a:xfrm>
            <a:custGeom>
              <a:avLst/>
              <a:gdLst/>
              <a:ahLst/>
              <a:cxnLst/>
              <a:rect l="l" t="t" r="r" b="b"/>
              <a:pathLst>
                <a:path w="2525" h="2380" extrusionOk="0">
                  <a:moveTo>
                    <a:pt x="509" y="1"/>
                  </a:moveTo>
                  <a:cubicBezTo>
                    <a:pt x="489" y="1"/>
                    <a:pt x="470" y="3"/>
                    <a:pt x="453" y="9"/>
                  </a:cubicBezTo>
                  <a:cubicBezTo>
                    <a:pt x="262" y="68"/>
                    <a:pt x="143" y="342"/>
                    <a:pt x="0" y="544"/>
                  </a:cubicBezTo>
                  <a:cubicBezTo>
                    <a:pt x="131" y="854"/>
                    <a:pt x="179" y="1140"/>
                    <a:pt x="345" y="1294"/>
                  </a:cubicBezTo>
                  <a:cubicBezTo>
                    <a:pt x="643" y="1628"/>
                    <a:pt x="1000" y="1890"/>
                    <a:pt x="1357" y="2152"/>
                  </a:cubicBezTo>
                  <a:cubicBezTo>
                    <a:pt x="1517" y="2270"/>
                    <a:pt x="1693" y="2380"/>
                    <a:pt x="1869" y="2380"/>
                  </a:cubicBezTo>
                  <a:cubicBezTo>
                    <a:pt x="1995" y="2380"/>
                    <a:pt x="2120" y="2324"/>
                    <a:pt x="2238" y="2176"/>
                  </a:cubicBezTo>
                  <a:cubicBezTo>
                    <a:pt x="2524" y="1818"/>
                    <a:pt x="2250" y="1556"/>
                    <a:pt x="2024" y="1318"/>
                  </a:cubicBezTo>
                  <a:cubicBezTo>
                    <a:pt x="1691" y="973"/>
                    <a:pt x="1357" y="616"/>
                    <a:pt x="1024" y="282"/>
                  </a:cubicBezTo>
                  <a:cubicBezTo>
                    <a:pt x="887" y="156"/>
                    <a:pt x="665" y="1"/>
                    <a:pt x="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4"/>
            <p:cNvSpPr/>
            <p:nvPr/>
          </p:nvSpPr>
          <p:spPr>
            <a:xfrm>
              <a:off x="8956829" y="1086095"/>
              <a:ext cx="80825" cy="74576"/>
            </a:xfrm>
            <a:custGeom>
              <a:avLst/>
              <a:gdLst/>
              <a:ahLst/>
              <a:cxnLst/>
              <a:rect l="l" t="t" r="r" b="b"/>
              <a:pathLst>
                <a:path w="2561" h="2363" extrusionOk="0">
                  <a:moveTo>
                    <a:pt x="472" y="1"/>
                  </a:moveTo>
                  <a:cubicBezTo>
                    <a:pt x="424" y="1"/>
                    <a:pt x="380" y="8"/>
                    <a:pt x="346" y="25"/>
                  </a:cubicBezTo>
                  <a:cubicBezTo>
                    <a:pt x="203" y="108"/>
                    <a:pt x="120" y="323"/>
                    <a:pt x="1" y="501"/>
                  </a:cubicBezTo>
                  <a:cubicBezTo>
                    <a:pt x="144" y="751"/>
                    <a:pt x="215" y="989"/>
                    <a:pt x="382" y="1156"/>
                  </a:cubicBezTo>
                  <a:cubicBezTo>
                    <a:pt x="656" y="1478"/>
                    <a:pt x="977" y="1811"/>
                    <a:pt x="1310" y="2097"/>
                  </a:cubicBezTo>
                  <a:cubicBezTo>
                    <a:pt x="1476" y="2241"/>
                    <a:pt x="1669" y="2362"/>
                    <a:pt x="1865" y="2362"/>
                  </a:cubicBezTo>
                  <a:cubicBezTo>
                    <a:pt x="2007" y="2362"/>
                    <a:pt x="2151" y="2298"/>
                    <a:pt x="2287" y="2132"/>
                  </a:cubicBezTo>
                  <a:cubicBezTo>
                    <a:pt x="2561" y="1775"/>
                    <a:pt x="2299" y="1478"/>
                    <a:pt x="2049" y="1228"/>
                  </a:cubicBezTo>
                  <a:cubicBezTo>
                    <a:pt x="1644" y="847"/>
                    <a:pt x="1239" y="466"/>
                    <a:pt x="822" y="108"/>
                  </a:cubicBezTo>
                  <a:cubicBezTo>
                    <a:pt x="745" y="48"/>
                    <a:pt x="595" y="1"/>
                    <a:pt x="4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4"/>
            <p:cNvSpPr/>
            <p:nvPr/>
          </p:nvSpPr>
          <p:spPr>
            <a:xfrm>
              <a:off x="8295508" y="715907"/>
              <a:ext cx="64666" cy="82403"/>
            </a:xfrm>
            <a:custGeom>
              <a:avLst/>
              <a:gdLst/>
              <a:ahLst/>
              <a:cxnLst/>
              <a:rect l="l" t="t" r="r" b="b"/>
              <a:pathLst>
                <a:path w="2049" h="2611" extrusionOk="0">
                  <a:moveTo>
                    <a:pt x="488" y="0"/>
                  </a:moveTo>
                  <a:cubicBezTo>
                    <a:pt x="387" y="0"/>
                    <a:pt x="282" y="27"/>
                    <a:pt x="215" y="87"/>
                  </a:cubicBezTo>
                  <a:cubicBezTo>
                    <a:pt x="96" y="158"/>
                    <a:pt x="1" y="396"/>
                    <a:pt x="48" y="504"/>
                  </a:cubicBezTo>
                  <a:cubicBezTo>
                    <a:pt x="394" y="1170"/>
                    <a:pt x="739" y="1825"/>
                    <a:pt x="1132" y="2468"/>
                  </a:cubicBezTo>
                  <a:cubicBezTo>
                    <a:pt x="1193" y="2555"/>
                    <a:pt x="1388" y="2611"/>
                    <a:pt x="1553" y="2611"/>
                  </a:cubicBezTo>
                  <a:cubicBezTo>
                    <a:pt x="1614" y="2611"/>
                    <a:pt x="1671" y="2603"/>
                    <a:pt x="1715" y="2587"/>
                  </a:cubicBezTo>
                  <a:cubicBezTo>
                    <a:pt x="1882" y="2528"/>
                    <a:pt x="1965" y="2290"/>
                    <a:pt x="2025" y="2218"/>
                  </a:cubicBezTo>
                  <a:cubicBezTo>
                    <a:pt x="2049" y="1694"/>
                    <a:pt x="1013" y="123"/>
                    <a:pt x="656" y="27"/>
                  </a:cubicBezTo>
                  <a:cubicBezTo>
                    <a:pt x="607" y="10"/>
                    <a:pt x="548"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4"/>
            <p:cNvSpPr/>
            <p:nvPr/>
          </p:nvSpPr>
          <p:spPr>
            <a:xfrm>
              <a:off x="7894961" y="649443"/>
              <a:ext cx="65045" cy="71799"/>
            </a:xfrm>
            <a:custGeom>
              <a:avLst/>
              <a:gdLst/>
              <a:ahLst/>
              <a:cxnLst/>
              <a:rect l="l" t="t" r="r" b="b"/>
              <a:pathLst>
                <a:path w="2061" h="2275" extrusionOk="0">
                  <a:moveTo>
                    <a:pt x="622" y="1"/>
                  </a:moveTo>
                  <a:cubicBezTo>
                    <a:pt x="469" y="1"/>
                    <a:pt x="305" y="43"/>
                    <a:pt x="215" y="133"/>
                  </a:cubicBezTo>
                  <a:cubicBezTo>
                    <a:pt x="96" y="252"/>
                    <a:pt x="1" y="550"/>
                    <a:pt x="72" y="669"/>
                  </a:cubicBezTo>
                  <a:cubicBezTo>
                    <a:pt x="394" y="1193"/>
                    <a:pt x="751" y="1705"/>
                    <a:pt x="1132" y="2157"/>
                  </a:cubicBezTo>
                  <a:cubicBezTo>
                    <a:pt x="1192" y="2232"/>
                    <a:pt x="1346" y="2274"/>
                    <a:pt x="1494" y="2274"/>
                  </a:cubicBezTo>
                  <a:cubicBezTo>
                    <a:pt x="1581" y="2274"/>
                    <a:pt x="1665" y="2259"/>
                    <a:pt x="1727" y="2229"/>
                  </a:cubicBezTo>
                  <a:cubicBezTo>
                    <a:pt x="1906" y="2157"/>
                    <a:pt x="2001" y="1919"/>
                    <a:pt x="2060" y="1848"/>
                  </a:cubicBezTo>
                  <a:cubicBezTo>
                    <a:pt x="2037" y="1240"/>
                    <a:pt x="1203" y="97"/>
                    <a:pt x="763" y="14"/>
                  </a:cubicBezTo>
                  <a:cubicBezTo>
                    <a:pt x="719" y="5"/>
                    <a:pt x="671" y="1"/>
                    <a:pt x="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4"/>
            <p:cNvSpPr/>
            <p:nvPr/>
          </p:nvSpPr>
          <p:spPr>
            <a:xfrm>
              <a:off x="8275595" y="238039"/>
              <a:ext cx="72178" cy="79721"/>
            </a:xfrm>
            <a:custGeom>
              <a:avLst/>
              <a:gdLst/>
              <a:ahLst/>
              <a:cxnLst/>
              <a:rect l="l" t="t" r="r" b="b"/>
              <a:pathLst>
                <a:path w="2287" h="2526" extrusionOk="0">
                  <a:moveTo>
                    <a:pt x="489" y="1"/>
                  </a:moveTo>
                  <a:cubicBezTo>
                    <a:pt x="179" y="60"/>
                    <a:pt x="1" y="310"/>
                    <a:pt x="155" y="608"/>
                  </a:cubicBezTo>
                  <a:cubicBezTo>
                    <a:pt x="501" y="1203"/>
                    <a:pt x="858" y="1822"/>
                    <a:pt x="1310" y="2358"/>
                  </a:cubicBezTo>
                  <a:cubicBezTo>
                    <a:pt x="1405" y="2474"/>
                    <a:pt x="1531" y="2525"/>
                    <a:pt x="1658" y="2525"/>
                  </a:cubicBezTo>
                  <a:cubicBezTo>
                    <a:pt x="1896" y="2525"/>
                    <a:pt x="2141" y="2345"/>
                    <a:pt x="2203" y="2073"/>
                  </a:cubicBezTo>
                  <a:cubicBezTo>
                    <a:pt x="2287" y="1620"/>
                    <a:pt x="965" y="1"/>
                    <a:pt x="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4"/>
            <p:cNvSpPr/>
            <p:nvPr/>
          </p:nvSpPr>
          <p:spPr>
            <a:xfrm>
              <a:off x="8956071" y="539018"/>
              <a:ext cx="73314" cy="72178"/>
            </a:xfrm>
            <a:custGeom>
              <a:avLst/>
              <a:gdLst/>
              <a:ahLst/>
              <a:cxnLst/>
              <a:rect l="l" t="t" r="r" b="b"/>
              <a:pathLst>
                <a:path w="2323" h="2287" extrusionOk="0">
                  <a:moveTo>
                    <a:pt x="656" y="1"/>
                  </a:moveTo>
                  <a:cubicBezTo>
                    <a:pt x="191" y="1"/>
                    <a:pt x="1" y="358"/>
                    <a:pt x="239" y="715"/>
                  </a:cubicBezTo>
                  <a:cubicBezTo>
                    <a:pt x="584" y="1215"/>
                    <a:pt x="953" y="1703"/>
                    <a:pt x="1382" y="2132"/>
                  </a:cubicBezTo>
                  <a:cubicBezTo>
                    <a:pt x="1549" y="2287"/>
                    <a:pt x="1894" y="2239"/>
                    <a:pt x="2156" y="2287"/>
                  </a:cubicBezTo>
                  <a:cubicBezTo>
                    <a:pt x="2168" y="2013"/>
                    <a:pt x="2323" y="1656"/>
                    <a:pt x="2204" y="1489"/>
                  </a:cubicBezTo>
                  <a:cubicBezTo>
                    <a:pt x="1858" y="1013"/>
                    <a:pt x="1430" y="620"/>
                    <a:pt x="1013" y="203"/>
                  </a:cubicBezTo>
                  <a:cubicBezTo>
                    <a:pt x="906" y="96"/>
                    <a:pt x="727" y="48"/>
                    <a:pt x="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4"/>
            <p:cNvSpPr/>
            <p:nvPr/>
          </p:nvSpPr>
          <p:spPr>
            <a:xfrm>
              <a:off x="8880929" y="647234"/>
              <a:ext cx="56398" cy="82435"/>
            </a:xfrm>
            <a:custGeom>
              <a:avLst/>
              <a:gdLst/>
              <a:ahLst/>
              <a:cxnLst/>
              <a:rect l="l" t="t" r="r" b="b"/>
              <a:pathLst>
                <a:path w="1787" h="2612" extrusionOk="0">
                  <a:moveTo>
                    <a:pt x="489" y="1"/>
                  </a:moveTo>
                  <a:cubicBezTo>
                    <a:pt x="286" y="322"/>
                    <a:pt x="24" y="536"/>
                    <a:pt x="48" y="751"/>
                  </a:cubicBezTo>
                  <a:cubicBezTo>
                    <a:pt x="1" y="1513"/>
                    <a:pt x="370" y="2108"/>
                    <a:pt x="965" y="2537"/>
                  </a:cubicBezTo>
                  <a:cubicBezTo>
                    <a:pt x="1038" y="2587"/>
                    <a:pt x="1156" y="2611"/>
                    <a:pt x="1275" y="2611"/>
                  </a:cubicBezTo>
                  <a:cubicBezTo>
                    <a:pt x="1407" y="2611"/>
                    <a:pt x="1539" y="2581"/>
                    <a:pt x="1608" y="2525"/>
                  </a:cubicBezTo>
                  <a:cubicBezTo>
                    <a:pt x="1739" y="2418"/>
                    <a:pt x="1787" y="2084"/>
                    <a:pt x="1727" y="1906"/>
                  </a:cubicBezTo>
                  <a:cubicBezTo>
                    <a:pt x="1560" y="1453"/>
                    <a:pt x="1334" y="1025"/>
                    <a:pt x="1096" y="608"/>
                  </a:cubicBezTo>
                  <a:cubicBezTo>
                    <a:pt x="977" y="417"/>
                    <a:pt x="775" y="286"/>
                    <a:pt x="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4"/>
            <p:cNvSpPr/>
            <p:nvPr/>
          </p:nvSpPr>
          <p:spPr>
            <a:xfrm>
              <a:off x="8673081" y="488555"/>
              <a:ext cx="52326" cy="64698"/>
            </a:xfrm>
            <a:custGeom>
              <a:avLst/>
              <a:gdLst/>
              <a:ahLst/>
              <a:cxnLst/>
              <a:rect l="l" t="t" r="r" b="b"/>
              <a:pathLst>
                <a:path w="1658" h="2050" extrusionOk="0">
                  <a:moveTo>
                    <a:pt x="384" y="1"/>
                  </a:moveTo>
                  <a:cubicBezTo>
                    <a:pt x="189" y="1"/>
                    <a:pt x="1" y="161"/>
                    <a:pt x="50" y="350"/>
                  </a:cubicBezTo>
                  <a:cubicBezTo>
                    <a:pt x="205" y="873"/>
                    <a:pt x="407" y="1397"/>
                    <a:pt x="645" y="1885"/>
                  </a:cubicBezTo>
                  <a:cubicBezTo>
                    <a:pt x="695" y="1984"/>
                    <a:pt x="914" y="2049"/>
                    <a:pt x="1076" y="2049"/>
                  </a:cubicBezTo>
                  <a:cubicBezTo>
                    <a:pt x="1110" y="2049"/>
                    <a:pt x="1142" y="2047"/>
                    <a:pt x="1169" y="2040"/>
                  </a:cubicBezTo>
                  <a:cubicBezTo>
                    <a:pt x="1336" y="1969"/>
                    <a:pt x="1455" y="1754"/>
                    <a:pt x="1657" y="1516"/>
                  </a:cubicBezTo>
                  <a:cubicBezTo>
                    <a:pt x="1288" y="992"/>
                    <a:pt x="1015" y="504"/>
                    <a:pt x="634" y="111"/>
                  </a:cubicBezTo>
                  <a:cubicBezTo>
                    <a:pt x="563" y="34"/>
                    <a:pt x="473" y="1"/>
                    <a:pt x="3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4"/>
            <p:cNvSpPr/>
            <p:nvPr/>
          </p:nvSpPr>
          <p:spPr>
            <a:xfrm>
              <a:off x="7943814" y="241857"/>
              <a:ext cx="52263" cy="67728"/>
            </a:xfrm>
            <a:custGeom>
              <a:avLst/>
              <a:gdLst/>
              <a:ahLst/>
              <a:cxnLst/>
              <a:rect l="l" t="t" r="r" b="b"/>
              <a:pathLst>
                <a:path w="1656" h="2146" extrusionOk="0">
                  <a:moveTo>
                    <a:pt x="379" y="1"/>
                  </a:moveTo>
                  <a:cubicBezTo>
                    <a:pt x="270" y="1"/>
                    <a:pt x="130" y="35"/>
                    <a:pt x="24" y="35"/>
                  </a:cubicBezTo>
                  <a:cubicBezTo>
                    <a:pt x="48" y="213"/>
                    <a:pt x="0" y="392"/>
                    <a:pt x="60" y="535"/>
                  </a:cubicBezTo>
                  <a:cubicBezTo>
                    <a:pt x="227" y="963"/>
                    <a:pt x="405" y="1404"/>
                    <a:pt x="620" y="1785"/>
                  </a:cubicBezTo>
                  <a:cubicBezTo>
                    <a:pt x="719" y="1940"/>
                    <a:pt x="952" y="2146"/>
                    <a:pt x="1099" y="2146"/>
                  </a:cubicBezTo>
                  <a:cubicBezTo>
                    <a:pt x="1111" y="2146"/>
                    <a:pt x="1121" y="2145"/>
                    <a:pt x="1132" y="2142"/>
                  </a:cubicBezTo>
                  <a:cubicBezTo>
                    <a:pt x="1298" y="2118"/>
                    <a:pt x="1417" y="1844"/>
                    <a:pt x="1655" y="1559"/>
                  </a:cubicBezTo>
                  <a:cubicBezTo>
                    <a:pt x="1251" y="1011"/>
                    <a:pt x="905" y="511"/>
                    <a:pt x="524" y="47"/>
                  </a:cubicBezTo>
                  <a:cubicBezTo>
                    <a:pt x="494" y="12"/>
                    <a:pt x="442" y="1"/>
                    <a:pt x="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4"/>
            <p:cNvSpPr/>
            <p:nvPr/>
          </p:nvSpPr>
          <p:spPr>
            <a:xfrm>
              <a:off x="7714600" y="424427"/>
              <a:ext cx="52642" cy="62015"/>
            </a:xfrm>
            <a:custGeom>
              <a:avLst/>
              <a:gdLst/>
              <a:ahLst/>
              <a:cxnLst/>
              <a:rect l="l" t="t" r="r" b="b"/>
              <a:pathLst>
                <a:path w="1668" h="1965" extrusionOk="0">
                  <a:moveTo>
                    <a:pt x="286" y="0"/>
                  </a:moveTo>
                  <a:cubicBezTo>
                    <a:pt x="191" y="286"/>
                    <a:pt x="1" y="572"/>
                    <a:pt x="72" y="715"/>
                  </a:cubicBezTo>
                  <a:cubicBezTo>
                    <a:pt x="275" y="1120"/>
                    <a:pt x="548" y="1489"/>
                    <a:pt x="870" y="1822"/>
                  </a:cubicBezTo>
                  <a:cubicBezTo>
                    <a:pt x="989" y="1941"/>
                    <a:pt x="1263" y="1929"/>
                    <a:pt x="1477" y="1965"/>
                  </a:cubicBezTo>
                  <a:cubicBezTo>
                    <a:pt x="1525" y="1762"/>
                    <a:pt x="1668" y="1489"/>
                    <a:pt x="1596" y="1346"/>
                  </a:cubicBezTo>
                  <a:cubicBezTo>
                    <a:pt x="1382" y="977"/>
                    <a:pt x="1084" y="631"/>
                    <a:pt x="810" y="298"/>
                  </a:cubicBezTo>
                  <a:cubicBezTo>
                    <a:pt x="727" y="203"/>
                    <a:pt x="572" y="155"/>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3" name="Google Shape;853;p4"/>
          <p:cNvGrpSpPr/>
          <p:nvPr/>
        </p:nvGrpSpPr>
        <p:grpSpPr>
          <a:xfrm rot="-415198" flipH="1">
            <a:off x="-691505" y="1587234"/>
            <a:ext cx="1286004" cy="1361633"/>
            <a:chOff x="7782610" y="-185800"/>
            <a:chExt cx="940178" cy="995470"/>
          </a:xfrm>
        </p:grpSpPr>
        <p:sp>
          <p:nvSpPr>
            <p:cNvPr id="854" name="Google Shape;854;p4"/>
            <p:cNvSpPr/>
            <p:nvPr/>
          </p:nvSpPr>
          <p:spPr>
            <a:xfrm>
              <a:off x="7782610" y="-185800"/>
              <a:ext cx="936795" cy="983915"/>
            </a:xfrm>
            <a:custGeom>
              <a:avLst/>
              <a:gdLst/>
              <a:ahLst/>
              <a:cxnLst/>
              <a:rect l="l" t="t" r="r" b="b"/>
              <a:pathLst>
                <a:path w="29683" h="31176" extrusionOk="0">
                  <a:moveTo>
                    <a:pt x="4668" y="1"/>
                  </a:moveTo>
                  <a:cubicBezTo>
                    <a:pt x="4442" y="84"/>
                    <a:pt x="4204" y="96"/>
                    <a:pt x="4073" y="251"/>
                  </a:cubicBezTo>
                  <a:cubicBezTo>
                    <a:pt x="3946" y="291"/>
                    <a:pt x="3804" y="409"/>
                    <a:pt x="3691" y="409"/>
                  </a:cubicBezTo>
                  <a:cubicBezTo>
                    <a:pt x="3603" y="409"/>
                    <a:pt x="3533" y="336"/>
                    <a:pt x="3501" y="96"/>
                  </a:cubicBezTo>
                  <a:cubicBezTo>
                    <a:pt x="3432" y="50"/>
                    <a:pt x="3362" y="30"/>
                    <a:pt x="3294" y="30"/>
                  </a:cubicBezTo>
                  <a:cubicBezTo>
                    <a:pt x="3185" y="30"/>
                    <a:pt x="3079" y="78"/>
                    <a:pt x="2977" y="143"/>
                  </a:cubicBezTo>
                  <a:cubicBezTo>
                    <a:pt x="2792" y="286"/>
                    <a:pt x="2602" y="408"/>
                    <a:pt x="2403" y="408"/>
                  </a:cubicBezTo>
                  <a:cubicBezTo>
                    <a:pt x="2270" y="408"/>
                    <a:pt x="2132" y="353"/>
                    <a:pt x="1989" y="215"/>
                  </a:cubicBezTo>
                  <a:cubicBezTo>
                    <a:pt x="1910" y="176"/>
                    <a:pt x="1832" y="161"/>
                    <a:pt x="1755" y="161"/>
                  </a:cubicBezTo>
                  <a:cubicBezTo>
                    <a:pt x="1535" y="161"/>
                    <a:pt x="1318" y="277"/>
                    <a:pt x="1098" y="277"/>
                  </a:cubicBezTo>
                  <a:cubicBezTo>
                    <a:pt x="1042" y="277"/>
                    <a:pt x="986" y="269"/>
                    <a:pt x="929" y="251"/>
                  </a:cubicBezTo>
                  <a:cubicBezTo>
                    <a:pt x="834" y="382"/>
                    <a:pt x="703" y="465"/>
                    <a:pt x="691" y="644"/>
                  </a:cubicBezTo>
                  <a:cubicBezTo>
                    <a:pt x="691" y="691"/>
                    <a:pt x="739" y="703"/>
                    <a:pt x="703" y="751"/>
                  </a:cubicBezTo>
                  <a:cubicBezTo>
                    <a:pt x="578" y="612"/>
                    <a:pt x="485" y="558"/>
                    <a:pt x="414" y="558"/>
                  </a:cubicBezTo>
                  <a:cubicBezTo>
                    <a:pt x="240" y="558"/>
                    <a:pt x="189" y="875"/>
                    <a:pt x="96" y="1060"/>
                  </a:cubicBezTo>
                  <a:cubicBezTo>
                    <a:pt x="1" y="1322"/>
                    <a:pt x="36" y="1501"/>
                    <a:pt x="322" y="1513"/>
                  </a:cubicBezTo>
                  <a:cubicBezTo>
                    <a:pt x="465" y="1513"/>
                    <a:pt x="596" y="1537"/>
                    <a:pt x="703" y="1679"/>
                  </a:cubicBezTo>
                  <a:cubicBezTo>
                    <a:pt x="870" y="1751"/>
                    <a:pt x="1060" y="1798"/>
                    <a:pt x="1072" y="2048"/>
                  </a:cubicBezTo>
                  <a:cubicBezTo>
                    <a:pt x="1096" y="2072"/>
                    <a:pt x="1096" y="2096"/>
                    <a:pt x="1108" y="2120"/>
                  </a:cubicBezTo>
                  <a:cubicBezTo>
                    <a:pt x="1132" y="2168"/>
                    <a:pt x="1168" y="2215"/>
                    <a:pt x="1215" y="2239"/>
                  </a:cubicBezTo>
                  <a:cubicBezTo>
                    <a:pt x="1403" y="2504"/>
                    <a:pt x="1375" y="2646"/>
                    <a:pt x="1104" y="2646"/>
                  </a:cubicBezTo>
                  <a:cubicBezTo>
                    <a:pt x="1083" y="2646"/>
                    <a:pt x="1060" y="2645"/>
                    <a:pt x="1037" y="2644"/>
                  </a:cubicBezTo>
                  <a:cubicBezTo>
                    <a:pt x="1006" y="2639"/>
                    <a:pt x="977" y="2637"/>
                    <a:pt x="949" y="2637"/>
                  </a:cubicBezTo>
                  <a:cubicBezTo>
                    <a:pt x="901" y="2637"/>
                    <a:pt x="856" y="2645"/>
                    <a:pt x="810" y="2668"/>
                  </a:cubicBezTo>
                  <a:cubicBezTo>
                    <a:pt x="679" y="3132"/>
                    <a:pt x="775" y="3465"/>
                    <a:pt x="1120" y="3561"/>
                  </a:cubicBezTo>
                  <a:cubicBezTo>
                    <a:pt x="1251" y="3596"/>
                    <a:pt x="1406" y="3620"/>
                    <a:pt x="1489" y="3775"/>
                  </a:cubicBezTo>
                  <a:cubicBezTo>
                    <a:pt x="1539" y="3824"/>
                    <a:pt x="1605" y="3849"/>
                    <a:pt x="1667" y="3849"/>
                  </a:cubicBezTo>
                  <a:cubicBezTo>
                    <a:pt x="1679" y="3849"/>
                    <a:pt x="1691" y="3848"/>
                    <a:pt x="1703" y="3846"/>
                  </a:cubicBezTo>
                  <a:cubicBezTo>
                    <a:pt x="1754" y="3817"/>
                    <a:pt x="1798" y="3804"/>
                    <a:pt x="1837" y="3804"/>
                  </a:cubicBezTo>
                  <a:cubicBezTo>
                    <a:pt x="1969" y="3804"/>
                    <a:pt x="2040" y="3953"/>
                    <a:pt x="2132" y="4073"/>
                  </a:cubicBezTo>
                  <a:cubicBezTo>
                    <a:pt x="2430" y="4132"/>
                    <a:pt x="2703" y="4215"/>
                    <a:pt x="2918" y="4454"/>
                  </a:cubicBezTo>
                  <a:cubicBezTo>
                    <a:pt x="2965" y="4477"/>
                    <a:pt x="3025" y="4489"/>
                    <a:pt x="3073" y="4501"/>
                  </a:cubicBezTo>
                  <a:cubicBezTo>
                    <a:pt x="3170" y="4483"/>
                    <a:pt x="3281" y="4412"/>
                    <a:pt x="3386" y="4412"/>
                  </a:cubicBezTo>
                  <a:cubicBezTo>
                    <a:pt x="3421" y="4412"/>
                    <a:pt x="3456" y="4421"/>
                    <a:pt x="3489" y="4442"/>
                  </a:cubicBezTo>
                  <a:cubicBezTo>
                    <a:pt x="4096" y="4846"/>
                    <a:pt x="4858" y="4680"/>
                    <a:pt x="5442" y="5156"/>
                  </a:cubicBezTo>
                  <a:cubicBezTo>
                    <a:pt x="5692" y="5263"/>
                    <a:pt x="5918" y="5466"/>
                    <a:pt x="6192" y="5489"/>
                  </a:cubicBezTo>
                  <a:cubicBezTo>
                    <a:pt x="6280" y="5441"/>
                    <a:pt x="6362" y="5421"/>
                    <a:pt x="6440" y="5421"/>
                  </a:cubicBezTo>
                  <a:cubicBezTo>
                    <a:pt x="6593" y="5421"/>
                    <a:pt x="6733" y="5498"/>
                    <a:pt x="6883" y="5585"/>
                  </a:cubicBezTo>
                  <a:cubicBezTo>
                    <a:pt x="7156" y="6005"/>
                    <a:pt x="7513" y="6240"/>
                    <a:pt x="7961" y="6240"/>
                  </a:cubicBezTo>
                  <a:cubicBezTo>
                    <a:pt x="8021" y="6240"/>
                    <a:pt x="8082" y="6236"/>
                    <a:pt x="8145" y="6228"/>
                  </a:cubicBezTo>
                  <a:cubicBezTo>
                    <a:pt x="8323" y="6287"/>
                    <a:pt x="8311" y="6561"/>
                    <a:pt x="8478" y="6644"/>
                  </a:cubicBezTo>
                  <a:cubicBezTo>
                    <a:pt x="8740" y="6692"/>
                    <a:pt x="9026" y="6692"/>
                    <a:pt x="9252" y="6918"/>
                  </a:cubicBezTo>
                  <a:cubicBezTo>
                    <a:pt x="9621" y="7311"/>
                    <a:pt x="10157" y="7454"/>
                    <a:pt x="10478" y="7906"/>
                  </a:cubicBezTo>
                  <a:cubicBezTo>
                    <a:pt x="10509" y="7921"/>
                    <a:pt x="10539" y="7927"/>
                    <a:pt x="10569" y="7927"/>
                  </a:cubicBezTo>
                  <a:cubicBezTo>
                    <a:pt x="10689" y="7927"/>
                    <a:pt x="10795" y="7828"/>
                    <a:pt x="10905" y="7828"/>
                  </a:cubicBezTo>
                  <a:cubicBezTo>
                    <a:pt x="10921" y="7828"/>
                    <a:pt x="10938" y="7830"/>
                    <a:pt x="10954" y="7835"/>
                  </a:cubicBezTo>
                  <a:lnTo>
                    <a:pt x="11097" y="7835"/>
                  </a:lnTo>
                  <a:cubicBezTo>
                    <a:pt x="11359" y="8144"/>
                    <a:pt x="11574" y="8502"/>
                    <a:pt x="11812" y="8847"/>
                  </a:cubicBezTo>
                  <a:cubicBezTo>
                    <a:pt x="11895" y="9145"/>
                    <a:pt x="12228" y="8978"/>
                    <a:pt x="12347" y="9216"/>
                  </a:cubicBezTo>
                  <a:cubicBezTo>
                    <a:pt x="12443" y="9430"/>
                    <a:pt x="12598" y="9561"/>
                    <a:pt x="12800" y="9621"/>
                  </a:cubicBezTo>
                  <a:cubicBezTo>
                    <a:pt x="13038" y="9680"/>
                    <a:pt x="13205" y="9811"/>
                    <a:pt x="13217" y="10109"/>
                  </a:cubicBezTo>
                  <a:cubicBezTo>
                    <a:pt x="13252" y="10169"/>
                    <a:pt x="13264" y="10216"/>
                    <a:pt x="13312" y="10264"/>
                  </a:cubicBezTo>
                  <a:cubicBezTo>
                    <a:pt x="13340" y="10278"/>
                    <a:pt x="13372" y="10283"/>
                    <a:pt x="13401" y="10283"/>
                  </a:cubicBezTo>
                  <a:cubicBezTo>
                    <a:pt x="13421" y="10283"/>
                    <a:pt x="13440" y="10281"/>
                    <a:pt x="13455" y="10276"/>
                  </a:cubicBezTo>
                  <a:cubicBezTo>
                    <a:pt x="13537" y="10215"/>
                    <a:pt x="13607" y="10189"/>
                    <a:pt x="13669" y="10189"/>
                  </a:cubicBezTo>
                  <a:cubicBezTo>
                    <a:pt x="13846" y="10189"/>
                    <a:pt x="13950" y="10399"/>
                    <a:pt x="14074" y="10550"/>
                  </a:cubicBezTo>
                  <a:cubicBezTo>
                    <a:pt x="14217" y="10728"/>
                    <a:pt x="14276" y="10990"/>
                    <a:pt x="14514" y="11061"/>
                  </a:cubicBezTo>
                  <a:cubicBezTo>
                    <a:pt x="14562" y="11061"/>
                    <a:pt x="14622" y="11085"/>
                    <a:pt x="14669" y="11085"/>
                  </a:cubicBezTo>
                  <a:cubicBezTo>
                    <a:pt x="14701" y="11082"/>
                    <a:pt x="14732" y="11080"/>
                    <a:pt x="14761" y="11080"/>
                  </a:cubicBezTo>
                  <a:cubicBezTo>
                    <a:pt x="15133" y="11080"/>
                    <a:pt x="15280" y="11356"/>
                    <a:pt x="15324" y="11764"/>
                  </a:cubicBezTo>
                  <a:cubicBezTo>
                    <a:pt x="15348" y="11812"/>
                    <a:pt x="15384" y="11835"/>
                    <a:pt x="15419" y="11871"/>
                  </a:cubicBezTo>
                  <a:cubicBezTo>
                    <a:pt x="15426" y="11878"/>
                    <a:pt x="15434" y="11881"/>
                    <a:pt x="15443" y="11881"/>
                  </a:cubicBezTo>
                  <a:cubicBezTo>
                    <a:pt x="15482" y="11881"/>
                    <a:pt x="15533" y="11819"/>
                    <a:pt x="15575" y="11819"/>
                  </a:cubicBezTo>
                  <a:cubicBezTo>
                    <a:pt x="15600" y="11819"/>
                    <a:pt x="15622" y="11843"/>
                    <a:pt x="15634" y="11919"/>
                  </a:cubicBezTo>
                  <a:cubicBezTo>
                    <a:pt x="15634" y="12050"/>
                    <a:pt x="15657" y="12169"/>
                    <a:pt x="15753" y="12276"/>
                  </a:cubicBezTo>
                  <a:cubicBezTo>
                    <a:pt x="15931" y="12395"/>
                    <a:pt x="16157" y="12407"/>
                    <a:pt x="16277" y="12633"/>
                  </a:cubicBezTo>
                  <a:cubicBezTo>
                    <a:pt x="16360" y="12788"/>
                    <a:pt x="16217" y="12836"/>
                    <a:pt x="16134" y="12931"/>
                  </a:cubicBezTo>
                  <a:cubicBezTo>
                    <a:pt x="16038" y="13288"/>
                    <a:pt x="16253" y="13324"/>
                    <a:pt x="16467" y="13324"/>
                  </a:cubicBezTo>
                  <a:cubicBezTo>
                    <a:pt x="16484" y="13326"/>
                    <a:pt x="16501" y="13327"/>
                    <a:pt x="16518" y="13327"/>
                  </a:cubicBezTo>
                  <a:cubicBezTo>
                    <a:pt x="16627" y="13327"/>
                    <a:pt x="16736" y="13286"/>
                    <a:pt x="16845" y="13286"/>
                  </a:cubicBezTo>
                  <a:cubicBezTo>
                    <a:pt x="16898" y="13286"/>
                    <a:pt x="16950" y="13296"/>
                    <a:pt x="17003" y="13324"/>
                  </a:cubicBezTo>
                  <a:cubicBezTo>
                    <a:pt x="17193" y="13407"/>
                    <a:pt x="17372" y="13467"/>
                    <a:pt x="17431" y="13740"/>
                  </a:cubicBezTo>
                  <a:cubicBezTo>
                    <a:pt x="17539" y="14193"/>
                    <a:pt x="17836" y="14490"/>
                    <a:pt x="18182" y="14621"/>
                  </a:cubicBezTo>
                  <a:cubicBezTo>
                    <a:pt x="18574" y="14788"/>
                    <a:pt x="18443" y="15026"/>
                    <a:pt x="18372" y="15288"/>
                  </a:cubicBezTo>
                  <a:cubicBezTo>
                    <a:pt x="18308" y="15596"/>
                    <a:pt x="18349" y="15810"/>
                    <a:pt x="18621" y="15810"/>
                  </a:cubicBezTo>
                  <a:cubicBezTo>
                    <a:pt x="18653" y="15810"/>
                    <a:pt x="18690" y="15807"/>
                    <a:pt x="18729" y="15800"/>
                  </a:cubicBezTo>
                  <a:cubicBezTo>
                    <a:pt x="18734" y="15800"/>
                    <a:pt x="18739" y="15799"/>
                    <a:pt x="18743" y="15799"/>
                  </a:cubicBezTo>
                  <a:cubicBezTo>
                    <a:pt x="18832" y="15799"/>
                    <a:pt x="18789" y="15910"/>
                    <a:pt x="18801" y="15967"/>
                  </a:cubicBezTo>
                  <a:cubicBezTo>
                    <a:pt x="18813" y="16026"/>
                    <a:pt x="18848" y="16062"/>
                    <a:pt x="18872" y="16110"/>
                  </a:cubicBezTo>
                  <a:cubicBezTo>
                    <a:pt x="19086" y="16145"/>
                    <a:pt x="19229" y="16217"/>
                    <a:pt x="19170" y="16503"/>
                  </a:cubicBezTo>
                  <a:cubicBezTo>
                    <a:pt x="19194" y="16741"/>
                    <a:pt x="19253" y="16943"/>
                    <a:pt x="19503" y="16955"/>
                  </a:cubicBezTo>
                  <a:cubicBezTo>
                    <a:pt x="19682" y="16979"/>
                    <a:pt x="19694" y="17122"/>
                    <a:pt x="19694" y="17277"/>
                  </a:cubicBezTo>
                  <a:cubicBezTo>
                    <a:pt x="19789" y="17431"/>
                    <a:pt x="20027" y="17467"/>
                    <a:pt x="20027" y="17717"/>
                  </a:cubicBezTo>
                  <a:cubicBezTo>
                    <a:pt x="20051" y="17765"/>
                    <a:pt x="20087" y="17812"/>
                    <a:pt x="20122" y="17836"/>
                  </a:cubicBezTo>
                  <a:cubicBezTo>
                    <a:pt x="20337" y="17991"/>
                    <a:pt x="20563" y="18122"/>
                    <a:pt x="20718" y="18324"/>
                  </a:cubicBezTo>
                  <a:cubicBezTo>
                    <a:pt x="20813" y="18431"/>
                    <a:pt x="20920" y="18539"/>
                    <a:pt x="20920" y="18717"/>
                  </a:cubicBezTo>
                  <a:cubicBezTo>
                    <a:pt x="20932" y="18848"/>
                    <a:pt x="20884" y="18979"/>
                    <a:pt x="20980" y="19098"/>
                  </a:cubicBezTo>
                  <a:cubicBezTo>
                    <a:pt x="21036" y="19161"/>
                    <a:pt x="21100" y="19183"/>
                    <a:pt x="21168" y="19183"/>
                  </a:cubicBezTo>
                  <a:cubicBezTo>
                    <a:pt x="21215" y="19183"/>
                    <a:pt x="21264" y="19172"/>
                    <a:pt x="21313" y="19158"/>
                  </a:cubicBezTo>
                  <a:cubicBezTo>
                    <a:pt x="21357" y="19151"/>
                    <a:pt x="21398" y="19147"/>
                    <a:pt x="21437" y="19147"/>
                  </a:cubicBezTo>
                  <a:cubicBezTo>
                    <a:pt x="21598" y="19147"/>
                    <a:pt x="21708" y="19220"/>
                    <a:pt x="21718" y="19479"/>
                  </a:cubicBezTo>
                  <a:cubicBezTo>
                    <a:pt x="21706" y="19622"/>
                    <a:pt x="21670" y="19753"/>
                    <a:pt x="21658" y="19896"/>
                  </a:cubicBezTo>
                  <a:cubicBezTo>
                    <a:pt x="21648" y="20090"/>
                    <a:pt x="21726" y="20213"/>
                    <a:pt x="21858" y="20213"/>
                  </a:cubicBezTo>
                  <a:cubicBezTo>
                    <a:pt x="21888" y="20213"/>
                    <a:pt x="21921" y="20207"/>
                    <a:pt x="21956" y="20194"/>
                  </a:cubicBezTo>
                  <a:cubicBezTo>
                    <a:pt x="22030" y="20167"/>
                    <a:pt x="22080" y="20155"/>
                    <a:pt x="22112" y="20155"/>
                  </a:cubicBezTo>
                  <a:cubicBezTo>
                    <a:pt x="22252" y="20155"/>
                    <a:pt x="22067" y="20366"/>
                    <a:pt x="22087" y="20444"/>
                  </a:cubicBezTo>
                  <a:cubicBezTo>
                    <a:pt x="22063" y="20515"/>
                    <a:pt x="22027" y="20586"/>
                    <a:pt x="22015" y="20682"/>
                  </a:cubicBezTo>
                  <a:cubicBezTo>
                    <a:pt x="22134" y="20920"/>
                    <a:pt x="22361" y="21051"/>
                    <a:pt x="22444" y="21325"/>
                  </a:cubicBezTo>
                  <a:cubicBezTo>
                    <a:pt x="22480" y="21360"/>
                    <a:pt x="22504" y="21408"/>
                    <a:pt x="22551" y="21444"/>
                  </a:cubicBezTo>
                  <a:cubicBezTo>
                    <a:pt x="22825" y="21741"/>
                    <a:pt x="23039" y="22039"/>
                    <a:pt x="23075" y="22491"/>
                  </a:cubicBezTo>
                  <a:cubicBezTo>
                    <a:pt x="23087" y="22789"/>
                    <a:pt x="23206" y="23015"/>
                    <a:pt x="23492" y="23087"/>
                  </a:cubicBezTo>
                  <a:cubicBezTo>
                    <a:pt x="23539" y="23087"/>
                    <a:pt x="23623" y="23027"/>
                    <a:pt x="23623" y="23027"/>
                  </a:cubicBezTo>
                  <a:lnTo>
                    <a:pt x="23623" y="23027"/>
                  </a:lnTo>
                  <a:cubicBezTo>
                    <a:pt x="23575" y="23420"/>
                    <a:pt x="23932" y="23658"/>
                    <a:pt x="23920" y="24063"/>
                  </a:cubicBezTo>
                  <a:cubicBezTo>
                    <a:pt x="23920" y="24274"/>
                    <a:pt x="24006" y="24371"/>
                    <a:pt x="24133" y="24371"/>
                  </a:cubicBezTo>
                  <a:cubicBezTo>
                    <a:pt x="24206" y="24371"/>
                    <a:pt x="24293" y="24338"/>
                    <a:pt x="24385" y="24277"/>
                  </a:cubicBezTo>
                  <a:cubicBezTo>
                    <a:pt x="24801" y="24385"/>
                    <a:pt x="24968" y="24873"/>
                    <a:pt x="25301" y="25087"/>
                  </a:cubicBezTo>
                  <a:cubicBezTo>
                    <a:pt x="25290" y="25099"/>
                    <a:pt x="25290" y="25111"/>
                    <a:pt x="25278" y="25135"/>
                  </a:cubicBezTo>
                  <a:cubicBezTo>
                    <a:pt x="25171" y="25337"/>
                    <a:pt x="25123" y="25563"/>
                    <a:pt x="25218" y="25801"/>
                  </a:cubicBezTo>
                  <a:cubicBezTo>
                    <a:pt x="25325" y="25980"/>
                    <a:pt x="25468" y="26147"/>
                    <a:pt x="25456" y="26385"/>
                  </a:cubicBezTo>
                  <a:cubicBezTo>
                    <a:pt x="25480" y="26540"/>
                    <a:pt x="25516" y="26718"/>
                    <a:pt x="25694" y="26778"/>
                  </a:cubicBezTo>
                  <a:lnTo>
                    <a:pt x="25921" y="26825"/>
                  </a:lnTo>
                  <a:cubicBezTo>
                    <a:pt x="25972" y="26836"/>
                    <a:pt x="26032" y="26863"/>
                    <a:pt x="26093" y="26863"/>
                  </a:cubicBezTo>
                  <a:cubicBezTo>
                    <a:pt x="26103" y="26863"/>
                    <a:pt x="26113" y="26863"/>
                    <a:pt x="26123" y="26861"/>
                  </a:cubicBezTo>
                  <a:cubicBezTo>
                    <a:pt x="26226" y="26840"/>
                    <a:pt x="26321" y="26828"/>
                    <a:pt x="26407" y="26828"/>
                  </a:cubicBezTo>
                  <a:cubicBezTo>
                    <a:pt x="26757" y="26828"/>
                    <a:pt x="26956" y="27026"/>
                    <a:pt x="26956" y="27599"/>
                  </a:cubicBezTo>
                  <a:cubicBezTo>
                    <a:pt x="26956" y="27799"/>
                    <a:pt x="27058" y="27905"/>
                    <a:pt x="27211" y="27905"/>
                  </a:cubicBezTo>
                  <a:cubicBezTo>
                    <a:pt x="27341" y="27905"/>
                    <a:pt x="27508" y="27829"/>
                    <a:pt x="27683" y="27671"/>
                  </a:cubicBezTo>
                  <a:lnTo>
                    <a:pt x="27683" y="27671"/>
                  </a:lnTo>
                  <a:cubicBezTo>
                    <a:pt x="27445" y="28075"/>
                    <a:pt x="27504" y="28540"/>
                    <a:pt x="27195" y="28826"/>
                  </a:cubicBezTo>
                  <a:cubicBezTo>
                    <a:pt x="27171" y="28873"/>
                    <a:pt x="27171" y="28933"/>
                    <a:pt x="27171" y="28992"/>
                  </a:cubicBezTo>
                  <a:cubicBezTo>
                    <a:pt x="27183" y="29159"/>
                    <a:pt x="27254" y="29266"/>
                    <a:pt x="27385" y="29326"/>
                  </a:cubicBezTo>
                  <a:cubicBezTo>
                    <a:pt x="27552" y="29385"/>
                    <a:pt x="27528" y="29492"/>
                    <a:pt x="27445" y="29611"/>
                  </a:cubicBezTo>
                  <a:cubicBezTo>
                    <a:pt x="27421" y="29659"/>
                    <a:pt x="27409" y="29695"/>
                    <a:pt x="27385" y="29754"/>
                  </a:cubicBezTo>
                  <a:cubicBezTo>
                    <a:pt x="27445" y="29969"/>
                    <a:pt x="27564" y="30111"/>
                    <a:pt x="27349" y="30350"/>
                  </a:cubicBezTo>
                  <a:cubicBezTo>
                    <a:pt x="27150" y="30561"/>
                    <a:pt x="27055" y="30945"/>
                    <a:pt x="27541" y="30945"/>
                  </a:cubicBezTo>
                  <a:cubicBezTo>
                    <a:pt x="27549" y="30945"/>
                    <a:pt x="27556" y="30945"/>
                    <a:pt x="27564" y="30945"/>
                  </a:cubicBezTo>
                  <a:cubicBezTo>
                    <a:pt x="27643" y="30897"/>
                    <a:pt x="27722" y="30880"/>
                    <a:pt x="27801" y="30880"/>
                  </a:cubicBezTo>
                  <a:cubicBezTo>
                    <a:pt x="28023" y="30880"/>
                    <a:pt x="28242" y="31020"/>
                    <a:pt x="28464" y="31020"/>
                  </a:cubicBezTo>
                  <a:cubicBezTo>
                    <a:pt x="28517" y="31020"/>
                    <a:pt x="28570" y="31012"/>
                    <a:pt x="28623" y="30993"/>
                  </a:cubicBezTo>
                  <a:cubicBezTo>
                    <a:pt x="28730" y="30993"/>
                    <a:pt x="28838" y="31004"/>
                    <a:pt x="28933" y="31052"/>
                  </a:cubicBezTo>
                  <a:cubicBezTo>
                    <a:pt x="29039" y="31095"/>
                    <a:pt x="29159" y="31175"/>
                    <a:pt x="29266" y="31175"/>
                  </a:cubicBezTo>
                  <a:cubicBezTo>
                    <a:pt x="29338" y="31175"/>
                    <a:pt x="29404" y="31139"/>
                    <a:pt x="29457" y="31028"/>
                  </a:cubicBezTo>
                  <a:cubicBezTo>
                    <a:pt x="29623" y="30695"/>
                    <a:pt x="29385" y="30552"/>
                    <a:pt x="29135" y="30409"/>
                  </a:cubicBezTo>
                  <a:lnTo>
                    <a:pt x="29135" y="30409"/>
                  </a:lnTo>
                  <a:cubicBezTo>
                    <a:pt x="29285" y="30447"/>
                    <a:pt x="29384" y="30588"/>
                    <a:pt x="29506" y="30588"/>
                  </a:cubicBezTo>
                  <a:cubicBezTo>
                    <a:pt x="29539" y="30588"/>
                    <a:pt x="29574" y="30577"/>
                    <a:pt x="29612" y="30552"/>
                  </a:cubicBezTo>
                  <a:cubicBezTo>
                    <a:pt x="29612" y="30397"/>
                    <a:pt x="29588" y="30254"/>
                    <a:pt x="29588" y="30100"/>
                  </a:cubicBezTo>
                  <a:cubicBezTo>
                    <a:pt x="29683" y="29838"/>
                    <a:pt x="29433" y="29695"/>
                    <a:pt x="29409" y="29480"/>
                  </a:cubicBezTo>
                  <a:cubicBezTo>
                    <a:pt x="29350" y="29254"/>
                    <a:pt x="29100" y="29099"/>
                    <a:pt x="29159" y="28826"/>
                  </a:cubicBezTo>
                  <a:cubicBezTo>
                    <a:pt x="28850" y="28195"/>
                    <a:pt x="28480" y="27587"/>
                    <a:pt x="28600" y="26813"/>
                  </a:cubicBezTo>
                  <a:cubicBezTo>
                    <a:pt x="28611" y="26635"/>
                    <a:pt x="28552" y="26480"/>
                    <a:pt x="28516" y="26325"/>
                  </a:cubicBezTo>
                  <a:cubicBezTo>
                    <a:pt x="28504" y="26266"/>
                    <a:pt x="28480" y="26182"/>
                    <a:pt x="28445" y="26123"/>
                  </a:cubicBezTo>
                  <a:cubicBezTo>
                    <a:pt x="28433" y="25885"/>
                    <a:pt x="28219" y="25754"/>
                    <a:pt x="28207" y="25516"/>
                  </a:cubicBezTo>
                  <a:cubicBezTo>
                    <a:pt x="28159" y="25444"/>
                    <a:pt x="28135" y="25385"/>
                    <a:pt x="28099" y="25325"/>
                  </a:cubicBezTo>
                  <a:cubicBezTo>
                    <a:pt x="28141" y="25262"/>
                    <a:pt x="28174" y="25239"/>
                    <a:pt x="28203" y="25239"/>
                  </a:cubicBezTo>
                  <a:cubicBezTo>
                    <a:pt x="28281" y="25239"/>
                    <a:pt x="28329" y="25398"/>
                    <a:pt x="28409" y="25398"/>
                  </a:cubicBezTo>
                  <a:cubicBezTo>
                    <a:pt x="28413" y="25398"/>
                    <a:pt x="28417" y="25397"/>
                    <a:pt x="28421" y="25397"/>
                  </a:cubicBezTo>
                  <a:lnTo>
                    <a:pt x="28730" y="25706"/>
                  </a:lnTo>
                  <a:cubicBezTo>
                    <a:pt x="28804" y="25741"/>
                    <a:pt x="28861" y="25756"/>
                    <a:pt x="28906" y="25756"/>
                  </a:cubicBezTo>
                  <a:cubicBezTo>
                    <a:pt x="29107" y="25756"/>
                    <a:pt x="29060" y="25455"/>
                    <a:pt x="29147" y="25289"/>
                  </a:cubicBezTo>
                  <a:cubicBezTo>
                    <a:pt x="28802" y="23825"/>
                    <a:pt x="28219" y="22432"/>
                    <a:pt x="27564" y="21110"/>
                  </a:cubicBezTo>
                  <a:cubicBezTo>
                    <a:pt x="27028" y="20039"/>
                    <a:pt x="26468" y="18991"/>
                    <a:pt x="25861" y="17979"/>
                  </a:cubicBezTo>
                  <a:cubicBezTo>
                    <a:pt x="25087" y="16693"/>
                    <a:pt x="24254" y="15443"/>
                    <a:pt x="23337" y="14264"/>
                  </a:cubicBezTo>
                  <a:cubicBezTo>
                    <a:pt x="22670" y="13407"/>
                    <a:pt x="21932" y="12633"/>
                    <a:pt x="21194" y="11823"/>
                  </a:cubicBezTo>
                  <a:cubicBezTo>
                    <a:pt x="19872" y="10347"/>
                    <a:pt x="18574" y="8847"/>
                    <a:pt x="17134" y="7513"/>
                  </a:cubicBezTo>
                  <a:cubicBezTo>
                    <a:pt x="17034" y="7467"/>
                    <a:pt x="16935" y="7398"/>
                    <a:pt x="16841" y="7398"/>
                  </a:cubicBezTo>
                  <a:cubicBezTo>
                    <a:pt x="16767" y="7398"/>
                    <a:pt x="16697" y="7441"/>
                    <a:pt x="16634" y="7573"/>
                  </a:cubicBezTo>
                  <a:cubicBezTo>
                    <a:pt x="16717" y="7359"/>
                    <a:pt x="16705" y="7121"/>
                    <a:pt x="16527" y="7037"/>
                  </a:cubicBezTo>
                  <a:cubicBezTo>
                    <a:pt x="16241" y="6870"/>
                    <a:pt x="16062" y="6597"/>
                    <a:pt x="15836" y="6359"/>
                  </a:cubicBezTo>
                  <a:cubicBezTo>
                    <a:pt x="15732" y="6266"/>
                    <a:pt x="15660" y="6227"/>
                    <a:pt x="15612" y="6227"/>
                  </a:cubicBezTo>
                  <a:cubicBezTo>
                    <a:pt x="15512" y="6227"/>
                    <a:pt x="15514" y="6396"/>
                    <a:pt x="15538" y="6597"/>
                  </a:cubicBezTo>
                  <a:cubicBezTo>
                    <a:pt x="15467" y="6394"/>
                    <a:pt x="15586" y="6108"/>
                    <a:pt x="15348" y="5942"/>
                  </a:cubicBezTo>
                  <a:cubicBezTo>
                    <a:pt x="14884" y="5513"/>
                    <a:pt x="14372" y="5204"/>
                    <a:pt x="13871" y="4799"/>
                  </a:cubicBezTo>
                  <a:cubicBezTo>
                    <a:pt x="12609" y="3775"/>
                    <a:pt x="11240" y="2894"/>
                    <a:pt x="9811" y="2168"/>
                  </a:cubicBezTo>
                  <a:cubicBezTo>
                    <a:pt x="8788" y="1644"/>
                    <a:pt x="7787" y="1048"/>
                    <a:pt x="6704" y="679"/>
                  </a:cubicBezTo>
                  <a:cubicBezTo>
                    <a:pt x="6013" y="453"/>
                    <a:pt x="5299" y="358"/>
                    <a:pt x="4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4"/>
            <p:cNvSpPr/>
            <p:nvPr/>
          </p:nvSpPr>
          <p:spPr>
            <a:xfrm>
              <a:off x="8610784" y="694762"/>
              <a:ext cx="53747" cy="102822"/>
            </a:xfrm>
            <a:custGeom>
              <a:avLst/>
              <a:gdLst/>
              <a:ahLst/>
              <a:cxnLst/>
              <a:rect l="l" t="t" r="r" b="b"/>
              <a:pathLst>
                <a:path w="1703" h="3258" extrusionOk="0">
                  <a:moveTo>
                    <a:pt x="468" y="0"/>
                  </a:moveTo>
                  <a:cubicBezTo>
                    <a:pt x="422" y="0"/>
                    <a:pt x="373" y="16"/>
                    <a:pt x="322" y="54"/>
                  </a:cubicBezTo>
                  <a:cubicBezTo>
                    <a:pt x="0" y="257"/>
                    <a:pt x="476" y="412"/>
                    <a:pt x="345" y="638"/>
                  </a:cubicBezTo>
                  <a:cubicBezTo>
                    <a:pt x="191" y="876"/>
                    <a:pt x="405" y="1150"/>
                    <a:pt x="298" y="1424"/>
                  </a:cubicBezTo>
                  <a:cubicBezTo>
                    <a:pt x="310" y="1555"/>
                    <a:pt x="345" y="1709"/>
                    <a:pt x="417" y="1828"/>
                  </a:cubicBezTo>
                  <a:cubicBezTo>
                    <a:pt x="464" y="2186"/>
                    <a:pt x="583" y="2495"/>
                    <a:pt x="786" y="2757"/>
                  </a:cubicBezTo>
                  <a:cubicBezTo>
                    <a:pt x="845" y="2960"/>
                    <a:pt x="893" y="3198"/>
                    <a:pt x="1119" y="3257"/>
                  </a:cubicBezTo>
                  <a:lnTo>
                    <a:pt x="1203" y="3210"/>
                  </a:lnTo>
                  <a:cubicBezTo>
                    <a:pt x="1322" y="3186"/>
                    <a:pt x="1417" y="3138"/>
                    <a:pt x="1334" y="2960"/>
                  </a:cubicBezTo>
                  <a:cubicBezTo>
                    <a:pt x="822" y="2948"/>
                    <a:pt x="1131" y="2650"/>
                    <a:pt x="1215" y="2448"/>
                  </a:cubicBezTo>
                  <a:cubicBezTo>
                    <a:pt x="1322" y="2245"/>
                    <a:pt x="1607" y="2329"/>
                    <a:pt x="1703" y="2126"/>
                  </a:cubicBezTo>
                  <a:cubicBezTo>
                    <a:pt x="1688" y="1999"/>
                    <a:pt x="1636" y="1964"/>
                    <a:pt x="1572" y="1964"/>
                  </a:cubicBezTo>
                  <a:cubicBezTo>
                    <a:pt x="1497" y="1964"/>
                    <a:pt x="1406" y="2010"/>
                    <a:pt x="1334" y="2010"/>
                  </a:cubicBezTo>
                  <a:cubicBezTo>
                    <a:pt x="1270" y="2010"/>
                    <a:pt x="1222" y="1974"/>
                    <a:pt x="1215" y="1840"/>
                  </a:cubicBezTo>
                  <a:cubicBezTo>
                    <a:pt x="1191" y="1781"/>
                    <a:pt x="1179" y="1697"/>
                    <a:pt x="1203" y="1674"/>
                  </a:cubicBezTo>
                  <a:cubicBezTo>
                    <a:pt x="1212" y="1666"/>
                    <a:pt x="1219" y="1663"/>
                    <a:pt x="1225" y="1663"/>
                  </a:cubicBezTo>
                  <a:cubicBezTo>
                    <a:pt x="1260" y="1663"/>
                    <a:pt x="1258" y="1757"/>
                    <a:pt x="1298" y="1757"/>
                  </a:cubicBezTo>
                  <a:cubicBezTo>
                    <a:pt x="1536" y="1590"/>
                    <a:pt x="1643" y="1400"/>
                    <a:pt x="1286" y="1281"/>
                  </a:cubicBezTo>
                  <a:cubicBezTo>
                    <a:pt x="1167" y="1233"/>
                    <a:pt x="1060" y="1197"/>
                    <a:pt x="1012" y="1055"/>
                  </a:cubicBezTo>
                  <a:cubicBezTo>
                    <a:pt x="869" y="1043"/>
                    <a:pt x="834" y="924"/>
                    <a:pt x="881" y="816"/>
                  </a:cubicBezTo>
                  <a:cubicBezTo>
                    <a:pt x="893" y="650"/>
                    <a:pt x="905" y="471"/>
                    <a:pt x="845" y="304"/>
                  </a:cubicBezTo>
                  <a:cubicBezTo>
                    <a:pt x="822" y="221"/>
                    <a:pt x="762" y="162"/>
                    <a:pt x="703" y="102"/>
                  </a:cubicBezTo>
                  <a:cubicBezTo>
                    <a:pt x="626" y="49"/>
                    <a:pt x="550" y="0"/>
                    <a:pt x="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4"/>
            <p:cNvSpPr/>
            <p:nvPr/>
          </p:nvSpPr>
          <p:spPr>
            <a:xfrm>
              <a:off x="8505187" y="530844"/>
              <a:ext cx="72935" cy="93354"/>
            </a:xfrm>
            <a:custGeom>
              <a:avLst/>
              <a:gdLst/>
              <a:ahLst/>
              <a:cxnLst/>
              <a:rect l="l" t="t" r="r" b="b"/>
              <a:pathLst>
                <a:path w="2311" h="2958" extrusionOk="0">
                  <a:moveTo>
                    <a:pt x="741" y="0"/>
                  </a:moveTo>
                  <a:cubicBezTo>
                    <a:pt x="607" y="0"/>
                    <a:pt x="649" y="200"/>
                    <a:pt x="596" y="295"/>
                  </a:cubicBezTo>
                  <a:cubicBezTo>
                    <a:pt x="584" y="297"/>
                    <a:pt x="572" y="298"/>
                    <a:pt x="560" y="298"/>
                  </a:cubicBezTo>
                  <a:cubicBezTo>
                    <a:pt x="424" y="298"/>
                    <a:pt x="298" y="208"/>
                    <a:pt x="156" y="208"/>
                  </a:cubicBezTo>
                  <a:cubicBezTo>
                    <a:pt x="114" y="208"/>
                    <a:pt x="70" y="216"/>
                    <a:pt x="24" y="236"/>
                  </a:cubicBezTo>
                  <a:cubicBezTo>
                    <a:pt x="0" y="295"/>
                    <a:pt x="0" y="331"/>
                    <a:pt x="0" y="391"/>
                  </a:cubicBezTo>
                  <a:cubicBezTo>
                    <a:pt x="60" y="629"/>
                    <a:pt x="167" y="807"/>
                    <a:pt x="322" y="974"/>
                  </a:cubicBezTo>
                  <a:cubicBezTo>
                    <a:pt x="381" y="1034"/>
                    <a:pt x="441" y="1081"/>
                    <a:pt x="500" y="1141"/>
                  </a:cubicBezTo>
                  <a:cubicBezTo>
                    <a:pt x="953" y="1629"/>
                    <a:pt x="1191" y="2284"/>
                    <a:pt x="1560" y="2831"/>
                  </a:cubicBezTo>
                  <a:cubicBezTo>
                    <a:pt x="1708" y="2898"/>
                    <a:pt x="1851" y="2957"/>
                    <a:pt x="1973" y="2957"/>
                  </a:cubicBezTo>
                  <a:cubicBezTo>
                    <a:pt x="2137" y="2957"/>
                    <a:pt x="2263" y="2851"/>
                    <a:pt x="2310" y="2510"/>
                  </a:cubicBezTo>
                  <a:cubicBezTo>
                    <a:pt x="1917" y="2212"/>
                    <a:pt x="1655" y="1808"/>
                    <a:pt x="1441" y="1343"/>
                  </a:cubicBezTo>
                  <a:cubicBezTo>
                    <a:pt x="1370" y="1415"/>
                    <a:pt x="1298" y="1522"/>
                    <a:pt x="1239" y="1522"/>
                  </a:cubicBezTo>
                  <a:cubicBezTo>
                    <a:pt x="1096" y="1510"/>
                    <a:pt x="1096" y="1367"/>
                    <a:pt x="1096" y="1224"/>
                  </a:cubicBezTo>
                  <a:cubicBezTo>
                    <a:pt x="1096" y="1046"/>
                    <a:pt x="1274" y="772"/>
                    <a:pt x="1096" y="736"/>
                  </a:cubicBezTo>
                  <a:cubicBezTo>
                    <a:pt x="786" y="676"/>
                    <a:pt x="881" y="426"/>
                    <a:pt x="822" y="248"/>
                  </a:cubicBezTo>
                  <a:cubicBezTo>
                    <a:pt x="798" y="176"/>
                    <a:pt x="965" y="57"/>
                    <a:pt x="798" y="10"/>
                  </a:cubicBezTo>
                  <a:cubicBezTo>
                    <a:pt x="776" y="3"/>
                    <a:pt x="757" y="0"/>
                    <a:pt x="7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4"/>
            <p:cNvSpPr/>
            <p:nvPr/>
          </p:nvSpPr>
          <p:spPr>
            <a:xfrm>
              <a:off x="8432664" y="412182"/>
              <a:ext cx="59396" cy="86443"/>
            </a:xfrm>
            <a:custGeom>
              <a:avLst/>
              <a:gdLst/>
              <a:ahLst/>
              <a:cxnLst/>
              <a:rect l="l" t="t" r="r" b="b"/>
              <a:pathLst>
                <a:path w="1882" h="2739" extrusionOk="0">
                  <a:moveTo>
                    <a:pt x="180" y="1"/>
                  </a:moveTo>
                  <a:cubicBezTo>
                    <a:pt x="104" y="1"/>
                    <a:pt x="44" y="56"/>
                    <a:pt x="1" y="186"/>
                  </a:cubicBezTo>
                  <a:cubicBezTo>
                    <a:pt x="167" y="722"/>
                    <a:pt x="512" y="1115"/>
                    <a:pt x="810" y="1555"/>
                  </a:cubicBezTo>
                  <a:cubicBezTo>
                    <a:pt x="774" y="1758"/>
                    <a:pt x="893" y="1865"/>
                    <a:pt x="1024" y="1960"/>
                  </a:cubicBezTo>
                  <a:cubicBezTo>
                    <a:pt x="1191" y="2091"/>
                    <a:pt x="1310" y="2258"/>
                    <a:pt x="1322" y="2496"/>
                  </a:cubicBezTo>
                  <a:cubicBezTo>
                    <a:pt x="1298" y="2603"/>
                    <a:pt x="1417" y="2603"/>
                    <a:pt x="1441" y="2674"/>
                  </a:cubicBezTo>
                  <a:cubicBezTo>
                    <a:pt x="1498" y="2717"/>
                    <a:pt x="1551" y="2739"/>
                    <a:pt x="1607" y="2739"/>
                  </a:cubicBezTo>
                  <a:cubicBezTo>
                    <a:pt x="1645" y="2739"/>
                    <a:pt x="1684" y="2729"/>
                    <a:pt x="1727" y="2710"/>
                  </a:cubicBezTo>
                  <a:cubicBezTo>
                    <a:pt x="1882" y="2603"/>
                    <a:pt x="1822" y="2412"/>
                    <a:pt x="1870" y="2269"/>
                  </a:cubicBezTo>
                  <a:cubicBezTo>
                    <a:pt x="1834" y="1936"/>
                    <a:pt x="1691" y="1746"/>
                    <a:pt x="1405" y="1698"/>
                  </a:cubicBezTo>
                  <a:cubicBezTo>
                    <a:pt x="1417" y="1567"/>
                    <a:pt x="1477" y="1543"/>
                    <a:pt x="1584" y="1531"/>
                  </a:cubicBezTo>
                  <a:cubicBezTo>
                    <a:pt x="1636" y="1178"/>
                    <a:pt x="1650" y="1081"/>
                    <a:pt x="1501" y="1081"/>
                  </a:cubicBezTo>
                  <a:cubicBezTo>
                    <a:pt x="1444" y="1081"/>
                    <a:pt x="1363" y="1095"/>
                    <a:pt x="1251" y="1115"/>
                  </a:cubicBezTo>
                  <a:cubicBezTo>
                    <a:pt x="1235" y="1118"/>
                    <a:pt x="1222" y="1120"/>
                    <a:pt x="1210" y="1120"/>
                  </a:cubicBezTo>
                  <a:cubicBezTo>
                    <a:pt x="1108" y="1120"/>
                    <a:pt x="1105" y="995"/>
                    <a:pt x="1084" y="888"/>
                  </a:cubicBezTo>
                  <a:cubicBezTo>
                    <a:pt x="1013" y="793"/>
                    <a:pt x="846" y="888"/>
                    <a:pt x="822" y="710"/>
                  </a:cubicBezTo>
                  <a:cubicBezTo>
                    <a:pt x="786" y="507"/>
                    <a:pt x="715" y="329"/>
                    <a:pt x="655" y="138"/>
                  </a:cubicBezTo>
                  <a:cubicBezTo>
                    <a:pt x="548" y="114"/>
                    <a:pt x="453" y="91"/>
                    <a:pt x="346" y="67"/>
                  </a:cubicBezTo>
                  <a:cubicBezTo>
                    <a:pt x="285" y="24"/>
                    <a:pt x="229"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4"/>
            <p:cNvSpPr/>
            <p:nvPr/>
          </p:nvSpPr>
          <p:spPr>
            <a:xfrm>
              <a:off x="8260194" y="197738"/>
              <a:ext cx="69558" cy="66276"/>
            </a:xfrm>
            <a:custGeom>
              <a:avLst/>
              <a:gdLst/>
              <a:ahLst/>
              <a:cxnLst/>
              <a:rect l="l" t="t" r="r" b="b"/>
              <a:pathLst>
                <a:path w="2204" h="2100" extrusionOk="0">
                  <a:moveTo>
                    <a:pt x="416" y="1"/>
                  </a:moveTo>
                  <a:cubicBezTo>
                    <a:pt x="379" y="1"/>
                    <a:pt x="340" y="10"/>
                    <a:pt x="298" y="28"/>
                  </a:cubicBezTo>
                  <a:cubicBezTo>
                    <a:pt x="155" y="87"/>
                    <a:pt x="1" y="135"/>
                    <a:pt x="24" y="373"/>
                  </a:cubicBezTo>
                  <a:cubicBezTo>
                    <a:pt x="60" y="528"/>
                    <a:pt x="203" y="575"/>
                    <a:pt x="274" y="694"/>
                  </a:cubicBezTo>
                  <a:cubicBezTo>
                    <a:pt x="405" y="849"/>
                    <a:pt x="536" y="1016"/>
                    <a:pt x="679" y="1159"/>
                  </a:cubicBezTo>
                  <a:cubicBezTo>
                    <a:pt x="870" y="1314"/>
                    <a:pt x="1072" y="1456"/>
                    <a:pt x="1227" y="1671"/>
                  </a:cubicBezTo>
                  <a:cubicBezTo>
                    <a:pt x="1334" y="1921"/>
                    <a:pt x="1548" y="1980"/>
                    <a:pt x="1751" y="2099"/>
                  </a:cubicBezTo>
                  <a:cubicBezTo>
                    <a:pt x="1763" y="2040"/>
                    <a:pt x="1763" y="1992"/>
                    <a:pt x="1751" y="1933"/>
                  </a:cubicBezTo>
                  <a:cubicBezTo>
                    <a:pt x="1715" y="1861"/>
                    <a:pt x="1632" y="1814"/>
                    <a:pt x="1810" y="1742"/>
                  </a:cubicBezTo>
                  <a:cubicBezTo>
                    <a:pt x="2203" y="1575"/>
                    <a:pt x="2191" y="1385"/>
                    <a:pt x="1834" y="1075"/>
                  </a:cubicBezTo>
                  <a:cubicBezTo>
                    <a:pt x="1763" y="962"/>
                    <a:pt x="1692" y="895"/>
                    <a:pt x="1603" y="895"/>
                  </a:cubicBezTo>
                  <a:cubicBezTo>
                    <a:pt x="1543" y="895"/>
                    <a:pt x="1475" y="925"/>
                    <a:pt x="1394" y="992"/>
                  </a:cubicBezTo>
                  <a:cubicBezTo>
                    <a:pt x="1329" y="1037"/>
                    <a:pt x="1249" y="1074"/>
                    <a:pt x="1178" y="1074"/>
                  </a:cubicBezTo>
                  <a:cubicBezTo>
                    <a:pt x="1081" y="1074"/>
                    <a:pt x="1001" y="1004"/>
                    <a:pt x="1001" y="790"/>
                  </a:cubicBezTo>
                  <a:cubicBezTo>
                    <a:pt x="941" y="552"/>
                    <a:pt x="1263" y="659"/>
                    <a:pt x="1179" y="444"/>
                  </a:cubicBezTo>
                  <a:cubicBezTo>
                    <a:pt x="1077" y="168"/>
                    <a:pt x="896" y="15"/>
                    <a:pt x="650" y="15"/>
                  </a:cubicBezTo>
                  <a:cubicBezTo>
                    <a:pt x="610" y="15"/>
                    <a:pt x="568" y="19"/>
                    <a:pt x="524" y="28"/>
                  </a:cubicBezTo>
                  <a:cubicBezTo>
                    <a:pt x="489" y="10"/>
                    <a:pt x="453" y="1"/>
                    <a:pt x="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4"/>
            <p:cNvSpPr/>
            <p:nvPr/>
          </p:nvSpPr>
          <p:spPr>
            <a:xfrm>
              <a:off x="8067810" y="31011"/>
              <a:ext cx="66907" cy="60153"/>
            </a:xfrm>
            <a:custGeom>
              <a:avLst/>
              <a:gdLst/>
              <a:ahLst/>
              <a:cxnLst/>
              <a:rect l="l" t="t" r="r" b="b"/>
              <a:pathLst>
                <a:path w="2120" h="1906" extrusionOk="0">
                  <a:moveTo>
                    <a:pt x="215" y="0"/>
                  </a:moveTo>
                  <a:cubicBezTo>
                    <a:pt x="48" y="191"/>
                    <a:pt x="1" y="417"/>
                    <a:pt x="96" y="655"/>
                  </a:cubicBezTo>
                  <a:cubicBezTo>
                    <a:pt x="132" y="679"/>
                    <a:pt x="191" y="715"/>
                    <a:pt x="239" y="739"/>
                  </a:cubicBezTo>
                  <a:cubicBezTo>
                    <a:pt x="691" y="1108"/>
                    <a:pt x="1179" y="1394"/>
                    <a:pt x="1596" y="1810"/>
                  </a:cubicBezTo>
                  <a:cubicBezTo>
                    <a:pt x="1620" y="1846"/>
                    <a:pt x="1667" y="1870"/>
                    <a:pt x="1703" y="1905"/>
                  </a:cubicBezTo>
                  <a:cubicBezTo>
                    <a:pt x="1786" y="1894"/>
                    <a:pt x="1822" y="1810"/>
                    <a:pt x="1834" y="1727"/>
                  </a:cubicBezTo>
                  <a:cubicBezTo>
                    <a:pt x="1775" y="1429"/>
                    <a:pt x="2120" y="1167"/>
                    <a:pt x="1894" y="870"/>
                  </a:cubicBezTo>
                  <a:cubicBezTo>
                    <a:pt x="1877" y="865"/>
                    <a:pt x="1862" y="863"/>
                    <a:pt x="1847" y="863"/>
                  </a:cubicBezTo>
                  <a:cubicBezTo>
                    <a:pt x="1705" y="863"/>
                    <a:pt x="1615" y="1038"/>
                    <a:pt x="1487" y="1038"/>
                  </a:cubicBezTo>
                  <a:cubicBezTo>
                    <a:pt x="1480" y="1038"/>
                    <a:pt x="1472" y="1037"/>
                    <a:pt x="1465" y="1036"/>
                  </a:cubicBezTo>
                  <a:cubicBezTo>
                    <a:pt x="1286" y="322"/>
                    <a:pt x="632" y="358"/>
                    <a:pt x="2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4"/>
            <p:cNvSpPr/>
            <p:nvPr/>
          </p:nvSpPr>
          <p:spPr>
            <a:xfrm>
              <a:off x="8364276" y="314980"/>
              <a:ext cx="66181" cy="88431"/>
            </a:xfrm>
            <a:custGeom>
              <a:avLst/>
              <a:gdLst/>
              <a:ahLst/>
              <a:cxnLst/>
              <a:rect l="l" t="t" r="r" b="b"/>
              <a:pathLst>
                <a:path w="2097" h="2802" extrusionOk="0">
                  <a:moveTo>
                    <a:pt x="198" y="1"/>
                  </a:moveTo>
                  <a:cubicBezTo>
                    <a:pt x="113" y="1"/>
                    <a:pt x="45" y="61"/>
                    <a:pt x="1" y="194"/>
                  </a:cubicBezTo>
                  <a:cubicBezTo>
                    <a:pt x="12" y="468"/>
                    <a:pt x="179" y="611"/>
                    <a:pt x="322" y="789"/>
                  </a:cubicBezTo>
                  <a:cubicBezTo>
                    <a:pt x="465" y="968"/>
                    <a:pt x="703" y="1051"/>
                    <a:pt x="715" y="1349"/>
                  </a:cubicBezTo>
                  <a:cubicBezTo>
                    <a:pt x="727" y="1361"/>
                    <a:pt x="739" y="1385"/>
                    <a:pt x="739" y="1420"/>
                  </a:cubicBezTo>
                  <a:cubicBezTo>
                    <a:pt x="1013" y="1623"/>
                    <a:pt x="1191" y="1909"/>
                    <a:pt x="1334" y="2218"/>
                  </a:cubicBezTo>
                  <a:cubicBezTo>
                    <a:pt x="1334" y="2313"/>
                    <a:pt x="1358" y="2385"/>
                    <a:pt x="1358" y="2480"/>
                  </a:cubicBezTo>
                  <a:cubicBezTo>
                    <a:pt x="1548" y="2504"/>
                    <a:pt x="1632" y="2730"/>
                    <a:pt x="1810" y="2802"/>
                  </a:cubicBezTo>
                  <a:cubicBezTo>
                    <a:pt x="2013" y="2683"/>
                    <a:pt x="2096" y="2278"/>
                    <a:pt x="2025" y="2278"/>
                  </a:cubicBezTo>
                  <a:lnTo>
                    <a:pt x="2025" y="2278"/>
                  </a:lnTo>
                  <a:cubicBezTo>
                    <a:pt x="2016" y="2278"/>
                    <a:pt x="2008" y="2279"/>
                    <a:pt x="2000" y="2279"/>
                  </a:cubicBezTo>
                  <a:cubicBezTo>
                    <a:pt x="1700" y="2279"/>
                    <a:pt x="1852" y="1849"/>
                    <a:pt x="1632" y="1837"/>
                  </a:cubicBezTo>
                  <a:cubicBezTo>
                    <a:pt x="1441" y="1766"/>
                    <a:pt x="1370" y="1563"/>
                    <a:pt x="1275" y="1385"/>
                  </a:cubicBezTo>
                  <a:cubicBezTo>
                    <a:pt x="1421" y="1176"/>
                    <a:pt x="1494" y="866"/>
                    <a:pt x="1268" y="866"/>
                  </a:cubicBezTo>
                  <a:cubicBezTo>
                    <a:pt x="1236" y="866"/>
                    <a:pt x="1199" y="872"/>
                    <a:pt x="1155" y="885"/>
                  </a:cubicBezTo>
                  <a:cubicBezTo>
                    <a:pt x="1094" y="902"/>
                    <a:pt x="1045" y="910"/>
                    <a:pt x="1005" y="910"/>
                  </a:cubicBezTo>
                  <a:cubicBezTo>
                    <a:pt x="775" y="910"/>
                    <a:pt x="866" y="649"/>
                    <a:pt x="774" y="527"/>
                  </a:cubicBezTo>
                  <a:cubicBezTo>
                    <a:pt x="620" y="432"/>
                    <a:pt x="477" y="361"/>
                    <a:pt x="429" y="170"/>
                  </a:cubicBezTo>
                  <a:cubicBezTo>
                    <a:pt x="417" y="135"/>
                    <a:pt x="382" y="87"/>
                    <a:pt x="370" y="63"/>
                  </a:cubicBezTo>
                  <a:cubicBezTo>
                    <a:pt x="307" y="23"/>
                    <a:pt x="249" y="1"/>
                    <a:pt x="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4"/>
            <p:cNvSpPr/>
            <p:nvPr/>
          </p:nvSpPr>
          <p:spPr>
            <a:xfrm>
              <a:off x="7877319" y="-53252"/>
              <a:ext cx="75933" cy="33959"/>
            </a:xfrm>
            <a:custGeom>
              <a:avLst/>
              <a:gdLst/>
              <a:ahLst/>
              <a:cxnLst/>
              <a:rect l="l" t="t" r="r" b="b"/>
              <a:pathLst>
                <a:path w="2406" h="1076" extrusionOk="0">
                  <a:moveTo>
                    <a:pt x="251" y="1"/>
                  </a:moveTo>
                  <a:cubicBezTo>
                    <a:pt x="137" y="1"/>
                    <a:pt x="47" y="66"/>
                    <a:pt x="0" y="289"/>
                  </a:cubicBezTo>
                  <a:cubicBezTo>
                    <a:pt x="595" y="670"/>
                    <a:pt x="1274" y="730"/>
                    <a:pt x="1869" y="1063"/>
                  </a:cubicBezTo>
                  <a:cubicBezTo>
                    <a:pt x="1977" y="1075"/>
                    <a:pt x="2084" y="1075"/>
                    <a:pt x="2179" y="1075"/>
                  </a:cubicBezTo>
                  <a:cubicBezTo>
                    <a:pt x="2298" y="1039"/>
                    <a:pt x="2381" y="968"/>
                    <a:pt x="2405" y="837"/>
                  </a:cubicBezTo>
                  <a:cubicBezTo>
                    <a:pt x="2128" y="804"/>
                    <a:pt x="1995" y="317"/>
                    <a:pt x="1873" y="317"/>
                  </a:cubicBezTo>
                  <a:cubicBezTo>
                    <a:pt x="1864" y="317"/>
                    <a:pt x="1855" y="319"/>
                    <a:pt x="1846" y="325"/>
                  </a:cubicBezTo>
                  <a:cubicBezTo>
                    <a:pt x="1698" y="423"/>
                    <a:pt x="1565" y="461"/>
                    <a:pt x="1440" y="461"/>
                  </a:cubicBezTo>
                  <a:cubicBezTo>
                    <a:pt x="1110" y="461"/>
                    <a:pt x="841" y="196"/>
                    <a:pt x="548" y="75"/>
                  </a:cubicBezTo>
                  <a:cubicBezTo>
                    <a:pt x="440" y="39"/>
                    <a:pt x="338" y="1"/>
                    <a:pt x="2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4"/>
            <p:cNvSpPr/>
            <p:nvPr/>
          </p:nvSpPr>
          <p:spPr>
            <a:xfrm>
              <a:off x="8191426" y="135535"/>
              <a:ext cx="55262" cy="57092"/>
            </a:xfrm>
            <a:custGeom>
              <a:avLst/>
              <a:gdLst/>
              <a:ahLst/>
              <a:cxnLst/>
              <a:rect l="l" t="t" r="r" b="b"/>
              <a:pathLst>
                <a:path w="1751" h="1809" extrusionOk="0">
                  <a:moveTo>
                    <a:pt x="472" y="1"/>
                  </a:moveTo>
                  <a:cubicBezTo>
                    <a:pt x="429" y="1"/>
                    <a:pt x="379" y="12"/>
                    <a:pt x="322" y="34"/>
                  </a:cubicBezTo>
                  <a:cubicBezTo>
                    <a:pt x="305" y="31"/>
                    <a:pt x="290" y="30"/>
                    <a:pt x="275" y="30"/>
                  </a:cubicBezTo>
                  <a:cubicBezTo>
                    <a:pt x="99" y="30"/>
                    <a:pt x="45" y="216"/>
                    <a:pt x="1" y="391"/>
                  </a:cubicBezTo>
                  <a:cubicBezTo>
                    <a:pt x="108" y="677"/>
                    <a:pt x="346" y="796"/>
                    <a:pt x="560" y="915"/>
                  </a:cubicBezTo>
                  <a:cubicBezTo>
                    <a:pt x="917" y="1201"/>
                    <a:pt x="1132" y="1713"/>
                    <a:pt x="1608" y="1808"/>
                  </a:cubicBezTo>
                  <a:cubicBezTo>
                    <a:pt x="1679" y="1701"/>
                    <a:pt x="1715" y="1582"/>
                    <a:pt x="1715" y="1451"/>
                  </a:cubicBezTo>
                  <a:cubicBezTo>
                    <a:pt x="1691" y="1344"/>
                    <a:pt x="1656" y="1237"/>
                    <a:pt x="1679" y="1141"/>
                  </a:cubicBezTo>
                  <a:cubicBezTo>
                    <a:pt x="1715" y="1034"/>
                    <a:pt x="1751" y="927"/>
                    <a:pt x="1739" y="820"/>
                  </a:cubicBezTo>
                  <a:cubicBezTo>
                    <a:pt x="1727" y="760"/>
                    <a:pt x="1679" y="737"/>
                    <a:pt x="1632" y="737"/>
                  </a:cubicBezTo>
                  <a:cubicBezTo>
                    <a:pt x="1608" y="749"/>
                    <a:pt x="1560" y="760"/>
                    <a:pt x="1537" y="760"/>
                  </a:cubicBezTo>
                  <a:cubicBezTo>
                    <a:pt x="1490" y="768"/>
                    <a:pt x="1446" y="771"/>
                    <a:pt x="1403" y="771"/>
                  </a:cubicBezTo>
                  <a:cubicBezTo>
                    <a:pt x="1094" y="771"/>
                    <a:pt x="875" y="585"/>
                    <a:pt x="739" y="260"/>
                  </a:cubicBezTo>
                  <a:cubicBezTo>
                    <a:pt x="669" y="86"/>
                    <a:pt x="593" y="1"/>
                    <a:pt x="4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4"/>
            <p:cNvSpPr/>
            <p:nvPr/>
          </p:nvSpPr>
          <p:spPr>
            <a:xfrm>
              <a:off x="7987018" y="-13424"/>
              <a:ext cx="53021" cy="40334"/>
            </a:xfrm>
            <a:custGeom>
              <a:avLst/>
              <a:gdLst/>
              <a:ahLst/>
              <a:cxnLst/>
              <a:rect l="l" t="t" r="r" b="b"/>
              <a:pathLst>
                <a:path w="1680" h="1278" extrusionOk="0">
                  <a:moveTo>
                    <a:pt x="407" y="1"/>
                  </a:moveTo>
                  <a:cubicBezTo>
                    <a:pt x="396" y="1"/>
                    <a:pt x="383" y="2"/>
                    <a:pt x="370" y="4"/>
                  </a:cubicBezTo>
                  <a:cubicBezTo>
                    <a:pt x="179" y="27"/>
                    <a:pt x="1" y="87"/>
                    <a:pt x="1" y="361"/>
                  </a:cubicBezTo>
                  <a:cubicBezTo>
                    <a:pt x="72" y="575"/>
                    <a:pt x="263" y="623"/>
                    <a:pt x="382" y="766"/>
                  </a:cubicBezTo>
                  <a:cubicBezTo>
                    <a:pt x="505" y="813"/>
                    <a:pt x="620" y="905"/>
                    <a:pt x="752" y="905"/>
                  </a:cubicBezTo>
                  <a:cubicBezTo>
                    <a:pt x="786" y="905"/>
                    <a:pt x="821" y="899"/>
                    <a:pt x="858" y="885"/>
                  </a:cubicBezTo>
                  <a:cubicBezTo>
                    <a:pt x="861" y="884"/>
                    <a:pt x="865" y="884"/>
                    <a:pt x="868" y="884"/>
                  </a:cubicBezTo>
                  <a:cubicBezTo>
                    <a:pt x="1047" y="884"/>
                    <a:pt x="1021" y="1187"/>
                    <a:pt x="1190" y="1187"/>
                  </a:cubicBezTo>
                  <a:cubicBezTo>
                    <a:pt x="1201" y="1187"/>
                    <a:pt x="1214" y="1185"/>
                    <a:pt x="1227" y="1182"/>
                  </a:cubicBezTo>
                  <a:cubicBezTo>
                    <a:pt x="1322" y="1206"/>
                    <a:pt x="1418" y="1242"/>
                    <a:pt x="1501" y="1278"/>
                  </a:cubicBezTo>
                  <a:cubicBezTo>
                    <a:pt x="1644" y="1111"/>
                    <a:pt x="1608" y="885"/>
                    <a:pt x="1679" y="706"/>
                  </a:cubicBezTo>
                  <a:cubicBezTo>
                    <a:pt x="1563" y="696"/>
                    <a:pt x="1502" y="475"/>
                    <a:pt x="1388" y="475"/>
                  </a:cubicBezTo>
                  <a:cubicBezTo>
                    <a:pt x="1361" y="475"/>
                    <a:pt x="1332" y="486"/>
                    <a:pt x="1298" y="516"/>
                  </a:cubicBezTo>
                  <a:cubicBezTo>
                    <a:pt x="1200" y="593"/>
                    <a:pt x="1117" y="625"/>
                    <a:pt x="1045" y="625"/>
                  </a:cubicBezTo>
                  <a:cubicBezTo>
                    <a:pt x="875" y="625"/>
                    <a:pt x="768" y="445"/>
                    <a:pt x="667" y="277"/>
                  </a:cubicBezTo>
                  <a:cubicBezTo>
                    <a:pt x="601" y="134"/>
                    <a:pt x="556" y="1"/>
                    <a:pt x="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4"/>
            <p:cNvSpPr/>
            <p:nvPr/>
          </p:nvSpPr>
          <p:spPr>
            <a:xfrm>
              <a:off x="8333853" y="275562"/>
              <a:ext cx="49234" cy="47151"/>
            </a:xfrm>
            <a:custGeom>
              <a:avLst/>
              <a:gdLst/>
              <a:ahLst/>
              <a:cxnLst/>
              <a:rect l="l" t="t" r="r" b="b"/>
              <a:pathLst>
                <a:path w="1560" h="1494" extrusionOk="0">
                  <a:moveTo>
                    <a:pt x="498" y="0"/>
                  </a:moveTo>
                  <a:cubicBezTo>
                    <a:pt x="368" y="0"/>
                    <a:pt x="205" y="59"/>
                    <a:pt x="0" y="169"/>
                  </a:cubicBezTo>
                  <a:cubicBezTo>
                    <a:pt x="0" y="443"/>
                    <a:pt x="191" y="586"/>
                    <a:pt x="310" y="788"/>
                  </a:cubicBezTo>
                  <a:cubicBezTo>
                    <a:pt x="334" y="824"/>
                    <a:pt x="381" y="860"/>
                    <a:pt x="429" y="895"/>
                  </a:cubicBezTo>
                  <a:cubicBezTo>
                    <a:pt x="595" y="967"/>
                    <a:pt x="619" y="1205"/>
                    <a:pt x="774" y="1276"/>
                  </a:cubicBezTo>
                  <a:cubicBezTo>
                    <a:pt x="786" y="1324"/>
                    <a:pt x="810" y="1360"/>
                    <a:pt x="834" y="1384"/>
                  </a:cubicBezTo>
                  <a:cubicBezTo>
                    <a:pt x="840" y="1465"/>
                    <a:pt x="859" y="1494"/>
                    <a:pt x="887" y="1494"/>
                  </a:cubicBezTo>
                  <a:cubicBezTo>
                    <a:pt x="912" y="1494"/>
                    <a:pt x="943" y="1471"/>
                    <a:pt x="976" y="1443"/>
                  </a:cubicBezTo>
                  <a:cubicBezTo>
                    <a:pt x="1096" y="1407"/>
                    <a:pt x="1203" y="1372"/>
                    <a:pt x="1322" y="1324"/>
                  </a:cubicBezTo>
                  <a:cubicBezTo>
                    <a:pt x="1453" y="1229"/>
                    <a:pt x="1560" y="1074"/>
                    <a:pt x="1441" y="895"/>
                  </a:cubicBezTo>
                  <a:cubicBezTo>
                    <a:pt x="1404" y="847"/>
                    <a:pt x="1372" y="828"/>
                    <a:pt x="1343" y="828"/>
                  </a:cubicBezTo>
                  <a:cubicBezTo>
                    <a:pt x="1280" y="828"/>
                    <a:pt x="1229" y="921"/>
                    <a:pt x="1155" y="1003"/>
                  </a:cubicBezTo>
                  <a:cubicBezTo>
                    <a:pt x="1118" y="1047"/>
                    <a:pt x="1087" y="1070"/>
                    <a:pt x="1061" y="1070"/>
                  </a:cubicBezTo>
                  <a:cubicBezTo>
                    <a:pt x="1004" y="1070"/>
                    <a:pt x="973" y="952"/>
                    <a:pt x="965" y="681"/>
                  </a:cubicBezTo>
                  <a:cubicBezTo>
                    <a:pt x="879" y="213"/>
                    <a:pt x="747" y="0"/>
                    <a:pt x="4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4"/>
            <p:cNvSpPr/>
            <p:nvPr/>
          </p:nvSpPr>
          <p:spPr>
            <a:xfrm>
              <a:off x="8597245" y="687282"/>
              <a:ext cx="28972" cy="52421"/>
            </a:xfrm>
            <a:custGeom>
              <a:avLst/>
              <a:gdLst/>
              <a:ahLst/>
              <a:cxnLst/>
              <a:rect l="l" t="t" r="r" b="b"/>
              <a:pathLst>
                <a:path w="918" h="1661" extrusionOk="0">
                  <a:moveTo>
                    <a:pt x="197" y="0"/>
                  </a:moveTo>
                  <a:cubicBezTo>
                    <a:pt x="128" y="0"/>
                    <a:pt x="57" y="21"/>
                    <a:pt x="12" y="101"/>
                  </a:cubicBezTo>
                  <a:cubicBezTo>
                    <a:pt x="0" y="351"/>
                    <a:pt x="84" y="541"/>
                    <a:pt x="203" y="720"/>
                  </a:cubicBezTo>
                  <a:cubicBezTo>
                    <a:pt x="274" y="958"/>
                    <a:pt x="381" y="1184"/>
                    <a:pt x="560" y="1351"/>
                  </a:cubicBezTo>
                  <a:cubicBezTo>
                    <a:pt x="596" y="1375"/>
                    <a:pt x="608" y="1423"/>
                    <a:pt x="643" y="1458"/>
                  </a:cubicBezTo>
                  <a:cubicBezTo>
                    <a:pt x="620" y="1553"/>
                    <a:pt x="667" y="1637"/>
                    <a:pt x="751" y="1661"/>
                  </a:cubicBezTo>
                  <a:cubicBezTo>
                    <a:pt x="905" y="1530"/>
                    <a:pt x="917" y="1375"/>
                    <a:pt x="893" y="1172"/>
                  </a:cubicBezTo>
                  <a:cubicBezTo>
                    <a:pt x="846" y="887"/>
                    <a:pt x="882" y="577"/>
                    <a:pt x="774" y="291"/>
                  </a:cubicBezTo>
                  <a:cubicBezTo>
                    <a:pt x="715" y="232"/>
                    <a:pt x="655" y="184"/>
                    <a:pt x="596" y="160"/>
                  </a:cubicBezTo>
                  <a:cubicBezTo>
                    <a:pt x="489" y="113"/>
                    <a:pt x="381" y="53"/>
                    <a:pt x="262" y="6"/>
                  </a:cubicBezTo>
                  <a:cubicBezTo>
                    <a:pt x="242" y="3"/>
                    <a:pt x="219" y="0"/>
                    <a:pt x="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4"/>
            <p:cNvSpPr/>
            <p:nvPr/>
          </p:nvSpPr>
          <p:spPr>
            <a:xfrm>
              <a:off x="8581086" y="656260"/>
              <a:ext cx="36862" cy="34811"/>
            </a:xfrm>
            <a:custGeom>
              <a:avLst/>
              <a:gdLst/>
              <a:ahLst/>
              <a:cxnLst/>
              <a:rect l="l" t="t" r="r" b="b"/>
              <a:pathLst>
                <a:path w="1168" h="1103" extrusionOk="0">
                  <a:moveTo>
                    <a:pt x="405" y="0"/>
                  </a:moveTo>
                  <a:cubicBezTo>
                    <a:pt x="227" y="96"/>
                    <a:pt x="0" y="155"/>
                    <a:pt x="120" y="489"/>
                  </a:cubicBezTo>
                  <a:cubicBezTo>
                    <a:pt x="167" y="620"/>
                    <a:pt x="262" y="727"/>
                    <a:pt x="274" y="870"/>
                  </a:cubicBezTo>
                  <a:cubicBezTo>
                    <a:pt x="274" y="1047"/>
                    <a:pt x="348" y="1102"/>
                    <a:pt x="455" y="1102"/>
                  </a:cubicBezTo>
                  <a:cubicBezTo>
                    <a:pt x="477" y="1102"/>
                    <a:pt x="500" y="1100"/>
                    <a:pt x="524" y="1096"/>
                  </a:cubicBezTo>
                  <a:cubicBezTo>
                    <a:pt x="596" y="1084"/>
                    <a:pt x="691" y="1084"/>
                    <a:pt x="762" y="1072"/>
                  </a:cubicBezTo>
                  <a:cubicBezTo>
                    <a:pt x="777" y="1074"/>
                    <a:pt x="792" y="1074"/>
                    <a:pt x="807" y="1074"/>
                  </a:cubicBezTo>
                  <a:cubicBezTo>
                    <a:pt x="908" y="1074"/>
                    <a:pt x="999" y="1038"/>
                    <a:pt x="1072" y="965"/>
                  </a:cubicBezTo>
                  <a:cubicBezTo>
                    <a:pt x="1132" y="893"/>
                    <a:pt x="1167" y="798"/>
                    <a:pt x="1155" y="691"/>
                  </a:cubicBezTo>
                  <a:cubicBezTo>
                    <a:pt x="1132" y="608"/>
                    <a:pt x="1096" y="524"/>
                    <a:pt x="1036" y="465"/>
                  </a:cubicBezTo>
                  <a:cubicBezTo>
                    <a:pt x="1030" y="432"/>
                    <a:pt x="999" y="424"/>
                    <a:pt x="962" y="424"/>
                  </a:cubicBezTo>
                  <a:cubicBezTo>
                    <a:pt x="933" y="424"/>
                    <a:pt x="900" y="429"/>
                    <a:pt x="871" y="429"/>
                  </a:cubicBezTo>
                  <a:cubicBezTo>
                    <a:pt x="807" y="429"/>
                    <a:pt x="768" y="405"/>
                    <a:pt x="858" y="250"/>
                  </a:cubicBezTo>
                  <a:cubicBezTo>
                    <a:pt x="810" y="96"/>
                    <a:pt x="655" y="84"/>
                    <a:pt x="572" y="12"/>
                  </a:cubicBezTo>
                  <a:cubicBezTo>
                    <a:pt x="512" y="0"/>
                    <a:pt x="465" y="0"/>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4"/>
            <p:cNvSpPr/>
            <p:nvPr/>
          </p:nvSpPr>
          <p:spPr>
            <a:xfrm>
              <a:off x="8036251" y="19808"/>
              <a:ext cx="38724" cy="34148"/>
            </a:xfrm>
            <a:custGeom>
              <a:avLst/>
              <a:gdLst/>
              <a:ahLst/>
              <a:cxnLst/>
              <a:rect l="l" t="t" r="r" b="b"/>
              <a:pathLst>
                <a:path w="1227" h="1082" extrusionOk="0">
                  <a:moveTo>
                    <a:pt x="744" y="0"/>
                  </a:moveTo>
                  <a:cubicBezTo>
                    <a:pt x="632" y="0"/>
                    <a:pt x="513" y="30"/>
                    <a:pt x="393" y="70"/>
                  </a:cubicBezTo>
                  <a:cubicBezTo>
                    <a:pt x="0" y="225"/>
                    <a:pt x="215" y="379"/>
                    <a:pt x="370" y="546"/>
                  </a:cubicBezTo>
                  <a:cubicBezTo>
                    <a:pt x="417" y="594"/>
                    <a:pt x="465" y="653"/>
                    <a:pt x="512" y="713"/>
                  </a:cubicBezTo>
                  <a:cubicBezTo>
                    <a:pt x="560" y="760"/>
                    <a:pt x="584" y="784"/>
                    <a:pt x="631" y="820"/>
                  </a:cubicBezTo>
                  <a:cubicBezTo>
                    <a:pt x="798" y="856"/>
                    <a:pt x="941" y="939"/>
                    <a:pt x="1060" y="1082"/>
                  </a:cubicBezTo>
                  <a:lnTo>
                    <a:pt x="1096" y="1034"/>
                  </a:lnTo>
                  <a:cubicBezTo>
                    <a:pt x="1179" y="820"/>
                    <a:pt x="1227" y="594"/>
                    <a:pt x="1215" y="355"/>
                  </a:cubicBezTo>
                  <a:cubicBezTo>
                    <a:pt x="1103" y="86"/>
                    <a:pt x="934" y="0"/>
                    <a:pt x="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4"/>
            <p:cNvSpPr/>
            <p:nvPr/>
          </p:nvSpPr>
          <p:spPr>
            <a:xfrm>
              <a:off x="8240280" y="162139"/>
              <a:ext cx="33106" cy="48539"/>
            </a:xfrm>
            <a:custGeom>
              <a:avLst/>
              <a:gdLst/>
              <a:ahLst/>
              <a:cxnLst/>
              <a:rect l="l" t="t" r="r" b="b"/>
              <a:pathLst>
                <a:path w="1049" h="1538" extrusionOk="0">
                  <a:moveTo>
                    <a:pt x="143" y="1"/>
                  </a:moveTo>
                  <a:cubicBezTo>
                    <a:pt x="108" y="72"/>
                    <a:pt x="72" y="156"/>
                    <a:pt x="24" y="239"/>
                  </a:cubicBezTo>
                  <a:cubicBezTo>
                    <a:pt x="24" y="370"/>
                    <a:pt x="179" y="453"/>
                    <a:pt x="143" y="620"/>
                  </a:cubicBezTo>
                  <a:cubicBezTo>
                    <a:pt x="12" y="715"/>
                    <a:pt x="1" y="810"/>
                    <a:pt x="72" y="965"/>
                  </a:cubicBezTo>
                  <a:cubicBezTo>
                    <a:pt x="120" y="1037"/>
                    <a:pt x="143" y="1096"/>
                    <a:pt x="191" y="1156"/>
                  </a:cubicBezTo>
                  <a:cubicBezTo>
                    <a:pt x="361" y="1262"/>
                    <a:pt x="455" y="1538"/>
                    <a:pt x="684" y="1538"/>
                  </a:cubicBezTo>
                  <a:cubicBezTo>
                    <a:pt x="712" y="1538"/>
                    <a:pt x="742" y="1534"/>
                    <a:pt x="774" y="1525"/>
                  </a:cubicBezTo>
                  <a:cubicBezTo>
                    <a:pt x="751" y="1310"/>
                    <a:pt x="917" y="1334"/>
                    <a:pt x="1036" y="1287"/>
                  </a:cubicBezTo>
                  <a:cubicBezTo>
                    <a:pt x="1048" y="1203"/>
                    <a:pt x="1024" y="1144"/>
                    <a:pt x="977" y="1084"/>
                  </a:cubicBezTo>
                  <a:cubicBezTo>
                    <a:pt x="893" y="1025"/>
                    <a:pt x="893" y="918"/>
                    <a:pt x="893" y="810"/>
                  </a:cubicBezTo>
                  <a:cubicBezTo>
                    <a:pt x="858" y="787"/>
                    <a:pt x="846" y="751"/>
                    <a:pt x="834" y="727"/>
                  </a:cubicBezTo>
                  <a:cubicBezTo>
                    <a:pt x="774" y="668"/>
                    <a:pt x="608" y="739"/>
                    <a:pt x="643" y="596"/>
                  </a:cubicBezTo>
                  <a:cubicBezTo>
                    <a:pt x="739" y="84"/>
                    <a:pt x="429" y="72"/>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4"/>
            <p:cNvSpPr/>
            <p:nvPr/>
          </p:nvSpPr>
          <p:spPr>
            <a:xfrm>
              <a:off x="8685168" y="769178"/>
              <a:ext cx="37620" cy="40491"/>
            </a:xfrm>
            <a:custGeom>
              <a:avLst/>
              <a:gdLst/>
              <a:ahLst/>
              <a:cxnLst/>
              <a:rect l="l" t="t" r="r" b="b"/>
              <a:pathLst>
                <a:path w="1192" h="1283" extrusionOk="0">
                  <a:moveTo>
                    <a:pt x="512" y="0"/>
                  </a:moveTo>
                  <a:cubicBezTo>
                    <a:pt x="439" y="0"/>
                    <a:pt x="361" y="54"/>
                    <a:pt x="274" y="209"/>
                  </a:cubicBezTo>
                  <a:cubicBezTo>
                    <a:pt x="370" y="244"/>
                    <a:pt x="453" y="268"/>
                    <a:pt x="548" y="292"/>
                  </a:cubicBezTo>
                  <a:cubicBezTo>
                    <a:pt x="751" y="316"/>
                    <a:pt x="858" y="471"/>
                    <a:pt x="786" y="673"/>
                  </a:cubicBezTo>
                  <a:cubicBezTo>
                    <a:pt x="751" y="775"/>
                    <a:pt x="716" y="810"/>
                    <a:pt x="681" y="810"/>
                  </a:cubicBezTo>
                  <a:cubicBezTo>
                    <a:pt x="610" y="810"/>
                    <a:pt x="541" y="665"/>
                    <a:pt x="477" y="649"/>
                  </a:cubicBezTo>
                  <a:cubicBezTo>
                    <a:pt x="362" y="625"/>
                    <a:pt x="253" y="578"/>
                    <a:pt x="146" y="578"/>
                  </a:cubicBezTo>
                  <a:cubicBezTo>
                    <a:pt x="97" y="578"/>
                    <a:pt x="49" y="587"/>
                    <a:pt x="1" y="613"/>
                  </a:cubicBezTo>
                  <a:cubicBezTo>
                    <a:pt x="24" y="780"/>
                    <a:pt x="120" y="911"/>
                    <a:pt x="262" y="983"/>
                  </a:cubicBezTo>
                  <a:lnTo>
                    <a:pt x="251" y="983"/>
                  </a:lnTo>
                  <a:cubicBezTo>
                    <a:pt x="405" y="1070"/>
                    <a:pt x="513" y="1283"/>
                    <a:pt x="682" y="1283"/>
                  </a:cubicBezTo>
                  <a:cubicBezTo>
                    <a:pt x="721" y="1283"/>
                    <a:pt x="763" y="1271"/>
                    <a:pt x="810" y="1244"/>
                  </a:cubicBezTo>
                  <a:cubicBezTo>
                    <a:pt x="1084" y="1078"/>
                    <a:pt x="1191" y="792"/>
                    <a:pt x="1108" y="447"/>
                  </a:cubicBezTo>
                  <a:cubicBezTo>
                    <a:pt x="1084" y="387"/>
                    <a:pt x="1036" y="328"/>
                    <a:pt x="1013" y="268"/>
                  </a:cubicBezTo>
                  <a:cubicBezTo>
                    <a:pt x="1007" y="269"/>
                    <a:pt x="1002" y="269"/>
                    <a:pt x="997" y="269"/>
                  </a:cubicBezTo>
                  <a:cubicBezTo>
                    <a:pt x="821" y="269"/>
                    <a:pt x="677" y="0"/>
                    <a:pt x="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4"/>
            <p:cNvSpPr/>
            <p:nvPr/>
          </p:nvSpPr>
          <p:spPr>
            <a:xfrm>
              <a:off x="7944950" y="-26868"/>
              <a:ext cx="42480" cy="26163"/>
            </a:xfrm>
            <a:custGeom>
              <a:avLst/>
              <a:gdLst/>
              <a:ahLst/>
              <a:cxnLst/>
              <a:rect l="l" t="t" r="r" b="b"/>
              <a:pathLst>
                <a:path w="1346" h="829" extrusionOk="0">
                  <a:moveTo>
                    <a:pt x="274" y="1"/>
                  </a:moveTo>
                  <a:cubicBezTo>
                    <a:pt x="179" y="60"/>
                    <a:pt x="84" y="132"/>
                    <a:pt x="0" y="191"/>
                  </a:cubicBezTo>
                  <a:cubicBezTo>
                    <a:pt x="0" y="299"/>
                    <a:pt x="52" y="307"/>
                    <a:pt x="108" y="307"/>
                  </a:cubicBezTo>
                  <a:cubicBezTo>
                    <a:pt x="119" y="307"/>
                    <a:pt x="130" y="307"/>
                    <a:pt x="141" y="307"/>
                  </a:cubicBezTo>
                  <a:cubicBezTo>
                    <a:pt x="168" y="307"/>
                    <a:pt x="194" y="309"/>
                    <a:pt x="215" y="322"/>
                  </a:cubicBezTo>
                  <a:cubicBezTo>
                    <a:pt x="476" y="656"/>
                    <a:pt x="857" y="596"/>
                    <a:pt x="1155" y="799"/>
                  </a:cubicBezTo>
                  <a:cubicBezTo>
                    <a:pt x="1176" y="820"/>
                    <a:pt x="1197" y="829"/>
                    <a:pt x="1217" y="829"/>
                  </a:cubicBezTo>
                  <a:cubicBezTo>
                    <a:pt x="1242" y="829"/>
                    <a:pt x="1266" y="813"/>
                    <a:pt x="1286" y="787"/>
                  </a:cubicBezTo>
                  <a:cubicBezTo>
                    <a:pt x="1346" y="537"/>
                    <a:pt x="1262" y="394"/>
                    <a:pt x="1024" y="370"/>
                  </a:cubicBezTo>
                  <a:cubicBezTo>
                    <a:pt x="774" y="251"/>
                    <a:pt x="536" y="120"/>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4"/>
            <p:cNvSpPr/>
            <p:nvPr/>
          </p:nvSpPr>
          <p:spPr>
            <a:xfrm>
              <a:off x="8141468" y="91131"/>
              <a:ext cx="33043" cy="28436"/>
            </a:xfrm>
            <a:custGeom>
              <a:avLst/>
              <a:gdLst/>
              <a:ahLst/>
              <a:cxnLst/>
              <a:rect l="l" t="t" r="r" b="b"/>
              <a:pathLst>
                <a:path w="1047" h="901" extrusionOk="0">
                  <a:moveTo>
                    <a:pt x="405" y="0"/>
                  </a:moveTo>
                  <a:cubicBezTo>
                    <a:pt x="262" y="12"/>
                    <a:pt x="179" y="131"/>
                    <a:pt x="107" y="262"/>
                  </a:cubicBezTo>
                  <a:cubicBezTo>
                    <a:pt x="48" y="370"/>
                    <a:pt x="0" y="477"/>
                    <a:pt x="36" y="596"/>
                  </a:cubicBezTo>
                  <a:cubicBezTo>
                    <a:pt x="60" y="679"/>
                    <a:pt x="95" y="762"/>
                    <a:pt x="179" y="774"/>
                  </a:cubicBezTo>
                  <a:cubicBezTo>
                    <a:pt x="262" y="798"/>
                    <a:pt x="334" y="846"/>
                    <a:pt x="405" y="893"/>
                  </a:cubicBezTo>
                  <a:cubicBezTo>
                    <a:pt x="420" y="898"/>
                    <a:pt x="434" y="900"/>
                    <a:pt x="448" y="900"/>
                  </a:cubicBezTo>
                  <a:cubicBezTo>
                    <a:pt x="590" y="900"/>
                    <a:pt x="629" y="651"/>
                    <a:pt x="775" y="651"/>
                  </a:cubicBezTo>
                  <a:cubicBezTo>
                    <a:pt x="786" y="651"/>
                    <a:pt x="797" y="652"/>
                    <a:pt x="810" y="655"/>
                  </a:cubicBezTo>
                  <a:cubicBezTo>
                    <a:pt x="976" y="620"/>
                    <a:pt x="988" y="477"/>
                    <a:pt x="1000" y="322"/>
                  </a:cubicBezTo>
                  <a:cubicBezTo>
                    <a:pt x="1046" y="139"/>
                    <a:pt x="979" y="118"/>
                    <a:pt x="886" y="118"/>
                  </a:cubicBezTo>
                  <a:cubicBezTo>
                    <a:pt x="858" y="118"/>
                    <a:pt x="828" y="120"/>
                    <a:pt x="798" y="120"/>
                  </a:cubicBezTo>
                  <a:cubicBezTo>
                    <a:pt x="746" y="120"/>
                    <a:pt x="694" y="126"/>
                    <a:pt x="644" y="126"/>
                  </a:cubicBezTo>
                  <a:cubicBezTo>
                    <a:pt x="556" y="126"/>
                    <a:pt x="473" y="107"/>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4"/>
            <p:cNvSpPr/>
            <p:nvPr/>
          </p:nvSpPr>
          <p:spPr>
            <a:xfrm>
              <a:off x="8561551" y="625711"/>
              <a:ext cx="32349" cy="44847"/>
            </a:xfrm>
            <a:custGeom>
              <a:avLst/>
              <a:gdLst/>
              <a:ahLst/>
              <a:cxnLst/>
              <a:rect l="l" t="t" r="r" b="b"/>
              <a:pathLst>
                <a:path w="1025" h="1421" extrusionOk="0">
                  <a:moveTo>
                    <a:pt x="234" y="1"/>
                  </a:moveTo>
                  <a:cubicBezTo>
                    <a:pt x="169" y="1"/>
                    <a:pt x="112" y="28"/>
                    <a:pt x="60" y="87"/>
                  </a:cubicBezTo>
                  <a:cubicBezTo>
                    <a:pt x="0" y="159"/>
                    <a:pt x="12" y="254"/>
                    <a:pt x="24" y="337"/>
                  </a:cubicBezTo>
                  <a:cubicBezTo>
                    <a:pt x="119" y="409"/>
                    <a:pt x="203" y="504"/>
                    <a:pt x="298" y="576"/>
                  </a:cubicBezTo>
                  <a:cubicBezTo>
                    <a:pt x="358" y="933"/>
                    <a:pt x="441" y="1266"/>
                    <a:pt x="774" y="1421"/>
                  </a:cubicBezTo>
                  <a:cubicBezTo>
                    <a:pt x="739" y="1195"/>
                    <a:pt x="977" y="1159"/>
                    <a:pt x="1024" y="968"/>
                  </a:cubicBezTo>
                  <a:cubicBezTo>
                    <a:pt x="846" y="933"/>
                    <a:pt x="953" y="695"/>
                    <a:pt x="846" y="635"/>
                  </a:cubicBezTo>
                  <a:cubicBezTo>
                    <a:pt x="548" y="564"/>
                    <a:pt x="655" y="99"/>
                    <a:pt x="358" y="28"/>
                  </a:cubicBezTo>
                  <a:cubicBezTo>
                    <a:pt x="313" y="10"/>
                    <a:pt x="272" y="1"/>
                    <a:pt x="2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4"/>
            <p:cNvSpPr/>
            <p:nvPr/>
          </p:nvSpPr>
          <p:spPr>
            <a:xfrm>
              <a:off x="8282380" y="15989"/>
              <a:ext cx="41344" cy="38409"/>
            </a:xfrm>
            <a:custGeom>
              <a:avLst/>
              <a:gdLst/>
              <a:ahLst/>
              <a:cxnLst/>
              <a:rect l="l" t="t" r="r" b="b"/>
              <a:pathLst>
                <a:path w="1310" h="1217" extrusionOk="0">
                  <a:moveTo>
                    <a:pt x="0" y="0"/>
                  </a:moveTo>
                  <a:cubicBezTo>
                    <a:pt x="179" y="250"/>
                    <a:pt x="226" y="667"/>
                    <a:pt x="619" y="703"/>
                  </a:cubicBezTo>
                  <a:cubicBezTo>
                    <a:pt x="714" y="703"/>
                    <a:pt x="822" y="881"/>
                    <a:pt x="774" y="977"/>
                  </a:cubicBezTo>
                  <a:cubicBezTo>
                    <a:pt x="693" y="1163"/>
                    <a:pt x="693" y="1216"/>
                    <a:pt x="738" y="1216"/>
                  </a:cubicBezTo>
                  <a:cubicBezTo>
                    <a:pt x="778" y="1216"/>
                    <a:pt x="855" y="1172"/>
                    <a:pt x="941" y="1143"/>
                  </a:cubicBezTo>
                  <a:cubicBezTo>
                    <a:pt x="983" y="1124"/>
                    <a:pt x="1030" y="1118"/>
                    <a:pt x="1079" y="1118"/>
                  </a:cubicBezTo>
                  <a:cubicBezTo>
                    <a:pt x="1153" y="1118"/>
                    <a:pt x="1231" y="1131"/>
                    <a:pt x="1310" y="1131"/>
                  </a:cubicBezTo>
                  <a:cubicBezTo>
                    <a:pt x="881" y="738"/>
                    <a:pt x="452" y="35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4"/>
            <p:cNvSpPr/>
            <p:nvPr/>
          </p:nvSpPr>
          <p:spPr>
            <a:xfrm>
              <a:off x="8121555" y="77687"/>
              <a:ext cx="33075" cy="22944"/>
            </a:xfrm>
            <a:custGeom>
              <a:avLst/>
              <a:gdLst/>
              <a:ahLst/>
              <a:cxnLst/>
              <a:rect l="l" t="t" r="r" b="b"/>
              <a:pathLst>
                <a:path w="1048" h="727" extrusionOk="0">
                  <a:moveTo>
                    <a:pt x="415" y="0"/>
                  </a:moveTo>
                  <a:cubicBezTo>
                    <a:pt x="259" y="0"/>
                    <a:pt x="115" y="78"/>
                    <a:pt x="36" y="296"/>
                  </a:cubicBezTo>
                  <a:lnTo>
                    <a:pt x="0" y="426"/>
                  </a:lnTo>
                  <a:cubicBezTo>
                    <a:pt x="83" y="534"/>
                    <a:pt x="179" y="617"/>
                    <a:pt x="262" y="688"/>
                  </a:cubicBezTo>
                  <a:cubicBezTo>
                    <a:pt x="310" y="712"/>
                    <a:pt x="369" y="724"/>
                    <a:pt x="417" y="724"/>
                  </a:cubicBezTo>
                  <a:cubicBezTo>
                    <a:pt x="430" y="723"/>
                    <a:pt x="442" y="723"/>
                    <a:pt x="455" y="723"/>
                  </a:cubicBezTo>
                  <a:cubicBezTo>
                    <a:pt x="496" y="723"/>
                    <a:pt x="537" y="726"/>
                    <a:pt x="577" y="726"/>
                  </a:cubicBezTo>
                  <a:cubicBezTo>
                    <a:pt x="670" y="726"/>
                    <a:pt x="757" y="706"/>
                    <a:pt x="810" y="569"/>
                  </a:cubicBezTo>
                  <a:cubicBezTo>
                    <a:pt x="1048" y="153"/>
                    <a:pt x="798" y="57"/>
                    <a:pt x="512" y="10"/>
                  </a:cubicBezTo>
                  <a:cubicBezTo>
                    <a:pt x="480" y="4"/>
                    <a:pt x="447" y="0"/>
                    <a:pt x="4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4"/>
            <p:cNvSpPr/>
            <p:nvPr/>
          </p:nvSpPr>
          <p:spPr>
            <a:xfrm>
              <a:off x="8028739" y="8289"/>
              <a:ext cx="22029" cy="28404"/>
            </a:xfrm>
            <a:custGeom>
              <a:avLst/>
              <a:gdLst/>
              <a:ahLst/>
              <a:cxnLst/>
              <a:rect l="l" t="t" r="r" b="b"/>
              <a:pathLst>
                <a:path w="698" h="900" extrusionOk="0">
                  <a:moveTo>
                    <a:pt x="469" y="0"/>
                  </a:moveTo>
                  <a:cubicBezTo>
                    <a:pt x="439" y="0"/>
                    <a:pt x="403" y="6"/>
                    <a:pt x="357" y="18"/>
                  </a:cubicBezTo>
                  <a:cubicBezTo>
                    <a:pt x="0" y="78"/>
                    <a:pt x="143" y="351"/>
                    <a:pt x="179" y="590"/>
                  </a:cubicBezTo>
                  <a:cubicBezTo>
                    <a:pt x="298" y="744"/>
                    <a:pt x="441" y="863"/>
                    <a:pt x="619" y="899"/>
                  </a:cubicBezTo>
                  <a:cubicBezTo>
                    <a:pt x="524" y="732"/>
                    <a:pt x="441" y="566"/>
                    <a:pt x="631" y="423"/>
                  </a:cubicBezTo>
                  <a:cubicBezTo>
                    <a:pt x="515" y="328"/>
                    <a:pt x="69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4"/>
            <p:cNvSpPr/>
            <p:nvPr/>
          </p:nvSpPr>
          <p:spPr>
            <a:xfrm>
              <a:off x="8154218" y="104386"/>
              <a:ext cx="13192" cy="26321"/>
            </a:xfrm>
            <a:custGeom>
              <a:avLst/>
              <a:gdLst/>
              <a:ahLst/>
              <a:cxnLst/>
              <a:rect l="l" t="t" r="r" b="b"/>
              <a:pathLst>
                <a:path w="418" h="834" extrusionOk="0">
                  <a:moveTo>
                    <a:pt x="179" y="1"/>
                  </a:moveTo>
                  <a:cubicBezTo>
                    <a:pt x="165" y="1"/>
                    <a:pt x="149" y="3"/>
                    <a:pt x="132" y="9"/>
                  </a:cubicBezTo>
                  <a:cubicBezTo>
                    <a:pt x="13" y="57"/>
                    <a:pt x="120" y="188"/>
                    <a:pt x="108" y="283"/>
                  </a:cubicBezTo>
                  <a:cubicBezTo>
                    <a:pt x="96" y="342"/>
                    <a:pt x="37" y="414"/>
                    <a:pt x="1" y="473"/>
                  </a:cubicBezTo>
                  <a:cubicBezTo>
                    <a:pt x="61" y="581"/>
                    <a:pt x="120" y="700"/>
                    <a:pt x="168" y="831"/>
                  </a:cubicBezTo>
                  <a:cubicBezTo>
                    <a:pt x="180" y="833"/>
                    <a:pt x="191" y="834"/>
                    <a:pt x="203" y="834"/>
                  </a:cubicBezTo>
                  <a:cubicBezTo>
                    <a:pt x="262" y="834"/>
                    <a:pt x="318" y="809"/>
                    <a:pt x="358" y="759"/>
                  </a:cubicBezTo>
                  <a:cubicBezTo>
                    <a:pt x="394" y="712"/>
                    <a:pt x="406" y="664"/>
                    <a:pt x="406" y="604"/>
                  </a:cubicBezTo>
                  <a:cubicBezTo>
                    <a:pt x="418" y="497"/>
                    <a:pt x="406" y="390"/>
                    <a:pt x="394" y="295"/>
                  </a:cubicBezTo>
                  <a:cubicBezTo>
                    <a:pt x="370" y="259"/>
                    <a:pt x="370" y="247"/>
                    <a:pt x="358" y="223"/>
                  </a:cubicBezTo>
                  <a:cubicBezTo>
                    <a:pt x="306" y="140"/>
                    <a:pt x="281" y="1"/>
                    <a:pt x="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4"/>
            <p:cNvSpPr/>
            <p:nvPr/>
          </p:nvSpPr>
          <p:spPr>
            <a:xfrm>
              <a:off x="8267326" y="2450"/>
              <a:ext cx="15812" cy="22218"/>
            </a:xfrm>
            <a:custGeom>
              <a:avLst/>
              <a:gdLst/>
              <a:ahLst/>
              <a:cxnLst/>
              <a:rect l="l" t="t" r="r" b="b"/>
              <a:pathLst>
                <a:path w="501" h="704" extrusionOk="0">
                  <a:moveTo>
                    <a:pt x="1" y="1"/>
                  </a:moveTo>
                  <a:lnTo>
                    <a:pt x="1" y="1"/>
                  </a:lnTo>
                  <a:cubicBezTo>
                    <a:pt x="60" y="215"/>
                    <a:pt x="108" y="453"/>
                    <a:pt x="167" y="703"/>
                  </a:cubicBezTo>
                  <a:cubicBezTo>
                    <a:pt x="256" y="605"/>
                    <a:pt x="247" y="370"/>
                    <a:pt x="388" y="370"/>
                  </a:cubicBezTo>
                  <a:cubicBezTo>
                    <a:pt x="418" y="370"/>
                    <a:pt x="455" y="380"/>
                    <a:pt x="501" y="405"/>
                  </a:cubicBezTo>
                  <a:cubicBezTo>
                    <a:pt x="358" y="215"/>
                    <a:pt x="203" y="72"/>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4"/>
            <p:cNvSpPr/>
            <p:nvPr/>
          </p:nvSpPr>
          <p:spPr>
            <a:xfrm>
              <a:off x="8598760" y="654966"/>
              <a:ext cx="65014" cy="69369"/>
            </a:xfrm>
            <a:custGeom>
              <a:avLst/>
              <a:gdLst/>
              <a:ahLst/>
              <a:cxnLst/>
              <a:rect l="l" t="t" r="r" b="b"/>
              <a:pathLst>
                <a:path w="2060" h="2198" extrusionOk="0">
                  <a:moveTo>
                    <a:pt x="742" y="1"/>
                  </a:moveTo>
                  <a:cubicBezTo>
                    <a:pt x="704" y="1"/>
                    <a:pt x="666" y="7"/>
                    <a:pt x="631" y="18"/>
                  </a:cubicBezTo>
                  <a:cubicBezTo>
                    <a:pt x="552" y="49"/>
                    <a:pt x="478" y="59"/>
                    <a:pt x="407" y="59"/>
                  </a:cubicBezTo>
                  <a:cubicBezTo>
                    <a:pt x="307" y="59"/>
                    <a:pt x="214" y="41"/>
                    <a:pt x="121" y="41"/>
                  </a:cubicBezTo>
                  <a:cubicBezTo>
                    <a:pt x="81" y="41"/>
                    <a:pt x="41" y="44"/>
                    <a:pt x="0" y="53"/>
                  </a:cubicBezTo>
                  <a:cubicBezTo>
                    <a:pt x="36" y="184"/>
                    <a:pt x="155" y="244"/>
                    <a:pt x="262" y="303"/>
                  </a:cubicBezTo>
                  <a:lnTo>
                    <a:pt x="393" y="530"/>
                  </a:lnTo>
                  <a:cubicBezTo>
                    <a:pt x="429" y="589"/>
                    <a:pt x="476" y="649"/>
                    <a:pt x="500" y="708"/>
                  </a:cubicBezTo>
                  <a:cubicBezTo>
                    <a:pt x="691" y="839"/>
                    <a:pt x="619" y="1018"/>
                    <a:pt x="548" y="1208"/>
                  </a:cubicBezTo>
                  <a:lnTo>
                    <a:pt x="548" y="1304"/>
                  </a:lnTo>
                  <a:cubicBezTo>
                    <a:pt x="595" y="1304"/>
                    <a:pt x="655" y="1315"/>
                    <a:pt x="691" y="1327"/>
                  </a:cubicBezTo>
                  <a:cubicBezTo>
                    <a:pt x="798" y="1363"/>
                    <a:pt x="905" y="1375"/>
                    <a:pt x="1012" y="1411"/>
                  </a:cubicBezTo>
                  <a:cubicBezTo>
                    <a:pt x="1025" y="1408"/>
                    <a:pt x="1036" y="1407"/>
                    <a:pt x="1046" y="1407"/>
                  </a:cubicBezTo>
                  <a:cubicBezTo>
                    <a:pt x="1145" y="1407"/>
                    <a:pt x="1153" y="1505"/>
                    <a:pt x="1131" y="1613"/>
                  </a:cubicBezTo>
                  <a:lnTo>
                    <a:pt x="1131" y="2042"/>
                  </a:lnTo>
                  <a:cubicBezTo>
                    <a:pt x="1186" y="2130"/>
                    <a:pt x="1242" y="2198"/>
                    <a:pt x="1344" y="2198"/>
                  </a:cubicBezTo>
                  <a:cubicBezTo>
                    <a:pt x="1352" y="2198"/>
                    <a:pt x="1361" y="2197"/>
                    <a:pt x="1369" y="2196"/>
                  </a:cubicBezTo>
                  <a:cubicBezTo>
                    <a:pt x="2060" y="2018"/>
                    <a:pt x="1500" y="1077"/>
                    <a:pt x="2060" y="815"/>
                  </a:cubicBezTo>
                  <a:cubicBezTo>
                    <a:pt x="2010" y="800"/>
                    <a:pt x="1968" y="794"/>
                    <a:pt x="1933" y="794"/>
                  </a:cubicBezTo>
                  <a:cubicBezTo>
                    <a:pt x="1883" y="794"/>
                    <a:pt x="1844" y="807"/>
                    <a:pt x="1810" y="827"/>
                  </a:cubicBezTo>
                  <a:cubicBezTo>
                    <a:pt x="1689" y="898"/>
                    <a:pt x="1704" y="1165"/>
                    <a:pt x="1509" y="1165"/>
                  </a:cubicBezTo>
                  <a:cubicBezTo>
                    <a:pt x="1474" y="1165"/>
                    <a:pt x="1432" y="1157"/>
                    <a:pt x="1381" y="1137"/>
                  </a:cubicBezTo>
                  <a:cubicBezTo>
                    <a:pt x="1036" y="994"/>
                    <a:pt x="1215" y="720"/>
                    <a:pt x="1203" y="542"/>
                  </a:cubicBezTo>
                  <a:cubicBezTo>
                    <a:pt x="1193" y="169"/>
                    <a:pt x="953" y="1"/>
                    <a:pt x="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4"/>
            <p:cNvSpPr/>
            <p:nvPr/>
          </p:nvSpPr>
          <p:spPr>
            <a:xfrm>
              <a:off x="8306049" y="231664"/>
              <a:ext cx="75555" cy="66150"/>
            </a:xfrm>
            <a:custGeom>
              <a:avLst/>
              <a:gdLst/>
              <a:ahLst/>
              <a:cxnLst/>
              <a:rect l="l" t="t" r="r" b="b"/>
              <a:pathLst>
                <a:path w="2394" h="2096" extrusionOk="0">
                  <a:moveTo>
                    <a:pt x="405" y="0"/>
                  </a:moveTo>
                  <a:cubicBezTo>
                    <a:pt x="191" y="250"/>
                    <a:pt x="762" y="143"/>
                    <a:pt x="548" y="429"/>
                  </a:cubicBezTo>
                  <a:cubicBezTo>
                    <a:pt x="486" y="513"/>
                    <a:pt x="426" y="541"/>
                    <a:pt x="363" y="541"/>
                  </a:cubicBezTo>
                  <a:cubicBezTo>
                    <a:pt x="257" y="541"/>
                    <a:pt x="143" y="459"/>
                    <a:pt x="0" y="429"/>
                  </a:cubicBezTo>
                  <a:lnTo>
                    <a:pt x="0" y="429"/>
                  </a:lnTo>
                  <a:cubicBezTo>
                    <a:pt x="119" y="655"/>
                    <a:pt x="179" y="786"/>
                    <a:pt x="250" y="929"/>
                  </a:cubicBezTo>
                  <a:cubicBezTo>
                    <a:pt x="536" y="1072"/>
                    <a:pt x="655" y="1370"/>
                    <a:pt x="798" y="1643"/>
                  </a:cubicBezTo>
                  <a:cubicBezTo>
                    <a:pt x="824" y="1626"/>
                    <a:pt x="837" y="1615"/>
                    <a:pt x="852" y="1615"/>
                  </a:cubicBezTo>
                  <a:cubicBezTo>
                    <a:pt x="857" y="1615"/>
                    <a:pt x="863" y="1616"/>
                    <a:pt x="869" y="1620"/>
                  </a:cubicBezTo>
                  <a:cubicBezTo>
                    <a:pt x="1013" y="1570"/>
                    <a:pt x="1149" y="1539"/>
                    <a:pt x="1272" y="1539"/>
                  </a:cubicBezTo>
                  <a:cubicBezTo>
                    <a:pt x="1535" y="1539"/>
                    <a:pt x="1740" y="1682"/>
                    <a:pt x="1846" y="2096"/>
                  </a:cubicBezTo>
                  <a:cubicBezTo>
                    <a:pt x="1881" y="1989"/>
                    <a:pt x="1905" y="1834"/>
                    <a:pt x="1941" y="1822"/>
                  </a:cubicBezTo>
                  <a:cubicBezTo>
                    <a:pt x="2393" y="1679"/>
                    <a:pt x="1607" y="1453"/>
                    <a:pt x="1977" y="1286"/>
                  </a:cubicBezTo>
                  <a:cubicBezTo>
                    <a:pt x="2010" y="1275"/>
                    <a:pt x="1921" y="1214"/>
                    <a:pt x="1851" y="1214"/>
                  </a:cubicBezTo>
                  <a:cubicBezTo>
                    <a:pt x="1845" y="1214"/>
                    <a:pt x="1839" y="1214"/>
                    <a:pt x="1834" y="1215"/>
                  </a:cubicBezTo>
                  <a:cubicBezTo>
                    <a:pt x="1765" y="1234"/>
                    <a:pt x="1701" y="1242"/>
                    <a:pt x="1644" y="1242"/>
                  </a:cubicBezTo>
                  <a:cubicBezTo>
                    <a:pt x="1222" y="1242"/>
                    <a:pt x="1080" y="786"/>
                    <a:pt x="965" y="441"/>
                  </a:cubicBezTo>
                  <a:cubicBezTo>
                    <a:pt x="834" y="84"/>
                    <a:pt x="679" y="0"/>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4"/>
            <p:cNvSpPr/>
            <p:nvPr/>
          </p:nvSpPr>
          <p:spPr>
            <a:xfrm>
              <a:off x="8486409" y="487545"/>
              <a:ext cx="37588" cy="56492"/>
            </a:xfrm>
            <a:custGeom>
              <a:avLst/>
              <a:gdLst/>
              <a:ahLst/>
              <a:cxnLst/>
              <a:rect l="l" t="t" r="r" b="b"/>
              <a:pathLst>
                <a:path w="1191" h="1790" extrusionOk="0">
                  <a:moveTo>
                    <a:pt x="214" y="1"/>
                  </a:moveTo>
                  <a:cubicBezTo>
                    <a:pt x="0" y="60"/>
                    <a:pt x="203" y="322"/>
                    <a:pt x="60" y="417"/>
                  </a:cubicBezTo>
                  <a:cubicBezTo>
                    <a:pt x="24" y="703"/>
                    <a:pt x="381" y="798"/>
                    <a:pt x="345" y="1096"/>
                  </a:cubicBezTo>
                  <a:cubicBezTo>
                    <a:pt x="595" y="1179"/>
                    <a:pt x="548" y="1489"/>
                    <a:pt x="714" y="1632"/>
                  </a:cubicBezTo>
                  <a:cubicBezTo>
                    <a:pt x="804" y="1706"/>
                    <a:pt x="898" y="1790"/>
                    <a:pt x="999" y="1790"/>
                  </a:cubicBezTo>
                  <a:cubicBezTo>
                    <a:pt x="1060" y="1790"/>
                    <a:pt x="1124" y="1760"/>
                    <a:pt x="1191" y="1679"/>
                  </a:cubicBezTo>
                  <a:cubicBezTo>
                    <a:pt x="965" y="1501"/>
                    <a:pt x="834" y="1263"/>
                    <a:pt x="845" y="953"/>
                  </a:cubicBezTo>
                  <a:cubicBezTo>
                    <a:pt x="857" y="429"/>
                    <a:pt x="560" y="203"/>
                    <a:pt x="2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4"/>
            <p:cNvSpPr/>
            <p:nvPr/>
          </p:nvSpPr>
          <p:spPr>
            <a:xfrm>
              <a:off x="8117042" y="55406"/>
              <a:ext cx="40965" cy="44910"/>
            </a:xfrm>
            <a:custGeom>
              <a:avLst/>
              <a:gdLst/>
              <a:ahLst/>
              <a:cxnLst/>
              <a:rect l="l" t="t" r="r" b="b"/>
              <a:pathLst>
                <a:path w="1298" h="1423" extrusionOk="0">
                  <a:moveTo>
                    <a:pt x="528" y="1"/>
                  </a:moveTo>
                  <a:cubicBezTo>
                    <a:pt x="526" y="1"/>
                    <a:pt x="525" y="1"/>
                    <a:pt x="524" y="1"/>
                  </a:cubicBezTo>
                  <a:cubicBezTo>
                    <a:pt x="453" y="13"/>
                    <a:pt x="393" y="73"/>
                    <a:pt x="334" y="120"/>
                  </a:cubicBezTo>
                  <a:cubicBezTo>
                    <a:pt x="381" y="430"/>
                    <a:pt x="0" y="668"/>
                    <a:pt x="179" y="1013"/>
                  </a:cubicBezTo>
                  <a:cubicBezTo>
                    <a:pt x="450" y="901"/>
                    <a:pt x="626" y="838"/>
                    <a:pt x="736" y="838"/>
                  </a:cubicBezTo>
                  <a:cubicBezTo>
                    <a:pt x="907" y="838"/>
                    <a:pt x="922" y="988"/>
                    <a:pt x="893" y="1335"/>
                  </a:cubicBezTo>
                  <a:cubicBezTo>
                    <a:pt x="881" y="1335"/>
                    <a:pt x="881" y="1359"/>
                    <a:pt x="917" y="1383"/>
                  </a:cubicBezTo>
                  <a:cubicBezTo>
                    <a:pt x="917" y="1409"/>
                    <a:pt x="930" y="1423"/>
                    <a:pt x="957" y="1423"/>
                  </a:cubicBezTo>
                  <a:cubicBezTo>
                    <a:pt x="966" y="1423"/>
                    <a:pt x="977" y="1421"/>
                    <a:pt x="988" y="1418"/>
                  </a:cubicBezTo>
                  <a:cubicBezTo>
                    <a:pt x="1048" y="1323"/>
                    <a:pt x="1119" y="1216"/>
                    <a:pt x="1179" y="1132"/>
                  </a:cubicBezTo>
                  <a:cubicBezTo>
                    <a:pt x="1227" y="1132"/>
                    <a:pt x="1286" y="1121"/>
                    <a:pt x="1286" y="1097"/>
                  </a:cubicBezTo>
                  <a:cubicBezTo>
                    <a:pt x="1298" y="1003"/>
                    <a:pt x="635"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4"/>
            <p:cNvSpPr/>
            <p:nvPr/>
          </p:nvSpPr>
          <p:spPr>
            <a:xfrm>
              <a:off x="8550663" y="571587"/>
              <a:ext cx="40491" cy="36231"/>
            </a:xfrm>
            <a:custGeom>
              <a:avLst/>
              <a:gdLst/>
              <a:ahLst/>
              <a:cxnLst/>
              <a:rect l="l" t="t" r="r" b="b"/>
              <a:pathLst>
                <a:path w="1283" h="1148" extrusionOk="0">
                  <a:moveTo>
                    <a:pt x="143" y="0"/>
                  </a:moveTo>
                  <a:cubicBezTo>
                    <a:pt x="100" y="0"/>
                    <a:pt x="52" y="12"/>
                    <a:pt x="0" y="40"/>
                  </a:cubicBezTo>
                  <a:cubicBezTo>
                    <a:pt x="48" y="600"/>
                    <a:pt x="179" y="1076"/>
                    <a:pt x="762" y="1148"/>
                  </a:cubicBezTo>
                  <a:cubicBezTo>
                    <a:pt x="834" y="1100"/>
                    <a:pt x="929" y="1100"/>
                    <a:pt x="1000" y="1100"/>
                  </a:cubicBezTo>
                  <a:cubicBezTo>
                    <a:pt x="1107" y="1052"/>
                    <a:pt x="1250" y="1124"/>
                    <a:pt x="1262" y="957"/>
                  </a:cubicBezTo>
                  <a:cubicBezTo>
                    <a:pt x="1283" y="823"/>
                    <a:pt x="1196" y="724"/>
                    <a:pt x="1102" y="724"/>
                  </a:cubicBezTo>
                  <a:cubicBezTo>
                    <a:pt x="1088" y="724"/>
                    <a:pt x="1074" y="726"/>
                    <a:pt x="1060" y="731"/>
                  </a:cubicBezTo>
                  <a:cubicBezTo>
                    <a:pt x="1006" y="744"/>
                    <a:pt x="959" y="751"/>
                    <a:pt x="916" y="751"/>
                  </a:cubicBezTo>
                  <a:cubicBezTo>
                    <a:pt x="695" y="751"/>
                    <a:pt x="608" y="578"/>
                    <a:pt x="488" y="338"/>
                  </a:cubicBezTo>
                  <a:cubicBezTo>
                    <a:pt x="440" y="241"/>
                    <a:pt x="335" y="0"/>
                    <a:pt x="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4"/>
            <p:cNvSpPr/>
            <p:nvPr/>
          </p:nvSpPr>
          <p:spPr>
            <a:xfrm>
              <a:off x="8201589" y="129318"/>
              <a:ext cx="38345" cy="33422"/>
            </a:xfrm>
            <a:custGeom>
              <a:avLst/>
              <a:gdLst/>
              <a:ahLst/>
              <a:cxnLst/>
              <a:rect l="l" t="t" r="r" b="b"/>
              <a:pathLst>
                <a:path w="1215" h="1059" extrusionOk="0">
                  <a:moveTo>
                    <a:pt x="357" y="0"/>
                  </a:moveTo>
                  <a:cubicBezTo>
                    <a:pt x="250" y="0"/>
                    <a:pt x="134" y="69"/>
                    <a:pt x="0" y="243"/>
                  </a:cubicBezTo>
                  <a:cubicBezTo>
                    <a:pt x="167" y="279"/>
                    <a:pt x="238" y="386"/>
                    <a:pt x="322" y="576"/>
                  </a:cubicBezTo>
                  <a:cubicBezTo>
                    <a:pt x="421" y="884"/>
                    <a:pt x="678" y="1058"/>
                    <a:pt x="921" y="1058"/>
                  </a:cubicBezTo>
                  <a:cubicBezTo>
                    <a:pt x="1026" y="1058"/>
                    <a:pt x="1128" y="1026"/>
                    <a:pt x="1215" y="957"/>
                  </a:cubicBezTo>
                  <a:cubicBezTo>
                    <a:pt x="953" y="898"/>
                    <a:pt x="988" y="588"/>
                    <a:pt x="857" y="398"/>
                  </a:cubicBezTo>
                  <a:cubicBezTo>
                    <a:pt x="686" y="190"/>
                    <a:pt x="534" y="0"/>
                    <a:pt x="3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4"/>
            <p:cNvSpPr/>
            <p:nvPr/>
          </p:nvSpPr>
          <p:spPr>
            <a:xfrm>
              <a:off x="8415748" y="373333"/>
              <a:ext cx="29730" cy="44342"/>
            </a:xfrm>
            <a:custGeom>
              <a:avLst/>
              <a:gdLst/>
              <a:ahLst/>
              <a:cxnLst/>
              <a:rect l="l" t="t" r="r" b="b"/>
              <a:pathLst>
                <a:path w="942" h="1405" extrusionOk="0">
                  <a:moveTo>
                    <a:pt x="1" y="0"/>
                  </a:moveTo>
                  <a:lnTo>
                    <a:pt x="1" y="0"/>
                  </a:lnTo>
                  <a:cubicBezTo>
                    <a:pt x="60" y="310"/>
                    <a:pt x="501" y="536"/>
                    <a:pt x="167" y="941"/>
                  </a:cubicBezTo>
                  <a:cubicBezTo>
                    <a:pt x="167" y="988"/>
                    <a:pt x="203" y="1012"/>
                    <a:pt x="227" y="1024"/>
                  </a:cubicBezTo>
                  <a:cubicBezTo>
                    <a:pt x="394" y="1084"/>
                    <a:pt x="382" y="1345"/>
                    <a:pt x="537" y="1405"/>
                  </a:cubicBezTo>
                  <a:lnTo>
                    <a:pt x="548" y="1381"/>
                  </a:lnTo>
                  <a:cubicBezTo>
                    <a:pt x="656" y="1369"/>
                    <a:pt x="775" y="1345"/>
                    <a:pt x="882" y="1310"/>
                  </a:cubicBezTo>
                  <a:cubicBezTo>
                    <a:pt x="894" y="1191"/>
                    <a:pt x="929" y="1072"/>
                    <a:pt x="941" y="953"/>
                  </a:cubicBezTo>
                  <a:cubicBezTo>
                    <a:pt x="798" y="869"/>
                    <a:pt x="691" y="750"/>
                    <a:pt x="703" y="536"/>
                  </a:cubicBezTo>
                  <a:cubicBezTo>
                    <a:pt x="560" y="238"/>
                    <a:pt x="298" y="72"/>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4"/>
            <p:cNvSpPr/>
            <p:nvPr/>
          </p:nvSpPr>
          <p:spPr>
            <a:xfrm>
              <a:off x="8165516" y="100914"/>
              <a:ext cx="39860" cy="33832"/>
            </a:xfrm>
            <a:custGeom>
              <a:avLst/>
              <a:gdLst/>
              <a:ahLst/>
              <a:cxnLst/>
              <a:rect l="l" t="t" r="r" b="b"/>
              <a:pathLst>
                <a:path w="1263" h="1072" extrusionOk="0">
                  <a:moveTo>
                    <a:pt x="238" y="0"/>
                  </a:moveTo>
                  <a:cubicBezTo>
                    <a:pt x="167" y="107"/>
                    <a:pt x="72" y="214"/>
                    <a:pt x="0" y="310"/>
                  </a:cubicBezTo>
                  <a:cubicBezTo>
                    <a:pt x="48" y="488"/>
                    <a:pt x="238" y="548"/>
                    <a:pt x="226" y="774"/>
                  </a:cubicBezTo>
                  <a:cubicBezTo>
                    <a:pt x="286" y="929"/>
                    <a:pt x="417" y="905"/>
                    <a:pt x="536" y="941"/>
                  </a:cubicBezTo>
                  <a:cubicBezTo>
                    <a:pt x="703" y="964"/>
                    <a:pt x="846" y="1072"/>
                    <a:pt x="1024" y="1072"/>
                  </a:cubicBezTo>
                  <a:cubicBezTo>
                    <a:pt x="1060" y="1060"/>
                    <a:pt x="1072" y="1060"/>
                    <a:pt x="1107" y="1048"/>
                  </a:cubicBezTo>
                  <a:cubicBezTo>
                    <a:pt x="1262" y="572"/>
                    <a:pt x="965" y="429"/>
                    <a:pt x="691" y="369"/>
                  </a:cubicBezTo>
                  <a:cubicBezTo>
                    <a:pt x="465" y="333"/>
                    <a:pt x="334" y="202"/>
                    <a:pt x="2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4"/>
            <p:cNvSpPr/>
            <p:nvPr/>
          </p:nvSpPr>
          <p:spPr>
            <a:xfrm>
              <a:off x="8443931" y="411677"/>
              <a:ext cx="29730" cy="26132"/>
            </a:xfrm>
            <a:custGeom>
              <a:avLst/>
              <a:gdLst/>
              <a:ahLst/>
              <a:cxnLst/>
              <a:rect l="l" t="t" r="r" b="b"/>
              <a:pathLst>
                <a:path w="942" h="828" extrusionOk="0">
                  <a:moveTo>
                    <a:pt x="444" y="1"/>
                  </a:moveTo>
                  <a:cubicBezTo>
                    <a:pt x="407" y="1"/>
                    <a:pt x="369" y="49"/>
                    <a:pt x="286" y="154"/>
                  </a:cubicBezTo>
                  <a:cubicBezTo>
                    <a:pt x="1" y="452"/>
                    <a:pt x="465" y="583"/>
                    <a:pt x="406" y="821"/>
                  </a:cubicBezTo>
                  <a:cubicBezTo>
                    <a:pt x="433" y="826"/>
                    <a:pt x="459" y="828"/>
                    <a:pt x="483" y="828"/>
                  </a:cubicBezTo>
                  <a:cubicBezTo>
                    <a:pt x="649" y="828"/>
                    <a:pt x="746" y="724"/>
                    <a:pt x="798" y="547"/>
                  </a:cubicBezTo>
                  <a:cubicBezTo>
                    <a:pt x="834" y="369"/>
                    <a:pt x="894" y="190"/>
                    <a:pt x="941" y="35"/>
                  </a:cubicBezTo>
                  <a:cubicBezTo>
                    <a:pt x="911" y="16"/>
                    <a:pt x="886" y="8"/>
                    <a:pt x="864" y="8"/>
                  </a:cubicBezTo>
                  <a:cubicBezTo>
                    <a:pt x="758" y="8"/>
                    <a:pt x="748" y="204"/>
                    <a:pt x="678" y="204"/>
                  </a:cubicBezTo>
                  <a:cubicBezTo>
                    <a:pt x="657" y="204"/>
                    <a:pt x="631" y="187"/>
                    <a:pt x="596" y="142"/>
                  </a:cubicBezTo>
                  <a:cubicBezTo>
                    <a:pt x="517" y="52"/>
                    <a:pt x="482" y="1"/>
                    <a:pt x="4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4"/>
            <p:cNvSpPr/>
            <p:nvPr/>
          </p:nvSpPr>
          <p:spPr>
            <a:xfrm>
              <a:off x="8242899" y="158541"/>
              <a:ext cx="25721" cy="31749"/>
            </a:xfrm>
            <a:custGeom>
              <a:avLst/>
              <a:gdLst/>
              <a:ahLst/>
              <a:cxnLst/>
              <a:rect l="l" t="t" r="r" b="b"/>
              <a:pathLst>
                <a:path w="815" h="1006" extrusionOk="0">
                  <a:moveTo>
                    <a:pt x="139" y="1"/>
                  </a:moveTo>
                  <a:cubicBezTo>
                    <a:pt x="95" y="1"/>
                    <a:pt x="49" y="3"/>
                    <a:pt x="1" y="8"/>
                  </a:cubicBezTo>
                  <a:cubicBezTo>
                    <a:pt x="37" y="31"/>
                    <a:pt x="48" y="79"/>
                    <a:pt x="60" y="115"/>
                  </a:cubicBezTo>
                  <a:cubicBezTo>
                    <a:pt x="108" y="365"/>
                    <a:pt x="608" y="186"/>
                    <a:pt x="453" y="627"/>
                  </a:cubicBezTo>
                  <a:cubicBezTo>
                    <a:pt x="406" y="734"/>
                    <a:pt x="156" y="734"/>
                    <a:pt x="299" y="924"/>
                  </a:cubicBezTo>
                  <a:cubicBezTo>
                    <a:pt x="345" y="984"/>
                    <a:pt x="387" y="1006"/>
                    <a:pt x="428" y="1006"/>
                  </a:cubicBezTo>
                  <a:cubicBezTo>
                    <a:pt x="534" y="1006"/>
                    <a:pt x="627" y="858"/>
                    <a:pt x="739" y="841"/>
                  </a:cubicBezTo>
                  <a:cubicBezTo>
                    <a:pt x="815" y="224"/>
                    <a:pt x="576" y="1"/>
                    <a:pt x="1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4"/>
            <p:cNvSpPr/>
            <p:nvPr/>
          </p:nvSpPr>
          <p:spPr>
            <a:xfrm>
              <a:off x="8483001" y="323722"/>
              <a:ext cx="28152" cy="26731"/>
            </a:xfrm>
            <a:custGeom>
              <a:avLst/>
              <a:gdLst/>
              <a:ahLst/>
              <a:cxnLst/>
              <a:rect l="l" t="t" r="r" b="b"/>
              <a:pathLst>
                <a:path w="892" h="847" extrusionOk="0">
                  <a:moveTo>
                    <a:pt x="453" y="0"/>
                  </a:moveTo>
                  <a:lnTo>
                    <a:pt x="453" y="0"/>
                  </a:lnTo>
                  <a:cubicBezTo>
                    <a:pt x="251" y="60"/>
                    <a:pt x="1" y="36"/>
                    <a:pt x="120" y="370"/>
                  </a:cubicBezTo>
                  <a:cubicBezTo>
                    <a:pt x="227" y="691"/>
                    <a:pt x="584" y="679"/>
                    <a:pt x="799" y="846"/>
                  </a:cubicBezTo>
                  <a:cubicBezTo>
                    <a:pt x="799" y="846"/>
                    <a:pt x="800" y="846"/>
                    <a:pt x="801" y="846"/>
                  </a:cubicBezTo>
                  <a:cubicBezTo>
                    <a:pt x="827" y="846"/>
                    <a:pt x="892" y="689"/>
                    <a:pt x="834" y="631"/>
                  </a:cubicBezTo>
                  <a:cubicBezTo>
                    <a:pt x="751" y="548"/>
                    <a:pt x="644" y="393"/>
                    <a:pt x="537" y="393"/>
                  </a:cubicBezTo>
                  <a:cubicBezTo>
                    <a:pt x="526" y="394"/>
                    <a:pt x="516" y="394"/>
                    <a:pt x="506" y="394"/>
                  </a:cubicBezTo>
                  <a:cubicBezTo>
                    <a:pt x="67" y="394"/>
                    <a:pt x="477" y="140"/>
                    <a:pt x="4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4"/>
            <p:cNvSpPr/>
            <p:nvPr/>
          </p:nvSpPr>
          <p:spPr>
            <a:xfrm>
              <a:off x="8556660" y="602262"/>
              <a:ext cx="25595" cy="27394"/>
            </a:xfrm>
            <a:custGeom>
              <a:avLst/>
              <a:gdLst/>
              <a:ahLst/>
              <a:cxnLst/>
              <a:rect l="l" t="t" r="r" b="b"/>
              <a:pathLst>
                <a:path w="811" h="868" extrusionOk="0">
                  <a:moveTo>
                    <a:pt x="661" y="1"/>
                  </a:moveTo>
                  <a:cubicBezTo>
                    <a:pt x="624" y="1"/>
                    <a:pt x="594" y="48"/>
                    <a:pt x="572" y="176"/>
                  </a:cubicBezTo>
                  <a:cubicBezTo>
                    <a:pt x="620" y="711"/>
                    <a:pt x="179" y="426"/>
                    <a:pt x="1" y="580"/>
                  </a:cubicBezTo>
                  <a:cubicBezTo>
                    <a:pt x="72" y="676"/>
                    <a:pt x="143" y="771"/>
                    <a:pt x="215" y="854"/>
                  </a:cubicBezTo>
                  <a:lnTo>
                    <a:pt x="441" y="854"/>
                  </a:lnTo>
                  <a:cubicBezTo>
                    <a:pt x="486" y="854"/>
                    <a:pt x="543" y="868"/>
                    <a:pt x="598" y="868"/>
                  </a:cubicBezTo>
                  <a:cubicBezTo>
                    <a:pt x="659" y="868"/>
                    <a:pt x="719" y="851"/>
                    <a:pt x="763" y="783"/>
                  </a:cubicBezTo>
                  <a:cubicBezTo>
                    <a:pt x="691" y="557"/>
                    <a:pt x="798" y="354"/>
                    <a:pt x="810" y="140"/>
                  </a:cubicBezTo>
                  <a:cubicBezTo>
                    <a:pt x="753" y="63"/>
                    <a:pt x="702" y="1"/>
                    <a:pt x="6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4"/>
            <p:cNvSpPr/>
            <p:nvPr/>
          </p:nvSpPr>
          <p:spPr>
            <a:xfrm>
              <a:off x="8570577" y="626941"/>
              <a:ext cx="20672" cy="22344"/>
            </a:xfrm>
            <a:custGeom>
              <a:avLst/>
              <a:gdLst/>
              <a:ahLst/>
              <a:cxnLst/>
              <a:rect l="l" t="t" r="r" b="b"/>
              <a:pathLst>
                <a:path w="655" h="708" extrusionOk="0">
                  <a:moveTo>
                    <a:pt x="322" y="1"/>
                  </a:moveTo>
                  <a:cubicBezTo>
                    <a:pt x="214" y="13"/>
                    <a:pt x="95" y="48"/>
                    <a:pt x="0" y="72"/>
                  </a:cubicBezTo>
                  <a:cubicBezTo>
                    <a:pt x="83" y="167"/>
                    <a:pt x="214" y="215"/>
                    <a:pt x="191" y="406"/>
                  </a:cubicBezTo>
                  <a:cubicBezTo>
                    <a:pt x="158" y="633"/>
                    <a:pt x="200" y="708"/>
                    <a:pt x="280" y="708"/>
                  </a:cubicBezTo>
                  <a:cubicBezTo>
                    <a:pt x="346" y="708"/>
                    <a:pt x="438" y="656"/>
                    <a:pt x="536" y="596"/>
                  </a:cubicBezTo>
                  <a:cubicBezTo>
                    <a:pt x="655" y="310"/>
                    <a:pt x="429" y="179"/>
                    <a:pt x="3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4"/>
            <p:cNvSpPr/>
            <p:nvPr/>
          </p:nvSpPr>
          <p:spPr>
            <a:xfrm>
              <a:off x="7976888" y="-21409"/>
              <a:ext cx="22565" cy="18620"/>
            </a:xfrm>
            <a:custGeom>
              <a:avLst/>
              <a:gdLst/>
              <a:ahLst/>
              <a:cxnLst/>
              <a:rect l="l" t="t" r="r" b="b"/>
              <a:pathLst>
                <a:path w="715" h="590" extrusionOk="0">
                  <a:moveTo>
                    <a:pt x="247" y="1"/>
                  </a:moveTo>
                  <a:cubicBezTo>
                    <a:pt x="168" y="1"/>
                    <a:pt x="87" y="51"/>
                    <a:pt x="0" y="197"/>
                  </a:cubicBezTo>
                  <a:cubicBezTo>
                    <a:pt x="84" y="316"/>
                    <a:pt x="238" y="399"/>
                    <a:pt x="238" y="590"/>
                  </a:cubicBezTo>
                  <a:lnTo>
                    <a:pt x="381" y="590"/>
                  </a:lnTo>
                  <a:cubicBezTo>
                    <a:pt x="417" y="399"/>
                    <a:pt x="596" y="364"/>
                    <a:pt x="715" y="257"/>
                  </a:cubicBezTo>
                  <a:cubicBezTo>
                    <a:pt x="555" y="209"/>
                    <a:pt x="406" y="1"/>
                    <a:pt x="2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4"/>
            <p:cNvSpPr/>
            <p:nvPr/>
          </p:nvSpPr>
          <p:spPr>
            <a:xfrm>
              <a:off x="8375100" y="315895"/>
              <a:ext cx="18904" cy="16632"/>
            </a:xfrm>
            <a:custGeom>
              <a:avLst/>
              <a:gdLst/>
              <a:ahLst/>
              <a:cxnLst/>
              <a:rect l="l" t="t" r="r" b="b"/>
              <a:pathLst>
                <a:path w="599" h="527" extrusionOk="0">
                  <a:moveTo>
                    <a:pt x="421" y="0"/>
                  </a:moveTo>
                  <a:cubicBezTo>
                    <a:pt x="341" y="0"/>
                    <a:pt x="188" y="103"/>
                    <a:pt x="86" y="153"/>
                  </a:cubicBezTo>
                  <a:cubicBezTo>
                    <a:pt x="0" y="446"/>
                    <a:pt x="88" y="527"/>
                    <a:pt x="238" y="527"/>
                  </a:cubicBezTo>
                  <a:cubicBezTo>
                    <a:pt x="296" y="527"/>
                    <a:pt x="362" y="515"/>
                    <a:pt x="431" y="498"/>
                  </a:cubicBezTo>
                  <a:cubicBezTo>
                    <a:pt x="479" y="332"/>
                    <a:pt x="598" y="141"/>
                    <a:pt x="455" y="10"/>
                  </a:cubicBezTo>
                  <a:cubicBezTo>
                    <a:pt x="446" y="3"/>
                    <a:pt x="435" y="0"/>
                    <a:pt x="4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4"/>
            <p:cNvSpPr/>
            <p:nvPr/>
          </p:nvSpPr>
          <p:spPr>
            <a:xfrm>
              <a:off x="8404482" y="358437"/>
              <a:ext cx="13729" cy="15559"/>
            </a:xfrm>
            <a:custGeom>
              <a:avLst/>
              <a:gdLst/>
              <a:ahLst/>
              <a:cxnLst/>
              <a:rect l="l" t="t" r="r" b="b"/>
              <a:pathLst>
                <a:path w="435" h="493" extrusionOk="0">
                  <a:moveTo>
                    <a:pt x="179" y="1"/>
                  </a:moveTo>
                  <a:cubicBezTo>
                    <a:pt x="129" y="1"/>
                    <a:pt x="70" y="11"/>
                    <a:pt x="1" y="32"/>
                  </a:cubicBezTo>
                  <a:cubicBezTo>
                    <a:pt x="42" y="217"/>
                    <a:pt x="12" y="493"/>
                    <a:pt x="236" y="493"/>
                  </a:cubicBezTo>
                  <a:cubicBezTo>
                    <a:pt x="270" y="493"/>
                    <a:pt x="310" y="486"/>
                    <a:pt x="358" y="472"/>
                  </a:cubicBezTo>
                  <a:cubicBezTo>
                    <a:pt x="435" y="174"/>
                    <a:pt x="387" y="1"/>
                    <a:pt x="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4"/>
            <p:cNvSpPr/>
            <p:nvPr/>
          </p:nvSpPr>
          <p:spPr>
            <a:xfrm>
              <a:off x="8272218" y="130959"/>
              <a:ext cx="13950" cy="20325"/>
            </a:xfrm>
            <a:custGeom>
              <a:avLst/>
              <a:gdLst/>
              <a:ahLst/>
              <a:cxnLst/>
              <a:rect l="l" t="t" r="r" b="b"/>
              <a:pathLst>
                <a:path w="442" h="644" extrusionOk="0">
                  <a:moveTo>
                    <a:pt x="382" y="1"/>
                  </a:moveTo>
                  <a:lnTo>
                    <a:pt x="382" y="1"/>
                  </a:lnTo>
                  <a:cubicBezTo>
                    <a:pt x="1" y="72"/>
                    <a:pt x="72" y="370"/>
                    <a:pt x="132" y="643"/>
                  </a:cubicBezTo>
                  <a:cubicBezTo>
                    <a:pt x="179" y="405"/>
                    <a:pt x="441" y="286"/>
                    <a:pt x="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4"/>
            <p:cNvSpPr/>
            <p:nvPr/>
          </p:nvSpPr>
          <p:spPr>
            <a:xfrm>
              <a:off x="8430423" y="390217"/>
              <a:ext cx="15433" cy="14959"/>
            </a:xfrm>
            <a:custGeom>
              <a:avLst/>
              <a:gdLst/>
              <a:ahLst/>
              <a:cxnLst/>
              <a:rect l="l" t="t" r="r" b="b"/>
              <a:pathLst>
                <a:path w="489" h="474" extrusionOk="0">
                  <a:moveTo>
                    <a:pt x="226" y="1"/>
                  </a:moveTo>
                  <a:cubicBezTo>
                    <a:pt x="119" y="37"/>
                    <a:pt x="0" y="48"/>
                    <a:pt x="107" y="227"/>
                  </a:cubicBezTo>
                  <a:cubicBezTo>
                    <a:pt x="169" y="334"/>
                    <a:pt x="232" y="473"/>
                    <a:pt x="343" y="473"/>
                  </a:cubicBezTo>
                  <a:cubicBezTo>
                    <a:pt x="381" y="473"/>
                    <a:pt x="425" y="457"/>
                    <a:pt x="476" y="418"/>
                  </a:cubicBezTo>
                  <a:cubicBezTo>
                    <a:pt x="488" y="215"/>
                    <a:pt x="405" y="72"/>
                    <a:pt x="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4"/>
            <p:cNvSpPr/>
            <p:nvPr/>
          </p:nvSpPr>
          <p:spPr>
            <a:xfrm>
              <a:off x="8262434" y="179812"/>
              <a:ext cx="17705" cy="18557"/>
            </a:xfrm>
            <a:custGeom>
              <a:avLst/>
              <a:gdLst/>
              <a:ahLst/>
              <a:cxnLst/>
              <a:rect l="l" t="t" r="r" b="b"/>
              <a:pathLst>
                <a:path w="561" h="588" extrusionOk="0">
                  <a:moveTo>
                    <a:pt x="384" y="0"/>
                  </a:moveTo>
                  <a:cubicBezTo>
                    <a:pt x="281" y="0"/>
                    <a:pt x="245" y="176"/>
                    <a:pt x="180" y="250"/>
                  </a:cubicBezTo>
                  <a:cubicBezTo>
                    <a:pt x="84" y="334"/>
                    <a:pt x="1" y="417"/>
                    <a:pt x="37" y="536"/>
                  </a:cubicBezTo>
                  <a:cubicBezTo>
                    <a:pt x="51" y="574"/>
                    <a:pt x="71" y="588"/>
                    <a:pt x="94" y="588"/>
                  </a:cubicBezTo>
                  <a:cubicBezTo>
                    <a:pt x="128" y="588"/>
                    <a:pt x="168" y="558"/>
                    <a:pt x="203" y="536"/>
                  </a:cubicBezTo>
                  <a:cubicBezTo>
                    <a:pt x="382" y="524"/>
                    <a:pt x="382" y="358"/>
                    <a:pt x="418" y="227"/>
                  </a:cubicBezTo>
                  <a:cubicBezTo>
                    <a:pt x="453" y="179"/>
                    <a:pt x="561" y="108"/>
                    <a:pt x="489" y="48"/>
                  </a:cubicBezTo>
                  <a:cubicBezTo>
                    <a:pt x="447" y="14"/>
                    <a:pt x="413" y="0"/>
                    <a:pt x="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4"/>
            <p:cNvSpPr/>
            <p:nvPr/>
          </p:nvSpPr>
          <p:spPr>
            <a:xfrm>
              <a:off x="8282727" y="209478"/>
              <a:ext cx="21461" cy="13760"/>
            </a:xfrm>
            <a:custGeom>
              <a:avLst/>
              <a:gdLst/>
              <a:ahLst/>
              <a:cxnLst/>
              <a:rect l="l" t="t" r="r" b="b"/>
              <a:pathLst>
                <a:path w="680" h="436" extrusionOk="0">
                  <a:moveTo>
                    <a:pt x="513" y="72"/>
                  </a:moveTo>
                  <a:lnTo>
                    <a:pt x="513" y="72"/>
                  </a:lnTo>
                  <a:cubicBezTo>
                    <a:pt x="549" y="287"/>
                    <a:pt x="1" y="1"/>
                    <a:pt x="287" y="418"/>
                  </a:cubicBezTo>
                  <a:cubicBezTo>
                    <a:pt x="323" y="430"/>
                    <a:pt x="357" y="436"/>
                    <a:pt x="389" y="436"/>
                  </a:cubicBezTo>
                  <a:cubicBezTo>
                    <a:pt x="512" y="436"/>
                    <a:pt x="597" y="350"/>
                    <a:pt x="644" y="227"/>
                  </a:cubicBezTo>
                  <a:cubicBezTo>
                    <a:pt x="680" y="144"/>
                    <a:pt x="584" y="84"/>
                    <a:pt x="513" y="7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4"/>
            <p:cNvSpPr/>
            <p:nvPr/>
          </p:nvSpPr>
          <p:spPr>
            <a:xfrm>
              <a:off x="8456712" y="429318"/>
              <a:ext cx="14297" cy="14013"/>
            </a:xfrm>
            <a:custGeom>
              <a:avLst/>
              <a:gdLst/>
              <a:ahLst/>
              <a:cxnLst/>
              <a:rect l="l" t="t" r="r" b="b"/>
              <a:pathLst>
                <a:path w="453" h="444" extrusionOk="0">
                  <a:moveTo>
                    <a:pt x="370" y="0"/>
                  </a:moveTo>
                  <a:lnTo>
                    <a:pt x="370" y="0"/>
                  </a:lnTo>
                  <a:cubicBezTo>
                    <a:pt x="251" y="83"/>
                    <a:pt x="120" y="179"/>
                    <a:pt x="1" y="262"/>
                  </a:cubicBezTo>
                  <a:cubicBezTo>
                    <a:pt x="25" y="402"/>
                    <a:pt x="67" y="443"/>
                    <a:pt x="114" y="443"/>
                  </a:cubicBezTo>
                  <a:cubicBezTo>
                    <a:pt x="179" y="443"/>
                    <a:pt x="255" y="364"/>
                    <a:pt x="310" y="357"/>
                  </a:cubicBezTo>
                  <a:cubicBezTo>
                    <a:pt x="429" y="250"/>
                    <a:pt x="453" y="131"/>
                    <a:pt x="3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4"/>
            <p:cNvSpPr/>
            <p:nvPr/>
          </p:nvSpPr>
          <p:spPr>
            <a:xfrm>
              <a:off x="8631076" y="719378"/>
              <a:ext cx="11677" cy="12403"/>
            </a:xfrm>
            <a:custGeom>
              <a:avLst/>
              <a:gdLst/>
              <a:ahLst/>
              <a:cxnLst/>
              <a:rect l="l" t="t" r="r" b="b"/>
              <a:pathLst>
                <a:path w="370" h="393" extrusionOk="0">
                  <a:moveTo>
                    <a:pt x="119" y="1"/>
                  </a:moveTo>
                  <a:cubicBezTo>
                    <a:pt x="71" y="108"/>
                    <a:pt x="0" y="239"/>
                    <a:pt x="83" y="346"/>
                  </a:cubicBezTo>
                  <a:cubicBezTo>
                    <a:pt x="113" y="379"/>
                    <a:pt x="142" y="392"/>
                    <a:pt x="169" y="392"/>
                  </a:cubicBezTo>
                  <a:cubicBezTo>
                    <a:pt x="238" y="392"/>
                    <a:pt x="301" y="309"/>
                    <a:pt x="369" y="275"/>
                  </a:cubicBezTo>
                  <a:cubicBezTo>
                    <a:pt x="369" y="227"/>
                    <a:pt x="357" y="203"/>
                    <a:pt x="357" y="155"/>
                  </a:cubicBezTo>
                  <a:cubicBezTo>
                    <a:pt x="262" y="108"/>
                    <a:pt x="191" y="48"/>
                    <a:pt x="1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4"/>
            <p:cNvSpPr/>
            <p:nvPr/>
          </p:nvSpPr>
          <p:spPr>
            <a:xfrm>
              <a:off x="8204965" y="-31823"/>
              <a:ext cx="10541" cy="11172"/>
            </a:xfrm>
            <a:custGeom>
              <a:avLst/>
              <a:gdLst/>
              <a:ahLst/>
              <a:cxnLst/>
              <a:rect l="l" t="t" r="r" b="b"/>
              <a:pathLst>
                <a:path w="334" h="354" extrusionOk="0">
                  <a:moveTo>
                    <a:pt x="180" y="1"/>
                  </a:moveTo>
                  <a:cubicBezTo>
                    <a:pt x="146" y="1"/>
                    <a:pt x="106" y="13"/>
                    <a:pt x="60" y="39"/>
                  </a:cubicBezTo>
                  <a:cubicBezTo>
                    <a:pt x="48" y="110"/>
                    <a:pt x="0" y="229"/>
                    <a:pt x="48" y="301"/>
                  </a:cubicBezTo>
                  <a:cubicBezTo>
                    <a:pt x="61" y="339"/>
                    <a:pt x="80" y="353"/>
                    <a:pt x="101" y="353"/>
                  </a:cubicBezTo>
                  <a:cubicBezTo>
                    <a:pt x="140" y="353"/>
                    <a:pt x="188" y="308"/>
                    <a:pt x="227" y="277"/>
                  </a:cubicBezTo>
                  <a:cubicBezTo>
                    <a:pt x="286" y="229"/>
                    <a:pt x="334" y="158"/>
                    <a:pt x="286" y="63"/>
                  </a:cubicBezTo>
                  <a:cubicBezTo>
                    <a:pt x="259" y="22"/>
                    <a:pt x="224"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4"/>
            <p:cNvSpPr/>
            <p:nvPr/>
          </p:nvSpPr>
          <p:spPr>
            <a:xfrm>
              <a:off x="8519830" y="365601"/>
              <a:ext cx="9436" cy="10383"/>
            </a:xfrm>
            <a:custGeom>
              <a:avLst/>
              <a:gdLst/>
              <a:ahLst/>
              <a:cxnLst/>
              <a:rect l="l" t="t" r="r" b="b"/>
              <a:pathLst>
                <a:path w="299" h="329" extrusionOk="0">
                  <a:moveTo>
                    <a:pt x="145" y="1"/>
                  </a:moveTo>
                  <a:cubicBezTo>
                    <a:pt x="124" y="1"/>
                    <a:pt x="103" y="7"/>
                    <a:pt x="84" y="19"/>
                  </a:cubicBezTo>
                  <a:cubicBezTo>
                    <a:pt x="13" y="78"/>
                    <a:pt x="1" y="174"/>
                    <a:pt x="36" y="245"/>
                  </a:cubicBezTo>
                  <a:cubicBezTo>
                    <a:pt x="68" y="292"/>
                    <a:pt x="109" y="328"/>
                    <a:pt x="150" y="328"/>
                  </a:cubicBezTo>
                  <a:cubicBezTo>
                    <a:pt x="172" y="328"/>
                    <a:pt x="194" y="318"/>
                    <a:pt x="215" y="293"/>
                  </a:cubicBezTo>
                  <a:cubicBezTo>
                    <a:pt x="263" y="245"/>
                    <a:pt x="275" y="162"/>
                    <a:pt x="298" y="102"/>
                  </a:cubicBezTo>
                  <a:cubicBezTo>
                    <a:pt x="242" y="30"/>
                    <a:pt x="191" y="1"/>
                    <a:pt x="1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4"/>
            <p:cNvSpPr/>
            <p:nvPr/>
          </p:nvSpPr>
          <p:spPr>
            <a:xfrm>
              <a:off x="8678036" y="723891"/>
              <a:ext cx="8300" cy="17326"/>
            </a:xfrm>
            <a:custGeom>
              <a:avLst/>
              <a:gdLst/>
              <a:ahLst/>
              <a:cxnLst/>
              <a:rect l="l" t="t" r="r" b="b"/>
              <a:pathLst>
                <a:path w="263" h="549" extrusionOk="0">
                  <a:moveTo>
                    <a:pt x="262" y="1"/>
                  </a:moveTo>
                  <a:lnTo>
                    <a:pt x="262" y="1"/>
                  </a:lnTo>
                  <a:cubicBezTo>
                    <a:pt x="84" y="155"/>
                    <a:pt x="0" y="298"/>
                    <a:pt x="119" y="548"/>
                  </a:cubicBezTo>
                  <a:cubicBezTo>
                    <a:pt x="167" y="334"/>
                    <a:pt x="203" y="191"/>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4"/>
            <p:cNvSpPr/>
            <p:nvPr/>
          </p:nvSpPr>
          <p:spPr>
            <a:xfrm>
              <a:off x="8268841" y="186945"/>
              <a:ext cx="9058" cy="15812"/>
            </a:xfrm>
            <a:custGeom>
              <a:avLst/>
              <a:gdLst/>
              <a:ahLst/>
              <a:cxnLst/>
              <a:rect l="l" t="t" r="r" b="b"/>
              <a:pathLst>
                <a:path w="287" h="501" extrusionOk="0">
                  <a:moveTo>
                    <a:pt x="215" y="1"/>
                  </a:moveTo>
                  <a:cubicBezTo>
                    <a:pt x="131" y="108"/>
                    <a:pt x="72" y="203"/>
                    <a:pt x="0" y="310"/>
                  </a:cubicBezTo>
                  <a:cubicBezTo>
                    <a:pt x="48" y="370"/>
                    <a:pt x="72" y="429"/>
                    <a:pt x="108" y="501"/>
                  </a:cubicBezTo>
                  <a:lnTo>
                    <a:pt x="286" y="370"/>
                  </a:lnTo>
                  <a:cubicBezTo>
                    <a:pt x="274" y="251"/>
                    <a:pt x="239" y="120"/>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4"/>
            <p:cNvSpPr/>
            <p:nvPr/>
          </p:nvSpPr>
          <p:spPr>
            <a:xfrm>
              <a:off x="8113665" y="55974"/>
              <a:ext cx="13918" cy="10383"/>
            </a:xfrm>
            <a:custGeom>
              <a:avLst/>
              <a:gdLst/>
              <a:ahLst/>
              <a:cxnLst/>
              <a:rect l="l" t="t" r="r" b="b"/>
              <a:pathLst>
                <a:path w="441" h="329" extrusionOk="0">
                  <a:moveTo>
                    <a:pt x="255" y="0"/>
                  </a:moveTo>
                  <a:cubicBezTo>
                    <a:pt x="144" y="0"/>
                    <a:pt x="64" y="101"/>
                    <a:pt x="0" y="245"/>
                  </a:cubicBezTo>
                  <a:cubicBezTo>
                    <a:pt x="60" y="305"/>
                    <a:pt x="109" y="328"/>
                    <a:pt x="151" y="328"/>
                  </a:cubicBezTo>
                  <a:cubicBezTo>
                    <a:pt x="269" y="328"/>
                    <a:pt x="336" y="149"/>
                    <a:pt x="441" y="79"/>
                  </a:cubicBezTo>
                  <a:cubicBezTo>
                    <a:pt x="370" y="24"/>
                    <a:pt x="309" y="0"/>
                    <a:pt x="2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4"/>
            <p:cNvSpPr/>
            <p:nvPr/>
          </p:nvSpPr>
          <p:spPr>
            <a:xfrm>
              <a:off x="8642343" y="740807"/>
              <a:ext cx="9784" cy="11677"/>
            </a:xfrm>
            <a:custGeom>
              <a:avLst/>
              <a:gdLst/>
              <a:ahLst/>
              <a:cxnLst/>
              <a:rect l="l" t="t" r="r" b="b"/>
              <a:pathLst>
                <a:path w="310" h="370" extrusionOk="0">
                  <a:moveTo>
                    <a:pt x="310" y="0"/>
                  </a:moveTo>
                  <a:lnTo>
                    <a:pt x="310" y="0"/>
                  </a:lnTo>
                  <a:cubicBezTo>
                    <a:pt x="262" y="12"/>
                    <a:pt x="179" y="12"/>
                    <a:pt x="179" y="24"/>
                  </a:cubicBezTo>
                  <a:cubicBezTo>
                    <a:pt x="143" y="143"/>
                    <a:pt x="0" y="298"/>
                    <a:pt x="226" y="369"/>
                  </a:cubicBezTo>
                  <a:cubicBezTo>
                    <a:pt x="250" y="358"/>
                    <a:pt x="286" y="322"/>
                    <a:pt x="298" y="274"/>
                  </a:cubicBezTo>
                  <a:cubicBezTo>
                    <a:pt x="298" y="191"/>
                    <a:pt x="310" y="84"/>
                    <a:pt x="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4"/>
            <p:cNvSpPr/>
            <p:nvPr/>
          </p:nvSpPr>
          <p:spPr>
            <a:xfrm>
              <a:off x="8486409" y="483789"/>
              <a:ext cx="12056" cy="16569"/>
            </a:xfrm>
            <a:custGeom>
              <a:avLst/>
              <a:gdLst/>
              <a:ahLst/>
              <a:cxnLst/>
              <a:rect l="l" t="t" r="r" b="b"/>
              <a:pathLst>
                <a:path w="382" h="525" extrusionOk="0">
                  <a:moveTo>
                    <a:pt x="167" y="0"/>
                  </a:moveTo>
                  <a:cubicBezTo>
                    <a:pt x="0" y="84"/>
                    <a:pt x="60" y="274"/>
                    <a:pt x="0" y="417"/>
                  </a:cubicBezTo>
                  <a:cubicBezTo>
                    <a:pt x="12" y="453"/>
                    <a:pt x="24" y="489"/>
                    <a:pt x="60" y="524"/>
                  </a:cubicBezTo>
                  <a:cubicBezTo>
                    <a:pt x="381" y="524"/>
                    <a:pt x="119" y="227"/>
                    <a:pt x="226" y="108"/>
                  </a:cubicBezTo>
                  <a:cubicBezTo>
                    <a:pt x="203" y="72"/>
                    <a:pt x="179" y="24"/>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4"/>
            <p:cNvSpPr/>
            <p:nvPr/>
          </p:nvSpPr>
          <p:spPr>
            <a:xfrm>
              <a:off x="8424017" y="354902"/>
              <a:ext cx="7922" cy="11298"/>
            </a:xfrm>
            <a:custGeom>
              <a:avLst/>
              <a:gdLst/>
              <a:ahLst/>
              <a:cxnLst/>
              <a:rect l="l" t="t" r="r" b="b"/>
              <a:pathLst>
                <a:path w="251" h="358" extrusionOk="0">
                  <a:moveTo>
                    <a:pt x="215" y="1"/>
                  </a:moveTo>
                  <a:cubicBezTo>
                    <a:pt x="144" y="96"/>
                    <a:pt x="1" y="155"/>
                    <a:pt x="72" y="358"/>
                  </a:cubicBezTo>
                  <a:cubicBezTo>
                    <a:pt x="203" y="298"/>
                    <a:pt x="251" y="179"/>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4"/>
            <p:cNvSpPr/>
            <p:nvPr/>
          </p:nvSpPr>
          <p:spPr>
            <a:xfrm>
              <a:off x="8188428" y="133199"/>
              <a:ext cx="13192" cy="15843"/>
            </a:xfrm>
            <a:custGeom>
              <a:avLst/>
              <a:gdLst/>
              <a:ahLst/>
              <a:cxnLst/>
              <a:rect l="l" t="t" r="r" b="b"/>
              <a:pathLst>
                <a:path w="418" h="502" extrusionOk="0">
                  <a:moveTo>
                    <a:pt x="334" y="1"/>
                  </a:moveTo>
                  <a:cubicBezTo>
                    <a:pt x="120" y="25"/>
                    <a:pt x="0" y="132"/>
                    <a:pt x="36" y="394"/>
                  </a:cubicBezTo>
                  <a:cubicBezTo>
                    <a:pt x="60" y="442"/>
                    <a:pt x="84" y="465"/>
                    <a:pt x="108" y="501"/>
                  </a:cubicBezTo>
                  <a:cubicBezTo>
                    <a:pt x="215" y="370"/>
                    <a:pt x="322" y="263"/>
                    <a:pt x="417" y="120"/>
                  </a:cubicBezTo>
                  <a:cubicBezTo>
                    <a:pt x="405" y="72"/>
                    <a:pt x="393" y="49"/>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4"/>
            <p:cNvSpPr/>
            <p:nvPr/>
          </p:nvSpPr>
          <p:spPr>
            <a:xfrm>
              <a:off x="8472113" y="457564"/>
              <a:ext cx="10573" cy="8206"/>
            </a:xfrm>
            <a:custGeom>
              <a:avLst/>
              <a:gdLst/>
              <a:ahLst/>
              <a:cxnLst/>
              <a:rect l="l" t="t" r="r" b="b"/>
              <a:pathLst>
                <a:path w="335" h="260" extrusionOk="0">
                  <a:moveTo>
                    <a:pt x="187" y="1"/>
                  </a:moveTo>
                  <a:cubicBezTo>
                    <a:pt x="163" y="1"/>
                    <a:pt x="136" y="14"/>
                    <a:pt x="108" y="46"/>
                  </a:cubicBezTo>
                  <a:cubicBezTo>
                    <a:pt x="48" y="117"/>
                    <a:pt x="1" y="224"/>
                    <a:pt x="155" y="260"/>
                  </a:cubicBezTo>
                  <a:lnTo>
                    <a:pt x="334" y="129"/>
                  </a:lnTo>
                  <a:cubicBezTo>
                    <a:pt x="292" y="71"/>
                    <a:pt x="245" y="1"/>
                    <a:pt x="1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4"/>
            <p:cNvSpPr/>
            <p:nvPr/>
          </p:nvSpPr>
          <p:spPr>
            <a:xfrm>
              <a:off x="8631076" y="693973"/>
              <a:ext cx="13161" cy="11551"/>
            </a:xfrm>
            <a:custGeom>
              <a:avLst/>
              <a:gdLst/>
              <a:ahLst/>
              <a:cxnLst/>
              <a:rect l="l" t="t" r="r" b="b"/>
              <a:pathLst>
                <a:path w="417" h="366" extrusionOk="0">
                  <a:moveTo>
                    <a:pt x="167" y="0"/>
                  </a:moveTo>
                  <a:cubicBezTo>
                    <a:pt x="101" y="0"/>
                    <a:pt x="34" y="43"/>
                    <a:pt x="0" y="151"/>
                  </a:cubicBezTo>
                  <a:cubicBezTo>
                    <a:pt x="48" y="222"/>
                    <a:pt x="83" y="306"/>
                    <a:pt x="131" y="365"/>
                  </a:cubicBezTo>
                  <a:cubicBezTo>
                    <a:pt x="191" y="258"/>
                    <a:pt x="417" y="246"/>
                    <a:pt x="298" y="68"/>
                  </a:cubicBezTo>
                  <a:cubicBezTo>
                    <a:pt x="267" y="26"/>
                    <a:pt x="217"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4"/>
            <p:cNvSpPr/>
            <p:nvPr/>
          </p:nvSpPr>
          <p:spPr>
            <a:xfrm>
              <a:off x="8233526" y="169650"/>
              <a:ext cx="18052" cy="12056"/>
            </a:xfrm>
            <a:custGeom>
              <a:avLst/>
              <a:gdLst/>
              <a:ahLst/>
              <a:cxnLst/>
              <a:rect l="l" t="t" r="r" b="b"/>
              <a:pathLst>
                <a:path w="572" h="382" extrusionOk="0">
                  <a:moveTo>
                    <a:pt x="238" y="1"/>
                  </a:moveTo>
                  <a:lnTo>
                    <a:pt x="238" y="1"/>
                  </a:lnTo>
                  <a:cubicBezTo>
                    <a:pt x="0" y="203"/>
                    <a:pt x="298" y="251"/>
                    <a:pt x="334" y="382"/>
                  </a:cubicBezTo>
                  <a:cubicBezTo>
                    <a:pt x="572" y="179"/>
                    <a:pt x="381" y="96"/>
                    <a:pt x="2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4"/>
            <p:cNvSpPr/>
            <p:nvPr/>
          </p:nvSpPr>
          <p:spPr>
            <a:xfrm>
              <a:off x="8605134" y="683306"/>
              <a:ext cx="13571" cy="12719"/>
            </a:xfrm>
            <a:custGeom>
              <a:avLst/>
              <a:gdLst/>
              <a:ahLst/>
              <a:cxnLst/>
              <a:rect l="l" t="t" r="r" b="b"/>
              <a:pathLst>
                <a:path w="430" h="403" extrusionOk="0">
                  <a:moveTo>
                    <a:pt x="286" y="1"/>
                  </a:moveTo>
                  <a:cubicBezTo>
                    <a:pt x="191" y="72"/>
                    <a:pt x="96" y="132"/>
                    <a:pt x="0" y="215"/>
                  </a:cubicBezTo>
                  <a:cubicBezTo>
                    <a:pt x="79" y="333"/>
                    <a:pt x="175" y="403"/>
                    <a:pt x="293" y="403"/>
                  </a:cubicBezTo>
                  <a:cubicBezTo>
                    <a:pt x="318" y="403"/>
                    <a:pt x="343" y="400"/>
                    <a:pt x="370" y="394"/>
                  </a:cubicBezTo>
                  <a:cubicBezTo>
                    <a:pt x="393" y="251"/>
                    <a:pt x="429" y="96"/>
                    <a:pt x="2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4"/>
            <p:cNvSpPr/>
            <p:nvPr/>
          </p:nvSpPr>
          <p:spPr>
            <a:xfrm>
              <a:off x="8613782" y="677310"/>
              <a:ext cx="17674" cy="18431"/>
            </a:xfrm>
            <a:custGeom>
              <a:avLst/>
              <a:gdLst/>
              <a:ahLst/>
              <a:cxnLst/>
              <a:rect l="l" t="t" r="r" b="b"/>
              <a:pathLst>
                <a:path w="560" h="584" extrusionOk="0">
                  <a:moveTo>
                    <a:pt x="24" y="0"/>
                  </a:moveTo>
                  <a:cubicBezTo>
                    <a:pt x="12" y="60"/>
                    <a:pt x="12" y="131"/>
                    <a:pt x="0" y="191"/>
                  </a:cubicBezTo>
                  <a:cubicBezTo>
                    <a:pt x="24" y="310"/>
                    <a:pt x="60" y="441"/>
                    <a:pt x="84" y="584"/>
                  </a:cubicBezTo>
                  <a:cubicBezTo>
                    <a:pt x="310" y="357"/>
                    <a:pt x="560" y="119"/>
                    <a:pt x="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4"/>
            <p:cNvSpPr/>
            <p:nvPr/>
          </p:nvSpPr>
          <p:spPr>
            <a:xfrm>
              <a:off x="8604377" y="664150"/>
              <a:ext cx="8679" cy="7322"/>
            </a:xfrm>
            <a:custGeom>
              <a:avLst/>
              <a:gdLst/>
              <a:ahLst/>
              <a:cxnLst/>
              <a:rect l="l" t="t" r="r" b="b"/>
              <a:pathLst>
                <a:path w="275" h="232" extrusionOk="0">
                  <a:moveTo>
                    <a:pt x="84" y="0"/>
                  </a:moveTo>
                  <a:cubicBezTo>
                    <a:pt x="60" y="48"/>
                    <a:pt x="1" y="108"/>
                    <a:pt x="1" y="131"/>
                  </a:cubicBezTo>
                  <a:cubicBezTo>
                    <a:pt x="24" y="216"/>
                    <a:pt x="72" y="231"/>
                    <a:pt x="125" y="231"/>
                  </a:cubicBezTo>
                  <a:cubicBezTo>
                    <a:pt x="155" y="231"/>
                    <a:pt x="186" y="227"/>
                    <a:pt x="215" y="227"/>
                  </a:cubicBezTo>
                  <a:cubicBezTo>
                    <a:pt x="275" y="60"/>
                    <a:pt x="239" y="0"/>
                    <a:pt x="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4"/>
            <p:cNvSpPr/>
            <p:nvPr/>
          </p:nvSpPr>
          <p:spPr>
            <a:xfrm>
              <a:off x="8132064" y="95865"/>
              <a:ext cx="15812" cy="12592"/>
            </a:xfrm>
            <a:custGeom>
              <a:avLst/>
              <a:gdLst/>
              <a:ahLst/>
              <a:cxnLst/>
              <a:rect l="l" t="t" r="r" b="b"/>
              <a:pathLst>
                <a:path w="501" h="399" extrusionOk="0">
                  <a:moveTo>
                    <a:pt x="173" y="1"/>
                  </a:moveTo>
                  <a:cubicBezTo>
                    <a:pt x="116" y="1"/>
                    <a:pt x="58" y="21"/>
                    <a:pt x="1" y="89"/>
                  </a:cubicBezTo>
                  <a:cubicBezTo>
                    <a:pt x="120" y="196"/>
                    <a:pt x="262" y="291"/>
                    <a:pt x="382" y="398"/>
                  </a:cubicBezTo>
                  <a:cubicBezTo>
                    <a:pt x="417" y="315"/>
                    <a:pt x="453" y="231"/>
                    <a:pt x="501" y="148"/>
                  </a:cubicBezTo>
                  <a:cubicBezTo>
                    <a:pt x="465" y="112"/>
                    <a:pt x="453" y="89"/>
                    <a:pt x="417" y="53"/>
                  </a:cubicBezTo>
                  <a:cubicBezTo>
                    <a:pt x="339" y="46"/>
                    <a:pt x="257"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4"/>
            <p:cNvSpPr/>
            <p:nvPr/>
          </p:nvSpPr>
          <p:spPr>
            <a:xfrm>
              <a:off x="8422881" y="405586"/>
              <a:ext cx="9815" cy="12087"/>
            </a:xfrm>
            <a:custGeom>
              <a:avLst/>
              <a:gdLst/>
              <a:ahLst/>
              <a:cxnLst/>
              <a:rect l="l" t="t" r="r" b="b"/>
              <a:pathLst>
                <a:path w="311" h="383" extrusionOk="0">
                  <a:moveTo>
                    <a:pt x="34" y="0"/>
                  </a:moveTo>
                  <a:cubicBezTo>
                    <a:pt x="24" y="0"/>
                    <a:pt x="13" y="1"/>
                    <a:pt x="1" y="2"/>
                  </a:cubicBezTo>
                  <a:cubicBezTo>
                    <a:pt x="72" y="169"/>
                    <a:pt x="120" y="359"/>
                    <a:pt x="311" y="383"/>
                  </a:cubicBezTo>
                  <a:cubicBezTo>
                    <a:pt x="242" y="224"/>
                    <a:pt x="250" y="0"/>
                    <a:pt x="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4"/>
            <p:cNvSpPr/>
            <p:nvPr/>
          </p:nvSpPr>
          <p:spPr>
            <a:xfrm>
              <a:off x="8164002" y="109530"/>
              <a:ext cx="19946" cy="15622"/>
            </a:xfrm>
            <a:custGeom>
              <a:avLst/>
              <a:gdLst/>
              <a:ahLst/>
              <a:cxnLst/>
              <a:rect l="l" t="t" r="r" b="b"/>
              <a:pathLst>
                <a:path w="632" h="495" extrusionOk="0">
                  <a:moveTo>
                    <a:pt x="36" y="60"/>
                  </a:moveTo>
                  <a:cubicBezTo>
                    <a:pt x="36" y="179"/>
                    <a:pt x="24" y="275"/>
                    <a:pt x="1" y="394"/>
                  </a:cubicBezTo>
                  <a:cubicBezTo>
                    <a:pt x="76" y="422"/>
                    <a:pt x="144" y="495"/>
                    <a:pt x="227" y="495"/>
                  </a:cubicBezTo>
                  <a:cubicBezTo>
                    <a:pt x="250" y="495"/>
                    <a:pt x="273" y="490"/>
                    <a:pt x="298" y="477"/>
                  </a:cubicBezTo>
                  <a:cubicBezTo>
                    <a:pt x="632" y="1"/>
                    <a:pt x="167" y="156"/>
                    <a:pt x="36" y="6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4"/>
            <p:cNvSpPr/>
            <p:nvPr/>
          </p:nvSpPr>
          <p:spPr>
            <a:xfrm>
              <a:off x="8164002" y="121680"/>
              <a:ext cx="19946" cy="13066"/>
            </a:xfrm>
            <a:custGeom>
              <a:avLst/>
              <a:gdLst/>
              <a:ahLst/>
              <a:cxnLst/>
              <a:rect l="l" t="t" r="r" b="b"/>
              <a:pathLst>
                <a:path w="632" h="414" extrusionOk="0">
                  <a:moveTo>
                    <a:pt x="83" y="0"/>
                  </a:moveTo>
                  <a:cubicBezTo>
                    <a:pt x="57" y="0"/>
                    <a:pt x="29" y="3"/>
                    <a:pt x="1" y="9"/>
                  </a:cubicBezTo>
                  <a:cubicBezTo>
                    <a:pt x="24" y="56"/>
                    <a:pt x="36" y="104"/>
                    <a:pt x="36" y="140"/>
                  </a:cubicBezTo>
                  <a:cubicBezTo>
                    <a:pt x="155" y="259"/>
                    <a:pt x="286" y="378"/>
                    <a:pt x="465" y="414"/>
                  </a:cubicBezTo>
                  <a:cubicBezTo>
                    <a:pt x="620" y="390"/>
                    <a:pt x="632" y="283"/>
                    <a:pt x="596" y="140"/>
                  </a:cubicBezTo>
                  <a:cubicBezTo>
                    <a:pt x="501" y="116"/>
                    <a:pt x="405" y="104"/>
                    <a:pt x="298" y="92"/>
                  </a:cubicBezTo>
                  <a:cubicBezTo>
                    <a:pt x="235" y="29"/>
                    <a:pt x="165" y="0"/>
                    <a:pt x="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4"/>
            <p:cNvSpPr/>
            <p:nvPr/>
          </p:nvSpPr>
          <p:spPr>
            <a:xfrm>
              <a:off x="8179024" y="126446"/>
              <a:ext cx="19946" cy="21461"/>
            </a:xfrm>
            <a:custGeom>
              <a:avLst/>
              <a:gdLst/>
              <a:ahLst/>
              <a:cxnLst/>
              <a:rect l="l" t="t" r="r" b="b"/>
              <a:pathLst>
                <a:path w="632" h="680" extrusionOk="0">
                  <a:moveTo>
                    <a:pt x="144" y="1"/>
                  </a:moveTo>
                  <a:lnTo>
                    <a:pt x="1" y="263"/>
                  </a:lnTo>
                  <a:cubicBezTo>
                    <a:pt x="84" y="394"/>
                    <a:pt x="167" y="536"/>
                    <a:pt x="239" y="679"/>
                  </a:cubicBezTo>
                  <a:cubicBezTo>
                    <a:pt x="275" y="667"/>
                    <a:pt x="298" y="632"/>
                    <a:pt x="334" y="620"/>
                  </a:cubicBezTo>
                  <a:cubicBezTo>
                    <a:pt x="441" y="501"/>
                    <a:pt x="525" y="370"/>
                    <a:pt x="632" y="239"/>
                  </a:cubicBezTo>
                  <a:cubicBezTo>
                    <a:pt x="501" y="84"/>
                    <a:pt x="334" y="1"/>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0" name="Google Shape;920;p4"/>
          <p:cNvGrpSpPr/>
          <p:nvPr/>
        </p:nvGrpSpPr>
        <p:grpSpPr>
          <a:xfrm>
            <a:off x="2153316" y="-101587"/>
            <a:ext cx="411753" cy="403800"/>
            <a:chOff x="11724" y="2903078"/>
            <a:chExt cx="301019" cy="295205"/>
          </a:xfrm>
        </p:grpSpPr>
        <p:sp>
          <p:nvSpPr>
            <p:cNvPr id="921" name="Google Shape;921;p4"/>
            <p:cNvSpPr/>
            <p:nvPr/>
          </p:nvSpPr>
          <p:spPr>
            <a:xfrm>
              <a:off x="35393" y="2916838"/>
              <a:ext cx="277349" cy="270974"/>
            </a:xfrm>
            <a:custGeom>
              <a:avLst/>
              <a:gdLst/>
              <a:ahLst/>
              <a:cxnLst/>
              <a:rect l="l" t="t" r="r" b="b"/>
              <a:pathLst>
                <a:path w="8788" h="8586" extrusionOk="0">
                  <a:moveTo>
                    <a:pt x="5180" y="3689"/>
                  </a:moveTo>
                  <a:lnTo>
                    <a:pt x="5180" y="3689"/>
                  </a:lnTo>
                  <a:cubicBezTo>
                    <a:pt x="5017" y="3736"/>
                    <a:pt x="5002" y="3942"/>
                    <a:pt x="4868" y="4029"/>
                  </a:cubicBezTo>
                  <a:lnTo>
                    <a:pt x="4868" y="4029"/>
                  </a:lnTo>
                  <a:cubicBezTo>
                    <a:pt x="4978" y="3925"/>
                    <a:pt x="4989" y="3712"/>
                    <a:pt x="5180" y="3689"/>
                  </a:cubicBezTo>
                  <a:close/>
                  <a:moveTo>
                    <a:pt x="7069" y="0"/>
                  </a:moveTo>
                  <a:cubicBezTo>
                    <a:pt x="6739" y="0"/>
                    <a:pt x="6427" y="150"/>
                    <a:pt x="6144" y="558"/>
                  </a:cubicBezTo>
                  <a:cubicBezTo>
                    <a:pt x="5799" y="891"/>
                    <a:pt x="6144" y="1213"/>
                    <a:pt x="6132" y="1534"/>
                  </a:cubicBezTo>
                  <a:cubicBezTo>
                    <a:pt x="6144" y="1558"/>
                    <a:pt x="6168" y="1594"/>
                    <a:pt x="6192" y="1618"/>
                  </a:cubicBezTo>
                  <a:cubicBezTo>
                    <a:pt x="6246" y="1720"/>
                    <a:pt x="6348" y="1725"/>
                    <a:pt x="6447" y="1725"/>
                  </a:cubicBezTo>
                  <a:cubicBezTo>
                    <a:pt x="6457" y="1725"/>
                    <a:pt x="6467" y="1725"/>
                    <a:pt x="6478" y="1725"/>
                  </a:cubicBezTo>
                  <a:cubicBezTo>
                    <a:pt x="6585" y="1725"/>
                    <a:pt x="6680" y="1731"/>
                    <a:pt x="6692" y="1868"/>
                  </a:cubicBezTo>
                  <a:cubicBezTo>
                    <a:pt x="6728" y="2201"/>
                    <a:pt x="6287" y="1891"/>
                    <a:pt x="6228" y="2189"/>
                  </a:cubicBezTo>
                  <a:cubicBezTo>
                    <a:pt x="6192" y="2368"/>
                    <a:pt x="6287" y="2487"/>
                    <a:pt x="6394" y="2606"/>
                  </a:cubicBezTo>
                  <a:cubicBezTo>
                    <a:pt x="6454" y="2665"/>
                    <a:pt x="6573" y="2725"/>
                    <a:pt x="6430" y="2808"/>
                  </a:cubicBezTo>
                  <a:cubicBezTo>
                    <a:pt x="6382" y="2829"/>
                    <a:pt x="6330" y="2865"/>
                    <a:pt x="6286" y="2865"/>
                  </a:cubicBezTo>
                  <a:cubicBezTo>
                    <a:pt x="6253" y="2865"/>
                    <a:pt x="6224" y="2845"/>
                    <a:pt x="6204" y="2784"/>
                  </a:cubicBezTo>
                  <a:cubicBezTo>
                    <a:pt x="6168" y="2677"/>
                    <a:pt x="6109" y="2606"/>
                    <a:pt x="6025" y="2570"/>
                  </a:cubicBezTo>
                  <a:cubicBezTo>
                    <a:pt x="5978" y="2570"/>
                    <a:pt x="5918" y="2570"/>
                    <a:pt x="5870" y="2582"/>
                  </a:cubicBezTo>
                  <a:cubicBezTo>
                    <a:pt x="5835" y="2606"/>
                    <a:pt x="5787" y="2630"/>
                    <a:pt x="5739" y="2665"/>
                  </a:cubicBezTo>
                  <a:cubicBezTo>
                    <a:pt x="5489" y="2856"/>
                    <a:pt x="5156" y="2737"/>
                    <a:pt x="4942" y="2999"/>
                  </a:cubicBezTo>
                  <a:cubicBezTo>
                    <a:pt x="4787" y="3320"/>
                    <a:pt x="4406" y="3213"/>
                    <a:pt x="4251" y="3511"/>
                  </a:cubicBezTo>
                  <a:cubicBezTo>
                    <a:pt x="4180" y="3654"/>
                    <a:pt x="4204" y="3796"/>
                    <a:pt x="4299" y="3927"/>
                  </a:cubicBezTo>
                  <a:cubicBezTo>
                    <a:pt x="4323" y="3975"/>
                    <a:pt x="4370" y="4011"/>
                    <a:pt x="4418" y="4046"/>
                  </a:cubicBezTo>
                  <a:cubicBezTo>
                    <a:pt x="4504" y="4082"/>
                    <a:pt x="4590" y="4136"/>
                    <a:pt x="4676" y="4136"/>
                  </a:cubicBezTo>
                  <a:cubicBezTo>
                    <a:pt x="4725" y="4136"/>
                    <a:pt x="4774" y="4119"/>
                    <a:pt x="4823" y="4072"/>
                  </a:cubicBezTo>
                  <a:lnTo>
                    <a:pt x="4823" y="4072"/>
                  </a:lnTo>
                  <a:cubicBezTo>
                    <a:pt x="4775" y="4154"/>
                    <a:pt x="4871" y="4264"/>
                    <a:pt x="4799" y="4356"/>
                  </a:cubicBezTo>
                  <a:cubicBezTo>
                    <a:pt x="4787" y="4404"/>
                    <a:pt x="4763" y="4427"/>
                    <a:pt x="4727" y="4475"/>
                  </a:cubicBezTo>
                  <a:cubicBezTo>
                    <a:pt x="4668" y="4582"/>
                    <a:pt x="4561" y="4654"/>
                    <a:pt x="4465" y="4713"/>
                  </a:cubicBezTo>
                  <a:cubicBezTo>
                    <a:pt x="4418" y="4749"/>
                    <a:pt x="4382" y="4785"/>
                    <a:pt x="4358" y="4832"/>
                  </a:cubicBezTo>
                  <a:cubicBezTo>
                    <a:pt x="4346" y="4939"/>
                    <a:pt x="4370" y="5047"/>
                    <a:pt x="4406" y="5142"/>
                  </a:cubicBezTo>
                  <a:cubicBezTo>
                    <a:pt x="4383" y="5187"/>
                    <a:pt x="4489" y="5286"/>
                    <a:pt x="4389" y="5286"/>
                  </a:cubicBezTo>
                  <a:cubicBezTo>
                    <a:pt x="4383" y="5286"/>
                    <a:pt x="4377" y="5285"/>
                    <a:pt x="4370" y="5285"/>
                  </a:cubicBezTo>
                  <a:cubicBezTo>
                    <a:pt x="4263" y="5261"/>
                    <a:pt x="4144" y="5189"/>
                    <a:pt x="4049" y="5130"/>
                  </a:cubicBezTo>
                  <a:cubicBezTo>
                    <a:pt x="4000" y="5116"/>
                    <a:pt x="3955" y="5110"/>
                    <a:pt x="3912" y="5110"/>
                  </a:cubicBezTo>
                  <a:cubicBezTo>
                    <a:pt x="3882" y="5110"/>
                    <a:pt x="3852" y="5113"/>
                    <a:pt x="3823" y="5118"/>
                  </a:cubicBezTo>
                  <a:cubicBezTo>
                    <a:pt x="3632" y="5201"/>
                    <a:pt x="3430" y="5261"/>
                    <a:pt x="3275" y="5428"/>
                  </a:cubicBezTo>
                  <a:cubicBezTo>
                    <a:pt x="3156" y="5654"/>
                    <a:pt x="3334" y="5999"/>
                    <a:pt x="3049" y="6142"/>
                  </a:cubicBezTo>
                  <a:cubicBezTo>
                    <a:pt x="3096" y="5892"/>
                    <a:pt x="3239" y="5654"/>
                    <a:pt x="3108" y="5380"/>
                  </a:cubicBezTo>
                  <a:cubicBezTo>
                    <a:pt x="3046" y="5298"/>
                    <a:pt x="2985" y="5259"/>
                    <a:pt x="2919" y="5259"/>
                  </a:cubicBezTo>
                  <a:cubicBezTo>
                    <a:pt x="2870" y="5259"/>
                    <a:pt x="2818" y="5280"/>
                    <a:pt x="2763" y="5320"/>
                  </a:cubicBezTo>
                  <a:cubicBezTo>
                    <a:pt x="2584" y="5535"/>
                    <a:pt x="2382" y="5642"/>
                    <a:pt x="2108" y="5666"/>
                  </a:cubicBezTo>
                  <a:cubicBezTo>
                    <a:pt x="2275" y="5499"/>
                    <a:pt x="2418" y="5404"/>
                    <a:pt x="2596" y="5356"/>
                  </a:cubicBezTo>
                  <a:cubicBezTo>
                    <a:pt x="2822" y="5178"/>
                    <a:pt x="3108" y="5249"/>
                    <a:pt x="3358" y="5178"/>
                  </a:cubicBezTo>
                  <a:cubicBezTo>
                    <a:pt x="3763" y="4761"/>
                    <a:pt x="3406" y="4713"/>
                    <a:pt x="3180" y="4630"/>
                  </a:cubicBezTo>
                  <a:cubicBezTo>
                    <a:pt x="3210" y="4627"/>
                    <a:pt x="3241" y="4626"/>
                    <a:pt x="3272" y="4626"/>
                  </a:cubicBezTo>
                  <a:cubicBezTo>
                    <a:pt x="3408" y="4626"/>
                    <a:pt x="3549" y="4648"/>
                    <a:pt x="3685" y="4648"/>
                  </a:cubicBezTo>
                  <a:cubicBezTo>
                    <a:pt x="3919" y="4648"/>
                    <a:pt x="4139" y="4584"/>
                    <a:pt x="4299" y="4237"/>
                  </a:cubicBezTo>
                  <a:cubicBezTo>
                    <a:pt x="4287" y="4046"/>
                    <a:pt x="4108" y="3927"/>
                    <a:pt x="4120" y="3737"/>
                  </a:cubicBezTo>
                  <a:cubicBezTo>
                    <a:pt x="4073" y="3526"/>
                    <a:pt x="4141" y="3213"/>
                    <a:pt x="3828" y="3213"/>
                  </a:cubicBezTo>
                  <a:cubicBezTo>
                    <a:pt x="3823" y="3213"/>
                    <a:pt x="3817" y="3213"/>
                    <a:pt x="3811" y="3213"/>
                  </a:cubicBezTo>
                  <a:cubicBezTo>
                    <a:pt x="3692" y="3237"/>
                    <a:pt x="3573" y="3273"/>
                    <a:pt x="3453" y="3332"/>
                  </a:cubicBezTo>
                  <a:cubicBezTo>
                    <a:pt x="3394" y="3392"/>
                    <a:pt x="3346" y="3439"/>
                    <a:pt x="3370" y="3534"/>
                  </a:cubicBezTo>
                  <a:cubicBezTo>
                    <a:pt x="3382" y="3618"/>
                    <a:pt x="3477" y="3570"/>
                    <a:pt x="3489" y="3654"/>
                  </a:cubicBezTo>
                  <a:cubicBezTo>
                    <a:pt x="3453" y="3642"/>
                    <a:pt x="3406" y="3594"/>
                    <a:pt x="3370" y="3558"/>
                  </a:cubicBezTo>
                  <a:cubicBezTo>
                    <a:pt x="3322" y="3534"/>
                    <a:pt x="3271" y="3527"/>
                    <a:pt x="3220" y="3527"/>
                  </a:cubicBezTo>
                  <a:cubicBezTo>
                    <a:pt x="3140" y="3527"/>
                    <a:pt x="3057" y="3544"/>
                    <a:pt x="2976" y="3544"/>
                  </a:cubicBezTo>
                  <a:cubicBezTo>
                    <a:pt x="2903" y="3544"/>
                    <a:pt x="2831" y="3530"/>
                    <a:pt x="2763" y="3475"/>
                  </a:cubicBezTo>
                  <a:cubicBezTo>
                    <a:pt x="2748" y="3474"/>
                    <a:pt x="2733" y="3473"/>
                    <a:pt x="2718" y="3473"/>
                  </a:cubicBezTo>
                  <a:cubicBezTo>
                    <a:pt x="2613" y="3473"/>
                    <a:pt x="2496" y="3501"/>
                    <a:pt x="2391" y="3501"/>
                  </a:cubicBezTo>
                  <a:cubicBezTo>
                    <a:pt x="2376" y="3501"/>
                    <a:pt x="2361" y="3500"/>
                    <a:pt x="2346" y="3499"/>
                  </a:cubicBezTo>
                  <a:cubicBezTo>
                    <a:pt x="2263" y="3499"/>
                    <a:pt x="2168" y="3534"/>
                    <a:pt x="2084" y="3582"/>
                  </a:cubicBezTo>
                  <a:cubicBezTo>
                    <a:pt x="1941" y="3677"/>
                    <a:pt x="1846" y="3761"/>
                    <a:pt x="1787" y="3927"/>
                  </a:cubicBezTo>
                  <a:cubicBezTo>
                    <a:pt x="1787" y="3987"/>
                    <a:pt x="1787" y="4035"/>
                    <a:pt x="1810" y="4070"/>
                  </a:cubicBezTo>
                  <a:cubicBezTo>
                    <a:pt x="1918" y="4130"/>
                    <a:pt x="1977" y="4213"/>
                    <a:pt x="1858" y="4308"/>
                  </a:cubicBezTo>
                  <a:cubicBezTo>
                    <a:pt x="1726" y="4561"/>
                    <a:pt x="1179" y="4702"/>
                    <a:pt x="1571" y="5096"/>
                  </a:cubicBezTo>
                  <a:lnTo>
                    <a:pt x="1571" y="5096"/>
                  </a:lnTo>
                  <a:cubicBezTo>
                    <a:pt x="1511" y="5043"/>
                    <a:pt x="1454" y="4999"/>
                    <a:pt x="1392" y="4999"/>
                  </a:cubicBezTo>
                  <a:cubicBezTo>
                    <a:pt x="1338" y="4999"/>
                    <a:pt x="1281" y="5032"/>
                    <a:pt x="1215" y="5118"/>
                  </a:cubicBezTo>
                  <a:cubicBezTo>
                    <a:pt x="1025" y="5606"/>
                    <a:pt x="691" y="5892"/>
                    <a:pt x="263" y="6070"/>
                  </a:cubicBezTo>
                  <a:cubicBezTo>
                    <a:pt x="203" y="6082"/>
                    <a:pt x="155" y="6118"/>
                    <a:pt x="120" y="6142"/>
                  </a:cubicBezTo>
                  <a:cubicBezTo>
                    <a:pt x="48" y="6201"/>
                    <a:pt x="13" y="6273"/>
                    <a:pt x="1" y="6368"/>
                  </a:cubicBezTo>
                  <a:cubicBezTo>
                    <a:pt x="24" y="6499"/>
                    <a:pt x="120" y="6547"/>
                    <a:pt x="215" y="6594"/>
                  </a:cubicBezTo>
                  <a:cubicBezTo>
                    <a:pt x="596" y="6713"/>
                    <a:pt x="394" y="6952"/>
                    <a:pt x="310" y="7166"/>
                  </a:cubicBezTo>
                  <a:cubicBezTo>
                    <a:pt x="298" y="7309"/>
                    <a:pt x="382" y="7380"/>
                    <a:pt x="453" y="7452"/>
                  </a:cubicBezTo>
                  <a:cubicBezTo>
                    <a:pt x="477" y="7487"/>
                    <a:pt x="489" y="7523"/>
                    <a:pt x="501" y="7571"/>
                  </a:cubicBezTo>
                  <a:cubicBezTo>
                    <a:pt x="567" y="7629"/>
                    <a:pt x="621" y="7652"/>
                    <a:pt x="670" y="7652"/>
                  </a:cubicBezTo>
                  <a:cubicBezTo>
                    <a:pt x="778" y="7652"/>
                    <a:pt x="854" y="7538"/>
                    <a:pt x="953" y="7464"/>
                  </a:cubicBezTo>
                  <a:cubicBezTo>
                    <a:pt x="1167" y="7749"/>
                    <a:pt x="1215" y="8106"/>
                    <a:pt x="1322" y="8440"/>
                  </a:cubicBezTo>
                  <a:cubicBezTo>
                    <a:pt x="1346" y="8499"/>
                    <a:pt x="1394" y="8535"/>
                    <a:pt x="1441" y="8571"/>
                  </a:cubicBezTo>
                  <a:cubicBezTo>
                    <a:pt x="1519" y="8581"/>
                    <a:pt x="1597" y="8586"/>
                    <a:pt x="1673" y="8586"/>
                  </a:cubicBezTo>
                  <a:cubicBezTo>
                    <a:pt x="2214" y="8586"/>
                    <a:pt x="2713" y="8343"/>
                    <a:pt x="3203" y="8083"/>
                  </a:cubicBezTo>
                  <a:cubicBezTo>
                    <a:pt x="3614" y="7683"/>
                    <a:pt x="3978" y="7161"/>
                    <a:pt x="4559" y="7161"/>
                  </a:cubicBezTo>
                  <a:cubicBezTo>
                    <a:pt x="4635" y="7161"/>
                    <a:pt x="4715" y="7170"/>
                    <a:pt x="4799" y="7190"/>
                  </a:cubicBezTo>
                  <a:cubicBezTo>
                    <a:pt x="4846" y="7166"/>
                    <a:pt x="4894" y="7142"/>
                    <a:pt x="4930" y="7106"/>
                  </a:cubicBezTo>
                  <a:cubicBezTo>
                    <a:pt x="5151" y="6996"/>
                    <a:pt x="5126" y="6503"/>
                    <a:pt x="5421" y="6503"/>
                  </a:cubicBezTo>
                  <a:cubicBezTo>
                    <a:pt x="5476" y="6503"/>
                    <a:pt x="5541" y="6520"/>
                    <a:pt x="5620" y="6559"/>
                  </a:cubicBezTo>
                  <a:cubicBezTo>
                    <a:pt x="6263" y="6332"/>
                    <a:pt x="6716" y="5820"/>
                    <a:pt x="7168" y="5285"/>
                  </a:cubicBezTo>
                  <a:cubicBezTo>
                    <a:pt x="7371" y="5070"/>
                    <a:pt x="7430" y="4725"/>
                    <a:pt x="7704" y="4582"/>
                  </a:cubicBezTo>
                  <a:cubicBezTo>
                    <a:pt x="7775" y="4344"/>
                    <a:pt x="7990" y="4189"/>
                    <a:pt x="8061" y="3939"/>
                  </a:cubicBezTo>
                  <a:cubicBezTo>
                    <a:pt x="8049" y="3892"/>
                    <a:pt x="8061" y="3868"/>
                    <a:pt x="8061" y="3820"/>
                  </a:cubicBezTo>
                  <a:cubicBezTo>
                    <a:pt x="8208" y="3757"/>
                    <a:pt x="7875" y="3381"/>
                    <a:pt x="8134" y="3381"/>
                  </a:cubicBezTo>
                  <a:cubicBezTo>
                    <a:pt x="8169" y="3381"/>
                    <a:pt x="8216" y="3388"/>
                    <a:pt x="8275" y="3403"/>
                  </a:cubicBezTo>
                  <a:cubicBezTo>
                    <a:pt x="8335" y="3392"/>
                    <a:pt x="8371" y="3356"/>
                    <a:pt x="8406" y="3320"/>
                  </a:cubicBezTo>
                  <a:cubicBezTo>
                    <a:pt x="8478" y="3142"/>
                    <a:pt x="8537" y="2963"/>
                    <a:pt x="8609" y="2784"/>
                  </a:cubicBezTo>
                  <a:lnTo>
                    <a:pt x="8609" y="2784"/>
                  </a:lnTo>
                  <a:lnTo>
                    <a:pt x="8597" y="2796"/>
                  </a:lnTo>
                  <a:cubicBezTo>
                    <a:pt x="8787" y="2606"/>
                    <a:pt x="8609" y="2332"/>
                    <a:pt x="8728" y="2130"/>
                  </a:cubicBezTo>
                  <a:cubicBezTo>
                    <a:pt x="8692" y="1951"/>
                    <a:pt x="8656" y="1749"/>
                    <a:pt x="8609" y="1570"/>
                  </a:cubicBezTo>
                  <a:cubicBezTo>
                    <a:pt x="8537" y="1368"/>
                    <a:pt x="8609" y="1070"/>
                    <a:pt x="8395" y="915"/>
                  </a:cubicBezTo>
                  <a:cubicBezTo>
                    <a:pt x="8335" y="653"/>
                    <a:pt x="8252" y="379"/>
                    <a:pt x="7990" y="284"/>
                  </a:cubicBezTo>
                  <a:cubicBezTo>
                    <a:pt x="7674" y="121"/>
                    <a:pt x="7364" y="0"/>
                    <a:pt x="7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4"/>
            <p:cNvSpPr/>
            <p:nvPr/>
          </p:nvSpPr>
          <p:spPr>
            <a:xfrm>
              <a:off x="98132" y="2933690"/>
              <a:ext cx="103012" cy="99319"/>
            </a:xfrm>
            <a:custGeom>
              <a:avLst/>
              <a:gdLst/>
              <a:ahLst/>
              <a:cxnLst/>
              <a:rect l="l" t="t" r="r" b="b"/>
              <a:pathLst>
                <a:path w="3264" h="3147" extrusionOk="0">
                  <a:moveTo>
                    <a:pt x="1727" y="0"/>
                  </a:moveTo>
                  <a:cubicBezTo>
                    <a:pt x="1680" y="24"/>
                    <a:pt x="1656" y="72"/>
                    <a:pt x="1608" y="95"/>
                  </a:cubicBezTo>
                  <a:cubicBezTo>
                    <a:pt x="1418" y="298"/>
                    <a:pt x="1049" y="441"/>
                    <a:pt x="1120" y="750"/>
                  </a:cubicBezTo>
                  <a:cubicBezTo>
                    <a:pt x="1171" y="953"/>
                    <a:pt x="1157" y="1011"/>
                    <a:pt x="1119" y="1011"/>
                  </a:cubicBezTo>
                  <a:cubicBezTo>
                    <a:pt x="1067" y="1011"/>
                    <a:pt x="970" y="906"/>
                    <a:pt x="925" y="906"/>
                  </a:cubicBezTo>
                  <a:cubicBezTo>
                    <a:pt x="917" y="906"/>
                    <a:pt x="910" y="909"/>
                    <a:pt x="906" y="917"/>
                  </a:cubicBezTo>
                  <a:cubicBezTo>
                    <a:pt x="870" y="929"/>
                    <a:pt x="834" y="964"/>
                    <a:pt x="811" y="1012"/>
                  </a:cubicBezTo>
                  <a:cubicBezTo>
                    <a:pt x="811" y="1048"/>
                    <a:pt x="846" y="1107"/>
                    <a:pt x="811" y="1143"/>
                  </a:cubicBezTo>
                  <a:cubicBezTo>
                    <a:pt x="803" y="1149"/>
                    <a:pt x="797" y="1151"/>
                    <a:pt x="791" y="1151"/>
                  </a:cubicBezTo>
                  <a:cubicBezTo>
                    <a:pt x="762" y="1151"/>
                    <a:pt x="756" y="1082"/>
                    <a:pt x="715" y="1072"/>
                  </a:cubicBezTo>
                  <a:cubicBezTo>
                    <a:pt x="699" y="1068"/>
                    <a:pt x="684" y="1066"/>
                    <a:pt x="669" y="1066"/>
                  </a:cubicBezTo>
                  <a:cubicBezTo>
                    <a:pt x="587" y="1066"/>
                    <a:pt x="526" y="1120"/>
                    <a:pt x="465" y="1191"/>
                  </a:cubicBezTo>
                  <a:cubicBezTo>
                    <a:pt x="406" y="1262"/>
                    <a:pt x="358" y="1369"/>
                    <a:pt x="358" y="1488"/>
                  </a:cubicBezTo>
                  <a:cubicBezTo>
                    <a:pt x="415" y="1682"/>
                    <a:pt x="385" y="1811"/>
                    <a:pt x="194" y="1811"/>
                  </a:cubicBezTo>
                  <a:cubicBezTo>
                    <a:pt x="185" y="1811"/>
                    <a:pt x="177" y="1810"/>
                    <a:pt x="168" y="1810"/>
                  </a:cubicBezTo>
                  <a:cubicBezTo>
                    <a:pt x="72" y="1822"/>
                    <a:pt x="25" y="1869"/>
                    <a:pt x="1" y="1965"/>
                  </a:cubicBezTo>
                  <a:cubicBezTo>
                    <a:pt x="1" y="2024"/>
                    <a:pt x="1" y="2072"/>
                    <a:pt x="13" y="2119"/>
                  </a:cubicBezTo>
                  <a:cubicBezTo>
                    <a:pt x="84" y="2310"/>
                    <a:pt x="227" y="2417"/>
                    <a:pt x="346" y="2572"/>
                  </a:cubicBezTo>
                  <a:cubicBezTo>
                    <a:pt x="418" y="2762"/>
                    <a:pt x="727" y="2691"/>
                    <a:pt x="715" y="2989"/>
                  </a:cubicBezTo>
                  <a:cubicBezTo>
                    <a:pt x="817" y="3101"/>
                    <a:pt x="920" y="3146"/>
                    <a:pt x="1021" y="3146"/>
                  </a:cubicBezTo>
                  <a:cubicBezTo>
                    <a:pt x="1143" y="3146"/>
                    <a:pt x="1265" y="3080"/>
                    <a:pt x="1382" y="2989"/>
                  </a:cubicBezTo>
                  <a:cubicBezTo>
                    <a:pt x="1418" y="2965"/>
                    <a:pt x="1465" y="2917"/>
                    <a:pt x="1489" y="2869"/>
                  </a:cubicBezTo>
                  <a:cubicBezTo>
                    <a:pt x="1549" y="2762"/>
                    <a:pt x="1668" y="2750"/>
                    <a:pt x="1799" y="2715"/>
                  </a:cubicBezTo>
                  <a:cubicBezTo>
                    <a:pt x="1846" y="2703"/>
                    <a:pt x="1882" y="2691"/>
                    <a:pt x="1918" y="2655"/>
                  </a:cubicBezTo>
                  <a:cubicBezTo>
                    <a:pt x="2025" y="2596"/>
                    <a:pt x="2108" y="2524"/>
                    <a:pt x="2216" y="2477"/>
                  </a:cubicBezTo>
                  <a:cubicBezTo>
                    <a:pt x="2288" y="2505"/>
                    <a:pt x="2357" y="2516"/>
                    <a:pt x="2425" y="2516"/>
                  </a:cubicBezTo>
                  <a:cubicBezTo>
                    <a:pt x="2615" y="2516"/>
                    <a:pt x="2790" y="2425"/>
                    <a:pt x="2966" y="2346"/>
                  </a:cubicBezTo>
                  <a:cubicBezTo>
                    <a:pt x="3168" y="2238"/>
                    <a:pt x="3097" y="2000"/>
                    <a:pt x="3156" y="1846"/>
                  </a:cubicBezTo>
                  <a:cubicBezTo>
                    <a:pt x="3263" y="1524"/>
                    <a:pt x="3049" y="1310"/>
                    <a:pt x="2989" y="1048"/>
                  </a:cubicBezTo>
                  <a:lnTo>
                    <a:pt x="2858" y="607"/>
                  </a:lnTo>
                  <a:cubicBezTo>
                    <a:pt x="2823" y="572"/>
                    <a:pt x="2787" y="548"/>
                    <a:pt x="2739" y="512"/>
                  </a:cubicBezTo>
                  <a:cubicBezTo>
                    <a:pt x="2684" y="472"/>
                    <a:pt x="2627" y="459"/>
                    <a:pt x="2569" y="459"/>
                  </a:cubicBezTo>
                  <a:cubicBezTo>
                    <a:pt x="2465" y="459"/>
                    <a:pt x="2359" y="501"/>
                    <a:pt x="2258" y="501"/>
                  </a:cubicBezTo>
                  <a:cubicBezTo>
                    <a:pt x="2198" y="501"/>
                    <a:pt x="2140" y="486"/>
                    <a:pt x="2085" y="441"/>
                  </a:cubicBezTo>
                  <a:cubicBezTo>
                    <a:pt x="1966" y="369"/>
                    <a:pt x="1858" y="262"/>
                    <a:pt x="1823" y="119"/>
                  </a:cubicBezTo>
                  <a:cubicBezTo>
                    <a:pt x="1799" y="72"/>
                    <a:pt x="1775" y="24"/>
                    <a:pt x="1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4"/>
            <p:cNvSpPr/>
            <p:nvPr/>
          </p:nvSpPr>
          <p:spPr>
            <a:xfrm>
              <a:off x="182679" y="2907749"/>
              <a:ext cx="53400" cy="86632"/>
            </a:xfrm>
            <a:custGeom>
              <a:avLst/>
              <a:gdLst/>
              <a:ahLst/>
              <a:cxnLst/>
              <a:rect l="l" t="t" r="r" b="b"/>
              <a:pathLst>
                <a:path w="1692" h="2745" extrusionOk="0">
                  <a:moveTo>
                    <a:pt x="1322" y="1"/>
                  </a:moveTo>
                  <a:cubicBezTo>
                    <a:pt x="1072" y="48"/>
                    <a:pt x="834" y="120"/>
                    <a:pt x="584" y="167"/>
                  </a:cubicBezTo>
                  <a:cubicBezTo>
                    <a:pt x="525" y="215"/>
                    <a:pt x="441" y="239"/>
                    <a:pt x="370" y="262"/>
                  </a:cubicBezTo>
                  <a:cubicBezTo>
                    <a:pt x="251" y="358"/>
                    <a:pt x="120" y="429"/>
                    <a:pt x="108" y="620"/>
                  </a:cubicBezTo>
                  <a:cubicBezTo>
                    <a:pt x="120" y="667"/>
                    <a:pt x="132" y="715"/>
                    <a:pt x="179" y="739"/>
                  </a:cubicBezTo>
                  <a:cubicBezTo>
                    <a:pt x="334" y="786"/>
                    <a:pt x="239" y="882"/>
                    <a:pt x="191" y="953"/>
                  </a:cubicBezTo>
                  <a:cubicBezTo>
                    <a:pt x="120" y="1096"/>
                    <a:pt x="1" y="1239"/>
                    <a:pt x="132" y="1429"/>
                  </a:cubicBezTo>
                  <a:cubicBezTo>
                    <a:pt x="184" y="1489"/>
                    <a:pt x="235" y="1510"/>
                    <a:pt x="284" y="1510"/>
                  </a:cubicBezTo>
                  <a:cubicBezTo>
                    <a:pt x="393" y="1510"/>
                    <a:pt x="494" y="1406"/>
                    <a:pt x="584" y="1382"/>
                  </a:cubicBezTo>
                  <a:lnTo>
                    <a:pt x="584" y="1382"/>
                  </a:lnTo>
                  <a:cubicBezTo>
                    <a:pt x="525" y="1572"/>
                    <a:pt x="168" y="1441"/>
                    <a:pt x="239" y="1798"/>
                  </a:cubicBezTo>
                  <a:cubicBezTo>
                    <a:pt x="251" y="1941"/>
                    <a:pt x="1" y="2096"/>
                    <a:pt x="156" y="2132"/>
                  </a:cubicBezTo>
                  <a:cubicBezTo>
                    <a:pt x="572" y="2191"/>
                    <a:pt x="275" y="2513"/>
                    <a:pt x="358" y="2679"/>
                  </a:cubicBezTo>
                  <a:cubicBezTo>
                    <a:pt x="406" y="2727"/>
                    <a:pt x="449" y="2744"/>
                    <a:pt x="490" y="2744"/>
                  </a:cubicBezTo>
                  <a:cubicBezTo>
                    <a:pt x="542" y="2744"/>
                    <a:pt x="591" y="2718"/>
                    <a:pt x="644" y="2691"/>
                  </a:cubicBezTo>
                  <a:cubicBezTo>
                    <a:pt x="799" y="2406"/>
                    <a:pt x="1072" y="2263"/>
                    <a:pt x="1322" y="2108"/>
                  </a:cubicBezTo>
                  <a:cubicBezTo>
                    <a:pt x="1394" y="2025"/>
                    <a:pt x="1430" y="1906"/>
                    <a:pt x="1418" y="1786"/>
                  </a:cubicBezTo>
                  <a:cubicBezTo>
                    <a:pt x="1477" y="1453"/>
                    <a:pt x="1227" y="1251"/>
                    <a:pt x="1192" y="953"/>
                  </a:cubicBezTo>
                  <a:cubicBezTo>
                    <a:pt x="1144" y="834"/>
                    <a:pt x="977" y="822"/>
                    <a:pt x="1013" y="655"/>
                  </a:cubicBezTo>
                  <a:cubicBezTo>
                    <a:pt x="1045" y="634"/>
                    <a:pt x="1076" y="626"/>
                    <a:pt x="1108" y="626"/>
                  </a:cubicBezTo>
                  <a:cubicBezTo>
                    <a:pt x="1223" y="626"/>
                    <a:pt x="1335" y="739"/>
                    <a:pt x="1450" y="739"/>
                  </a:cubicBezTo>
                  <a:cubicBezTo>
                    <a:pt x="1479" y="739"/>
                    <a:pt x="1508" y="732"/>
                    <a:pt x="1537" y="715"/>
                  </a:cubicBezTo>
                  <a:cubicBezTo>
                    <a:pt x="1692" y="382"/>
                    <a:pt x="1584" y="167"/>
                    <a:pt x="1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4"/>
            <p:cNvSpPr/>
            <p:nvPr/>
          </p:nvSpPr>
          <p:spPr>
            <a:xfrm>
              <a:off x="29397" y="3021614"/>
              <a:ext cx="52989" cy="77038"/>
            </a:xfrm>
            <a:custGeom>
              <a:avLst/>
              <a:gdLst/>
              <a:ahLst/>
              <a:cxnLst/>
              <a:rect l="l" t="t" r="r" b="b"/>
              <a:pathLst>
                <a:path w="1679" h="2441" extrusionOk="0">
                  <a:moveTo>
                    <a:pt x="679" y="214"/>
                  </a:moveTo>
                  <a:lnTo>
                    <a:pt x="679" y="214"/>
                  </a:lnTo>
                  <a:cubicBezTo>
                    <a:pt x="703" y="250"/>
                    <a:pt x="726" y="262"/>
                    <a:pt x="738" y="262"/>
                  </a:cubicBezTo>
                  <a:cubicBezTo>
                    <a:pt x="726" y="262"/>
                    <a:pt x="691" y="250"/>
                    <a:pt x="679" y="214"/>
                  </a:cubicBezTo>
                  <a:close/>
                  <a:moveTo>
                    <a:pt x="890" y="0"/>
                  </a:moveTo>
                  <a:cubicBezTo>
                    <a:pt x="856" y="0"/>
                    <a:pt x="821" y="4"/>
                    <a:pt x="786" y="12"/>
                  </a:cubicBezTo>
                  <a:cubicBezTo>
                    <a:pt x="667" y="24"/>
                    <a:pt x="691" y="131"/>
                    <a:pt x="679" y="214"/>
                  </a:cubicBezTo>
                  <a:cubicBezTo>
                    <a:pt x="322" y="441"/>
                    <a:pt x="262" y="917"/>
                    <a:pt x="0" y="1226"/>
                  </a:cubicBezTo>
                  <a:cubicBezTo>
                    <a:pt x="39" y="1343"/>
                    <a:pt x="109" y="1388"/>
                    <a:pt x="198" y="1388"/>
                  </a:cubicBezTo>
                  <a:cubicBezTo>
                    <a:pt x="219" y="1388"/>
                    <a:pt x="240" y="1386"/>
                    <a:pt x="262" y="1381"/>
                  </a:cubicBezTo>
                  <a:cubicBezTo>
                    <a:pt x="333" y="1365"/>
                    <a:pt x="393" y="1358"/>
                    <a:pt x="443" y="1358"/>
                  </a:cubicBezTo>
                  <a:cubicBezTo>
                    <a:pt x="726" y="1358"/>
                    <a:pt x="683" y="1601"/>
                    <a:pt x="572" y="1905"/>
                  </a:cubicBezTo>
                  <a:cubicBezTo>
                    <a:pt x="548" y="2036"/>
                    <a:pt x="548" y="2155"/>
                    <a:pt x="584" y="2274"/>
                  </a:cubicBezTo>
                  <a:cubicBezTo>
                    <a:pt x="631" y="2358"/>
                    <a:pt x="691" y="2417"/>
                    <a:pt x="786" y="2441"/>
                  </a:cubicBezTo>
                  <a:cubicBezTo>
                    <a:pt x="976" y="2405"/>
                    <a:pt x="1060" y="2262"/>
                    <a:pt x="1119" y="2060"/>
                  </a:cubicBezTo>
                  <a:cubicBezTo>
                    <a:pt x="1262" y="1691"/>
                    <a:pt x="1155" y="1226"/>
                    <a:pt x="1417" y="917"/>
                  </a:cubicBezTo>
                  <a:cubicBezTo>
                    <a:pt x="1679" y="607"/>
                    <a:pt x="1596" y="369"/>
                    <a:pt x="1381" y="131"/>
                  </a:cubicBezTo>
                  <a:cubicBezTo>
                    <a:pt x="1214" y="82"/>
                    <a:pt x="1055" y="0"/>
                    <a:pt x="8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4"/>
            <p:cNvSpPr/>
            <p:nvPr/>
          </p:nvSpPr>
          <p:spPr>
            <a:xfrm>
              <a:off x="11724" y="3080756"/>
              <a:ext cx="44373" cy="59617"/>
            </a:xfrm>
            <a:custGeom>
              <a:avLst/>
              <a:gdLst/>
              <a:ahLst/>
              <a:cxnLst/>
              <a:rect l="l" t="t" r="r" b="b"/>
              <a:pathLst>
                <a:path w="1406" h="1889" extrusionOk="0">
                  <a:moveTo>
                    <a:pt x="848" y="1"/>
                  </a:moveTo>
                  <a:cubicBezTo>
                    <a:pt x="734" y="1"/>
                    <a:pt x="658" y="238"/>
                    <a:pt x="547" y="238"/>
                  </a:cubicBezTo>
                  <a:cubicBezTo>
                    <a:pt x="506" y="238"/>
                    <a:pt x="460" y="205"/>
                    <a:pt x="405" y="114"/>
                  </a:cubicBezTo>
                  <a:cubicBezTo>
                    <a:pt x="370" y="103"/>
                    <a:pt x="358" y="67"/>
                    <a:pt x="346" y="55"/>
                  </a:cubicBezTo>
                  <a:cubicBezTo>
                    <a:pt x="191" y="210"/>
                    <a:pt x="251" y="412"/>
                    <a:pt x="215" y="591"/>
                  </a:cubicBezTo>
                  <a:cubicBezTo>
                    <a:pt x="179" y="805"/>
                    <a:pt x="96" y="996"/>
                    <a:pt x="108" y="1222"/>
                  </a:cubicBezTo>
                  <a:cubicBezTo>
                    <a:pt x="1" y="1662"/>
                    <a:pt x="334" y="1734"/>
                    <a:pt x="572" y="1889"/>
                  </a:cubicBezTo>
                  <a:cubicBezTo>
                    <a:pt x="596" y="1889"/>
                    <a:pt x="608" y="1877"/>
                    <a:pt x="643" y="1877"/>
                  </a:cubicBezTo>
                  <a:cubicBezTo>
                    <a:pt x="822" y="1722"/>
                    <a:pt x="1132" y="1638"/>
                    <a:pt x="965" y="1246"/>
                  </a:cubicBezTo>
                  <a:cubicBezTo>
                    <a:pt x="882" y="1246"/>
                    <a:pt x="798" y="1234"/>
                    <a:pt x="774" y="1115"/>
                  </a:cubicBezTo>
                  <a:cubicBezTo>
                    <a:pt x="751" y="1055"/>
                    <a:pt x="643" y="1019"/>
                    <a:pt x="727" y="936"/>
                  </a:cubicBezTo>
                  <a:cubicBezTo>
                    <a:pt x="756" y="906"/>
                    <a:pt x="779" y="895"/>
                    <a:pt x="798" y="895"/>
                  </a:cubicBezTo>
                  <a:cubicBezTo>
                    <a:pt x="839" y="895"/>
                    <a:pt x="861" y="951"/>
                    <a:pt x="894" y="984"/>
                  </a:cubicBezTo>
                  <a:lnTo>
                    <a:pt x="989" y="984"/>
                  </a:lnTo>
                  <a:cubicBezTo>
                    <a:pt x="1132" y="865"/>
                    <a:pt x="1405" y="829"/>
                    <a:pt x="1298" y="484"/>
                  </a:cubicBezTo>
                  <a:cubicBezTo>
                    <a:pt x="1263" y="448"/>
                    <a:pt x="1239" y="388"/>
                    <a:pt x="1203" y="341"/>
                  </a:cubicBezTo>
                  <a:cubicBezTo>
                    <a:pt x="1132" y="186"/>
                    <a:pt x="1060" y="31"/>
                    <a:pt x="882" y="7"/>
                  </a:cubicBezTo>
                  <a:cubicBezTo>
                    <a:pt x="870" y="3"/>
                    <a:pt x="859" y="1"/>
                    <a:pt x="8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4"/>
            <p:cNvSpPr/>
            <p:nvPr/>
          </p:nvSpPr>
          <p:spPr>
            <a:xfrm>
              <a:off x="225536" y="2903078"/>
              <a:ext cx="66150" cy="33643"/>
            </a:xfrm>
            <a:custGeom>
              <a:avLst/>
              <a:gdLst/>
              <a:ahLst/>
              <a:cxnLst/>
              <a:rect l="l" t="t" r="r" b="b"/>
              <a:pathLst>
                <a:path w="2096" h="1066" extrusionOk="0">
                  <a:moveTo>
                    <a:pt x="571" y="1"/>
                  </a:moveTo>
                  <a:cubicBezTo>
                    <a:pt x="383" y="1"/>
                    <a:pt x="194" y="54"/>
                    <a:pt x="0" y="196"/>
                  </a:cubicBezTo>
                  <a:cubicBezTo>
                    <a:pt x="72" y="399"/>
                    <a:pt x="226" y="577"/>
                    <a:pt x="119" y="815"/>
                  </a:cubicBezTo>
                  <a:cubicBezTo>
                    <a:pt x="48" y="899"/>
                    <a:pt x="48" y="982"/>
                    <a:pt x="119" y="1065"/>
                  </a:cubicBezTo>
                  <a:cubicBezTo>
                    <a:pt x="298" y="1065"/>
                    <a:pt x="429" y="1042"/>
                    <a:pt x="465" y="791"/>
                  </a:cubicBezTo>
                  <a:cubicBezTo>
                    <a:pt x="482" y="649"/>
                    <a:pt x="533" y="534"/>
                    <a:pt x="652" y="534"/>
                  </a:cubicBezTo>
                  <a:cubicBezTo>
                    <a:pt x="692" y="534"/>
                    <a:pt x="741" y="547"/>
                    <a:pt x="798" y="577"/>
                  </a:cubicBezTo>
                  <a:cubicBezTo>
                    <a:pt x="1143" y="756"/>
                    <a:pt x="1560" y="577"/>
                    <a:pt x="1905" y="803"/>
                  </a:cubicBezTo>
                  <a:cubicBezTo>
                    <a:pt x="2096" y="458"/>
                    <a:pt x="1846" y="399"/>
                    <a:pt x="1655" y="315"/>
                  </a:cubicBezTo>
                  <a:cubicBezTo>
                    <a:pt x="1640" y="320"/>
                    <a:pt x="1628" y="323"/>
                    <a:pt x="1615" y="323"/>
                  </a:cubicBezTo>
                  <a:cubicBezTo>
                    <a:pt x="1598" y="323"/>
                    <a:pt x="1581" y="317"/>
                    <a:pt x="1560" y="303"/>
                  </a:cubicBezTo>
                  <a:cubicBezTo>
                    <a:pt x="1226" y="167"/>
                    <a:pt x="901" y="1"/>
                    <a:pt x="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4"/>
            <p:cNvSpPr/>
            <p:nvPr/>
          </p:nvSpPr>
          <p:spPr>
            <a:xfrm>
              <a:off x="69224" y="2973139"/>
              <a:ext cx="40618" cy="40776"/>
            </a:xfrm>
            <a:custGeom>
              <a:avLst/>
              <a:gdLst/>
              <a:ahLst/>
              <a:cxnLst/>
              <a:rect l="l" t="t" r="r" b="b"/>
              <a:pathLst>
                <a:path w="1287" h="1292" extrusionOk="0">
                  <a:moveTo>
                    <a:pt x="977" y="0"/>
                  </a:moveTo>
                  <a:cubicBezTo>
                    <a:pt x="572" y="191"/>
                    <a:pt x="274" y="536"/>
                    <a:pt x="0" y="869"/>
                  </a:cubicBezTo>
                  <a:cubicBezTo>
                    <a:pt x="0" y="1167"/>
                    <a:pt x="179" y="1250"/>
                    <a:pt x="381" y="1274"/>
                  </a:cubicBezTo>
                  <a:cubicBezTo>
                    <a:pt x="452" y="1283"/>
                    <a:pt x="522" y="1291"/>
                    <a:pt x="589" y="1291"/>
                  </a:cubicBezTo>
                  <a:cubicBezTo>
                    <a:pt x="791" y="1291"/>
                    <a:pt x="956" y="1216"/>
                    <a:pt x="965" y="857"/>
                  </a:cubicBezTo>
                  <a:cubicBezTo>
                    <a:pt x="953" y="822"/>
                    <a:pt x="953" y="786"/>
                    <a:pt x="953" y="738"/>
                  </a:cubicBezTo>
                  <a:cubicBezTo>
                    <a:pt x="857" y="536"/>
                    <a:pt x="1036" y="465"/>
                    <a:pt x="1131" y="357"/>
                  </a:cubicBezTo>
                  <a:cubicBezTo>
                    <a:pt x="1286" y="119"/>
                    <a:pt x="1155" y="36"/>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4"/>
            <p:cNvSpPr/>
            <p:nvPr/>
          </p:nvSpPr>
          <p:spPr>
            <a:xfrm>
              <a:off x="67709" y="3165586"/>
              <a:ext cx="75933" cy="32696"/>
            </a:xfrm>
            <a:custGeom>
              <a:avLst/>
              <a:gdLst/>
              <a:ahLst/>
              <a:cxnLst/>
              <a:rect l="l" t="t" r="r" b="b"/>
              <a:pathLst>
                <a:path w="2406" h="1036" extrusionOk="0">
                  <a:moveTo>
                    <a:pt x="2219" y="1"/>
                  </a:moveTo>
                  <a:cubicBezTo>
                    <a:pt x="2177" y="1"/>
                    <a:pt x="2141" y="18"/>
                    <a:pt x="2108" y="58"/>
                  </a:cubicBezTo>
                  <a:cubicBezTo>
                    <a:pt x="1548" y="379"/>
                    <a:pt x="953" y="522"/>
                    <a:pt x="346" y="558"/>
                  </a:cubicBezTo>
                  <a:cubicBezTo>
                    <a:pt x="191" y="570"/>
                    <a:pt x="24" y="558"/>
                    <a:pt x="12" y="796"/>
                  </a:cubicBezTo>
                  <a:lnTo>
                    <a:pt x="1" y="844"/>
                  </a:lnTo>
                  <a:cubicBezTo>
                    <a:pt x="183" y="973"/>
                    <a:pt x="365" y="1036"/>
                    <a:pt x="548" y="1036"/>
                  </a:cubicBezTo>
                  <a:cubicBezTo>
                    <a:pt x="734" y="1036"/>
                    <a:pt x="921" y="970"/>
                    <a:pt x="1108" y="844"/>
                  </a:cubicBezTo>
                  <a:cubicBezTo>
                    <a:pt x="1144" y="832"/>
                    <a:pt x="1191" y="832"/>
                    <a:pt x="1215" y="832"/>
                  </a:cubicBezTo>
                  <a:cubicBezTo>
                    <a:pt x="1293" y="714"/>
                    <a:pt x="1364" y="629"/>
                    <a:pt x="1486" y="629"/>
                  </a:cubicBezTo>
                  <a:cubicBezTo>
                    <a:pt x="1512" y="629"/>
                    <a:pt x="1541" y="633"/>
                    <a:pt x="1572" y="641"/>
                  </a:cubicBezTo>
                  <a:cubicBezTo>
                    <a:pt x="1619" y="651"/>
                    <a:pt x="1664" y="657"/>
                    <a:pt x="1708" y="657"/>
                  </a:cubicBezTo>
                  <a:cubicBezTo>
                    <a:pt x="1866" y="657"/>
                    <a:pt x="2005" y="588"/>
                    <a:pt x="2108" y="439"/>
                  </a:cubicBezTo>
                  <a:cubicBezTo>
                    <a:pt x="2144" y="391"/>
                    <a:pt x="2179" y="355"/>
                    <a:pt x="2215" y="320"/>
                  </a:cubicBezTo>
                  <a:cubicBezTo>
                    <a:pt x="2298" y="236"/>
                    <a:pt x="2406" y="177"/>
                    <a:pt x="2334" y="34"/>
                  </a:cubicBezTo>
                  <a:cubicBezTo>
                    <a:pt x="2291" y="13"/>
                    <a:pt x="2253" y="1"/>
                    <a:pt x="22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4"/>
            <p:cNvSpPr/>
            <p:nvPr/>
          </p:nvSpPr>
          <p:spPr>
            <a:xfrm>
              <a:off x="116563" y="2936310"/>
              <a:ext cx="31970" cy="43332"/>
            </a:xfrm>
            <a:custGeom>
              <a:avLst/>
              <a:gdLst/>
              <a:ahLst/>
              <a:cxnLst/>
              <a:rect l="l" t="t" r="r" b="b"/>
              <a:pathLst>
                <a:path w="1013" h="1373" extrusionOk="0">
                  <a:moveTo>
                    <a:pt x="1012" y="0"/>
                  </a:moveTo>
                  <a:lnTo>
                    <a:pt x="1012" y="0"/>
                  </a:lnTo>
                  <a:cubicBezTo>
                    <a:pt x="655" y="48"/>
                    <a:pt x="441" y="405"/>
                    <a:pt x="119" y="560"/>
                  </a:cubicBezTo>
                  <a:cubicBezTo>
                    <a:pt x="0" y="739"/>
                    <a:pt x="84" y="822"/>
                    <a:pt x="239" y="893"/>
                  </a:cubicBezTo>
                  <a:cubicBezTo>
                    <a:pt x="358" y="917"/>
                    <a:pt x="489" y="929"/>
                    <a:pt x="500" y="1072"/>
                  </a:cubicBezTo>
                  <a:cubicBezTo>
                    <a:pt x="528" y="1229"/>
                    <a:pt x="542" y="1372"/>
                    <a:pt x="641" y="1372"/>
                  </a:cubicBezTo>
                  <a:cubicBezTo>
                    <a:pt x="670" y="1372"/>
                    <a:pt x="705" y="1360"/>
                    <a:pt x="750" y="1334"/>
                  </a:cubicBezTo>
                  <a:cubicBezTo>
                    <a:pt x="929" y="1227"/>
                    <a:pt x="893" y="1060"/>
                    <a:pt x="739" y="941"/>
                  </a:cubicBezTo>
                  <a:cubicBezTo>
                    <a:pt x="489" y="739"/>
                    <a:pt x="548" y="572"/>
                    <a:pt x="750" y="405"/>
                  </a:cubicBezTo>
                  <a:cubicBezTo>
                    <a:pt x="893" y="298"/>
                    <a:pt x="953" y="155"/>
                    <a:pt x="1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4"/>
            <p:cNvSpPr/>
            <p:nvPr/>
          </p:nvSpPr>
          <p:spPr>
            <a:xfrm>
              <a:off x="27882" y="3056550"/>
              <a:ext cx="28593" cy="26226"/>
            </a:xfrm>
            <a:custGeom>
              <a:avLst/>
              <a:gdLst/>
              <a:ahLst/>
              <a:cxnLst/>
              <a:rect l="l" t="t" r="r" b="b"/>
              <a:pathLst>
                <a:path w="906" h="831" extrusionOk="0">
                  <a:moveTo>
                    <a:pt x="544" y="0"/>
                  </a:moveTo>
                  <a:cubicBezTo>
                    <a:pt x="469" y="0"/>
                    <a:pt x="391" y="45"/>
                    <a:pt x="310" y="119"/>
                  </a:cubicBezTo>
                  <a:cubicBezTo>
                    <a:pt x="271" y="159"/>
                    <a:pt x="234" y="174"/>
                    <a:pt x="199" y="174"/>
                  </a:cubicBezTo>
                  <a:cubicBezTo>
                    <a:pt x="148" y="174"/>
                    <a:pt x="102" y="143"/>
                    <a:pt x="60" y="108"/>
                  </a:cubicBezTo>
                  <a:cubicBezTo>
                    <a:pt x="36" y="155"/>
                    <a:pt x="24" y="203"/>
                    <a:pt x="12" y="250"/>
                  </a:cubicBezTo>
                  <a:cubicBezTo>
                    <a:pt x="1" y="310"/>
                    <a:pt x="1" y="358"/>
                    <a:pt x="24" y="417"/>
                  </a:cubicBezTo>
                  <a:cubicBezTo>
                    <a:pt x="120" y="620"/>
                    <a:pt x="191" y="786"/>
                    <a:pt x="417" y="810"/>
                  </a:cubicBezTo>
                  <a:cubicBezTo>
                    <a:pt x="458" y="820"/>
                    <a:pt x="501" y="830"/>
                    <a:pt x="542" y="830"/>
                  </a:cubicBezTo>
                  <a:cubicBezTo>
                    <a:pt x="597" y="830"/>
                    <a:pt x="650" y="812"/>
                    <a:pt x="691" y="751"/>
                  </a:cubicBezTo>
                  <a:cubicBezTo>
                    <a:pt x="905" y="584"/>
                    <a:pt x="905" y="393"/>
                    <a:pt x="774" y="167"/>
                  </a:cubicBezTo>
                  <a:cubicBezTo>
                    <a:pt x="701" y="50"/>
                    <a:pt x="624" y="0"/>
                    <a:pt x="5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4"/>
            <p:cNvSpPr/>
            <p:nvPr/>
          </p:nvSpPr>
          <p:spPr>
            <a:xfrm>
              <a:off x="152256" y="2923023"/>
              <a:ext cx="38345" cy="25721"/>
            </a:xfrm>
            <a:custGeom>
              <a:avLst/>
              <a:gdLst/>
              <a:ahLst/>
              <a:cxnLst/>
              <a:rect l="l" t="t" r="r" b="b"/>
              <a:pathLst>
                <a:path w="1215" h="815" extrusionOk="0">
                  <a:moveTo>
                    <a:pt x="634" y="1"/>
                  </a:moveTo>
                  <a:cubicBezTo>
                    <a:pt x="570" y="1"/>
                    <a:pt x="505" y="9"/>
                    <a:pt x="441" y="52"/>
                  </a:cubicBezTo>
                  <a:lnTo>
                    <a:pt x="0" y="326"/>
                  </a:lnTo>
                  <a:lnTo>
                    <a:pt x="0" y="445"/>
                  </a:lnTo>
                  <a:cubicBezTo>
                    <a:pt x="143" y="588"/>
                    <a:pt x="310" y="695"/>
                    <a:pt x="524" y="802"/>
                  </a:cubicBezTo>
                  <a:cubicBezTo>
                    <a:pt x="786" y="683"/>
                    <a:pt x="1215" y="814"/>
                    <a:pt x="1120" y="207"/>
                  </a:cubicBezTo>
                  <a:cubicBezTo>
                    <a:pt x="1024" y="64"/>
                    <a:pt x="905" y="5"/>
                    <a:pt x="762" y="5"/>
                  </a:cubicBezTo>
                  <a:cubicBezTo>
                    <a:pt x="720" y="5"/>
                    <a:pt x="677" y="1"/>
                    <a:pt x="6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4"/>
            <p:cNvSpPr/>
            <p:nvPr/>
          </p:nvSpPr>
          <p:spPr>
            <a:xfrm>
              <a:off x="54549" y="3158454"/>
              <a:ext cx="24080" cy="32254"/>
            </a:xfrm>
            <a:custGeom>
              <a:avLst/>
              <a:gdLst/>
              <a:ahLst/>
              <a:cxnLst/>
              <a:rect l="l" t="t" r="r" b="b"/>
              <a:pathLst>
                <a:path w="763" h="1022" extrusionOk="0">
                  <a:moveTo>
                    <a:pt x="169" y="0"/>
                  </a:moveTo>
                  <a:cubicBezTo>
                    <a:pt x="103" y="0"/>
                    <a:pt x="48" y="52"/>
                    <a:pt x="1" y="153"/>
                  </a:cubicBezTo>
                  <a:cubicBezTo>
                    <a:pt x="144" y="439"/>
                    <a:pt x="25" y="903"/>
                    <a:pt x="429" y="1022"/>
                  </a:cubicBezTo>
                  <a:cubicBezTo>
                    <a:pt x="501" y="903"/>
                    <a:pt x="715" y="974"/>
                    <a:pt x="763" y="784"/>
                  </a:cubicBezTo>
                  <a:cubicBezTo>
                    <a:pt x="763" y="736"/>
                    <a:pt x="763" y="700"/>
                    <a:pt x="739" y="677"/>
                  </a:cubicBezTo>
                  <a:cubicBezTo>
                    <a:pt x="608" y="486"/>
                    <a:pt x="525" y="260"/>
                    <a:pt x="346" y="93"/>
                  </a:cubicBezTo>
                  <a:cubicBezTo>
                    <a:pt x="279" y="31"/>
                    <a:pt x="220" y="0"/>
                    <a:pt x="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4"/>
            <p:cNvSpPr/>
            <p:nvPr/>
          </p:nvSpPr>
          <p:spPr>
            <a:xfrm>
              <a:off x="51172" y="3133207"/>
              <a:ext cx="27457" cy="46614"/>
            </a:xfrm>
            <a:custGeom>
              <a:avLst/>
              <a:gdLst/>
              <a:ahLst/>
              <a:cxnLst/>
              <a:rect l="l" t="t" r="r" b="b"/>
              <a:pathLst>
                <a:path w="870" h="1477" extrusionOk="0">
                  <a:moveTo>
                    <a:pt x="239" y="0"/>
                  </a:moveTo>
                  <a:lnTo>
                    <a:pt x="239" y="0"/>
                  </a:lnTo>
                  <a:cubicBezTo>
                    <a:pt x="250" y="386"/>
                    <a:pt x="413" y="717"/>
                    <a:pt x="58" y="717"/>
                  </a:cubicBezTo>
                  <a:cubicBezTo>
                    <a:pt x="40" y="717"/>
                    <a:pt x="21" y="716"/>
                    <a:pt x="1" y="715"/>
                  </a:cubicBezTo>
                  <a:lnTo>
                    <a:pt x="1" y="715"/>
                  </a:lnTo>
                  <a:cubicBezTo>
                    <a:pt x="25" y="786"/>
                    <a:pt x="72" y="881"/>
                    <a:pt x="108" y="953"/>
                  </a:cubicBezTo>
                  <a:cubicBezTo>
                    <a:pt x="156" y="937"/>
                    <a:pt x="199" y="930"/>
                    <a:pt x="238" y="930"/>
                  </a:cubicBezTo>
                  <a:cubicBezTo>
                    <a:pt x="550" y="930"/>
                    <a:pt x="616" y="1382"/>
                    <a:pt x="870" y="1477"/>
                  </a:cubicBezTo>
                  <a:cubicBezTo>
                    <a:pt x="822" y="953"/>
                    <a:pt x="548" y="548"/>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4"/>
            <p:cNvSpPr/>
            <p:nvPr/>
          </p:nvSpPr>
          <p:spPr>
            <a:xfrm>
              <a:off x="92515" y="2966007"/>
              <a:ext cx="21082" cy="30455"/>
            </a:xfrm>
            <a:custGeom>
              <a:avLst/>
              <a:gdLst/>
              <a:ahLst/>
              <a:cxnLst/>
              <a:rect l="l" t="t" r="r" b="b"/>
              <a:pathLst>
                <a:path w="668" h="965" extrusionOk="0">
                  <a:moveTo>
                    <a:pt x="465" y="0"/>
                  </a:moveTo>
                  <a:cubicBezTo>
                    <a:pt x="405" y="12"/>
                    <a:pt x="358" y="36"/>
                    <a:pt x="334" y="71"/>
                  </a:cubicBezTo>
                  <a:cubicBezTo>
                    <a:pt x="298" y="119"/>
                    <a:pt x="250" y="179"/>
                    <a:pt x="227" y="226"/>
                  </a:cubicBezTo>
                  <a:cubicBezTo>
                    <a:pt x="227" y="333"/>
                    <a:pt x="536" y="393"/>
                    <a:pt x="274" y="524"/>
                  </a:cubicBezTo>
                  <a:cubicBezTo>
                    <a:pt x="0" y="655"/>
                    <a:pt x="60" y="786"/>
                    <a:pt x="215" y="964"/>
                  </a:cubicBezTo>
                  <a:cubicBezTo>
                    <a:pt x="250" y="929"/>
                    <a:pt x="286" y="881"/>
                    <a:pt x="334" y="822"/>
                  </a:cubicBezTo>
                  <a:cubicBezTo>
                    <a:pt x="345" y="822"/>
                    <a:pt x="356" y="822"/>
                    <a:pt x="367" y="822"/>
                  </a:cubicBezTo>
                  <a:cubicBezTo>
                    <a:pt x="590" y="822"/>
                    <a:pt x="650" y="703"/>
                    <a:pt x="548" y="452"/>
                  </a:cubicBezTo>
                  <a:cubicBezTo>
                    <a:pt x="596" y="369"/>
                    <a:pt x="631" y="286"/>
                    <a:pt x="667" y="202"/>
                  </a:cubicBezTo>
                  <a:cubicBezTo>
                    <a:pt x="655" y="71"/>
                    <a:pt x="572" y="12"/>
                    <a:pt x="4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4"/>
            <p:cNvSpPr/>
            <p:nvPr/>
          </p:nvSpPr>
          <p:spPr>
            <a:xfrm>
              <a:off x="277262" y="3017101"/>
              <a:ext cx="21555" cy="18810"/>
            </a:xfrm>
            <a:custGeom>
              <a:avLst/>
              <a:gdLst/>
              <a:ahLst/>
              <a:cxnLst/>
              <a:rect l="l" t="t" r="r" b="b"/>
              <a:pathLst>
                <a:path w="683" h="596" extrusionOk="0">
                  <a:moveTo>
                    <a:pt x="308" y="0"/>
                  </a:moveTo>
                  <a:cubicBezTo>
                    <a:pt x="195" y="0"/>
                    <a:pt x="98" y="68"/>
                    <a:pt x="40" y="262"/>
                  </a:cubicBezTo>
                  <a:cubicBezTo>
                    <a:pt x="1" y="403"/>
                    <a:pt x="23" y="442"/>
                    <a:pt x="70" y="442"/>
                  </a:cubicBezTo>
                  <a:cubicBezTo>
                    <a:pt x="130" y="442"/>
                    <a:pt x="230" y="378"/>
                    <a:pt x="293" y="378"/>
                  </a:cubicBezTo>
                  <a:cubicBezTo>
                    <a:pt x="331" y="378"/>
                    <a:pt x="356" y="401"/>
                    <a:pt x="350" y="477"/>
                  </a:cubicBezTo>
                  <a:cubicBezTo>
                    <a:pt x="338" y="524"/>
                    <a:pt x="350" y="560"/>
                    <a:pt x="373" y="596"/>
                  </a:cubicBezTo>
                  <a:lnTo>
                    <a:pt x="445" y="596"/>
                  </a:lnTo>
                  <a:cubicBezTo>
                    <a:pt x="611" y="477"/>
                    <a:pt x="683" y="334"/>
                    <a:pt x="611" y="107"/>
                  </a:cubicBezTo>
                  <a:cubicBezTo>
                    <a:pt x="508" y="48"/>
                    <a:pt x="403" y="0"/>
                    <a:pt x="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4"/>
            <p:cNvSpPr/>
            <p:nvPr/>
          </p:nvSpPr>
          <p:spPr>
            <a:xfrm>
              <a:off x="54549" y="3006560"/>
              <a:ext cx="18463" cy="21966"/>
            </a:xfrm>
            <a:custGeom>
              <a:avLst/>
              <a:gdLst/>
              <a:ahLst/>
              <a:cxnLst/>
              <a:rect l="l" t="t" r="r" b="b"/>
              <a:pathLst>
                <a:path w="585" h="696" extrusionOk="0">
                  <a:moveTo>
                    <a:pt x="322" y="1"/>
                  </a:moveTo>
                  <a:cubicBezTo>
                    <a:pt x="144" y="96"/>
                    <a:pt x="72" y="299"/>
                    <a:pt x="1" y="489"/>
                  </a:cubicBezTo>
                  <a:cubicBezTo>
                    <a:pt x="127" y="616"/>
                    <a:pt x="282" y="695"/>
                    <a:pt x="465" y="695"/>
                  </a:cubicBezTo>
                  <a:cubicBezTo>
                    <a:pt x="488" y="695"/>
                    <a:pt x="512" y="694"/>
                    <a:pt x="537" y="691"/>
                  </a:cubicBezTo>
                  <a:cubicBezTo>
                    <a:pt x="560" y="632"/>
                    <a:pt x="584" y="572"/>
                    <a:pt x="572" y="537"/>
                  </a:cubicBezTo>
                  <a:cubicBezTo>
                    <a:pt x="537" y="322"/>
                    <a:pt x="501" y="120"/>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4"/>
            <p:cNvSpPr/>
            <p:nvPr/>
          </p:nvSpPr>
          <p:spPr>
            <a:xfrm>
              <a:off x="64711" y="3000564"/>
              <a:ext cx="19567" cy="23702"/>
            </a:xfrm>
            <a:custGeom>
              <a:avLst/>
              <a:gdLst/>
              <a:ahLst/>
              <a:cxnLst/>
              <a:rect l="l" t="t" r="r" b="b"/>
              <a:pathLst>
                <a:path w="620" h="751" extrusionOk="0">
                  <a:moveTo>
                    <a:pt x="143" y="0"/>
                  </a:moveTo>
                  <a:cubicBezTo>
                    <a:pt x="96" y="48"/>
                    <a:pt x="48" y="108"/>
                    <a:pt x="0" y="167"/>
                  </a:cubicBezTo>
                  <a:cubicBezTo>
                    <a:pt x="48" y="381"/>
                    <a:pt x="60" y="584"/>
                    <a:pt x="215" y="750"/>
                  </a:cubicBezTo>
                  <a:cubicBezTo>
                    <a:pt x="238" y="750"/>
                    <a:pt x="262" y="739"/>
                    <a:pt x="286" y="739"/>
                  </a:cubicBezTo>
                  <a:cubicBezTo>
                    <a:pt x="393" y="667"/>
                    <a:pt x="512" y="620"/>
                    <a:pt x="584" y="500"/>
                  </a:cubicBezTo>
                  <a:cubicBezTo>
                    <a:pt x="619" y="405"/>
                    <a:pt x="619" y="334"/>
                    <a:pt x="560" y="262"/>
                  </a:cubicBezTo>
                  <a:cubicBezTo>
                    <a:pt x="543" y="264"/>
                    <a:pt x="526" y="265"/>
                    <a:pt x="510" y="265"/>
                  </a:cubicBezTo>
                  <a:cubicBezTo>
                    <a:pt x="337" y="265"/>
                    <a:pt x="230" y="153"/>
                    <a:pt x="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4"/>
            <p:cNvSpPr/>
            <p:nvPr/>
          </p:nvSpPr>
          <p:spPr>
            <a:xfrm>
              <a:off x="105675" y="2953415"/>
              <a:ext cx="18810" cy="19757"/>
            </a:xfrm>
            <a:custGeom>
              <a:avLst/>
              <a:gdLst/>
              <a:ahLst/>
              <a:cxnLst/>
              <a:rect l="l" t="t" r="r" b="b"/>
              <a:pathLst>
                <a:path w="596" h="626" extrusionOk="0">
                  <a:moveTo>
                    <a:pt x="446" y="1"/>
                  </a:moveTo>
                  <a:cubicBezTo>
                    <a:pt x="394" y="1"/>
                    <a:pt x="364" y="51"/>
                    <a:pt x="333" y="101"/>
                  </a:cubicBezTo>
                  <a:cubicBezTo>
                    <a:pt x="250" y="268"/>
                    <a:pt x="12" y="232"/>
                    <a:pt x="0" y="459"/>
                  </a:cubicBezTo>
                  <a:cubicBezTo>
                    <a:pt x="72" y="518"/>
                    <a:pt x="167" y="566"/>
                    <a:pt x="250" y="625"/>
                  </a:cubicBezTo>
                  <a:cubicBezTo>
                    <a:pt x="333" y="578"/>
                    <a:pt x="381" y="530"/>
                    <a:pt x="476" y="482"/>
                  </a:cubicBezTo>
                  <a:cubicBezTo>
                    <a:pt x="498" y="499"/>
                    <a:pt x="515" y="508"/>
                    <a:pt x="532" y="508"/>
                  </a:cubicBezTo>
                  <a:cubicBezTo>
                    <a:pt x="551" y="508"/>
                    <a:pt x="570" y="496"/>
                    <a:pt x="595" y="470"/>
                  </a:cubicBezTo>
                  <a:lnTo>
                    <a:pt x="595" y="351"/>
                  </a:lnTo>
                  <a:cubicBezTo>
                    <a:pt x="548" y="256"/>
                    <a:pt x="524" y="125"/>
                    <a:pt x="476" y="6"/>
                  </a:cubicBezTo>
                  <a:cubicBezTo>
                    <a:pt x="465" y="2"/>
                    <a:pt x="455" y="1"/>
                    <a:pt x="4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4"/>
            <p:cNvSpPr/>
            <p:nvPr/>
          </p:nvSpPr>
          <p:spPr>
            <a:xfrm>
              <a:off x="176683" y="2915638"/>
              <a:ext cx="17674" cy="13287"/>
            </a:xfrm>
            <a:custGeom>
              <a:avLst/>
              <a:gdLst/>
              <a:ahLst/>
              <a:cxnLst/>
              <a:rect l="l" t="t" r="r" b="b"/>
              <a:pathLst>
                <a:path w="560" h="421" extrusionOk="0">
                  <a:moveTo>
                    <a:pt x="560" y="1"/>
                  </a:moveTo>
                  <a:cubicBezTo>
                    <a:pt x="465" y="1"/>
                    <a:pt x="334" y="12"/>
                    <a:pt x="227" y="36"/>
                  </a:cubicBezTo>
                  <a:cubicBezTo>
                    <a:pt x="131" y="120"/>
                    <a:pt x="36" y="167"/>
                    <a:pt x="0" y="286"/>
                  </a:cubicBezTo>
                  <a:cubicBezTo>
                    <a:pt x="50" y="403"/>
                    <a:pt x="130" y="421"/>
                    <a:pt x="213" y="421"/>
                  </a:cubicBezTo>
                  <a:cubicBezTo>
                    <a:pt x="249" y="421"/>
                    <a:pt x="286" y="417"/>
                    <a:pt x="322" y="417"/>
                  </a:cubicBezTo>
                  <a:cubicBezTo>
                    <a:pt x="405" y="274"/>
                    <a:pt x="489" y="143"/>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4"/>
            <p:cNvSpPr/>
            <p:nvPr/>
          </p:nvSpPr>
          <p:spPr>
            <a:xfrm>
              <a:off x="60956" y="3000185"/>
              <a:ext cx="54504" cy="86506"/>
            </a:xfrm>
            <a:custGeom>
              <a:avLst/>
              <a:gdLst/>
              <a:ahLst/>
              <a:cxnLst/>
              <a:rect l="l" t="t" r="r" b="b"/>
              <a:pathLst>
                <a:path w="1727" h="2741" extrusionOk="0">
                  <a:moveTo>
                    <a:pt x="1239" y="0"/>
                  </a:moveTo>
                  <a:cubicBezTo>
                    <a:pt x="1151" y="218"/>
                    <a:pt x="1026" y="309"/>
                    <a:pt x="867" y="309"/>
                  </a:cubicBezTo>
                  <a:cubicBezTo>
                    <a:pt x="809" y="309"/>
                    <a:pt x="746" y="297"/>
                    <a:pt x="679" y="274"/>
                  </a:cubicBezTo>
                  <a:cubicBezTo>
                    <a:pt x="655" y="358"/>
                    <a:pt x="655" y="441"/>
                    <a:pt x="655" y="524"/>
                  </a:cubicBezTo>
                  <a:cubicBezTo>
                    <a:pt x="560" y="608"/>
                    <a:pt x="405" y="643"/>
                    <a:pt x="334" y="774"/>
                  </a:cubicBezTo>
                  <a:lnTo>
                    <a:pt x="334" y="893"/>
                  </a:lnTo>
                  <a:cubicBezTo>
                    <a:pt x="500" y="1167"/>
                    <a:pt x="655" y="1441"/>
                    <a:pt x="203" y="1548"/>
                  </a:cubicBezTo>
                  <a:cubicBezTo>
                    <a:pt x="119" y="1584"/>
                    <a:pt x="48" y="1644"/>
                    <a:pt x="96" y="1727"/>
                  </a:cubicBezTo>
                  <a:cubicBezTo>
                    <a:pt x="274" y="2072"/>
                    <a:pt x="0" y="2370"/>
                    <a:pt x="24" y="2679"/>
                  </a:cubicBezTo>
                  <a:cubicBezTo>
                    <a:pt x="82" y="2722"/>
                    <a:pt x="135" y="2741"/>
                    <a:pt x="185" y="2741"/>
                  </a:cubicBezTo>
                  <a:cubicBezTo>
                    <a:pt x="287" y="2741"/>
                    <a:pt x="372" y="2661"/>
                    <a:pt x="453" y="2548"/>
                  </a:cubicBezTo>
                  <a:cubicBezTo>
                    <a:pt x="496" y="2495"/>
                    <a:pt x="539" y="2474"/>
                    <a:pt x="583" y="2474"/>
                  </a:cubicBezTo>
                  <a:cubicBezTo>
                    <a:pt x="719" y="2474"/>
                    <a:pt x="859" y="2672"/>
                    <a:pt x="999" y="2672"/>
                  </a:cubicBezTo>
                  <a:cubicBezTo>
                    <a:pt x="1063" y="2672"/>
                    <a:pt x="1127" y="2632"/>
                    <a:pt x="1191" y="2513"/>
                  </a:cubicBezTo>
                  <a:cubicBezTo>
                    <a:pt x="1036" y="2429"/>
                    <a:pt x="810" y="2513"/>
                    <a:pt x="738" y="2275"/>
                  </a:cubicBezTo>
                  <a:cubicBezTo>
                    <a:pt x="643" y="1977"/>
                    <a:pt x="1000" y="2156"/>
                    <a:pt x="1012" y="1953"/>
                  </a:cubicBezTo>
                  <a:cubicBezTo>
                    <a:pt x="1036" y="1846"/>
                    <a:pt x="1096" y="1763"/>
                    <a:pt x="1119" y="1667"/>
                  </a:cubicBezTo>
                  <a:cubicBezTo>
                    <a:pt x="1119" y="1548"/>
                    <a:pt x="1060" y="1477"/>
                    <a:pt x="1000" y="1405"/>
                  </a:cubicBezTo>
                  <a:lnTo>
                    <a:pt x="1000" y="1286"/>
                  </a:lnTo>
                  <a:cubicBezTo>
                    <a:pt x="1053" y="1128"/>
                    <a:pt x="1116" y="1007"/>
                    <a:pt x="1271" y="1007"/>
                  </a:cubicBezTo>
                  <a:cubicBezTo>
                    <a:pt x="1290" y="1007"/>
                    <a:pt x="1311" y="1009"/>
                    <a:pt x="1334" y="1013"/>
                  </a:cubicBezTo>
                  <a:cubicBezTo>
                    <a:pt x="1405" y="977"/>
                    <a:pt x="1477" y="941"/>
                    <a:pt x="1548" y="893"/>
                  </a:cubicBezTo>
                  <a:cubicBezTo>
                    <a:pt x="1727" y="739"/>
                    <a:pt x="1596" y="560"/>
                    <a:pt x="1572" y="381"/>
                  </a:cubicBezTo>
                  <a:cubicBezTo>
                    <a:pt x="1465" y="262"/>
                    <a:pt x="1346" y="120"/>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4"/>
            <p:cNvSpPr/>
            <p:nvPr/>
          </p:nvSpPr>
          <p:spPr>
            <a:xfrm>
              <a:off x="122938" y="3040770"/>
              <a:ext cx="65424" cy="47372"/>
            </a:xfrm>
            <a:custGeom>
              <a:avLst/>
              <a:gdLst/>
              <a:ahLst/>
              <a:cxnLst/>
              <a:rect l="l" t="t" r="r" b="b"/>
              <a:pathLst>
                <a:path w="2073" h="1501" extrusionOk="0">
                  <a:moveTo>
                    <a:pt x="1596" y="0"/>
                  </a:moveTo>
                  <a:cubicBezTo>
                    <a:pt x="1406" y="0"/>
                    <a:pt x="1406" y="108"/>
                    <a:pt x="1477" y="250"/>
                  </a:cubicBezTo>
                  <a:cubicBezTo>
                    <a:pt x="1370" y="477"/>
                    <a:pt x="1191" y="500"/>
                    <a:pt x="989" y="560"/>
                  </a:cubicBezTo>
                  <a:cubicBezTo>
                    <a:pt x="938" y="575"/>
                    <a:pt x="885" y="581"/>
                    <a:pt x="831" y="581"/>
                  </a:cubicBezTo>
                  <a:cubicBezTo>
                    <a:pt x="691" y="581"/>
                    <a:pt x="545" y="543"/>
                    <a:pt x="404" y="543"/>
                  </a:cubicBezTo>
                  <a:cubicBezTo>
                    <a:pt x="260" y="543"/>
                    <a:pt x="122" y="582"/>
                    <a:pt x="1" y="739"/>
                  </a:cubicBezTo>
                  <a:cubicBezTo>
                    <a:pt x="81" y="831"/>
                    <a:pt x="161" y="853"/>
                    <a:pt x="243" y="853"/>
                  </a:cubicBezTo>
                  <a:cubicBezTo>
                    <a:pt x="319" y="853"/>
                    <a:pt x="397" y="834"/>
                    <a:pt x="477" y="834"/>
                  </a:cubicBezTo>
                  <a:cubicBezTo>
                    <a:pt x="486" y="833"/>
                    <a:pt x="494" y="833"/>
                    <a:pt x="503" y="833"/>
                  </a:cubicBezTo>
                  <a:cubicBezTo>
                    <a:pt x="675" y="833"/>
                    <a:pt x="743" y="950"/>
                    <a:pt x="584" y="1131"/>
                  </a:cubicBezTo>
                  <a:cubicBezTo>
                    <a:pt x="513" y="1215"/>
                    <a:pt x="453" y="1298"/>
                    <a:pt x="453" y="1429"/>
                  </a:cubicBezTo>
                  <a:cubicBezTo>
                    <a:pt x="453" y="1453"/>
                    <a:pt x="465" y="1477"/>
                    <a:pt x="477" y="1501"/>
                  </a:cubicBezTo>
                  <a:cubicBezTo>
                    <a:pt x="691" y="1501"/>
                    <a:pt x="882" y="1441"/>
                    <a:pt x="1037" y="1251"/>
                  </a:cubicBezTo>
                  <a:cubicBezTo>
                    <a:pt x="1180" y="1060"/>
                    <a:pt x="1465" y="1120"/>
                    <a:pt x="1584" y="858"/>
                  </a:cubicBezTo>
                  <a:lnTo>
                    <a:pt x="1703" y="858"/>
                  </a:lnTo>
                  <a:cubicBezTo>
                    <a:pt x="1811" y="727"/>
                    <a:pt x="1930" y="608"/>
                    <a:pt x="2037" y="500"/>
                  </a:cubicBezTo>
                  <a:cubicBezTo>
                    <a:pt x="2072" y="131"/>
                    <a:pt x="1715" y="191"/>
                    <a:pt x="1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4"/>
            <p:cNvSpPr/>
            <p:nvPr/>
          </p:nvSpPr>
          <p:spPr>
            <a:xfrm>
              <a:off x="201110" y="2972760"/>
              <a:ext cx="47372" cy="41880"/>
            </a:xfrm>
            <a:custGeom>
              <a:avLst/>
              <a:gdLst/>
              <a:ahLst/>
              <a:cxnLst/>
              <a:rect l="l" t="t" r="r" b="b"/>
              <a:pathLst>
                <a:path w="1501" h="1327" extrusionOk="0">
                  <a:moveTo>
                    <a:pt x="655" y="0"/>
                  </a:moveTo>
                  <a:cubicBezTo>
                    <a:pt x="369" y="60"/>
                    <a:pt x="119" y="179"/>
                    <a:pt x="0" y="500"/>
                  </a:cubicBezTo>
                  <a:cubicBezTo>
                    <a:pt x="64" y="737"/>
                    <a:pt x="134" y="966"/>
                    <a:pt x="328" y="966"/>
                  </a:cubicBezTo>
                  <a:cubicBezTo>
                    <a:pt x="389" y="966"/>
                    <a:pt x="461" y="944"/>
                    <a:pt x="548" y="893"/>
                  </a:cubicBezTo>
                  <a:cubicBezTo>
                    <a:pt x="574" y="860"/>
                    <a:pt x="594" y="835"/>
                    <a:pt x="613" y="835"/>
                  </a:cubicBezTo>
                  <a:cubicBezTo>
                    <a:pt x="629" y="835"/>
                    <a:pt x="646" y="851"/>
                    <a:pt x="667" y="893"/>
                  </a:cubicBezTo>
                  <a:cubicBezTo>
                    <a:pt x="760" y="1184"/>
                    <a:pt x="822" y="1327"/>
                    <a:pt x="928" y="1327"/>
                  </a:cubicBezTo>
                  <a:cubicBezTo>
                    <a:pt x="1040" y="1327"/>
                    <a:pt x="1202" y="1169"/>
                    <a:pt x="1500" y="858"/>
                  </a:cubicBezTo>
                  <a:cubicBezTo>
                    <a:pt x="1274" y="774"/>
                    <a:pt x="1036" y="715"/>
                    <a:pt x="1000" y="381"/>
                  </a:cubicBezTo>
                  <a:cubicBezTo>
                    <a:pt x="1024" y="84"/>
                    <a:pt x="834" y="60"/>
                    <a:pt x="6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4"/>
            <p:cNvSpPr/>
            <p:nvPr/>
          </p:nvSpPr>
          <p:spPr>
            <a:xfrm>
              <a:off x="134204" y="3138162"/>
              <a:ext cx="53021" cy="30014"/>
            </a:xfrm>
            <a:custGeom>
              <a:avLst/>
              <a:gdLst/>
              <a:ahLst/>
              <a:cxnLst/>
              <a:rect l="l" t="t" r="r" b="b"/>
              <a:pathLst>
                <a:path w="1680" h="951" extrusionOk="0">
                  <a:moveTo>
                    <a:pt x="1355" y="1"/>
                  </a:moveTo>
                  <a:cubicBezTo>
                    <a:pt x="841" y="1"/>
                    <a:pt x="265" y="380"/>
                    <a:pt x="1" y="927"/>
                  </a:cubicBezTo>
                  <a:cubicBezTo>
                    <a:pt x="72" y="927"/>
                    <a:pt x="156" y="951"/>
                    <a:pt x="227" y="951"/>
                  </a:cubicBezTo>
                  <a:cubicBezTo>
                    <a:pt x="547" y="873"/>
                    <a:pt x="795" y="551"/>
                    <a:pt x="1142" y="551"/>
                  </a:cubicBezTo>
                  <a:cubicBezTo>
                    <a:pt x="1170" y="551"/>
                    <a:pt x="1198" y="553"/>
                    <a:pt x="1227" y="558"/>
                  </a:cubicBezTo>
                  <a:cubicBezTo>
                    <a:pt x="1239" y="236"/>
                    <a:pt x="1596" y="296"/>
                    <a:pt x="1680" y="58"/>
                  </a:cubicBezTo>
                  <a:cubicBezTo>
                    <a:pt x="1577" y="19"/>
                    <a:pt x="1468" y="1"/>
                    <a:pt x="1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4"/>
            <p:cNvSpPr/>
            <p:nvPr/>
          </p:nvSpPr>
          <p:spPr>
            <a:xfrm>
              <a:off x="154497" y="3004446"/>
              <a:ext cx="37998" cy="32507"/>
            </a:xfrm>
            <a:custGeom>
              <a:avLst/>
              <a:gdLst/>
              <a:ahLst/>
              <a:cxnLst/>
              <a:rect l="l" t="t" r="r" b="b"/>
              <a:pathLst>
                <a:path w="1204" h="1030" extrusionOk="0">
                  <a:moveTo>
                    <a:pt x="1026" y="1"/>
                  </a:moveTo>
                  <a:cubicBezTo>
                    <a:pt x="801" y="1"/>
                    <a:pt x="571" y="79"/>
                    <a:pt x="358" y="139"/>
                  </a:cubicBezTo>
                  <a:cubicBezTo>
                    <a:pt x="275" y="258"/>
                    <a:pt x="132" y="282"/>
                    <a:pt x="49" y="377"/>
                  </a:cubicBezTo>
                  <a:cubicBezTo>
                    <a:pt x="37" y="377"/>
                    <a:pt x="37" y="389"/>
                    <a:pt x="13" y="425"/>
                  </a:cubicBezTo>
                  <a:cubicBezTo>
                    <a:pt x="1" y="449"/>
                    <a:pt x="13" y="485"/>
                    <a:pt x="49" y="508"/>
                  </a:cubicBezTo>
                  <a:cubicBezTo>
                    <a:pt x="310" y="568"/>
                    <a:pt x="180" y="854"/>
                    <a:pt x="251" y="1020"/>
                  </a:cubicBezTo>
                  <a:cubicBezTo>
                    <a:pt x="274" y="1027"/>
                    <a:pt x="294" y="1030"/>
                    <a:pt x="311" y="1030"/>
                  </a:cubicBezTo>
                  <a:cubicBezTo>
                    <a:pt x="452" y="1030"/>
                    <a:pt x="403" y="833"/>
                    <a:pt x="477" y="758"/>
                  </a:cubicBezTo>
                  <a:cubicBezTo>
                    <a:pt x="691" y="568"/>
                    <a:pt x="1108" y="723"/>
                    <a:pt x="1144" y="258"/>
                  </a:cubicBezTo>
                  <a:cubicBezTo>
                    <a:pt x="1203" y="163"/>
                    <a:pt x="1203" y="92"/>
                    <a:pt x="1144" y="8"/>
                  </a:cubicBezTo>
                  <a:cubicBezTo>
                    <a:pt x="1105" y="3"/>
                    <a:pt x="1065" y="1"/>
                    <a:pt x="1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4"/>
            <p:cNvSpPr/>
            <p:nvPr/>
          </p:nvSpPr>
          <p:spPr>
            <a:xfrm>
              <a:off x="221781" y="2962693"/>
              <a:ext cx="37904" cy="27394"/>
            </a:xfrm>
            <a:custGeom>
              <a:avLst/>
              <a:gdLst/>
              <a:ahLst/>
              <a:cxnLst/>
              <a:rect l="l" t="t" r="r" b="b"/>
              <a:pathLst>
                <a:path w="1201" h="868" extrusionOk="0">
                  <a:moveTo>
                    <a:pt x="170" y="1"/>
                  </a:moveTo>
                  <a:cubicBezTo>
                    <a:pt x="149" y="1"/>
                    <a:pt x="131" y="16"/>
                    <a:pt x="119" y="45"/>
                  </a:cubicBezTo>
                  <a:cubicBezTo>
                    <a:pt x="72" y="129"/>
                    <a:pt x="48" y="212"/>
                    <a:pt x="0" y="296"/>
                  </a:cubicBezTo>
                  <a:cubicBezTo>
                    <a:pt x="119" y="426"/>
                    <a:pt x="226" y="557"/>
                    <a:pt x="345" y="688"/>
                  </a:cubicBezTo>
                  <a:cubicBezTo>
                    <a:pt x="395" y="638"/>
                    <a:pt x="437" y="619"/>
                    <a:pt x="473" y="619"/>
                  </a:cubicBezTo>
                  <a:cubicBezTo>
                    <a:pt x="592" y="619"/>
                    <a:pt x="653" y="830"/>
                    <a:pt x="762" y="867"/>
                  </a:cubicBezTo>
                  <a:cubicBezTo>
                    <a:pt x="1201" y="155"/>
                    <a:pt x="842" y="68"/>
                    <a:pt x="401" y="68"/>
                  </a:cubicBezTo>
                  <a:cubicBezTo>
                    <a:pt x="363" y="68"/>
                    <a:pt x="325" y="68"/>
                    <a:pt x="286" y="69"/>
                  </a:cubicBezTo>
                  <a:cubicBezTo>
                    <a:pt x="262" y="69"/>
                    <a:pt x="250" y="57"/>
                    <a:pt x="238" y="45"/>
                  </a:cubicBezTo>
                  <a:cubicBezTo>
                    <a:pt x="214" y="16"/>
                    <a:pt x="191" y="1"/>
                    <a:pt x="1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4"/>
            <p:cNvSpPr/>
            <p:nvPr/>
          </p:nvSpPr>
          <p:spPr>
            <a:xfrm>
              <a:off x="127451" y="3086405"/>
              <a:ext cx="24838" cy="36673"/>
            </a:xfrm>
            <a:custGeom>
              <a:avLst/>
              <a:gdLst/>
              <a:ahLst/>
              <a:cxnLst/>
              <a:rect l="l" t="t" r="r" b="b"/>
              <a:pathLst>
                <a:path w="787" h="1162" extrusionOk="0">
                  <a:moveTo>
                    <a:pt x="227" y="1"/>
                  </a:moveTo>
                  <a:cubicBezTo>
                    <a:pt x="191" y="1"/>
                    <a:pt x="155" y="19"/>
                    <a:pt x="120" y="55"/>
                  </a:cubicBezTo>
                  <a:cubicBezTo>
                    <a:pt x="84" y="340"/>
                    <a:pt x="36" y="638"/>
                    <a:pt x="13" y="924"/>
                  </a:cubicBezTo>
                  <a:cubicBezTo>
                    <a:pt x="1" y="1019"/>
                    <a:pt x="36" y="1126"/>
                    <a:pt x="144" y="1162"/>
                  </a:cubicBezTo>
                  <a:cubicBezTo>
                    <a:pt x="191" y="1162"/>
                    <a:pt x="251" y="1114"/>
                    <a:pt x="298" y="1102"/>
                  </a:cubicBezTo>
                  <a:cubicBezTo>
                    <a:pt x="155" y="745"/>
                    <a:pt x="786" y="424"/>
                    <a:pt x="334" y="55"/>
                  </a:cubicBezTo>
                  <a:cubicBezTo>
                    <a:pt x="298" y="19"/>
                    <a:pt x="263" y="1"/>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4"/>
            <p:cNvSpPr/>
            <p:nvPr/>
          </p:nvSpPr>
          <p:spPr>
            <a:xfrm>
              <a:off x="42525" y="3080219"/>
              <a:ext cx="32349" cy="31592"/>
            </a:xfrm>
            <a:custGeom>
              <a:avLst/>
              <a:gdLst/>
              <a:ahLst/>
              <a:cxnLst/>
              <a:rect l="l" t="t" r="r" b="b"/>
              <a:pathLst>
                <a:path w="1025" h="1001" extrusionOk="0">
                  <a:moveTo>
                    <a:pt x="1025" y="1"/>
                  </a:moveTo>
                  <a:lnTo>
                    <a:pt x="1025" y="1"/>
                  </a:lnTo>
                  <a:cubicBezTo>
                    <a:pt x="882" y="48"/>
                    <a:pt x="739" y="84"/>
                    <a:pt x="584" y="131"/>
                  </a:cubicBezTo>
                  <a:cubicBezTo>
                    <a:pt x="572" y="310"/>
                    <a:pt x="489" y="441"/>
                    <a:pt x="322" y="501"/>
                  </a:cubicBezTo>
                  <a:lnTo>
                    <a:pt x="1" y="1001"/>
                  </a:lnTo>
                  <a:cubicBezTo>
                    <a:pt x="525" y="905"/>
                    <a:pt x="870" y="596"/>
                    <a:pt x="10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4"/>
            <p:cNvSpPr/>
            <p:nvPr/>
          </p:nvSpPr>
          <p:spPr>
            <a:xfrm>
              <a:off x="187949" y="2988540"/>
              <a:ext cx="30455" cy="26700"/>
            </a:xfrm>
            <a:custGeom>
              <a:avLst/>
              <a:gdLst/>
              <a:ahLst/>
              <a:cxnLst/>
              <a:rect l="l" t="t" r="r" b="b"/>
              <a:pathLst>
                <a:path w="965" h="846" extrusionOk="0">
                  <a:moveTo>
                    <a:pt x="417" y="0"/>
                  </a:moveTo>
                  <a:cubicBezTo>
                    <a:pt x="370" y="108"/>
                    <a:pt x="286" y="119"/>
                    <a:pt x="191" y="119"/>
                  </a:cubicBezTo>
                  <a:cubicBezTo>
                    <a:pt x="1" y="191"/>
                    <a:pt x="227" y="417"/>
                    <a:pt x="84" y="500"/>
                  </a:cubicBezTo>
                  <a:lnTo>
                    <a:pt x="84" y="762"/>
                  </a:lnTo>
                  <a:cubicBezTo>
                    <a:pt x="346" y="512"/>
                    <a:pt x="786" y="846"/>
                    <a:pt x="965" y="369"/>
                  </a:cubicBezTo>
                  <a:lnTo>
                    <a:pt x="965" y="369"/>
                  </a:lnTo>
                  <a:cubicBezTo>
                    <a:pt x="932" y="378"/>
                    <a:pt x="902" y="382"/>
                    <a:pt x="873" y="382"/>
                  </a:cubicBezTo>
                  <a:cubicBezTo>
                    <a:pt x="656" y="382"/>
                    <a:pt x="565" y="158"/>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4"/>
            <p:cNvSpPr/>
            <p:nvPr/>
          </p:nvSpPr>
          <p:spPr>
            <a:xfrm>
              <a:off x="29775" y="3120425"/>
              <a:ext cx="33832" cy="23702"/>
            </a:xfrm>
            <a:custGeom>
              <a:avLst/>
              <a:gdLst/>
              <a:ahLst/>
              <a:cxnLst/>
              <a:rect l="l" t="t" r="r" b="b"/>
              <a:pathLst>
                <a:path w="1072" h="751" extrusionOk="0">
                  <a:moveTo>
                    <a:pt x="393" y="0"/>
                  </a:moveTo>
                  <a:cubicBezTo>
                    <a:pt x="381" y="298"/>
                    <a:pt x="155" y="417"/>
                    <a:pt x="0" y="584"/>
                  </a:cubicBezTo>
                  <a:cubicBezTo>
                    <a:pt x="179" y="632"/>
                    <a:pt x="357" y="691"/>
                    <a:pt x="536" y="751"/>
                  </a:cubicBezTo>
                  <a:cubicBezTo>
                    <a:pt x="738" y="441"/>
                    <a:pt x="1072" y="108"/>
                    <a:pt x="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4"/>
            <p:cNvSpPr/>
            <p:nvPr/>
          </p:nvSpPr>
          <p:spPr>
            <a:xfrm>
              <a:off x="94030" y="3080219"/>
              <a:ext cx="30077" cy="22187"/>
            </a:xfrm>
            <a:custGeom>
              <a:avLst/>
              <a:gdLst/>
              <a:ahLst/>
              <a:cxnLst/>
              <a:rect l="l" t="t" r="r" b="b"/>
              <a:pathLst>
                <a:path w="953" h="703" extrusionOk="0">
                  <a:moveTo>
                    <a:pt x="607" y="1"/>
                  </a:moveTo>
                  <a:cubicBezTo>
                    <a:pt x="357" y="108"/>
                    <a:pt x="167" y="298"/>
                    <a:pt x="0" y="703"/>
                  </a:cubicBezTo>
                  <a:cubicBezTo>
                    <a:pt x="369" y="501"/>
                    <a:pt x="762" y="679"/>
                    <a:pt x="953" y="239"/>
                  </a:cubicBezTo>
                  <a:cubicBezTo>
                    <a:pt x="857" y="120"/>
                    <a:pt x="714" y="108"/>
                    <a:pt x="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4"/>
            <p:cNvSpPr/>
            <p:nvPr/>
          </p:nvSpPr>
          <p:spPr>
            <a:xfrm>
              <a:off x="211240" y="2920183"/>
              <a:ext cx="25216" cy="43963"/>
            </a:xfrm>
            <a:custGeom>
              <a:avLst/>
              <a:gdLst/>
              <a:ahLst/>
              <a:cxnLst/>
              <a:rect l="l" t="t" r="r" b="b"/>
              <a:pathLst>
                <a:path w="799" h="1393" extrusionOk="0">
                  <a:moveTo>
                    <a:pt x="226" y="0"/>
                  </a:moveTo>
                  <a:cubicBezTo>
                    <a:pt x="160" y="0"/>
                    <a:pt x="87" y="36"/>
                    <a:pt x="1" y="130"/>
                  </a:cubicBezTo>
                  <a:cubicBezTo>
                    <a:pt x="156" y="202"/>
                    <a:pt x="215" y="333"/>
                    <a:pt x="227" y="511"/>
                  </a:cubicBezTo>
                  <a:cubicBezTo>
                    <a:pt x="167" y="857"/>
                    <a:pt x="525" y="1047"/>
                    <a:pt x="453" y="1392"/>
                  </a:cubicBezTo>
                  <a:lnTo>
                    <a:pt x="572" y="1392"/>
                  </a:lnTo>
                  <a:cubicBezTo>
                    <a:pt x="798" y="1107"/>
                    <a:pt x="287" y="809"/>
                    <a:pt x="572" y="511"/>
                  </a:cubicBezTo>
                  <a:lnTo>
                    <a:pt x="572" y="261"/>
                  </a:lnTo>
                  <a:cubicBezTo>
                    <a:pt x="460" y="150"/>
                    <a:pt x="359" y="0"/>
                    <a:pt x="2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4"/>
            <p:cNvSpPr/>
            <p:nvPr/>
          </p:nvSpPr>
          <p:spPr>
            <a:xfrm>
              <a:off x="186813" y="3112914"/>
              <a:ext cx="24459" cy="27457"/>
            </a:xfrm>
            <a:custGeom>
              <a:avLst/>
              <a:gdLst/>
              <a:ahLst/>
              <a:cxnLst/>
              <a:rect l="l" t="t" r="r" b="b"/>
              <a:pathLst>
                <a:path w="775" h="870" extrusionOk="0">
                  <a:moveTo>
                    <a:pt x="60" y="0"/>
                  </a:moveTo>
                  <a:lnTo>
                    <a:pt x="60" y="0"/>
                  </a:lnTo>
                  <a:cubicBezTo>
                    <a:pt x="477" y="358"/>
                    <a:pt x="60" y="596"/>
                    <a:pt x="1" y="870"/>
                  </a:cubicBezTo>
                  <a:cubicBezTo>
                    <a:pt x="299" y="715"/>
                    <a:pt x="632" y="619"/>
                    <a:pt x="775" y="227"/>
                  </a:cubicBezTo>
                  <a:lnTo>
                    <a:pt x="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4"/>
            <p:cNvSpPr/>
            <p:nvPr/>
          </p:nvSpPr>
          <p:spPr>
            <a:xfrm>
              <a:off x="256338" y="2958843"/>
              <a:ext cx="18431" cy="33485"/>
            </a:xfrm>
            <a:custGeom>
              <a:avLst/>
              <a:gdLst/>
              <a:ahLst/>
              <a:cxnLst/>
              <a:rect l="l" t="t" r="r" b="b"/>
              <a:pathLst>
                <a:path w="584" h="1061" extrusionOk="0">
                  <a:moveTo>
                    <a:pt x="489" y="1"/>
                  </a:moveTo>
                  <a:lnTo>
                    <a:pt x="489" y="1"/>
                  </a:lnTo>
                  <a:cubicBezTo>
                    <a:pt x="84" y="298"/>
                    <a:pt x="167" y="679"/>
                    <a:pt x="1" y="1060"/>
                  </a:cubicBezTo>
                  <a:cubicBezTo>
                    <a:pt x="584" y="858"/>
                    <a:pt x="286" y="406"/>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4"/>
            <p:cNvSpPr/>
            <p:nvPr/>
          </p:nvSpPr>
          <p:spPr>
            <a:xfrm>
              <a:off x="113565" y="3075422"/>
              <a:ext cx="27836" cy="12340"/>
            </a:xfrm>
            <a:custGeom>
              <a:avLst/>
              <a:gdLst/>
              <a:ahLst/>
              <a:cxnLst/>
              <a:rect l="l" t="t" r="r" b="b"/>
              <a:pathLst>
                <a:path w="882" h="391" extrusionOk="0">
                  <a:moveTo>
                    <a:pt x="722" y="0"/>
                  </a:moveTo>
                  <a:cubicBezTo>
                    <a:pt x="481" y="0"/>
                    <a:pt x="244" y="129"/>
                    <a:pt x="0" y="129"/>
                  </a:cubicBezTo>
                  <a:cubicBezTo>
                    <a:pt x="60" y="295"/>
                    <a:pt x="167" y="391"/>
                    <a:pt x="334" y="391"/>
                  </a:cubicBezTo>
                  <a:cubicBezTo>
                    <a:pt x="369" y="331"/>
                    <a:pt x="405" y="301"/>
                    <a:pt x="441" y="301"/>
                  </a:cubicBezTo>
                  <a:cubicBezTo>
                    <a:pt x="476" y="301"/>
                    <a:pt x="512" y="331"/>
                    <a:pt x="548" y="391"/>
                  </a:cubicBezTo>
                  <a:lnTo>
                    <a:pt x="774" y="391"/>
                  </a:lnTo>
                  <a:cubicBezTo>
                    <a:pt x="810" y="272"/>
                    <a:pt x="845" y="129"/>
                    <a:pt x="881" y="22"/>
                  </a:cubicBezTo>
                  <a:cubicBezTo>
                    <a:pt x="828" y="7"/>
                    <a:pt x="775" y="0"/>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4"/>
            <p:cNvSpPr/>
            <p:nvPr/>
          </p:nvSpPr>
          <p:spPr>
            <a:xfrm>
              <a:off x="186813" y="3024139"/>
              <a:ext cx="20325" cy="20041"/>
            </a:xfrm>
            <a:custGeom>
              <a:avLst/>
              <a:gdLst/>
              <a:ahLst/>
              <a:cxnLst/>
              <a:rect l="l" t="t" r="r" b="b"/>
              <a:pathLst>
                <a:path w="644" h="635" extrusionOk="0">
                  <a:moveTo>
                    <a:pt x="489" y="1"/>
                  </a:moveTo>
                  <a:cubicBezTo>
                    <a:pt x="477" y="1"/>
                    <a:pt x="465" y="2"/>
                    <a:pt x="453" y="3"/>
                  </a:cubicBezTo>
                  <a:cubicBezTo>
                    <a:pt x="203" y="51"/>
                    <a:pt x="84" y="242"/>
                    <a:pt x="48" y="515"/>
                  </a:cubicBezTo>
                  <a:cubicBezTo>
                    <a:pt x="37" y="551"/>
                    <a:pt x="25" y="587"/>
                    <a:pt x="1" y="635"/>
                  </a:cubicBezTo>
                  <a:cubicBezTo>
                    <a:pt x="84" y="599"/>
                    <a:pt x="168" y="599"/>
                    <a:pt x="215" y="539"/>
                  </a:cubicBezTo>
                  <a:cubicBezTo>
                    <a:pt x="310" y="349"/>
                    <a:pt x="644" y="492"/>
                    <a:pt x="644" y="170"/>
                  </a:cubicBezTo>
                  <a:cubicBezTo>
                    <a:pt x="644" y="37"/>
                    <a:pt x="565" y="1"/>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4"/>
            <p:cNvSpPr/>
            <p:nvPr/>
          </p:nvSpPr>
          <p:spPr>
            <a:xfrm>
              <a:off x="162387" y="3073749"/>
              <a:ext cx="19599" cy="20419"/>
            </a:xfrm>
            <a:custGeom>
              <a:avLst/>
              <a:gdLst/>
              <a:ahLst/>
              <a:cxnLst/>
              <a:rect l="l" t="t" r="r" b="b"/>
              <a:pathLst>
                <a:path w="621" h="647" extrusionOk="0">
                  <a:moveTo>
                    <a:pt x="168" y="1"/>
                  </a:moveTo>
                  <a:cubicBezTo>
                    <a:pt x="81" y="1"/>
                    <a:pt x="58" y="62"/>
                    <a:pt x="1" y="206"/>
                  </a:cubicBezTo>
                  <a:cubicBezTo>
                    <a:pt x="108" y="456"/>
                    <a:pt x="394" y="396"/>
                    <a:pt x="513" y="646"/>
                  </a:cubicBezTo>
                  <a:cubicBezTo>
                    <a:pt x="620" y="384"/>
                    <a:pt x="513" y="229"/>
                    <a:pt x="453" y="75"/>
                  </a:cubicBezTo>
                  <a:cubicBezTo>
                    <a:pt x="312" y="27"/>
                    <a:pt x="226" y="1"/>
                    <a:pt x="1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4"/>
            <p:cNvSpPr/>
            <p:nvPr/>
          </p:nvSpPr>
          <p:spPr>
            <a:xfrm>
              <a:off x="106780" y="3012209"/>
              <a:ext cx="18841" cy="19094"/>
            </a:xfrm>
            <a:custGeom>
              <a:avLst/>
              <a:gdLst/>
              <a:ahLst/>
              <a:cxnLst/>
              <a:rect l="l" t="t" r="r" b="b"/>
              <a:pathLst>
                <a:path w="597" h="605" extrusionOk="0">
                  <a:moveTo>
                    <a:pt x="120" y="0"/>
                  </a:moveTo>
                  <a:lnTo>
                    <a:pt x="120" y="0"/>
                  </a:lnTo>
                  <a:cubicBezTo>
                    <a:pt x="1" y="179"/>
                    <a:pt x="156" y="334"/>
                    <a:pt x="96" y="512"/>
                  </a:cubicBezTo>
                  <a:cubicBezTo>
                    <a:pt x="132" y="581"/>
                    <a:pt x="170" y="605"/>
                    <a:pt x="209" y="605"/>
                  </a:cubicBezTo>
                  <a:cubicBezTo>
                    <a:pt x="284" y="605"/>
                    <a:pt x="363" y="516"/>
                    <a:pt x="441" y="501"/>
                  </a:cubicBezTo>
                  <a:cubicBezTo>
                    <a:pt x="596" y="131"/>
                    <a:pt x="203" y="179"/>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4"/>
            <p:cNvSpPr/>
            <p:nvPr/>
          </p:nvSpPr>
          <p:spPr>
            <a:xfrm>
              <a:off x="24505" y="3104204"/>
              <a:ext cx="16190" cy="13381"/>
            </a:xfrm>
            <a:custGeom>
              <a:avLst/>
              <a:gdLst/>
              <a:ahLst/>
              <a:cxnLst/>
              <a:rect l="l" t="t" r="r" b="b"/>
              <a:pathLst>
                <a:path w="513" h="424" extrusionOk="0">
                  <a:moveTo>
                    <a:pt x="432" y="0"/>
                  </a:moveTo>
                  <a:cubicBezTo>
                    <a:pt x="419" y="0"/>
                    <a:pt x="403" y="5"/>
                    <a:pt x="381" y="14"/>
                  </a:cubicBezTo>
                  <a:cubicBezTo>
                    <a:pt x="274" y="74"/>
                    <a:pt x="0" y="74"/>
                    <a:pt x="60" y="324"/>
                  </a:cubicBezTo>
                  <a:cubicBezTo>
                    <a:pt x="72" y="400"/>
                    <a:pt x="99" y="424"/>
                    <a:pt x="133" y="424"/>
                  </a:cubicBezTo>
                  <a:cubicBezTo>
                    <a:pt x="189" y="424"/>
                    <a:pt x="265" y="362"/>
                    <a:pt x="329" y="362"/>
                  </a:cubicBezTo>
                  <a:cubicBezTo>
                    <a:pt x="343" y="362"/>
                    <a:pt x="357" y="365"/>
                    <a:pt x="369" y="372"/>
                  </a:cubicBezTo>
                  <a:cubicBezTo>
                    <a:pt x="417" y="324"/>
                    <a:pt x="441" y="276"/>
                    <a:pt x="489" y="253"/>
                  </a:cubicBezTo>
                  <a:cubicBezTo>
                    <a:pt x="447" y="170"/>
                    <a:pt x="512" y="0"/>
                    <a:pt x="4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4"/>
            <p:cNvSpPr/>
            <p:nvPr/>
          </p:nvSpPr>
          <p:spPr>
            <a:xfrm>
              <a:off x="155633" y="3067816"/>
              <a:ext cx="21082" cy="12435"/>
            </a:xfrm>
            <a:custGeom>
              <a:avLst/>
              <a:gdLst/>
              <a:ahLst/>
              <a:cxnLst/>
              <a:rect l="l" t="t" r="r" b="b"/>
              <a:pathLst>
                <a:path w="668" h="394" extrusionOk="0">
                  <a:moveTo>
                    <a:pt x="548" y="1"/>
                  </a:moveTo>
                  <a:cubicBezTo>
                    <a:pt x="334" y="96"/>
                    <a:pt x="60" y="36"/>
                    <a:pt x="1" y="394"/>
                  </a:cubicBezTo>
                  <a:cubicBezTo>
                    <a:pt x="72" y="370"/>
                    <a:pt x="144" y="370"/>
                    <a:pt x="215" y="370"/>
                  </a:cubicBezTo>
                  <a:cubicBezTo>
                    <a:pt x="251" y="309"/>
                    <a:pt x="295" y="291"/>
                    <a:pt x="343" y="291"/>
                  </a:cubicBezTo>
                  <a:cubicBezTo>
                    <a:pt x="410" y="291"/>
                    <a:pt x="485" y="327"/>
                    <a:pt x="552" y="327"/>
                  </a:cubicBezTo>
                  <a:cubicBezTo>
                    <a:pt x="595" y="327"/>
                    <a:pt x="635" y="312"/>
                    <a:pt x="667" y="263"/>
                  </a:cubicBezTo>
                  <a:cubicBezTo>
                    <a:pt x="620" y="179"/>
                    <a:pt x="596" y="96"/>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4"/>
            <p:cNvSpPr/>
            <p:nvPr/>
          </p:nvSpPr>
          <p:spPr>
            <a:xfrm>
              <a:off x="172927" y="3040392"/>
              <a:ext cx="22187" cy="15812"/>
            </a:xfrm>
            <a:custGeom>
              <a:avLst/>
              <a:gdLst/>
              <a:ahLst/>
              <a:cxnLst/>
              <a:rect l="l" t="t" r="r" b="b"/>
              <a:pathLst>
                <a:path w="703" h="501" extrusionOk="0">
                  <a:moveTo>
                    <a:pt x="0" y="0"/>
                  </a:moveTo>
                  <a:lnTo>
                    <a:pt x="0" y="0"/>
                  </a:lnTo>
                  <a:cubicBezTo>
                    <a:pt x="143" y="155"/>
                    <a:pt x="298" y="334"/>
                    <a:pt x="441" y="501"/>
                  </a:cubicBezTo>
                  <a:cubicBezTo>
                    <a:pt x="548" y="489"/>
                    <a:pt x="703" y="489"/>
                    <a:pt x="679" y="370"/>
                  </a:cubicBezTo>
                  <a:cubicBezTo>
                    <a:pt x="679" y="274"/>
                    <a:pt x="536" y="203"/>
                    <a:pt x="441" y="131"/>
                  </a:cubicBez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4"/>
            <p:cNvSpPr/>
            <p:nvPr/>
          </p:nvSpPr>
          <p:spPr>
            <a:xfrm>
              <a:off x="156390" y="3027989"/>
              <a:ext cx="16948" cy="19567"/>
            </a:xfrm>
            <a:custGeom>
              <a:avLst/>
              <a:gdLst/>
              <a:ahLst/>
              <a:cxnLst/>
              <a:rect l="l" t="t" r="r" b="b"/>
              <a:pathLst>
                <a:path w="537" h="620" extrusionOk="0">
                  <a:moveTo>
                    <a:pt x="417" y="1"/>
                  </a:moveTo>
                  <a:cubicBezTo>
                    <a:pt x="346" y="84"/>
                    <a:pt x="274" y="167"/>
                    <a:pt x="191" y="251"/>
                  </a:cubicBezTo>
                  <a:cubicBezTo>
                    <a:pt x="0" y="584"/>
                    <a:pt x="334" y="524"/>
                    <a:pt x="417" y="620"/>
                  </a:cubicBezTo>
                  <a:cubicBezTo>
                    <a:pt x="429" y="524"/>
                    <a:pt x="441" y="429"/>
                    <a:pt x="536" y="370"/>
                  </a:cubicBezTo>
                  <a:cubicBezTo>
                    <a:pt x="489" y="251"/>
                    <a:pt x="465" y="120"/>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4"/>
            <p:cNvSpPr/>
            <p:nvPr/>
          </p:nvSpPr>
          <p:spPr>
            <a:xfrm>
              <a:off x="116184" y="3042632"/>
              <a:ext cx="15812" cy="13571"/>
            </a:xfrm>
            <a:custGeom>
              <a:avLst/>
              <a:gdLst/>
              <a:ahLst/>
              <a:cxnLst/>
              <a:rect l="l" t="t" r="r" b="b"/>
              <a:pathLst>
                <a:path w="501" h="430" extrusionOk="0">
                  <a:moveTo>
                    <a:pt x="501" y="1"/>
                  </a:moveTo>
                  <a:lnTo>
                    <a:pt x="501" y="1"/>
                  </a:lnTo>
                  <a:cubicBezTo>
                    <a:pt x="322" y="49"/>
                    <a:pt x="143" y="120"/>
                    <a:pt x="0" y="430"/>
                  </a:cubicBezTo>
                  <a:lnTo>
                    <a:pt x="0" y="430"/>
                  </a:lnTo>
                  <a:cubicBezTo>
                    <a:pt x="298" y="346"/>
                    <a:pt x="441" y="227"/>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4"/>
            <p:cNvSpPr/>
            <p:nvPr/>
          </p:nvSpPr>
          <p:spPr>
            <a:xfrm>
              <a:off x="139696" y="3027926"/>
              <a:ext cx="12592" cy="9689"/>
            </a:xfrm>
            <a:custGeom>
              <a:avLst/>
              <a:gdLst/>
              <a:ahLst/>
              <a:cxnLst/>
              <a:rect l="l" t="t" r="r" b="b"/>
              <a:pathLst>
                <a:path w="399" h="307" extrusionOk="0">
                  <a:moveTo>
                    <a:pt x="254" y="0"/>
                  </a:moveTo>
                  <a:cubicBezTo>
                    <a:pt x="208" y="0"/>
                    <a:pt x="159" y="14"/>
                    <a:pt x="113" y="14"/>
                  </a:cubicBezTo>
                  <a:cubicBezTo>
                    <a:pt x="92" y="14"/>
                    <a:pt x="72" y="11"/>
                    <a:pt x="53" y="3"/>
                  </a:cubicBezTo>
                  <a:lnTo>
                    <a:pt x="53" y="3"/>
                  </a:lnTo>
                  <a:cubicBezTo>
                    <a:pt x="86" y="111"/>
                    <a:pt x="0" y="307"/>
                    <a:pt x="153" y="307"/>
                  </a:cubicBezTo>
                  <a:cubicBezTo>
                    <a:pt x="169" y="307"/>
                    <a:pt x="187" y="305"/>
                    <a:pt x="208" y="300"/>
                  </a:cubicBezTo>
                  <a:cubicBezTo>
                    <a:pt x="279" y="288"/>
                    <a:pt x="398" y="134"/>
                    <a:pt x="387" y="98"/>
                  </a:cubicBezTo>
                  <a:cubicBezTo>
                    <a:pt x="355" y="19"/>
                    <a:pt x="307" y="0"/>
                    <a:pt x="2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4"/>
            <p:cNvSpPr/>
            <p:nvPr/>
          </p:nvSpPr>
          <p:spPr>
            <a:xfrm>
              <a:off x="211240" y="3018584"/>
              <a:ext cx="9436" cy="12435"/>
            </a:xfrm>
            <a:custGeom>
              <a:avLst/>
              <a:gdLst/>
              <a:ahLst/>
              <a:cxnLst/>
              <a:rect l="l" t="t" r="r" b="b"/>
              <a:pathLst>
                <a:path w="299" h="394" extrusionOk="0">
                  <a:moveTo>
                    <a:pt x="48" y="1"/>
                  </a:moveTo>
                  <a:cubicBezTo>
                    <a:pt x="1" y="227"/>
                    <a:pt x="60" y="346"/>
                    <a:pt x="203" y="394"/>
                  </a:cubicBezTo>
                  <a:cubicBezTo>
                    <a:pt x="227" y="394"/>
                    <a:pt x="298" y="334"/>
                    <a:pt x="298" y="299"/>
                  </a:cubicBezTo>
                  <a:cubicBezTo>
                    <a:pt x="298" y="132"/>
                    <a:pt x="203" y="49"/>
                    <a:pt x="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4"/>
            <p:cNvSpPr/>
            <p:nvPr/>
          </p:nvSpPr>
          <p:spPr>
            <a:xfrm>
              <a:off x="176683" y="3056171"/>
              <a:ext cx="10162" cy="11677"/>
            </a:xfrm>
            <a:custGeom>
              <a:avLst/>
              <a:gdLst/>
              <a:ahLst/>
              <a:cxnLst/>
              <a:rect l="l" t="t" r="r" b="b"/>
              <a:pathLst>
                <a:path w="322" h="370" extrusionOk="0">
                  <a:moveTo>
                    <a:pt x="322" y="1"/>
                  </a:moveTo>
                  <a:lnTo>
                    <a:pt x="322" y="1"/>
                  </a:lnTo>
                  <a:cubicBezTo>
                    <a:pt x="119" y="12"/>
                    <a:pt x="0" y="120"/>
                    <a:pt x="0" y="370"/>
                  </a:cubicBezTo>
                  <a:cubicBezTo>
                    <a:pt x="227" y="370"/>
                    <a:pt x="310" y="227"/>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4"/>
            <p:cNvSpPr/>
            <p:nvPr/>
          </p:nvSpPr>
          <p:spPr>
            <a:xfrm>
              <a:off x="238318" y="2946503"/>
              <a:ext cx="10068" cy="9815"/>
            </a:xfrm>
            <a:custGeom>
              <a:avLst/>
              <a:gdLst/>
              <a:ahLst/>
              <a:cxnLst/>
              <a:rect l="l" t="t" r="r" b="b"/>
              <a:pathLst>
                <a:path w="319" h="311" extrusionOk="0">
                  <a:moveTo>
                    <a:pt x="79" y="0"/>
                  </a:moveTo>
                  <a:cubicBezTo>
                    <a:pt x="56" y="0"/>
                    <a:pt x="29" y="3"/>
                    <a:pt x="0" y="11"/>
                  </a:cubicBezTo>
                  <a:cubicBezTo>
                    <a:pt x="36" y="142"/>
                    <a:pt x="36" y="273"/>
                    <a:pt x="202" y="308"/>
                  </a:cubicBezTo>
                  <a:cubicBezTo>
                    <a:pt x="210" y="310"/>
                    <a:pt x="218" y="311"/>
                    <a:pt x="225" y="311"/>
                  </a:cubicBezTo>
                  <a:cubicBezTo>
                    <a:pt x="276" y="311"/>
                    <a:pt x="318" y="276"/>
                    <a:pt x="298" y="213"/>
                  </a:cubicBezTo>
                  <a:cubicBezTo>
                    <a:pt x="257" y="102"/>
                    <a:pt x="209" y="0"/>
                    <a:pt x="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4"/>
            <p:cNvSpPr/>
            <p:nvPr/>
          </p:nvSpPr>
          <p:spPr>
            <a:xfrm>
              <a:off x="124453" y="3134154"/>
              <a:ext cx="9058" cy="8837"/>
            </a:xfrm>
            <a:custGeom>
              <a:avLst/>
              <a:gdLst/>
              <a:ahLst/>
              <a:cxnLst/>
              <a:rect l="l" t="t" r="r" b="b"/>
              <a:pathLst>
                <a:path w="287" h="280" extrusionOk="0">
                  <a:moveTo>
                    <a:pt x="166" y="1"/>
                  </a:moveTo>
                  <a:cubicBezTo>
                    <a:pt x="155" y="1"/>
                    <a:pt x="144" y="2"/>
                    <a:pt x="131" y="6"/>
                  </a:cubicBezTo>
                  <a:cubicBezTo>
                    <a:pt x="48" y="30"/>
                    <a:pt x="0" y="101"/>
                    <a:pt x="36" y="197"/>
                  </a:cubicBezTo>
                  <a:cubicBezTo>
                    <a:pt x="48" y="244"/>
                    <a:pt x="108" y="280"/>
                    <a:pt x="155" y="280"/>
                  </a:cubicBezTo>
                  <a:cubicBezTo>
                    <a:pt x="227" y="280"/>
                    <a:pt x="286" y="244"/>
                    <a:pt x="286" y="137"/>
                  </a:cubicBezTo>
                  <a:cubicBezTo>
                    <a:pt x="256" y="56"/>
                    <a:pt x="225"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4"/>
            <p:cNvSpPr/>
            <p:nvPr/>
          </p:nvSpPr>
          <p:spPr>
            <a:xfrm>
              <a:off x="92515" y="3042569"/>
              <a:ext cx="10920" cy="9878"/>
            </a:xfrm>
            <a:custGeom>
              <a:avLst/>
              <a:gdLst/>
              <a:ahLst/>
              <a:cxnLst/>
              <a:rect l="l" t="t" r="r" b="b"/>
              <a:pathLst>
                <a:path w="346" h="313" extrusionOk="0">
                  <a:moveTo>
                    <a:pt x="230" y="0"/>
                  </a:moveTo>
                  <a:cubicBezTo>
                    <a:pt x="174" y="0"/>
                    <a:pt x="105" y="61"/>
                    <a:pt x="41" y="61"/>
                  </a:cubicBezTo>
                  <a:cubicBezTo>
                    <a:pt x="27" y="61"/>
                    <a:pt x="14" y="58"/>
                    <a:pt x="0" y="51"/>
                  </a:cubicBezTo>
                  <a:lnTo>
                    <a:pt x="0" y="51"/>
                  </a:lnTo>
                  <a:cubicBezTo>
                    <a:pt x="0" y="146"/>
                    <a:pt x="36" y="253"/>
                    <a:pt x="119" y="312"/>
                  </a:cubicBezTo>
                  <a:cubicBezTo>
                    <a:pt x="227" y="301"/>
                    <a:pt x="346" y="241"/>
                    <a:pt x="310" y="86"/>
                  </a:cubicBezTo>
                  <a:cubicBezTo>
                    <a:pt x="291" y="21"/>
                    <a:pt x="263" y="0"/>
                    <a:pt x="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4"/>
            <p:cNvSpPr/>
            <p:nvPr/>
          </p:nvSpPr>
          <p:spPr>
            <a:xfrm>
              <a:off x="91126" y="3030671"/>
              <a:ext cx="11930" cy="9752"/>
            </a:xfrm>
            <a:custGeom>
              <a:avLst/>
              <a:gdLst/>
              <a:ahLst/>
              <a:cxnLst/>
              <a:rect l="l" t="t" r="r" b="b"/>
              <a:pathLst>
                <a:path w="378" h="309" extrusionOk="0">
                  <a:moveTo>
                    <a:pt x="181" y="0"/>
                  </a:moveTo>
                  <a:cubicBezTo>
                    <a:pt x="40" y="0"/>
                    <a:pt x="1" y="90"/>
                    <a:pt x="44" y="308"/>
                  </a:cubicBezTo>
                  <a:cubicBezTo>
                    <a:pt x="152" y="213"/>
                    <a:pt x="259" y="130"/>
                    <a:pt x="378" y="35"/>
                  </a:cubicBezTo>
                  <a:cubicBezTo>
                    <a:pt x="298" y="12"/>
                    <a:pt x="233"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4"/>
            <p:cNvSpPr/>
            <p:nvPr/>
          </p:nvSpPr>
          <p:spPr>
            <a:xfrm>
              <a:off x="144745" y="3016343"/>
              <a:ext cx="10920" cy="8048"/>
            </a:xfrm>
            <a:custGeom>
              <a:avLst/>
              <a:gdLst/>
              <a:ahLst/>
              <a:cxnLst/>
              <a:rect l="l" t="t" r="r" b="b"/>
              <a:pathLst>
                <a:path w="346" h="255" extrusionOk="0">
                  <a:moveTo>
                    <a:pt x="346" y="0"/>
                  </a:moveTo>
                  <a:cubicBezTo>
                    <a:pt x="179" y="0"/>
                    <a:pt x="12" y="0"/>
                    <a:pt x="0" y="250"/>
                  </a:cubicBezTo>
                  <a:cubicBezTo>
                    <a:pt x="42" y="250"/>
                    <a:pt x="82" y="254"/>
                    <a:pt x="120" y="254"/>
                  </a:cubicBezTo>
                  <a:cubicBezTo>
                    <a:pt x="204" y="254"/>
                    <a:pt x="280" y="237"/>
                    <a:pt x="346" y="131"/>
                  </a:cubicBezTo>
                  <a:lnTo>
                    <a:pt x="3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4"/>
            <p:cNvSpPr/>
            <p:nvPr/>
          </p:nvSpPr>
          <p:spPr>
            <a:xfrm>
              <a:off x="226452" y="3070057"/>
              <a:ext cx="6154" cy="6880"/>
            </a:xfrm>
            <a:custGeom>
              <a:avLst/>
              <a:gdLst/>
              <a:ahLst/>
              <a:cxnLst/>
              <a:rect l="l" t="t" r="r" b="b"/>
              <a:pathLst>
                <a:path w="195" h="218" extrusionOk="0">
                  <a:moveTo>
                    <a:pt x="63" y="1"/>
                  </a:moveTo>
                  <a:cubicBezTo>
                    <a:pt x="24" y="1"/>
                    <a:pt x="1" y="42"/>
                    <a:pt x="19" y="96"/>
                  </a:cubicBezTo>
                  <a:cubicBezTo>
                    <a:pt x="31" y="144"/>
                    <a:pt x="78" y="192"/>
                    <a:pt x="90" y="215"/>
                  </a:cubicBezTo>
                  <a:cubicBezTo>
                    <a:pt x="99" y="217"/>
                    <a:pt x="108" y="218"/>
                    <a:pt x="116" y="218"/>
                  </a:cubicBezTo>
                  <a:cubicBezTo>
                    <a:pt x="170" y="218"/>
                    <a:pt x="194" y="184"/>
                    <a:pt x="174" y="132"/>
                  </a:cubicBezTo>
                  <a:cubicBezTo>
                    <a:pt x="174" y="84"/>
                    <a:pt x="138" y="25"/>
                    <a:pt x="102" y="13"/>
                  </a:cubicBezTo>
                  <a:cubicBezTo>
                    <a:pt x="88" y="5"/>
                    <a:pt x="75" y="1"/>
                    <a:pt x="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4"/>
            <p:cNvSpPr/>
            <p:nvPr/>
          </p:nvSpPr>
          <p:spPr>
            <a:xfrm>
              <a:off x="217015" y="2990213"/>
              <a:ext cx="10036" cy="10005"/>
            </a:xfrm>
            <a:custGeom>
              <a:avLst/>
              <a:gdLst/>
              <a:ahLst/>
              <a:cxnLst/>
              <a:rect l="l" t="t" r="r" b="b"/>
              <a:pathLst>
                <a:path w="318" h="317" extrusionOk="0">
                  <a:moveTo>
                    <a:pt x="131" y="1"/>
                  </a:moveTo>
                  <a:cubicBezTo>
                    <a:pt x="0" y="1"/>
                    <a:pt x="77" y="208"/>
                    <a:pt x="44" y="316"/>
                  </a:cubicBezTo>
                  <a:lnTo>
                    <a:pt x="163" y="316"/>
                  </a:lnTo>
                  <a:cubicBezTo>
                    <a:pt x="175" y="197"/>
                    <a:pt x="318" y="43"/>
                    <a:pt x="175" y="7"/>
                  </a:cubicBezTo>
                  <a:cubicBezTo>
                    <a:pt x="158" y="3"/>
                    <a:pt x="143"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4"/>
            <p:cNvSpPr/>
            <p:nvPr/>
          </p:nvSpPr>
          <p:spPr>
            <a:xfrm>
              <a:off x="162039" y="2927284"/>
              <a:ext cx="37588" cy="29130"/>
            </a:xfrm>
            <a:custGeom>
              <a:avLst/>
              <a:gdLst/>
              <a:ahLst/>
              <a:cxnLst/>
              <a:rect l="l" t="t" r="r" b="b"/>
              <a:pathLst>
                <a:path w="1191" h="923" extrusionOk="0">
                  <a:moveTo>
                    <a:pt x="1191" y="1"/>
                  </a:moveTo>
                  <a:lnTo>
                    <a:pt x="1191" y="1"/>
                  </a:lnTo>
                  <a:cubicBezTo>
                    <a:pt x="1048" y="24"/>
                    <a:pt x="905" y="24"/>
                    <a:pt x="786" y="36"/>
                  </a:cubicBezTo>
                  <a:cubicBezTo>
                    <a:pt x="750" y="513"/>
                    <a:pt x="393" y="429"/>
                    <a:pt x="131" y="536"/>
                  </a:cubicBezTo>
                  <a:cubicBezTo>
                    <a:pt x="60" y="560"/>
                    <a:pt x="12" y="608"/>
                    <a:pt x="0" y="691"/>
                  </a:cubicBezTo>
                  <a:cubicBezTo>
                    <a:pt x="27" y="800"/>
                    <a:pt x="82" y="922"/>
                    <a:pt x="159" y="922"/>
                  </a:cubicBezTo>
                  <a:cubicBezTo>
                    <a:pt x="183" y="922"/>
                    <a:pt x="210" y="910"/>
                    <a:pt x="238" y="882"/>
                  </a:cubicBezTo>
                  <a:cubicBezTo>
                    <a:pt x="322" y="798"/>
                    <a:pt x="403" y="776"/>
                    <a:pt x="483" y="776"/>
                  </a:cubicBezTo>
                  <a:cubicBezTo>
                    <a:pt x="569" y="776"/>
                    <a:pt x="654" y="801"/>
                    <a:pt x="738" y="801"/>
                  </a:cubicBezTo>
                  <a:cubicBezTo>
                    <a:pt x="754" y="801"/>
                    <a:pt x="770" y="801"/>
                    <a:pt x="786" y="798"/>
                  </a:cubicBezTo>
                  <a:cubicBezTo>
                    <a:pt x="810" y="453"/>
                    <a:pt x="1107" y="298"/>
                    <a:pt x="1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4"/>
            <p:cNvSpPr/>
            <p:nvPr/>
          </p:nvSpPr>
          <p:spPr>
            <a:xfrm>
              <a:off x="181196" y="2945809"/>
              <a:ext cx="29698" cy="18715"/>
            </a:xfrm>
            <a:custGeom>
              <a:avLst/>
              <a:gdLst/>
              <a:ahLst/>
              <a:cxnLst/>
              <a:rect l="l" t="t" r="r" b="b"/>
              <a:pathLst>
                <a:path w="941" h="593" extrusionOk="0">
                  <a:moveTo>
                    <a:pt x="741" y="0"/>
                  </a:moveTo>
                  <a:cubicBezTo>
                    <a:pt x="561" y="0"/>
                    <a:pt x="417" y="219"/>
                    <a:pt x="236" y="219"/>
                  </a:cubicBezTo>
                  <a:cubicBezTo>
                    <a:pt x="217" y="219"/>
                    <a:pt x="198" y="216"/>
                    <a:pt x="179" y="211"/>
                  </a:cubicBezTo>
                  <a:lnTo>
                    <a:pt x="179" y="211"/>
                  </a:lnTo>
                  <a:cubicBezTo>
                    <a:pt x="119" y="378"/>
                    <a:pt x="0" y="569"/>
                    <a:pt x="286" y="592"/>
                  </a:cubicBezTo>
                  <a:cubicBezTo>
                    <a:pt x="393" y="259"/>
                    <a:pt x="834" y="438"/>
                    <a:pt x="941" y="92"/>
                  </a:cubicBezTo>
                  <a:cubicBezTo>
                    <a:pt x="868" y="25"/>
                    <a:pt x="803" y="0"/>
                    <a:pt x="7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4"/>
            <p:cNvSpPr/>
            <p:nvPr/>
          </p:nvSpPr>
          <p:spPr>
            <a:xfrm>
              <a:off x="151183" y="2936625"/>
              <a:ext cx="14991" cy="12529"/>
            </a:xfrm>
            <a:custGeom>
              <a:avLst/>
              <a:gdLst/>
              <a:ahLst/>
              <a:cxnLst/>
              <a:rect l="l" t="t" r="r" b="b"/>
              <a:pathLst>
                <a:path w="475" h="397" extrusionOk="0">
                  <a:moveTo>
                    <a:pt x="84" y="1"/>
                  </a:moveTo>
                  <a:cubicBezTo>
                    <a:pt x="68" y="1"/>
                    <a:pt x="51" y="1"/>
                    <a:pt x="34" y="2"/>
                  </a:cubicBezTo>
                  <a:cubicBezTo>
                    <a:pt x="0" y="275"/>
                    <a:pt x="107" y="396"/>
                    <a:pt x="324" y="396"/>
                  </a:cubicBezTo>
                  <a:cubicBezTo>
                    <a:pt x="335" y="396"/>
                    <a:pt x="345" y="396"/>
                    <a:pt x="356" y="395"/>
                  </a:cubicBezTo>
                  <a:cubicBezTo>
                    <a:pt x="392" y="348"/>
                    <a:pt x="439" y="288"/>
                    <a:pt x="475" y="240"/>
                  </a:cubicBezTo>
                  <a:cubicBezTo>
                    <a:pt x="389" y="57"/>
                    <a:pt x="243" y="1"/>
                    <a:pt x="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4"/>
            <p:cNvSpPr/>
            <p:nvPr/>
          </p:nvSpPr>
          <p:spPr>
            <a:xfrm>
              <a:off x="116942" y="3005834"/>
              <a:ext cx="15433" cy="9941"/>
            </a:xfrm>
            <a:custGeom>
              <a:avLst/>
              <a:gdLst/>
              <a:ahLst/>
              <a:cxnLst/>
              <a:rect l="l" t="t" r="r" b="b"/>
              <a:pathLst>
                <a:path w="489" h="315" extrusionOk="0">
                  <a:moveTo>
                    <a:pt x="0" y="0"/>
                  </a:moveTo>
                  <a:cubicBezTo>
                    <a:pt x="73" y="241"/>
                    <a:pt x="177" y="314"/>
                    <a:pt x="300" y="314"/>
                  </a:cubicBezTo>
                  <a:cubicBezTo>
                    <a:pt x="359" y="314"/>
                    <a:pt x="423" y="297"/>
                    <a:pt x="488" y="274"/>
                  </a:cubicBezTo>
                  <a:cubicBezTo>
                    <a:pt x="393" y="48"/>
                    <a:pt x="238"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4"/>
            <p:cNvSpPr/>
            <p:nvPr/>
          </p:nvSpPr>
          <p:spPr>
            <a:xfrm>
              <a:off x="103024" y="2980650"/>
              <a:ext cx="15812" cy="15622"/>
            </a:xfrm>
            <a:custGeom>
              <a:avLst/>
              <a:gdLst/>
              <a:ahLst/>
              <a:cxnLst/>
              <a:rect l="l" t="t" r="r" b="b"/>
              <a:pathLst>
                <a:path w="501" h="495" extrusionOk="0">
                  <a:moveTo>
                    <a:pt x="215" y="0"/>
                  </a:moveTo>
                  <a:lnTo>
                    <a:pt x="215" y="0"/>
                  </a:lnTo>
                  <a:cubicBezTo>
                    <a:pt x="239" y="179"/>
                    <a:pt x="144" y="298"/>
                    <a:pt x="1" y="369"/>
                  </a:cubicBezTo>
                  <a:cubicBezTo>
                    <a:pt x="58" y="456"/>
                    <a:pt x="121" y="495"/>
                    <a:pt x="183" y="495"/>
                  </a:cubicBezTo>
                  <a:cubicBezTo>
                    <a:pt x="249" y="495"/>
                    <a:pt x="314" y="450"/>
                    <a:pt x="370" y="369"/>
                  </a:cubicBezTo>
                  <a:cubicBezTo>
                    <a:pt x="501" y="179"/>
                    <a:pt x="358" y="84"/>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4"/>
            <p:cNvSpPr/>
            <p:nvPr/>
          </p:nvSpPr>
          <p:spPr>
            <a:xfrm>
              <a:off x="136098" y="2993242"/>
              <a:ext cx="10920" cy="9689"/>
            </a:xfrm>
            <a:custGeom>
              <a:avLst/>
              <a:gdLst/>
              <a:ahLst/>
              <a:cxnLst/>
              <a:rect l="l" t="t" r="r" b="b"/>
              <a:pathLst>
                <a:path w="346" h="307" extrusionOk="0">
                  <a:moveTo>
                    <a:pt x="143" y="1"/>
                  </a:moveTo>
                  <a:cubicBezTo>
                    <a:pt x="103" y="1"/>
                    <a:pt x="56" y="11"/>
                    <a:pt x="1" y="30"/>
                  </a:cubicBezTo>
                  <a:cubicBezTo>
                    <a:pt x="77" y="183"/>
                    <a:pt x="134" y="307"/>
                    <a:pt x="263" y="307"/>
                  </a:cubicBezTo>
                  <a:cubicBezTo>
                    <a:pt x="274" y="307"/>
                    <a:pt x="286" y="306"/>
                    <a:pt x="298" y="304"/>
                  </a:cubicBezTo>
                  <a:cubicBezTo>
                    <a:pt x="322" y="304"/>
                    <a:pt x="346" y="244"/>
                    <a:pt x="346" y="209"/>
                  </a:cubicBezTo>
                  <a:cubicBezTo>
                    <a:pt x="311" y="70"/>
                    <a:pt x="251" y="1"/>
                    <a:pt x="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4"/>
            <p:cNvSpPr/>
            <p:nvPr/>
          </p:nvSpPr>
          <p:spPr>
            <a:xfrm>
              <a:off x="157905" y="2977273"/>
              <a:ext cx="9405" cy="9089"/>
            </a:xfrm>
            <a:custGeom>
              <a:avLst/>
              <a:gdLst/>
              <a:ahLst/>
              <a:cxnLst/>
              <a:rect l="l" t="t" r="r" b="b"/>
              <a:pathLst>
                <a:path w="298" h="288" extrusionOk="0">
                  <a:moveTo>
                    <a:pt x="119" y="0"/>
                  </a:moveTo>
                  <a:cubicBezTo>
                    <a:pt x="83" y="0"/>
                    <a:pt x="36" y="48"/>
                    <a:pt x="0" y="72"/>
                  </a:cubicBezTo>
                  <a:cubicBezTo>
                    <a:pt x="60" y="155"/>
                    <a:pt x="107" y="226"/>
                    <a:pt x="179" y="286"/>
                  </a:cubicBezTo>
                  <a:cubicBezTo>
                    <a:pt x="180" y="287"/>
                    <a:pt x="181" y="288"/>
                    <a:pt x="183" y="288"/>
                  </a:cubicBezTo>
                  <a:cubicBezTo>
                    <a:pt x="203" y="288"/>
                    <a:pt x="265" y="236"/>
                    <a:pt x="298" y="215"/>
                  </a:cubicBezTo>
                  <a:cubicBezTo>
                    <a:pt x="298" y="60"/>
                    <a:pt x="226" y="0"/>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4"/>
            <p:cNvSpPr/>
            <p:nvPr/>
          </p:nvSpPr>
          <p:spPr>
            <a:xfrm>
              <a:off x="155633" y="3008612"/>
              <a:ext cx="10194" cy="7764"/>
            </a:xfrm>
            <a:custGeom>
              <a:avLst/>
              <a:gdLst/>
              <a:ahLst/>
              <a:cxnLst/>
              <a:rect l="l" t="t" r="r" b="b"/>
              <a:pathLst>
                <a:path w="323" h="246" extrusionOk="0">
                  <a:moveTo>
                    <a:pt x="261" y="0"/>
                  </a:moveTo>
                  <a:cubicBezTo>
                    <a:pt x="131" y="0"/>
                    <a:pt x="52" y="100"/>
                    <a:pt x="1" y="245"/>
                  </a:cubicBezTo>
                  <a:cubicBezTo>
                    <a:pt x="13" y="245"/>
                    <a:pt x="26" y="246"/>
                    <a:pt x="38" y="246"/>
                  </a:cubicBezTo>
                  <a:cubicBezTo>
                    <a:pt x="171" y="246"/>
                    <a:pt x="311" y="236"/>
                    <a:pt x="322" y="7"/>
                  </a:cubicBezTo>
                  <a:cubicBezTo>
                    <a:pt x="300" y="3"/>
                    <a:pt x="280" y="0"/>
                    <a:pt x="2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4"/>
            <p:cNvSpPr/>
            <p:nvPr/>
          </p:nvSpPr>
          <p:spPr>
            <a:xfrm>
              <a:off x="119971" y="2968247"/>
              <a:ext cx="6754" cy="10194"/>
            </a:xfrm>
            <a:custGeom>
              <a:avLst/>
              <a:gdLst/>
              <a:ahLst/>
              <a:cxnLst/>
              <a:rect l="l" t="t" r="r" b="b"/>
              <a:pathLst>
                <a:path w="214" h="323" extrusionOk="0">
                  <a:moveTo>
                    <a:pt x="131" y="0"/>
                  </a:moveTo>
                  <a:cubicBezTo>
                    <a:pt x="95" y="0"/>
                    <a:pt x="47" y="24"/>
                    <a:pt x="11" y="24"/>
                  </a:cubicBezTo>
                  <a:cubicBezTo>
                    <a:pt x="23" y="128"/>
                    <a:pt x="1" y="322"/>
                    <a:pt x="87" y="322"/>
                  </a:cubicBezTo>
                  <a:cubicBezTo>
                    <a:pt x="89" y="322"/>
                    <a:pt x="92" y="322"/>
                    <a:pt x="95" y="322"/>
                  </a:cubicBezTo>
                  <a:cubicBezTo>
                    <a:pt x="202" y="298"/>
                    <a:pt x="214" y="120"/>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4"/>
            <p:cNvSpPr/>
            <p:nvPr/>
          </p:nvSpPr>
          <p:spPr>
            <a:xfrm>
              <a:off x="206348" y="2924380"/>
              <a:ext cx="14991" cy="12719"/>
            </a:xfrm>
            <a:custGeom>
              <a:avLst/>
              <a:gdLst/>
              <a:ahLst/>
              <a:cxnLst/>
              <a:rect l="l" t="t" r="r" b="b"/>
              <a:pathLst>
                <a:path w="475" h="403" extrusionOk="0">
                  <a:moveTo>
                    <a:pt x="249" y="0"/>
                  </a:moveTo>
                  <a:cubicBezTo>
                    <a:pt x="222" y="0"/>
                    <a:pt x="191" y="3"/>
                    <a:pt x="156" y="9"/>
                  </a:cubicBezTo>
                  <a:cubicBezTo>
                    <a:pt x="120" y="33"/>
                    <a:pt x="1" y="81"/>
                    <a:pt x="1" y="105"/>
                  </a:cubicBezTo>
                  <a:cubicBezTo>
                    <a:pt x="25" y="355"/>
                    <a:pt x="215" y="355"/>
                    <a:pt x="382" y="402"/>
                  </a:cubicBezTo>
                  <a:cubicBezTo>
                    <a:pt x="414" y="211"/>
                    <a:pt x="474" y="0"/>
                    <a:pt x="2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4"/>
            <p:cNvSpPr/>
            <p:nvPr/>
          </p:nvSpPr>
          <p:spPr>
            <a:xfrm>
              <a:off x="50794" y="3028367"/>
              <a:ext cx="11298" cy="10194"/>
            </a:xfrm>
            <a:custGeom>
              <a:avLst/>
              <a:gdLst/>
              <a:ahLst/>
              <a:cxnLst/>
              <a:rect l="l" t="t" r="r" b="b"/>
              <a:pathLst>
                <a:path w="358" h="323" extrusionOk="0">
                  <a:moveTo>
                    <a:pt x="1" y="0"/>
                  </a:moveTo>
                  <a:cubicBezTo>
                    <a:pt x="70" y="161"/>
                    <a:pt x="139" y="323"/>
                    <a:pt x="337" y="323"/>
                  </a:cubicBezTo>
                  <a:cubicBezTo>
                    <a:pt x="344" y="323"/>
                    <a:pt x="351" y="322"/>
                    <a:pt x="358" y="322"/>
                  </a:cubicBezTo>
                  <a:cubicBezTo>
                    <a:pt x="191" y="108"/>
                    <a:pt x="191" y="10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4"/>
            <p:cNvSpPr/>
            <p:nvPr/>
          </p:nvSpPr>
          <p:spPr>
            <a:xfrm>
              <a:off x="38391" y="3080219"/>
              <a:ext cx="11330" cy="11298"/>
            </a:xfrm>
            <a:custGeom>
              <a:avLst/>
              <a:gdLst/>
              <a:ahLst/>
              <a:cxnLst/>
              <a:rect l="l" t="t" r="r" b="b"/>
              <a:pathLst>
                <a:path w="359" h="358" extrusionOk="0">
                  <a:moveTo>
                    <a:pt x="49" y="1"/>
                  </a:moveTo>
                  <a:cubicBezTo>
                    <a:pt x="37" y="1"/>
                    <a:pt x="37" y="12"/>
                    <a:pt x="25" y="24"/>
                  </a:cubicBezTo>
                  <a:cubicBezTo>
                    <a:pt x="1" y="60"/>
                    <a:pt x="1" y="84"/>
                    <a:pt x="37" y="120"/>
                  </a:cubicBezTo>
                  <a:cubicBezTo>
                    <a:pt x="144" y="203"/>
                    <a:pt x="263" y="286"/>
                    <a:pt x="358" y="358"/>
                  </a:cubicBezTo>
                  <a:lnTo>
                    <a:pt x="3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4"/>
            <p:cNvSpPr/>
            <p:nvPr/>
          </p:nvSpPr>
          <p:spPr>
            <a:xfrm>
              <a:off x="21507" y="3067816"/>
              <a:ext cx="18431" cy="29540"/>
            </a:xfrm>
            <a:custGeom>
              <a:avLst/>
              <a:gdLst/>
              <a:ahLst/>
              <a:cxnLst/>
              <a:rect l="l" t="t" r="r" b="b"/>
              <a:pathLst>
                <a:path w="584" h="936" extrusionOk="0">
                  <a:moveTo>
                    <a:pt x="226" y="1"/>
                  </a:moveTo>
                  <a:lnTo>
                    <a:pt x="226" y="1"/>
                  </a:lnTo>
                  <a:cubicBezTo>
                    <a:pt x="238" y="227"/>
                    <a:pt x="179" y="441"/>
                    <a:pt x="0" y="572"/>
                  </a:cubicBezTo>
                  <a:cubicBezTo>
                    <a:pt x="36" y="691"/>
                    <a:pt x="12" y="870"/>
                    <a:pt x="72" y="917"/>
                  </a:cubicBezTo>
                  <a:cubicBezTo>
                    <a:pt x="92" y="930"/>
                    <a:pt x="113" y="936"/>
                    <a:pt x="134" y="936"/>
                  </a:cubicBezTo>
                  <a:cubicBezTo>
                    <a:pt x="211" y="936"/>
                    <a:pt x="289" y="859"/>
                    <a:pt x="345" y="775"/>
                  </a:cubicBezTo>
                  <a:cubicBezTo>
                    <a:pt x="417" y="691"/>
                    <a:pt x="488" y="620"/>
                    <a:pt x="572" y="524"/>
                  </a:cubicBezTo>
                  <a:cubicBezTo>
                    <a:pt x="572" y="477"/>
                    <a:pt x="584" y="441"/>
                    <a:pt x="584" y="394"/>
                  </a:cubicBezTo>
                  <a:cubicBezTo>
                    <a:pt x="476" y="263"/>
                    <a:pt x="357" y="143"/>
                    <a:pt x="2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4"/>
            <p:cNvSpPr/>
            <p:nvPr/>
          </p:nvSpPr>
          <p:spPr>
            <a:xfrm>
              <a:off x="84625" y="2992674"/>
              <a:ext cx="7543" cy="6407"/>
            </a:xfrm>
            <a:custGeom>
              <a:avLst/>
              <a:gdLst/>
              <a:ahLst/>
              <a:cxnLst/>
              <a:rect l="l" t="t" r="r" b="b"/>
              <a:pathLst>
                <a:path w="239" h="203" extrusionOk="0">
                  <a:moveTo>
                    <a:pt x="108" y="0"/>
                  </a:moveTo>
                  <a:cubicBezTo>
                    <a:pt x="72" y="0"/>
                    <a:pt x="24" y="60"/>
                    <a:pt x="0" y="96"/>
                  </a:cubicBezTo>
                  <a:cubicBezTo>
                    <a:pt x="24" y="119"/>
                    <a:pt x="60" y="179"/>
                    <a:pt x="108" y="203"/>
                  </a:cubicBezTo>
                  <a:cubicBezTo>
                    <a:pt x="131" y="203"/>
                    <a:pt x="179" y="155"/>
                    <a:pt x="238" y="108"/>
                  </a:cubicBezTo>
                  <a:cubicBezTo>
                    <a:pt x="179" y="60"/>
                    <a:pt x="131" y="24"/>
                    <a:pt x="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4"/>
            <p:cNvSpPr/>
            <p:nvPr/>
          </p:nvSpPr>
          <p:spPr>
            <a:xfrm>
              <a:off x="71465" y="3016596"/>
              <a:ext cx="10194" cy="8048"/>
            </a:xfrm>
            <a:custGeom>
              <a:avLst/>
              <a:gdLst/>
              <a:ahLst/>
              <a:cxnLst/>
              <a:rect l="l" t="t" r="r" b="b"/>
              <a:pathLst>
                <a:path w="323" h="255" extrusionOk="0">
                  <a:moveTo>
                    <a:pt x="240" y="1"/>
                  </a:moveTo>
                  <a:cubicBezTo>
                    <a:pt x="114" y="1"/>
                    <a:pt x="1" y="38"/>
                    <a:pt x="1" y="254"/>
                  </a:cubicBezTo>
                  <a:cubicBezTo>
                    <a:pt x="167" y="254"/>
                    <a:pt x="263" y="171"/>
                    <a:pt x="322" y="4"/>
                  </a:cubicBezTo>
                  <a:cubicBezTo>
                    <a:pt x="295" y="2"/>
                    <a:pt x="267" y="1"/>
                    <a:pt x="2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8" name="Google Shape;988;p4"/>
          <p:cNvGrpSpPr/>
          <p:nvPr/>
        </p:nvGrpSpPr>
        <p:grpSpPr>
          <a:xfrm>
            <a:off x="1585505" y="58409"/>
            <a:ext cx="439504" cy="450855"/>
            <a:chOff x="173306" y="1957441"/>
            <a:chExt cx="321306" cy="329604"/>
          </a:xfrm>
        </p:grpSpPr>
        <p:sp>
          <p:nvSpPr>
            <p:cNvPr id="989" name="Google Shape;989;p4"/>
            <p:cNvSpPr/>
            <p:nvPr/>
          </p:nvSpPr>
          <p:spPr>
            <a:xfrm>
              <a:off x="251825" y="1977292"/>
              <a:ext cx="87200" cy="79784"/>
            </a:xfrm>
            <a:custGeom>
              <a:avLst/>
              <a:gdLst/>
              <a:ahLst/>
              <a:cxnLst/>
              <a:rect l="l" t="t" r="r" b="b"/>
              <a:pathLst>
                <a:path w="2763" h="2528" extrusionOk="0">
                  <a:moveTo>
                    <a:pt x="2589" y="0"/>
                  </a:moveTo>
                  <a:cubicBezTo>
                    <a:pt x="2514" y="0"/>
                    <a:pt x="2445" y="34"/>
                    <a:pt x="2394" y="111"/>
                  </a:cubicBezTo>
                  <a:lnTo>
                    <a:pt x="1596" y="599"/>
                  </a:lnTo>
                  <a:cubicBezTo>
                    <a:pt x="1453" y="706"/>
                    <a:pt x="1298" y="730"/>
                    <a:pt x="1203" y="837"/>
                  </a:cubicBezTo>
                  <a:lnTo>
                    <a:pt x="953" y="1087"/>
                  </a:lnTo>
                  <a:cubicBezTo>
                    <a:pt x="739" y="1159"/>
                    <a:pt x="560" y="1302"/>
                    <a:pt x="417" y="1480"/>
                  </a:cubicBezTo>
                  <a:lnTo>
                    <a:pt x="298" y="1599"/>
                  </a:lnTo>
                  <a:cubicBezTo>
                    <a:pt x="179" y="1718"/>
                    <a:pt x="1" y="1790"/>
                    <a:pt x="24" y="2028"/>
                  </a:cubicBezTo>
                  <a:cubicBezTo>
                    <a:pt x="108" y="2230"/>
                    <a:pt x="263" y="2230"/>
                    <a:pt x="429" y="2266"/>
                  </a:cubicBezTo>
                  <a:cubicBezTo>
                    <a:pt x="620" y="2266"/>
                    <a:pt x="786" y="2409"/>
                    <a:pt x="965" y="2504"/>
                  </a:cubicBezTo>
                  <a:cubicBezTo>
                    <a:pt x="1025" y="2516"/>
                    <a:pt x="1072" y="2528"/>
                    <a:pt x="1120" y="2528"/>
                  </a:cubicBezTo>
                  <a:cubicBezTo>
                    <a:pt x="1156" y="2516"/>
                    <a:pt x="1203" y="2504"/>
                    <a:pt x="1227" y="2456"/>
                  </a:cubicBezTo>
                  <a:cubicBezTo>
                    <a:pt x="1275" y="2397"/>
                    <a:pt x="1310" y="2337"/>
                    <a:pt x="1334" y="2266"/>
                  </a:cubicBezTo>
                  <a:cubicBezTo>
                    <a:pt x="1382" y="2171"/>
                    <a:pt x="1453" y="2135"/>
                    <a:pt x="1525" y="2075"/>
                  </a:cubicBezTo>
                  <a:cubicBezTo>
                    <a:pt x="1560" y="2040"/>
                    <a:pt x="1608" y="2016"/>
                    <a:pt x="1632" y="1980"/>
                  </a:cubicBezTo>
                  <a:cubicBezTo>
                    <a:pt x="1734" y="1853"/>
                    <a:pt x="1860" y="1834"/>
                    <a:pt x="1989" y="1834"/>
                  </a:cubicBezTo>
                  <a:cubicBezTo>
                    <a:pt x="2041" y="1834"/>
                    <a:pt x="2093" y="1837"/>
                    <a:pt x="2144" y="1837"/>
                  </a:cubicBezTo>
                  <a:cubicBezTo>
                    <a:pt x="2310" y="1802"/>
                    <a:pt x="2394" y="1659"/>
                    <a:pt x="2465" y="1492"/>
                  </a:cubicBezTo>
                  <a:cubicBezTo>
                    <a:pt x="2501" y="1397"/>
                    <a:pt x="2513" y="1313"/>
                    <a:pt x="2513" y="1218"/>
                  </a:cubicBezTo>
                  <a:cubicBezTo>
                    <a:pt x="2608" y="1040"/>
                    <a:pt x="2215" y="778"/>
                    <a:pt x="2584" y="659"/>
                  </a:cubicBezTo>
                  <a:cubicBezTo>
                    <a:pt x="2680" y="492"/>
                    <a:pt x="2739" y="313"/>
                    <a:pt x="2763" y="135"/>
                  </a:cubicBezTo>
                  <a:cubicBezTo>
                    <a:pt x="2751" y="87"/>
                    <a:pt x="2727" y="39"/>
                    <a:pt x="2680" y="16"/>
                  </a:cubicBezTo>
                  <a:cubicBezTo>
                    <a:pt x="2649" y="6"/>
                    <a:pt x="2619" y="0"/>
                    <a:pt x="25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4"/>
            <p:cNvSpPr/>
            <p:nvPr/>
          </p:nvSpPr>
          <p:spPr>
            <a:xfrm>
              <a:off x="351394" y="2154654"/>
              <a:ext cx="79310" cy="74955"/>
            </a:xfrm>
            <a:custGeom>
              <a:avLst/>
              <a:gdLst/>
              <a:ahLst/>
              <a:cxnLst/>
              <a:rect l="l" t="t" r="r" b="b"/>
              <a:pathLst>
                <a:path w="2513" h="2375" extrusionOk="0">
                  <a:moveTo>
                    <a:pt x="687" y="1"/>
                  </a:moveTo>
                  <a:cubicBezTo>
                    <a:pt x="631" y="1"/>
                    <a:pt x="570" y="35"/>
                    <a:pt x="501" y="123"/>
                  </a:cubicBezTo>
                  <a:cubicBezTo>
                    <a:pt x="298" y="396"/>
                    <a:pt x="418" y="635"/>
                    <a:pt x="632" y="813"/>
                  </a:cubicBezTo>
                  <a:cubicBezTo>
                    <a:pt x="763" y="920"/>
                    <a:pt x="918" y="873"/>
                    <a:pt x="989" y="956"/>
                  </a:cubicBezTo>
                  <a:cubicBezTo>
                    <a:pt x="944" y="940"/>
                    <a:pt x="902" y="933"/>
                    <a:pt x="865" y="933"/>
                  </a:cubicBezTo>
                  <a:cubicBezTo>
                    <a:pt x="674" y="933"/>
                    <a:pt x="582" y="1120"/>
                    <a:pt x="632" y="1349"/>
                  </a:cubicBezTo>
                  <a:cubicBezTo>
                    <a:pt x="681" y="1532"/>
                    <a:pt x="642" y="1565"/>
                    <a:pt x="583" y="1565"/>
                  </a:cubicBezTo>
                  <a:cubicBezTo>
                    <a:pt x="550" y="1565"/>
                    <a:pt x="509" y="1554"/>
                    <a:pt x="475" y="1554"/>
                  </a:cubicBezTo>
                  <a:cubicBezTo>
                    <a:pt x="452" y="1554"/>
                    <a:pt x="432" y="1559"/>
                    <a:pt x="418" y="1575"/>
                  </a:cubicBezTo>
                  <a:cubicBezTo>
                    <a:pt x="298" y="1599"/>
                    <a:pt x="203" y="1658"/>
                    <a:pt x="144" y="1778"/>
                  </a:cubicBezTo>
                  <a:cubicBezTo>
                    <a:pt x="84" y="1956"/>
                    <a:pt x="1" y="2135"/>
                    <a:pt x="132" y="2325"/>
                  </a:cubicBezTo>
                  <a:cubicBezTo>
                    <a:pt x="180" y="2361"/>
                    <a:pt x="226" y="2375"/>
                    <a:pt x="270" y="2375"/>
                  </a:cubicBezTo>
                  <a:cubicBezTo>
                    <a:pt x="344" y="2375"/>
                    <a:pt x="414" y="2334"/>
                    <a:pt x="489" y="2289"/>
                  </a:cubicBezTo>
                  <a:cubicBezTo>
                    <a:pt x="1025" y="1885"/>
                    <a:pt x="1620" y="1611"/>
                    <a:pt x="2108" y="1123"/>
                  </a:cubicBezTo>
                  <a:cubicBezTo>
                    <a:pt x="2168" y="1051"/>
                    <a:pt x="2251" y="980"/>
                    <a:pt x="2311" y="896"/>
                  </a:cubicBezTo>
                  <a:cubicBezTo>
                    <a:pt x="2453" y="837"/>
                    <a:pt x="2513" y="718"/>
                    <a:pt x="2477" y="575"/>
                  </a:cubicBezTo>
                  <a:cubicBezTo>
                    <a:pt x="2215" y="301"/>
                    <a:pt x="1822" y="361"/>
                    <a:pt x="1561" y="111"/>
                  </a:cubicBezTo>
                  <a:cubicBezTo>
                    <a:pt x="1382" y="146"/>
                    <a:pt x="1275" y="277"/>
                    <a:pt x="1215" y="468"/>
                  </a:cubicBezTo>
                  <a:cubicBezTo>
                    <a:pt x="1251" y="515"/>
                    <a:pt x="1251" y="563"/>
                    <a:pt x="1215" y="587"/>
                  </a:cubicBezTo>
                  <a:cubicBezTo>
                    <a:pt x="1227" y="539"/>
                    <a:pt x="1215" y="504"/>
                    <a:pt x="1191" y="480"/>
                  </a:cubicBezTo>
                  <a:cubicBezTo>
                    <a:pt x="1132" y="408"/>
                    <a:pt x="1049" y="337"/>
                    <a:pt x="989" y="265"/>
                  </a:cubicBezTo>
                  <a:cubicBezTo>
                    <a:pt x="900" y="152"/>
                    <a:pt x="806" y="1"/>
                    <a:pt x="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4"/>
            <p:cNvSpPr/>
            <p:nvPr/>
          </p:nvSpPr>
          <p:spPr>
            <a:xfrm>
              <a:off x="173306" y="2114164"/>
              <a:ext cx="68043" cy="74071"/>
            </a:xfrm>
            <a:custGeom>
              <a:avLst/>
              <a:gdLst/>
              <a:ahLst/>
              <a:cxnLst/>
              <a:rect l="l" t="t" r="r" b="b"/>
              <a:pathLst>
                <a:path w="2156" h="2347" extrusionOk="0">
                  <a:moveTo>
                    <a:pt x="1727" y="1"/>
                  </a:moveTo>
                  <a:cubicBezTo>
                    <a:pt x="1441" y="108"/>
                    <a:pt x="1167" y="239"/>
                    <a:pt x="905" y="429"/>
                  </a:cubicBezTo>
                  <a:cubicBezTo>
                    <a:pt x="643" y="798"/>
                    <a:pt x="298" y="1132"/>
                    <a:pt x="107" y="1560"/>
                  </a:cubicBezTo>
                  <a:cubicBezTo>
                    <a:pt x="0" y="1679"/>
                    <a:pt x="72" y="1787"/>
                    <a:pt x="107" y="1882"/>
                  </a:cubicBezTo>
                  <a:cubicBezTo>
                    <a:pt x="198" y="1981"/>
                    <a:pt x="278" y="2126"/>
                    <a:pt x="397" y="2126"/>
                  </a:cubicBezTo>
                  <a:cubicBezTo>
                    <a:pt x="450" y="2126"/>
                    <a:pt x="511" y="2098"/>
                    <a:pt x="584" y="2025"/>
                  </a:cubicBezTo>
                  <a:cubicBezTo>
                    <a:pt x="587" y="2021"/>
                    <a:pt x="590" y="2020"/>
                    <a:pt x="594" y="2020"/>
                  </a:cubicBezTo>
                  <a:cubicBezTo>
                    <a:pt x="643" y="2020"/>
                    <a:pt x="726" y="2302"/>
                    <a:pt x="881" y="2346"/>
                  </a:cubicBezTo>
                  <a:cubicBezTo>
                    <a:pt x="1381" y="2179"/>
                    <a:pt x="1179" y="1560"/>
                    <a:pt x="1441" y="1227"/>
                  </a:cubicBezTo>
                  <a:cubicBezTo>
                    <a:pt x="1417" y="1048"/>
                    <a:pt x="1191" y="810"/>
                    <a:pt x="1548" y="739"/>
                  </a:cubicBezTo>
                  <a:cubicBezTo>
                    <a:pt x="1762" y="667"/>
                    <a:pt x="2084" y="798"/>
                    <a:pt x="2131" y="417"/>
                  </a:cubicBezTo>
                  <a:cubicBezTo>
                    <a:pt x="2155" y="143"/>
                    <a:pt x="1953" y="36"/>
                    <a:pt x="17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4"/>
            <p:cNvSpPr/>
            <p:nvPr/>
          </p:nvSpPr>
          <p:spPr>
            <a:xfrm>
              <a:off x="419782" y="2062849"/>
              <a:ext cx="71420" cy="83666"/>
            </a:xfrm>
            <a:custGeom>
              <a:avLst/>
              <a:gdLst/>
              <a:ahLst/>
              <a:cxnLst/>
              <a:rect l="l" t="t" r="r" b="b"/>
              <a:pathLst>
                <a:path w="2263" h="2651" extrusionOk="0">
                  <a:moveTo>
                    <a:pt x="1462" y="1"/>
                  </a:moveTo>
                  <a:cubicBezTo>
                    <a:pt x="1268" y="1"/>
                    <a:pt x="1150" y="184"/>
                    <a:pt x="1048" y="376"/>
                  </a:cubicBezTo>
                  <a:cubicBezTo>
                    <a:pt x="953" y="531"/>
                    <a:pt x="953" y="698"/>
                    <a:pt x="1191" y="698"/>
                  </a:cubicBezTo>
                  <a:cubicBezTo>
                    <a:pt x="1234" y="690"/>
                    <a:pt x="1269" y="687"/>
                    <a:pt x="1298" y="687"/>
                  </a:cubicBezTo>
                  <a:cubicBezTo>
                    <a:pt x="1498" y="687"/>
                    <a:pt x="1410" y="852"/>
                    <a:pt x="1358" y="1007"/>
                  </a:cubicBezTo>
                  <a:cubicBezTo>
                    <a:pt x="1310" y="1150"/>
                    <a:pt x="1346" y="1281"/>
                    <a:pt x="1334" y="1400"/>
                  </a:cubicBezTo>
                  <a:cubicBezTo>
                    <a:pt x="1239" y="1579"/>
                    <a:pt x="1001" y="1508"/>
                    <a:pt x="941" y="1722"/>
                  </a:cubicBezTo>
                  <a:cubicBezTo>
                    <a:pt x="901" y="1802"/>
                    <a:pt x="870" y="1873"/>
                    <a:pt x="791" y="1873"/>
                  </a:cubicBezTo>
                  <a:cubicBezTo>
                    <a:pt x="775" y="1873"/>
                    <a:pt x="758" y="1871"/>
                    <a:pt x="739" y="1865"/>
                  </a:cubicBezTo>
                  <a:cubicBezTo>
                    <a:pt x="623" y="1784"/>
                    <a:pt x="500" y="1764"/>
                    <a:pt x="371" y="1764"/>
                  </a:cubicBezTo>
                  <a:cubicBezTo>
                    <a:pt x="327" y="1764"/>
                    <a:pt x="283" y="1767"/>
                    <a:pt x="239" y="1769"/>
                  </a:cubicBezTo>
                  <a:cubicBezTo>
                    <a:pt x="120" y="1817"/>
                    <a:pt x="25" y="1900"/>
                    <a:pt x="1" y="2067"/>
                  </a:cubicBezTo>
                  <a:cubicBezTo>
                    <a:pt x="263" y="2496"/>
                    <a:pt x="751" y="2365"/>
                    <a:pt x="1060" y="2651"/>
                  </a:cubicBezTo>
                  <a:cubicBezTo>
                    <a:pt x="1108" y="2651"/>
                    <a:pt x="1156" y="2615"/>
                    <a:pt x="1191" y="2591"/>
                  </a:cubicBezTo>
                  <a:cubicBezTo>
                    <a:pt x="1245" y="2484"/>
                    <a:pt x="1241" y="2298"/>
                    <a:pt x="1379" y="2298"/>
                  </a:cubicBezTo>
                  <a:cubicBezTo>
                    <a:pt x="1394" y="2298"/>
                    <a:pt x="1411" y="2301"/>
                    <a:pt x="1429" y="2305"/>
                  </a:cubicBezTo>
                  <a:cubicBezTo>
                    <a:pt x="1513" y="2293"/>
                    <a:pt x="1572" y="2246"/>
                    <a:pt x="1632" y="2186"/>
                  </a:cubicBezTo>
                  <a:cubicBezTo>
                    <a:pt x="1727" y="2020"/>
                    <a:pt x="1715" y="1769"/>
                    <a:pt x="1906" y="1662"/>
                  </a:cubicBezTo>
                  <a:cubicBezTo>
                    <a:pt x="2072" y="1531"/>
                    <a:pt x="2013" y="1246"/>
                    <a:pt x="2180" y="1115"/>
                  </a:cubicBezTo>
                  <a:cubicBezTo>
                    <a:pt x="2168" y="1091"/>
                    <a:pt x="2168" y="1055"/>
                    <a:pt x="2191" y="1043"/>
                  </a:cubicBezTo>
                  <a:cubicBezTo>
                    <a:pt x="2263" y="817"/>
                    <a:pt x="2251" y="567"/>
                    <a:pt x="2203" y="341"/>
                  </a:cubicBezTo>
                  <a:cubicBezTo>
                    <a:pt x="2049" y="115"/>
                    <a:pt x="1787" y="79"/>
                    <a:pt x="1572" y="19"/>
                  </a:cubicBezTo>
                  <a:cubicBezTo>
                    <a:pt x="1533" y="7"/>
                    <a:pt x="1496" y="1"/>
                    <a:pt x="14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4"/>
            <p:cNvSpPr/>
            <p:nvPr/>
          </p:nvSpPr>
          <p:spPr>
            <a:xfrm>
              <a:off x="201867" y="2038548"/>
              <a:ext cx="73282" cy="89567"/>
            </a:xfrm>
            <a:custGeom>
              <a:avLst/>
              <a:gdLst/>
              <a:ahLst/>
              <a:cxnLst/>
              <a:rect l="l" t="t" r="r" b="b"/>
              <a:pathLst>
                <a:path w="2322" h="2838" extrusionOk="0">
                  <a:moveTo>
                    <a:pt x="1523" y="0"/>
                  </a:moveTo>
                  <a:cubicBezTo>
                    <a:pt x="1488" y="0"/>
                    <a:pt x="1453" y="15"/>
                    <a:pt x="1417" y="39"/>
                  </a:cubicBezTo>
                  <a:cubicBezTo>
                    <a:pt x="1369" y="87"/>
                    <a:pt x="1322" y="146"/>
                    <a:pt x="1286" y="194"/>
                  </a:cubicBezTo>
                  <a:cubicBezTo>
                    <a:pt x="1274" y="230"/>
                    <a:pt x="1250" y="289"/>
                    <a:pt x="1274" y="349"/>
                  </a:cubicBezTo>
                  <a:cubicBezTo>
                    <a:pt x="1512" y="825"/>
                    <a:pt x="1036" y="694"/>
                    <a:pt x="929" y="873"/>
                  </a:cubicBezTo>
                  <a:cubicBezTo>
                    <a:pt x="822" y="968"/>
                    <a:pt x="726" y="1063"/>
                    <a:pt x="691" y="1218"/>
                  </a:cubicBezTo>
                  <a:cubicBezTo>
                    <a:pt x="619" y="1456"/>
                    <a:pt x="798" y="1706"/>
                    <a:pt x="643" y="1944"/>
                  </a:cubicBezTo>
                  <a:cubicBezTo>
                    <a:pt x="512" y="2099"/>
                    <a:pt x="405" y="2278"/>
                    <a:pt x="298" y="2456"/>
                  </a:cubicBezTo>
                  <a:cubicBezTo>
                    <a:pt x="214" y="2587"/>
                    <a:pt x="107" y="2706"/>
                    <a:pt x="0" y="2837"/>
                  </a:cubicBezTo>
                  <a:cubicBezTo>
                    <a:pt x="322" y="2778"/>
                    <a:pt x="631" y="2730"/>
                    <a:pt x="869" y="2456"/>
                  </a:cubicBezTo>
                  <a:cubicBezTo>
                    <a:pt x="892" y="2463"/>
                    <a:pt x="912" y="2466"/>
                    <a:pt x="930" y="2466"/>
                  </a:cubicBezTo>
                  <a:cubicBezTo>
                    <a:pt x="1062" y="2466"/>
                    <a:pt x="1072" y="2290"/>
                    <a:pt x="1072" y="2206"/>
                  </a:cubicBezTo>
                  <a:cubicBezTo>
                    <a:pt x="1167" y="1682"/>
                    <a:pt x="1524" y="1349"/>
                    <a:pt x="1834" y="992"/>
                  </a:cubicBezTo>
                  <a:cubicBezTo>
                    <a:pt x="1869" y="646"/>
                    <a:pt x="2262" y="849"/>
                    <a:pt x="2322" y="563"/>
                  </a:cubicBezTo>
                  <a:cubicBezTo>
                    <a:pt x="2322" y="349"/>
                    <a:pt x="2143" y="325"/>
                    <a:pt x="2060" y="194"/>
                  </a:cubicBezTo>
                  <a:cubicBezTo>
                    <a:pt x="2036" y="190"/>
                    <a:pt x="2011" y="189"/>
                    <a:pt x="1986" y="189"/>
                  </a:cubicBezTo>
                  <a:cubicBezTo>
                    <a:pt x="1949" y="189"/>
                    <a:pt x="1911" y="192"/>
                    <a:pt x="1874" y="192"/>
                  </a:cubicBezTo>
                  <a:cubicBezTo>
                    <a:pt x="1777" y="192"/>
                    <a:pt x="1685" y="175"/>
                    <a:pt x="1619" y="51"/>
                  </a:cubicBezTo>
                  <a:cubicBezTo>
                    <a:pt x="1590" y="15"/>
                    <a:pt x="1557" y="0"/>
                    <a:pt x="15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4"/>
            <p:cNvSpPr/>
            <p:nvPr/>
          </p:nvSpPr>
          <p:spPr>
            <a:xfrm>
              <a:off x="220645" y="2235540"/>
              <a:ext cx="66907" cy="37335"/>
            </a:xfrm>
            <a:custGeom>
              <a:avLst/>
              <a:gdLst/>
              <a:ahLst/>
              <a:cxnLst/>
              <a:rect l="l" t="t" r="r" b="b"/>
              <a:pathLst>
                <a:path w="2120" h="1183" extrusionOk="0">
                  <a:moveTo>
                    <a:pt x="274" y="0"/>
                  </a:moveTo>
                  <a:cubicBezTo>
                    <a:pt x="167" y="84"/>
                    <a:pt x="48" y="143"/>
                    <a:pt x="48" y="322"/>
                  </a:cubicBezTo>
                  <a:cubicBezTo>
                    <a:pt x="0" y="560"/>
                    <a:pt x="84" y="774"/>
                    <a:pt x="179" y="977"/>
                  </a:cubicBezTo>
                  <a:cubicBezTo>
                    <a:pt x="397" y="1114"/>
                    <a:pt x="619" y="1182"/>
                    <a:pt x="840" y="1182"/>
                  </a:cubicBezTo>
                  <a:cubicBezTo>
                    <a:pt x="1041" y="1182"/>
                    <a:pt x="1243" y="1126"/>
                    <a:pt x="1441" y="1012"/>
                  </a:cubicBezTo>
                  <a:cubicBezTo>
                    <a:pt x="2120" y="810"/>
                    <a:pt x="2120" y="810"/>
                    <a:pt x="1953" y="286"/>
                  </a:cubicBezTo>
                  <a:cubicBezTo>
                    <a:pt x="1905" y="274"/>
                    <a:pt x="1870" y="238"/>
                    <a:pt x="1810" y="238"/>
                  </a:cubicBezTo>
                  <a:cubicBezTo>
                    <a:pt x="1792" y="237"/>
                    <a:pt x="1774" y="236"/>
                    <a:pt x="1756" y="236"/>
                  </a:cubicBezTo>
                  <a:cubicBezTo>
                    <a:pt x="1506" y="236"/>
                    <a:pt x="1303" y="377"/>
                    <a:pt x="1193" y="504"/>
                  </a:cubicBezTo>
                  <a:lnTo>
                    <a:pt x="1193" y="504"/>
                  </a:lnTo>
                  <a:cubicBezTo>
                    <a:pt x="1246" y="422"/>
                    <a:pt x="1257" y="279"/>
                    <a:pt x="1060" y="155"/>
                  </a:cubicBezTo>
                  <a:cubicBezTo>
                    <a:pt x="1029" y="158"/>
                    <a:pt x="998" y="159"/>
                    <a:pt x="968" y="159"/>
                  </a:cubicBezTo>
                  <a:cubicBezTo>
                    <a:pt x="734" y="159"/>
                    <a:pt x="495" y="84"/>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4"/>
            <p:cNvSpPr/>
            <p:nvPr/>
          </p:nvSpPr>
          <p:spPr>
            <a:xfrm>
              <a:off x="184951" y="2204328"/>
              <a:ext cx="44752" cy="41754"/>
            </a:xfrm>
            <a:custGeom>
              <a:avLst/>
              <a:gdLst/>
              <a:ahLst/>
              <a:cxnLst/>
              <a:rect l="l" t="t" r="r" b="b"/>
              <a:pathLst>
                <a:path w="1418" h="1323" extrusionOk="0">
                  <a:moveTo>
                    <a:pt x="632" y="1"/>
                  </a:moveTo>
                  <a:cubicBezTo>
                    <a:pt x="596" y="1"/>
                    <a:pt x="560" y="7"/>
                    <a:pt x="524" y="25"/>
                  </a:cubicBezTo>
                  <a:cubicBezTo>
                    <a:pt x="346" y="323"/>
                    <a:pt x="0" y="608"/>
                    <a:pt x="405" y="1001"/>
                  </a:cubicBezTo>
                  <a:cubicBezTo>
                    <a:pt x="631" y="1049"/>
                    <a:pt x="834" y="1168"/>
                    <a:pt x="1060" y="1251"/>
                  </a:cubicBezTo>
                  <a:cubicBezTo>
                    <a:pt x="1108" y="1263"/>
                    <a:pt x="1131" y="1287"/>
                    <a:pt x="1179" y="1323"/>
                  </a:cubicBezTo>
                  <a:cubicBezTo>
                    <a:pt x="1250" y="1251"/>
                    <a:pt x="1334" y="1192"/>
                    <a:pt x="1405" y="1108"/>
                  </a:cubicBezTo>
                  <a:cubicBezTo>
                    <a:pt x="1417" y="596"/>
                    <a:pt x="1405" y="96"/>
                    <a:pt x="810" y="25"/>
                  </a:cubicBezTo>
                  <a:cubicBezTo>
                    <a:pt x="751" y="17"/>
                    <a:pt x="691" y="1"/>
                    <a:pt x="6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4"/>
            <p:cNvSpPr/>
            <p:nvPr/>
          </p:nvSpPr>
          <p:spPr>
            <a:xfrm>
              <a:off x="226294" y="2261545"/>
              <a:ext cx="52611" cy="25500"/>
            </a:xfrm>
            <a:custGeom>
              <a:avLst/>
              <a:gdLst/>
              <a:ahLst/>
              <a:cxnLst/>
              <a:rect l="l" t="t" r="r" b="b"/>
              <a:pathLst>
                <a:path w="1667" h="808" extrusionOk="0">
                  <a:moveTo>
                    <a:pt x="1322" y="0"/>
                  </a:moveTo>
                  <a:cubicBezTo>
                    <a:pt x="1286" y="0"/>
                    <a:pt x="1244" y="14"/>
                    <a:pt x="1191" y="45"/>
                  </a:cubicBezTo>
                  <a:cubicBezTo>
                    <a:pt x="1022" y="182"/>
                    <a:pt x="843" y="221"/>
                    <a:pt x="660" y="221"/>
                  </a:cubicBezTo>
                  <a:cubicBezTo>
                    <a:pt x="443" y="221"/>
                    <a:pt x="220" y="166"/>
                    <a:pt x="0" y="153"/>
                  </a:cubicBezTo>
                  <a:lnTo>
                    <a:pt x="0" y="153"/>
                  </a:lnTo>
                  <a:cubicBezTo>
                    <a:pt x="34" y="796"/>
                    <a:pt x="424" y="807"/>
                    <a:pt x="815" y="807"/>
                  </a:cubicBezTo>
                  <a:cubicBezTo>
                    <a:pt x="829" y="807"/>
                    <a:pt x="843" y="807"/>
                    <a:pt x="857" y="807"/>
                  </a:cubicBezTo>
                  <a:cubicBezTo>
                    <a:pt x="906" y="745"/>
                    <a:pt x="964" y="731"/>
                    <a:pt x="1023" y="731"/>
                  </a:cubicBezTo>
                  <a:cubicBezTo>
                    <a:pt x="1072" y="731"/>
                    <a:pt x="1122" y="741"/>
                    <a:pt x="1170" y="741"/>
                  </a:cubicBezTo>
                  <a:cubicBezTo>
                    <a:pt x="1220" y="741"/>
                    <a:pt x="1268" y="730"/>
                    <a:pt x="1310" y="688"/>
                  </a:cubicBezTo>
                  <a:cubicBezTo>
                    <a:pt x="1405" y="546"/>
                    <a:pt x="1607" y="700"/>
                    <a:pt x="1667" y="486"/>
                  </a:cubicBezTo>
                  <a:cubicBezTo>
                    <a:pt x="1667" y="426"/>
                    <a:pt x="1643" y="391"/>
                    <a:pt x="1607" y="343"/>
                  </a:cubicBezTo>
                  <a:cubicBezTo>
                    <a:pt x="1490" y="284"/>
                    <a:pt x="1485" y="0"/>
                    <a:pt x="1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4"/>
            <p:cNvSpPr/>
            <p:nvPr/>
          </p:nvSpPr>
          <p:spPr>
            <a:xfrm>
              <a:off x="173685" y="2172043"/>
              <a:ext cx="37209" cy="35410"/>
            </a:xfrm>
            <a:custGeom>
              <a:avLst/>
              <a:gdLst/>
              <a:ahLst/>
              <a:cxnLst/>
              <a:rect l="l" t="t" r="r" b="b"/>
              <a:pathLst>
                <a:path w="1179" h="1122" extrusionOk="0">
                  <a:moveTo>
                    <a:pt x="179" y="0"/>
                  </a:moveTo>
                  <a:cubicBezTo>
                    <a:pt x="48" y="191"/>
                    <a:pt x="0" y="381"/>
                    <a:pt x="83" y="619"/>
                  </a:cubicBezTo>
                  <a:cubicBezTo>
                    <a:pt x="119" y="738"/>
                    <a:pt x="226" y="750"/>
                    <a:pt x="322" y="762"/>
                  </a:cubicBezTo>
                  <a:cubicBezTo>
                    <a:pt x="386" y="814"/>
                    <a:pt x="454" y="825"/>
                    <a:pt x="522" y="825"/>
                  </a:cubicBezTo>
                  <a:cubicBezTo>
                    <a:pt x="574" y="825"/>
                    <a:pt x="626" y="818"/>
                    <a:pt x="677" y="818"/>
                  </a:cubicBezTo>
                  <a:cubicBezTo>
                    <a:pt x="744" y="818"/>
                    <a:pt x="809" y="830"/>
                    <a:pt x="869" y="881"/>
                  </a:cubicBezTo>
                  <a:cubicBezTo>
                    <a:pt x="869" y="929"/>
                    <a:pt x="881" y="988"/>
                    <a:pt x="881" y="1048"/>
                  </a:cubicBezTo>
                  <a:cubicBezTo>
                    <a:pt x="913" y="1111"/>
                    <a:pt x="961" y="1122"/>
                    <a:pt x="1013" y="1122"/>
                  </a:cubicBezTo>
                  <a:cubicBezTo>
                    <a:pt x="1040" y="1122"/>
                    <a:pt x="1068" y="1119"/>
                    <a:pt x="1096" y="1119"/>
                  </a:cubicBezTo>
                  <a:cubicBezTo>
                    <a:pt x="1131" y="1084"/>
                    <a:pt x="1155" y="1036"/>
                    <a:pt x="1167" y="988"/>
                  </a:cubicBezTo>
                  <a:cubicBezTo>
                    <a:pt x="1179" y="917"/>
                    <a:pt x="1167" y="822"/>
                    <a:pt x="1131" y="750"/>
                  </a:cubicBezTo>
                  <a:cubicBezTo>
                    <a:pt x="1072" y="619"/>
                    <a:pt x="953" y="560"/>
                    <a:pt x="857" y="500"/>
                  </a:cubicBezTo>
                  <a:cubicBezTo>
                    <a:pt x="740" y="410"/>
                    <a:pt x="773" y="46"/>
                    <a:pt x="610" y="46"/>
                  </a:cubicBezTo>
                  <a:cubicBezTo>
                    <a:pt x="557" y="46"/>
                    <a:pt x="485" y="84"/>
                    <a:pt x="381" y="179"/>
                  </a:cubicBezTo>
                  <a:cubicBezTo>
                    <a:pt x="381" y="181"/>
                    <a:pt x="380" y="181"/>
                    <a:pt x="379" y="181"/>
                  </a:cubicBezTo>
                  <a:cubicBezTo>
                    <a:pt x="363" y="181"/>
                    <a:pt x="256" y="55"/>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4"/>
            <p:cNvSpPr/>
            <p:nvPr/>
          </p:nvSpPr>
          <p:spPr>
            <a:xfrm>
              <a:off x="362313" y="1957441"/>
              <a:ext cx="69905" cy="24270"/>
            </a:xfrm>
            <a:custGeom>
              <a:avLst/>
              <a:gdLst/>
              <a:ahLst/>
              <a:cxnLst/>
              <a:rect l="l" t="t" r="r" b="b"/>
              <a:pathLst>
                <a:path w="2215" h="769" extrusionOk="0">
                  <a:moveTo>
                    <a:pt x="1870" y="0"/>
                  </a:moveTo>
                  <a:cubicBezTo>
                    <a:pt x="1802" y="0"/>
                    <a:pt x="1735" y="24"/>
                    <a:pt x="1667" y="85"/>
                  </a:cubicBezTo>
                  <a:lnTo>
                    <a:pt x="1548" y="85"/>
                  </a:lnTo>
                  <a:cubicBezTo>
                    <a:pt x="1389" y="60"/>
                    <a:pt x="1233" y="34"/>
                    <a:pt x="1077" y="34"/>
                  </a:cubicBezTo>
                  <a:cubicBezTo>
                    <a:pt x="941" y="34"/>
                    <a:pt x="805" y="53"/>
                    <a:pt x="667" y="109"/>
                  </a:cubicBezTo>
                  <a:cubicBezTo>
                    <a:pt x="476" y="323"/>
                    <a:pt x="191" y="156"/>
                    <a:pt x="0" y="347"/>
                  </a:cubicBezTo>
                  <a:cubicBezTo>
                    <a:pt x="95" y="502"/>
                    <a:pt x="214" y="621"/>
                    <a:pt x="310" y="752"/>
                  </a:cubicBezTo>
                  <a:cubicBezTo>
                    <a:pt x="345" y="763"/>
                    <a:pt x="378" y="768"/>
                    <a:pt x="409" y="768"/>
                  </a:cubicBezTo>
                  <a:cubicBezTo>
                    <a:pt x="577" y="768"/>
                    <a:pt x="687" y="620"/>
                    <a:pt x="798" y="490"/>
                  </a:cubicBezTo>
                  <a:cubicBezTo>
                    <a:pt x="857" y="418"/>
                    <a:pt x="953" y="395"/>
                    <a:pt x="1036" y="395"/>
                  </a:cubicBezTo>
                  <a:cubicBezTo>
                    <a:pt x="1112" y="401"/>
                    <a:pt x="1186" y="403"/>
                    <a:pt x="1261" y="403"/>
                  </a:cubicBezTo>
                  <a:cubicBezTo>
                    <a:pt x="1381" y="403"/>
                    <a:pt x="1500" y="398"/>
                    <a:pt x="1621" y="398"/>
                  </a:cubicBezTo>
                  <a:cubicBezTo>
                    <a:pt x="1695" y="398"/>
                    <a:pt x="1770" y="400"/>
                    <a:pt x="1846" y="407"/>
                  </a:cubicBezTo>
                  <a:cubicBezTo>
                    <a:pt x="1977" y="335"/>
                    <a:pt x="2215" y="347"/>
                    <a:pt x="2060" y="49"/>
                  </a:cubicBezTo>
                  <a:cubicBezTo>
                    <a:pt x="1997" y="21"/>
                    <a:pt x="1933" y="0"/>
                    <a:pt x="18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4"/>
            <p:cNvSpPr/>
            <p:nvPr/>
          </p:nvSpPr>
          <p:spPr>
            <a:xfrm>
              <a:off x="423475" y="1959303"/>
              <a:ext cx="44436" cy="33769"/>
            </a:xfrm>
            <a:custGeom>
              <a:avLst/>
              <a:gdLst/>
              <a:ahLst/>
              <a:cxnLst/>
              <a:rect l="l" t="t" r="r" b="b"/>
              <a:pathLst>
                <a:path w="1408" h="1070" extrusionOk="0">
                  <a:moveTo>
                    <a:pt x="338" y="1"/>
                  </a:moveTo>
                  <a:cubicBezTo>
                    <a:pt x="318" y="1"/>
                    <a:pt x="299" y="9"/>
                    <a:pt x="277" y="26"/>
                  </a:cubicBezTo>
                  <a:cubicBezTo>
                    <a:pt x="234" y="261"/>
                    <a:pt x="0" y="600"/>
                    <a:pt x="371" y="600"/>
                  </a:cubicBezTo>
                  <a:cubicBezTo>
                    <a:pt x="414" y="600"/>
                    <a:pt x="466" y="596"/>
                    <a:pt x="527" y="586"/>
                  </a:cubicBezTo>
                  <a:cubicBezTo>
                    <a:pt x="540" y="583"/>
                    <a:pt x="553" y="582"/>
                    <a:pt x="566" y="582"/>
                  </a:cubicBezTo>
                  <a:cubicBezTo>
                    <a:pt x="722" y="582"/>
                    <a:pt x="822" y="772"/>
                    <a:pt x="943" y="871"/>
                  </a:cubicBezTo>
                  <a:cubicBezTo>
                    <a:pt x="1029" y="931"/>
                    <a:pt x="1102" y="1070"/>
                    <a:pt x="1206" y="1070"/>
                  </a:cubicBezTo>
                  <a:cubicBezTo>
                    <a:pt x="1248" y="1070"/>
                    <a:pt x="1294" y="1048"/>
                    <a:pt x="1348" y="990"/>
                  </a:cubicBezTo>
                  <a:cubicBezTo>
                    <a:pt x="1408" y="621"/>
                    <a:pt x="1277" y="395"/>
                    <a:pt x="955" y="288"/>
                  </a:cubicBezTo>
                  <a:cubicBezTo>
                    <a:pt x="777" y="205"/>
                    <a:pt x="586" y="121"/>
                    <a:pt x="408" y="38"/>
                  </a:cubicBezTo>
                  <a:cubicBezTo>
                    <a:pt x="382" y="12"/>
                    <a:pt x="360"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4"/>
            <p:cNvSpPr/>
            <p:nvPr/>
          </p:nvSpPr>
          <p:spPr>
            <a:xfrm>
              <a:off x="223990" y="2047669"/>
              <a:ext cx="28246" cy="21682"/>
            </a:xfrm>
            <a:custGeom>
              <a:avLst/>
              <a:gdLst/>
              <a:ahLst/>
              <a:cxnLst/>
              <a:rect l="l" t="t" r="r" b="b"/>
              <a:pathLst>
                <a:path w="895" h="687" extrusionOk="0">
                  <a:moveTo>
                    <a:pt x="585" y="0"/>
                  </a:moveTo>
                  <a:cubicBezTo>
                    <a:pt x="427" y="45"/>
                    <a:pt x="355" y="240"/>
                    <a:pt x="206" y="240"/>
                  </a:cubicBezTo>
                  <a:cubicBezTo>
                    <a:pt x="197" y="240"/>
                    <a:pt x="189" y="240"/>
                    <a:pt x="180" y="238"/>
                  </a:cubicBezTo>
                  <a:cubicBezTo>
                    <a:pt x="133" y="298"/>
                    <a:pt x="109" y="345"/>
                    <a:pt x="61" y="393"/>
                  </a:cubicBezTo>
                  <a:cubicBezTo>
                    <a:pt x="0" y="584"/>
                    <a:pt x="22" y="686"/>
                    <a:pt x="130" y="686"/>
                  </a:cubicBezTo>
                  <a:cubicBezTo>
                    <a:pt x="170" y="686"/>
                    <a:pt x="223" y="672"/>
                    <a:pt x="287" y="643"/>
                  </a:cubicBezTo>
                  <a:cubicBezTo>
                    <a:pt x="341" y="577"/>
                    <a:pt x="414" y="565"/>
                    <a:pt x="491" y="565"/>
                  </a:cubicBezTo>
                  <a:cubicBezTo>
                    <a:pt x="534" y="565"/>
                    <a:pt x="577" y="569"/>
                    <a:pt x="619" y="569"/>
                  </a:cubicBezTo>
                  <a:cubicBezTo>
                    <a:pt x="719" y="569"/>
                    <a:pt x="808" y="548"/>
                    <a:pt x="847" y="405"/>
                  </a:cubicBezTo>
                  <a:cubicBezTo>
                    <a:pt x="895" y="215"/>
                    <a:pt x="704" y="119"/>
                    <a:pt x="5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4"/>
            <p:cNvSpPr/>
            <p:nvPr/>
          </p:nvSpPr>
          <p:spPr>
            <a:xfrm>
              <a:off x="341642" y="1971958"/>
              <a:ext cx="25185" cy="22723"/>
            </a:xfrm>
            <a:custGeom>
              <a:avLst/>
              <a:gdLst/>
              <a:ahLst/>
              <a:cxnLst/>
              <a:rect l="l" t="t" r="r" b="b"/>
              <a:pathLst>
                <a:path w="798" h="720" extrusionOk="0">
                  <a:moveTo>
                    <a:pt x="479" y="0"/>
                  </a:moveTo>
                  <a:cubicBezTo>
                    <a:pt x="460" y="0"/>
                    <a:pt x="439" y="2"/>
                    <a:pt x="417" y="6"/>
                  </a:cubicBezTo>
                  <a:cubicBezTo>
                    <a:pt x="322" y="18"/>
                    <a:pt x="238" y="18"/>
                    <a:pt x="143" y="42"/>
                  </a:cubicBezTo>
                  <a:cubicBezTo>
                    <a:pt x="84" y="54"/>
                    <a:pt x="36" y="77"/>
                    <a:pt x="24" y="161"/>
                  </a:cubicBezTo>
                  <a:cubicBezTo>
                    <a:pt x="0" y="256"/>
                    <a:pt x="0" y="351"/>
                    <a:pt x="24" y="458"/>
                  </a:cubicBezTo>
                  <a:cubicBezTo>
                    <a:pt x="150" y="639"/>
                    <a:pt x="271" y="719"/>
                    <a:pt x="389" y="719"/>
                  </a:cubicBezTo>
                  <a:cubicBezTo>
                    <a:pt x="528" y="719"/>
                    <a:pt x="663" y="609"/>
                    <a:pt x="798" y="423"/>
                  </a:cubicBezTo>
                  <a:cubicBezTo>
                    <a:pt x="732" y="237"/>
                    <a:pt x="697" y="0"/>
                    <a:pt x="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4"/>
            <p:cNvSpPr/>
            <p:nvPr/>
          </p:nvSpPr>
          <p:spPr>
            <a:xfrm>
              <a:off x="213134" y="2061902"/>
              <a:ext cx="21808" cy="41407"/>
            </a:xfrm>
            <a:custGeom>
              <a:avLst/>
              <a:gdLst/>
              <a:ahLst/>
              <a:cxnLst/>
              <a:rect l="l" t="t" r="r" b="b"/>
              <a:pathLst>
                <a:path w="691" h="1312" extrusionOk="0">
                  <a:moveTo>
                    <a:pt x="292" y="0"/>
                  </a:moveTo>
                  <a:cubicBezTo>
                    <a:pt x="169" y="0"/>
                    <a:pt x="106" y="71"/>
                    <a:pt x="84" y="192"/>
                  </a:cubicBezTo>
                  <a:cubicBezTo>
                    <a:pt x="0" y="383"/>
                    <a:pt x="0" y="597"/>
                    <a:pt x="60" y="799"/>
                  </a:cubicBezTo>
                  <a:cubicBezTo>
                    <a:pt x="84" y="847"/>
                    <a:pt x="96" y="895"/>
                    <a:pt x="119" y="942"/>
                  </a:cubicBezTo>
                  <a:cubicBezTo>
                    <a:pt x="179" y="1014"/>
                    <a:pt x="227" y="1085"/>
                    <a:pt x="238" y="1180"/>
                  </a:cubicBezTo>
                  <a:cubicBezTo>
                    <a:pt x="274" y="1252"/>
                    <a:pt x="322" y="1276"/>
                    <a:pt x="369" y="1311"/>
                  </a:cubicBezTo>
                  <a:cubicBezTo>
                    <a:pt x="691" y="1026"/>
                    <a:pt x="405" y="728"/>
                    <a:pt x="405" y="442"/>
                  </a:cubicBezTo>
                  <a:cubicBezTo>
                    <a:pt x="393" y="299"/>
                    <a:pt x="357" y="145"/>
                    <a:pt x="322" y="2"/>
                  </a:cubicBezTo>
                  <a:cubicBezTo>
                    <a:pt x="311" y="1"/>
                    <a:pt x="301" y="0"/>
                    <a:pt x="2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4"/>
            <p:cNvSpPr/>
            <p:nvPr/>
          </p:nvSpPr>
          <p:spPr>
            <a:xfrm>
              <a:off x="276725" y="2256653"/>
              <a:ext cx="29635" cy="19315"/>
            </a:xfrm>
            <a:custGeom>
              <a:avLst/>
              <a:gdLst/>
              <a:ahLst/>
              <a:cxnLst/>
              <a:rect l="l" t="t" r="r" b="b"/>
              <a:pathLst>
                <a:path w="939" h="612" extrusionOk="0">
                  <a:moveTo>
                    <a:pt x="619" y="0"/>
                  </a:moveTo>
                  <a:cubicBezTo>
                    <a:pt x="295" y="0"/>
                    <a:pt x="0" y="235"/>
                    <a:pt x="9" y="558"/>
                  </a:cubicBezTo>
                  <a:cubicBezTo>
                    <a:pt x="45" y="570"/>
                    <a:pt x="57" y="581"/>
                    <a:pt x="69" y="605"/>
                  </a:cubicBezTo>
                  <a:cubicBezTo>
                    <a:pt x="94" y="610"/>
                    <a:pt x="119" y="612"/>
                    <a:pt x="143" y="612"/>
                  </a:cubicBezTo>
                  <a:cubicBezTo>
                    <a:pt x="311" y="612"/>
                    <a:pt x="449" y="513"/>
                    <a:pt x="605" y="451"/>
                  </a:cubicBezTo>
                  <a:lnTo>
                    <a:pt x="926" y="320"/>
                  </a:lnTo>
                  <a:cubicBezTo>
                    <a:pt x="926" y="248"/>
                    <a:pt x="938" y="153"/>
                    <a:pt x="938" y="81"/>
                  </a:cubicBezTo>
                  <a:cubicBezTo>
                    <a:pt x="835" y="25"/>
                    <a:pt x="725" y="0"/>
                    <a:pt x="6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4"/>
            <p:cNvSpPr/>
            <p:nvPr/>
          </p:nvSpPr>
          <p:spPr>
            <a:xfrm>
              <a:off x="189464" y="2084845"/>
              <a:ext cx="30455" cy="18873"/>
            </a:xfrm>
            <a:custGeom>
              <a:avLst/>
              <a:gdLst/>
              <a:ahLst/>
              <a:cxnLst/>
              <a:rect l="l" t="t" r="r" b="b"/>
              <a:pathLst>
                <a:path w="965" h="598" extrusionOk="0">
                  <a:moveTo>
                    <a:pt x="726" y="1"/>
                  </a:moveTo>
                  <a:cubicBezTo>
                    <a:pt x="560" y="1"/>
                    <a:pt x="476" y="132"/>
                    <a:pt x="357" y="203"/>
                  </a:cubicBezTo>
                  <a:cubicBezTo>
                    <a:pt x="0" y="346"/>
                    <a:pt x="203" y="465"/>
                    <a:pt x="357" y="596"/>
                  </a:cubicBezTo>
                  <a:cubicBezTo>
                    <a:pt x="369" y="597"/>
                    <a:pt x="380" y="597"/>
                    <a:pt x="392" y="597"/>
                  </a:cubicBezTo>
                  <a:cubicBezTo>
                    <a:pt x="556" y="597"/>
                    <a:pt x="701" y="519"/>
                    <a:pt x="846" y="430"/>
                  </a:cubicBezTo>
                  <a:cubicBezTo>
                    <a:pt x="905" y="394"/>
                    <a:pt x="965" y="322"/>
                    <a:pt x="917" y="227"/>
                  </a:cubicBezTo>
                  <a:lnTo>
                    <a:pt x="917" y="96"/>
                  </a:lnTo>
                  <a:cubicBezTo>
                    <a:pt x="869" y="49"/>
                    <a:pt x="798" y="13"/>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4"/>
            <p:cNvSpPr/>
            <p:nvPr/>
          </p:nvSpPr>
          <p:spPr>
            <a:xfrm>
              <a:off x="355149" y="1968329"/>
              <a:ext cx="19125" cy="16222"/>
            </a:xfrm>
            <a:custGeom>
              <a:avLst/>
              <a:gdLst/>
              <a:ahLst/>
              <a:cxnLst/>
              <a:rect l="l" t="t" r="r" b="b"/>
              <a:pathLst>
                <a:path w="606" h="514" extrusionOk="0">
                  <a:moveTo>
                    <a:pt x="281" y="1"/>
                  </a:moveTo>
                  <a:cubicBezTo>
                    <a:pt x="267" y="1"/>
                    <a:pt x="253" y="1"/>
                    <a:pt x="239" y="2"/>
                  </a:cubicBezTo>
                  <a:cubicBezTo>
                    <a:pt x="132" y="2"/>
                    <a:pt x="48" y="2"/>
                    <a:pt x="1" y="121"/>
                  </a:cubicBezTo>
                  <a:cubicBezTo>
                    <a:pt x="120" y="252"/>
                    <a:pt x="227" y="371"/>
                    <a:pt x="346" y="514"/>
                  </a:cubicBezTo>
                  <a:cubicBezTo>
                    <a:pt x="441" y="514"/>
                    <a:pt x="525" y="478"/>
                    <a:pt x="572" y="371"/>
                  </a:cubicBezTo>
                  <a:cubicBezTo>
                    <a:pt x="606" y="91"/>
                    <a:pt x="492" y="1"/>
                    <a:pt x="2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4"/>
            <p:cNvSpPr/>
            <p:nvPr/>
          </p:nvSpPr>
          <p:spPr>
            <a:xfrm>
              <a:off x="201488" y="2098384"/>
              <a:ext cx="23702" cy="17705"/>
            </a:xfrm>
            <a:custGeom>
              <a:avLst/>
              <a:gdLst/>
              <a:ahLst/>
              <a:cxnLst/>
              <a:rect l="l" t="t" r="r" b="b"/>
              <a:pathLst>
                <a:path w="751" h="561" extrusionOk="0">
                  <a:moveTo>
                    <a:pt x="568" y="0"/>
                  </a:moveTo>
                  <a:cubicBezTo>
                    <a:pt x="551" y="0"/>
                    <a:pt x="533" y="4"/>
                    <a:pt x="512" y="12"/>
                  </a:cubicBezTo>
                  <a:cubicBezTo>
                    <a:pt x="334" y="60"/>
                    <a:pt x="155" y="120"/>
                    <a:pt x="0" y="286"/>
                  </a:cubicBezTo>
                  <a:cubicBezTo>
                    <a:pt x="119" y="382"/>
                    <a:pt x="226" y="465"/>
                    <a:pt x="334" y="560"/>
                  </a:cubicBezTo>
                  <a:cubicBezTo>
                    <a:pt x="548" y="536"/>
                    <a:pt x="584" y="239"/>
                    <a:pt x="750" y="155"/>
                  </a:cubicBezTo>
                  <a:cubicBezTo>
                    <a:pt x="703" y="120"/>
                    <a:pt x="667" y="84"/>
                    <a:pt x="643" y="36"/>
                  </a:cubicBezTo>
                  <a:cubicBezTo>
                    <a:pt x="620" y="13"/>
                    <a:pt x="597" y="0"/>
                    <a:pt x="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4"/>
            <p:cNvSpPr/>
            <p:nvPr/>
          </p:nvSpPr>
          <p:spPr>
            <a:xfrm>
              <a:off x="203729" y="2067961"/>
              <a:ext cx="16569" cy="19946"/>
            </a:xfrm>
            <a:custGeom>
              <a:avLst/>
              <a:gdLst/>
              <a:ahLst/>
              <a:cxnLst/>
              <a:rect l="l" t="t" r="r" b="b"/>
              <a:pathLst>
                <a:path w="525" h="632" extrusionOk="0">
                  <a:moveTo>
                    <a:pt x="358" y="0"/>
                  </a:moveTo>
                  <a:lnTo>
                    <a:pt x="358" y="0"/>
                  </a:lnTo>
                  <a:cubicBezTo>
                    <a:pt x="263" y="48"/>
                    <a:pt x="167" y="119"/>
                    <a:pt x="144" y="250"/>
                  </a:cubicBezTo>
                  <a:cubicBezTo>
                    <a:pt x="1" y="453"/>
                    <a:pt x="96" y="536"/>
                    <a:pt x="239" y="595"/>
                  </a:cubicBezTo>
                  <a:cubicBezTo>
                    <a:pt x="322" y="607"/>
                    <a:pt x="394" y="607"/>
                    <a:pt x="465" y="631"/>
                  </a:cubicBezTo>
                  <a:cubicBezTo>
                    <a:pt x="346" y="453"/>
                    <a:pt x="525" y="191"/>
                    <a:pt x="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4"/>
            <p:cNvSpPr/>
            <p:nvPr/>
          </p:nvSpPr>
          <p:spPr>
            <a:xfrm>
              <a:off x="196975" y="2076577"/>
              <a:ext cx="14297" cy="17074"/>
            </a:xfrm>
            <a:custGeom>
              <a:avLst/>
              <a:gdLst/>
              <a:ahLst/>
              <a:cxnLst/>
              <a:rect l="l" t="t" r="r" b="b"/>
              <a:pathLst>
                <a:path w="453" h="541" extrusionOk="0">
                  <a:moveTo>
                    <a:pt x="358" y="1"/>
                  </a:moveTo>
                  <a:cubicBezTo>
                    <a:pt x="203" y="96"/>
                    <a:pt x="0" y="191"/>
                    <a:pt x="119" y="489"/>
                  </a:cubicBezTo>
                  <a:cubicBezTo>
                    <a:pt x="159" y="526"/>
                    <a:pt x="192" y="541"/>
                    <a:pt x="220" y="541"/>
                  </a:cubicBezTo>
                  <a:cubicBezTo>
                    <a:pt x="318" y="541"/>
                    <a:pt x="360" y="362"/>
                    <a:pt x="453" y="334"/>
                  </a:cubicBezTo>
                  <a:cubicBezTo>
                    <a:pt x="429" y="215"/>
                    <a:pt x="381" y="120"/>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4"/>
            <p:cNvSpPr/>
            <p:nvPr/>
          </p:nvSpPr>
          <p:spPr>
            <a:xfrm>
              <a:off x="201110" y="2096143"/>
              <a:ext cx="17674" cy="11298"/>
            </a:xfrm>
            <a:custGeom>
              <a:avLst/>
              <a:gdLst/>
              <a:ahLst/>
              <a:cxnLst/>
              <a:rect l="l" t="t" r="r" b="b"/>
              <a:pathLst>
                <a:path w="560" h="358" extrusionOk="0">
                  <a:moveTo>
                    <a:pt x="453" y="0"/>
                  </a:moveTo>
                  <a:cubicBezTo>
                    <a:pt x="262" y="0"/>
                    <a:pt x="119" y="72"/>
                    <a:pt x="0" y="250"/>
                  </a:cubicBezTo>
                  <a:cubicBezTo>
                    <a:pt x="0" y="286"/>
                    <a:pt x="0" y="333"/>
                    <a:pt x="12" y="357"/>
                  </a:cubicBezTo>
                  <a:cubicBezTo>
                    <a:pt x="203" y="333"/>
                    <a:pt x="405" y="274"/>
                    <a:pt x="560" y="131"/>
                  </a:cubicBezTo>
                  <a:cubicBezTo>
                    <a:pt x="560" y="48"/>
                    <a:pt x="488" y="48"/>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4"/>
            <p:cNvSpPr/>
            <p:nvPr/>
          </p:nvSpPr>
          <p:spPr>
            <a:xfrm>
              <a:off x="220645" y="2060071"/>
              <a:ext cx="12056" cy="15812"/>
            </a:xfrm>
            <a:custGeom>
              <a:avLst/>
              <a:gdLst/>
              <a:ahLst/>
              <a:cxnLst/>
              <a:rect l="l" t="t" r="r" b="b"/>
              <a:pathLst>
                <a:path w="382" h="501" extrusionOk="0">
                  <a:moveTo>
                    <a:pt x="155" y="0"/>
                  </a:moveTo>
                  <a:cubicBezTo>
                    <a:pt x="119" y="12"/>
                    <a:pt x="96" y="24"/>
                    <a:pt x="60" y="60"/>
                  </a:cubicBezTo>
                  <a:cubicBezTo>
                    <a:pt x="60" y="226"/>
                    <a:pt x="0" y="405"/>
                    <a:pt x="167" y="500"/>
                  </a:cubicBezTo>
                  <a:cubicBezTo>
                    <a:pt x="274" y="464"/>
                    <a:pt x="346" y="369"/>
                    <a:pt x="381" y="250"/>
                  </a:cubicBezTo>
                  <a:cubicBezTo>
                    <a:pt x="227" y="250"/>
                    <a:pt x="155" y="167"/>
                    <a:pt x="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4"/>
            <p:cNvSpPr/>
            <p:nvPr/>
          </p:nvSpPr>
          <p:spPr>
            <a:xfrm>
              <a:off x="201488" y="2017214"/>
              <a:ext cx="188287" cy="233386"/>
            </a:xfrm>
            <a:custGeom>
              <a:avLst/>
              <a:gdLst/>
              <a:ahLst/>
              <a:cxnLst/>
              <a:rect l="l" t="t" r="r" b="b"/>
              <a:pathLst>
                <a:path w="5966" h="7395" extrusionOk="0">
                  <a:moveTo>
                    <a:pt x="4929" y="1"/>
                  </a:moveTo>
                  <a:cubicBezTo>
                    <a:pt x="4834" y="48"/>
                    <a:pt x="4775" y="132"/>
                    <a:pt x="4703" y="179"/>
                  </a:cubicBezTo>
                  <a:cubicBezTo>
                    <a:pt x="4675" y="191"/>
                    <a:pt x="4648" y="196"/>
                    <a:pt x="4621" y="196"/>
                  </a:cubicBezTo>
                  <a:cubicBezTo>
                    <a:pt x="4513" y="196"/>
                    <a:pt x="4413" y="115"/>
                    <a:pt x="4298" y="96"/>
                  </a:cubicBezTo>
                  <a:cubicBezTo>
                    <a:pt x="4275" y="90"/>
                    <a:pt x="4251" y="87"/>
                    <a:pt x="4228" y="87"/>
                  </a:cubicBezTo>
                  <a:cubicBezTo>
                    <a:pt x="4153" y="87"/>
                    <a:pt x="4079" y="116"/>
                    <a:pt x="4025" y="179"/>
                  </a:cubicBezTo>
                  <a:cubicBezTo>
                    <a:pt x="3912" y="247"/>
                    <a:pt x="3863" y="431"/>
                    <a:pt x="3708" y="431"/>
                  </a:cubicBezTo>
                  <a:cubicBezTo>
                    <a:pt x="3698" y="431"/>
                    <a:pt x="3689" y="431"/>
                    <a:pt x="3679" y="429"/>
                  </a:cubicBezTo>
                  <a:cubicBezTo>
                    <a:pt x="3501" y="525"/>
                    <a:pt x="3274" y="513"/>
                    <a:pt x="3132" y="691"/>
                  </a:cubicBezTo>
                  <a:cubicBezTo>
                    <a:pt x="3055" y="833"/>
                    <a:pt x="2979" y="944"/>
                    <a:pt x="2830" y="944"/>
                  </a:cubicBezTo>
                  <a:cubicBezTo>
                    <a:pt x="2816" y="944"/>
                    <a:pt x="2802" y="943"/>
                    <a:pt x="2786" y="941"/>
                  </a:cubicBezTo>
                  <a:lnTo>
                    <a:pt x="2786" y="1191"/>
                  </a:lnTo>
                  <a:lnTo>
                    <a:pt x="2667" y="1191"/>
                  </a:lnTo>
                  <a:cubicBezTo>
                    <a:pt x="2631" y="1191"/>
                    <a:pt x="2620" y="1203"/>
                    <a:pt x="2596" y="1227"/>
                  </a:cubicBezTo>
                  <a:cubicBezTo>
                    <a:pt x="2489" y="1322"/>
                    <a:pt x="2453" y="1465"/>
                    <a:pt x="2453" y="1608"/>
                  </a:cubicBezTo>
                  <a:cubicBezTo>
                    <a:pt x="2477" y="1680"/>
                    <a:pt x="2501" y="1763"/>
                    <a:pt x="2536" y="1834"/>
                  </a:cubicBezTo>
                  <a:cubicBezTo>
                    <a:pt x="2560" y="1858"/>
                    <a:pt x="2596" y="1858"/>
                    <a:pt x="2620" y="1858"/>
                  </a:cubicBezTo>
                  <a:cubicBezTo>
                    <a:pt x="2620" y="1858"/>
                    <a:pt x="2620" y="1894"/>
                    <a:pt x="2608" y="1894"/>
                  </a:cubicBezTo>
                  <a:cubicBezTo>
                    <a:pt x="2595" y="1897"/>
                    <a:pt x="2583" y="1899"/>
                    <a:pt x="2573" y="1899"/>
                  </a:cubicBezTo>
                  <a:cubicBezTo>
                    <a:pt x="2506" y="1899"/>
                    <a:pt x="2484" y="1838"/>
                    <a:pt x="2453" y="1787"/>
                  </a:cubicBezTo>
                  <a:cubicBezTo>
                    <a:pt x="2393" y="1715"/>
                    <a:pt x="2310" y="1656"/>
                    <a:pt x="2215" y="1644"/>
                  </a:cubicBezTo>
                  <a:cubicBezTo>
                    <a:pt x="2183" y="1696"/>
                    <a:pt x="2157" y="1716"/>
                    <a:pt x="2133" y="1716"/>
                  </a:cubicBezTo>
                  <a:cubicBezTo>
                    <a:pt x="2060" y="1716"/>
                    <a:pt x="2013" y="1540"/>
                    <a:pt x="1938" y="1540"/>
                  </a:cubicBezTo>
                  <a:cubicBezTo>
                    <a:pt x="1924" y="1540"/>
                    <a:pt x="1909" y="1546"/>
                    <a:pt x="1893" y="1561"/>
                  </a:cubicBezTo>
                  <a:cubicBezTo>
                    <a:pt x="1798" y="1596"/>
                    <a:pt x="1715" y="1561"/>
                    <a:pt x="1608" y="1680"/>
                  </a:cubicBezTo>
                  <a:cubicBezTo>
                    <a:pt x="1262" y="2084"/>
                    <a:pt x="965" y="2501"/>
                    <a:pt x="893" y="3085"/>
                  </a:cubicBezTo>
                  <a:cubicBezTo>
                    <a:pt x="953" y="3251"/>
                    <a:pt x="1238" y="3263"/>
                    <a:pt x="1167" y="3501"/>
                  </a:cubicBezTo>
                  <a:cubicBezTo>
                    <a:pt x="1129" y="3600"/>
                    <a:pt x="1077" y="3628"/>
                    <a:pt x="1019" y="3628"/>
                  </a:cubicBezTo>
                  <a:cubicBezTo>
                    <a:pt x="943" y="3628"/>
                    <a:pt x="858" y="3580"/>
                    <a:pt x="785" y="3580"/>
                  </a:cubicBezTo>
                  <a:cubicBezTo>
                    <a:pt x="773" y="3580"/>
                    <a:pt x="761" y="3582"/>
                    <a:pt x="750" y="3585"/>
                  </a:cubicBezTo>
                  <a:cubicBezTo>
                    <a:pt x="715" y="3608"/>
                    <a:pt x="691" y="3692"/>
                    <a:pt x="655" y="3739"/>
                  </a:cubicBezTo>
                  <a:cubicBezTo>
                    <a:pt x="596" y="3811"/>
                    <a:pt x="596" y="3906"/>
                    <a:pt x="631" y="3989"/>
                  </a:cubicBezTo>
                  <a:cubicBezTo>
                    <a:pt x="762" y="4180"/>
                    <a:pt x="988" y="4168"/>
                    <a:pt x="1191" y="4287"/>
                  </a:cubicBezTo>
                  <a:cubicBezTo>
                    <a:pt x="1147" y="4308"/>
                    <a:pt x="1106" y="4317"/>
                    <a:pt x="1069" y="4317"/>
                  </a:cubicBezTo>
                  <a:cubicBezTo>
                    <a:pt x="924" y="4317"/>
                    <a:pt x="824" y="4188"/>
                    <a:pt x="703" y="4188"/>
                  </a:cubicBezTo>
                  <a:cubicBezTo>
                    <a:pt x="680" y="4188"/>
                    <a:pt x="656" y="4193"/>
                    <a:pt x="631" y="4204"/>
                  </a:cubicBezTo>
                  <a:cubicBezTo>
                    <a:pt x="607" y="4228"/>
                    <a:pt x="584" y="4239"/>
                    <a:pt x="572" y="4263"/>
                  </a:cubicBezTo>
                  <a:cubicBezTo>
                    <a:pt x="179" y="4513"/>
                    <a:pt x="345" y="5120"/>
                    <a:pt x="0" y="5394"/>
                  </a:cubicBezTo>
                  <a:cubicBezTo>
                    <a:pt x="36" y="5525"/>
                    <a:pt x="119" y="5597"/>
                    <a:pt x="226" y="5644"/>
                  </a:cubicBezTo>
                  <a:cubicBezTo>
                    <a:pt x="339" y="5723"/>
                    <a:pt x="334" y="5812"/>
                    <a:pt x="284" y="5812"/>
                  </a:cubicBezTo>
                  <a:cubicBezTo>
                    <a:pt x="281" y="5812"/>
                    <a:pt x="277" y="5812"/>
                    <a:pt x="274" y="5811"/>
                  </a:cubicBezTo>
                  <a:cubicBezTo>
                    <a:pt x="250" y="5847"/>
                    <a:pt x="250" y="5882"/>
                    <a:pt x="250" y="5930"/>
                  </a:cubicBezTo>
                  <a:cubicBezTo>
                    <a:pt x="476" y="6144"/>
                    <a:pt x="1084" y="6085"/>
                    <a:pt x="703" y="6740"/>
                  </a:cubicBezTo>
                  <a:cubicBezTo>
                    <a:pt x="703" y="6764"/>
                    <a:pt x="846" y="6883"/>
                    <a:pt x="929" y="6954"/>
                  </a:cubicBezTo>
                  <a:cubicBezTo>
                    <a:pt x="979" y="6942"/>
                    <a:pt x="1018" y="6937"/>
                    <a:pt x="1049" y="6937"/>
                  </a:cubicBezTo>
                  <a:cubicBezTo>
                    <a:pt x="1326" y="6937"/>
                    <a:pt x="900" y="7373"/>
                    <a:pt x="1179" y="7395"/>
                  </a:cubicBezTo>
                  <a:cubicBezTo>
                    <a:pt x="1239" y="7183"/>
                    <a:pt x="1385" y="7074"/>
                    <a:pt x="1586" y="7074"/>
                  </a:cubicBezTo>
                  <a:cubicBezTo>
                    <a:pt x="1623" y="7074"/>
                    <a:pt x="1662" y="7078"/>
                    <a:pt x="1703" y="7085"/>
                  </a:cubicBezTo>
                  <a:cubicBezTo>
                    <a:pt x="1775" y="7061"/>
                    <a:pt x="1847" y="7052"/>
                    <a:pt x="1920" y="7052"/>
                  </a:cubicBezTo>
                  <a:cubicBezTo>
                    <a:pt x="2097" y="7052"/>
                    <a:pt x="2275" y="7107"/>
                    <a:pt x="2453" y="7133"/>
                  </a:cubicBezTo>
                  <a:cubicBezTo>
                    <a:pt x="2608" y="7073"/>
                    <a:pt x="2751" y="7002"/>
                    <a:pt x="2905" y="6942"/>
                  </a:cubicBezTo>
                  <a:cubicBezTo>
                    <a:pt x="2971" y="6912"/>
                    <a:pt x="3036" y="6903"/>
                    <a:pt x="3103" y="6903"/>
                  </a:cubicBezTo>
                  <a:cubicBezTo>
                    <a:pt x="3170" y="6903"/>
                    <a:pt x="3239" y="6912"/>
                    <a:pt x="3310" y="6918"/>
                  </a:cubicBezTo>
                  <a:cubicBezTo>
                    <a:pt x="3324" y="6921"/>
                    <a:pt x="3338" y="6922"/>
                    <a:pt x="3351" y="6922"/>
                  </a:cubicBezTo>
                  <a:cubicBezTo>
                    <a:pt x="3573" y="6922"/>
                    <a:pt x="3620" y="6561"/>
                    <a:pt x="3847" y="6561"/>
                  </a:cubicBezTo>
                  <a:cubicBezTo>
                    <a:pt x="3851" y="6561"/>
                    <a:pt x="3854" y="6561"/>
                    <a:pt x="3858" y="6561"/>
                  </a:cubicBezTo>
                  <a:cubicBezTo>
                    <a:pt x="3965" y="6537"/>
                    <a:pt x="4048" y="6490"/>
                    <a:pt x="4060" y="6359"/>
                  </a:cubicBezTo>
                  <a:cubicBezTo>
                    <a:pt x="3944" y="6173"/>
                    <a:pt x="4213" y="5715"/>
                    <a:pt x="3773" y="5715"/>
                  </a:cubicBezTo>
                  <a:cubicBezTo>
                    <a:pt x="3762" y="5715"/>
                    <a:pt x="3751" y="5715"/>
                    <a:pt x="3739" y="5716"/>
                  </a:cubicBezTo>
                  <a:cubicBezTo>
                    <a:pt x="3632" y="5728"/>
                    <a:pt x="3548" y="5763"/>
                    <a:pt x="3453" y="5775"/>
                  </a:cubicBezTo>
                  <a:cubicBezTo>
                    <a:pt x="3441" y="5776"/>
                    <a:pt x="3430" y="5777"/>
                    <a:pt x="3418" y="5777"/>
                  </a:cubicBezTo>
                  <a:cubicBezTo>
                    <a:pt x="3299" y="5777"/>
                    <a:pt x="3178" y="5726"/>
                    <a:pt x="3048" y="5704"/>
                  </a:cubicBezTo>
                  <a:cubicBezTo>
                    <a:pt x="2977" y="5656"/>
                    <a:pt x="2834" y="5704"/>
                    <a:pt x="2858" y="5513"/>
                  </a:cubicBezTo>
                  <a:cubicBezTo>
                    <a:pt x="2893" y="5406"/>
                    <a:pt x="3012" y="5299"/>
                    <a:pt x="2929" y="5156"/>
                  </a:cubicBezTo>
                  <a:cubicBezTo>
                    <a:pt x="2827" y="5074"/>
                    <a:pt x="2744" y="5041"/>
                    <a:pt x="2674" y="5041"/>
                  </a:cubicBezTo>
                  <a:cubicBezTo>
                    <a:pt x="2399" y="5041"/>
                    <a:pt x="2318" y="5544"/>
                    <a:pt x="2072" y="5573"/>
                  </a:cubicBezTo>
                  <a:cubicBezTo>
                    <a:pt x="2250" y="5427"/>
                    <a:pt x="2179" y="4922"/>
                    <a:pt x="2498" y="4922"/>
                  </a:cubicBezTo>
                  <a:cubicBezTo>
                    <a:pt x="2542" y="4922"/>
                    <a:pt x="2594" y="4932"/>
                    <a:pt x="2655" y="4954"/>
                  </a:cubicBezTo>
                  <a:cubicBezTo>
                    <a:pt x="2736" y="4985"/>
                    <a:pt x="2815" y="4997"/>
                    <a:pt x="2894" y="4997"/>
                  </a:cubicBezTo>
                  <a:cubicBezTo>
                    <a:pt x="3083" y="4997"/>
                    <a:pt x="3268" y="4928"/>
                    <a:pt x="3453" y="4894"/>
                  </a:cubicBezTo>
                  <a:cubicBezTo>
                    <a:pt x="3560" y="4882"/>
                    <a:pt x="3644" y="4835"/>
                    <a:pt x="3739" y="4763"/>
                  </a:cubicBezTo>
                  <a:cubicBezTo>
                    <a:pt x="3798" y="4716"/>
                    <a:pt x="3846" y="4656"/>
                    <a:pt x="3882" y="4585"/>
                  </a:cubicBezTo>
                  <a:cubicBezTo>
                    <a:pt x="3960" y="4517"/>
                    <a:pt x="3912" y="4345"/>
                    <a:pt x="4035" y="4345"/>
                  </a:cubicBezTo>
                  <a:cubicBezTo>
                    <a:pt x="4043" y="4345"/>
                    <a:pt x="4051" y="4345"/>
                    <a:pt x="4060" y="4347"/>
                  </a:cubicBezTo>
                  <a:cubicBezTo>
                    <a:pt x="4108" y="4347"/>
                    <a:pt x="4155" y="4335"/>
                    <a:pt x="4179" y="4299"/>
                  </a:cubicBezTo>
                  <a:cubicBezTo>
                    <a:pt x="4215" y="4275"/>
                    <a:pt x="4227" y="4228"/>
                    <a:pt x="4263" y="4180"/>
                  </a:cubicBezTo>
                  <a:cubicBezTo>
                    <a:pt x="4334" y="4037"/>
                    <a:pt x="4453" y="3966"/>
                    <a:pt x="4572" y="3870"/>
                  </a:cubicBezTo>
                  <a:cubicBezTo>
                    <a:pt x="4929" y="3704"/>
                    <a:pt x="5215" y="3501"/>
                    <a:pt x="5096" y="2965"/>
                  </a:cubicBezTo>
                  <a:cubicBezTo>
                    <a:pt x="5064" y="2852"/>
                    <a:pt x="5120" y="2810"/>
                    <a:pt x="5196" y="2810"/>
                  </a:cubicBezTo>
                  <a:cubicBezTo>
                    <a:pt x="5232" y="2810"/>
                    <a:pt x="5272" y="2819"/>
                    <a:pt x="5310" y="2834"/>
                  </a:cubicBezTo>
                  <a:cubicBezTo>
                    <a:pt x="5358" y="2846"/>
                    <a:pt x="5418" y="2846"/>
                    <a:pt x="5465" y="2846"/>
                  </a:cubicBezTo>
                  <a:cubicBezTo>
                    <a:pt x="5596" y="2811"/>
                    <a:pt x="5703" y="2739"/>
                    <a:pt x="5727" y="2573"/>
                  </a:cubicBezTo>
                  <a:cubicBezTo>
                    <a:pt x="5715" y="2537"/>
                    <a:pt x="5703" y="2477"/>
                    <a:pt x="5668" y="2430"/>
                  </a:cubicBezTo>
                  <a:cubicBezTo>
                    <a:pt x="5549" y="2251"/>
                    <a:pt x="5489" y="2013"/>
                    <a:pt x="5251" y="1965"/>
                  </a:cubicBezTo>
                  <a:cubicBezTo>
                    <a:pt x="5191" y="1965"/>
                    <a:pt x="5156" y="1965"/>
                    <a:pt x="5108" y="2001"/>
                  </a:cubicBezTo>
                  <a:cubicBezTo>
                    <a:pt x="4985" y="2105"/>
                    <a:pt x="4870" y="2216"/>
                    <a:pt x="4720" y="2216"/>
                  </a:cubicBezTo>
                  <a:cubicBezTo>
                    <a:pt x="4682" y="2216"/>
                    <a:pt x="4640" y="2209"/>
                    <a:pt x="4596" y="2192"/>
                  </a:cubicBezTo>
                  <a:cubicBezTo>
                    <a:pt x="4536" y="2192"/>
                    <a:pt x="4465" y="2192"/>
                    <a:pt x="4394" y="2203"/>
                  </a:cubicBezTo>
                  <a:cubicBezTo>
                    <a:pt x="4343" y="2222"/>
                    <a:pt x="4292" y="2226"/>
                    <a:pt x="4241" y="2226"/>
                  </a:cubicBezTo>
                  <a:cubicBezTo>
                    <a:pt x="4183" y="2226"/>
                    <a:pt x="4126" y="2220"/>
                    <a:pt x="4070" y="2220"/>
                  </a:cubicBezTo>
                  <a:cubicBezTo>
                    <a:pt x="4014" y="2220"/>
                    <a:pt x="3959" y="2226"/>
                    <a:pt x="3905" y="2251"/>
                  </a:cubicBezTo>
                  <a:cubicBezTo>
                    <a:pt x="3846" y="2299"/>
                    <a:pt x="3798" y="2358"/>
                    <a:pt x="3763" y="2430"/>
                  </a:cubicBezTo>
                  <a:cubicBezTo>
                    <a:pt x="3739" y="2596"/>
                    <a:pt x="4036" y="2608"/>
                    <a:pt x="3882" y="2811"/>
                  </a:cubicBezTo>
                  <a:cubicBezTo>
                    <a:pt x="3989" y="2965"/>
                    <a:pt x="4108" y="3096"/>
                    <a:pt x="4227" y="3215"/>
                  </a:cubicBezTo>
                  <a:cubicBezTo>
                    <a:pt x="4246" y="3229"/>
                    <a:pt x="4264" y="3234"/>
                    <a:pt x="4282" y="3234"/>
                  </a:cubicBezTo>
                  <a:cubicBezTo>
                    <a:pt x="4310" y="3234"/>
                    <a:pt x="4336" y="3223"/>
                    <a:pt x="4358" y="3215"/>
                  </a:cubicBezTo>
                  <a:cubicBezTo>
                    <a:pt x="4429" y="3205"/>
                    <a:pt x="4457" y="3125"/>
                    <a:pt x="4524" y="3125"/>
                  </a:cubicBezTo>
                  <a:cubicBezTo>
                    <a:pt x="4535" y="3125"/>
                    <a:pt x="4547" y="3127"/>
                    <a:pt x="4560" y="3132"/>
                  </a:cubicBezTo>
                  <a:cubicBezTo>
                    <a:pt x="4462" y="3197"/>
                    <a:pt x="4364" y="3253"/>
                    <a:pt x="4248" y="3253"/>
                  </a:cubicBezTo>
                  <a:cubicBezTo>
                    <a:pt x="4237" y="3253"/>
                    <a:pt x="4226" y="3252"/>
                    <a:pt x="4215" y="3251"/>
                  </a:cubicBezTo>
                  <a:cubicBezTo>
                    <a:pt x="3941" y="3501"/>
                    <a:pt x="3632" y="3704"/>
                    <a:pt x="3429" y="4025"/>
                  </a:cubicBezTo>
                  <a:cubicBezTo>
                    <a:pt x="3359" y="4122"/>
                    <a:pt x="3308" y="4270"/>
                    <a:pt x="3215" y="4270"/>
                  </a:cubicBezTo>
                  <a:cubicBezTo>
                    <a:pt x="3182" y="4270"/>
                    <a:pt x="3143" y="4251"/>
                    <a:pt x="3096" y="4204"/>
                  </a:cubicBezTo>
                  <a:cubicBezTo>
                    <a:pt x="2965" y="4049"/>
                    <a:pt x="3096" y="3906"/>
                    <a:pt x="3203" y="3787"/>
                  </a:cubicBezTo>
                  <a:cubicBezTo>
                    <a:pt x="3251" y="3727"/>
                    <a:pt x="3322" y="3680"/>
                    <a:pt x="3370" y="3620"/>
                  </a:cubicBezTo>
                  <a:cubicBezTo>
                    <a:pt x="3644" y="3275"/>
                    <a:pt x="3584" y="3085"/>
                    <a:pt x="3143" y="2906"/>
                  </a:cubicBezTo>
                  <a:cubicBezTo>
                    <a:pt x="2988" y="3017"/>
                    <a:pt x="2885" y="3231"/>
                    <a:pt x="2679" y="3231"/>
                  </a:cubicBezTo>
                  <a:cubicBezTo>
                    <a:pt x="2664" y="3231"/>
                    <a:pt x="2648" y="3230"/>
                    <a:pt x="2631" y="3227"/>
                  </a:cubicBezTo>
                  <a:cubicBezTo>
                    <a:pt x="2953" y="3073"/>
                    <a:pt x="2953" y="3073"/>
                    <a:pt x="2989" y="2323"/>
                  </a:cubicBezTo>
                  <a:cubicBezTo>
                    <a:pt x="3038" y="2277"/>
                    <a:pt x="3092" y="2265"/>
                    <a:pt x="3147" y="2265"/>
                  </a:cubicBezTo>
                  <a:cubicBezTo>
                    <a:pt x="3215" y="2265"/>
                    <a:pt x="3286" y="2284"/>
                    <a:pt x="3353" y="2284"/>
                  </a:cubicBezTo>
                  <a:cubicBezTo>
                    <a:pt x="3387" y="2284"/>
                    <a:pt x="3421" y="2279"/>
                    <a:pt x="3453" y="2263"/>
                  </a:cubicBezTo>
                  <a:cubicBezTo>
                    <a:pt x="3572" y="2203"/>
                    <a:pt x="3667" y="2120"/>
                    <a:pt x="3763" y="2037"/>
                  </a:cubicBezTo>
                  <a:cubicBezTo>
                    <a:pt x="4120" y="1965"/>
                    <a:pt x="4263" y="1584"/>
                    <a:pt x="4525" y="1370"/>
                  </a:cubicBezTo>
                  <a:cubicBezTo>
                    <a:pt x="4534" y="1371"/>
                    <a:pt x="4544" y="1372"/>
                    <a:pt x="4553" y="1372"/>
                  </a:cubicBezTo>
                  <a:cubicBezTo>
                    <a:pt x="4797" y="1372"/>
                    <a:pt x="4904" y="980"/>
                    <a:pt x="5149" y="980"/>
                  </a:cubicBezTo>
                  <a:cubicBezTo>
                    <a:pt x="5181" y="980"/>
                    <a:pt x="5214" y="987"/>
                    <a:pt x="5251" y="1001"/>
                  </a:cubicBezTo>
                  <a:cubicBezTo>
                    <a:pt x="5286" y="1013"/>
                    <a:pt x="5320" y="1018"/>
                    <a:pt x="5352" y="1018"/>
                  </a:cubicBezTo>
                  <a:cubicBezTo>
                    <a:pt x="5451" y="1018"/>
                    <a:pt x="5536" y="969"/>
                    <a:pt x="5608" y="906"/>
                  </a:cubicBezTo>
                  <a:cubicBezTo>
                    <a:pt x="5751" y="775"/>
                    <a:pt x="5965" y="703"/>
                    <a:pt x="5894" y="429"/>
                  </a:cubicBezTo>
                  <a:cubicBezTo>
                    <a:pt x="5834" y="215"/>
                    <a:pt x="5644" y="215"/>
                    <a:pt x="5477" y="215"/>
                  </a:cubicBezTo>
                  <a:cubicBezTo>
                    <a:pt x="5310" y="191"/>
                    <a:pt x="5179" y="156"/>
                    <a:pt x="5060" y="48"/>
                  </a:cubicBezTo>
                  <a:cubicBezTo>
                    <a:pt x="5013" y="13"/>
                    <a:pt x="4977" y="1"/>
                    <a:pt x="49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4"/>
            <p:cNvSpPr/>
            <p:nvPr/>
          </p:nvSpPr>
          <p:spPr>
            <a:xfrm>
              <a:off x="316458" y="1964889"/>
              <a:ext cx="102602" cy="53620"/>
            </a:xfrm>
            <a:custGeom>
              <a:avLst/>
              <a:gdLst/>
              <a:ahLst/>
              <a:cxnLst/>
              <a:rect l="l" t="t" r="r" b="b"/>
              <a:pathLst>
                <a:path w="3251" h="1699" extrusionOk="0">
                  <a:moveTo>
                    <a:pt x="2981" y="0"/>
                  </a:moveTo>
                  <a:cubicBezTo>
                    <a:pt x="2862" y="0"/>
                    <a:pt x="2744" y="38"/>
                    <a:pt x="2628" y="38"/>
                  </a:cubicBezTo>
                  <a:cubicBezTo>
                    <a:pt x="2573" y="38"/>
                    <a:pt x="2518" y="29"/>
                    <a:pt x="2465" y="4"/>
                  </a:cubicBezTo>
                  <a:cubicBezTo>
                    <a:pt x="2430" y="83"/>
                    <a:pt x="2382" y="129"/>
                    <a:pt x="2316" y="129"/>
                  </a:cubicBezTo>
                  <a:cubicBezTo>
                    <a:pt x="2293" y="129"/>
                    <a:pt x="2267" y="124"/>
                    <a:pt x="2239" y="111"/>
                  </a:cubicBezTo>
                  <a:cubicBezTo>
                    <a:pt x="2096" y="242"/>
                    <a:pt x="2001" y="444"/>
                    <a:pt x="1798" y="480"/>
                  </a:cubicBezTo>
                  <a:cubicBezTo>
                    <a:pt x="1715" y="528"/>
                    <a:pt x="1644" y="575"/>
                    <a:pt x="1572" y="623"/>
                  </a:cubicBezTo>
                  <a:cubicBezTo>
                    <a:pt x="1427" y="684"/>
                    <a:pt x="1282" y="814"/>
                    <a:pt x="1146" y="814"/>
                  </a:cubicBezTo>
                  <a:cubicBezTo>
                    <a:pt x="1070" y="814"/>
                    <a:pt x="997" y="774"/>
                    <a:pt x="929" y="659"/>
                  </a:cubicBezTo>
                  <a:cubicBezTo>
                    <a:pt x="902" y="635"/>
                    <a:pt x="880" y="626"/>
                    <a:pt x="861" y="626"/>
                  </a:cubicBezTo>
                  <a:cubicBezTo>
                    <a:pt x="821" y="626"/>
                    <a:pt x="795" y="666"/>
                    <a:pt x="763" y="706"/>
                  </a:cubicBezTo>
                  <a:cubicBezTo>
                    <a:pt x="691" y="802"/>
                    <a:pt x="667" y="933"/>
                    <a:pt x="596" y="1016"/>
                  </a:cubicBezTo>
                  <a:cubicBezTo>
                    <a:pt x="453" y="1063"/>
                    <a:pt x="286" y="1111"/>
                    <a:pt x="1" y="1218"/>
                  </a:cubicBezTo>
                  <a:cubicBezTo>
                    <a:pt x="334" y="1254"/>
                    <a:pt x="370" y="1433"/>
                    <a:pt x="358" y="1647"/>
                  </a:cubicBezTo>
                  <a:cubicBezTo>
                    <a:pt x="385" y="1683"/>
                    <a:pt x="412" y="1699"/>
                    <a:pt x="450" y="1699"/>
                  </a:cubicBezTo>
                  <a:cubicBezTo>
                    <a:pt x="462" y="1699"/>
                    <a:pt x="475" y="1697"/>
                    <a:pt x="489" y="1695"/>
                  </a:cubicBezTo>
                  <a:cubicBezTo>
                    <a:pt x="882" y="1421"/>
                    <a:pt x="1405" y="1456"/>
                    <a:pt x="1715" y="1004"/>
                  </a:cubicBezTo>
                  <a:cubicBezTo>
                    <a:pt x="2013" y="825"/>
                    <a:pt x="2370" y="944"/>
                    <a:pt x="2620" y="659"/>
                  </a:cubicBezTo>
                  <a:cubicBezTo>
                    <a:pt x="2679" y="623"/>
                    <a:pt x="2751" y="587"/>
                    <a:pt x="2810" y="540"/>
                  </a:cubicBezTo>
                  <a:cubicBezTo>
                    <a:pt x="2894" y="325"/>
                    <a:pt x="3239" y="409"/>
                    <a:pt x="3251" y="99"/>
                  </a:cubicBezTo>
                  <a:cubicBezTo>
                    <a:pt x="3162" y="22"/>
                    <a:pt x="3071" y="0"/>
                    <a:pt x="2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4"/>
            <p:cNvSpPr/>
            <p:nvPr/>
          </p:nvSpPr>
          <p:spPr>
            <a:xfrm>
              <a:off x="299542" y="2029585"/>
              <a:ext cx="17705" cy="10604"/>
            </a:xfrm>
            <a:custGeom>
              <a:avLst/>
              <a:gdLst/>
              <a:ahLst/>
              <a:cxnLst/>
              <a:rect l="l" t="t" r="r" b="b"/>
              <a:pathLst>
                <a:path w="561" h="336" extrusionOk="0">
                  <a:moveTo>
                    <a:pt x="333" y="0"/>
                  </a:moveTo>
                  <a:cubicBezTo>
                    <a:pt x="176" y="0"/>
                    <a:pt x="77" y="150"/>
                    <a:pt x="1" y="335"/>
                  </a:cubicBezTo>
                  <a:cubicBezTo>
                    <a:pt x="37" y="293"/>
                    <a:pt x="84" y="281"/>
                    <a:pt x="135" y="281"/>
                  </a:cubicBezTo>
                  <a:cubicBezTo>
                    <a:pt x="209" y="281"/>
                    <a:pt x="293" y="307"/>
                    <a:pt x="367" y="307"/>
                  </a:cubicBezTo>
                  <a:cubicBezTo>
                    <a:pt x="459" y="307"/>
                    <a:pt x="535" y="267"/>
                    <a:pt x="560" y="85"/>
                  </a:cubicBezTo>
                  <a:cubicBezTo>
                    <a:pt x="473" y="26"/>
                    <a:pt x="398" y="0"/>
                    <a:pt x="3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4"/>
            <p:cNvSpPr/>
            <p:nvPr/>
          </p:nvSpPr>
          <p:spPr>
            <a:xfrm>
              <a:off x="266847" y="2043882"/>
              <a:ext cx="18841" cy="14612"/>
            </a:xfrm>
            <a:custGeom>
              <a:avLst/>
              <a:gdLst/>
              <a:ahLst/>
              <a:cxnLst/>
              <a:rect l="l" t="t" r="r" b="b"/>
              <a:pathLst>
                <a:path w="597" h="463" extrusionOk="0">
                  <a:moveTo>
                    <a:pt x="43" y="1"/>
                  </a:moveTo>
                  <a:cubicBezTo>
                    <a:pt x="37" y="1"/>
                    <a:pt x="31" y="1"/>
                    <a:pt x="25" y="1"/>
                  </a:cubicBezTo>
                  <a:cubicBezTo>
                    <a:pt x="1" y="215"/>
                    <a:pt x="179" y="263"/>
                    <a:pt x="263" y="382"/>
                  </a:cubicBezTo>
                  <a:cubicBezTo>
                    <a:pt x="313" y="438"/>
                    <a:pt x="364" y="463"/>
                    <a:pt x="416" y="463"/>
                  </a:cubicBezTo>
                  <a:cubicBezTo>
                    <a:pt x="474" y="463"/>
                    <a:pt x="533" y="432"/>
                    <a:pt x="596" y="382"/>
                  </a:cubicBezTo>
                  <a:cubicBezTo>
                    <a:pt x="422" y="231"/>
                    <a:pt x="293"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4"/>
            <p:cNvSpPr/>
            <p:nvPr/>
          </p:nvSpPr>
          <p:spPr>
            <a:xfrm>
              <a:off x="327346" y="2013932"/>
              <a:ext cx="15433" cy="10888"/>
            </a:xfrm>
            <a:custGeom>
              <a:avLst/>
              <a:gdLst/>
              <a:ahLst/>
              <a:cxnLst/>
              <a:rect l="l" t="t" r="r" b="b"/>
              <a:pathLst>
                <a:path w="489" h="345" extrusionOk="0">
                  <a:moveTo>
                    <a:pt x="300" y="0"/>
                  </a:moveTo>
                  <a:cubicBezTo>
                    <a:pt x="237" y="0"/>
                    <a:pt x="175" y="29"/>
                    <a:pt x="108" y="81"/>
                  </a:cubicBezTo>
                  <a:lnTo>
                    <a:pt x="1" y="81"/>
                  </a:lnTo>
                  <a:lnTo>
                    <a:pt x="1" y="307"/>
                  </a:lnTo>
                  <a:cubicBezTo>
                    <a:pt x="108" y="307"/>
                    <a:pt x="227" y="331"/>
                    <a:pt x="334" y="331"/>
                  </a:cubicBezTo>
                  <a:cubicBezTo>
                    <a:pt x="353" y="341"/>
                    <a:pt x="370" y="345"/>
                    <a:pt x="386" y="345"/>
                  </a:cubicBezTo>
                  <a:cubicBezTo>
                    <a:pt x="447" y="345"/>
                    <a:pt x="479" y="276"/>
                    <a:pt x="489" y="200"/>
                  </a:cubicBezTo>
                  <a:cubicBezTo>
                    <a:pt x="489" y="141"/>
                    <a:pt x="465" y="81"/>
                    <a:pt x="418" y="33"/>
                  </a:cubicBezTo>
                  <a:cubicBezTo>
                    <a:pt x="377" y="11"/>
                    <a:pt x="338" y="0"/>
                    <a:pt x="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4"/>
            <p:cNvSpPr/>
            <p:nvPr/>
          </p:nvSpPr>
          <p:spPr>
            <a:xfrm>
              <a:off x="332238" y="1984519"/>
              <a:ext cx="9784" cy="12119"/>
            </a:xfrm>
            <a:custGeom>
              <a:avLst/>
              <a:gdLst/>
              <a:ahLst/>
              <a:cxnLst/>
              <a:rect l="l" t="t" r="r" b="b"/>
              <a:pathLst>
                <a:path w="310" h="384" extrusionOk="0">
                  <a:moveTo>
                    <a:pt x="191" y="1"/>
                  </a:moveTo>
                  <a:cubicBezTo>
                    <a:pt x="24" y="72"/>
                    <a:pt x="1" y="203"/>
                    <a:pt x="84" y="382"/>
                  </a:cubicBezTo>
                  <a:cubicBezTo>
                    <a:pt x="94" y="383"/>
                    <a:pt x="104" y="383"/>
                    <a:pt x="114" y="383"/>
                  </a:cubicBezTo>
                  <a:cubicBezTo>
                    <a:pt x="258" y="383"/>
                    <a:pt x="309" y="299"/>
                    <a:pt x="298" y="132"/>
                  </a:cubicBezTo>
                  <a:cubicBezTo>
                    <a:pt x="251" y="72"/>
                    <a:pt x="251" y="1"/>
                    <a:pt x="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4"/>
            <p:cNvSpPr/>
            <p:nvPr/>
          </p:nvSpPr>
          <p:spPr>
            <a:xfrm>
              <a:off x="288276" y="2040126"/>
              <a:ext cx="11930" cy="9184"/>
            </a:xfrm>
            <a:custGeom>
              <a:avLst/>
              <a:gdLst/>
              <a:ahLst/>
              <a:cxnLst/>
              <a:rect l="l" t="t" r="r" b="b"/>
              <a:pathLst>
                <a:path w="378" h="291" extrusionOk="0">
                  <a:moveTo>
                    <a:pt x="321" y="0"/>
                  </a:moveTo>
                  <a:cubicBezTo>
                    <a:pt x="168" y="0"/>
                    <a:pt x="68" y="105"/>
                    <a:pt x="1" y="263"/>
                  </a:cubicBezTo>
                  <a:cubicBezTo>
                    <a:pt x="70" y="275"/>
                    <a:pt x="138" y="290"/>
                    <a:pt x="196" y="290"/>
                  </a:cubicBezTo>
                  <a:cubicBezTo>
                    <a:pt x="306" y="290"/>
                    <a:pt x="377" y="235"/>
                    <a:pt x="346" y="1"/>
                  </a:cubicBezTo>
                  <a:cubicBezTo>
                    <a:pt x="337" y="0"/>
                    <a:pt x="329" y="0"/>
                    <a:pt x="3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4"/>
            <p:cNvSpPr/>
            <p:nvPr/>
          </p:nvSpPr>
          <p:spPr>
            <a:xfrm>
              <a:off x="338265" y="1976282"/>
              <a:ext cx="7164" cy="12403"/>
            </a:xfrm>
            <a:custGeom>
              <a:avLst/>
              <a:gdLst/>
              <a:ahLst/>
              <a:cxnLst/>
              <a:rect l="l" t="t" r="r" b="b"/>
              <a:pathLst>
                <a:path w="227" h="393" extrusionOk="0">
                  <a:moveTo>
                    <a:pt x="226" y="0"/>
                  </a:moveTo>
                  <a:cubicBezTo>
                    <a:pt x="131" y="0"/>
                    <a:pt x="60" y="24"/>
                    <a:pt x="0" y="107"/>
                  </a:cubicBezTo>
                  <a:lnTo>
                    <a:pt x="0" y="262"/>
                  </a:lnTo>
                  <a:cubicBezTo>
                    <a:pt x="24" y="298"/>
                    <a:pt x="72" y="345"/>
                    <a:pt x="107" y="393"/>
                  </a:cubicBezTo>
                  <a:cubicBezTo>
                    <a:pt x="131" y="345"/>
                    <a:pt x="179" y="298"/>
                    <a:pt x="226" y="274"/>
                  </a:cubicBezTo>
                  <a:lnTo>
                    <a:pt x="2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4"/>
            <p:cNvSpPr/>
            <p:nvPr/>
          </p:nvSpPr>
          <p:spPr>
            <a:xfrm>
              <a:off x="307053" y="2107315"/>
              <a:ext cx="95848" cy="110965"/>
            </a:xfrm>
            <a:custGeom>
              <a:avLst/>
              <a:gdLst/>
              <a:ahLst/>
              <a:cxnLst/>
              <a:rect l="l" t="t" r="r" b="b"/>
              <a:pathLst>
                <a:path w="3037" h="3516" extrusionOk="0">
                  <a:moveTo>
                    <a:pt x="1604" y="2395"/>
                  </a:moveTo>
                  <a:cubicBezTo>
                    <a:pt x="1611" y="2395"/>
                    <a:pt x="1617" y="2395"/>
                    <a:pt x="1624" y="2396"/>
                  </a:cubicBezTo>
                  <a:lnTo>
                    <a:pt x="1624" y="2396"/>
                  </a:lnTo>
                  <a:cubicBezTo>
                    <a:pt x="1628" y="2416"/>
                    <a:pt x="1638" y="2445"/>
                    <a:pt x="1652" y="2445"/>
                  </a:cubicBezTo>
                  <a:cubicBezTo>
                    <a:pt x="1657" y="2445"/>
                    <a:pt x="1662" y="2442"/>
                    <a:pt x="1668" y="2432"/>
                  </a:cubicBezTo>
                  <a:cubicBezTo>
                    <a:pt x="1681" y="2416"/>
                    <a:pt x="1691" y="2409"/>
                    <a:pt x="1698" y="2409"/>
                  </a:cubicBezTo>
                  <a:cubicBezTo>
                    <a:pt x="1716" y="2409"/>
                    <a:pt x="1708" y="2454"/>
                    <a:pt x="1656" y="2480"/>
                  </a:cubicBezTo>
                  <a:cubicBezTo>
                    <a:pt x="1584" y="2504"/>
                    <a:pt x="1513" y="2504"/>
                    <a:pt x="1453" y="2551"/>
                  </a:cubicBezTo>
                  <a:cubicBezTo>
                    <a:pt x="1424" y="2590"/>
                    <a:pt x="1411" y="2621"/>
                    <a:pt x="1414" y="2663"/>
                  </a:cubicBezTo>
                  <a:lnTo>
                    <a:pt x="1414" y="2663"/>
                  </a:lnTo>
                  <a:cubicBezTo>
                    <a:pt x="1367" y="2622"/>
                    <a:pt x="1240" y="2610"/>
                    <a:pt x="1358" y="2492"/>
                  </a:cubicBezTo>
                  <a:cubicBezTo>
                    <a:pt x="1423" y="2448"/>
                    <a:pt x="1508" y="2395"/>
                    <a:pt x="1604" y="2395"/>
                  </a:cubicBezTo>
                  <a:close/>
                  <a:moveTo>
                    <a:pt x="1811" y="1"/>
                  </a:moveTo>
                  <a:cubicBezTo>
                    <a:pt x="1634" y="1"/>
                    <a:pt x="1643" y="222"/>
                    <a:pt x="1692" y="396"/>
                  </a:cubicBezTo>
                  <a:cubicBezTo>
                    <a:pt x="1859" y="911"/>
                    <a:pt x="1680" y="1089"/>
                    <a:pt x="1293" y="1089"/>
                  </a:cubicBezTo>
                  <a:cubicBezTo>
                    <a:pt x="1268" y="1089"/>
                    <a:pt x="1242" y="1088"/>
                    <a:pt x="1215" y="1087"/>
                  </a:cubicBezTo>
                  <a:cubicBezTo>
                    <a:pt x="1061" y="1194"/>
                    <a:pt x="894" y="1289"/>
                    <a:pt x="751" y="1408"/>
                  </a:cubicBezTo>
                  <a:lnTo>
                    <a:pt x="751" y="1527"/>
                  </a:lnTo>
                  <a:cubicBezTo>
                    <a:pt x="739" y="1777"/>
                    <a:pt x="882" y="2015"/>
                    <a:pt x="799" y="2254"/>
                  </a:cubicBezTo>
                  <a:cubicBezTo>
                    <a:pt x="713" y="2091"/>
                    <a:pt x="616" y="1960"/>
                    <a:pt x="471" y="1960"/>
                  </a:cubicBezTo>
                  <a:cubicBezTo>
                    <a:pt x="413" y="1960"/>
                    <a:pt x="349" y="1980"/>
                    <a:pt x="275" y="2027"/>
                  </a:cubicBezTo>
                  <a:cubicBezTo>
                    <a:pt x="215" y="2135"/>
                    <a:pt x="203" y="2242"/>
                    <a:pt x="215" y="2361"/>
                  </a:cubicBezTo>
                  <a:cubicBezTo>
                    <a:pt x="239" y="2456"/>
                    <a:pt x="322" y="2587"/>
                    <a:pt x="156" y="2635"/>
                  </a:cubicBezTo>
                  <a:cubicBezTo>
                    <a:pt x="60" y="2706"/>
                    <a:pt x="25" y="2813"/>
                    <a:pt x="1" y="2932"/>
                  </a:cubicBezTo>
                  <a:cubicBezTo>
                    <a:pt x="1" y="3027"/>
                    <a:pt x="37" y="3111"/>
                    <a:pt x="96" y="3170"/>
                  </a:cubicBezTo>
                  <a:lnTo>
                    <a:pt x="322" y="3039"/>
                  </a:lnTo>
                  <a:cubicBezTo>
                    <a:pt x="412" y="2976"/>
                    <a:pt x="494" y="2949"/>
                    <a:pt x="570" y="2949"/>
                  </a:cubicBezTo>
                  <a:cubicBezTo>
                    <a:pt x="766" y="2949"/>
                    <a:pt x="925" y="3128"/>
                    <a:pt x="1096" y="3325"/>
                  </a:cubicBezTo>
                  <a:cubicBezTo>
                    <a:pt x="1156" y="3432"/>
                    <a:pt x="1215" y="3516"/>
                    <a:pt x="1334" y="3516"/>
                  </a:cubicBezTo>
                  <a:cubicBezTo>
                    <a:pt x="1453" y="3504"/>
                    <a:pt x="1489" y="3408"/>
                    <a:pt x="1513" y="3278"/>
                  </a:cubicBezTo>
                  <a:cubicBezTo>
                    <a:pt x="1525" y="3158"/>
                    <a:pt x="1406" y="3039"/>
                    <a:pt x="1489" y="2920"/>
                  </a:cubicBezTo>
                  <a:cubicBezTo>
                    <a:pt x="1489" y="2873"/>
                    <a:pt x="1485" y="2825"/>
                    <a:pt x="1473" y="2782"/>
                  </a:cubicBezTo>
                  <a:lnTo>
                    <a:pt x="1473" y="2782"/>
                  </a:lnTo>
                  <a:cubicBezTo>
                    <a:pt x="1552" y="2902"/>
                    <a:pt x="1638" y="3012"/>
                    <a:pt x="1763" y="3099"/>
                  </a:cubicBezTo>
                  <a:cubicBezTo>
                    <a:pt x="1787" y="3135"/>
                    <a:pt x="1834" y="3158"/>
                    <a:pt x="1870" y="3206"/>
                  </a:cubicBezTo>
                  <a:cubicBezTo>
                    <a:pt x="1922" y="3206"/>
                    <a:pt x="1983" y="3212"/>
                    <a:pt x="2038" y="3212"/>
                  </a:cubicBezTo>
                  <a:cubicBezTo>
                    <a:pt x="2184" y="3212"/>
                    <a:pt x="2293" y="3168"/>
                    <a:pt x="2120" y="2849"/>
                  </a:cubicBezTo>
                  <a:cubicBezTo>
                    <a:pt x="2084" y="2789"/>
                    <a:pt x="2144" y="2635"/>
                    <a:pt x="2204" y="2563"/>
                  </a:cubicBezTo>
                  <a:cubicBezTo>
                    <a:pt x="2222" y="2537"/>
                    <a:pt x="2245" y="2526"/>
                    <a:pt x="2266" y="2526"/>
                  </a:cubicBezTo>
                  <a:cubicBezTo>
                    <a:pt x="2314" y="2526"/>
                    <a:pt x="2358" y="2577"/>
                    <a:pt x="2358" y="2635"/>
                  </a:cubicBezTo>
                  <a:cubicBezTo>
                    <a:pt x="2366" y="2756"/>
                    <a:pt x="2396" y="2833"/>
                    <a:pt x="2452" y="2833"/>
                  </a:cubicBezTo>
                  <a:cubicBezTo>
                    <a:pt x="2478" y="2833"/>
                    <a:pt x="2511" y="2816"/>
                    <a:pt x="2549" y="2777"/>
                  </a:cubicBezTo>
                  <a:cubicBezTo>
                    <a:pt x="2596" y="2718"/>
                    <a:pt x="2608" y="2516"/>
                    <a:pt x="2489" y="2444"/>
                  </a:cubicBezTo>
                  <a:cubicBezTo>
                    <a:pt x="2323" y="2337"/>
                    <a:pt x="2132" y="2277"/>
                    <a:pt x="1989" y="2099"/>
                  </a:cubicBezTo>
                  <a:cubicBezTo>
                    <a:pt x="1834" y="1908"/>
                    <a:pt x="1906" y="1777"/>
                    <a:pt x="2013" y="1670"/>
                  </a:cubicBezTo>
                  <a:cubicBezTo>
                    <a:pt x="2045" y="1639"/>
                    <a:pt x="2071" y="1626"/>
                    <a:pt x="2094" y="1626"/>
                  </a:cubicBezTo>
                  <a:cubicBezTo>
                    <a:pt x="2167" y="1626"/>
                    <a:pt x="2203" y="1753"/>
                    <a:pt x="2239" y="1825"/>
                  </a:cubicBezTo>
                  <a:cubicBezTo>
                    <a:pt x="2317" y="2002"/>
                    <a:pt x="2446" y="2076"/>
                    <a:pt x="2607" y="2076"/>
                  </a:cubicBezTo>
                  <a:cubicBezTo>
                    <a:pt x="2619" y="2076"/>
                    <a:pt x="2631" y="2076"/>
                    <a:pt x="2644" y="2075"/>
                  </a:cubicBezTo>
                  <a:cubicBezTo>
                    <a:pt x="2715" y="1896"/>
                    <a:pt x="2823" y="1777"/>
                    <a:pt x="2966" y="1682"/>
                  </a:cubicBezTo>
                  <a:cubicBezTo>
                    <a:pt x="3037" y="1408"/>
                    <a:pt x="2823" y="1349"/>
                    <a:pt x="2704" y="1206"/>
                  </a:cubicBezTo>
                  <a:cubicBezTo>
                    <a:pt x="2323" y="1027"/>
                    <a:pt x="2168" y="706"/>
                    <a:pt x="2192" y="253"/>
                  </a:cubicBezTo>
                  <a:cubicBezTo>
                    <a:pt x="2180" y="170"/>
                    <a:pt x="2144" y="99"/>
                    <a:pt x="2073" y="39"/>
                  </a:cubicBezTo>
                  <a:lnTo>
                    <a:pt x="1965" y="39"/>
                  </a:lnTo>
                  <a:cubicBezTo>
                    <a:pt x="1903" y="12"/>
                    <a:pt x="1852" y="1"/>
                    <a:pt x="18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4"/>
            <p:cNvSpPr/>
            <p:nvPr/>
          </p:nvSpPr>
          <p:spPr>
            <a:xfrm>
              <a:off x="389360" y="2127766"/>
              <a:ext cx="65392" cy="47308"/>
            </a:xfrm>
            <a:custGeom>
              <a:avLst/>
              <a:gdLst/>
              <a:ahLst/>
              <a:cxnLst/>
              <a:rect l="l" t="t" r="r" b="b"/>
              <a:pathLst>
                <a:path w="2072" h="1499" extrusionOk="0">
                  <a:moveTo>
                    <a:pt x="964" y="0"/>
                  </a:moveTo>
                  <a:cubicBezTo>
                    <a:pt x="792" y="0"/>
                    <a:pt x="756" y="272"/>
                    <a:pt x="584" y="272"/>
                  </a:cubicBezTo>
                  <a:cubicBezTo>
                    <a:pt x="548" y="296"/>
                    <a:pt x="500" y="308"/>
                    <a:pt x="465" y="332"/>
                  </a:cubicBezTo>
                  <a:cubicBezTo>
                    <a:pt x="386" y="411"/>
                    <a:pt x="307" y="457"/>
                    <a:pt x="214" y="457"/>
                  </a:cubicBezTo>
                  <a:cubicBezTo>
                    <a:pt x="195" y="457"/>
                    <a:pt x="176" y="455"/>
                    <a:pt x="155" y="451"/>
                  </a:cubicBezTo>
                  <a:cubicBezTo>
                    <a:pt x="107" y="451"/>
                    <a:pt x="60" y="474"/>
                    <a:pt x="12" y="498"/>
                  </a:cubicBezTo>
                  <a:cubicBezTo>
                    <a:pt x="12" y="498"/>
                    <a:pt x="0" y="522"/>
                    <a:pt x="0" y="546"/>
                  </a:cubicBezTo>
                  <a:cubicBezTo>
                    <a:pt x="0" y="582"/>
                    <a:pt x="12" y="605"/>
                    <a:pt x="48" y="641"/>
                  </a:cubicBezTo>
                  <a:cubicBezTo>
                    <a:pt x="155" y="760"/>
                    <a:pt x="274" y="891"/>
                    <a:pt x="369" y="1010"/>
                  </a:cubicBezTo>
                  <a:cubicBezTo>
                    <a:pt x="548" y="1498"/>
                    <a:pt x="965" y="1296"/>
                    <a:pt x="1274" y="1403"/>
                  </a:cubicBezTo>
                  <a:lnTo>
                    <a:pt x="1322" y="1272"/>
                  </a:lnTo>
                  <a:cubicBezTo>
                    <a:pt x="1322" y="1141"/>
                    <a:pt x="1358" y="1034"/>
                    <a:pt x="1441" y="951"/>
                  </a:cubicBezTo>
                  <a:cubicBezTo>
                    <a:pt x="1620" y="832"/>
                    <a:pt x="1905" y="915"/>
                    <a:pt x="2024" y="629"/>
                  </a:cubicBezTo>
                  <a:cubicBezTo>
                    <a:pt x="2036" y="605"/>
                    <a:pt x="2060" y="570"/>
                    <a:pt x="2072" y="534"/>
                  </a:cubicBezTo>
                  <a:cubicBezTo>
                    <a:pt x="1774" y="236"/>
                    <a:pt x="1417" y="70"/>
                    <a:pt x="1024" y="10"/>
                  </a:cubicBezTo>
                  <a:cubicBezTo>
                    <a:pt x="1002" y="3"/>
                    <a:pt x="982" y="0"/>
                    <a:pt x="9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4"/>
            <p:cNvSpPr/>
            <p:nvPr/>
          </p:nvSpPr>
          <p:spPr>
            <a:xfrm>
              <a:off x="344483" y="2206569"/>
              <a:ext cx="14454" cy="21997"/>
            </a:xfrm>
            <a:custGeom>
              <a:avLst/>
              <a:gdLst/>
              <a:ahLst/>
              <a:cxnLst/>
              <a:rect l="l" t="t" r="r" b="b"/>
              <a:pathLst>
                <a:path w="458" h="697" extrusionOk="0">
                  <a:moveTo>
                    <a:pt x="290" y="1"/>
                  </a:moveTo>
                  <a:cubicBezTo>
                    <a:pt x="273" y="1"/>
                    <a:pt x="253" y="5"/>
                    <a:pt x="232" y="13"/>
                  </a:cubicBezTo>
                  <a:cubicBezTo>
                    <a:pt x="232" y="133"/>
                    <a:pt x="220" y="228"/>
                    <a:pt x="113" y="287"/>
                  </a:cubicBezTo>
                  <a:cubicBezTo>
                    <a:pt x="25" y="512"/>
                    <a:pt x="1" y="696"/>
                    <a:pt x="192" y="696"/>
                  </a:cubicBezTo>
                  <a:cubicBezTo>
                    <a:pt x="234" y="696"/>
                    <a:pt x="287" y="688"/>
                    <a:pt x="351" y="668"/>
                  </a:cubicBezTo>
                  <a:lnTo>
                    <a:pt x="339" y="656"/>
                  </a:lnTo>
                  <a:cubicBezTo>
                    <a:pt x="386" y="490"/>
                    <a:pt x="410" y="323"/>
                    <a:pt x="458" y="168"/>
                  </a:cubicBezTo>
                  <a:cubicBezTo>
                    <a:pt x="409" y="81"/>
                    <a:pt x="368" y="1"/>
                    <a:pt x="2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4"/>
            <p:cNvSpPr/>
            <p:nvPr/>
          </p:nvSpPr>
          <p:spPr>
            <a:xfrm>
              <a:off x="347638" y="2197669"/>
              <a:ext cx="17705" cy="14234"/>
            </a:xfrm>
            <a:custGeom>
              <a:avLst/>
              <a:gdLst/>
              <a:ahLst/>
              <a:cxnLst/>
              <a:rect l="l" t="t" r="r" b="b"/>
              <a:pathLst>
                <a:path w="561" h="451" extrusionOk="0">
                  <a:moveTo>
                    <a:pt x="248" y="1"/>
                  </a:moveTo>
                  <a:cubicBezTo>
                    <a:pt x="209" y="1"/>
                    <a:pt x="166" y="13"/>
                    <a:pt x="120" y="45"/>
                  </a:cubicBezTo>
                  <a:cubicBezTo>
                    <a:pt x="1" y="129"/>
                    <a:pt x="120" y="212"/>
                    <a:pt x="132" y="295"/>
                  </a:cubicBezTo>
                  <a:cubicBezTo>
                    <a:pt x="203" y="355"/>
                    <a:pt x="286" y="403"/>
                    <a:pt x="358" y="450"/>
                  </a:cubicBezTo>
                  <a:cubicBezTo>
                    <a:pt x="406" y="343"/>
                    <a:pt x="489" y="307"/>
                    <a:pt x="560" y="295"/>
                  </a:cubicBezTo>
                  <a:lnTo>
                    <a:pt x="560" y="176"/>
                  </a:lnTo>
                  <a:cubicBezTo>
                    <a:pt x="461" y="122"/>
                    <a:pt x="369" y="1"/>
                    <a:pt x="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4"/>
            <p:cNvSpPr/>
            <p:nvPr/>
          </p:nvSpPr>
          <p:spPr>
            <a:xfrm>
              <a:off x="390496" y="2171664"/>
              <a:ext cx="9405" cy="9531"/>
            </a:xfrm>
            <a:custGeom>
              <a:avLst/>
              <a:gdLst/>
              <a:ahLst/>
              <a:cxnLst/>
              <a:rect l="l" t="t" r="r" b="b"/>
              <a:pathLst>
                <a:path w="298" h="302" extrusionOk="0">
                  <a:moveTo>
                    <a:pt x="0" y="0"/>
                  </a:moveTo>
                  <a:lnTo>
                    <a:pt x="0" y="0"/>
                  </a:lnTo>
                  <a:cubicBezTo>
                    <a:pt x="66" y="110"/>
                    <a:pt x="71" y="302"/>
                    <a:pt x="231" y="302"/>
                  </a:cubicBezTo>
                  <a:cubicBezTo>
                    <a:pt x="245" y="302"/>
                    <a:pt x="259" y="301"/>
                    <a:pt x="274" y="298"/>
                  </a:cubicBezTo>
                  <a:cubicBezTo>
                    <a:pt x="298" y="48"/>
                    <a:pt x="143" y="2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4"/>
            <p:cNvSpPr/>
            <p:nvPr/>
          </p:nvSpPr>
          <p:spPr>
            <a:xfrm>
              <a:off x="208999" y="2133857"/>
              <a:ext cx="15054" cy="18305"/>
            </a:xfrm>
            <a:custGeom>
              <a:avLst/>
              <a:gdLst/>
              <a:ahLst/>
              <a:cxnLst/>
              <a:rect l="l" t="t" r="r" b="b"/>
              <a:pathLst>
                <a:path w="477" h="580" extrusionOk="0">
                  <a:moveTo>
                    <a:pt x="223" y="0"/>
                  </a:moveTo>
                  <a:cubicBezTo>
                    <a:pt x="129" y="0"/>
                    <a:pt x="51" y="55"/>
                    <a:pt x="36" y="151"/>
                  </a:cubicBezTo>
                  <a:cubicBezTo>
                    <a:pt x="0" y="305"/>
                    <a:pt x="96" y="532"/>
                    <a:pt x="298" y="579"/>
                  </a:cubicBezTo>
                  <a:cubicBezTo>
                    <a:pt x="358" y="484"/>
                    <a:pt x="477" y="460"/>
                    <a:pt x="417" y="305"/>
                  </a:cubicBezTo>
                  <a:cubicBezTo>
                    <a:pt x="417" y="234"/>
                    <a:pt x="405" y="151"/>
                    <a:pt x="405" y="67"/>
                  </a:cubicBezTo>
                  <a:cubicBezTo>
                    <a:pt x="346" y="22"/>
                    <a:pt x="281" y="0"/>
                    <a:pt x="2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4"/>
            <p:cNvSpPr/>
            <p:nvPr/>
          </p:nvSpPr>
          <p:spPr>
            <a:xfrm>
              <a:off x="375063" y="1959587"/>
              <a:ext cx="119549" cy="180397"/>
            </a:xfrm>
            <a:custGeom>
              <a:avLst/>
              <a:gdLst/>
              <a:ahLst/>
              <a:cxnLst/>
              <a:rect l="l" t="t" r="r" b="b"/>
              <a:pathLst>
                <a:path w="3788" h="5716" extrusionOk="0">
                  <a:moveTo>
                    <a:pt x="953" y="4541"/>
                  </a:moveTo>
                  <a:cubicBezTo>
                    <a:pt x="945" y="4551"/>
                    <a:pt x="937" y="4560"/>
                    <a:pt x="929" y="4569"/>
                  </a:cubicBezTo>
                  <a:lnTo>
                    <a:pt x="929" y="4569"/>
                  </a:lnTo>
                  <a:cubicBezTo>
                    <a:pt x="936" y="4558"/>
                    <a:pt x="942" y="4547"/>
                    <a:pt x="953" y="4541"/>
                  </a:cubicBezTo>
                  <a:close/>
                  <a:moveTo>
                    <a:pt x="1718" y="1"/>
                  </a:moveTo>
                  <a:cubicBezTo>
                    <a:pt x="1709" y="1"/>
                    <a:pt x="1700" y="2"/>
                    <a:pt x="1692" y="5"/>
                  </a:cubicBezTo>
                  <a:cubicBezTo>
                    <a:pt x="1608" y="148"/>
                    <a:pt x="1477" y="184"/>
                    <a:pt x="1358" y="231"/>
                  </a:cubicBezTo>
                  <a:cubicBezTo>
                    <a:pt x="1192" y="339"/>
                    <a:pt x="894" y="231"/>
                    <a:pt x="918" y="624"/>
                  </a:cubicBezTo>
                  <a:cubicBezTo>
                    <a:pt x="1037" y="1005"/>
                    <a:pt x="1394" y="862"/>
                    <a:pt x="1596" y="1053"/>
                  </a:cubicBezTo>
                  <a:cubicBezTo>
                    <a:pt x="1668" y="1196"/>
                    <a:pt x="1823" y="1184"/>
                    <a:pt x="1954" y="1279"/>
                  </a:cubicBezTo>
                  <a:cubicBezTo>
                    <a:pt x="1727" y="1196"/>
                    <a:pt x="1595" y="1152"/>
                    <a:pt x="1518" y="1152"/>
                  </a:cubicBezTo>
                  <a:cubicBezTo>
                    <a:pt x="1429" y="1152"/>
                    <a:pt x="1412" y="1211"/>
                    <a:pt x="1406" y="1339"/>
                  </a:cubicBezTo>
                  <a:cubicBezTo>
                    <a:pt x="1370" y="1720"/>
                    <a:pt x="1430" y="2113"/>
                    <a:pt x="1525" y="2494"/>
                  </a:cubicBezTo>
                  <a:cubicBezTo>
                    <a:pt x="1644" y="3017"/>
                    <a:pt x="1942" y="3041"/>
                    <a:pt x="2406" y="3041"/>
                  </a:cubicBezTo>
                  <a:cubicBezTo>
                    <a:pt x="2120" y="3184"/>
                    <a:pt x="1906" y="3160"/>
                    <a:pt x="1763" y="3303"/>
                  </a:cubicBezTo>
                  <a:cubicBezTo>
                    <a:pt x="1727" y="3327"/>
                    <a:pt x="1703" y="3375"/>
                    <a:pt x="1668" y="3422"/>
                  </a:cubicBezTo>
                  <a:cubicBezTo>
                    <a:pt x="1641" y="3488"/>
                    <a:pt x="1606" y="3508"/>
                    <a:pt x="1569" y="3508"/>
                  </a:cubicBezTo>
                  <a:cubicBezTo>
                    <a:pt x="1505" y="3508"/>
                    <a:pt x="1432" y="3448"/>
                    <a:pt x="1372" y="3448"/>
                  </a:cubicBezTo>
                  <a:cubicBezTo>
                    <a:pt x="1359" y="3448"/>
                    <a:pt x="1346" y="3451"/>
                    <a:pt x="1334" y="3458"/>
                  </a:cubicBezTo>
                  <a:cubicBezTo>
                    <a:pt x="977" y="3637"/>
                    <a:pt x="572" y="3565"/>
                    <a:pt x="227" y="3791"/>
                  </a:cubicBezTo>
                  <a:cubicBezTo>
                    <a:pt x="144" y="3994"/>
                    <a:pt x="1" y="4196"/>
                    <a:pt x="37" y="4434"/>
                  </a:cubicBezTo>
                  <a:lnTo>
                    <a:pt x="156" y="4434"/>
                  </a:lnTo>
                  <a:cubicBezTo>
                    <a:pt x="344" y="4556"/>
                    <a:pt x="531" y="4597"/>
                    <a:pt x="731" y="4597"/>
                  </a:cubicBezTo>
                  <a:cubicBezTo>
                    <a:pt x="784" y="4597"/>
                    <a:pt x="839" y="4594"/>
                    <a:pt x="894" y="4589"/>
                  </a:cubicBezTo>
                  <a:cubicBezTo>
                    <a:pt x="900" y="4589"/>
                    <a:pt x="905" y="4588"/>
                    <a:pt x="909" y="4586"/>
                  </a:cubicBezTo>
                  <a:lnTo>
                    <a:pt x="909" y="4586"/>
                  </a:lnTo>
                  <a:cubicBezTo>
                    <a:pt x="857" y="4629"/>
                    <a:pt x="799" y="4644"/>
                    <a:pt x="737" y="4644"/>
                  </a:cubicBezTo>
                  <a:cubicBezTo>
                    <a:pt x="602" y="4644"/>
                    <a:pt x="452" y="4573"/>
                    <a:pt x="314" y="4573"/>
                  </a:cubicBezTo>
                  <a:cubicBezTo>
                    <a:pt x="210" y="4573"/>
                    <a:pt x="113" y="4614"/>
                    <a:pt x="37" y="4756"/>
                  </a:cubicBezTo>
                  <a:cubicBezTo>
                    <a:pt x="156" y="5030"/>
                    <a:pt x="501" y="4970"/>
                    <a:pt x="620" y="5256"/>
                  </a:cubicBezTo>
                  <a:cubicBezTo>
                    <a:pt x="751" y="5434"/>
                    <a:pt x="930" y="5530"/>
                    <a:pt x="1049" y="5696"/>
                  </a:cubicBezTo>
                  <a:cubicBezTo>
                    <a:pt x="1082" y="5710"/>
                    <a:pt x="1111" y="5716"/>
                    <a:pt x="1137" y="5716"/>
                  </a:cubicBezTo>
                  <a:cubicBezTo>
                    <a:pt x="1336" y="5716"/>
                    <a:pt x="1311" y="5348"/>
                    <a:pt x="1501" y="5327"/>
                  </a:cubicBezTo>
                  <a:cubicBezTo>
                    <a:pt x="1573" y="5256"/>
                    <a:pt x="1644" y="5161"/>
                    <a:pt x="1703" y="5041"/>
                  </a:cubicBezTo>
                  <a:cubicBezTo>
                    <a:pt x="1870" y="4934"/>
                    <a:pt x="2096" y="5089"/>
                    <a:pt x="2215" y="4863"/>
                  </a:cubicBezTo>
                  <a:cubicBezTo>
                    <a:pt x="2331" y="4842"/>
                    <a:pt x="2122" y="4561"/>
                    <a:pt x="2284" y="4561"/>
                  </a:cubicBezTo>
                  <a:cubicBezTo>
                    <a:pt x="2306" y="4561"/>
                    <a:pt x="2334" y="4566"/>
                    <a:pt x="2370" y="4577"/>
                  </a:cubicBezTo>
                  <a:cubicBezTo>
                    <a:pt x="2493" y="4643"/>
                    <a:pt x="2611" y="4759"/>
                    <a:pt x="2738" y="4759"/>
                  </a:cubicBezTo>
                  <a:cubicBezTo>
                    <a:pt x="2795" y="4759"/>
                    <a:pt x="2855" y="4735"/>
                    <a:pt x="2918" y="4672"/>
                  </a:cubicBezTo>
                  <a:cubicBezTo>
                    <a:pt x="2882" y="4553"/>
                    <a:pt x="2846" y="4422"/>
                    <a:pt x="2811" y="4303"/>
                  </a:cubicBezTo>
                  <a:cubicBezTo>
                    <a:pt x="2787" y="4125"/>
                    <a:pt x="2823" y="3922"/>
                    <a:pt x="2692" y="3791"/>
                  </a:cubicBezTo>
                  <a:cubicBezTo>
                    <a:pt x="2654" y="3799"/>
                    <a:pt x="2607" y="3844"/>
                    <a:pt x="2572" y="3844"/>
                  </a:cubicBezTo>
                  <a:cubicBezTo>
                    <a:pt x="2551" y="3844"/>
                    <a:pt x="2534" y="3828"/>
                    <a:pt x="2525" y="3779"/>
                  </a:cubicBezTo>
                  <a:cubicBezTo>
                    <a:pt x="2513" y="3720"/>
                    <a:pt x="2585" y="3648"/>
                    <a:pt x="2632" y="3589"/>
                  </a:cubicBezTo>
                  <a:cubicBezTo>
                    <a:pt x="2724" y="3453"/>
                    <a:pt x="2819" y="3409"/>
                    <a:pt x="2916" y="3409"/>
                  </a:cubicBezTo>
                  <a:cubicBezTo>
                    <a:pt x="3098" y="3409"/>
                    <a:pt x="3288" y="3563"/>
                    <a:pt x="3480" y="3563"/>
                  </a:cubicBezTo>
                  <a:cubicBezTo>
                    <a:pt x="3519" y="3563"/>
                    <a:pt x="3558" y="3557"/>
                    <a:pt x="3597" y="3541"/>
                  </a:cubicBezTo>
                  <a:cubicBezTo>
                    <a:pt x="3620" y="3541"/>
                    <a:pt x="3656" y="3517"/>
                    <a:pt x="3680" y="3517"/>
                  </a:cubicBezTo>
                  <a:cubicBezTo>
                    <a:pt x="3489" y="3184"/>
                    <a:pt x="3787" y="2601"/>
                    <a:pt x="3287" y="2386"/>
                  </a:cubicBezTo>
                  <a:cubicBezTo>
                    <a:pt x="3216" y="2005"/>
                    <a:pt x="2942" y="1696"/>
                    <a:pt x="3025" y="1255"/>
                  </a:cubicBezTo>
                  <a:cubicBezTo>
                    <a:pt x="2954" y="1184"/>
                    <a:pt x="2894" y="1101"/>
                    <a:pt x="2823" y="1005"/>
                  </a:cubicBezTo>
                  <a:cubicBezTo>
                    <a:pt x="2535" y="909"/>
                    <a:pt x="2417" y="358"/>
                    <a:pt x="2078" y="358"/>
                  </a:cubicBezTo>
                  <a:cubicBezTo>
                    <a:pt x="1996" y="358"/>
                    <a:pt x="1901" y="391"/>
                    <a:pt x="1787" y="469"/>
                  </a:cubicBezTo>
                  <a:cubicBezTo>
                    <a:pt x="1751" y="327"/>
                    <a:pt x="1930" y="184"/>
                    <a:pt x="1787" y="41"/>
                  </a:cubicBezTo>
                  <a:cubicBezTo>
                    <a:pt x="1769" y="14"/>
                    <a:pt x="1744" y="1"/>
                    <a:pt x="17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4"/>
            <p:cNvSpPr/>
            <p:nvPr/>
          </p:nvSpPr>
          <p:spPr>
            <a:xfrm>
              <a:off x="428808" y="2099899"/>
              <a:ext cx="38724" cy="24743"/>
            </a:xfrm>
            <a:custGeom>
              <a:avLst/>
              <a:gdLst/>
              <a:ahLst/>
              <a:cxnLst/>
              <a:rect l="l" t="t" r="r" b="b"/>
              <a:pathLst>
                <a:path w="1227" h="784" extrusionOk="0">
                  <a:moveTo>
                    <a:pt x="667" y="0"/>
                  </a:moveTo>
                  <a:cubicBezTo>
                    <a:pt x="512" y="60"/>
                    <a:pt x="536" y="250"/>
                    <a:pt x="453" y="393"/>
                  </a:cubicBezTo>
                  <a:cubicBezTo>
                    <a:pt x="358" y="595"/>
                    <a:pt x="96" y="429"/>
                    <a:pt x="0" y="643"/>
                  </a:cubicBezTo>
                  <a:cubicBezTo>
                    <a:pt x="155" y="667"/>
                    <a:pt x="298" y="715"/>
                    <a:pt x="453" y="762"/>
                  </a:cubicBezTo>
                  <a:cubicBezTo>
                    <a:pt x="476" y="777"/>
                    <a:pt x="498" y="783"/>
                    <a:pt x="517" y="783"/>
                  </a:cubicBezTo>
                  <a:cubicBezTo>
                    <a:pt x="607" y="783"/>
                    <a:pt x="665" y="655"/>
                    <a:pt x="762" y="655"/>
                  </a:cubicBezTo>
                  <a:cubicBezTo>
                    <a:pt x="772" y="542"/>
                    <a:pt x="804" y="458"/>
                    <a:pt x="888" y="458"/>
                  </a:cubicBezTo>
                  <a:cubicBezTo>
                    <a:pt x="910" y="458"/>
                    <a:pt x="935" y="464"/>
                    <a:pt x="965" y="476"/>
                  </a:cubicBezTo>
                  <a:cubicBezTo>
                    <a:pt x="996" y="488"/>
                    <a:pt x="1024" y="493"/>
                    <a:pt x="1049" y="493"/>
                  </a:cubicBezTo>
                  <a:cubicBezTo>
                    <a:pt x="1157" y="493"/>
                    <a:pt x="1207" y="395"/>
                    <a:pt x="1227" y="250"/>
                  </a:cubicBezTo>
                  <a:lnTo>
                    <a:pt x="1227" y="250"/>
                  </a:lnTo>
                  <a:cubicBezTo>
                    <a:pt x="1200" y="259"/>
                    <a:pt x="1176" y="264"/>
                    <a:pt x="1152" y="264"/>
                  </a:cubicBezTo>
                  <a:cubicBezTo>
                    <a:pt x="964" y="264"/>
                    <a:pt x="858" y="0"/>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4"/>
            <p:cNvSpPr/>
            <p:nvPr/>
          </p:nvSpPr>
          <p:spPr>
            <a:xfrm>
              <a:off x="456233" y="2076103"/>
              <a:ext cx="16948" cy="20072"/>
            </a:xfrm>
            <a:custGeom>
              <a:avLst/>
              <a:gdLst/>
              <a:ahLst/>
              <a:cxnLst/>
              <a:rect l="l" t="t" r="r" b="b"/>
              <a:pathLst>
                <a:path w="537" h="636" extrusionOk="0">
                  <a:moveTo>
                    <a:pt x="318" y="1"/>
                  </a:moveTo>
                  <a:cubicBezTo>
                    <a:pt x="260" y="1"/>
                    <a:pt x="192" y="55"/>
                    <a:pt x="132" y="135"/>
                  </a:cubicBezTo>
                  <a:cubicBezTo>
                    <a:pt x="144" y="314"/>
                    <a:pt x="1" y="528"/>
                    <a:pt x="251" y="635"/>
                  </a:cubicBezTo>
                  <a:cubicBezTo>
                    <a:pt x="536" y="564"/>
                    <a:pt x="513" y="314"/>
                    <a:pt x="429" y="111"/>
                  </a:cubicBezTo>
                  <a:cubicBezTo>
                    <a:pt x="403" y="33"/>
                    <a:pt x="364" y="1"/>
                    <a:pt x="3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4"/>
            <p:cNvSpPr/>
            <p:nvPr/>
          </p:nvSpPr>
          <p:spPr>
            <a:xfrm>
              <a:off x="443073" y="2118109"/>
              <a:ext cx="9815" cy="11330"/>
            </a:xfrm>
            <a:custGeom>
              <a:avLst/>
              <a:gdLst/>
              <a:ahLst/>
              <a:cxnLst/>
              <a:rect l="l" t="t" r="r" b="b"/>
              <a:pathLst>
                <a:path w="311" h="359" extrusionOk="0">
                  <a:moveTo>
                    <a:pt x="195" y="0"/>
                  </a:moveTo>
                  <a:cubicBezTo>
                    <a:pt x="114" y="0"/>
                    <a:pt x="70" y="142"/>
                    <a:pt x="1" y="185"/>
                  </a:cubicBezTo>
                  <a:cubicBezTo>
                    <a:pt x="69" y="313"/>
                    <a:pt x="115" y="359"/>
                    <a:pt x="150" y="359"/>
                  </a:cubicBezTo>
                  <a:cubicBezTo>
                    <a:pt x="225" y="359"/>
                    <a:pt x="245" y="143"/>
                    <a:pt x="310" y="78"/>
                  </a:cubicBezTo>
                  <a:cubicBezTo>
                    <a:pt x="264" y="22"/>
                    <a:pt x="227" y="0"/>
                    <a:pt x="1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4"/>
            <p:cNvSpPr/>
            <p:nvPr/>
          </p:nvSpPr>
          <p:spPr>
            <a:xfrm>
              <a:off x="454434" y="2130732"/>
              <a:ext cx="11614" cy="12403"/>
            </a:xfrm>
            <a:custGeom>
              <a:avLst/>
              <a:gdLst/>
              <a:ahLst/>
              <a:cxnLst/>
              <a:rect l="l" t="t" r="r" b="b"/>
              <a:pathLst>
                <a:path w="368" h="393" extrusionOk="0">
                  <a:moveTo>
                    <a:pt x="167" y="1"/>
                  </a:moveTo>
                  <a:cubicBezTo>
                    <a:pt x="8" y="1"/>
                    <a:pt x="0" y="148"/>
                    <a:pt x="81" y="392"/>
                  </a:cubicBezTo>
                  <a:cubicBezTo>
                    <a:pt x="248" y="345"/>
                    <a:pt x="308" y="202"/>
                    <a:pt x="367" y="47"/>
                  </a:cubicBezTo>
                  <a:cubicBezTo>
                    <a:pt x="284" y="16"/>
                    <a:pt x="218"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4"/>
            <p:cNvSpPr/>
            <p:nvPr/>
          </p:nvSpPr>
          <p:spPr>
            <a:xfrm>
              <a:off x="264606" y="2217867"/>
              <a:ext cx="85717" cy="58323"/>
            </a:xfrm>
            <a:custGeom>
              <a:avLst/>
              <a:gdLst/>
              <a:ahLst/>
              <a:cxnLst/>
              <a:rect l="l" t="t" r="r" b="b"/>
              <a:pathLst>
                <a:path w="2716" h="1848" extrusionOk="0">
                  <a:moveTo>
                    <a:pt x="2120" y="1"/>
                  </a:moveTo>
                  <a:cubicBezTo>
                    <a:pt x="2084" y="1"/>
                    <a:pt x="2036" y="13"/>
                    <a:pt x="1989" y="60"/>
                  </a:cubicBezTo>
                  <a:cubicBezTo>
                    <a:pt x="1941" y="167"/>
                    <a:pt x="1858" y="179"/>
                    <a:pt x="1763" y="191"/>
                  </a:cubicBezTo>
                  <a:cubicBezTo>
                    <a:pt x="1593" y="496"/>
                    <a:pt x="1544" y="584"/>
                    <a:pt x="1419" y="584"/>
                  </a:cubicBezTo>
                  <a:cubicBezTo>
                    <a:pt x="1368" y="584"/>
                    <a:pt x="1305" y="569"/>
                    <a:pt x="1215" y="548"/>
                  </a:cubicBezTo>
                  <a:cubicBezTo>
                    <a:pt x="1155" y="471"/>
                    <a:pt x="1096" y="429"/>
                    <a:pt x="1038" y="429"/>
                  </a:cubicBezTo>
                  <a:cubicBezTo>
                    <a:pt x="980" y="429"/>
                    <a:pt x="923" y="471"/>
                    <a:pt x="870" y="560"/>
                  </a:cubicBezTo>
                  <a:cubicBezTo>
                    <a:pt x="786" y="703"/>
                    <a:pt x="501" y="620"/>
                    <a:pt x="548" y="953"/>
                  </a:cubicBezTo>
                  <a:cubicBezTo>
                    <a:pt x="524" y="1251"/>
                    <a:pt x="524" y="1251"/>
                    <a:pt x="0" y="1453"/>
                  </a:cubicBezTo>
                  <a:cubicBezTo>
                    <a:pt x="14" y="1449"/>
                    <a:pt x="26" y="1448"/>
                    <a:pt x="37" y="1448"/>
                  </a:cubicBezTo>
                  <a:cubicBezTo>
                    <a:pt x="199" y="1448"/>
                    <a:pt x="101" y="1847"/>
                    <a:pt x="267" y="1847"/>
                  </a:cubicBezTo>
                  <a:cubicBezTo>
                    <a:pt x="299" y="1847"/>
                    <a:pt x="339" y="1833"/>
                    <a:pt x="393" y="1799"/>
                  </a:cubicBezTo>
                  <a:cubicBezTo>
                    <a:pt x="584" y="1487"/>
                    <a:pt x="817" y="1303"/>
                    <a:pt x="1136" y="1303"/>
                  </a:cubicBezTo>
                  <a:cubicBezTo>
                    <a:pt x="1195" y="1303"/>
                    <a:pt x="1257" y="1309"/>
                    <a:pt x="1322" y="1322"/>
                  </a:cubicBezTo>
                  <a:cubicBezTo>
                    <a:pt x="1691" y="1072"/>
                    <a:pt x="2060" y="834"/>
                    <a:pt x="2441" y="584"/>
                  </a:cubicBezTo>
                  <a:cubicBezTo>
                    <a:pt x="2715" y="120"/>
                    <a:pt x="2417" y="60"/>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4"/>
            <p:cNvSpPr/>
            <p:nvPr/>
          </p:nvSpPr>
          <p:spPr>
            <a:xfrm>
              <a:off x="327409" y="2205212"/>
              <a:ext cx="27773" cy="30582"/>
            </a:xfrm>
            <a:custGeom>
              <a:avLst/>
              <a:gdLst/>
              <a:ahLst/>
              <a:cxnLst/>
              <a:rect l="l" t="t" r="r" b="b"/>
              <a:pathLst>
                <a:path w="880" h="969" extrusionOk="0">
                  <a:moveTo>
                    <a:pt x="223" y="0"/>
                  </a:moveTo>
                  <a:cubicBezTo>
                    <a:pt x="85" y="0"/>
                    <a:pt x="1" y="91"/>
                    <a:pt x="94" y="449"/>
                  </a:cubicBezTo>
                  <a:cubicBezTo>
                    <a:pt x="285" y="545"/>
                    <a:pt x="630" y="533"/>
                    <a:pt x="451" y="961"/>
                  </a:cubicBezTo>
                  <a:cubicBezTo>
                    <a:pt x="478" y="966"/>
                    <a:pt x="503" y="969"/>
                    <a:pt x="527" y="969"/>
                  </a:cubicBezTo>
                  <a:cubicBezTo>
                    <a:pt x="680" y="969"/>
                    <a:pt x="798" y="874"/>
                    <a:pt x="880" y="699"/>
                  </a:cubicBezTo>
                  <a:cubicBezTo>
                    <a:pt x="654" y="687"/>
                    <a:pt x="654" y="485"/>
                    <a:pt x="642" y="306"/>
                  </a:cubicBezTo>
                  <a:cubicBezTo>
                    <a:pt x="546" y="271"/>
                    <a:pt x="535" y="176"/>
                    <a:pt x="535" y="68"/>
                  </a:cubicBezTo>
                  <a:cubicBezTo>
                    <a:pt x="430" y="40"/>
                    <a:pt x="315" y="0"/>
                    <a:pt x="2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4"/>
            <p:cNvSpPr/>
            <p:nvPr/>
          </p:nvSpPr>
          <p:spPr>
            <a:xfrm>
              <a:off x="257095" y="2055495"/>
              <a:ext cx="27836" cy="18463"/>
            </a:xfrm>
            <a:custGeom>
              <a:avLst/>
              <a:gdLst/>
              <a:ahLst/>
              <a:cxnLst/>
              <a:rect l="l" t="t" r="r" b="b"/>
              <a:pathLst>
                <a:path w="882" h="585" extrusionOk="0">
                  <a:moveTo>
                    <a:pt x="135" y="1"/>
                  </a:moveTo>
                  <a:cubicBezTo>
                    <a:pt x="0" y="1"/>
                    <a:pt x="63" y="210"/>
                    <a:pt x="131" y="407"/>
                  </a:cubicBezTo>
                  <a:cubicBezTo>
                    <a:pt x="192" y="468"/>
                    <a:pt x="246" y="585"/>
                    <a:pt x="335" y="585"/>
                  </a:cubicBezTo>
                  <a:cubicBezTo>
                    <a:pt x="369" y="585"/>
                    <a:pt x="407" y="568"/>
                    <a:pt x="453" y="526"/>
                  </a:cubicBezTo>
                  <a:cubicBezTo>
                    <a:pt x="572" y="526"/>
                    <a:pt x="691" y="514"/>
                    <a:pt x="786" y="395"/>
                  </a:cubicBezTo>
                  <a:cubicBezTo>
                    <a:pt x="810" y="264"/>
                    <a:pt x="858" y="145"/>
                    <a:pt x="881" y="14"/>
                  </a:cubicBezTo>
                  <a:lnTo>
                    <a:pt x="572" y="14"/>
                  </a:lnTo>
                  <a:cubicBezTo>
                    <a:pt x="500" y="38"/>
                    <a:pt x="417" y="109"/>
                    <a:pt x="393" y="109"/>
                  </a:cubicBezTo>
                  <a:cubicBezTo>
                    <a:pt x="270" y="33"/>
                    <a:pt x="187" y="1"/>
                    <a:pt x="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4"/>
            <p:cNvSpPr/>
            <p:nvPr/>
          </p:nvSpPr>
          <p:spPr>
            <a:xfrm>
              <a:off x="249584" y="2236708"/>
              <a:ext cx="30077" cy="22913"/>
            </a:xfrm>
            <a:custGeom>
              <a:avLst/>
              <a:gdLst/>
              <a:ahLst/>
              <a:cxnLst/>
              <a:rect l="l" t="t" r="r" b="b"/>
              <a:pathLst>
                <a:path w="953" h="726" extrusionOk="0">
                  <a:moveTo>
                    <a:pt x="434" y="1"/>
                  </a:moveTo>
                  <a:cubicBezTo>
                    <a:pt x="332" y="1"/>
                    <a:pt x="232" y="53"/>
                    <a:pt x="131" y="201"/>
                  </a:cubicBezTo>
                  <a:cubicBezTo>
                    <a:pt x="381" y="463"/>
                    <a:pt x="0" y="499"/>
                    <a:pt x="24" y="725"/>
                  </a:cubicBezTo>
                  <a:cubicBezTo>
                    <a:pt x="342" y="646"/>
                    <a:pt x="551" y="318"/>
                    <a:pt x="869" y="318"/>
                  </a:cubicBezTo>
                  <a:cubicBezTo>
                    <a:pt x="885" y="318"/>
                    <a:pt x="901" y="319"/>
                    <a:pt x="917" y="321"/>
                  </a:cubicBezTo>
                  <a:cubicBezTo>
                    <a:pt x="929" y="321"/>
                    <a:pt x="953" y="309"/>
                    <a:pt x="953" y="285"/>
                  </a:cubicBezTo>
                  <a:cubicBezTo>
                    <a:pt x="953" y="249"/>
                    <a:pt x="929" y="237"/>
                    <a:pt x="905" y="201"/>
                  </a:cubicBezTo>
                  <a:cubicBezTo>
                    <a:pt x="741" y="116"/>
                    <a:pt x="586" y="1"/>
                    <a:pt x="4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4"/>
            <p:cNvSpPr/>
            <p:nvPr/>
          </p:nvSpPr>
          <p:spPr>
            <a:xfrm>
              <a:off x="278145" y="2235382"/>
              <a:ext cx="13918" cy="12214"/>
            </a:xfrm>
            <a:custGeom>
              <a:avLst/>
              <a:gdLst/>
              <a:ahLst/>
              <a:cxnLst/>
              <a:rect l="l" t="t" r="r" b="b"/>
              <a:pathLst>
                <a:path w="441" h="387" extrusionOk="0">
                  <a:moveTo>
                    <a:pt x="364" y="0"/>
                  </a:moveTo>
                  <a:cubicBezTo>
                    <a:pt x="206" y="0"/>
                    <a:pt x="72" y="69"/>
                    <a:pt x="0" y="243"/>
                  </a:cubicBezTo>
                  <a:cubicBezTo>
                    <a:pt x="0" y="291"/>
                    <a:pt x="12" y="327"/>
                    <a:pt x="12" y="363"/>
                  </a:cubicBezTo>
                  <a:cubicBezTo>
                    <a:pt x="48" y="363"/>
                    <a:pt x="72" y="386"/>
                    <a:pt x="107" y="386"/>
                  </a:cubicBezTo>
                  <a:cubicBezTo>
                    <a:pt x="202" y="232"/>
                    <a:pt x="405" y="208"/>
                    <a:pt x="441" y="5"/>
                  </a:cubicBezTo>
                  <a:cubicBezTo>
                    <a:pt x="415" y="2"/>
                    <a:pt x="389" y="0"/>
                    <a:pt x="3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4"/>
            <p:cNvSpPr/>
            <p:nvPr/>
          </p:nvSpPr>
          <p:spPr>
            <a:xfrm>
              <a:off x="208621" y="2192841"/>
              <a:ext cx="13571" cy="10794"/>
            </a:xfrm>
            <a:custGeom>
              <a:avLst/>
              <a:gdLst/>
              <a:ahLst/>
              <a:cxnLst/>
              <a:rect l="l" t="t" r="r" b="b"/>
              <a:pathLst>
                <a:path w="430" h="342" extrusionOk="0">
                  <a:moveTo>
                    <a:pt x="310" y="0"/>
                  </a:moveTo>
                  <a:cubicBezTo>
                    <a:pt x="242" y="0"/>
                    <a:pt x="130" y="86"/>
                    <a:pt x="39" y="86"/>
                  </a:cubicBezTo>
                  <a:cubicBezTo>
                    <a:pt x="26" y="86"/>
                    <a:pt x="13" y="84"/>
                    <a:pt x="0" y="79"/>
                  </a:cubicBezTo>
                  <a:lnTo>
                    <a:pt x="0" y="341"/>
                  </a:lnTo>
                  <a:cubicBezTo>
                    <a:pt x="167" y="317"/>
                    <a:pt x="429" y="341"/>
                    <a:pt x="370" y="67"/>
                  </a:cubicBezTo>
                  <a:cubicBezTo>
                    <a:pt x="363" y="17"/>
                    <a:pt x="341" y="0"/>
                    <a:pt x="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4"/>
            <p:cNvSpPr/>
            <p:nvPr/>
          </p:nvSpPr>
          <p:spPr>
            <a:xfrm>
              <a:off x="426189" y="2147995"/>
              <a:ext cx="27078" cy="24459"/>
            </a:xfrm>
            <a:custGeom>
              <a:avLst/>
              <a:gdLst/>
              <a:ahLst/>
              <a:cxnLst/>
              <a:rect l="l" t="t" r="r" b="b"/>
              <a:pathLst>
                <a:path w="858" h="775" extrusionOk="0">
                  <a:moveTo>
                    <a:pt x="857" y="0"/>
                  </a:moveTo>
                  <a:cubicBezTo>
                    <a:pt x="806" y="81"/>
                    <a:pt x="738" y="102"/>
                    <a:pt x="665" y="102"/>
                  </a:cubicBezTo>
                  <a:cubicBezTo>
                    <a:pt x="589" y="102"/>
                    <a:pt x="508" y="80"/>
                    <a:pt x="432" y="80"/>
                  </a:cubicBezTo>
                  <a:cubicBezTo>
                    <a:pt x="342" y="80"/>
                    <a:pt x="260" y="110"/>
                    <a:pt x="203" y="238"/>
                  </a:cubicBezTo>
                  <a:cubicBezTo>
                    <a:pt x="274" y="393"/>
                    <a:pt x="0" y="441"/>
                    <a:pt x="95" y="619"/>
                  </a:cubicBezTo>
                  <a:cubicBezTo>
                    <a:pt x="95" y="667"/>
                    <a:pt x="119" y="726"/>
                    <a:pt x="119" y="774"/>
                  </a:cubicBezTo>
                  <a:cubicBezTo>
                    <a:pt x="500" y="691"/>
                    <a:pt x="726" y="393"/>
                    <a:pt x="8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4"/>
            <p:cNvSpPr/>
            <p:nvPr/>
          </p:nvSpPr>
          <p:spPr>
            <a:xfrm>
              <a:off x="387087" y="1964794"/>
              <a:ext cx="11677" cy="11204"/>
            </a:xfrm>
            <a:custGeom>
              <a:avLst/>
              <a:gdLst/>
              <a:ahLst/>
              <a:cxnLst/>
              <a:rect l="l" t="t" r="r" b="b"/>
              <a:pathLst>
                <a:path w="370" h="355" extrusionOk="0">
                  <a:moveTo>
                    <a:pt x="179" y="1"/>
                  </a:moveTo>
                  <a:cubicBezTo>
                    <a:pt x="107" y="1"/>
                    <a:pt x="50" y="45"/>
                    <a:pt x="1" y="114"/>
                  </a:cubicBezTo>
                  <a:cubicBezTo>
                    <a:pt x="10" y="245"/>
                    <a:pt x="49" y="354"/>
                    <a:pt x="146" y="354"/>
                  </a:cubicBezTo>
                  <a:cubicBezTo>
                    <a:pt x="173" y="354"/>
                    <a:pt x="203" y="346"/>
                    <a:pt x="239" y="328"/>
                  </a:cubicBezTo>
                  <a:cubicBezTo>
                    <a:pt x="370" y="233"/>
                    <a:pt x="251" y="114"/>
                    <a:pt x="227" y="7"/>
                  </a:cubicBezTo>
                  <a:cubicBezTo>
                    <a:pt x="210" y="3"/>
                    <a:pt x="195" y="1"/>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4"/>
            <p:cNvSpPr/>
            <p:nvPr/>
          </p:nvSpPr>
          <p:spPr>
            <a:xfrm>
              <a:off x="452478" y="2000330"/>
              <a:ext cx="30455" cy="35726"/>
            </a:xfrm>
            <a:custGeom>
              <a:avLst/>
              <a:gdLst/>
              <a:ahLst/>
              <a:cxnLst/>
              <a:rect l="l" t="t" r="r" b="b"/>
              <a:pathLst>
                <a:path w="965" h="1132" extrusionOk="0">
                  <a:moveTo>
                    <a:pt x="596" y="0"/>
                  </a:moveTo>
                  <a:cubicBezTo>
                    <a:pt x="632" y="167"/>
                    <a:pt x="1" y="71"/>
                    <a:pt x="477" y="464"/>
                  </a:cubicBezTo>
                  <a:cubicBezTo>
                    <a:pt x="596" y="548"/>
                    <a:pt x="786" y="869"/>
                    <a:pt x="846" y="1131"/>
                  </a:cubicBezTo>
                  <a:cubicBezTo>
                    <a:pt x="965" y="726"/>
                    <a:pt x="667" y="393"/>
                    <a:pt x="6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4"/>
            <p:cNvSpPr/>
            <p:nvPr/>
          </p:nvSpPr>
          <p:spPr>
            <a:xfrm>
              <a:off x="215374" y="2089863"/>
              <a:ext cx="10194" cy="10446"/>
            </a:xfrm>
            <a:custGeom>
              <a:avLst/>
              <a:gdLst/>
              <a:ahLst/>
              <a:cxnLst/>
              <a:rect l="l" t="t" r="r" b="b"/>
              <a:pathLst>
                <a:path w="323" h="331" extrusionOk="0">
                  <a:moveTo>
                    <a:pt x="253" y="1"/>
                  </a:moveTo>
                  <a:cubicBezTo>
                    <a:pt x="213" y="1"/>
                    <a:pt x="151" y="60"/>
                    <a:pt x="108" y="68"/>
                  </a:cubicBezTo>
                  <a:cubicBezTo>
                    <a:pt x="84" y="116"/>
                    <a:pt x="36" y="151"/>
                    <a:pt x="1" y="199"/>
                  </a:cubicBezTo>
                  <a:cubicBezTo>
                    <a:pt x="36" y="247"/>
                    <a:pt x="84" y="294"/>
                    <a:pt x="108" y="330"/>
                  </a:cubicBezTo>
                  <a:cubicBezTo>
                    <a:pt x="144" y="318"/>
                    <a:pt x="167" y="306"/>
                    <a:pt x="215" y="306"/>
                  </a:cubicBezTo>
                  <a:cubicBezTo>
                    <a:pt x="251" y="211"/>
                    <a:pt x="322" y="92"/>
                    <a:pt x="286" y="32"/>
                  </a:cubicBezTo>
                  <a:cubicBezTo>
                    <a:pt x="280" y="9"/>
                    <a:pt x="268" y="1"/>
                    <a:pt x="2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4"/>
            <p:cNvSpPr/>
            <p:nvPr/>
          </p:nvSpPr>
          <p:spPr>
            <a:xfrm>
              <a:off x="357800" y="1987170"/>
              <a:ext cx="99288" cy="89820"/>
            </a:xfrm>
            <a:custGeom>
              <a:avLst/>
              <a:gdLst/>
              <a:ahLst/>
              <a:cxnLst/>
              <a:rect l="l" t="t" r="r" b="b"/>
              <a:pathLst>
                <a:path w="3146" h="2846" extrusionOk="0">
                  <a:moveTo>
                    <a:pt x="2250" y="36"/>
                  </a:moveTo>
                  <a:cubicBezTo>
                    <a:pt x="1953" y="72"/>
                    <a:pt x="1631" y="0"/>
                    <a:pt x="1358" y="250"/>
                  </a:cubicBezTo>
                  <a:cubicBezTo>
                    <a:pt x="1188" y="370"/>
                    <a:pt x="1051" y="599"/>
                    <a:pt x="836" y="599"/>
                  </a:cubicBezTo>
                  <a:cubicBezTo>
                    <a:pt x="795" y="599"/>
                    <a:pt x="750" y="591"/>
                    <a:pt x="703" y="572"/>
                  </a:cubicBezTo>
                  <a:cubicBezTo>
                    <a:pt x="671" y="572"/>
                    <a:pt x="634" y="561"/>
                    <a:pt x="602" y="561"/>
                  </a:cubicBezTo>
                  <a:cubicBezTo>
                    <a:pt x="586" y="561"/>
                    <a:pt x="572" y="564"/>
                    <a:pt x="560" y="572"/>
                  </a:cubicBezTo>
                  <a:cubicBezTo>
                    <a:pt x="381" y="715"/>
                    <a:pt x="36" y="643"/>
                    <a:pt x="24" y="1024"/>
                  </a:cubicBezTo>
                  <a:cubicBezTo>
                    <a:pt x="0" y="1405"/>
                    <a:pt x="262" y="1298"/>
                    <a:pt x="441" y="1346"/>
                  </a:cubicBezTo>
                  <a:cubicBezTo>
                    <a:pt x="450" y="1347"/>
                    <a:pt x="459" y="1348"/>
                    <a:pt x="469" y="1348"/>
                  </a:cubicBezTo>
                  <a:cubicBezTo>
                    <a:pt x="539" y="1348"/>
                    <a:pt x="619" y="1309"/>
                    <a:pt x="688" y="1309"/>
                  </a:cubicBezTo>
                  <a:cubicBezTo>
                    <a:pt x="744" y="1309"/>
                    <a:pt x="792" y="1335"/>
                    <a:pt x="822" y="1429"/>
                  </a:cubicBezTo>
                  <a:cubicBezTo>
                    <a:pt x="893" y="1667"/>
                    <a:pt x="607" y="1643"/>
                    <a:pt x="572" y="1786"/>
                  </a:cubicBezTo>
                  <a:cubicBezTo>
                    <a:pt x="655" y="1965"/>
                    <a:pt x="893" y="1846"/>
                    <a:pt x="953" y="2036"/>
                  </a:cubicBezTo>
                  <a:cubicBezTo>
                    <a:pt x="1274" y="2251"/>
                    <a:pt x="1608" y="2417"/>
                    <a:pt x="1905" y="2679"/>
                  </a:cubicBezTo>
                  <a:cubicBezTo>
                    <a:pt x="2024" y="2739"/>
                    <a:pt x="2131" y="2846"/>
                    <a:pt x="2239" y="2846"/>
                  </a:cubicBezTo>
                  <a:cubicBezTo>
                    <a:pt x="2417" y="2834"/>
                    <a:pt x="2310" y="2739"/>
                    <a:pt x="2250" y="2679"/>
                  </a:cubicBezTo>
                  <a:cubicBezTo>
                    <a:pt x="2239" y="2655"/>
                    <a:pt x="2131" y="2596"/>
                    <a:pt x="2250" y="2560"/>
                  </a:cubicBezTo>
                  <a:cubicBezTo>
                    <a:pt x="2384" y="2516"/>
                    <a:pt x="2528" y="2440"/>
                    <a:pt x="2653" y="2440"/>
                  </a:cubicBezTo>
                  <a:cubicBezTo>
                    <a:pt x="2662" y="2440"/>
                    <a:pt x="2671" y="2440"/>
                    <a:pt x="2679" y="2441"/>
                  </a:cubicBezTo>
                  <a:cubicBezTo>
                    <a:pt x="2715" y="2445"/>
                    <a:pt x="2749" y="2446"/>
                    <a:pt x="2779" y="2446"/>
                  </a:cubicBezTo>
                  <a:cubicBezTo>
                    <a:pt x="3146" y="2446"/>
                    <a:pt x="3086" y="2188"/>
                    <a:pt x="2965" y="1858"/>
                  </a:cubicBezTo>
                  <a:lnTo>
                    <a:pt x="2965" y="1858"/>
                  </a:lnTo>
                  <a:cubicBezTo>
                    <a:pt x="2812" y="1888"/>
                    <a:pt x="2624" y="2072"/>
                    <a:pt x="2481" y="2072"/>
                  </a:cubicBezTo>
                  <a:cubicBezTo>
                    <a:pt x="2402" y="2072"/>
                    <a:pt x="2336" y="2016"/>
                    <a:pt x="2298" y="1846"/>
                  </a:cubicBezTo>
                  <a:cubicBezTo>
                    <a:pt x="2203" y="1370"/>
                    <a:pt x="1929" y="893"/>
                    <a:pt x="2108" y="357"/>
                  </a:cubicBezTo>
                  <a:lnTo>
                    <a:pt x="2108" y="357"/>
                  </a:lnTo>
                  <a:cubicBezTo>
                    <a:pt x="2227" y="393"/>
                    <a:pt x="2370" y="357"/>
                    <a:pt x="2441" y="512"/>
                  </a:cubicBezTo>
                  <a:cubicBezTo>
                    <a:pt x="2469" y="577"/>
                    <a:pt x="2417" y="736"/>
                    <a:pt x="2494" y="736"/>
                  </a:cubicBezTo>
                  <a:cubicBezTo>
                    <a:pt x="2516" y="736"/>
                    <a:pt x="2548" y="723"/>
                    <a:pt x="2596" y="691"/>
                  </a:cubicBezTo>
                  <a:cubicBezTo>
                    <a:pt x="2703" y="608"/>
                    <a:pt x="2703" y="477"/>
                    <a:pt x="2596" y="369"/>
                  </a:cubicBezTo>
                  <a:cubicBezTo>
                    <a:pt x="2477" y="250"/>
                    <a:pt x="2250" y="298"/>
                    <a:pt x="2250"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4"/>
            <p:cNvSpPr/>
            <p:nvPr/>
          </p:nvSpPr>
          <p:spPr>
            <a:xfrm>
              <a:off x="289033" y="2084372"/>
              <a:ext cx="47372" cy="77669"/>
            </a:xfrm>
            <a:custGeom>
              <a:avLst/>
              <a:gdLst/>
              <a:ahLst/>
              <a:cxnLst/>
              <a:rect l="l" t="t" r="r" b="b"/>
              <a:pathLst>
                <a:path w="1501" h="2461" extrusionOk="0">
                  <a:moveTo>
                    <a:pt x="297" y="0"/>
                  </a:moveTo>
                  <a:cubicBezTo>
                    <a:pt x="239" y="0"/>
                    <a:pt x="180" y="28"/>
                    <a:pt x="119" y="111"/>
                  </a:cubicBezTo>
                  <a:cubicBezTo>
                    <a:pt x="131" y="147"/>
                    <a:pt x="155" y="183"/>
                    <a:pt x="191" y="206"/>
                  </a:cubicBezTo>
                  <a:cubicBezTo>
                    <a:pt x="250" y="266"/>
                    <a:pt x="322" y="302"/>
                    <a:pt x="381" y="361"/>
                  </a:cubicBezTo>
                  <a:cubicBezTo>
                    <a:pt x="429" y="421"/>
                    <a:pt x="405" y="480"/>
                    <a:pt x="393" y="540"/>
                  </a:cubicBezTo>
                  <a:cubicBezTo>
                    <a:pt x="369" y="599"/>
                    <a:pt x="322" y="659"/>
                    <a:pt x="310" y="730"/>
                  </a:cubicBezTo>
                  <a:cubicBezTo>
                    <a:pt x="298" y="790"/>
                    <a:pt x="310" y="837"/>
                    <a:pt x="334" y="885"/>
                  </a:cubicBezTo>
                  <a:cubicBezTo>
                    <a:pt x="643" y="1028"/>
                    <a:pt x="762" y="1207"/>
                    <a:pt x="429" y="1480"/>
                  </a:cubicBezTo>
                  <a:cubicBezTo>
                    <a:pt x="262" y="1611"/>
                    <a:pt x="119" y="1742"/>
                    <a:pt x="48" y="1992"/>
                  </a:cubicBezTo>
                  <a:cubicBezTo>
                    <a:pt x="0" y="2230"/>
                    <a:pt x="143" y="2278"/>
                    <a:pt x="262" y="2350"/>
                  </a:cubicBezTo>
                  <a:cubicBezTo>
                    <a:pt x="331" y="2388"/>
                    <a:pt x="439" y="2460"/>
                    <a:pt x="514" y="2460"/>
                  </a:cubicBezTo>
                  <a:cubicBezTo>
                    <a:pt x="556" y="2460"/>
                    <a:pt x="587" y="2437"/>
                    <a:pt x="596" y="2373"/>
                  </a:cubicBezTo>
                  <a:cubicBezTo>
                    <a:pt x="631" y="1742"/>
                    <a:pt x="1346" y="1838"/>
                    <a:pt x="1441" y="1266"/>
                  </a:cubicBezTo>
                  <a:cubicBezTo>
                    <a:pt x="1453" y="1266"/>
                    <a:pt x="1465" y="1254"/>
                    <a:pt x="1489" y="1218"/>
                  </a:cubicBezTo>
                  <a:cubicBezTo>
                    <a:pt x="1501" y="1195"/>
                    <a:pt x="1489" y="1159"/>
                    <a:pt x="1453" y="1135"/>
                  </a:cubicBezTo>
                  <a:cubicBezTo>
                    <a:pt x="1370" y="968"/>
                    <a:pt x="1227" y="885"/>
                    <a:pt x="1108" y="742"/>
                  </a:cubicBezTo>
                  <a:cubicBezTo>
                    <a:pt x="1227" y="552"/>
                    <a:pt x="1048" y="480"/>
                    <a:pt x="989" y="361"/>
                  </a:cubicBezTo>
                  <a:cubicBezTo>
                    <a:pt x="883" y="308"/>
                    <a:pt x="852" y="114"/>
                    <a:pt x="721" y="114"/>
                  </a:cubicBezTo>
                  <a:cubicBezTo>
                    <a:pt x="704" y="114"/>
                    <a:pt x="687" y="117"/>
                    <a:pt x="667" y="123"/>
                  </a:cubicBezTo>
                  <a:cubicBezTo>
                    <a:pt x="663" y="123"/>
                    <a:pt x="660" y="123"/>
                    <a:pt x="656" y="123"/>
                  </a:cubicBezTo>
                  <a:cubicBezTo>
                    <a:pt x="538" y="123"/>
                    <a:pt x="419"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4"/>
            <p:cNvSpPr/>
            <p:nvPr/>
          </p:nvSpPr>
          <p:spPr>
            <a:xfrm>
              <a:off x="255202" y="2169708"/>
              <a:ext cx="60532" cy="32791"/>
            </a:xfrm>
            <a:custGeom>
              <a:avLst/>
              <a:gdLst/>
              <a:ahLst/>
              <a:cxnLst/>
              <a:rect l="l" t="t" r="r" b="b"/>
              <a:pathLst>
                <a:path w="1918" h="1039" extrusionOk="0">
                  <a:moveTo>
                    <a:pt x="598" y="1"/>
                  </a:moveTo>
                  <a:cubicBezTo>
                    <a:pt x="519" y="1"/>
                    <a:pt x="338" y="51"/>
                    <a:pt x="370" y="169"/>
                  </a:cubicBezTo>
                  <a:cubicBezTo>
                    <a:pt x="477" y="586"/>
                    <a:pt x="96" y="717"/>
                    <a:pt x="1" y="1039"/>
                  </a:cubicBezTo>
                  <a:cubicBezTo>
                    <a:pt x="358" y="1003"/>
                    <a:pt x="608" y="860"/>
                    <a:pt x="775" y="562"/>
                  </a:cubicBezTo>
                  <a:cubicBezTo>
                    <a:pt x="846" y="427"/>
                    <a:pt x="917" y="369"/>
                    <a:pt x="996" y="369"/>
                  </a:cubicBezTo>
                  <a:cubicBezTo>
                    <a:pt x="1049" y="369"/>
                    <a:pt x="1105" y="395"/>
                    <a:pt x="1168" y="443"/>
                  </a:cubicBezTo>
                  <a:cubicBezTo>
                    <a:pt x="1293" y="652"/>
                    <a:pt x="1336" y="962"/>
                    <a:pt x="1602" y="962"/>
                  </a:cubicBezTo>
                  <a:cubicBezTo>
                    <a:pt x="1639" y="962"/>
                    <a:pt x="1681" y="956"/>
                    <a:pt x="1727" y="943"/>
                  </a:cubicBezTo>
                  <a:cubicBezTo>
                    <a:pt x="1763" y="860"/>
                    <a:pt x="1799" y="777"/>
                    <a:pt x="1846" y="693"/>
                  </a:cubicBezTo>
                  <a:cubicBezTo>
                    <a:pt x="1918" y="515"/>
                    <a:pt x="1703" y="384"/>
                    <a:pt x="1763" y="181"/>
                  </a:cubicBezTo>
                  <a:cubicBezTo>
                    <a:pt x="1787" y="122"/>
                    <a:pt x="1751" y="86"/>
                    <a:pt x="1727" y="50"/>
                  </a:cubicBezTo>
                  <a:cubicBezTo>
                    <a:pt x="1689" y="48"/>
                    <a:pt x="1650" y="47"/>
                    <a:pt x="1612" y="47"/>
                  </a:cubicBezTo>
                  <a:cubicBezTo>
                    <a:pt x="1432" y="47"/>
                    <a:pt x="1248" y="69"/>
                    <a:pt x="1063" y="69"/>
                  </a:cubicBezTo>
                  <a:cubicBezTo>
                    <a:pt x="915" y="69"/>
                    <a:pt x="767" y="55"/>
                    <a:pt x="620" y="3"/>
                  </a:cubicBezTo>
                  <a:cubicBezTo>
                    <a:pt x="614" y="2"/>
                    <a:pt x="607" y="1"/>
                    <a:pt x="5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4"/>
            <p:cNvSpPr/>
            <p:nvPr/>
          </p:nvSpPr>
          <p:spPr>
            <a:xfrm>
              <a:off x="341642" y="2099899"/>
              <a:ext cx="27457" cy="46267"/>
            </a:xfrm>
            <a:custGeom>
              <a:avLst/>
              <a:gdLst/>
              <a:ahLst/>
              <a:cxnLst/>
              <a:rect l="l" t="t" r="r" b="b"/>
              <a:pathLst>
                <a:path w="870" h="1466" extrusionOk="0">
                  <a:moveTo>
                    <a:pt x="679" y="0"/>
                  </a:moveTo>
                  <a:cubicBezTo>
                    <a:pt x="524" y="36"/>
                    <a:pt x="405" y="179"/>
                    <a:pt x="453" y="298"/>
                  </a:cubicBezTo>
                  <a:cubicBezTo>
                    <a:pt x="691" y="881"/>
                    <a:pt x="274" y="1024"/>
                    <a:pt x="0" y="1250"/>
                  </a:cubicBezTo>
                  <a:cubicBezTo>
                    <a:pt x="12" y="1322"/>
                    <a:pt x="36" y="1369"/>
                    <a:pt x="107" y="1381"/>
                  </a:cubicBezTo>
                  <a:cubicBezTo>
                    <a:pt x="286" y="1436"/>
                    <a:pt x="424" y="1465"/>
                    <a:pt x="526" y="1465"/>
                  </a:cubicBezTo>
                  <a:cubicBezTo>
                    <a:pt x="806" y="1465"/>
                    <a:pt x="821" y="1246"/>
                    <a:pt x="691" y="715"/>
                  </a:cubicBezTo>
                  <a:cubicBezTo>
                    <a:pt x="631" y="512"/>
                    <a:pt x="607" y="298"/>
                    <a:pt x="869" y="250"/>
                  </a:cubicBezTo>
                  <a:cubicBezTo>
                    <a:pt x="869" y="119"/>
                    <a:pt x="834" y="0"/>
                    <a:pt x="6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4"/>
            <p:cNvSpPr/>
            <p:nvPr/>
          </p:nvSpPr>
          <p:spPr>
            <a:xfrm>
              <a:off x="331101" y="1990547"/>
              <a:ext cx="47024" cy="30929"/>
            </a:xfrm>
            <a:custGeom>
              <a:avLst/>
              <a:gdLst/>
              <a:ahLst/>
              <a:cxnLst/>
              <a:rect l="l" t="t" r="r" b="b"/>
              <a:pathLst>
                <a:path w="1490" h="980" extrusionOk="0">
                  <a:moveTo>
                    <a:pt x="1299" y="0"/>
                  </a:moveTo>
                  <a:cubicBezTo>
                    <a:pt x="1282" y="0"/>
                    <a:pt x="1263" y="8"/>
                    <a:pt x="1239" y="24"/>
                  </a:cubicBezTo>
                  <a:cubicBezTo>
                    <a:pt x="1218" y="19"/>
                    <a:pt x="1199" y="17"/>
                    <a:pt x="1181" y="17"/>
                  </a:cubicBezTo>
                  <a:cubicBezTo>
                    <a:pt x="963" y="17"/>
                    <a:pt x="973" y="382"/>
                    <a:pt x="791" y="382"/>
                  </a:cubicBezTo>
                  <a:cubicBezTo>
                    <a:pt x="786" y="382"/>
                    <a:pt x="780" y="382"/>
                    <a:pt x="775" y="381"/>
                  </a:cubicBezTo>
                  <a:cubicBezTo>
                    <a:pt x="765" y="381"/>
                    <a:pt x="755" y="381"/>
                    <a:pt x="745" y="381"/>
                  </a:cubicBezTo>
                  <a:cubicBezTo>
                    <a:pt x="438" y="381"/>
                    <a:pt x="208" y="556"/>
                    <a:pt x="1" y="786"/>
                  </a:cubicBezTo>
                  <a:cubicBezTo>
                    <a:pt x="120" y="798"/>
                    <a:pt x="227" y="798"/>
                    <a:pt x="346" y="798"/>
                  </a:cubicBezTo>
                  <a:cubicBezTo>
                    <a:pt x="432" y="901"/>
                    <a:pt x="524" y="979"/>
                    <a:pt x="636" y="979"/>
                  </a:cubicBezTo>
                  <a:cubicBezTo>
                    <a:pt x="679" y="979"/>
                    <a:pt x="725" y="968"/>
                    <a:pt x="775" y="941"/>
                  </a:cubicBezTo>
                  <a:lnTo>
                    <a:pt x="882" y="941"/>
                  </a:lnTo>
                  <a:cubicBezTo>
                    <a:pt x="989" y="620"/>
                    <a:pt x="1311" y="786"/>
                    <a:pt x="1442" y="548"/>
                  </a:cubicBezTo>
                  <a:cubicBezTo>
                    <a:pt x="1489" y="405"/>
                    <a:pt x="1322" y="298"/>
                    <a:pt x="1382" y="108"/>
                  </a:cubicBezTo>
                  <a:cubicBezTo>
                    <a:pt x="1365" y="48"/>
                    <a:pt x="1342" y="0"/>
                    <a:pt x="12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4"/>
            <p:cNvSpPr/>
            <p:nvPr/>
          </p:nvSpPr>
          <p:spPr>
            <a:xfrm>
              <a:off x="372823" y="2099110"/>
              <a:ext cx="40618" cy="28562"/>
            </a:xfrm>
            <a:custGeom>
              <a:avLst/>
              <a:gdLst/>
              <a:ahLst/>
              <a:cxnLst/>
              <a:rect l="l" t="t" r="r" b="b"/>
              <a:pathLst>
                <a:path w="1287" h="905" extrusionOk="0">
                  <a:moveTo>
                    <a:pt x="322" y="1"/>
                  </a:moveTo>
                  <a:cubicBezTo>
                    <a:pt x="290" y="1"/>
                    <a:pt x="258" y="4"/>
                    <a:pt x="227" y="13"/>
                  </a:cubicBezTo>
                  <a:cubicBezTo>
                    <a:pt x="155" y="97"/>
                    <a:pt x="84" y="180"/>
                    <a:pt x="0" y="263"/>
                  </a:cubicBezTo>
                  <a:lnTo>
                    <a:pt x="0" y="513"/>
                  </a:lnTo>
                  <a:cubicBezTo>
                    <a:pt x="96" y="680"/>
                    <a:pt x="179" y="859"/>
                    <a:pt x="381" y="894"/>
                  </a:cubicBezTo>
                  <a:cubicBezTo>
                    <a:pt x="418" y="900"/>
                    <a:pt x="454" y="904"/>
                    <a:pt x="489" y="904"/>
                  </a:cubicBezTo>
                  <a:cubicBezTo>
                    <a:pt x="591" y="904"/>
                    <a:pt x="686" y="873"/>
                    <a:pt x="774" y="775"/>
                  </a:cubicBezTo>
                  <a:cubicBezTo>
                    <a:pt x="751" y="382"/>
                    <a:pt x="405" y="478"/>
                    <a:pt x="203" y="311"/>
                  </a:cubicBezTo>
                  <a:cubicBezTo>
                    <a:pt x="260" y="289"/>
                    <a:pt x="317" y="281"/>
                    <a:pt x="374" y="281"/>
                  </a:cubicBezTo>
                  <a:cubicBezTo>
                    <a:pt x="533" y="281"/>
                    <a:pt x="688" y="346"/>
                    <a:pt x="835" y="346"/>
                  </a:cubicBezTo>
                  <a:cubicBezTo>
                    <a:pt x="917" y="346"/>
                    <a:pt x="996" y="326"/>
                    <a:pt x="1072" y="263"/>
                  </a:cubicBezTo>
                  <a:cubicBezTo>
                    <a:pt x="1286" y="97"/>
                    <a:pt x="1155" y="61"/>
                    <a:pt x="1001" y="25"/>
                  </a:cubicBezTo>
                  <a:cubicBezTo>
                    <a:pt x="935" y="72"/>
                    <a:pt x="867" y="89"/>
                    <a:pt x="799" y="89"/>
                  </a:cubicBezTo>
                  <a:cubicBezTo>
                    <a:pt x="640" y="89"/>
                    <a:pt x="478" y="1"/>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4"/>
            <p:cNvSpPr/>
            <p:nvPr/>
          </p:nvSpPr>
          <p:spPr>
            <a:xfrm>
              <a:off x="312324" y="2056316"/>
              <a:ext cx="36105" cy="38945"/>
            </a:xfrm>
            <a:custGeom>
              <a:avLst/>
              <a:gdLst/>
              <a:ahLst/>
              <a:cxnLst/>
              <a:rect l="l" t="t" r="r" b="b"/>
              <a:pathLst>
                <a:path w="1144" h="1234" extrusionOk="0">
                  <a:moveTo>
                    <a:pt x="929" y="0"/>
                  </a:moveTo>
                  <a:cubicBezTo>
                    <a:pt x="667" y="262"/>
                    <a:pt x="513" y="643"/>
                    <a:pt x="155" y="762"/>
                  </a:cubicBezTo>
                  <a:cubicBezTo>
                    <a:pt x="1" y="1036"/>
                    <a:pt x="179" y="1095"/>
                    <a:pt x="393" y="1143"/>
                  </a:cubicBezTo>
                  <a:cubicBezTo>
                    <a:pt x="404" y="1139"/>
                    <a:pt x="415" y="1137"/>
                    <a:pt x="426" y="1137"/>
                  </a:cubicBezTo>
                  <a:cubicBezTo>
                    <a:pt x="508" y="1137"/>
                    <a:pt x="595" y="1234"/>
                    <a:pt x="686" y="1234"/>
                  </a:cubicBezTo>
                  <a:cubicBezTo>
                    <a:pt x="730" y="1234"/>
                    <a:pt x="776" y="1211"/>
                    <a:pt x="822" y="1143"/>
                  </a:cubicBezTo>
                  <a:cubicBezTo>
                    <a:pt x="1144" y="881"/>
                    <a:pt x="941" y="476"/>
                    <a:pt x="1001" y="143"/>
                  </a:cubicBezTo>
                  <a:cubicBezTo>
                    <a:pt x="989" y="83"/>
                    <a:pt x="953" y="48"/>
                    <a:pt x="9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4"/>
            <p:cNvSpPr/>
            <p:nvPr/>
          </p:nvSpPr>
          <p:spPr>
            <a:xfrm>
              <a:off x="272496" y="2088254"/>
              <a:ext cx="27457" cy="37588"/>
            </a:xfrm>
            <a:custGeom>
              <a:avLst/>
              <a:gdLst/>
              <a:ahLst/>
              <a:cxnLst/>
              <a:rect l="l" t="t" r="r" b="b"/>
              <a:pathLst>
                <a:path w="870" h="1191" extrusionOk="0">
                  <a:moveTo>
                    <a:pt x="608" y="0"/>
                  </a:moveTo>
                  <a:cubicBezTo>
                    <a:pt x="477" y="405"/>
                    <a:pt x="620" y="1012"/>
                    <a:pt x="0" y="1060"/>
                  </a:cubicBezTo>
                  <a:lnTo>
                    <a:pt x="0" y="1179"/>
                  </a:lnTo>
                  <a:cubicBezTo>
                    <a:pt x="59" y="1187"/>
                    <a:pt x="116" y="1191"/>
                    <a:pt x="172" y="1191"/>
                  </a:cubicBezTo>
                  <a:cubicBezTo>
                    <a:pt x="453" y="1191"/>
                    <a:pt x="687" y="1080"/>
                    <a:pt x="846" y="762"/>
                  </a:cubicBezTo>
                  <a:lnTo>
                    <a:pt x="846" y="619"/>
                  </a:lnTo>
                  <a:cubicBezTo>
                    <a:pt x="858" y="405"/>
                    <a:pt x="870" y="179"/>
                    <a:pt x="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4"/>
            <p:cNvSpPr/>
            <p:nvPr/>
          </p:nvSpPr>
          <p:spPr>
            <a:xfrm>
              <a:off x="334131" y="2059377"/>
              <a:ext cx="34211" cy="32665"/>
            </a:xfrm>
            <a:custGeom>
              <a:avLst/>
              <a:gdLst/>
              <a:ahLst/>
              <a:cxnLst/>
              <a:rect l="l" t="t" r="r" b="b"/>
              <a:pathLst>
                <a:path w="1084" h="1035" extrusionOk="0">
                  <a:moveTo>
                    <a:pt x="300" y="0"/>
                  </a:moveTo>
                  <a:cubicBezTo>
                    <a:pt x="282" y="0"/>
                    <a:pt x="261" y="7"/>
                    <a:pt x="238" y="22"/>
                  </a:cubicBezTo>
                  <a:cubicBezTo>
                    <a:pt x="0" y="332"/>
                    <a:pt x="274" y="725"/>
                    <a:pt x="119" y="1034"/>
                  </a:cubicBezTo>
                  <a:cubicBezTo>
                    <a:pt x="191" y="1034"/>
                    <a:pt x="262" y="1034"/>
                    <a:pt x="333" y="998"/>
                  </a:cubicBezTo>
                  <a:cubicBezTo>
                    <a:pt x="548" y="963"/>
                    <a:pt x="714" y="808"/>
                    <a:pt x="905" y="760"/>
                  </a:cubicBezTo>
                  <a:cubicBezTo>
                    <a:pt x="929" y="760"/>
                    <a:pt x="976" y="748"/>
                    <a:pt x="1012" y="748"/>
                  </a:cubicBezTo>
                  <a:cubicBezTo>
                    <a:pt x="1036" y="725"/>
                    <a:pt x="1072" y="677"/>
                    <a:pt x="1084" y="617"/>
                  </a:cubicBezTo>
                  <a:cubicBezTo>
                    <a:pt x="1084" y="320"/>
                    <a:pt x="881" y="344"/>
                    <a:pt x="726" y="332"/>
                  </a:cubicBezTo>
                  <a:cubicBezTo>
                    <a:pt x="607" y="320"/>
                    <a:pt x="512" y="260"/>
                    <a:pt x="453" y="141"/>
                  </a:cubicBezTo>
                  <a:cubicBezTo>
                    <a:pt x="406" y="85"/>
                    <a:pt x="367" y="0"/>
                    <a:pt x="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4"/>
            <p:cNvSpPr/>
            <p:nvPr/>
          </p:nvSpPr>
          <p:spPr>
            <a:xfrm>
              <a:off x="315322" y="2155506"/>
              <a:ext cx="21082" cy="35726"/>
            </a:xfrm>
            <a:custGeom>
              <a:avLst/>
              <a:gdLst/>
              <a:ahLst/>
              <a:cxnLst/>
              <a:rect l="l" t="t" r="r" b="b"/>
              <a:pathLst>
                <a:path w="668" h="1132" extrusionOk="0">
                  <a:moveTo>
                    <a:pt x="489" y="0"/>
                  </a:moveTo>
                  <a:cubicBezTo>
                    <a:pt x="394" y="119"/>
                    <a:pt x="263" y="179"/>
                    <a:pt x="144" y="250"/>
                  </a:cubicBezTo>
                  <a:cubicBezTo>
                    <a:pt x="108" y="286"/>
                    <a:pt x="72" y="334"/>
                    <a:pt x="37" y="381"/>
                  </a:cubicBezTo>
                  <a:cubicBezTo>
                    <a:pt x="37" y="381"/>
                    <a:pt x="25" y="393"/>
                    <a:pt x="13" y="429"/>
                  </a:cubicBezTo>
                  <a:cubicBezTo>
                    <a:pt x="1" y="453"/>
                    <a:pt x="13" y="488"/>
                    <a:pt x="37" y="512"/>
                  </a:cubicBezTo>
                  <a:cubicBezTo>
                    <a:pt x="61" y="508"/>
                    <a:pt x="83" y="506"/>
                    <a:pt x="104" y="506"/>
                  </a:cubicBezTo>
                  <a:cubicBezTo>
                    <a:pt x="439" y="506"/>
                    <a:pt x="338" y="1019"/>
                    <a:pt x="596" y="1131"/>
                  </a:cubicBezTo>
                  <a:cubicBezTo>
                    <a:pt x="668" y="298"/>
                    <a:pt x="668" y="298"/>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4"/>
            <p:cNvSpPr/>
            <p:nvPr/>
          </p:nvSpPr>
          <p:spPr>
            <a:xfrm>
              <a:off x="317215" y="2196659"/>
              <a:ext cx="27457" cy="23133"/>
            </a:xfrm>
            <a:custGeom>
              <a:avLst/>
              <a:gdLst/>
              <a:ahLst/>
              <a:cxnLst/>
              <a:rect l="l" t="t" r="r" b="b"/>
              <a:pathLst>
                <a:path w="870" h="733" extrusionOk="0">
                  <a:moveTo>
                    <a:pt x="346" y="1"/>
                  </a:moveTo>
                  <a:cubicBezTo>
                    <a:pt x="237" y="1"/>
                    <a:pt x="123" y="60"/>
                    <a:pt x="0" y="208"/>
                  </a:cubicBezTo>
                  <a:cubicBezTo>
                    <a:pt x="8" y="218"/>
                    <a:pt x="22" y="222"/>
                    <a:pt x="39" y="222"/>
                  </a:cubicBezTo>
                  <a:cubicBezTo>
                    <a:pt x="73" y="222"/>
                    <a:pt x="119" y="208"/>
                    <a:pt x="154" y="208"/>
                  </a:cubicBezTo>
                  <a:cubicBezTo>
                    <a:pt x="206" y="208"/>
                    <a:pt x="232" y="238"/>
                    <a:pt x="155" y="387"/>
                  </a:cubicBezTo>
                  <a:cubicBezTo>
                    <a:pt x="48" y="613"/>
                    <a:pt x="143" y="697"/>
                    <a:pt x="322" y="732"/>
                  </a:cubicBezTo>
                  <a:lnTo>
                    <a:pt x="429" y="732"/>
                  </a:lnTo>
                  <a:cubicBezTo>
                    <a:pt x="346" y="268"/>
                    <a:pt x="750" y="518"/>
                    <a:pt x="869" y="363"/>
                  </a:cubicBezTo>
                  <a:cubicBezTo>
                    <a:pt x="704" y="175"/>
                    <a:pt x="533"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4"/>
            <p:cNvSpPr/>
            <p:nvPr/>
          </p:nvSpPr>
          <p:spPr>
            <a:xfrm>
              <a:off x="366069" y="2065594"/>
              <a:ext cx="19188" cy="33580"/>
            </a:xfrm>
            <a:custGeom>
              <a:avLst/>
              <a:gdLst/>
              <a:ahLst/>
              <a:cxnLst/>
              <a:rect l="l" t="t" r="r" b="b"/>
              <a:pathLst>
                <a:path w="608" h="1064" extrusionOk="0">
                  <a:moveTo>
                    <a:pt x="228" y="1"/>
                  </a:moveTo>
                  <a:cubicBezTo>
                    <a:pt x="202" y="1"/>
                    <a:pt x="174" y="5"/>
                    <a:pt x="143" y="16"/>
                  </a:cubicBezTo>
                  <a:cubicBezTo>
                    <a:pt x="12" y="123"/>
                    <a:pt x="143" y="349"/>
                    <a:pt x="12" y="444"/>
                  </a:cubicBezTo>
                  <a:cubicBezTo>
                    <a:pt x="0" y="492"/>
                    <a:pt x="0" y="528"/>
                    <a:pt x="0" y="563"/>
                  </a:cubicBezTo>
                  <a:cubicBezTo>
                    <a:pt x="214" y="647"/>
                    <a:pt x="179" y="956"/>
                    <a:pt x="334" y="1063"/>
                  </a:cubicBezTo>
                  <a:cubicBezTo>
                    <a:pt x="524" y="909"/>
                    <a:pt x="595" y="682"/>
                    <a:pt x="560" y="432"/>
                  </a:cubicBezTo>
                  <a:cubicBezTo>
                    <a:pt x="607" y="349"/>
                    <a:pt x="560" y="289"/>
                    <a:pt x="512" y="206"/>
                  </a:cubicBezTo>
                  <a:cubicBezTo>
                    <a:pt x="433" y="108"/>
                    <a:pt x="354" y="1"/>
                    <a:pt x="2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4"/>
            <p:cNvSpPr/>
            <p:nvPr/>
          </p:nvSpPr>
          <p:spPr>
            <a:xfrm>
              <a:off x="218751" y="2143482"/>
              <a:ext cx="27489" cy="17453"/>
            </a:xfrm>
            <a:custGeom>
              <a:avLst/>
              <a:gdLst/>
              <a:ahLst/>
              <a:cxnLst/>
              <a:rect l="l" t="t" r="r" b="b"/>
              <a:pathLst>
                <a:path w="871" h="553" extrusionOk="0">
                  <a:moveTo>
                    <a:pt x="120" y="0"/>
                  </a:moveTo>
                  <a:cubicBezTo>
                    <a:pt x="84" y="96"/>
                    <a:pt x="49" y="179"/>
                    <a:pt x="1" y="274"/>
                  </a:cubicBezTo>
                  <a:cubicBezTo>
                    <a:pt x="14" y="271"/>
                    <a:pt x="26" y="270"/>
                    <a:pt x="37" y="270"/>
                  </a:cubicBezTo>
                  <a:cubicBezTo>
                    <a:pt x="177" y="270"/>
                    <a:pt x="237" y="457"/>
                    <a:pt x="358" y="512"/>
                  </a:cubicBezTo>
                  <a:cubicBezTo>
                    <a:pt x="420" y="536"/>
                    <a:pt x="479" y="552"/>
                    <a:pt x="533" y="552"/>
                  </a:cubicBezTo>
                  <a:cubicBezTo>
                    <a:pt x="614" y="552"/>
                    <a:pt x="687" y="517"/>
                    <a:pt x="751" y="417"/>
                  </a:cubicBezTo>
                  <a:cubicBezTo>
                    <a:pt x="787" y="346"/>
                    <a:pt x="870" y="286"/>
                    <a:pt x="822" y="215"/>
                  </a:cubicBezTo>
                  <a:cubicBezTo>
                    <a:pt x="758" y="114"/>
                    <a:pt x="666" y="91"/>
                    <a:pt x="568" y="91"/>
                  </a:cubicBezTo>
                  <a:cubicBezTo>
                    <a:pt x="538" y="91"/>
                    <a:pt x="507" y="93"/>
                    <a:pt x="477" y="96"/>
                  </a:cubicBezTo>
                  <a:cubicBezTo>
                    <a:pt x="470" y="96"/>
                    <a:pt x="462" y="97"/>
                    <a:pt x="455" y="97"/>
                  </a:cubicBezTo>
                  <a:cubicBezTo>
                    <a:pt x="360" y="97"/>
                    <a:pt x="230" y="33"/>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4"/>
            <p:cNvSpPr/>
            <p:nvPr/>
          </p:nvSpPr>
          <p:spPr>
            <a:xfrm>
              <a:off x="354045" y="2043061"/>
              <a:ext cx="40586" cy="19851"/>
            </a:xfrm>
            <a:custGeom>
              <a:avLst/>
              <a:gdLst/>
              <a:ahLst/>
              <a:cxnLst/>
              <a:rect l="l" t="t" r="r" b="b"/>
              <a:pathLst>
                <a:path w="1286" h="629" extrusionOk="0">
                  <a:moveTo>
                    <a:pt x="1042" y="0"/>
                  </a:moveTo>
                  <a:cubicBezTo>
                    <a:pt x="930" y="0"/>
                    <a:pt x="809" y="18"/>
                    <a:pt x="703" y="27"/>
                  </a:cubicBezTo>
                  <a:cubicBezTo>
                    <a:pt x="595" y="63"/>
                    <a:pt x="500" y="110"/>
                    <a:pt x="357" y="146"/>
                  </a:cubicBezTo>
                  <a:cubicBezTo>
                    <a:pt x="155" y="182"/>
                    <a:pt x="12" y="265"/>
                    <a:pt x="0" y="539"/>
                  </a:cubicBezTo>
                  <a:cubicBezTo>
                    <a:pt x="87" y="604"/>
                    <a:pt x="167" y="629"/>
                    <a:pt x="243" y="629"/>
                  </a:cubicBezTo>
                  <a:cubicBezTo>
                    <a:pt x="461" y="629"/>
                    <a:pt x="646" y="428"/>
                    <a:pt x="857" y="384"/>
                  </a:cubicBezTo>
                  <a:cubicBezTo>
                    <a:pt x="988" y="384"/>
                    <a:pt x="1072" y="289"/>
                    <a:pt x="1155" y="182"/>
                  </a:cubicBezTo>
                  <a:cubicBezTo>
                    <a:pt x="1226" y="110"/>
                    <a:pt x="1286" y="15"/>
                    <a:pt x="1119" y="3"/>
                  </a:cubicBezTo>
                  <a:cubicBezTo>
                    <a:pt x="1094" y="1"/>
                    <a:pt x="1068" y="0"/>
                    <a:pt x="10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4"/>
            <p:cNvSpPr/>
            <p:nvPr/>
          </p:nvSpPr>
          <p:spPr>
            <a:xfrm>
              <a:off x="285278" y="2183688"/>
              <a:ext cx="24838" cy="23702"/>
            </a:xfrm>
            <a:custGeom>
              <a:avLst/>
              <a:gdLst/>
              <a:ahLst/>
              <a:cxnLst/>
              <a:rect l="l" t="t" r="r" b="b"/>
              <a:pathLst>
                <a:path w="787" h="751" extrusionOk="0">
                  <a:moveTo>
                    <a:pt x="215" y="0"/>
                  </a:moveTo>
                  <a:cubicBezTo>
                    <a:pt x="143" y="84"/>
                    <a:pt x="72" y="155"/>
                    <a:pt x="0" y="250"/>
                  </a:cubicBezTo>
                  <a:cubicBezTo>
                    <a:pt x="60" y="429"/>
                    <a:pt x="215" y="500"/>
                    <a:pt x="322" y="631"/>
                  </a:cubicBezTo>
                  <a:cubicBezTo>
                    <a:pt x="488" y="667"/>
                    <a:pt x="631" y="715"/>
                    <a:pt x="786" y="750"/>
                  </a:cubicBezTo>
                  <a:cubicBezTo>
                    <a:pt x="774" y="667"/>
                    <a:pt x="774" y="596"/>
                    <a:pt x="774" y="500"/>
                  </a:cubicBezTo>
                  <a:cubicBezTo>
                    <a:pt x="488" y="488"/>
                    <a:pt x="500" y="24"/>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4"/>
            <p:cNvSpPr/>
            <p:nvPr/>
          </p:nvSpPr>
          <p:spPr>
            <a:xfrm>
              <a:off x="302193" y="2220265"/>
              <a:ext cx="19125" cy="20609"/>
            </a:xfrm>
            <a:custGeom>
              <a:avLst/>
              <a:gdLst/>
              <a:ahLst/>
              <a:cxnLst/>
              <a:rect l="l" t="t" r="r" b="b"/>
              <a:pathLst>
                <a:path w="606" h="653" extrusionOk="0">
                  <a:moveTo>
                    <a:pt x="352" y="0"/>
                  </a:moveTo>
                  <a:cubicBezTo>
                    <a:pt x="313" y="0"/>
                    <a:pt x="289" y="41"/>
                    <a:pt x="298" y="175"/>
                  </a:cubicBezTo>
                  <a:cubicBezTo>
                    <a:pt x="298" y="425"/>
                    <a:pt x="179" y="449"/>
                    <a:pt x="24" y="461"/>
                  </a:cubicBezTo>
                  <a:cubicBezTo>
                    <a:pt x="12" y="472"/>
                    <a:pt x="0" y="484"/>
                    <a:pt x="0" y="508"/>
                  </a:cubicBezTo>
                  <a:cubicBezTo>
                    <a:pt x="0" y="520"/>
                    <a:pt x="0" y="568"/>
                    <a:pt x="12" y="568"/>
                  </a:cubicBezTo>
                  <a:cubicBezTo>
                    <a:pt x="131" y="623"/>
                    <a:pt x="232" y="653"/>
                    <a:pt x="314" y="653"/>
                  </a:cubicBezTo>
                  <a:cubicBezTo>
                    <a:pt x="514" y="653"/>
                    <a:pt x="605" y="482"/>
                    <a:pt x="572" y="103"/>
                  </a:cubicBezTo>
                  <a:cubicBezTo>
                    <a:pt x="513" y="103"/>
                    <a:pt x="414" y="0"/>
                    <a:pt x="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4"/>
            <p:cNvSpPr/>
            <p:nvPr/>
          </p:nvSpPr>
          <p:spPr>
            <a:xfrm>
              <a:off x="341642" y="2041420"/>
              <a:ext cx="24459" cy="27047"/>
            </a:xfrm>
            <a:custGeom>
              <a:avLst/>
              <a:gdLst/>
              <a:ahLst/>
              <a:cxnLst/>
              <a:rect l="l" t="t" r="r" b="b"/>
              <a:pathLst>
                <a:path w="775" h="857" extrusionOk="0">
                  <a:moveTo>
                    <a:pt x="596" y="0"/>
                  </a:moveTo>
                  <a:cubicBezTo>
                    <a:pt x="534" y="0"/>
                    <a:pt x="477" y="66"/>
                    <a:pt x="441" y="186"/>
                  </a:cubicBezTo>
                  <a:cubicBezTo>
                    <a:pt x="334" y="460"/>
                    <a:pt x="191" y="472"/>
                    <a:pt x="0" y="472"/>
                  </a:cubicBezTo>
                  <a:lnTo>
                    <a:pt x="0" y="603"/>
                  </a:lnTo>
                  <a:cubicBezTo>
                    <a:pt x="84" y="651"/>
                    <a:pt x="95" y="758"/>
                    <a:pt x="107" y="853"/>
                  </a:cubicBezTo>
                  <a:cubicBezTo>
                    <a:pt x="126" y="855"/>
                    <a:pt x="144" y="856"/>
                    <a:pt x="161" y="856"/>
                  </a:cubicBezTo>
                  <a:cubicBezTo>
                    <a:pt x="327" y="856"/>
                    <a:pt x="408" y="752"/>
                    <a:pt x="441" y="579"/>
                  </a:cubicBezTo>
                  <a:cubicBezTo>
                    <a:pt x="548" y="460"/>
                    <a:pt x="667" y="317"/>
                    <a:pt x="774" y="198"/>
                  </a:cubicBezTo>
                  <a:cubicBezTo>
                    <a:pt x="721" y="63"/>
                    <a:pt x="657" y="0"/>
                    <a:pt x="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4"/>
            <p:cNvSpPr/>
            <p:nvPr/>
          </p:nvSpPr>
          <p:spPr>
            <a:xfrm>
              <a:off x="310462" y="2048773"/>
              <a:ext cx="17674" cy="14739"/>
            </a:xfrm>
            <a:custGeom>
              <a:avLst/>
              <a:gdLst/>
              <a:ahLst/>
              <a:cxnLst/>
              <a:rect l="l" t="t" r="r" b="b"/>
              <a:pathLst>
                <a:path w="560" h="467" extrusionOk="0">
                  <a:moveTo>
                    <a:pt x="0" y="1"/>
                  </a:moveTo>
                  <a:lnTo>
                    <a:pt x="0" y="1"/>
                  </a:lnTo>
                  <a:cubicBezTo>
                    <a:pt x="114" y="239"/>
                    <a:pt x="151" y="467"/>
                    <a:pt x="371" y="467"/>
                  </a:cubicBezTo>
                  <a:cubicBezTo>
                    <a:pt x="382" y="467"/>
                    <a:pt x="393" y="466"/>
                    <a:pt x="405" y="465"/>
                  </a:cubicBezTo>
                  <a:cubicBezTo>
                    <a:pt x="536" y="441"/>
                    <a:pt x="560" y="287"/>
                    <a:pt x="524" y="168"/>
                  </a:cubicBezTo>
                  <a:cubicBezTo>
                    <a:pt x="476" y="46"/>
                    <a:pt x="412" y="21"/>
                    <a:pt x="336" y="21"/>
                  </a:cubicBezTo>
                  <a:cubicBezTo>
                    <a:pt x="281" y="21"/>
                    <a:pt x="221" y="34"/>
                    <a:pt x="155" y="34"/>
                  </a:cubicBezTo>
                  <a:cubicBezTo>
                    <a:pt x="106" y="34"/>
                    <a:pt x="54" y="2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4"/>
            <p:cNvSpPr/>
            <p:nvPr/>
          </p:nvSpPr>
          <p:spPr>
            <a:xfrm>
              <a:off x="334510" y="2104759"/>
              <a:ext cx="18431" cy="19220"/>
            </a:xfrm>
            <a:custGeom>
              <a:avLst/>
              <a:gdLst/>
              <a:ahLst/>
              <a:cxnLst/>
              <a:rect l="l" t="t" r="r" b="b"/>
              <a:pathLst>
                <a:path w="584" h="609" extrusionOk="0">
                  <a:moveTo>
                    <a:pt x="298" y="1"/>
                  </a:moveTo>
                  <a:cubicBezTo>
                    <a:pt x="191" y="156"/>
                    <a:pt x="191" y="394"/>
                    <a:pt x="0" y="477"/>
                  </a:cubicBezTo>
                  <a:lnTo>
                    <a:pt x="0" y="608"/>
                  </a:lnTo>
                  <a:cubicBezTo>
                    <a:pt x="583" y="513"/>
                    <a:pt x="583" y="513"/>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4"/>
            <p:cNvSpPr/>
            <p:nvPr/>
          </p:nvSpPr>
          <p:spPr>
            <a:xfrm>
              <a:off x="344640" y="2081468"/>
              <a:ext cx="18052" cy="13823"/>
            </a:xfrm>
            <a:custGeom>
              <a:avLst/>
              <a:gdLst/>
              <a:ahLst/>
              <a:cxnLst/>
              <a:rect l="l" t="t" r="r" b="b"/>
              <a:pathLst>
                <a:path w="572" h="438" extrusionOk="0">
                  <a:moveTo>
                    <a:pt x="371" y="1"/>
                  </a:moveTo>
                  <a:cubicBezTo>
                    <a:pt x="209" y="1"/>
                    <a:pt x="115" y="191"/>
                    <a:pt x="0" y="322"/>
                  </a:cubicBezTo>
                  <a:cubicBezTo>
                    <a:pt x="96" y="402"/>
                    <a:pt x="179" y="438"/>
                    <a:pt x="251" y="438"/>
                  </a:cubicBezTo>
                  <a:cubicBezTo>
                    <a:pt x="393" y="438"/>
                    <a:pt x="493" y="298"/>
                    <a:pt x="572" y="84"/>
                  </a:cubicBezTo>
                  <a:cubicBezTo>
                    <a:pt x="494" y="25"/>
                    <a:pt x="428" y="1"/>
                    <a:pt x="3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4"/>
            <p:cNvSpPr/>
            <p:nvPr/>
          </p:nvSpPr>
          <p:spPr>
            <a:xfrm>
              <a:off x="261230" y="2144555"/>
              <a:ext cx="12813" cy="13318"/>
            </a:xfrm>
            <a:custGeom>
              <a:avLst/>
              <a:gdLst/>
              <a:ahLst/>
              <a:cxnLst/>
              <a:rect l="l" t="t" r="r" b="b"/>
              <a:pathLst>
                <a:path w="406" h="422" extrusionOk="0">
                  <a:moveTo>
                    <a:pt x="237" y="1"/>
                  </a:moveTo>
                  <a:cubicBezTo>
                    <a:pt x="131" y="1"/>
                    <a:pt x="57" y="71"/>
                    <a:pt x="24" y="193"/>
                  </a:cubicBezTo>
                  <a:cubicBezTo>
                    <a:pt x="0" y="312"/>
                    <a:pt x="72" y="407"/>
                    <a:pt x="167" y="419"/>
                  </a:cubicBezTo>
                  <a:cubicBezTo>
                    <a:pt x="178" y="421"/>
                    <a:pt x="188" y="421"/>
                    <a:pt x="197" y="421"/>
                  </a:cubicBezTo>
                  <a:cubicBezTo>
                    <a:pt x="312" y="421"/>
                    <a:pt x="328" y="290"/>
                    <a:pt x="405" y="169"/>
                  </a:cubicBezTo>
                  <a:cubicBezTo>
                    <a:pt x="405" y="85"/>
                    <a:pt x="381" y="2"/>
                    <a:pt x="262" y="2"/>
                  </a:cubicBezTo>
                  <a:cubicBezTo>
                    <a:pt x="254" y="1"/>
                    <a:pt x="245" y="1"/>
                    <a:pt x="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4"/>
            <p:cNvSpPr/>
            <p:nvPr/>
          </p:nvSpPr>
          <p:spPr>
            <a:xfrm>
              <a:off x="278145" y="2072411"/>
              <a:ext cx="15812" cy="10667"/>
            </a:xfrm>
            <a:custGeom>
              <a:avLst/>
              <a:gdLst/>
              <a:ahLst/>
              <a:cxnLst/>
              <a:rect l="l" t="t" r="r" b="b"/>
              <a:pathLst>
                <a:path w="501" h="338" extrusionOk="0">
                  <a:moveTo>
                    <a:pt x="369" y="1"/>
                  </a:moveTo>
                  <a:cubicBezTo>
                    <a:pt x="280" y="1"/>
                    <a:pt x="200" y="85"/>
                    <a:pt x="119" y="109"/>
                  </a:cubicBezTo>
                  <a:cubicBezTo>
                    <a:pt x="95" y="91"/>
                    <a:pt x="77" y="82"/>
                    <a:pt x="60" y="82"/>
                  </a:cubicBezTo>
                  <a:cubicBezTo>
                    <a:pt x="42" y="82"/>
                    <a:pt x="24" y="91"/>
                    <a:pt x="0" y="109"/>
                  </a:cubicBezTo>
                  <a:cubicBezTo>
                    <a:pt x="41" y="260"/>
                    <a:pt x="75" y="337"/>
                    <a:pt x="142" y="337"/>
                  </a:cubicBezTo>
                  <a:cubicBezTo>
                    <a:pt x="212" y="337"/>
                    <a:pt x="317" y="251"/>
                    <a:pt x="500" y="73"/>
                  </a:cubicBezTo>
                  <a:cubicBezTo>
                    <a:pt x="454" y="20"/>
                    <a:pt x="410" y="1"/>
                    <a:pt x="3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4"/>
            <p:cNvSpPr/>
            <p:nvPr/>
          </p:nvSpPr>
          <p:spPr>
            <a:xfrm>
              <a:off x="289033" y="2056316"/>
              <a:ext cx="19188" cy="10320"/>
            </a:xfrm>
            <a:custGeom>
              <a:avLst/>
              <a:gdLst/>
              <a:ahLst/>
              <a:cxnLst/>
              <a:rect l="l" t="t" r="r" b="b"/>
              <a:pathLst>
                <a:path w="608" h="327" extrusionOk="0">
                  <a:moveTo>
                    <a:pt x="0" y="0"/>
                  </a:moveTo>
                  <a:lnTo>
                    <a:pt x="0" y="0"/>
                  </a:lnTo>
                  <a:cubicBezTo>
                    <a:pt x="76" y="227"/>
                    <a:pt x="168" y="327"/>
                    <a:pt x="277" y="327"/>
                  </a:cubicBezTo>
                  <a:cubicBezTo>
                    <a:pt x="374" y="327"/>
                    <a:pt x="484" y="247"/>
                    <a:pt x="608" y="107"/>
                  </a:cubicBezTo>
                  <a:cubicBezTo>
                    <a:pt x="518" y="107"/>
                    <a:pt x="431" y="118"/>
                    <a:pt x="346" y="118"/>
                  </a:cubicBezTo>
                  <a:cubicBezTo>
                    <a:pt x="227" y="118"/>
                    <a:pt x="111" y="97"/>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4"/>
            <p:cNvSpPr/>
            <p:nvPr/>
          </p:nvSpPr>
          <p:spPr>
            <a:xfrm>
              <a:off x="280765" y="2191578"/>
              <a:ext cx="14675" cy="12813"/>
            </a:xfrm>
            <a:custGeom>
              <a:avLst/>
              <a:gdLst/>
              <a:ahLst/>
              <a:cxnLst/>
              <a:rect l="l" t="t" r="r" b="b"/>
              <a:pathLst>
                <a:path w="465" h="406" extrusionOk="0">
                  <a:moveTo>
                    <a:pt x="143" y="0"/>
                  </a:moveTo>
                  <a:lnTo>
                    <a:pt x="143" y="0"/>
                  </a:lnTo>
                  <a:cubicBezTo>
                    <a:pt x="0" y="405"/>
                    <a:pt x="274" y="357"/>
                    <a:pt x="465" y="381"/>
                  </a:cubicBezTo>
                  <a:cubicBezTo>
                    <a:pt x="465" y="131"/>
                    <a:pt x="346" y="12"/>
                    <a:pt x="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4"/>
            <p:cNvSpPr/>
            <p:nvPr/>
          </p:nvSpPr>
          <p:spPr>
            <a:xfrm>
              <a:off x="309704" y="2080364"/>
              <a:ext cx="14297" cy="17421"/>
            </a:xfrm>
            <a:custGeom>
              <a:avLst/>
              <a:gdLst/>
              <a:ahLst/>
              <a:cxnLst/>
              <a:rect l="l" t="t" r="r" b="b"/>
              <a:pathLst>
                <a:path w="453" h="552" extrusionOk="0">
                  <a:moveTo>
                    <a:pt x="238" y="0"/>
                  </a:moveTo>
                  <a:lnTo>
                    <a:pt x="238" y="0"/>
                  </a:lnTo>
                  <a:cubicBezTo>
                    <a:pt x="119" y="36"/>
                    <a:pt x="36" y="119"/>
                    <a:pt x="0" y="250"/>
                  </a:cubicBezTo>
                  <a:cubicBezTo>
                    <a:pt x="116" y="289"/>
                    <a:pt x="91" y="552"/>
                    <a:pt x="215" y="552"/>
                  </a:cubicBezTo>
                  <a:cubicBezTo>
                    <a:pt x="245" y="552"/>
                    <a:pt x="283" y="537"/>
                    <a:pt x="334" y="500"/>
                  </a:cubicBezTo>
                  <a:lnTo>
                    <a:pt x="453" y="381"/>
                  </a:lnTo>
                  <a:cubicBezTo>
                    <a:pt x="381" y="250"/>
                    <a:pt x="215" y="191"/>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4"/>
            <p:cNvSpPr/>
            <p:nvPr/>
          </p:nvSpPr>
          <p:spPr>
            <a:xfrm>
              <a:off x="313839" y="2149068"/>
              <a:ext cx="16916" cy="14739"/>
            </a:xfrm>
            <a:custGeom>
              <a:avLst/>
              <a:gdLst/>
              <a:ahLst/>
              <a:cxnLst/>
              <a:rect l="l" t="t" r="r" b="b"/>
              <a:pathLst>
                <a:path w="536" h="467" extrusionOk="0">
                  <a:moveTo>
                    <a:pt x="246" y="0"/>
                  </a:moveTo>
                  <a:cubicBezTo>
                    <a:pt x="225" y="0"/>
                    <a:pt x="203" y="8"/>
                    <a:pt x="179" y="26"/>
                  </a:cubicBezTo>
                  <a:cubicBezTo>
                    <a:pt x="0" y="145"/>
                    <a:pt x="381" y="300"/>
                    <a:pt x="203" y="466"/>
                  </a:cubicBezTo>
                  <a:cubicBezTo>
                    <a:pt x="369" y="466"/>
                    <a:pt x="524" y="466"/>
                    <a:pt x="536" y="216"/>
                  </a:cubicBezTo>
                  <a:cubicBezTo>
                    <a:pt x="427" y="186"/>
                    <a:pt x="351"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4"/>
            <p:cNvSpPr/>
            <p:nvPr/>
          </p:nvSpPr>
          <p:spPr>
            <a:xfrm>
              <a:off x="257474" y="2127229"/>
              <a:ext cx="12056" cy="11172"/>
            </a:xfrm>
            <a:custGeom>
              <a:avLst/>
              <a:gdLst/>
              <a:ahLst/>
              <a:cxnLst/>
              <a:rect l="l" t="t" r="r" b="b"/>
              <a:pathLst>
                <a:path w="382" h="354" extrusionOk="0">
                  <a:moveTo>
                    <a:pt x="110" y="0"/>
                  </a:moveTo>
                  <a:cubicBezTo>
                    <a:pt x="40" y="0"/>
                    <a:pt x="0" y="108"/>
                    <a:pt x="0" y="206"/>
                  </a:cubicBezTo>
                  <a:cubicBezTo>
                    <a:pt x="0" y="297"/>
                    <a:pt x="35" y="353"/>
                    <a:pt x="105" y="353"/>
                  </a:cubicBezTo>
                  <a:cubicBezTo>
                    <a:pt x="126" y="353"/>
                    <a:pt x="151" y="348"/>
                    <a:pt x="179" y="337"/>
                  </a:cubicBezTo>
                  <a:cubicBezTo>
                    <a:pt x="226" y="277"/>
                    <a:pt x="381" y="325"/>
                    <a:pt x="322" y="182"/>
                  </a:cubicBezTo>
                  <a:cubicBezTo>
                    <a:pt x="298" y="99"/>
                    <a:pt x="203" y="15"/>
                    <a:pt x="131" y="3"/>
                  </a:cubicBezTo>
                  <a:cubicBezTo>
                    <a:pt x="124" y="1"/>
                    <a:pt x="117" y="0"/>
                    <a:pt x="1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4"/>
            <p:cNvSpPr/>
            <p:nvPr/>
          </p:nvSpPr>
          <p:spPr>
            <a:xfrm>
              <a:off x="330376" y="2139727"/>
              <a:ext cx="15054" cy="12214"/>
            </a:xfrm>
            <a:custGeom>
              <a:avLst/>
              <a:gdLst/>
              <a:ahLst/>
              <a:cxnLst/>
              <a:rect l="l" t="t" r="r" b="b"/>
              <a:pathLst>
                <a:path w="477" h="387" extrusionOk="0">
                  <a:moveTo>
                    <a:pt x="357" y="0"/>
                  </a:moveTo>
                  <a:cubicBezTo>
                    <a:pt x="214" y="107"/>
                    <a:pt x="0" y="107"/>
                    <a:pt x="12" y="381"/>
                  </a:cubicBezTo>
                  <a:cubicBezTo>
                    <a:pt x="43" y="385"/>
                    <a:pt x="72" y="387"/>
                    <a:pt x="101" y="387"/>
                  </a:cubicBezTo>
                  <a:cubicBezTo>
                    <a:pt x="263" y="387"/>
                    <a:pt x="395" y="325"/>
                    <a:pt x="476" y="143"/>
                  </a:cubicBezTo>
                  <a:cubicBezTo>
                    <a:pt x="441" y="95"/>
                    <a:pt x="393" y="48"/>
                    <a:pt x="3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4"/>
            <p:cNvSpPr/>
            <p:nvPr/>
          </p:nvSpPr>
          <p:spPr>
            <a:xfrm>
              <a:off x="255581" y="2105737"/>
              <a:ext cx="11677" cy="9279"/>
            </a:xfrm>
            <a:custGeom>
              <a:avLst/>
              <a:gdLst/>
              <a:ahLst/>
              <a:cxnLst/>
              <a:rect l="l" t="t" r="r" b="b"/>
              <a:pathLst>
                <a:path w="370" h="294" extrusionOk="0">
                  <a:moveTo>
                    <a:pt x="109" y="0"/>
                  </a:moveTo>
                  <a:cubicBezTo>
                    <a:pt x="47" y="0"/>
                    <a:pt x="11" y="57"/>
                    <a:pt x="1" y="149"/>
                  </a:cubicBezTo>
                  <a:cubicBezTo>
                    <a:pt x="43" y="253"/>
                    <a:pt x="103" y="294"/>
                    <a:pt x="182" y="294"/>
                  </a:cubicBezTo>
                  <a:cubicBezTo>
                    <a:pt x="193" y="294"/>
                    <a:pt x="204" y="293"/>
                    <a:pt x="215" y="291"/>
                  </a:cubicBezTo>
                  <a:cubicBezTo>
                    <a:pt x="298" y="291"/>
                    <a:pt x="370" y="232"/>
                    <a:pt x="322" y="149"/>
                  </a:cubicBezTo>
                  <a:cubicBezTo>
                    <a:pt x="298" y="89"/>
                    <a:pt x="203" y="41"/>
                    <a:pt x="144" y="6"/>
                  </a:cubicBezTo>
                  <a:cubicBezTo>
                    <a:pt x="131" y="2"/>
                    <a:pt x="120" y="0"/>
                    <a:pt x="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4"/>
            <p:cNvSpPr/>
            <p:nvPr/>
          </p:nvSpPr>
          <p:spPr>
            <a:xfrm>
              <a:off x="341642" y="2016267"/>
              <a:ext cx="13539" cy="12245"/>
            </a:xfrm>
            <a:custGeom>
              <a:avLst/>
              <a:gdLst/>
              <a:ahLst/>
              <a:cxnLst/>
              <a:rect l="l" t="t" r="r" b="b"/>
              <a:pathLst>
                <a:path w="429" h="388" extrusionOk="0">
                  <a:moveTo>
                    <a:pt x="78" y="1"/>
                  </a:moveTo>
                  <a:cubicBezTo>
                    <a:pt x="52" y="1"/>
                    <a:pt x="26" y="3"/>
                    <a:pt x="0" y="7"/>
                  </a:cubicBezTo>
                  <a:lnTo>
                    <a:pt x="0" y="138"/>
                  </a:lnTo>
                  <a:cubicBezTo>
                    <a:pt x="60" y="293"/>
                    <a:pt x="179" y="388"/>
                    <a:pt x="322" y="388"/>
                  </a:cubicBezTo>
                  <a:cubicBezTo>
                    <a:pt x="417" y="328"/>
                    <a:pt x="429" y="233"/>
                    <a:pt x="429" y="138"/>
                  </a:cubicBezTo>
                  <a:cubicBezTo>
                    <a:pt x="320" y="49"/>
                    <a:pt x="203" y="1"/>
                    <a:pt x="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4"/>
            <p:cNvSpPr/>
            <p:nvPr/>
          </p:nvSpPr>
          <p:spPr>
            <a:xfrm>
              <a:off x="338265" y="2020244"/>
              <a:ext cx="13918" cy="10951"/>
            </a:xfrm>
            <a:custGeom>
              <a:avLst/>
              <a:gdLst/>
              <a:ahLst/>
              <a:cxnLst/>
              <a:rect l="l" t="t" r="r" b="b"/>
              <a:pathLst>
                <a:path w="441" h="347" extrusionOk="0">
                  <a:moveTo>
                    <a:pt x="119" y="0"/>
                  </a:moveTo>
                  <a:cubicBezTo>
                    <a:pt x="72" y="36"/>
                    <a:pt x="24" y="83"/>
                    <a:pt x="0" y="131"/>
                  </a:cubicBezTo>
                  <a:cubicBezTo>
                    <a:pt x="91" y="213"/>
                    <a:pt x="170" y="347"/>
                    <a:pt x="277" y="347"/>
                  </a:cubicBezTo>
                  <a:cubicBezTo>
                    <a:pt x="325" y="347"/>
                    <a:pt x="378" y="320"/>
                    <a:pt x="441" y="250"/>
                  </a:cubicBezTo>
                  <a:cubicBezTo>
                    <a:pt x="322" y="179"/>
                    <a:pt x="226" y="83"/>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4"/>
            <p:cNvSpPr/>
            <p:nvPr/>
          </p:nvSpPr>
          <p:spPr>
            <a:xfrm>
              <a:off x="271360" y="2067582"/>
              <a:ext cx="10573" cy="8300"/>
            </a:xfrm>
            <a:custGeom>
              <a:avLst/>
              <a:gdLst/>
              <a:ahLst/>
              <a:cxnLst/>
              <a:rect l="l" t="t" r="r" b="b"/>
              <a:pathLst>
                <a:path w="335" h="263" extrusionOk="0">
                  <a:moveTo>
                    <a:pt x="334" y="12"/>
                  </a:moveTo>
                  <a:cubicBezTo>
                    <a:pt x="215" y="24"/>
                    <a:pt x="84" y="0"/>
                    <a:pt x="1" y="143"/>
                  </a:cubicBezTo>
                  <a:cubicBezTo>
                    <a:pt x="48" y="238"/>
                    <a:pt x="144" y="262"/>
                    <a:pt x="227" y="262"/>
                  </a:cubicBezTo>
                  <a:lnTo>
                    <a:pt x="334" y="262"/>
                  </a:lnTo>
                  <a:lnTo>
                    <a:pt x="334" y="12"/>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4"/>
            <p:cNvSpPr/>
            <p:nvPr/>
          </p:nvSpPr>
          <p:spPr>
            <a:xfrm>
              <a:off x="323590" y="2107410"/>
              <a:ext cx="10920" cy="12435"/>
            </a:xfrm>
            <a:custGeom>
              <a:avLst/>
              <a:gdLst/>
              <a:ahLst/>
              <a:cxnLst/>
              <a:rect l="l" t="t" r="r" b="b"/>
              <a:pathLst>
                <a:path w="346" h="394" extrusionOk="0">
                  <a:moveTo>
                    <a:pt x="1" y="0"/>
                  </a:moveTo>
                  <a:cubicBezTo>
                    <a:pt x="1" y="274"/>
                    <a:pt x="191" y="298"/>
                    <a:pt x="346" y="393"/>
                  </a:cubicBezTo>
                  <a:cubicBezTo>
                    <a:pt x="334" y="155"/>
                    <a:pt x="227" y="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4"/>
            <p:cNvSpPr/>
            <p:nvPr/>
          </p:nvSpPr>
          <p:spPr>
            <a:xfrm>
              <a:off x="309136" y="2167530"/>
              <a:ext cx="8111" cy="15843"/>
            </a:xfrm>
            <a:custGeom>
              <a:avLst/>
              <a:gdLst/>
              <a:ahLst/>
              <a:cxnLst/>
              <a:rect l="l" t="t" r="r" b="b"/>
              <a:pathLst>
                <a:path w="257" h="502" extrusionOk="0">
                  <a:moveTo>
                    <a:pt x="256" y="0"/>
                  </a:moveTo>
                  <a:cubicBezTo>
                    <a:pt x="173" y="48"/>
                    <a:pt x="102" y="96"/>
                    <a:pt x="30" y="107"/>
                  </a:cubicBezTo>
                  <a:lnTo>
                    <a:pt x="30" y="238"/>
                  </a:lnTo>
                  <a:cubicBezTo>
                    <a:pt x="1" y="414"/>
                    <a:pt x="35" y="501"/>
                    <a:pt x="160" y="501"/>
                  </a:cubicBezTo>
                  <a:cubicBezTo>
                    <a:pt x="187" y="501"/>
                    <a:pt x="220" y="497"/>
                    <a:pt x="256" y="488"/>
                  </a:cubicBezTo>
                  <a:lnTo>
                    <a:pt x="256" y="119"/>
                  </a:lnTo>
                  <a:lnTo>
                    <a:pt x="2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4"/>
            <p:cNvSpPr/>
            <p:nvPr/>
          </p:nvSpPr>
          <p:spPr>
            <a:xfrm>
              <a:off x="369824" y="1980763"/>
              <a:ext cx="36105" cy="30361"/>
            </a:xfrm>
            <a:custGeom>
              <a:avLst/>
              <a:gdLst/>
              <a:ahLst/>
              <a:cxnLst/>
              <a:rect l="l" t="t" r="r" b="b"/>
              <a:pathLst>
                <a:path w="1144" h="962" extrusionOk="0">
                  <a:moveTo>
                    <a:pt x="893" y="1"/>
                  </a:moveTo>
                  <a:cubicBezTo>
                    <a:pt x="631" y="251"/>
                    <a:pt x="250" y="96"/>
                    <a:pt x="0" y="370"/>
                  </a:cubicBezTo>
                  <a:cubicBezTo>
                    <a:pt x="24" y="418"/>
                    <a:pt x="72" y="441"/>
                    <a:pt x="95" y="489"/>
                  </a:cubicBezTo>
                  <a:cubicBezTo>
                    <a:pt x="155" y="620"/>
                    <a:pt x="250" y="739"/>
                    <a:pt x="322" y="870"/>
                  </a:cubicBezTo>
                  <a:cubicBezTo>
                    <a:pt x="402" y="936"/>
                    <a:pt x="469" y="962"/>
                    <a:pt x="529" y="962"/>
                  </a:cubicBezTo>
                  <a:cubicBezTo>
                    <a:pt x="718" y="962"/>
                    <a:pt x="826" y="701"/>
                    <a:pt x="988" y="620"/>
                  </a:cubicBezTo>
                  <a:cubicBezTo>
                    <a:pt x="1143" y="370"/>
                    <a:pt x="1024" y="191"/>
                    <a:pt x="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4"/>
            <p:cNvSpPr/>
            <p:nvPr/>
          </p:nvSpPr>
          <p:spPr>
            <a:xfrm>
              <a:off x="398007" y="1980038"/>
              <a:ext cx="31213" cy="20325"/>
            </a:xfrm>
            <a:custGeom>
              <a:avLst/>
              <a:gdLst/>
              <a:ahLst/>
              <a:cxnLst/>
              <a:rect l="l" t="t" r="r" b="b"/>
              <a:pathLst>
                <a:path w="989" h="644" extrusionOk="0">
                  <a:moveTo>
                    <a:pt x="214" y="0"/>
                  </a:moveTo>
                  <a:cubicBezTo>
                    <a:pt x="143" y="24"/>
                    <a:pt x="72" y="24"/>
                    <a:pt x="0" y="24"/>
                  </a:cubicBezTo>
                  <a:cubicBezTo>
                    <a:pt x="24" y="226"/>
                    <a:pt x="72" y="441"/>
                    <a:pt x="95" y="643"/>
                  </a:cubicBezTo>
                  <a:cubicBezTo>
                    <a:pt x="369" y="417"/>
                    <a:pt x="691" y="393"/>
                    <a:pt x="988" y="262"/>
                  </a:cubicBezTo>
                  <a:cubicBezTo>
                    <a:pt x="738" y="143"/>
                    <a:pt x="441" y="202"/>
                    <a:pt x="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4"/>
            <p:cNvSpPr/>
            <p:nvPr/>
          </p:nvSpPr>
          <p:spPr>
            <a:xfrm>
              <a:off x="372823" y="2116057"/>
              <a:ext cx="20703" cy="31592"/>
            </a:xfrm>
            <a:custGeom>
              <a:avLst/>
              <a:gdLst/>
              <a:ahLst/>
              <a:cxnLst/>
              <a:rect l="l" t="t" r="r" b="b"/>
              <a:pathLst>
                <a:path w="656" h="1001" extrusionOk="0">
                  <a:moveTo>
                    <a:pt x="0" y="0"/>
                  </a:moveTo>
                  <a:cubicBezTo>
                    <a:pt x="0" y="476"/>
                    <a:pt x="0" y="929"/>
                    <a:pt x="560" y="1000"/>
                  </a:cubicBezTo>
                  <a:lnTo>
                    <a:pt x="560" y="869"/>
                  </a:lnTo>
                  <a:cubicBezTo>
                    <a:pt x="655" y="595"/>
                    <a:pt x="358" y="476"/>
                    <a:pt x="334" y="250"/>
                  </a:cubicBezTo>
                  <a:cubicBezTo>
                    <a:pt x="227" y="155"/>
                    <a:pt x="108" y="83"/>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4"/>
            <p:cNvSpPr/>
            <p:nvPr/>
          </p:nvSpPr>
          <p:spPr>
            <a:xfrm>
              <a:off x="296923" y="2175420"/>
              <a:ext cx="27078" cy="16253"/>
            </a:xfrm>
            <a:custGeom>
              <a:avLst/>
              <a:gdLst/>
              <a:ahLst/>
              <a:cxnLst/>
              <a:rect l="l" t="t" r="r" b="b"/>
              <a:pathLst>
                <a:path w="858" h="515" extrusionOk="0">
                  <a:moveTo>
                    <a:pt x="417" y="0"/>
                  </a:moveTo>
                  <a:lnTo>
                    <a:pt x="417" y="0"/>
                  </a:lnTo>
                  <a:cubicBezTo>
                    <a:pt x="0" y="298"/>
                    <a:pt x="489" y="346"/>
                    <a:pt x="536" y="512"/>
                  </a:cubicBezTo>
                  <a:cubicBezTo>
                    <a:pt x="547" y="511"/>
                    <a:pt x="559" y="511"/>
                    <a:pt x="570" y="511"/>
                  </a:cubicBezTo>
                  <a:cubicBezTo>
                    <a:pt x="605" y="511"/>
                    <a:pt x="641" y="515"/>
                    <a:pt x="675" y="515"/>
                  </a:cubicBezTo>
                  <a:cubicBezTo>
                    <a:pt x="738" y="515"/>
                    <a:pt x="794" y="500"/>
                    <a:pt x="822" y="417"/>
                  </a:cubicBezTo>
                  <a:cubicBezTo>
                    <a:pt x="858" y="274"/>
                    <a:pt x="655" y="381"/>
                    <a:pt x="643" y="262"/>
                  </a:cubicBezTo>
                  <a:cubicBezTo>
                    <a:pt x="536" y="215"/>
                    <a:pt x="465" y="119"/>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4"/>
            <p:cNvSpPr/>
            <p:nvPr/>
          </p:nvSpPr>
          <p:spPr>
            <a:xfrm>
              <a:off x="351015" y="2176398"/>
              <a:ext cx="18841" cy="12087"/>
            </a:xfrm>
            <a:custGeom>
              <a:avLst/>
              <a:gdLst/>
              <a:ahLst/>
              <a:cxnLst/>
              <a:rect l="l" t="t" r="r" b="b"/>
              <a:pathLst>
                <a:path w="597" h="383" extrusionOk="0">
                  <a:moveTo>
                    <a:pt x="462" y="0"/>
                  </a:moveTo>
                  <a:cubicBezTo>
                    <a:pt x="399" y="0"/>
                    <a:pt x="326" y="73"/>
                    <a:pt x="263" y="88"/>
                  </a:cubicBezTo>
                  <a:cubicBezTo>
                    <a:pt x="132" y="112"/>
                    <a:pt x="25" y="148"/>
                    <a:pt x="1" y="291"/>
                  </a:cubicBezTo>
                  <a:cubicBezTo>
                    <a:pt x="13" y="303"/>
                    <a:pt x="25" y="327"/>
                    <a:pt x="37" y="350"/>
                  </a:cubicBezTo>
                  <a:cubicBezTo>
                    <a:pt x="127" y="359"/>
                    <a:pt x="231" y="382"/>
                    <a:pt x="328" y="382"/>
                  </a:cubicBezTo>
                  <a:cubicBezTo>
                    <a:pt x="359" y="382"/>
                    <a:pt x="389" y="380"/>
                    <a:pt x="418" y="374"/>
                  </a:cubicBezTo>
                  <a:cubicBezTo>
                    <a:pt x="513" y="350"/>
                    <a:pt x="596" y="184"/>
                    <a:pt x="549" y="76"/>
                  </a:cubicBezTo>
                  <a:cubicBezTo>
                    <a:pt x="524" y="20"/>
                    <a:pt x="494" y="0"/>
                    <a:pt x="4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4"/>
            <p:cNvSpPr/>
            <p:nvPr/>
          </p:nvSpPr>
          <p:spPr>
            <a:xfrm>
              <a:off x="340538" y="2180690"/>
              <a:ext cx="11646" cy="10951"/>
            </a:xfrm>
            <a:custGeom>
              <a:avLst/>
              <a:gdLst/>
              <a:ahLst/>
              <a:cxnLst/>
              <a:rect l="l" t="t" r="r" b="b"/>
              <a:pathLst>
                <a:path w="369" h="347" extrusionOk="0">
                  <a:moveTo>
                    <a:pt x="68" y="0"/>
                  </a:moveTo>
                  <a:cubicBezTo>
                    <a:pt x="41" y="0"/>
                    <a:pt x="19" y="24"/>
                    <a:pt x="11" y="95"/>
                  </a:cubicBezTo>
                  <a:cubicBezTo>
                    <a:pt x="1" y="290"/>
                    <a:pt x="157" y="347"/>
                    <a:pt x="319" y="347"/>
                  </a:cubicBezTo>
                  <a:cubicBezTo>
                    <a:pt x="336" y="347"/>
                    <a:pt x="352" y="346"/>
                    <a:pt x="369" y="345"/>
                  </a:cubicBezTo>
                  <a:lnTo>
                    <a:pt x="369" y="226"/>
                  </a:lnTo>
                  <a:cubicBezTo>
                    <a:pt x="333" y="167"/>
                    <a:pt x="309" y="95"/>
                    <a:pt x="250" y="95"/>
                  </a:cubicBezTo>
                  <a:cubicBezTo>
                    <a:pt x="202" y="95"/>
                    <a:pt x="123" y="0"/>
                    <a:pt x="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4"/>
            <p:cNvSpPr/>
            <p:nvPr/>
          </p:nvSpPr>
          <p:spPr>
            <a:xfrm>
              <a:off x="351773" y="2191957"/>
              <a:ext cx="14328" cy="11677"/>
            </a:xfrm>
            <a:custGeom>
              <a:avLst/>
              <a:gdLst/>
              <a:ahLst/>
              <a:cxnLst/>
              <a:rect l="l" t="t" r="r" b="b"/>
              <a:pathLst>
                <a:path w="454" h="370" extrusionOk="0">
                  <a:moveTo>
                    <a:pt x="1" y="0"/>
                  </a:moveTo>
                  <a:lnTo>
                    <a:pt x="1" y="238"/>
                  </a:lnTo>
                  <a:lnTo>
                    <a:pt x="453" y="369"/>
                  </a:lnTo>
                  <a:cubicBezTo>
                    <a:pt x="370" y="131"/>
                    <a:pt x="167" y="9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4"/>
            <p:cNvSpPr/>
            <p:nvPr/>
          </p:nvSpPr>
          <p:spPr>
            <a:xfrm>
              <a:off x="348017" y="2176461"/>
              <a:ext cx="10920" cy="11393"/>
            </a:xfrm>
            <a:custGeom>
              <a:avLst/>
              <a:gdLst/>
              <a:ahLst/>
              <a:cxnLst/>
              <a:rect l="l" t="t" r="r" b="b"/>
              <a:pathLst>
                <a:path w="346" h="361" extrusionOk="0">
                  <a:moveTo>
                    <a:pt x="204" y="1"/>
                  </a:moveTo>
                  <a:cubicBezTo>
                    <a:pt x="116" y="1"/>
                    <a:pt x="67" y="130"/>
                    <a:pt x="1" y="229"/>
                  </a:cubicBezTo>
                  <a:cubicBezTo>
                    <a:pt x="48" y="265"/>
                    <a:pt x="72" y="313"/>
                    <a:pt x="120" y="360"/>
                  </a:cubicBezTo>
                  <a:lnTo>
                    <a:pt x="346" y="86"/>
                  </a:lnTo>
                  <a:cubicBezTo>
                    <a:pt x="288" y="25"/>
                    <a:pt x="243" y="1"/>
                    <a:pt x="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4"/>
            <p:cNvSpPr/>
            <p:nvPr/>
          </p:nvSpPr>
          <p:spPr>
            <a:xfrm>
              <a:off x="379955" y="2123947"/>
              <a:ext cx="30487" cy="20325"/>
            </a:xfrm>
            <a:custGeom>
              <a:avLst/>
              <a:gdLst/>
              <a:ahLst/>
              <a:cxnLst/>
              <a:rect l="l" t="t" r="r" b="b"/>
              <a:pathLst>
                <a:path w="966" h="644" extrusionOk="0">
                  <a:moveTo>
                    <a:pt x="120" y="0"/>
                  </a:moveTo>
                  <a:cubicBezTo>
                    <a:pt x="1" y="298"/>
                    <a:pt x="334" y="381"/>
                    <a:pt x="346" y="619"/>
                  </a:cubicBezTo>
                  <a:cubicBezTo>
                    <a:pt x="370" y="619"/>
                    <a:pt x="405" y="619"/>
                    <a:pt x="453" y="643"/>
                  </a:cubicBezTo>
                  <a:cubicBezTo>
                    <a:pt x="572" y="607"/>
                    <a:pt x="667" y="584"/>
                    <a:pt x="775" y="500"/>
                  </a:cubicBezTo>
                  <a:lnTo>
                    <a:pt x="894" y="500"/>
                  </a:lnTo>
                  <a:cubicBezTo>
                    <a:pt x="965" y="179"/>
                    <a:pt x="703" y="143"/>
                    <a:pt x="5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4"/>
            <p:cNvSpPr/>
            <p:nvPr/>
          </p:nvSpPr>
          <p:spPr>
            <a:xfrm>
              <a:off x="408768" y="2144176"/>
              <a:ext cx="12182" cy="10509"/>
            </a:xfrm>
            <a:custGeom>
              <a:avLst/>
              <a:gdLst/>
              <a:ahLst/>
              <a:cxnLst/>
              <a:rect l="l" t="t" r="r" b="b"/>
              <a:pathLst>
                <a:path w="386" h="333" extrusionOk="0">
                  <a:moveTo>
                    <a:pt x="277" y="1"/>
                  </a:moveTo>
                  <a:cubicBezTo>
                    <a:pt x="261" y="1"/>
                    <a:pt x="245" y="5"/>
                    <a:pt x="231" y="14"/>
                  </a:cubicBezTo>
                  <a:cubicBezTo>
                    <a:pt x="159" y="38"/>
                    <a:pt x="88" y="121"/>
                    <a:pt x="40" y="193"/>
                  </a:cubicBezTo>
                  <a:cubicBezTo>
                    <a:pt x="0" y="262"/>
                    <a:pt x="52" y="332"/>
                    <a:pt x="112" y="332"/>
                  </a:cubicBezTo>
                  <a:cubicBezTo>
                    <a:pt x="124" y="332"/>
                    <a:pt x="136" y="329"/>
                    <a:pt x="147" y="324"/>
                  </a:cubicBezTo>
                  <a:cubicBezTo>
                    <a:pt x="231" y="276"/>
                    <a:pt x="350" y="276"/>
                    <a:pt x="385" y="133"/>
                  </a:cubicBezTo>
                  <a:cubicBezTo>
                    <a:pt x="376" y="43"/>
                    <a:pt x="327" y="1"/>
                    <a:pt x="2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4"/>
            <p:cNvSpPr/>
            <p:nvPr/>
          </p:nvSpPr>
          <p:spPr>
            <a:xfrm>
              <a:off x="394251" y="2137801"/>
              <a:ext cx="10162" cy="9784"/>
            </a:xfrm>
            <a:custGeom>
              <a:avLst/>
              <a:gdLst/>
              <a:ahLst/>
              <a:cxnLst/>
              <a:rect l="l" t="t" r="r" b="b"/>
              <a:pathLst>
                <a:path w="322" h="310" extrusionOk="0">
                  <a:moveTo>
                    <a:pt x="175" y="1"/>
                  </a:moveTo>
                  <a:cubicBezTo>
                    <a:pt x="99" y="1"/>
                    <a:pt x="38" y="53"/>
                    <a:pt x="0" y="180"/>
                  </a:cubicBezTo>
                  <a:cubicBezTo>
                    <a:pt x="73" y="267"/>
                    <a:pt x="131" y="309"/>
                    <a:pt x="179" y="309"/>
                  </a:cubicBezTo>
                  <a:cubicBezTo>
                    <a:pt x="248" y="309"/>
                    <a:pt x="293" y="219"/>
                    <a:pt x="322" y="49"/>
                  </a:cubicBezTo>
                  <a:cubicBezTo>
                    <a:pt x="269" y="19"/>
                    <a:pt x="219"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4"/>
            <p:cNvSpPr/>
            <p:nvPr/>
          </p:nvSpPr>
          <p:spPr>
            <a:xfrm>
              <a:off x="422781" y="2155506"/>
              <a:ext cx="20325" cy="12056"/>
            </a:xfrm>
            <a:custGeom>
              <a:avLst/>
              <a:gdLst/>
              <a:ahLst/>
              <a:cxnLst/>
              <a:rect l="l" t="t" r="r" b="b"/>
              <a:pathLst>
                <a:path w="644" h="382" extrusionOk="0">
                  <a:moveTo>
                    <a:pt x="311" y="0"/>
                  </a:moveTo>
                  <a:lnTo>
                    <a:pt x="311" y="0"/>
                  </a:lnTo>
                  <a:cubicBezTo>
                    <a:pt x="203" y="96"/>
                    <a:pt x="1" y="155"/>
                    <a:pt x="203" y="381"/>
                  </a:cubicBezTo>
                  <a:cubicBezTo>
                    <a:pt x="191" y="238"/>
                    <a:pt x="644" y="250"/>
                    <a:pt x="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4"/>
            <p:cNvSpPr/>
            <p:nvPr/>
          </p:nvSpPr>
          <p:spPr>
            <a:xfrm>
              <a:off x="374685" y="2048426"/>
              <a:ext cx="43995" cy="31718"/>
            </a:xfrm>
            <a:custGeom>
              <a:avLst/>
              <a:gdLst/>
              <a:ahLst/>
              <a:cxnLst/>
              <a:rect l="l" t="t" r="r" b="b"/>
              <a:pathLst>
                <a:path w="1394" h="1005" extrusionOk="0">
                  <a:moveTo>
                    <a:pt x="513" y="0"/>
                  </a:moveTo>
                  <a:cubicBezTo>
                    <a:pt x="394" y="36"/>
                    <a:pt x="287" y="71"/>
                    <a:pt x="168" y="119"/>
                  </a:cubicBezTo>
                  <a:cubicBezTo>
                    <a:pt x="1" y="369"/>
                    <a:pt x="180" y="619"/>
                    <a:pt x="156" y="857"/>
                  </a:cubicBezTo>
                  <a:cubicBezTo>
                    <a:pt x="203" y="905"/>
                    <a:pt x="227" y="953"/>
                    <a:pt x="275" y="988"/>
                  </a:cubicBezTo>
                  <a:cubicBezTo>
                    <a:pt x="365" y="999"/>
                    <a:pt x="453" y="1005"/>
                    <a:pt x="540" y="1005"/>
                  </a:cubicBezTo>
                  <a:cubicBezTo>
                    <a:pt x="842" y="1005"/>
                    <a:pt x="1125" y="933"/>
                    <a:pt x="1394" y="738"/>
                  </a:cubicBezTo>
                  <a:cubicBezTo>
                    <a:pt x="1251" y="262"/>
                    <a:pt x="823" y="214"/>
                    <a:pt x="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4"/>
            <p:cNvSpPr/>
            <p:nvPr/>
          </p:nvSpPr>
          <p:spPr>
            <a:xfrm>
              <a:off x="425053" y="2057957"/>
              <a:ext cx="6028" cy="14170"/>
            </a:xfrm>
            <a:custGeom>
              <a:avLst/>
              <a:gdLst/>
              <a:ahLst/>
              <a:cxnLst/>
              <a:rect l="l" t="t" r="r" b="b"/>
              <a:pathLst>
                <a:path w="191" h="449" extrusionOk="0">
                  <a:moveTo>
                    <a:pt x="153" y="1"/>
                  </a:moveTo>
                  <a:cubicBezTo>
                    <a:pt x="125" y="1"/>
                    <a:pt x="83" y="29"/>
                    <a:pt x="60" y="67"/>
                  </a:cubicBezTo>
                  <a:cubicBezTo>
                    <a:pt x="0" y="210"/>
                    <a:pt x="0" y="353"/>
                    <a:pt x="131" y="448"/>
                  </a:cubicBezTo>
                  <a:lnTo>
                    <a:pt x="131" y="329"/>
                  </a:lnTo>
                  <a:cubicBezTo>
                    <a:pt x="143" y="234"/>
                    <a:pt x="191" y="127"/>
                    <a:pt x="179" y="31"/>
                  </a:cubicBezTo>
                  <a:cubicBezTo>
                    <a:pt x="179" y="10"/>
                    <a:pt x="168" y="1"/>
                    <a:pt x="1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4"/>
            <p:cNvSpPr/>
            <p:nvPr/>
          </p:nvSpPr>
          <p:spPr>
            <a:xfrm>
              <a:off x="398385" y="2090053"/>
              <a:ext cx="7543" cy="9878"/>
            </a:xfrm>
            <a:custGeom>
              <a:avLst/>
              <a:gdLst/>
              <a:ahLst/>
              <a:cxnLst/>
              <a:rect l="l" t="t" r="r" b="b"/>
              <a:pathLst>
                <a:path w="239" h="313" extrusionOk="0">
                  <a:moveTo>
                    <a:pt x="76" y="0"/>
                  </a:moveTo>
                  <a:cubicBezTo>
                    <a:pt x="56" y="0"/>
                    <a:pt x="12" y="30"/>
                    <a:pt x="12" y="50"/>
                  </a:cubicBezTo>
                  <a:cubicBezTo>
                    <a:pt x="0" y="193"/>
                    <a:pt x="107" y="253"/>
                    <a:pt x="191" y="312"/>
                  </a:cubicBezTo>
                  <a:cubicBezTo>
                    <a:pt x="179" y="193"/>
                    <a:pt x="238" y="62"/>
                    <a:pt x="83" y="3"/>
                  </a:cubicBezTo>
                  <a:cubicBezTo>
                    <a:pt x="82" y="1"/>
                    <a:pt x="79" y="0"/>
                    <a:pt x="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4"/>
            <p:cNvSpPr/>
            <p:nvPr/>
          </p:nvSpPr>
          <p:spPr>
            <a:xfrm>
              <a:off x="439507" y="2099047"/>
              <a:ext cx="10383" cy="12529"/>
            </a:xfrm>
            <a:custGeom>
              <a:avLst/>
              <a:gdLst/>
              <a:ahLst/>
              <a:cxnLst/>
              <a:rect l="l" t="t" r="r" b="b"/>
              <a:pathLst>
                <a:path w="329" h="397" extrusionOk="0">
                  <a:moveTo>
                    <a:pt x="196" y="0"/>
                  </a:moveTo>
                  <a:cubicBezTo>
                    <a:pt x="0" y="0"/>
                    <a:pt x="175" y="294"/>
                    <a:pt x="114" y="396"/>
                  </a:cubicBezTo>
                  <a:cubicBezTo>
                    <a:pt x="185" y="277"/>
                    <a:pt x="257" y="146"/>
                    <a:pt x="328" y="27"/>
                  </a:cubicBezTo>
                  <a:cubicBezTo>
                    <a:pt x="272" y="8"/>
                    <a:pt x="229" y="0"/>
                    <a:pt x="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4"/>
            <p:cNvSpPr/>
            <p:nvPr/>
          </p:nvSpPr>
          <p:spPr>
            <a:xfrm>
              <a:off x="357422" y="1996196"/>
              <a:ext cx="22944" cy="12056"/>
            </a:xfrm>
            <a:custGeom>
              <a:avLst/>
              <a:gdLst/>
              <a:ahLst/>
              <a:cxnLst/>
              <a:rect l="l" t="t" r="r" b="b"/>
              <a:pathLst>
                <a:path w="727" h="382" extrusionOk="0">
                  <a:moveTo>
                    <a:pt x="488" y="0"/>
                  </a:moveTo>
                  <a:lnTo>
                    <a:pt x="488" y="0"/>
                  </a:lnTo>
                  <a:cubicBezTo>
                    <a:pt x="0" y="322"/>
                    <a:pt x="703" y="202"/>
                    <a:pt x="608" y="381"/>
                  </a:cubicBezTo>
                  <a:lnTo>
                    <a:pt x="715" y="381"/>
                  </a:lnTo>
                  <a:cubicBezTo>
                    <a:pt x="727" y="191"/>
                    <a:pt x="715" y="12"/>
                    <a:pt x="4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4"/>
            <p:cNvSpPr/>
            <p:nvPr/>
          </p:nvSpPr>
          <p:spPr>
            <a:xfrm>
              <a:off x="293546" y="2088254"/>
              <a:ext cx="11677" cy="19567"/>
            </a:xfrm>
            <a:custGeom>
              <a:avLst/>
              <a:gdLst/>
              <a:ahLst/>
              <a:cxnLst/>
              <a:rect l="l" t="t" r="r" b="b"/>
              <a:pathLst>
                <a:path w="370" h="620" extrusionOk="0">
                  <a:moveTo>
                    <a:pt x="60" y="0"/>
                  </a:moveTo>
                  <a:lnTo>
                    <a:pt x="60" y="0"/>
                  </a:lnTo>
                  <a:cubicBezTo>
                    <a:pt x="95" y="202"/>
                    <a:pt x="0" y="441"/>
                    <a:pt x="179" y="619"/>
                  </a:cubicBezTo>
                  <a:cubicBezTo>
                    <a:pt x="226" y="583"/>
                    <a:pt x="250" y="536"/>
                    <a:pt x="286" y="488"/>
                  </a:cubicBezTo>
                  <a:cubicBezTo>
                    <a:pt x="357" y="369"/>
                    <a:pt x="369" y="250"/>
                    <a:pt x="286" y="131"/>
                  </a:cubicBezTo>
                  <a:lnTo>
                    <a:pt x="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4"/>
            <p:cNvSpPr/>
            <p:nvPr/>
          </p:nvSpPr>
          <p:spPr>
            <a:xfrm>
              <a:off x="302919" y="2092009"/>
              <a:ext cx="6817" cy="11298"/>
            </a:xfrm>
            <a:custGeom>
              <a:avLst/>
              <a:gdLst/>
              <a:ahLst/>
              <a:cxnLst/>
              <a:rect l="l" t="t" r="r" b="b"/>
              <a:pathLst>
                <a:path w="216" h="358" extrusionOk="0">
                  <a:moveTo>
                    <a:pt x="1" y="0"/>
                  </a:moveTo>
                  <a:lnTo>
                    <a:pt x="1" y="357"/>
                  </a:lnTo>
                  <a:cubicBezTo>
                    <a:pt x="60" y="298"/>
                    <a:pt x="168" y="238"/>
                    <a:pt x="179" y="143"/>
                  </a:cubicBezTo>
                  <a:cubicBezTo>
                    <a:pt x="215" y="24"/>
                    <a:pt x="96" y="1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4"/>
            <p:cNvSpPr/>
            <p:nvPr/>
          </p:nvSpPr>
          <p:spPr>
            <a:xfrm>
              <a:off x="345398" y="2052182"/>
              <a:ext cx="40618" cy="23702"/>
            </a:xfrm>
            <a:custGeom>
              <a:avLst/>
              <a:gdLst/>
              <a:ahLst/>
              <a:cxnLst/>
              <a:rect l="l" t="t" r="r" b="b"/>
              <a:pathLst>
                <a:path w="1287" h="751" extrusionOk="0">
                  <a:moveTo>
                    <a:pt x="1096" y="0"/>
                  </a:moveTo>
                  <a:cubicBezTo>
                    <a:pt x="862" y="11"/>
                    <a:pt x="666" y="249"/>
                    <a:pt x="415" y="249"/>
                  </a:cubicBezTo>
                  <a:cubicBezTo>
                    <a:pt x="384" y="249"/>
                    <a:pt x="354" y="246"/>
                    <a:pt x="322" y="238"/>
                  </a:cubicBezTo>
                  <a:cubicBezTo>
                    <a:pt x="215" y="322"/>
                    <a:pt x="96" y="429"/>
                    <a:pt x="0" y="512"/>
                  </a:cubicBezTo>
                  <a:cubicBezTo>
                    <a:pt x="96" y="607"/>
                    <a:pt x="191" y="679"/>
                    <a:pt x="298" y="750"/>
                  </a:cubicBezTo>
                  <a:cubicBezTo>
                    <a:pt x="441" y="667"/>
                    <a:pt x="572" y="548"/>
                    <a:pt x="750" y="512"/>
                  </a:cubicBezTo>
                  <a:cubicBezTo>
                    <a:pt x="761" y="511"/>
                    <a:pt x="772" y="510"/>
                    <a:pt x="782" y="510"/>
                  </a:cubicBezTo>
                  <a:cubicBezTo>
                    <a:pt x="936" y="510"/>
                    <a:pt x="995" y="672"/>
                    <a:pt x="1096" y="750"/>
                  </a:cubicBezTo>
                  <a:cubicBezTo>
                    <a:pt x="1286" y="500"/>
                    <a:pt x="1131" y="25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4"/>
            <p:cNvSpPr/>
            <p:nvPr/>
          </p:nvSpPr>
          <p:spPr>
            <a:xfrm>
              <a:off x="354771" y="2066320"/>
              <a:ext cx="18841" cy="13697"/>
            </a:xfrm>
            <a:custGeom>
              <a:avLst/>
              <a:gdLst/>
              <a:ahLst/>
              <a:cxnLst/>
              <a:rect l="l" t="t" r="r" b="b"/>
              <a:pathLst>
                <a:path w="597" h="434" extrusionOk="0">
                  <a:moveTo>
                    <a:pt x="294" y="1"/>
                  </a:moveTo>
                  <a:cubicBezTo>
                    <a:pt x="159" y="1"/>
                    <a:pt x="90" y="168"/>
                    <a:pt x="1" y="302"/>
                  </a:cubicBezTo>
                  <a:cubicBezTo>
                    <a:pt x="14" y="309"/>
                    <a:pt x="28" y="311"/>
                    <a:pt x="43" y="311"/>
                  </a:cubicBezTo>
                  <a:cubicBezTo>
                    <a:pt x="108" y="311"/>
                    <a:pt x="185" y="260"/>
                    <a:pt x="248" y="260"/>
                  </a:cubicBezTo>
                  <a:cubicBezTo>
                    <a:pt x="301" y="260"/>
                    <a:pt x="344" y="297"/>
                    <a:pt x="358" y="433"/>
                  </a:cubicBezTo>
                  <a:cubicBezTo>
                    <a:pt x="549" y="386"/>
                    <a:pt x="596" y="266"/>
                    <a:pt x="453" y="64"/>
                  </a:cubicBezTo>
                  <a:cubicBezTo>
                    <a:pt x="391" y="19"/>
                    <a:pt x="339" y="1"/>
                    <a:pt x="2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51912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1095"/>
        <p:cNvGrpSpPr/>
        <p:nvPr/>
      </p:nvGrpSpPr>
      <p:grpSpPr>
        <a:xfrm>
          <a:off x="0" y="0"/>
          <a:ext cx="0" cy="0"/>
          <a:chOff x="0" y="0"/>
          <a:chExt cx="0" cy="0"/>
        </a:xfrm>
      </p:grpSpPr>
      <p:sp>
        <p:nvSpPr>
          <p:cNvPr id="1096" name="Google Shape;1096;p5"/>
          <p:cNvSpPr/>
          <p:nvPr/>
        </p:nvSpPr>
        <p:spPr>
          <a:xfrm>
            <a:off x="-70266" y="17891"/>
            <a:ext cx="12439979" cy="6890112"/>
          </a:xfrm>
          <a:custGeom>
            <a:avLst/>
            <a:gdLst/>
            <a:ahLst/>
            <a:cxnLst/>
            <a:rect l="l" t="t" r="r" b="b"/>
            <a:pathLst>
              <a:path w="291562" h="161487" extrusionOk="0">
                <a:moveTo>
                  <a:pt x="270415" y="1"/>
                </a:moveTo>
                <a:cubicBezTo>
                  <a:pt x="258379" y="1"/>
                  <a:pt x="243437" y="3345"/>
                  <a:pt x="234495" y="17623"/>
                </a:cubicBezTo>
                <a:cubicBezTo>
                  <a:pt x="218275" y="43520"/>
                  <a:pt x="241487" y="75946"/>
                  <a:pt x="168101" y="75946"/>
                </a:cubicBezTo>
                <a:cubicBezTo>
                  <a:pt x="165369" y="75946"/>
                  <a:pt x="162503" y="75901"/>
                  <a:pt x="159497" y="75809"/>
                </a:cubicBezTo>
                <a:cubicBezTo>
                  <a:pt x="157716" y="75755"/>
                  <a:pt x="155978" y="75728"/>
                  <a:pt x="154283" y="75728"/>
                </a:cubicBezTo>
                <a:cubicBezTo>
                  <a:pt x="76221" y="75728"/>
                  <a:pt x="87261" y="132055"/>
                  <a:pt x="62556" y="145818"/>
                </a:cubicBezTo>
                <a:cubicBezTo>
                  <a:pt x="55701" y="149640"/>
                  <a:pt x="47955" y="151032"/>
                  <a:pt x="40308" y="151032"/>
                </a:cubicBezTo>
                <a:cubicBezTo>
                  <a:pt x="19799" y="151032"/>
                  <a:pt x="1" y="141019"/>
                  <a:pt x="1" y="141019"/>
                </a:cubicBezTo>
                <a:lnTo>
                  <a:pt x="1" y="161486"/>
                </a:lnTo>
                <a:lnTo>
                  <a:pt x="291561" y="161486"/>
                </a:lnTo>
                <a:lnTo>
                  <a:pt x="289370" y="2598"/>
                </a:lnTo>
                <a:cubicBezTo>
                  <a:pt x="289370" y="2598"/>
                  <a:pt x="281021" y="1"/>
                  <a:pt x="27041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7" name="Google Shape;1097;p5"/>
          <p:cNvSpPr txBox="1">
            <a:spLocks noGrp="1"/>
          </p:cNvSpPr>
          <p:nvPr>
            <p:ph type="title"/>
          </p:nvPr>
        </p:nvSpPr>
        <p:spPr>
          <a:xfrm>
            <a:off x="1403167" y="441600"/>
            <a:ext cx="9385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98" name="Google Shape;1098;p5"/>
          <p:cNvSpPr txBox="1">
            <a:spLocks noGrp="1"/>
          </p:cNvSpPr>
          <p:nvPr>
            <p:ph type="body" idx="1"/>
          </p:nvPr>
        </p:nvSpPr>
        <p:spPr>
          <a:xfrm>
            <a:off x="1403233" y="1536633"/>
            <a:ext cx="4406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1099" name="Google Shape;1099;p5"/>
          <p:cNvSpPr txBox="1">
            <a:spLocks noGrp="1"/>
          </p:cNvSpPr>
          <p:nvPr>
            <p:ph type="body" idx="2"/>
          </p:nvPr>
        </p:nvSpPr>
        <p:spPr>
          <a:xfrm>
            <a:off x="6382833" y="1536633"/>
            <a:ext cx="4406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2513119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1100"/>
        <p:cNvGrpSpPr/>
        <p:nvPr/>
      </p:nvGrpSpPr>
      <p:grpSpPr>
        <a:xfrm>
          <a:off x="0" y="0"/>
          <a:ext cx="0" cy="0"/>
          <a:chOff x="0" y="0"/>
          <a:chExt cx="0" cy="0"/>
        </a:xfrm>
      </p:grpSpPr>
      <p:sp>
        <p:nvSpPr>
          <p:cNvPr id="1101" name="Google Shape;1101;p6"/>
          <p:cNvSpPr/>
          <p:nvPr/>
        </p:nvSpPr>
        <p:spPr>
          <a:xfrm>
            <a:off x="159026" y="188843"/>
            <a:ext cx="11847444" cy="6490253"/>
          </a:xfrm>
          <a:custGeom>
            <a:avLst/>
            <a:gdLst/>
            <a:ahLst/>
            <a:cxnLst/>
            <a:rect l="l" t="t" r="r" b="b"/>
            <a:pathLst>
              <a:path w="242329" h="135792" extrusionOk="0">
                <a:moveTo>
                  <a:pt x="8751" y="1"/>
                </a:moveTo>
                <a:cubicBezTo>
                  <a:pt x="3917" y="1"/>
                  <a:pt x="0" y="3299"/>
                  <a:pt x="0" y="7359"/>
                </a:cubicBezTo>
                <a:lnTo>
                  <a:pt x="0" y="128433"/>
                </a:lnTo>
                <a:cubicBezTo>
                  <a:pt x="0" y="132493"/>
                  <a:pt x="3917" y="135791"/>
                  <a:pt x="8751" y="135791"/>
                </a:cubicBezTo>
                <a:lnTo>
                  <a:pt x="233565" y="135791"/>
                </a:lnTo>
                <a:cubicBezTo>
                  <a:pt x="238399" y="135791"/>
                  <a:pt x="242316" y="132493"/>
                  <a:pt x="242316" y="128433"/>
                </a:cubicBezTo>
                <a:lnTo>
                  <a:pt x="242316" y="7359"/>
                </a:lnTo>
                <a:cubicBezTo>
                  <a:pt x="242328" y="3299"/>
                  <a:pt x="238399" y="1"/>
                  <a:pt x="23356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2" name="Google Shape;1102;p6"/>
          <p:cNvSpPr txBox="1">
            <a:spLocks noGrp="1"/>
          </p:cNvSpPr>
          <p:nvPr>
            <p:ph type="title"/>
          </p:nvPr>
        </p:nvSpPr>
        <p:spPr>
          <a:xfrm>
            <a:off x="950967" y="441600"/>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Tree>
    <p:extLst>
      <p:ext uri="{BB962C8B-B14F-4D97-AF65-F5344CB8AC3E}">
        <p14:creationId xmlns:p14="http://schemas.microsoft.com/office/powerpoint/2010/main" val="881012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3"/>
        </a:solidFill>
        <a:effectLst/>
      </p:bgPr>
    </p:bg>
    <p:spTree>
      <p:nvGrpSpPr>
        <p:cNvPr id="1" name="Shape 1103"/>
        <p:cNvGrpSpPr/>
        <p:nvPr/>
      </p:nvGrpSpPr>
      <p:grpSpPr>
        <a:xfrm>
          <a:off x="0" y="0"/>
          <a:ext cx="0" cy="0"/>
          <a:chOff x="0" y="0"/>
          <a:chExt cx="0" cy="0"/>
        </a:xfrm>
      </p:grpSpPr>
      <p:grpSp>
        <p:nvGrpSpPr>
          <p:cNvPr id="1104" name="Google Shape;1104;p7"/>
          <p:cNvGrpSpPr/>
          <p:nvPr/>
        </p:nvGrpSpPr>
        <p:grpSpPr>
          <a:xfrm>
            <a:off x="4178498" y="0"/>
            <a:ext cx="8703503" cy="6891815"/>
            <a:chOff x="3121273" y="0"/>
            <a:chExt cx="6527627" cy="5168861"/>
          </a:xfrm>
        </p:grpSpPr>
        <p:sp>
          <p:nvSpPr>
            <p:cNvPr id="1105" name="Google Shape;1105;p7"/>
            <p:cNvSpPr/>
            <p:nvPr/>
          </p:nvSpPr>
          <p:spPr>
            <a:xfrm>
              <a:off x="3121273" y="0"/>
              <a:ext cx="5604150" cy="5168861"/>
            </a:xfrm>
            <a:custGeom>
              <a:avLst/>
              <a:gdLst/>
              <a:ahLst/>
              <a:cxnLst/>
              <a:rect l="l" t="t" r="r" b="b"/>
              <a:pathLst>
                <a:path w="174952" h="161426" extrusionOk="0">
                  <a:moveTo>
                    <a:pt x="97763" y="1"/>
                  </a:moveTo>
                  <a:cubicBezTo>
                    <a:pt x="98549" y="2846"/>
                    <a:pt x="99037" y="5763"/>
                    <a:pt x="99228" y="8704"/>
                  </a:cubicBezTo>
                  <a:cubicBezTo>
                    <a:pt x="99739" y="17062"/>
                    <a:pt x="97704" y="25421"/>
                    <a:pt x="94155" y="33172"/>
                  </a:cubicBezTo>
                  <a:cubicBezTo>
                    <a:pt x="86321" y="50257"/>
                    <a:pt x="72272" y="64830"/>
                    <a:pt x="58163" y="78451"/>
                  </a:cubicBezTo>
                  <a:cubicBezTo>
                    <a:pt x="43721" y="92405"/>
                    <a:pt x="28302" y="105752"/>
                    <a:pt x="15205" y="120670"/>
                  </a:cubicBezTo>
                  <a:cubicBezTo>
                    <a:pt x="8252" y="128600"/>
                    <a:pt x="1382" y="137780"/>
                    <a:pt x="453" y="147888"/>
                  </a:cubicBezTo>
                  <a:cubicBezTo>
                    <a:pt x="1" y="152734"/>
                    <a:pt x="1156" y="157258"/>
                    <a:pt x="3382" y="161425"/>
                  </a:cubicBezTo>
                  <a:lnTo>
                    <a:pt x="28385" y="161425"/>
                  </a:lnTo>
                  <a:cubicBezTo>
                    <a:pt x="29433" y="154282"/>
                    <a:pt x="31576" y="147257"/>
                    <a:pt x="35231" y="140494"/>
                  </a:cubicBezTo>
                  <a:cubicBezTo>
                    <a:pt x="38827" y="133874"/>
                    <a:pt x="43673" y="127505"/>
                    <a:pt x="49650" y="122230"/>
                  </a:cubicBezTo>
                  <a:cubicBezTo>
                    <a:pt x="54948" y="117551"/>
                    <a:pt x="61890" y="113241"/>
                    <a:pt x="69831" y="113050"/>
                  </a:cubicBezTo>
                  <a:cubicBezTo>
                    <a:pt x="69992" y="113047"/>
                    <a:pt x="70152" y="113045"/>
                    <a:pt x="70313" y="113045"/>
                  </a:cubicBezTo>
                  <a:cubicBezTo>
                    <a:pt x="77634" y="113045"/>
                    <a:pt x="84758" y="117000"/>
                    <a:pt x="88393" y="122290"/>
                  </a:cubicBezTo>
                  <a:cubicBezTo>
                    <a:pt x="91941" y="127457"/>
                    <a:pt x="92417" y="133755"/>
                    <a:pt x="91929" y="139577"/>
                  </a:cubicBezTo>
                  <a:cubicBezTo>
                    <a:pt x="91310" y="146983"/>
                    <a:pt x="89202" y="154186"/>
                    <a:pt x="87369" y="161425"/>
                  </a:cubicBezTo>
                  <a:lnTo>
                    <a:pt x="104835" y="161425"/>
                  </a:lnTo>
                  <a:cubicBezTo>
                    <a:pt x="106109" y="160306"/>
                    <a:pt x="107300" y="159092"/>
                    <a:pt x="108419" y="157806"/>
                  </a:cubicBezTo>
                  <a:cubicBezTo>
                    <a:pt x="112979" y="152496"/>
                    <a:pt x="114932" y="146304"/>
                    <a:pt x="114789" y="139780"/>
                  </a:cubicBezTo>
                  <a:cubicBezTo>
                    <a:pt x="114634" y="132577"/>
                    <a:pt x="112551" y="125350"/>
                    <a:pt x="110765" y="118337"/>
                  </a:cubicBezTo>
                  <a:cubicBezTo>
                    <a:pt x="107050" y="103716"/>
                    <a:pt x="102287" y="88559"/>
                    <a:pt x="104776" y="73498"/>
                  </a:cubicBezTo>
                  <a:cubicBezTo>
                    <a:pt x="105693" y="67914"/>
                    <a:pt x="107610" y="62413"/>
                    <a:pt x="111050" y="57555"/>
                  </a:cubicBezTo>
                  <a:cubicBezTo>
                    <a:pt x="114456" y="52733"/>
                    <a:pt x="119254" y="48769"/>
                    <a:pt x="124743" y="45649"/>
                  </a:cubicBezTo>
                  <a:cubicBezTo>
                    <a:pt x="136899" y="38732"/>
                    <a:pt x="151675" y="35184"/>
                    <a:pt x="162712" y="26826"/>
                  </a:cubicBezTo>
                  <a:cubicBezTo>
                    <a:pt x="168212" y="22658"/>
                    <a:pt x="172213" y="17479"/>
                    <a:pt x="173844" y="11336"/>
                  </a:cubicBezTo>
                  <a:cubicBezTo>
                    <a:pt x="174832" y="7609"/>
                    <a:pt x="174951" y="3775"/>
                    <a:pt x="1744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8281241" y="0"/>
              <a:ext cx="1367660" cy="2489523"/>
            </a:xfrm>
            <a:custGeom>
              <a:avLst/>
              <a:gdLst/>
              <a:ahLst/>
              <a:cxnLst/>
              <a:rect l="l" t="t" r="r" b="b"/>
              <a:pathLst>
                <a:path w="42696" h="77749" extrusionOk="0">
                  <a:moveTo>
                    <a:pt x="26575" y="1"/>
                  </a:moveTo>
                  <a:cubicBezTo>
                    <a:pt x="26646" y="2180"/>
                    <a:pt x="26492" y="4370"/>
                    <a:pt x="26134" y="6525"/>
                  </a:cubicBezTo>
                  <a:cubicBezTo>
                    <a:pt x="23956" y="19360"/>
                    <a:pt x="12871" y="28742"/>
                    <a:pt x="5179" y="39363"/>
                  </a:cubicBezTo>
                  <a:cubicBezTo>
                    <a:pt x="3072" y="42280"/>
                    <a:pt x="822" y="45387"/>
                    <a:pt x="381" y="48864"/>
                  </a:cubicBezTo>
                  <a:cubicBezTo>
                    <a:pt x="0" y="51900"/>
                    <a:pt x="1084" y="54781"/>
                    <a:pt x="3012" y="57317"/>
                  </a:cubicBezTo>
                  <a:cubicBezTo>
                    <a:pt x="5227" y="60211"/>
                    <a:pt x="8382" y="62592"/>
                    <a:pt x="11621" y="64628"/>
                  </a:cubicBezTo>
                  <a:cubicBezTo>
                    <a:pt x="15324" y="66985"/>
                    <a:pt x="19169" y="69128"/>
                    <a:pt x="23134" y="71033"/>
                  </a:cubicBezTo>
                  <a:cubicBezTo>
                    <a:pt x="29373" y="73998"/>
                    <a:pt x="35945" y="76248"/>
                    <a:pt x="42696" y="77748"/>
                  </a:cubicBezTo>
                  <a:lnTo>
                    <a:pt x="426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7" name="Google Shape;1107;p7"/>
          <p:cNvSpPr/>
          <p:nvPr/>
        </p:nvSpPr>
        <p:spPr>
          <a:xfrm>
            <a:off x="9207835" y="3381567"/>
            <a:ext cx="3826181" cy="3510059"/>
          </a:xfrm>
          <a:custGeom>
            <a:avLst/>
            <a:gdLst/>
            <a:ahLst/>
            <a:cxnLst/>
            <a:rect l="l" t="t" r="r" b="b"/>
            <a:pathLst>
              <a:path w="70188" h="64389" extrusionOk="0">
                <a:moveTo>
                  <a:pt x="18568" y="0"/>
                </a:moveTo>
                <a:cubicBezTo>
                  <a:pt x="14432" y="0"/>
                  <a:pt x="10298" y="719"/>
                  <a:pt x="7037" y="2857"/>
                </a:cubicBezTo>
                <a:cubicBezTo>
                  <a:pt x="275" y="7286"/>
                  <a:pt x="1" y="15990"/>
                  <a:pt x="1013" y="22526"/>
                </a:cubicBezTo>
                <a:cubicBezTo>
                  <a:pt x="2358" y="31218"/>
                  <a:pt x="6120" y="39552"/>
                  <a:pt x="6490" y="48363"/>
                </a:cubicBezTo>
                <a:cubicBezTo>
                  <a:pt x="6680" y="52804"/>
                  <a:pt x="5882" y="57257"/>
                  <a:pt x="3834" y="61352"/>
                </a:cubicBezTo>
                <a:cubicBezTo>
                  <a:pt x="3311" y="62400"/>
                  <a:pt x="2727" y="63412"/>
                  <a:pt x="2084" y="64388"/>
                </a:cubicBezTo>
                <a:lnTo>
                  <a:pt x="70188" y="64388"/>
                </a:lnTo>
                <a:lnTo>
                  <a:pt x="70188" y="24252"/>
                </a:lnTo>
                <a:cubicBezTo>
                  <a:pt x="68390" y="22014"/>
                  <a:pt x="66414" y="19931"/>
                  <a:pt x="64283" y="18002"/>
                </a:cubicBezTo>
                <a:cubicBezTo>
                  <a:pt x="59294" y="13513"/>
                  <a:pt x="53424" y="10060"/>
                  <a:pt x="47007" y="7179"/>
                </a:cubicBezTo>
                <a:cubicBezTo>
                  <a:pt x="40256" y="4155"/>
                  <a:pt x="33005" y="1726"/>
                  <a:pt x="25480" y="571"/>
                </a:cubicBezTo>
                <a:cubicBezTo>
                  <a:pt x="23284" y="234"/>
                  <a:pt x="20926" y="0"/>
                  <a:pt x="1856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8" name="Google Shape;1108;p7"/>
          <p:cNvSpPr txBox="1">
            <a:spLocks noGrp="1"/>
          </p:cNvSpPr>
          <p:nvPr>
            <p:ph type="title"/>
          </p:nvPr>
        </p:nvSpPr>
        <p:spPr>
          <a:xfrm>
            <a:off x="1105733"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09" name="Google Shape;1109;p7"/>
          <p:cNvSpPr txBox="1">
            <a:spLocks noGrp="1"/>
          </p:cNvSpPr>
          <p:nvPr>
            <p:ph type="body" idx="1"/>
          </p:nvPr>
        </p:nvSpPr>
        <p:spPr>
          <a:xfrm>
            <a:off x="1105733"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3707816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1110"/>
        <p:cNvGrpSpPr/>
        <p:nvPr/>
      </p:nvGrpSpPr>
      <p:grpSpPr>
        <a:xfrm>
          <a:off x="0" y="0"/>
          <a:ext cx="0" cy="0"/>
          <a:chOff x="0" y="0"/>
          <a:chExt cx="0" cy="0"/>
        </a:xfrm>
      </p:grpSpPr>
      <p:sp>
        <p:nvSpPr>
          <p:cNvPr id="1111" name="Google Shape;1111;p8"/>
          <p:cNvSpPr txBox="1">
            <a:spLocks noGrp="1"/>
          </p:cNvSpPr>
          <p:nvPr>
            <p:ph type="title"/>
          </p:nvPr>
        </p:nvSpPr>
        <p:spPr>
          <a:xfrm>
            <a:off x="1850800" y="1575767"/>
            <a:ext cx="8490400" cy="350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
        <p:nvSpPr>
          <p:cNvPr id="1112" name="Google Shape;1112;p8"/>
          <p:cNvSpPr/>
          <p:nvPr/>
        </p:nvSpPr>
        <p:spPr>
          <a:xfrm>
            <a:off x="-18059" y="-78652"/>
            <a:ext cx="12228117" cy="6916797"/>
          </a:xfrm>
          <a:custGeom>
            <a:avLst/>
            <a:gdLst/>
            <a:ahLst/>
            <a:cxnLst/>
            <a:rect l="l" t="t" r="r" b="b"/>
            <a:pathLst>
              <a:path w="285215" h="161331" extrusionOk="0">
                <a:moveTo>
                  <a:pt x="1" y="1"/>
                </a:moveTo>
                <a:lnTo>
                  <a:pt x="1" y="161163"/>
                </a:lnTo>
                <a:lnTo>
                  <a:pt x="284108" y="161330"/>
                </a:lnTo>
                <a:lnTo>
                  <a:pt x="285215" y="1799"/>
                </a:lnTo>
                <a:lnTo>
                  <a:pt x="242091" y="2430"/>
                </a:lnTo>
                <a:cubicBezTo>
                  <a:pt x="234625" y="3668"/>
                  <a:pt x="227386" y="6144"/>
                  <a:pt x="222338" y="10228"/>
                </a:cubicBezTo>
                <a:cubicBezTo>
                  <a:pt x="217290" y="14312"/>
                  <a:pt x="214766" y="20170"/>
                  <a:pt x="216992" y="25361"/>
                </a:cubicBezTo>
                <a:cubicBezTo>
                  <a:pt x="221112" y="34981"/>
                  <a:pt x="238269" y="38434"/>
                  <a:pt x="245877" y="46923"/>
                </a:cubicBezTo>
                <a:cubicBezTo>
                  <a:pt x="246865" y="48030"/>
                  <a:pt x="247698" y="49293"/>
                  <a:pt x="247496" y="50590"/>
                </a:cubicBezTo>
                <a:cubicBezTo>
                  <a:pt x="247210" y="52352"/>
                  <a:pt x="245127" y="53650"/>
                  <a:pt x="243496" y="55008"/>
                </a:cubicBezTo>
                <a:cubicBezTo>
                  <a:pt x="237209" y="60246"/>
                  <a:pt x="237007" y="67997"/>
                  <a:pt x="239507" y="74653"/>
                </a:cubicBezTo>
                <a:cubicBezTo>
                  <a:pt x="242007" y="81308"/>
                  <a:pt x="246805" y="87404"/>
                  <a:pt x="249651" y="94000"/>
                </a:cubicBezTo>
                <a:cubicBezTo>
                  <a:pt x="250651" y="96322"/>
                  <a:pt x="251401" y="98858"/>
                  <a:pt x="250211" y="101144"/>
                </a:cubicBezTo>
                <a:cubicBezTo>
                  <a:pt x="247889" y="105597"/>
                  <a:pt x="239507" y="106978"/>
                  <a:pt x="236268" y="111133"/>
                </a:cubicBezTo>
                <a:cubicBezTo>
                  <a:pt x="231244" y="117539"/>
                  <a:pt x="240543" y="127516"/>
                  <a:pt x="232077" y="132077"/>
                </a:cubicBezTo>
                <a:cubicBezTo>
                  <a:pt x="230958" y="132672"/>
                  <a:pt x="229660" y="133077"/>
                  <a:pt x="228315" y="133339"/>
                </a:cubicBezTo>
                <a:cubicBezTo>
                  <a:pt x="223493" y="134279"/>
                  <a:pt x="218433" y="133946"/>
                  <a:pt x="213516" y="134493"/>
                </a:cubicBezTo>
                <a:cubicBezTo>
                  <a:pt x="209110" y="134982"/>
                  <a:pt x="204514" y="136375"/>
                  <a:pt x="202455" y="139185"/>
                </a:cubicBezTo>
                <a:cubicBezTo>
                  <a:pt x="200526" y="141780"/>
                  <a:pt x="200764" y="145507"/>
                  <a:pt x="195299" y="145959"/>
                </a:cubicBezTo>
                <a:cubicBezTo>
                  <a:pt x="195002" y="145981"/>
                  <a:pt x="194706" y="145992"/>
                  <a:pt x="194410" y="145992"/>
                </a:cubicBezTo>
                <a:cubicBezTo>
                  <a:pt x="192615" y="145992"/>
                  <a:pt x="190842" y="145590"/>
                  <a:pt x="189227" y="144792"/>
                </a:cubicBezTo>
                <a:cubicBezTo>
                  <a:pt x="185660" y="143039"/>
                  <a:pt x="181722" y="142366"/>
                  <a:pt x="177685" y="142366"/>
                </a:cubicBezTo>
                <a:cubicBezTo>
                  <a:pt x="172235" y="142366"/>
                  <a:pt x="166605" y="143592"/>
                  <a:pt x="161461" y="145042"/>
                </a:cubicBezTo>
                <a:cubicBezTo>
                  <a:pt x="157281" y="146216"/>
                  <a:pt x="153014" y="147563"/>
                  <a:pt x="148545" y="147563"/>
                </a:cubicBezTo>
                <a:cubicBezTo>
                  <a:pt x="148342" y="147563"/>
                  <a:pt x="148139" y="147560"/>
                  <a:pt x="147936" y="147555"/>
                </a:cubicBezTo>
                <a:cubicBezTo>
                  <a:pt x="144007" y="147459"/>
                  <a:pt x="140316" y="146281"/>
                  <a:pt x="136518" y="145531"/>
                </a:cubicBezTo>
                <a:cubicBezTo>
                  <a:pt x="133107" y="144847"/>
                  <a:pt x="129564" y="144507"/>
                  <a:pt x="126021" y="144507"/>
                </a:cubicBezTo>
                <a:cubicBezTo>
                  <a:pt x="121166" y="144507"/>
                  <a:pt x="116310" y="145145"/>
                  <a:pt x="111789" y="146412"/>
                </a:cubicBezTo>
                <a:cubicBezTo>
                  <a:pt x="107297" y="147671"/>
                  <a:pt x="102814" y="149551"/>
                  <a:pt x="98093" y="149551"/>
                </a:cubicBezTo>
                <a:cubicBezTo>
                  <a:pt x="97546" y="149551"/>
                  <a:pt x="96995" y="149526"/>
                  <a:pt x="96441" y="149472"/>
                </a:cubicBezTo>
                <a:cubicBezTo>
                  <a:pt x="90417" y="148876"/>
                  <a:pt x="86250" y="145078"/>
                  <a:pt x="81344" y="142530"/>
                </a:cubicBezTo>
                <a:cubicBezTo>
                  <a:pt x="76517" y="140035"/>
                  <a:pt x="70556" y="138681"/>
                  <a:pt x="64594" y="138681"/>
                </a:cubicBezTo>
                <a:cubicBezTo>
                  <a:pt x="63616" y="138681"/>
                  <a:pt x="62637" y="138718"/>
                  <a:pt x="61663" y="138792"/>
                </a:cubicBezTo>
                <a:cubicBezTo>
                  <a:pt x="57425" y="139113"/>
                  <a:pt x="53317" y="140113"/>
                  <a:pt x="49066" y="140268"/>
                </a:cubicBezTo>
                <a:cubicBezTo>
                  <a:pt x="48765" y="140279"/>
                  <a:pt x="48462" y="140285"/>
                  <a:pt x="48157" y="140285"/>
                </a:cubicBezTo>
                <a:cubicBezTo>
                  <a:pt x="44157" y="140285"/>
                  <a:pt x="39919" y="139324"/>
                  <a:pt x="37839" y="136934"/>
                </a:cubicBezTo>
                <a:cubicBezTo>
                  <a:pt x="36482" y="135351"/>
                  <a:pt x="36255" y="133422"/>
                  <a:pt x="36351" y="131576"/>
                </a:cubicBezTo>
                <a:cubicBezTo>
                  <a:pt x="36815" y="123171"/>
                  <a:pt x="42804" y="113896"/>
                  <a:pt x="36101" y="106954"/>
                </a:cubicBezTo>
                <a:cubicBezTo>
                  <a:pt x="32933" y="103668"/>
                  <a:pt x="27397" y="101692"/>
                  <a:pt x="24849" y="98156"/>
                </a:cubicBezTo>
                <a:cubicBezTo>
                  <a:pt x="21099" y="92929"/>
                  <a:pt x="25302" y="86583"/>
                  <a:pt x="30576" y="82082"/>
                </a:cubicBezTo>
                <a:cubicBezTo>
                  <a:pt x="35851" y="77570"/>
                  <a:pt x="42518" y="73474"/>
                  <a:pt x="44661" y="67819"/>
                </a:cubicBezTo>
                <a:cubicBezTo>
                  <a:pt x="46292" y="63461"/>
                  <a:pt x="44971" y="59091"/>
                  <a:pt x="42363" y="54924"/>
                </a:cubicBezTo>
                <a:cubicBezTo>
                  <a:pt x="38922" y="49412"/>
                  <a:pt x="42637" y="42994"/>
                  <a:pt x="50519" y="40732"/>
                </a:cubicBezTo>
                <a:cubicBezTo>
                  <a:pt x="58330" y="38505"/>
                  <a:pt x="65521" y="35803"/>
                  <a:pt x="69533" y="30731"/>
                </a:cubicBezTo>
                <a:cubicBezTo>
                  <a:pt x="73355" y="25885"/>
                  <a:pt x="73141" y="19860"/>
                  <a:pt x="70748" y="14586"/>
                </a:cubicBezTo>
                <a:cubicBezTo>
                  <a:pt x="68355" y="9323"/>
                  <a:pt x="63985" y="4620"/>
                  <a:pt x="5967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41668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13"/>
        <p:cNvGrpSpPr/>
        <p:nvPr/>
      </p:nvGrpSpPr>
      <p:grpSpPr>
        <a:xfrm>
          <a:off x="0" y="0"/>
          <a:ext cx="0" cy="0"/>
          <a:chOff x="0" y="0"/>
          <a:chExt cx="0" cy="0"/>
        </a:xfrm>
      </p:grpSpPr>
      <p:sp>
        <p:nvSpPr>
          <p:cNvPr id="1114" name="Google Shape;1114;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5" name="Google Shape;1115;p9"/>
          <p:cNvGrpSpPr/>
          <p:nvPr/>
        </p:nvGrpSpPr>
        <p:grpSpPr>
          <a:xfrm>
            <a:off x="-63700" y="-509433"/>
            <a:ext cx="5612344" cy="7491119"/>
            <a:chOff x="-57460" y="-382070"/>
            <a:chExt cx="5067732" cy="5618339"/>
          </a:xfrm>
        </p:grpSpPr>
        <p:sp>
          <p:nvSpPr>
            <p:cNvPr id="1116" name="Google Shape;1116;p9"/>
            <p:cNvSpPr/>
            <p:nvPr/>
          </p:nvSpPr>
          <p:spPr>
            <a:xfrm>
              <a:off x="-57460" y="2994031"/>
              <a:ext cx="1378339" cy="2242239"/>
            </a:xfrm>
            <a:custGeom>
              <a:avLst/>
              <a:gdLst/>
              <a:ahLst/>
              <a:cxnLst/>
              <a:rect l="l" t="t" r="r" b="b"/>
              <a:pathLst>
                <a:path w="41280" h="67153" extrusionOk="0">
                  <a:moveTo>
                    <a:pt x="1" y="1"/>
                  </a:moveTo>
                  <a:lnTo>
                    <a:pt x="1" y="63306"/>
                  </a:lnTo>
                  <a:cubicBezTo>
                    <a:pt x="1" y="65426"/>
                    <a:pt x="1882" y="67152"/>
                    <a:pt x="4204" y="67152"/>
                  </a:cubicBezTo>
                  <a:lnTo>
                    <a:pt x="41280" y="67152"/>
                  </a:lnTo>
                  <a:cubicBezTo>
                    <a:pt x="32064" y="58079"/>
                    <a:pt x="26516" y="46340"/>
                    <a:pt x="21313" y="34862"/>
                  </a:cubicBezTo>
                  <a:cubicBezTo>
                    <a:pt x="15812" y="22694"/>
                    <a:pt x="10264" y="10181"/>
                    <a:pt x="525" y="501"/>
                  </a:cubicBezTo>
                  <a:cubicBezTo>
                    <a:pt x="346" y="334"/>
                    <a:pt x="179" y="168"/>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9"/>
            <p:cNvSpPr/>
            <p:nvPr/>
          </p:nvSpPr>
          <p:spPr>
            <a:xfrm>
              <a:off x="593390" y="-382070"/>
              <a:ext cx="4416882" cy="1089162"/>
            </a:xfrm>
            <a:custGeom>
              <a:avLst/>
              <a:gdLst/>
              <a:ahLst/>
              <a:cxnLst/>
              <a:rect l="l" t="t" r="r" b="b"/>
              <a:pathLst>
                <a:path w="138006" h="34031" extrusionOk="0">
                  <a:moveTo>
                    <a:pt x="1" y="0"/>
                  </a:moveTo>
                  <a:cubicBezTo>
                    <a:pt x="644" y="357"/>
                    <a:pt x="1275" y="726"/>
                    <a:pt x="1894" y="1107"/>
                  </a:cubicBezTo>
                  <a:cubicBezTo>
                    <a:pt x="11419" y="6977"/>
                    <a:pt x="19051" y="15466"/>
                    <a:pt x="28254" y="21800"/>
                  </a:cubicBezTo>
                  <a:cubicBezTo>
                    <a:pt x="39998" y="29893"/>
                    <a:pt x="54265" y="34030"/>
                    <a:pt x="68510" y="34030"/>
                  </a:cubicBezTo>
                  <a:cubicBezTo>
                    <a:pt x="79163" y="34030"/>
                    <a:pt x="89804" y="31717"/>
                    <a:pt x="99370" y="27015"/>
                  </a:cubicBezTo>
                  <a:cubicBezTo>
                    <a:pt x="111515" y="21038"/>
                    <a:pt x="121659" y="11728"/>
                    <a:pt x="133005" y="4370"/>
                  </a:cubicBezTo>
                  <a:cubicBezTo>
                    <a:pt x="134625" y="3322"/>
                    <a:pt x="136291" y="2310"/>
                    <a:pt x="138006" y="1357"/>
                  </a:cubicBezTo>
                  <a:cubicBezTo>
                    <a:pt x="137280" y="500"/>
                    <a:pt x="136220" y="0"/>
                    <a:pt x="135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8" name="Google Shape;1118;p9"/>
          <p:cNvGrpSpPr/>
          <p:nvPr/>
        </p:nvGrpSpPr>
        <p:grpSpPr>
          <a:xfrm>
            <a:off x="6095841" y="-204633"/>
            <a:ext cx="6440183" cy="7186265"/>
            <a:chOff x="5728550" y="-153476"/>
            <a:chExt cx="3608350" cy="5389699"/>
          </a:xfrm>
        </p:grpSpPr>
        <p:sp>
          <p:nvSpPr>
            <p:cNvPr id="1119" name="Google Shape;1119;p9"/>
            <p:cNvSpPr/>
            <p:nvPr/>
          </p:nvSpPr>
          <p:spPr>
            <a:xfrm>
              <a:off x="5728565" y="3489773"/>
              <a:ext cx="3608335" cy="1746449"/>
            </a:xfrm>
            <a:custGeom>
              <a:avLst/>
              <a:gdLst/>
              <a:ahLst/>
              <a:cxnLst/>
              <a:rect l="l" t="t" r="r" b="b"/>
              <a:pathLst>
                <a:path w="106716" h="51651" extrusionOk="0">
                  <a:moveTo>
                    <a:pt x="106716" y="1"/>
                  </a:moveTo>
                  <a:cubicBezTo>
                    <a:pt x="106037" y="322"/>
                    <a:pt x="105359" y="644"/>
                    <a:pt x="104692" y="977"/>
                  </a:cubicBezTo>
                  <a:cubicBezTo>
                    <a:pt x="94595" y="6109"/>
                    <a:pt x="86535" y="13336"/>
                    <a:pt x="78058" y="20051"/>
                  </a:cubicBezTo>
                  <a:cubicBezTo>
                    <a:pt x="71890" y="24921"/>
                    <a:pt x="65246" y="29659"/>
                    <a:pt x="57162" y="32231"/>
                  </a:cubicBezTo>
                  <a:cubicBezTo>
                    <a:pt x="52462" y="33729"/>
                    <a:pt x="47433" y="34422"/>
                    <a:pt x="42376" y="34422"/>
                  </a:cubicBezTo>
                  <a:cubicBezTo>
                    <a:pt x="36378" y="34422"/>
                    <a:pt x="30340" y="33447"/>
                    <a:pt x="24765" y="31683"/>
                  </a:cubicBezTo>
                  <a:cubicBezTo>
                    <a:pt x="15157" y="28635"/>
                    <a:pt x="6846" y="23409"/>
                    <a:pt x="0" y="17253"/>
                  </a:cubicBezTo>
                  <a:lnTo>
                    <a:pt x="0" y="48304"/>
                  </a:lnTo>
                  <a:cubicBezTo>
                    <a:pt x="0" y="50150"/>
                    <a:pt x="1893" y="51650"/>
                    <a:pt x="4227" y="51650"/>
                  </a:cubicBezTo>
                  <a:lnTo>
                    <a:pt x="102489" y="51650"/>
                  </a:lnTo>
                  <a:cubicBezTo>
                    <a:pt x="104823" y="51650"/>
                    <a:pt x="106716" y="50150"/>
                    <a:pt x="106716" y="48304"/>
                  </a:cubicBezTo>
                  <a:lnTo>
                    <a:pt x="1067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9"/>
            <p:cNvSpPr/>
            <p:nvPr/>
          </p:nvSpPr>
          <p:spPr>
            <a:xfrm>
              <a:off x="5728550" y="-153476"/>
              <a:ext cx="2885795" cy="940815"/>
            </a:xfrm>
            <a:custGeom>
              <a:avLst/>
              <a:gdLst/>
              <a:ahLst/>
              <a:cxnLst/>
              <a:rect l="l" t="t" r="r" b="b"/>
              <a:pathLst>
                <a:path w="90167" h="23383" extrusionOk="0">
                  <a:moveTo>
                    <a:pt x="4263" y="0"/>
                  </a:moveTo>
                  <a:cubicBezTo>
                    <a:pt x="1905" y="0"/>
                    <a:pt x="0" y="1500"/>
                    <a:pt x="0" y="3346"/>
                  </a:cubicBezTo>
                  <a:lnTo>
                    <a:pt x="0" y="18193"/>
                  </a:lnTo>
                  <a:cubicBezTo>
                    <a:pt x="1322" y="18812"/>
                    <a:pt x="2679" y="19348"/>
                    <a:pt x="4060" y="19812"/>
                  </a:cubicBezTo>
                  <a:cubicBezTo>
                    <a:pt x="9299" y="21562"/>
                    <a:pt x="14978" y="22336"/>
                    <a:pt x="20646" y="22836"/>
                  </a:cubicBezTo>
                  <a:cubicBezTo>
                    <a:pt x="24602" y="23183"/>
                    <a:pt x="28627" y="23383"/>
                    <a:pt x="32650" y="23383"/>
                  </a:cubicBezTo>
                  <a:cubicBezTo>
                    <a:pt x="45068" y="23383"/>
                    <a:pt x="57456" y="21478"/>
                    <a:pt x="67663" y="16109"/>
                  </a:cubicBezTo>
                  <a:cubicBezTo>
                    <a:pt x="75688" y="11882"/>
                    <a:pt x="81796" y="5822"/>
                    <a:pt x="89023" y="774"/>
                  </a:cubicBezTo>
                  <a:cubicBezTo>
                    <a:pt x="89392" y="512"/>
                    <a:pt x="89773" y="262"/>
                    <a:pt x="901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1" name="Google Shape;1121;p9"/>
          <p:cNvSpPr txBox="1">
            <a:spLocks noGrp="1"/>
          </p:cNvSpPr>
          <p:nvPr>
            <p:ph type="title"/>
          </p:nvPr>
        </p:nvSpPr>
        <p:spPr>
          <a:xfrm>
            <a:off x="977667" y="1644233"/>
            <a:ext cx="4146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122" name="Google Shape;1122;p9"/>
          <p:cNvSpPr txBox="1">
            <a:spLocks noGrp="1"/>
          </p:cNvSpPr>
          <p:nvPr>
            <p:ph type="subTitle" idx="1"/>
          </p:nvPr>
        </p:nvSpPr>
        <p:spPr>
          <a:xfrm>
            <a:off x="977667" y="3737433"/>
            <a:ext cx="4146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123" name="Google Shape;1123;p9"/>
          <p:cNvSpPr txBox="1">
            <a:spLocks noGrp="1"/>
          </p:cNvSpPr>
          <p:nvPr>
            <p:ph type="body" idx="2"/>
          </p:nvPr>
        </p:nvSpPr>
        <p:spPr>
          <a:xfrm>
            <a:off x="7062167" y="965433"/>
            <a:ext cx="4163600" cy="49268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1156936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124"/>
        <p:cNvGrpSpPr/>
        <p:nvPr/>
      </p:nvGrpSpPr>
      <p:grpSpPr>
        <a:xfrm>
          <a:off x="0" y="0"/>
          <a:ext cx="0" cy="0"/>
          <a:chOff x="0" y="0"/>
          <a:chExt cx="0" cy="0"/>
        </a:xfrm>
      </p:grpSpPr>
      <p:sp>
        <p:nvSpPr>
          <p:cNvPr id="1125" name="Google Shape;1125;p10"/>
          <p:cNvSpPr txBox="1">
            <a:spLocks noGrp="1"/>
          </p:cNvSpPr>
          <p:nvPr>
            <p:ph type="body" idx="1"/>
          </p:nvPr>
        </p:nvSpPr>
        <p:spPr>
          <a:xfrm>
            <a:off x="1265200" y="5318700"/>
            <a:ext cx="7586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400"/>
              <a:buNone/>
              <a:defRPr/>
            </a:lvl1pPr>
          </a:lstStyle>
          <a:p>
            <a:endParaRPr/>
          </a:p>
        </p:txBody>
      </p:sp>
      <p:sp>
        <p:nvSpPr>
          <p:cNvPr id="1126" name="Google Shape;1126;p10"/>
          <p:cNvSpPr/>
          <p:nvPr/>
        </p:nvSpPr>
        <p:spPr>
          <a:xfrm flipH="1">
            <a:off x="9491433" y="4343394"/>
            <a:ext cx="1408447" cy="1398125"/>
          </a:xfrm>
          <a:custGeom>
            <a:avLst/>
            <a:gdLst/>
            <a:ahLst/>
            <a:cxnLst/>
            <a:rect l="l" t="t" r="r" b="b"/>
            <a:pathLst>
              <a:path w="32613" h="32374" extrusionOk="0">
                <a:moveTo>
                  <a:pt x="16312" y="1"/>
                </a:moveTo>
                <a:cubicBezTo>
                  <a:pt x="7299" y="1"/>
                  <a:pt x="1" y="7252"/>
                  <a:pt x="1" y="16181"/>
                </a:cubicBezTo>
                <a:cubicBezTo>
                  <a:pt x="1" y="25123"/>
                  <a:pt x="7299" y="32374"/>
                  <a:pt x="16312" y="32374"/>
                </a:cubicBezTo>
                <a:cubicBezTo>
                  <a:pt x="25314" y="32374"/>
                  <a:pt x="32612" y="25123"/>
                  <a:pt x="32612" y="16181"/>
                </a:cubicBezTo>
                <a:cubicBezTo>
                  <a:pt x="32612" y="7252"/>
                  <a:pt x="25314" y="1"/>
                  <a:pt x="1631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7" name="Google Shape;1127;p10"/>
          <p:cNvSpPr/>
          <p:nvPr/>
        </p:nvSpPr>
        <p:spPr>
          <a:xfrm flipH="1">
            <a:off x="11490064" y="4708934"/>
            <a:ext cx="508240" cy="504348"/>
          </a:xfrm>
          <a:custGeom>
            <a:avLst/>
            <a:gdLst/>
            <a:ahLst/>
            <a:cxnLst/>
            <a:rect l="l" t="t" r="r" b="b"/>
            <a:pathLst>
              <a:path w="4645" h="4609" extrusionOk="0">
                <a:moveTo>
                  <a:pt x="2323" y="1"/>
                </a:moveTo>
                <a:cubicBezTo>
                  <a:pt x="1037" y="1"/>
                  <a:pt x="1" y="1025"/>
                  <a:pt x="1" y="2299"/>
                </a:cubicBezTo>
                <a:cubicBezTo>
                  <a:pt x="1" y="3584"/>
                  <a:pt x="1037" y="4608"/>
                  <a:pt x="2323" y="4608"/>
                </a:cubicBezTo>
                <a:cubicBezTo>
                  <a:pt x="3608" y="4608"/>
                  <a:pt x="4644" y="3584"/>
                  <a:pt x="4644" y="2299"/>
                </a:cubicBezTo>
                <a:cubicBezTo>
                  <a:pt x="4644" y="1025"/>
                  <a:pt x="3608" y="1"/>
                  <a:pt x="232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8" name="Google Shape;1128;p10"/>
          <p:cNvSpPr/>
          <p:nvPr/>
        </p:nvSpPr>
        <p:spPr>
          <a:xfrm flipH="1">
            <a:off x="233286" y="1861291"/>
            <a:ext cx="200559" cy="199565"/>
          </a:xfrm>
          <a:custGeom>
            <a:avLst/>
            <a:gdLst/>
            <a:ahLst/>
            <a:cxnLst/>
            <a:rect l="l" t="t" r="r" b="b"/>
            <a:pathLst>
              <a:path w="4644" h="4621" extrusionOk="0">
                <a:moveTo>
                  <a:pt x="2322" y="1"/>
                </a:moveTo>
                <a:cubicBezTo>
                  <a:pt x="1036" y="1"/>
                  <a:pt x="0" y="1036"/>
                  <a:pt x="0" y="2310"/>
                </a:cubicBezTo>
                <a:cubicBezTo>
                  <a:pt x="0" y="3584"/>
                  <a:pt x="1036" y="4620"/>
                  <a:pt x="2322" y="4620"/>
                </a:cubicBezTo>
                <a:cubicBezTo>
                  <a:pt x="3608" y="4620"/>
                  <a:pt x="4644" y="3584"/>
                  <a:pt x="4644" y="2310"/>
                </a:cubicBezTo>
                <a:cubicBezTo>
                  <a:pt x="4644" y="1036"/>
                  <a:pt x="3608" y="1"/>
                  <a:pt x="232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9" name="Google Shape;1129;p10"/>
          <p:cNvSpPr/>
          <p:nvPr/>
        </p:nvSpPr>
        <p:spPr>
          <a:xfrm flipH="1">
            <a:off x="8695124" y="6564977"/>
            <a:ext cx="100323" cy="99804"/>
          </a:xfrm>
          <a:custGeom>
            <a:avLst/>
            <a:gdLst/>
            <a:ahLst/>
            <a:cxnLst/>
            <a:rect l="l" t="t" r="r" b="b"/>
            <a:pathLst>
              <a:path w="2323" h="2311" extrusionOk="0">
                <a:moveTo>
                  <a:pt x="1156" y="1"/>
                </a:moveTo>
                <a:cubicBezTo>
                  <a:pt x="513" y="1"/>
                  <a:pt x="1" y="513"/>
                  <a:pt x="1" y="1156"/>
                </a:cubicBezTo>
                <a:cubicBezTo>
                  <a:pt x="1" y="1787"/>
                  <a:pt x="513" y="2310"/>
                  <a:pt x="1156" y="2310"/>
                </a:cubicBezTo>
                <a:cubicBezTo>
                  <a:pt x="1799" y="2310"/>
                  <a:pt x="2322" y="1787"/>
                  <a:pt x="2322" y="1156"/>
                </a:cubicBezTo>
                <a:cubicBezTo>
                  <a:pt x="2322" y="513"/>
                  <a:pt x="1799" y="1"/>
                  <a:pt x="11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0" name="Google Shape;1130;p10"/>
          <p:cNvSpPr/>
          <p:nvPr/>
        </p:nvSpPr>
        <p:spPr>
          <a:xfrm flipH="1">
            <a:off x="10193440" y="226391"/>
            <a:ext cx="100323" cy="99804"/>
          </a:xfrm>
          <a:custGeom>
            <a:avLst/>
            <a:gdLst/>
            <a:ahLst/>
            <a:cxnLst/>
            <a:rect l="l" t="t" r="r" b="b"/>
            <a:pathLst>
              <a:path w="2323" h="2311" extrusionOk="0">
                <a:moveTo>
                  <a:pt x="1168" y="1"/>
                </a:moveTo>
                <a:cubicBezTo>
                  <a:pt x="525" y="1"/>
                  <a:pt x="1" y="513"/>
                  <a:pt x="1" y="1156"/>
                </a:cubicBezTo>
                <a:cubicBezTo>
                  <a:pt x="1" y="1787"/>
                  <a:pt x="525" y="2310"/>
                  <a:pt x="1168" y="2310"/>
                </a:cubicBezTo>
                <a:cubicBezTo>
                  <a:pt x="1811" y="2310"/>
                  <a:pt x="2322" y="1787"/>
                  <a:pt x="2322" y="1156"/>
                </a:cubicBezTo>
                <a:cubicBezTo>
                  <a:pt x="2322" y="513"/>
                  <a:pt x="1811" y="1"/>
                  <a:pt x="116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1" name="Google Shape;1131;p10"/>
          <p:cNvSpPr/>
          <p:nvPr/>
        </p:nvSpPr>
        <p:spPr>
          <a:xfrm flipH="1">
            <a:off x="1601348" y="6565219"/>
            <a:ext cx="100323" cy="99287"/>
          </a:xfrm>
          <a:custGeom>
            <a:avLst/>
            <a:gdLst/>
            <a:ahLst/>
            <a:cxnLst/>
            <a:rect l="l" t="t" r="r" b="b"/>
            <a:pathLst>
              <a:path w="2323" h="2299" extrusionOk="0">
                <a:moveTo>
                  <a:pt x="1167" y="0"/>
                </a:moveTo>
                <a:cubicBezTo>
                  <a:pt x="524" y="0"/>
                  <a:pt x="1" y="512"/>
                  <a:pt x="1" y="1155"/>
                </a:cubicBezTo>
                <a:cubicBezTo>
                  <a:pt x="1" y="1786"/>
                  <a:pt x="524" y="2298"/>
                  <a:pt x="1167" y="2298"/>
                </a:cubicBezTo>
                <a:cubicBezTo>
                  <a:pt x="1798" y="2298"/>
                  <a:pt x="2322" y="1786"/>
                  <a:pt x="2322" y="1155"/>
                </a:cubicBezTo>
                <a:cubicBezTo>
                  <a:pt x="2322" y="512"/>
                  <a:pt x="1798" y="0"/>
                  <a:pt x="1167" y="0"/>
                </a:cubicBezTo>
                <a:close/>
              </a:path>
            </a:pathLst>
          </a:custGeom>
          <a:solidFill>
            <a:srgbClr val="DBD4A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2" name="Google Shape;1132;p10"/>
          <p:cNvSpPr/>
          <p:nvPr/>
        </p:nvSpPr>
        <p:spPr>
          <a:xfrm flipH="1">
            <a:off x="8298136" y="4911233"/>
            <a:ext cx="100323" cy="99761"/>
          </a:xfrm>
          <a:custGeom>
            <a:avLst/>
            <a:gdLst/>
            <a:ahLst/>
            <a:cxnLst/>
            <a:rect l="l" t="t" r="r" b="b"/>
            <a:pathLst>
              <a:path w="2323" h="2310" extrusionOk="0">
                <a:moveTo>
                  <a:pt x="1168" y="0"/>
                </a:moveTo>
                <a:cubicBezTo>
                  <a:pt x="525" y="0"/>
                  <a:pt x="1" y="512"/>
                  <a:pt x="1" y="1155"/>
                </a:cubicBezTo>
                <a:cubicBezTo>
                  <a:pt x="1" y="1786"/>
                  <a:pt x="525" y="2310"/>
                  <a:pt x="1168" y="2310"/>
                </a:cubicBezTo>
                <a:cubicBezTo>
                  <a:pt x="1799" y="2310"/>
                  <a:pt x="2323" y="1786"/>
                  <a:pt x="2323" y="1155"/>
                </a:cubicBezTo>
                <a:cubicBezTo>
                  <a:pt x="2323" y="512"/>
                  <a:pt x="1799" y="0"/>
                  <a:pt x="116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3" name="Google Shape;1133;p10"/>
          <p:cNvSpPr/>
          <p:nvPr/>
        </p:nvSpPr>
        <p:spPr>
          <a:xfrm flipH="1">
            <a:off x="2003597" y="465837"/>
            <a:ext cx="100323" cy="99761"/>
          </a:xfrm>
          <a:custGeom>
            <a:avLst/>
            <a:gdLst/>
            <a:ahLst/>
            <a:cxnLst/>
            <a:rect l="l" t="t" r="r" b="b"/>
            <a:pathLst>
              <a:path w="2323" h="2310" extrusionOk="0">
                <a:moveTo>
                  <a:pt x="1168" y="0"/>
                </a:moveTo>
                <a:cubicBezTo>
                  <a:pt x="525" y="0"/>
                  <a:pt x="1" y="512"/>
                  <a:pt x="1" y="1155"/>
                </a:cubicBezTo>
                <a:cubicBezTo>
                  <a:pt x="1" y="1786"/>
                  <a:pt x="525" y="2310"/>
                  <a:pt x="1168" y="2310"/>
                </a:cubicBezTo>
                <a:cubicBezTo>
                  <a:pt x="1799" y="2310"/>
                  <a:pt x="2322" y="1786"/>
                  <a:pt x="2322" y="1155"/>
                </a:cubicBezTo>
                <a:cubicBezTo>
                  <a:pt x="2322" y="512"/>
                  <a:pt x="1799" y="0"/>
                  <a:pt x="116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4" name="Google Shape;1134;p10"/>
          <p:cNvSpPr/>
          <p:nvPr/>
        </p:nvSpPr>
        <p:spPr>
          <a:xfrm flipH="1">
            <a:off x="242344" y="1088861"/>
            <a:ext cx="100323" cy="99287"/>
          </a:xfrm>
          <a:custGeom>
            <a:avLst/>
            <a:gdLst/>
            <a:ahLst/>
            <a:cxnLst/>
            <a:rect l="l" t="t" r="r" b="b"/>
            <a:pathLst>
              <a:path w="2323" h="2299" extrusionOk="0">
                <a:moveTo>
                  <a:pt x="1156" y="1"/>
                </a:moveTo>
                <a:cubicBezTo>
                  <a:pt x="513" y="1"/>
                  <a:pt x="1" y="513"/>
                  <a:pt x="1" y="1144"/>
                </a:cubicBezTo>
                <a:cubicBezTo>
                  <a:pt x="1" y="1787"/>
                  <a:pt x="513" y="2299"/>
                  <a:pt x="1156" y="2299"/>
                </a:cubicBezTo>
                <a:cubicBezTo>
                  <a:pt x="1799" y="2299"/>
                  <a:pt x="2323" y="1787"/>
                  <a:pt x="2323" y="1144"/>
                </a:cubicBezTo>
                <a:cubicBezTo>
                  <a:pt x="2323" y="513"/>
                  <a:pt x="1799" y="1"/>
                  <a:pt x="11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5" name="Google Shape;1135;p10"/>
          <p:cNvSpPr/>
          <p:nvPr/>
        </p:nvSpPr>
        <p:spPr>
          <a:xfrm flipH="1">
            <a:off x="11816191" y="1861565"/>
            <a:ext cx="200559" cy="199048"/>
          </a:xfrm>
          <a:custGeom>
            <a:avLst/>
            <a:gdLst/>
            <a:ahLst/>
            <a:cxnLst/>
            <a:rect l="l" t="t" r="r" b="b"/>
            <a:pathLst>
              <a:path w="4644" h="4609" extrusionOk="0">
                <a:moveTo>
                  <a:pt x="2322" y="1"/>
                </a:moveTo>
                <a:cubicBezTo>
                  <a:pt x="1036" y="1"/>
                  <a:pt x="0" y="1025"/>
                  <a:pt x="0" y="2299"/>
                </a:cubicBezTo>
                <a:cubicBezTo>
                  <a:pt x="0" y="3573"/>
                  <a:pt x="1036" y="4608"/>
                  <a:pt x="2322" y="4608"/>
                </a:cubicBezTo>
                <a:cubicBezTo>
                  <a:pt x="3596" y="4608"/>
                  <a:pt x="4644" y="3573"/>
                  <a:pt x="4644" y="2299"/>
                </a:cubicBezTo>
                <a:cubicBezTo>
                  <a:pt x="4644" y="1025"/>
                  <a:pt x="3596" y="1"/>
                  <a:pt x="232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6" name="Google Shape;1136;p10"/>
          <p:cNvSpPr/>
          <p:nvPr/>
        </p:nvSpPr>
        <p:spPr>
          <a:xfrm flipH="1">
            <a:off x="11490068" y="6228011"/>
            <a:ext cx="165621" cy="164584"/>
          </a:xfrm>
          <a:custGeom>
            <a:avLst/>
            <a:gdLst/>
            <a:ahLst/>
            <a:cxnLst/>
            <a:rect l="l" t="t" r="r" b="b"/>
            <a:pathLst>
              <a:path w="3835" h="3811" extrusionOk="0">
                <a:moveTo>
                  <a:pt x="1918" y="0"/>
                </a:moveTo>
                <a:cubicBezTo>
                  <a:pt x="858" y="0"/>
                  <a:pt x="1" y="846"/>
                  <a:pt x="1" y="1905"/>
                </a:cubicBezTo>
                <a:cubicBezTo>
                  <a:pt x="1" y="2953"/>
                  <a:pt x="858" y="3810"/>
                  <a:pt x="1918" y="3810"/>
                </a:cubicBezTo>
                <a:cubicBezTo>
                  <a:pt x="2977" y="3810"/>
                  <a:pt x="3835" y="2953"/>
                  <a:pt x="3835" y="1905"/>
                </a:cubicBezTo>
                <a:cubicBezTo>
                  <a:pt x="3835" y="846"/>
                  <a:pt x="2977" y="0"/>
                  <a:pt x="191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7" name="Google Shape;1137;p10"/>
          <p:cNvSpPr/>
          <p:nvPr/>
        </p:nvSpPr>
        <p:spPr>
          <a:xfrm flipH="1">
            <a:off x="12016768" y="128251"/>
            <a:ext cx="165577" cy="164584"/>
          </a:xfrm>
          <a:custGeom>
            <a:avLst/>
            <a:gdLst/>
            <a:ahLst/>
            <a:cxnLst/>
            <a:rect l="l" t="t" r="r" b="b"/>
            <a:pathLst>
              <a:path w="3834" h="3811" extrusionOk="0">
                <a:moveTo>
                  <a:pt x="1917" y="1"/>
                </a:moveTo>
                <a:cubicBezTo>
                  <a:pt x="857" y="1"/>
                  <a:pt x="0" y="846"/>
                  <a:pt x="0" y="1906"/>
                </a:cubicBezTo>
                <a:cubicBezTo>
                  <a:pt x="0" y="2954"/>
                  <a:pt x="857" y="3811"/>
                  <a:pt x="1917" y="3811"/>
                </a:cubicBezTo>
                <a:cubicBezTo>
                  <a:pt x="2977" y="3811"/>
                  <a:pt x="3834" y="2954"/>
                  <a:pt x="3834" y="1906"/>
                </a:cubicBezTo>
                <a:cubicBezTo>
                  <a:pt x="3834" y="846"/>
                  <a:pt x="2977" y="1"/>
                  <a:pt x="191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8" name="Google Shape;1138;p10"/>
          <p:cNvGrpSpPr/>
          <p:nvPr/>
        </p:nvGrpSpPr>
        <p:grpSpPr>
          <a:xfrm rot="-5400000" flipH="1">
            <a:off x="-212624" y="5535913"/>
            <a:ext cx="1545176" cy="1119960"/>
            <a:chOff x="8015407" y="-1794215"/>
            <a:chExt cx="1158882" cy="839970"/>
          </a:xfrm>
        </p:grpSpPr>
        <p:sp>
          <p:nvSpPr>
            <p:cNvPr id="1139" name="Google Shape;1139;p10"/>
            <p:cNvSpPr/>
            <p:nvPr/>
          </p:nvSpPr>
          <p:spPr>
            <a:xfrm>
              <a:off x="8015407" y="-1794215"/>
              <a:ext cx="1158882" cy="839970"/>
            </a:xfrm>
            <a:custGeom>
              <a:avLst/>
              <a:gdLst/>
              <a:ahLst/>
              <a:cxnLst/>
              <a:rect l="l" t="t" r="r" b="b"/>
              <a:pathLst>
                <a:path w="35779" h="25933" extrusionOk="0">
                  <a:moveTo>
                    <a:pt x="1" y="0"/>
                  </a:moveTo>
                  <a:cubicBezTo>
                    <a:pt x="298" y="2334"/>
                    <a:pt x="1048" y="4655"/>
                    <a:pt x="1882" y="6667"/>
                  </a:cubicBezTo>
                  <a:cubicBezTo>
                    <a:pt x="3930" y="11620"/>
                    <a:pt x="7156" y="16919"/>
                    <a:pt x="11621" y="20062"/>
                  </a:cubicBezTo>
                  <a:cubicBezTo>
                    <a:pt x="17044" y="23882"/>
                    <a:pt x="23566" y="25933"/>
                    <a:pt x="30022" y="25933"/>
                  </a:cubicBezTo>
                  <a:cubicBezTo>
                    <a:pt x="31958" y="25933"/>
                    <a:pt x="33887" y="25748"/>
                    <a:pt x="35779" y="25372"/>
                  </a:cubicBezTo>
                  <a:lnTo>
                    <a:pt x="357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0"/>
            <p:cNvSpPr/>
            <p:nvPr/>
          </p:nvSpPr>
          <p:spPr>
            <a:xfrm>
              <a:off x="8232423" y="-1594620"/>
              <a:ext cx="67533" cy="52472"/>
            </a:xfrm>
            <a:custGeom>
              <a:avLst/>
              <a:gdLst/>
              <a:ahLst/>
              <a:cxnLst/>
              <a:rect l="l" t="t" r="r" b="b"/>
              <a:pathLst>
                <a:path w="2085" h="1620" extrusionOk="0">
                  <a:moveTo>
                    <a:pt x="1037" y="1"/>
                  </a:moveTo>
                  <a:cubicBezTo>
                    <a:pt x="1" y="1"/>
                    <a:pt x="1" y="1620"/>
                    <a:pt x="1037" y="1620"/>
                  </a:cubicBezTo>
                  <a:cubicBezTo>
                    <a:pt x="2084" y="1620"/>
                    <a:pt x="2073"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10"/>
            <p:cNvSpPr/>
            <p:nvPr/>
          </p:nvSpPr>
          <p:spPr>
            <a:xfrm>
              <a:off x="8503521" y="-1646670"/>
              <a:ext cx="67533" cy="52083"/>
            </a:xfrm>
            <a:custGeom>
              <a:avLst/>
              <a:gdLst/>
              <a:ahLst/>
              <a:cxnLst/>
              <a:rect l="l" t="t" r="r" b="b"/>
              <a:pathLst>
                <a:path w="2085" h="1608" extrusionOk="0">
                  <a:moveTo>
                    <a:pt x="1049" y="0"/>
                  </a:moveTo>
                  <a:cubicBezTo>
                    <a:pt x="1" y="0"/>
                    <a:pt x="1" y="1608"/>
                    <a:pt x="1049" y="1608"/>
                  </a:cubicBezTo>
                  <a:cubicBezTo>
                    <a:pt x="2085" y="1608"/>
                    <a:pt x="2085" y="0"/>
                    <a:pt x="1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10"/>
            <p:cNvSpPr/>
            <p:nvPr/>
          </p:nvSpPr>
          <p:spPr>
            <a:xfrm>
              <a:off x="8441074" y="-1396399"/>
              <a:ext cx="67501" cy="52083"/>
            </a:xfrm>
            <a:custGeom>
              <a:avLst/>
              <a:gdLst/>
              <a:ahLst/>
              <a:cxnLst/>
              <a:rect l="l" t="t" r="r" b="b"/>
              <a:pathLst>
                <a:path w="2084" h="1608" extrusionOk="0">
                  <a:moveTo>
                    <a:pt x="1036" y="1"/>
                  </a:moveTo>
                  <a:cubicBezTo>
                    <a:pt x="0" y="1"/>
                    <a:pt x="0" y="1608"/>
                    <a:pt x="1036" y="1608"/>
                  </a:cubicBezTo>
                  <a:cubicBezTo>
                    <a:pt x="2084" y="1608"/>
                    <a:pt x="2072" y="1"/>
                    <a:pt x="1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10"/>
            <p:cNvSpPr/>
            <p:nvPr/>
          </p:nvSpPr>
          <p:spPr>
            <a:xfrm>
              <a:off x="8785048" y="-1563365"/>
              <a:ext cx="67533" cy="52083"/>
            </a:xfrm>
            <a:custGeom>
              <a:avLst/>
              <a:gdLst/>
              <a:ahLst/>
              <a:cxnLst/>
              <a:rect l="l" t="t" r="r" b="b"/>
              <a:pathLst>
                <a:path w="2085" h="1608" extrusionOk="0">
                  <a:moveTo>
                    <a:pt x="1048" y="0"/>
                  </a:moveTo>
                  <a:cubicBezTo>
                    <a:pt x="1" y="0"/>
                    <a:pt x="1" y="1607"/>
                    <a:pt x="1048" y="1607"/>
                  </a:cubicBezTo>
                  <a:cubicBezTo>
                    <a:pt x="2084" y="1607"/>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10"/>
            <p:cNvSpPr/>
            <p:nvPr/>
          </p:nvSpPr>
          <p:spPr>
            <a:xfrm>
              <a:off x="8764222" y="-1271053"/>
              <a:ext cx="67533" cy="52083"/>
            </a:xfrm>
            <a:custGeom>
              <a:avLst/>
              <a:gdLst/>
              <a:ahLst/>
              <a:cxnLst/>
              <a:rect l="l" t="t" r="r" b="b"/>
              <a:pathLst>
                <a:path w="2085" h="1608" extrusionOk="0">
                  <a:moveTo>
                    <a:pt x="1048" y="0"/>
                  </a:moveTo>
                  <a:cubicBezTo>
                    <a:pt x="1" y="0"/>
                    <a:pt x="1" y="1607"/>
                    <a:pt x="1048" y="1607"/>
                  </a:cubicBezTo>
                  <a:cubicBezTo>
                    <a:pt x="2084" y="1607"/>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10"/>
            <p:cNvSpPr/>
            <p:nvPr/>
          </p:nvSpPr>
          <p:spPr>
            <a:xfrm>
              <a:off x="9066964" y="-1552579"/>
              <a:ext cx="67501" cy="52083"/>
            </a:xfrm>
            <a:custGeom>
              <a:avLst/>
              <a:gdLst/>
              <a:ahLst/>
              <a:cxnLst/>
              <a:rect l="l" t="t" r="r" b="b"/>
              <a:pathLst>
                <a:path w="2084" h="1608" extrusionOk="0">
                  <a:moveTo>
                    <a:pt x="1036" y="0"/>
                  </a:moveTo>
                  <a:cubicBezTo>
                    <a:pt x="0" y="0"/>
                    <a:pt x="0" y="1608"/>
                    <a:pt x="1036" y="1608"/>
                  </a:cubicBezTo>
                  <a:cubicBezTo>
                    <a:pt x="2084" y="1608"/>
                    <a:pt x="2084" y="0"/>
                    <a:pt x="1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0"/>
            <p:cNvSpPr/>
            <p:nvPr/>
          </p:nvSpPr>
          <p:spPr>
            <a:xfrm>
              <a:off x="9066964" y="-1124913"/>
              <a:ext cx="67501" cy="52083"/>
            </a:xfrm>
            <a:custGeom>
              <a:avLst/>
              <a:gdLst/>
              <a:ahLst/>
              <a:cxnLst/>
              <a:rect l="l" t="t" r="r" b="b"/>
              <a:pathLst>
                <a:path w="2084" h="1608" extrusionOk="0">
                  <a:moveTo>
                    <a:pt x="1036" y="0"/>
                  </a:moveTo>
                  <a:cubicBezTo>
                    <a:pt x="0" y="0"/>
                    <a:pt x="0" y="1608"/>
                    <a:pt x="1036" y="1608"/>
                  </a:cubicBezTo>
                  <a:cubicBezTo>
                    <a:pt x="2084" y="1608"/>
                    <a:pt x="2084" y="0"/>
                    <a:pt x="1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7" name="Google Shape;1147;p10"/>
          <p:cNvSpPr/>
          <p:nvPr/>
        </p:nvSpPr>
        <p:spPr>
          <a:xfrm flipH="1">
            <a:off x="361738" y="4628836"/>
            <a:ext cx="311292" cy="308925"/>
          </a:xfrm>
          <a:custGeom>
            <a:avLst/>
            <a:gdLst/>
            <a:ahLst/>
            <a:cxnLst/>
            <a:rect l="l" t="t" r="r" b="b"/>
            <a:pathLst>
              <a:path w="4645" h="4609" extrusionOk="0">
                <a:moveTo>
                  <a:pt x="2323" y="1"/>
                </a:moveTo>
                <a:cubicBezTo>
                  <a:pt x="1037" y="1"/>
                  <a:pt x="1" y="1025"/>
                  <a:pt x="1" y="2299"/>
                </a:cubicBezTo>
                <a:cubicBezTo>
                  <a:pt x="1" y="3584"/>
                  <a:pt x="1037" y="4608"/>
                  <a:pt x="2323" y="4608"/>
                </a:cubicBezTo>
                <a:cubicBezTo>
                  <a:pt x="3608" y="4608"/>
                  <a:pt x="4644" y="3584"/>
                  <a:pt x="4644" y="2299"/>
                </a:cubicBezTo>
                <a:cubicBezTo>
                  <a:pt x="4644" y="1025"/>
                  <a:pt x="3608" y="1"/>
                  <a:pt x="232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48" name="Google Shape;1148;p10"/>
          <p:cNvGrpSpPr/>
          <p:nvPr/>
        </p:nvGrpSpPr>
        <p:grpSpPr>
          <a:xfrm flipH="1">
            <a:off x="7940281" y="8614"/>
            <a:ext cx="1936491" cy="758573"/>
            <a:chOff x="1823567" y="6460"/>
            <a:chExt cx="1452368" cy="568930"/>
          </a:xfrm>
        </p:grpSpPr>
        <p:sp>
          <p:nvSpPr>
            <p:cNvPr id="1149" name="Google Shape;1149;p10"/>
            <p:cNvSpPr/>
            <p:nvPr/>
          </p:nvSpPr>
          <p:spPr>
            <a:xfrm>
              <a:off x="1823567" y="6460"/>
              <a:ext cx="1452368" cy="568930"/>
            </a:xfrm>
            <a:custGeom>
              <a:avLst/>
              <a:gdLst/>
              <a:ahLst/>
              <a:cxnLst/>
              <a:rect l="l" t="t" r="r" b="b"/>
              <a:pathLst>
                <a:path w="44840" h="17565" extrusionOk="0">
                  <a:moveTo>
                    <a:pt x="1" y="0"/>
                  </a:moveTo>
                  <a:cubicBezTo>
                    <a:pt x="2549" y="10299"/>
                    <a:pt x="13776" y="17407"/>
                    <a:pt x="24171" y="17562"/>
                  </a:cubicBezTo>
                  <a:cubicBezTo>
                    <a:pt x="24295" y="17564"/>
                    <a:pt x="24419" y="17565"/>
                    <a:pt x="24544" y="17565"/>
                  </a:cubicBezTo>
                  <a:cubicBezTo>
                    <a:pt x="30407" y="17565"/>
                    <a:pt x="36753" y="15369"/>
                    <a:pt x="40577" y="10775"/>
                  </a:cubicBezTo>
                  <a:cubicBezTo>
                    <a:pt x="43137" y="7703"/>
                    <a:pt x="44328" y="3905"/>
                    <a:pt x="448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0"/>
            <p:cNvSpPr/>
            <p:nvPr/>
          </p:nvSpPr>
          <p:spPr>
            <a:xfrm>
              <a:off x="2012526" y="173503"/>
              <a:ext cx="67533" cy="52116"/>
            </a:xfrm>
            <a:custGeom>
              <a:avLst/>
              <a:gdLst/>
              <a:ahLst/>
              <a:cxnLst/>
              <a:rect l="l" t="t" r="r" b="b"/>
              <a:pathLst>
                <a:path w="2085" h="1609" extrusionOk="0">
                  <a:moveTo>
                    <a:pt x="1037" y="1"/>
                  </a:moveTo>
                  <a:cubicBezTo>
                    <a:pt x="1" y="1"/>
                    <a:pt x="1" y="1608"/>
                    <a:pt x="1037" y="1608"/>
                  </a:cubicBezTo>
                  <a:cubicBezTo>
                    <a:pt x="2085" y="1608"/>
                    <a:pt x="2073"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10"/>
            <p:cNvSpPr/>
            <p:nvPr/>
          </p:nvSpPr>
          <p:spPr>
            <a:xfrm>
              <a:off x="2283656" y="131851"/>
              <a:ext cx="67501" cy="52116"/>
            </a:xfrm>
            <a:custGeom>
              <a:avLst/>
              <a:gdLst/>
              <a:ahLst/>
              <a:cxnLst/>
              <a:rect l="l" t="t" r="r" b="b"/>
              <a:pathLst>
                <a:path w="2084" h="1609"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0"/>
            <p:cNvSpPr/>
            <p:nvPr/>
          </p:nvSpPr>
          <p:spPr>
            <a:xfrm>
              <a:off x="2304482" y="350899"/>
              <a:ext cx="67501" cy="52083"/>
            </a:xfrm>
            <a:custGeom>
              <a:avLst/>
              <a:gdLst/>
              <a:ahLst/>
              <a:cxnLst/>
              <a:rect l="l" t="t" r="r" b="b"/>
              <a:pathLst>
                <a:path w="2084" h="1608"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0"/>
            <p:cNvSpPr/>
            <p:nvPr/>
          </p:nvSpPr>
          <p:spPr>
            <a:xfrm>
              <a:off x="2513101" y="173503"/>
              <a:ext cx="67501" cy="52116"/>
            </a:xfrm>
            <a:custGeom>
              <a:avLst/>
              <a:gdLst/>
              <a:ahLst/>
              <a:cxnLst/>
              <a:rect l="l" t="t" r="r" b="b"/>
              <a:pathLst>
                <a:path w="2084" h="1609"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10"/>
            <p:cNvSpPr/>
            <p:nvPr/>
          </p:nvSpPr>
          <p:spPr>
            <a:xfrm>
              <a:off x="2638415" y="402948"/>
              <a:ext cx="67533" cy="52116"/>
            </a:xfrm>
            <a:custGeom>
              <a:avLst/>
              <a:gdLst/>
              <a:ahLst/>
              <a:cxnLst/>
              <a:rect l="l" t="t" r="r" b="b"/>
              <a:pathLst>
                <a:path w="2085" h="1609" extrusionOk="0">
                  <a:moveTo>
                    <a:pt x="1037" y="1"/>
                  </a:moveTo>
                  <a:cubicBezTo>
                    <a:pt x="1" y="1"/>
                    <a:pt x="1" y="1608"/>
                    <a:pt x="1037" y="1608"/>
                  </a:cubicBezTo>
                  <a:cubicBezTo>
                    <a:pt x="2084" y="1608"/>
                    <a:pt x="2084"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10"/>
            <p:cNvSpPr/>
            <p:nvPr/>
          </p:nvSpPr>
          <p:spPr>
            <a:xfrm>
              <a:off x="2878290" y="142280"/>
              <a:ext cx="67533" cy="52083"/>
            </a:xfrm>
            <a:custGeom>
              <a:avLst/>
              <a:gdLst/>
              <a:ahLst/>
              <a:cxnLst/>
              <a:rect l="l" t="t" r="r" b="b"/>
              <a:pathLst>
                <a:path w="2085" h="1608" extrusionOk="0">
                  <a:moveTo>
                    <a:pt x="1048" y="0"/>
                  </a:moveTo>
                  <a:cubicBezTo>
                    <a:pt x="1" y="0"/>
                    <a:pt x="1" y="1608"/>
                    <a:pt x="1048" y="1608"/>
                  </a:cubicBezTo>
                  <a:cubicBezTo>
                    <a:pt x="2084" y="1608"/>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49253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156"/>
        <p:cNvGrpSpPr/>
        <p:nvPr/>
      </p:nvGrpSpPr>
      <p:grpSpPr>
        <a:xfrm>
          <a:off x="0" y="0"/>
          <a:ext cx="0" cy="0"/>
          <a:chOff x="0" y="0"/>
          <a:chExt cx="0" cy="0"/>
        </a:xfrm>
      </p:grpSpPr>
      <p:sp>
        <p:nvSpPr>
          <p:cNvPr id="1157" name="Google Shape;1157;p11"/>
          <p:cNvSpPr txBox="1">
            <a:spLocks noGrp="1"/>
          </p:cNvSpPr>
          <p:nvPr>
            <p:ph type="title" hasCustomPrompt="1"/>
          </p:nvPr>
        </p:nvSpPr>
        <p:spPr>
          <a:xfrm>
            <a:off x="1955333" y="1687200"/>
            <a:ext cx="8281200" cy="1749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58" name="Google Shape;1158;p11"/>
          <p:cNvSpPr txBox="1">
            <a:spLocks noGrp="1"/>
          </p:cNvSpPr>
          <p:nvPr>
            <p:ph type="body" idx="1"/>
          </p:nvPr>
        </p:nvSpPr>
        <p:spPr>
          <a:xfrm>
            <a:off x="2461400" y="3436400"/>
            <a:ext cx="72692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1159" name="Google Shape;1159;p11"/>
          <p:cNvSpPr/>
          <p:nvPr/>
        </p:nvSpPr>
        <p:spPr>
          <a:xfrm>
            <a:off x="-1727300" y="2242868"/>
            <a:ext cx="3881123" cy="3608889"/>
          </a:xfrm>
          <a:custGeom>
            <a:avLst/>
            <a:gdLst/>
            <a:ahLst/>
            <a:cxnLst/>
            <a:rect l="l" t="t" r="r" b="b"/>
            <a:pathLst>
              <a:path w="89931" h="83623" extrusionOk="0">
                <a:moveTo>
                  <a:pt x="24924" y="0"/>
                </a:moveTo>
                <a:cubicBezTo>
                  <a:pt x="21943" y="0"/>
                  <a:pt x="18745" y="2788"/>
                  <a:pt x="14945" y="9903"/>
                </a:cubicBezTo>
                <a:cubicBezTo>
                  <a:pt x="0" y="37887"/>
                  <a:pt x="9968" y="83623"/>
                  <a:pt x="48027" y="83623"/>
                </a:cubicBezTo>
                <a:cubicBezTo>
                  <a:pt x="52749" y="83623"/>
                  <a:pt x="57905" y="82918"/>
                  <a:pt x="63499" y="81388"/>
                </a:cubicBezTo>
                <a:cubicBezTo>
                  <a:pt x="86847" y="75007"/>
                  <a:pt x="89931" y="41050"/>
                  <a:pt x="63356" y="36300"/>
                </a:cubicBezTo>
                <a:cubicBezTo>
                  <a:pt x="42783" y="32633"/>
                  <a:pt x="35121" y="0"/>
                  <a:pt x="2492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0" name="Google Shape;1160;p11"/>
          <p:cNvSpPr/>
          <p:nvPr/>
        </p:nvSpPr>
        <p:spPr>
          <a:xfrm>
            <a:off x="7312971" y="-1473733"/>
            <a:ext cx="6542163" cy="3926567"/>
          </a:xfrm>
          <a:custGeom>
            <a:avLst/>
            <a:gdLst/>
            <a:ahLst/>
            <a:cxnLst/>
            <a:rect l="l" t="t" r="r" b="b"/>
            <a:pathLst>
              <a:path w="151591" h="90984" extrusionOk="0">
                <a:moveTo>
                  <a:pt x="151591" y="1"/>
                </a:moveTo>
                <a:lnTo>
                  <a:pt x="1834" y="501"/>
                </a:lnTo>
                <a:cubicBezTo>
                  <a:pt x="1834" y="501"/>
                  <a:pt x="1" y="12621"/>
                  <a:pt x="23670" y="29409"/>
                </a:cubicBezTo>
                <a:cubicBezTo>
                  <a:pt x="51924" y="49447"/>
                  <a:pt x="90440" y="42816"/>
                  <a:pt x="103514" y="66985"/>
                </a:cubicBezTo>
                <a:cubicBezTo>
                  <a:pt x="114371" y="87061"/>
                  <a:pt x="129359" y="90984"/>
                  <a:pt x="139417" y="90984"/>
                </a:cubicBezTo>
                <a:cubicBezTo>
                  <a:pt x="145870" y="90984"/>
                  <a:pt x="150293" y="89369"/>
                  <a:pt x="150293" y="89369"/>
                </a:cubicBezTo>
                <a:lnTo>
                  <a:pt x="15159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1" name="Google Shape;1161;p11"/>
          <p:cNvSpPr/>
          <p:nvPr/>
        </p:nvSpPr>
        <p:spPr>
          <a:xfrm>
            <a:off x="5994009" y="5579137"/>
            <a:ext cx="7302625" cy="2434424"/>
          </a:xfrm>
          <a:custGeom>
            <a:avLst/>
            <a:gdLst/>
            <a:ahLst/>
            <a:cxnLst/>
            <a:rect l="l" t="t" r="r" b="b"/>
            <a:pathLst>
              <a:path w="169212" h="56409" extrusionOk="0">
                <a:moveTo>
                  <a:pt x="73266" y="0"/>
                </a:moveTo>
                <a:cubicBezTo>
                  <a:pt x="67644" y="0"/>
                  <a:pt x="62643" y="1494"/>
                  <a:pt x="58734" y="5259"/>
                </a:cubicBezTo>
                <a:cubicBezTo>
                  <a:pt x="40279" y="23035"/>
                  <a:pt x="0" y="18344"/>
                  <a:pt x="4096" y="40061"/>
                </a:cubicBezTo>
                <a:lnTo>
                  <a:pt x="169212" y="56408"/>
                </a:lnTo>
                <a:cubicBezTo>
                  <a:pt x="169212" y="56408"/>
                  <a:pt x="155413" y="23452"/>
                  <a:pt x="137696" y="21904"/>
                </a:cubicBezTo>
                <a:cubicBezTo>
                  <a:pt x="123723" y="20675"/>
                  <a:pt x="94188" y="0"/>
                  <a:pt x="7326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2" name="Google Shape;1162;p11"/>
          <p:cNvSpPr/>
          <p:nvPr/>
        </p:nvSpPr>
        <p:spPr>
          <a:xfrm>
            <a:off x="-1303295" y="-1062675"/>
            <a:ext cx="4655913" cy="1892852"/>
          </a:xfrm>
          <a:custGeom>
            <a:avLst/>
            <a:gdLst/>
            <a:ahLst/>
            <a:cxnLst/>
            <a:rect l="l" t="t" r="r" b="b"/>
            <a:pathLst>
              <a:path w="107884" h="43860" extrusionOk="0">
                <a:moveTo>
                  <a:pt x="107883" y="1"/>
                </a:moveTo>
                <a:lnTo>
                  <a:pt x="1" y="1965"/>
                </a:lnTo>
                <a:cubicBezTo>
                  <a:pt x="1" y="1965"/>
                  <a:pt x="15407" y="34124"/>
                  <a:pt x="50864" y="42863"/>
                </a:cubicBezTo>
                <a:cubicBezTo>
                  <a:pt x="53632" y="43545"/>
                  <a:pt x="56316" y="43860"/>
                  <a:pt x="58911" y="43860"/>
                </a:cubicBezTo>
                <a:cubicBezTo>
                  <a:pt x="89556" y="43860"/>
                  <a:pt x="107883" y="1"/>
                  <a:pt x="1078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68681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theme" Target="../theme/theme2.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3.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4.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6.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8.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2pPr>
            <a:lvl3pPr lvl="2"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3pPr>
            <a:lvl4pPr lvl="3"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4pPr>
            <a:lvl5pPr lvl="4"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5pPr>
            <a:lvl6pPr lvl="5"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6pPr>
            <a:lvl7pPr lvl="6"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7pPr>
            <a:lvl8pPr lvl="7"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8pPr>
            <a:lvl9pPr lvl="8"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1pPr>
            <a:lvl2pPr marL="914400" lvl="1"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2pPr>
            <a:lvl3pPr marL="1371600" lvl="2"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3pPr>
            <a:lvl4pPr marL="1828800" lvl="3"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4pPr>
            <a:lvl5pPr marL="2286000" lvl="4"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5pPr>
            <a:lvl6pPr marL="2743200" lvl="5"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6pPr>
            <a:lvl7pPr marL="3200400" lvl="6"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7pPr>
            <a:lvl8pPr marL="3657600" lvl="7"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8pPr>
            <a:lvl9pPr marL="4114800" lvl="8"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9pPr>
          </a:lstStyle>
          <a:p>
            <a:endParaRPr/>
          </a:p>
        </p:txBody>
      </p:sp>
    </p:spTree>
    <p:extLst>
      <p:ext uri="{BB962C8B-B14F-4D97-AF65-F5344CB8AC3E}">
        <p14:creationId xmlns:p14="http://schemas.microsoft.com/office/powerpoint/2010/main" val="114063308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2025/4/12</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4143198"/>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32"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eggae One"/>
              <a:buNone/>
              <a:defRPr sz="3500">
                <a:solidFill>
                  <a:schemeClr val="dk1"/>
                </a:solidFill>
                <a:latin typeface="Reggae One"/>
                <a:ea typeface="Reggae One"/>
                <a:cs typeface="Reggae One"/>
                <a:sym typeface="Reggae One"/>
              </a:defRPr>
            </a:lvl1pPr>
            <a:lvl2pPr lvl="1"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2pPr>
            <a:lvl3pPr lvl="2"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3pPr>
            <a:lvl4pPr lvl="3"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4pPr>
            <a:lvl5pPr lvl="4"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5pPr>
            <a:lvl6pPr lvl="5"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6pPr>
            <a:lvl7pPr lvl="6"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7pPr>
            <a:lvl8pPr lvl="7"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8pPr>
            <a:lvl9pPr lvl="8"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00000"/>
              </a:lnSpc>
              <a:spcBef>
                <a:spcPts val="1600"/>
              </a:spcBef>
              <a:spcAft>
                <a:spcPts val="160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3633845843"/>
      </p:ext>
    </p:extLst>
  </p:cSld>
  <p:clrMap bg1="lt1" tx1="dk1" bg2="dk2" tx2="lt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67" y="593367"/>
            <a:ext cx="10285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500"/>
              <a:buFont typeface="Prata"/>
              <a:buNone/>
              <a:defRPr sz="3500" b="1">
                <a:solidFill>
                  <a:schemeClr val="dk2"/>
                </a:solidFill>
                <a:latin typeface="Prata"/>
                <a:ea typeface="Prata"/>
                <a:cs typeface="Prata"/>
                <a:sym typeface="Prata"/>
              </a:defRPr>
            </a:lvl1pPr>
            <a:lvl2pPr lvl="1" rtl="0">
              <a:spcBef>
                <a:spcPts val="0"/>
              </a:spcBef>
              <a:spcAft>
                <a:spcPts val="0"/>
              </a:spcAft>
              <a:buClr>
                <a:schemeClr val="dk2"/>
              </a:buClr>
              <a:buSzPts val="3500"/>
              <a:buFont typeface="Prata"/>
              <a:buNone/>
              <a:defRPr sz="3500" b="1">
                <a:solidFill>
                  <a:schemeClr val="dk2"/>
                </a:solidFill>
                <a:latin typeface="Prata"/>
                <a:ea typeface="Prata"/>
                <a:cs typeface="Prata"/>
                <a:sym typeface="Prata"/>
              </a:defRPr>
            </a:lvl2pPr>
            <a:lvl3pPr lvl="2" rtl="0">
              <a:spcBef>
                <a:spcPts val="0"/>
              </a:spcBef>
              <a:spcAft>
                <a:spcPts val="0"/>
              </a:spcAft>
              <a:buClr>
                <a:schemeClr val="dk2"/>
              </a:buClr>
              <a:buSzPts val="3500"/>
              <a:buFont typeface="Prata"/>
              <a:buNone/>
              <a:defRPr sz="3500" b="1">
                <a:solidFill>
                  <a:schemeClr val="dk2"/>
                </a:solidFill>
                <a:latin typeface="Prata"/>
                <a:ea typeface="Prata"/>
                <a:cs typeface="Prata"/>
                <a:sym typeface="Prata"/>
              </a:defRPr>
            </a:lvl3pPr>
            <a:lvl4pPr lvl="3" rtl="0">
              <a:spcBef>
                <a:spcPts val="0"/>
              </a:spcBef>
              <a:spcAft>
                <a:spcPts val="0"/>
              </a:spcAft>
              <a:buClr>
                <a:schemeClr val="dk2"/>
              </a:buClr>
              <a:buSzPts val="3500"/>
              <a:buFont typeface="Prata"/>
              <a:buNone/>
              <a:defRPr sz="3500" b="1">
                <a:solidFill>
                  <a:schemeClr val="dk2"/>
                </a:solidFill>
                <a:latin typeface="Prata"/>
                <a:ea typeface="Prata"/>
                <a:cs typeface="Prata"/>
                <a:sym typeface="Prata"/>
              </a:defRPr>
            </a:lvl4pPr>
            <a:lvl5pPr lvl="4" rtl="0">
              <a:spcBef>
                <a:spcPts val="0"/>
              </a:spcBef>
              <a:spcAft>
                <a:spcPts val="0"/>
              </a:spcAft>
              <a:buClr>
                <a:schemeClr val="dk2"/>
              </a:buClr>
              <a:buSzPts val="3500"/>
              <a:buFont typeface="Prata"/>
              <a:buNone/>
              <a:defRPr sz="3500" b="1">
                <a:solidFill>
                  <a:schemeClr val="dk2"/>
                </a:solidFill>
                <a:latin typeface="Prata"/>
                <a:ea typeface="Prata"/>
                <a:cs typeface="Prata"/>
                <a:sym typeface="Prata"/>
              </a:defRPr>
            </a:lvl5pPr>
            <a:lvl6pPr lvl="5" rtl="0">
              <a:spcBef>
                <a:spcPts val="0"/>
              </a:spcBef>
              <a:spcAft>
                <a:spcPts val="0"/>
              </a:spcAft>
              <a:buClr>
                <a:schemeClr val="dk2"/>
              </a:buClr>
              <a:buSzPts val="3500"/>
              <a:buFont typeface="Prata"/>
              <a:buNone/>
              <a:defRPr sz="3500" b="1">
                <a:solidFill>
                  <a:schemeClr val="dk2"/>
                </a:solidFill>
                <a:latin typeface="Prata"/>
                <a:ea typeface="Prata"/>
                <a:cs typeface="Prata"/>
                <a:sym typeface="Prata"/>
              </a:defRPr>
            </a:lvl6pPr>
            <a:lvl7pPr lvl="6" rtl="0">
              <a:spcBef>
                <a:spcPts val="0"/>
              </a:spcBef>
              <a:spcAft>
                <a:spcPts val="0"/>
              </a:spcAft>
              <a:buClr>
                <a:schemeClr val="dk2"/>
              </a:buClr>
              <a:buSzPts val="3500"/>
              <a:buFont typeface="Prata"/>
              <a:buNone/>
              <a:defRPr sz="3500" b="1">
                <a:solidFill>
                  <a:schemeClr val="dk2"/>
                </a:solidFill>
                <a:latin typeface="Prata"/>
                <a:ea typeface="Prata"/>
                <a:cs typeface="Prata"/>
                <a:sym typeface="Prata"/>
              </a:defRPr>
            </a:lvl7pPr>
            <a:lvl8pPr lvl="7" rtl="0">
              <a:spcBef>
                <a:spcPts val="0"/>
              </a:spcBef>
              <a:spcAft>
                <a:spcPts val="0"/>
              </a:spcAft>
              <a:buClr>
                <a:schemeClr val="dk2"/>
              </a:buClr>
              <a:buSzPts val="3500"/>
              <a:buFont typeface="Prata"/>
              <a:buNone/>
              <a:defRPr sz="3500" b="1">
                <a:solidFill>
                  <a:schemeClr val="dk2"/>
                </a:solidFill>
                <a:latin typeface="Prata"/>
                <a:ea typeface="Prata"/>
                <a:cs typeface="Prata"/>
                <a:sym typeface="Prata"/>
              </a:defRPr>
            </a:lvl8pPr>
            <a:lvl9pPr lvl="8" rtl="0">
              <a:spcBef>
                <a:spcPts val="0"/>
              </a:spcBef>
              <a:spcAft>
                <a:spcPts val="0"/>
              </a:spcAft>
              <a:buClr>
                <a:schemeClr val="dk2"/>
              </a:buClr>
              <a:buSzPts val="3500"/>
              <a:buFont typeface="Prata"/>
              <a:buNone/>
              <a:defRPr sz="3500" b="1">
                <a:solidFill>
                  <a:schemeClr val="dk2"/>
                </a:solidFill>
                <a:latin typeface="Prata"/>
                <a:ea typeface="Prata"/>
                <a:cs typeface="Prata"/>
                <a:sym typeface="Prata"/>
              </a:defRPr>
            </a:lvl9pPr>
          </a:lstStyle>
          <a:p>
            <a:endParaRPr/>
          </a:p>
        </p:txBody>
      </p:sp>
      <p:sp>
        <p:nvSpPr>
          <p:cNvPr id="7" name="Google Shape;7;p1"/>
          <p:cNvSpPr txBox="1">
            <a:spLocks noGrp="1"/>
          </p:cNvSpPr>
          <p:nvPr>
            <p:ph type="body" idx="1"/>
          </p:nvPr>
        </p:nvSpPr>
        <p:spPr>
          <a:xfrm>
            <a:off x="953467" y="1536633"/>
            <a:ext cx="10285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1pPr>
            <a:lvl2pPr marL="914400" lvl="1" indent="-317500">
              <a:lnSpc>
                <a:spcPct val="100000"/>
              </a:lnSpc>
              <a:spcBef>
                <a:spcPts val="1600"/>
              </a:spcBef>
              <a:spcAft>
                <a:spcPts val="0"/>
              </a:spcAft>
              <a:buClr>
                <a:schemeClr val="dk1"/>
              </a:buClr>
              <a:buSzPts val="1400"/>
              <a:buFont typeface="Cabin"/>
              <a:buChar char="○"/>
              <a:defRPr>
                <a:solidFill>
                  <a:schemeClr val="dk1"/>
                </a:solidFill>
                <a:latin typeface="Cabin"/>
                <a:ea typeface="Cabin"/>
                <a:cs typeface="Cabin"/>
                <a:sym typeface="Cabin"/>
              </a:defRPr>
            </a:lvl2pPr>
            <a:lvl3pPr marL="1371600" lvl="2" indent="-317500">
              <a:lnSpc>
                <a:spcPct val="100000"/>
              </a:lnSpc>
              <a:spcBef>
                <a:spcPts val="1600"/>
              </a:spcBef>
              <a:spcAft>
                <a:spcPts val="0"/>
              </a:spcAft>
              <a:buClr>
                <a:schemeClr val="dk1"/>
              </a:buClr>
              <a:buSzPts val="1400"/>
              <a:buFont typeface="Cabin"/>
              <a:buChar char="■"/>
              <a:defRPr>
                <a:solidFill>
                  <a:schemeClr val="dk1"/>
                </a:solidFill>
                <a:latin typeface="Cabin"/>
                <a:ea typeface="Cabin"/>
                <a:cs typeface="Cabin"/>
                <a:sym typeface="Cabin"/>
              </a:defRPr>
            </a:lvl3pPr>
            <a:lvl4pPr marL="1828800" lvl="3" indent="-317500">
              <a:lnSpc>
                <a:spcPct val="100000"/>
              </a:lnSpc>
              <a:spcBef>
                <a:spcPts val="1600"/>
              </a:spcBef>
              <a:spcAft>
                <a:spcPts val="0"/>
              </a:spcAft>
              <a:buClr>
                <a:schemeClr val="dk1"/>
              </a:buClr>
              <a:buSzPts val="1400"/>
              <a:buFont typeface="Cabin"/>
              <a:buChar char="●"/>
              <a:defRPr>
                <a:solidFill>
                  <a:schemeClr val="dk1"/>
                </a:solidFill>
                <a:latin typeface="Cabin"/>
                <a:ea typeface="Cabin"/>
                <a:cs typeface="Cabin"/>
                <a:sym typeface="Cabin"/>
              </a:defRPr>
            </a:lvl4pPr>
            <a:lvl5pPr marL="2286000" lvl="4" indent="-317500">
              <a:lnSpc>
                <a:spcPct val="100000"/>
              </a:lnSpc>
              <a:spcBef>
                <a:spcPts val="1600"/>
              </a:spcBef>
              <a:spcAft>
                <a:spcPts val="0"/>
              </a:spcAft>
              <a:buClr>
                <a:schemeClr val="dk1"/>
              </a:buClr>
              <a:buSzPts val="1400"/>
              <a:buFont typeface="Cabin"/>
              <a:buChar char="○"/>
              <a:defRPr>
                <a:solidFill>
                  <a:schemeClr val="dk1"/>
                </a:solidFill>
                <a:latin typeface="Cabin"/>
                <a:ea typeface="Cabin"/>
                <a:cs typeface="Cabin"/>
                <a:sym typeface="Cabin"/>
              </a:defRPr>
            </a:lvl5pPr>
            <a:lvl6pPr marL="2743200" lvl="5" indent="-317500">
              <a:lnSpc>
                <a:spcPct val="100000"/>
              </a:lnSpc>
              <a:spcBef>
                <a:spcPts val="1600"/>
              </a:spcBef>
              <a:spcAft>
                <a:spcPts val="0"/>
              </a:spcAft>
              <a:buClr>
                <a:schemeClr val="dk1"/>
              </a:buClr>
              <a:buSzPts val="1400"/>
              <a:buFont typeface="Cabin"/>
              <a:buChar char="■"/>
              <a:defRPr>
                <a:solidFill>
                  <a:schemeClr val="dk1"/>
                </a:solidFill>
                <a:latin typeface="Cabin"/>
                <a:ea typeface="Cabin"/>
                <a:cs typeface="Cabin"/>
                <a:sym typeface="Cabin"/>
              </a:defRPr>
            </a:lvl6pPr>
            <a:lvl7pPr marL="3200400" lvl="6" indent="-317500">
              <a:lnSpc>
                <a:spcPct val="100000"/>
              </a:lnSpc>
              <a:spcBef>
                <a:spcPts val="1600"/>
              </a:spcBef>
              <a:spcAft>
                <a:spcPts val="0"/>
              </a:spcAft>
              <a:buClr>
                <a:schemeClr val="dk1"/>
              </a:buClr>
              <a:buSzPts val="1400"/>
              <a:buFont typeface="Cabin"/>
              <a:buChar char="●"/>
              <a:defRPr>
                <a:solidFill>
                  <a:schemeClr val="dk1"/>
                </a:solidFill>
                <a:latin typeface="Cabin"/>
                <a:ea typeface="Cabin"/>
                <a:cs typeface="Cabin"/>
                <a:sym typeface="Cabin"/>
              </a:defRPr>
            </a:lvl7pPr>
            <a:lvl8pPr marL="3657600" lvl="7" indent="-317500">
              <a:lnSpc>
                <a:spcPct val="100000"/>
              </a:lnSpc>
              <a:spcBef>
                <a:spcPts val="1600"/>
              </a:spcBef>
              <a:spcAft>
                <a:spcPts val="0"/>
              </a:spcAft>
              <a:buClr>
                <a:schemeClr val="dk1"/>
              </a:buClr>
              <a:buSzPts val="1400"/>
              <a:buFont typeface="Cabin"/>
              <a:buChar char="○"/>
              <a:defRPr>
                <a:solidFill>
                  <a:schemeClr val="dk1"/>
                </a:solidFill>
                <a:latin typeface="Cabin"/>
                <a:ea typeface="Cabin"/>
                <a:cs typeface="Cabin"/>
                <a:sym typeface="Cabin"/>
              </a:defRPr>
            </a:lvl8pPr>
            <a:lvl9pPr marL="4114800" lvl="8" indent="-317500">
              <a:lnSpc>
                <a:spcPct val="100000"/>
              </a:lnSpc>
              <a:spcBef>
                <a:spcPts val="1600"/>
              </a:spcBef>
              <a:spcAft>
                <a:spcPts val="1600"/>
              </a:spcAft>
              <a:buClr>
                <a:schemeClr val="dk1"/>
              </a:buClr>
              <a:buSzPts val="1400"/>
              <a:buFont typeface="Cabin"/>
              <a:buChar char="■"/>
              <a:defRPr>
                <a:solidFill>
                  <a:schemeClr val="dk1"/>
                </a:solidFill>
                <a:latin typeface="Cabin"/>
                <a:ea typeface="Cabin"/>
                <a:cs typeface="Cabin"/>
                <a:sym typeface="Cabin"/>
              </a:defRPr>
            </a:lvl9pPr>
          </a:lstStyle>
          <a:p>
            <a:endParaRPr/>
          </a:p>
        </p:txBody>
      </p:sp>
    </p:spTree>
    <p:extLst>
      <p:ext uri="{BB962C8B-B14F-4D97-AF65-F5344CB8AC3E}">
        <p14:creationId xmlns:p14="http://schemas.microsoft.com/office/powerpoint/2010/main" val="765064414"/>
      </p:ext>
    </p:extLst>
  </p:cSld>
  <p:clrMap bg1="lt1" tx1="dk1" bg2="dk2" tx2="lt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9" r:id="rId11"/>
    <p:sldLayoutId id="214748392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175C0-2FEF-9A51-72AA-459D63AF80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EBB81142-90EA-D0C7-7E9B-12ACDEF14E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2C548935-6DC9-A587-3E4A-DFC1279B8D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55CE415-CE7A-4EDD-8D52-8D2AF43B75A2}" type="datetimeFigureOut">
              <a:rPr lang="en-SG" smtClean="0"/>
              <a:t>12/4/2025</a:t>
            </a:fld>
            <a:endParaRPr lang="en-SG"/>
          </a:p>
        </p:txBody>
      </p:sp>
      <p:sp>
        <p:nvSpPr>
          <p:cNvPr id="5" name="Footer Placeholder 4">
            <a:extLst>
              <a:ext uri="{FF2B5EF4-FFF2-40B4-BE49-F238E27FC236}">
                <a16:creationId xmlns:a16="http://schemas.microsoft.com/office/drawing/2014/main" id="{7F4A8E34-9BAE-00D2-662A-00AA66D0E9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SG"/>
          </a:p>
        </p:txBody>
      </p:sp>
      <p:sp>
        <p:nvSpPr>
          <p:cNvPr id="6" name="Slide Number Placeholder 5">
            <a:extLst>
              <a:ext uri="{FF2B5EF4-FFF2-40B4-BE49-F238E27FC236}">
                <a16:creationId xmlns:a16="http://schemas.microsoft.com/office/drawing/2014/main" id="{2DE6F2B3-EACB-AFE4-8B65-7398A4B788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1005137-7C52-45C4-989D-ADE4C0FFDDA2}" type="slidenum">
              <a:rPr lang="en-SG" smtClean="0"/>
              <a:t>‹#›</a:t>
            </a:fld>
            <a:endParaRPr lang="en-SG"/>
          </a:p>
        </p:txBody>
      </p:sp>
    </p:spTree>
    <p:extLst>
      <p:ext uri="{BB962C8B-B14F-4D97-AF65-F5344CB8AC3E}">
        <p14:creationId xmlns:p14="http://schemas.microsoft.com/office/powerpoint/2010/main" val="2487875912"/>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CEFD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1000" y="719333"/>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Baloo 2 ExtraBold"/>
              <a:buNone/>
              <a:defRPr sz="3200">
                <a:solidFill>
                  <a:schemeClr val="dk1"/>
                </a:solidFill>
                <a:latin typeface="Baloo 2 ExtraBold"/>
                <a:ea typeface="Baloo 2 ExtraBold"/>
                <a:cs typeface="Baloo 2 ExtraBold"/>
                <a:sym typeface="Baloo 2 ExtraBold"/>
              </a:defRPr>
            </a:lvl1pPr>
            <a:lvl2pPr lvl="1" rtl="0">
              <a:spcBef>
                <a:spcPts val="0"/>
              </a:spcBef>
              <a:spcAft>
                <a:spcPts val="0"/>
              </a:spcAft>
              <a:buClr>
                <a:schemeClr val="dk1"/>
              </a:buClr>
              <a:buSzPts val="3500"/>
              <a:buFont typeface="Baloo 2 ExtraBold"/>
              <a:buNone/>
              <a:defRPr sz="3500">
                <a:solidFill>
                  <a:schemeClr val="dk1"/>
                </a:solidFill>
                <a:latin typeface="Baloo 2 ExtraBold"/>
                <a:ea typeface="Baloo 2 ExtraBold"/>
                <a:cs typeface="Baloo 2 ExtraBold"/>
                <a:sym typeface="Baloo 2 ExtraBold"/>
              </a:defRPr>
            </a:lvl2pPr>
            <a:lvl3pPr lvl="2" rtl="0">
              <a:spcBef>
                <a:spcPts val="0"/>
              </a:spcBef>
              <a:spcAft>
                <a:spcPts val="0"/>
              </a:spcAft>
              <a:buClr>
                <a:schemeClr val="dk1"/>
              </a:buClr>
              <a:buSzPts val="3500"/>
              <a:buFont typeface="Baloo 2 ExtraBold"/>
              <a:buNone/>
              <a:defRPr sz="3500">
                <a:solidFill>
                  <a:schemeClr val="dk1"/>
                </a:solidFill>
                <a:latin typeface="Baloo 2 ExtraBold"/>
                <a:ea typeface="Baloo 2 ExtraBold"/>
                <a:cs typeface="Baloo 2 ExtraBold"/>
                <a:sym typeface="Baloo 2 ExtraBold"/>
              </a:defRPr>
            </a:lvl3pPr>
            <a:lvl4pPr lvl="3" rtl="0">
              <a:spcBef>
                <a:spcPts val="0"/>
              </a:spcBef>
              <a:spcAft>
                <a:spcPts val="0"/>
              </a:spcAft>
              <a:buClr>
                <a:schemeClr val="dk1"/>
              </a:buClr>
              <a:buSzPts val="3500"/>
              <a:buFont typeface="Baloo 2 ExtraBold"/>
              <a:buNone/>
              <a:defRPr sz="3500">
                <a:solidFill>
                  <a:schemeClr val="dk1"/>
                </a:solidFill>
                <a:latin typeface="Baloo 2 ExtraBold"/>
                <a:ea typeface="Baloo 2 ExtraBold"/>
                <a:cs typeface="Baloo 2 ExtraBold"/>
                <a:sym typeface="Baloo 2 ExtraBold"/>
              </a:defRPr>
            </a:lvl4pPr>
            <a:lvl5pPr lvl="4" rtl="0">
              <a:spcBef>
                <a:spcPts val="0"/>
              </a:spcBef>
              <a:spcAft>
                <a:spcPts val="0"/>
              </a:spcAft>
              <a:buClr>
                <a:schemeClr val="dk1"/>
              </a:buClr>
              <a:buSzPts val="3500"/>
              <a:buFont typeface="Baloo 2 ExtraBold"/>
              <a:buNone/>
              <a:defRPr sz="3500">
                <a:solidFill>
                  <a:schemeClr val="dk1"/>
                </a:solidFill>
                <a:latin typeface="Baloo 2 ExtraBold"/>
                <a:ea typeface="Baloo 2 ExtraBold"/>
                <a:cs typeface="Baloo 2 ExtraBold"/>
                <a:sym typeface="Baloo 2 ExtraBold"/>
              </a:defRPr>
            </a:lvl5pPr>
            <a:lvl6pPr lvl="5" rtl="0">
              <a:spcBef>
                <a:spcPts val="0"/>
              </a:spcBef>
              <a:spcAft>
                <a:spcPts val="0"/>
              </a:spcAft>
              <a:buClr>
                <a:schemeClr val="dk1"/>
              </a:buClr>
              <a:buSzPts val="3500"/>
              <a:buFont typeface="Baloo 2 ExtraBold"/>
              <a:buNone/>
              <a:defRPr sz="3500">
                <a:solidFill>
                  <a:schemeClr val="dk1"/>
                </a:solidFill>
                <a:latin typeface="Baloo 2 ExtraBold"/>
                <a:ea typeface="Baloo 2 ExtraBold"/>
                <a:cs typeface="Baloo 2 ExtraBold"/>
                <a:sym typeface="Baloo 2 ExtraBold"/>
              </a:defRPr>
            </a:lvl6pPr>
            <a:lvl7pPr lvl="6" rtl="0">
              <a:spcBef>
                <a:spcPts val="0"/>
              </a:spcBef>
              <a:spcAft>
                <a:spcPts val="0"/>
              </a:spcAft>
              <a:buClr>
                <a:schemeClr val="dk1"/>
              </a:buClr>
              <a:buSzPts val="3500"/>
              <a:buFont typeface="Baloo 2 ExtraBold"/>
              <a:buNone/>
              <a:defRPr sz="3500">
                <a:solidFill>
                  <a:schemeClr val="dk1"/>
                </a:solidFill>
                <a:latin typeface="Baloo 2 ExtraBold"/>
                <a:ea typeface="Baloo 2 ExtraBold"/>
                <a:cs typeface="Baloo 2 ExtraBold"/>
                <a:sym typeface="Baloo 2 ExtraBold"/>
              </a:defRPr>
            </a:lvl7pPr>
            <a:lvl8pPr lvl="7" rtl="0">
              <a:spcBef>
                <a:spcPts val="0"/>
              </a:spcBef>
              <a:spcAft>
                <a:spcPts val="0"/>
              </a:spcAft>
              <a:buClr>
                <a:schemeClr val="dk1"/>
              </a:buClr>
              <a:buSzPts val="3500"/>
              <a:buFont typeface="Baloo 2 ExtraBold"/>
              <a:buNone/>
              <a:defRPr sz="3500">
                <a:solidFill>
                  <a:schemeClr val="dk1"/>
                </a:solidFill>
                <a:latin typeface="Baloo 2 ExtraBold"/>
                <a:ea typeface="Baloo 2 ExtraBold"/>
                <a:cs typeface="Baloo 2 ExtraBold"/>
                <a:sym typeface="Baloo 2 ExtraBold"/>
              </a:defRPr>
            </a:lvl8pPr>
            <a:lvl9pPr lvl="8" rtl="0">
              <a:spcBef>
                <a:spcPts val="0"/>
              </a:spcBef>
              <a:spcAft>
                <a:spcPts val="0"/>
              </a:spcAft>
              <a:buClr>
                <a:schemeClr val="dk1"/>
              </a:buClr>
              <a:buSzPts val="3500"/>
              <a:buFont typeface="Baloo 2 ExtraBold"/>
              <a:buNone/>
              <a:defRPr sz="3500">
                <a:solidFill>
                  <a:schemeClr val="dk1"/>
                </a:solidFill>
                <a:latin typeface="Baloo 2 ExtraBold"/>
                <a:ea typeface="Baloo 2 ExtraBold"/>
                <a:cs typeface="Baloo 2 ExtraBold"/>
                <a:sym typeface="Baloo 2 ExtraBold"/>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extLst>
      <p:ext uri="{BB962C8B-B14F-4D97-AF65-F5344CB8AC3E}">
        <p14:creationId xmlns:p14="http://schemas.microsoft.com/office/powerpoint/2010/main" val="2078613783"/>
      </p:ext>
    </p:extLst>
  </p:cSld>
  <p:clrMap bg1="lt1" tx1="dk1" bg2="dk2" tx2="lt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441600"/>
            <a:ext cx="10272000" cy="7636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1pPr>
            <a:lvl2pPr lvl="1">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2pPr>
            <a:lvl3pPr lvl="2">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3pPr>
            <a:lvl4pPr lvl="3">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4pPr>
            <a:lvl5pPr lvl="4">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5pPr>
            <a:lvl6pPr lvl="5">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6pPr>
            <a:lvl7pPr lvl="6">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7pPr>
            <a:lvl8pPr lvl="7">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8pPr>
            <a:lvl9pPr lvl="8">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1pPr>
            <a:lvl2pPr marL="914400" lvl="1"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2pPr>
            <a:lvl3pPr marL="1371600" lvl="2"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3pPr>
            <a:lvl4pPr marL="1828800" lvl="3"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4pPr>
            <a:lvl5pPr marL="2286000" lvl="4"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5pPr>
            <a:lvl6pPr marL="2743200" lvl="5"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6pPr>
            <a:lvl7pPr marL="3200400" lvl="6"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7pPr>
            <a:lvl8pPr marL="3657600" lvl="7"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8pPr>
            <a:lvl9pPr marL="4114800" lvl="8"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9pPr>
          </a:lstStyle>
          <a:p>
            <a:endParaRPr/>
          </a:p>
        </p:txBody>
      </p:sp>
    </p:spTree>
    <p:extLst>
      <p:ext uri="{BB962C8B-B14F-4D97-AF65-F5344CB8AC3E}">
        <p14:creationId xmlns:p14="http://schemas.microsoft.com/office/powerpoint/2010/main" val="2731307031"/>
      </p:ext>
    </p:extLst>
  </p:cSld>
  <p:clrMap bg1="lt1" tx1="dk1" bg2="dk2" tx2="lt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6B096B-85B9-476A-B925-F8D00BE501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579F0C23-B3F2-4D56-A885-31E31C1D84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21E6FE1B-E6F5-4A22-A672-EE7F4F933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8A3767-BAF4-49DA-8235-3C84EEF81B07}" type="datetimeFigureOut">
              <a:rPr lang="fr-FR" smtClean="0"/>
              <a:t>12/04/2025</a:t>
            </a:fld>
            <a:endParaRPr lang="fr-FR"/>
          </a:p>
        </p:txBody>
      </p:sp>
      <p:sp>
        <p:nvSpPr>
          <p:cNvPr id="5" name="Footer Placeholder 4">
            <a:extLst>
              <a:ext uri="{FF2B5EF4-FFF2-40B4-BE49-F238E27FC236}">
                <a16:creationId xmlns:a16="http://schemas.microsoft.com/office/drawing/2014/main" id="{9FAE3788-8B10-4C19-9648-56DC7C3D68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8BF5BEFA-8148-438A-857B-56BDF8ECA8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D4903B-B3FD-4840-8165-E3F1F300F3CE}" type="slidenum">
              <a:rPr lang="fr-FR" smtClean="0"/>
              <a:t>‹#›</a:t>
            </a:fld>
            <a:endParaRPr lang="fr-FR"/>
          </a:p>
        </p:txBody>
      </p:sp>
    </p:spTree>
    <p:extLst>
      <p:ext uri="{BB962C8B-B14F-4D97-AF65-F5344CB8AC3E}">
        <p14:creationId xmlns:p14="http://schemas.microsoft.com/office/powerpoint/2010/main" val="3174670252"/>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56.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6.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55.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56.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3.xml"/><Relationship Id="rId7" Type="http://schemas.openxmlformats.org/officeDocument/2006/relationships/slideLayout" Target="../slideLayouts/slideLayout56.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image" Target="../media/image38.png"/><Relationship Id="rId4" Type="http://schemas.openxmlformats.org/officeDocument/2006/relationships/tags" Target="../tags/tag4.xml"/><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94.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1.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notesSlide" Target="../notesSlides/notesSlide17.xml"/><Relationship Id="rId16" Type="http://schemas.openxmlformats.org/officeDocument/2006/relationships/image" Target="../media/image11.png"/><Relationship Id="rId1" Type="http://schemas.openxmlformats.org/officeDocument/2006/relationships/slideLayout" Target="../slideLayouts/slideLayout56.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10.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 Id="rId14" Type="http://schemas.openxmlformats.org/officeDocument/2006/relationships/image" Target="../media/image52.sv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46.xml"/><Relationship Id="rId6" Type="http://schemas.openxmlformats.org/officeDocument/2006/relationships/image" Target="../media/image16.png"/><Relationship Id="rId5" Type="http://schemas.openxmlformats.org/officeDocument/2006/relationships/image" Target="../media/image54.sv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46.xml"/><Relationship Id="rId6" Type="http://schemas.openxmlformats.org/officeDocument/2006/relationships/image" Target="../media/image16.png"/><Relationship Id="rId5" Type="http://schemas.openxmlformats.org/officeDocument/2006/relationships/image" Target="../media/image54.sv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9.png"/><Relationship Id="rId7"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56.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0.sv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56.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6.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56.xml"/><Relationship Id="rId5" Type="http://schemas.openxmlformats.org/officeDocument/2006/relationships/image" Target="../media/image16.png"/><Relationship Id="rId4" Type="http://schemas.openxmlformats.org/officeDocument/2006/relationships/image" Target="../media/image54.svg"/></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56.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55.xml"/><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56.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0.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61.xml"/><Relationship Id="rId5" Type="http://schemas.openxmlformats.org/officeDocument/2006/relationships/image" Target="../media/image16.png"/><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08.xml"/><Relationship Id="rId7" Type="http://schemas.openxmlformats.org/officeDocument/2006/relationships/audio" Target="../media/audio1.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40.xml"/><Relationship Id="rId5" Type="http://schemas.openxmlformats.org/officeDocument/2006/relationships/image" Target="../media/image62.png"/><Relationship Id="rId4" Type="http://schemas.openxmlformats.org/officeDocument/2006/relationships/image" Target="../media/image61.jpeg"/></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8" Type="http://schemas.openxmlformats.org/officeDocument/2006/relationships/slide" Target="slide44.xml"/><Relationship Id="rId13" Type="http://schemas.openxmlformats.org/officeDocument/2006/relationships/slide" Target="slide49.xml"/><Relationship Id="rId3" Type="http://schemas.openxmlformats.org/officeDocument/2006/relationships/image" Target="../media/image63.png"/><Relationship Id="rId7" Type="http://schemas.openxmlformats.org/officeDocument/2006/relationships/slide" Target="slide43.xml"/><Relationship Id="rId12" Type="http://schemas.openxmlformats.org/officeDocument/2006/relationships/slide" Target="slide48.xml"/><Relationship Id="rId2" Type="http://schemas.openxmlformats.org/officeDocument/2006/relationships/image" Target="../media/image61.jpeg"/><Relationship Id="rId16" Type="http://schemas.openxmlformats.org/officeDocument/2006/relationships/slide" Target="slide51.xml"/><Relationship Id="rId1" Type="http://schemas.openxmlformats.org/officeDocument/2006/relationships/slideLayout" Target="../slideLayouts/slideLayout103.xml"/><Relationship Id="rId6" Type="http://schemas.openxmlformats.org/officeDocument/2006/relationships/slide" Target="slide42.xml"/><Relationship Id="rId11" Type="http://schemas.openxmlformats.org/officeDocument/2006/relationships/slide" Target="slide47.xml"/><Relationship Id="rId5" Type="http://schemas.openxmlformats.org/officeDocument/2006/relationships/audio" Target="../media/audio2.wav"/><Relationship Id="rId15" Type="http://schemas.openxmlformats.org/officeDocument/2006/relationships/slide" Target="slide52.xml"/><Relationship Id="rId10" Type="http://schemas.openxmlformats.org/officeDocument/2006/relationships/slide" Target="slide46.xml"/><Relationship Id="rId4" Type="http://schemas.openxmlformats.org/officeDocument/2006/relationships/slide" Target="slide41.xml"/><Relationship Id="rId9" Type="http://schemas.openxmlformats.org/officeDocument/2006/relationships/slide" Target="slide45.xml"/><Relationship Id="rId14" Type="http://schemas.openxmlformats.org/officeDocument/2006/relationships/slide" Target="slide50.xml"/></Relationships>
</file>

<file path=ppt/slides/_rels/slide41.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png"/><Relationship Id="rId3" Type="http://schemas.microsoft.com/office/2007/relationships/media" Target="../media/media3.mp4"/><Relationship Id="rId7" Type="http://schemas.openxmlformats.org/officeDocument/2006/relationships/audio" Target="../media/audio4.wav"/><Relationship Id="rId12" Type="http://schemas.openxmlformats.org/officeDocument/2006/relationships/audio" Target="../media/audio5.wav"/><Relationship Id="rId2" Type="http://schemas.openxmlformats.org/officeDocument/2006/relationships/audio" Target="../media/media2.mp3"/><Relationship Id="rId16" Type="http://schemas.openxmlformats.org/officeDocument/2006/relationships/image" Target="../media/image69.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slide" Target="slide40.xml"/><Relationship Id="rId5" Type="http://schemas.openxmlformats.org/officeDocument/2006/relationships/slideLayout" Target="../slideLayouts/slideLayout113.xml"/><Relationship Id="rId15" Type="http://schemas.openxmlformats.org/officeDocument/2006/relationships/image" Target="../media/image68.png"/><Relationship Id="rId10" Type="http://schemas.openxmlformats.org/officeDocument/2006/relationships/image" Target="../media/image66.png"/><Relationship Id="rId4" Type="http://schemas.openxmlformats.org/officeDocument/2006/relationships/video" Target="../media/media3.mp4"/><Relationship Id="rId9" Type="http://schemas.openxmlformats.org/officeDocument/2006/relationships/image" Target="../media/image65.png"/><Relationship Id="rId14" Type="http://schemas.openxmlformats.org/officeDocument/2006/relationships/image" Target="../media/image62.png"/></Relationships>
</file>

<file path=ppt/slides/_rels/slide4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png"/><Relationship Id="rId3" Type="http://schemas.microsoft.com/office/2007/relationships/media" Target="../media/media3.mp4"/><Relationship Id="rId7" Type="http://schemas.openxmlformats.org/officeDocument/2006/relationships/audio" Target="../media/audio4.wav"/><Relationship Id="rId12" Type="http://schemas.openxmlformats.org/officeDocument/2006/relationships/audio" Target="../media/audio5.wav"/><Relationship Id="rId2" Type="http://schemas.openxmlformats.org/officeDocument/2006/relationships/audio" Target="../media/media2.mp3"/><Relationship Id="rId16" Type="http://schemas.openxmlformats.org/officeDocument/2006/relationships/image" Target="../media/image69.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slide" Target="slide40.xml"/><Relationship Id="rId5" Type="http://schemas.openxmlformats.org/officeDocument/2006/relationships/slideLayout" Target="../slideLayouts/slideLayout113.xml"/><Relationship Id="rId15" Type="http://schemas.openxmlformats.org/officeDocument/2006/relationships/image" Target="../media/image68.png"/><Relationship Id="rId10" Type="http://schemas.openxmlformats.org/officeDocument/2006/relationships/image" Target="../media/image66.png"/><Relationship Id="rId4" Type="http://schemas.openxmlformats.org/officeDocument/2006/relationships/video" Target="../media/media3.mp4"/><Relationship Id="rId9" Type="http://schemas.openxmlformats.org/officeDocument/2006/relationships/image" Target="../media/image65.png"/><Relationship Id="rId14" Type="http://schemas.openxmlformats.org/officeDocument/2006/relationships/image" Target="../media/image62.png"/></Relationships>
</file>

<file path=ppt/slides/_rels/slide43.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png"/><Relationship Id="rId3" Type="http://schemas.microsoft.com/office/2007/relationships/media" Target="../media/media3.mp4"/><Relationship Id="rId7" Type="http://schemas.openxmlformats.org/officeDocument/2006/relationships/audio" Target="../media/audio4.wav"/><Relationship Id="rId12" Type="http://schemas.openxmlformats.org/officeDocument/2006/relationships/audio" Target="../media/audio5.wav"/><Relationship Id="rId2" Type="http://schemas.openxmlformats.org/officeDocument/2006/relationships/audio" Target="../media/media2.mp3"/><Relationship Id="rId16" Type="http://schemas.openxmlformats.org/officeDocument/2006/relationships/image" Target="../media/image69.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slide" Target="slide40.xml"/><Relationship Id="rId5" Type="http://schemas.openxmlformats.org/officeDocument/2006/relationships/slideLayout" Target="../slideLayouts/slideLayout113.xml"/><Relationship Id="rId15" Type="http://schemas.openxmlformats.org/officeDocument/2006/relationships/image" Target="../media/image68.png"/><Relationship Id="rId10" Type="http://schemas.openxmlformats.org/officeDocument/2006/relationships/image" Target="../media/image66.png"/><Relationship Id="rId4" Type="http://schemas.openxmlformats.org/officeDocument/2006/relationships/video" Target="../media/media3.mp4"/><Relationship Id="rId9" Type="http://schemas.openxmlformats.org/officeDocument/2006/relationships/image" Target="../media/image65.png"/><Relationship Id="rId14" Type="http://schemas.openxmlformats.org/officeDocument/2006/relationships/image" Target="../media/image62.png"/></Relationships>
</file>

<file path=ppt/slides/_rels/slide44.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png"/><Relationship Id="rId3" Type="http://schemas.microsoft.com/office/2007/relationships/media" Target="../media/media3.mp4"/><Relationship Id="rId7" Type="http://schemas.openxmlformats.org/officeDocument/2006/relationships/audio" Target="../media/audio4.wav"/><Relationship Id="rId12" Type="http://schemas.openxmlformats.org/officeDocument/2006/relationships/audio" Target="../media/audio5.wav"/><Relationship Id="rId2" Type="http://schemas.openxmlformats.org/officeDocument/2006/relationships/audio" Target="../media/media2.mp3"/><Relationship Id="rId16" Type="http://schemas.openxmlformats.org/officeDocument/2006/relationships/image" Target="../media/image69.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slide" Target="slide40.xml"/><Relationship Id="rId5" Type="http://schemas.openxmlformats.org/officeDocument/2006/relationships/slideLayout" Target="../slideLayouts/slideLayout113.xml"/><Relationship Id="rId15" Type="http://schemas.openxmlformats.org/officeDocument/2006/relationships/image" Target="../media/image68.png"/><Relationship Id="rId10" Type="http://schemas.openxmlformats.org/officeDocument/2006/relationships/image" Target="../media/image66.png"/><Relationship Id="rId4" Type="http://schemas.openxmlformats.org/officeDocument/2006/relationships/video" Target="../media/media3.mp4"/><Relationship Id="rId9" Type="http://schemas.openxmlformats.org/officeDocument/2006/relationships/image" Target="../media/image65.png"/><Relationship Id="rId14" Type="http://schemas.openxmlformats.org/officeDocument/2006/relationships/image" Target="../media/image62.png"/></Relationships>
</file>

<file path=ppt/slides/_rels/slide45.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png"/><Relationship Id="rId3" Type="http://schemas.microsoft.com/office/2007/relationships/media" Target="../media/media3.mp4"/><Relationship Id="rId7" Type="http://schemas.openxmlformats.org/officeDocument/2006/relationships/audio" Target="../media/audio4.wav"/><Relationship Id="rId12" Type="http://schemas.openxmlformats.org/officeDocument/2006/relationships/audio" Target="../media/audio5.wav"/><Relationship Id="rId2" Type="http://schemas.openxmlformats.org/officeDocument/2006/relationships/audio" Target="../media/media2.mp3"/><Relationship Id="rId16" Type="http://schemas.openxmlformats.org/officeDocument/2006/relationships/image" Target="../media/image69.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slide" Target="slide40.xml"/><Relationship Id="rId5" Type="http://schemas.openxmlformats.org/officeDocument/2006/relationships/slideLayout" Target="../slideLayouts/slideLayout113.xml"/><Relationship Id="rId15" Type="http://schemas.openxmlformats.org/officeDocument/2006/relationships/image" Target="../media/image68.png"/><Relationship Id="rId10" Type="http://schemas.openxmlformats.org/officeDocument/2006/relationships/image" Target="../media/image66.png"/><Relationship Id="rId4" Type="http://schemas.openxmlformats.org/officeDocument/2006/relationships/video" Target="../media/media3.mp4"/><Relationship Id="rId9" Type="http://schemas.openxmlformats.org/officeDocument/2006/relationships/image" Target="../media/image65.png"/><Relationship Id="rId14" Type="http://schemas.openxmlformats.org/officeDocument/2006/relationships/image" Target="../media/image62.png"/></Relationships>
</file>

<file path=ppt/slides/_rels/slide46.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png"/><Relationship Id="rId3" Type="http://schemas.microsoft.com/office/2007/relationships/media" Target="../media/media3.mp4"/><Relationship Id="rId7" Type="http://schemas.openxmlformats.org/officeDocument/2006/relationships/audio" Target="../media/audio4.wav"/><Relationship Id="rId12" Type="http://schemas.openxmlformats.org/officeDocument/2006/relationships/audio" Target="../media/audio5.wav"/><Relationship Id="rId2" Type="http://schemas.openxmlformats.org/officeDocument/2006/relationships/audio" Target="../media/media2.mp3"/><Relationship Id="rId16" Type="http://schemas.openxmlformats.org/officeDocument/2006/relationships/image" Target="../media/image69.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slide" Target="slide40.xml"/><Relationship Id="rId5" Type="http://schemas.openxmlformats.org/officeDocument/2006/relationships/slideLayout" Target="../slideLayouts/slideLayout113.xml"/><Relationship Id="rId15" Type="http://schemas.openxmlformats.org/officeDocument/2006/relationships/image" Target="../media/image68.png"/><Relationship Id="rId10" Type="http://schemas.openxmlformats.org/officeDocument/2006/relationships/image" Target="../media/image66.png"/><Relationship Id="rId4" Type="http://schemas.openxmlformats.org/officeDocument/2006/relationships/video" Target="../media/media3.mp4"/><Relationship Id="rId9" Type="http://schemas.openxmlformats.org/officeDocument/2006/relationships/image" Target="../media/image65.png"/><Relationship Id="rId14" Type="http://schemas.openxmlformats.org/officeDocument/2006/relationships/image" Target="../media/image62.png"/></Relationships>
</file>

<file path=ppt/slides/_rels/slide47.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png"/><Relationship Id="rId3" Type="http://schemas.microsoft.com/office/2007/relationships/media" Target="../media/media3.mp4"/><Relationship Id="rId7" Type="http://schemas.openxmlformats.org/officeDocument/2006/relationships/audio" Target="../media/audio4.wav"/><Relationship Id="rId12" Type="http://schemas.openxmlformats.org/officeDocument/2006/relationships/audio" Target="../media/audio5.wav"/><Relationship Id="rId2" Type="http://schemas.openxmlformats.org/officeDocument/2006/relationships/audio" Target="../media/media2.mp3"/><Relationship Id="rId16" Type="http://schemas.openxmlformats.org/officeDocument/2006/relationships/image" Target="../media/image69.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slide" Target="slide40.xml"/><Relationship Id="rId5" Type="http://schemas.openxmlformats.org/officeDocument/2006/relationships/slideLayout" Target="../slideLayouts/slideLayout113.xml"/><Relationship Id="rId15" Type="http://schemas.openxmlformats.org/officeDocument/2006/relationships/image" Target="../media/image68.png"/><Relationship Id="rId10" Type="http://schemas.openxmlformats.org/officeDocument/2006/relationships/image" Target="../media/image66.png"/><Relationship Id="rId4" Type="http://schemas.openxmlformats.org/officeDocument/2006/relationships/video" Target="../media/media3.mp4"/><Relationship Id="rId9" Type="http://schemas.openxmlformats.org/officeDocument/2006/relationships/image" Target="../media/image65.png"/><Relationship Id="rId14" Type="http://schemas.openxmlformats.org/officeDocument/2006/relationships/image" Target="../media/image62.png"/></Relationships>
</file>

<file path=ppt/slides/_rels/slide48.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png"/><Relationship Id="rId3" Type="http://schemas.microsoft.com/office/2007/relationships/media" Target="../media/media3.mp4"/><Relationship Id="rId7" Type="http://schemas.openxmlformats.org/officeDocument/2006/relationships/audio" Target="../media/audio4.wav"/><Relationship Id="rId12" Type="http://schemas.openxmlformats.org/officeDocument/2006/relationships/audio" Target="../media/audio5.wav"/><Relationship Id="rId2" Type="http://schemas.openxmlformats.org/officeDocument/2006/relationships/audio" Target="../media/media2.mp3"/><Relationship Id="rId16" Type="http://schemas.openxmlformats.org/officeDocument/2006/relationships/image" Target="../media/image69.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slide" Target="slide40.xml"/><Relationship Id="rId5" Type="http://schemas.openxmlformats.org/officeDocument/2006/relationships/slideLayout" Target="../slideLayouts/slideLayout113.xml"/><Relationship Id="rId15" Type="http://schemas.openxmlformats.org/officeDocument/2006/relationships/image" Target="../media/image68.png"/><Relationship Id="rId10" Type="http://schemas.openxmlformats.org/officeDocument/2006/relationships/image" Target="../media/image66.png"/><Relationship Id="rId4" Type="http://schemas.openxmlformats.org/officeDocument/2006/relationships/video" Target="../media/media3.mp4"/><Relationship Id="rId9" Type="http://schemas.openxmlformats.org/officeDocument/2006/relationships/image" Target="../media/image65.png"/><Relationship Id="rId14" Type="http://schemas.openxmlformats.org/officeDocument/2006/relationships/image" Target="../media/image62.png"/></Relationships>
</file>

<file path=ppt/slides/_rels/slide4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png"/><Relationship Id="rId3" Type="http://schemas.microsoft.com/office/2007/relationships/media" Target="../media/media3.mp4"/><Relationship Id="rId7" Type="http://schemas.openxmlformats.org/officeDocument/2006/relationships/audio" Target="../media/audio4.wav"/><Relationship Id="rId12" Type="http://schemas.openxmlformats.org/officeDocument/2006/relationships/audio" Target="../media/audio5.wav"/><Relationship Id="rId2" Type="http://schemas.openxmlformats.org/officeDocument/2006/relationships/audio" Target="../media/media2.mp3"/><Relationship Id="rId16" Type="http://schemas.openxmlformats.org/officeDocument/2006/relationships/image" Target="../media/image69.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slide" Target="slide40.xml"/><Relationship Id="rId5" Type="http://schemas.openxmlformats.org/officeDocument/2006/relationships/slideLayout" Target="../slideLayouts/slideLayout113.xml"/><Relationship Id="rId15" Type="http://schemas.openxmlformats.org/officeDocument/2006/relationships/image" Target="../media/image68.png"/><Relationship Id="rId10" Type="http://schemas.openxmlformats.org/officeDocument/2006/relationships/image" Target="../media/image66.png"/><Relationship Id="rId4" Type="http://schemas.openxmlformats.org/officeDocument/2006/relationships/video" Target="../media/media3.mp4"/><Relationship Id="rId9" Type="http://schemas.openxmlformats.org/officeDocument/2006/relationships/image" Target="../media/image65.png"/><Relationship Id="rId14" Type="http://schemas.openxmlformats.org/officeDocument/2006/relationships/image" Target="../media/image62.png"/></Relationships>
</file>

<file path=ppt/slides/_rels/slide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56.xml"/><Relationship Id="rId6" Type="http://schemas.openxmlformats.org/officeDocument/2006/relationships/image" Target="../media/image23.svg"/><Relationship Id="rId11" Type="http://schemas.openxmlformats.org/officeDocument/2006/relationships/image" Target="../media/image11.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50.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png"/><Relationship Id="rId3" Type="http://schemas.microsoft.com/office/2007/relationships/media" Target="../media/media3.mp4"/><Relationship Id="rId7" Type="http://schemas.openxmlformats.org/officeDocument/2006/relationships/audio" Target="../media/audio4.wav"/><Relationship Id="rId12" Type="http://schemas.openxmlformats.org/officeDocument/2006/relationships/audio" Target="../media/audio5.wav"/><Relationship Id="rId2" Type="http://schemas.openxmlformats.org/officeDocument/2006/relationships/audio" Target="../media/media2.mp3"/><Relationship Id="rId16" Type="http://schemas.openxmlformats.org/officeDocument/2006/relationships/image" Target="../media/image69.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slide" Target="slide40.xml"/><Relationship Id="rId5" Type="http://schemas.openxmlformats.org/officeDocument/2006/relationships/slideLayout" Target="../slideLayouts/slideLayout113.xml"/><Relationship Id="rId15" Type="http://schemas.openxmlformats.org/officeDocument/2006/relationships/image" Target="../media/image68.png"/><Relationship Id="rId10" Type="http://schemas.openxmlformats.org/officeDocument/2006/relationships/image" Target="../media/image66.png"/><Relationship Id="rId4" Type="http://schemas.openxmlformats.org/officeDocument/2006/relationships/video" Target="../media/media3.mp4"/><Relationship Id="rId9" Type="http://schemas.openxmlformats.org/officeDocument/2006/relationships/image" Target="../media/image65.png"/><Relationship Id="rId14" Type="http://schemas.openxmlformats.org/officeDocument/2006/relationships/image" Target="../media/image62.png"/></Relationships>
</file>

<file path=ppt/slides/_rels/slide51.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png"/><Relationship Id="rId3" Type="http://schemas.microsoft.com/office/2007/relationships/media" Target="../media/media3.mp4"/><Relationship Id="rId7" Type="http://schemas.openxmlformats.org/officeDocument/2006/relationships/audio" Target="../media/audio4.wav"/><Relationship Id="rId12" Type="http://schemas.openxmlformats.org/officeDocument/2006/relationships/audio" Target="../media/audio5.wav"/><Relationship Id="rId2" Type="http://schemas.openxmlformats.org/officeDocument/2006/relationships/audio" Target="../media/media2.mp3"/><Relationship Id="rId16" Type="http://schemas.openxmlformats.org/officeDocument/2006/relationships/image" Target="../media/image69.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slide" Target="slide40.xml"/><Relationship Id="rId5" Type="http://schemas.openxmlformats.org/officeDocument/2006/relationships/slideLayout" Target="../slideLayouts/slideLayout113.xml"/><Relationship Id="rId15" Type="http://schemas.openxmlformats.org/officeDocument/2006/relationships/image" Target="../media/image68.png"/><Relationship Id="rId10" Type="http://schemas.openxmlformats.org/officeDocument/2006/relationships/image" Target="../media/image66.png"/><Relationship Id="rId4" Type="http://schemas.openxmlformats.org/officeDocument/2006/relationships/video" Target="../media/media3.mp4"/><Relationship Id="rId9" Type="http://schemas.openxmlformats.org/officeDocument/2006/relationships/image" Target="../media/image65.png"/><Relationship Id="rId1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61.xml"/><Relationship Id="rId5" Type="http://schemas.openxmlformats.org/officeDocument/2006/relationships/image" Target="../media/image16.png"/><Relationship Id="rId4" Type="http://schemas.openxmlformats.org/officeDocument/2006/relationships/image" Target="../media/image15.png"/></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8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6.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5.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56.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56.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50"/>
        <p:cNvGrpSpPr/>
        <p:nvPr/>
      </p:nvGrpSpPr>
      <p:grpSpPr>
        <a:xfrm>
          <a:off x="0" y="0"/>
          <a:ext cx="0" cy="0"/>
          <a:chOff x="0" y="0"/>
          <a:chExt cx="0" cy="0"/>
        </a:xfrm>
      </p:grpSpPr>
      <p:sp>
        <p:nvSpPr>
          <p:cNvPr id="2460" name="Google Shape;2460;p63"/>
          <p:cNvSpPr/>
          <p:nvPr/>
        </p:nvSpPr>
        <p:spPr>
          <a:xfrm>
            <a:off x="9138324" y="928538"/>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3" name="Google Shape;2463;p63"/>
          <p:cNvSpPr/>
          <p:nvPr/>
        </p:nvSpPr>
        <p:spPr>
          <a:xfrm>
            <a:off x="865771" y="2392924"/>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 name="Google Shape;1124;p37">
            <a:extLst>
              <a:ext uri="{FF2B5EF4-FFF2-40B4-BE49-F238E27FC236}">
                <a16:creationId xmlns:a16="http://schemas.microsoft.com/office/drawing/2014/main" id="{531B2330-3D5D-DFAC-C0F1-9456DACC5935}"/>
              </a:ext>
            </a:extLst>
          </p:cNvPr>
          <p:cNvGrpSpPr/>
          <p:nvPr/>
        </p:nvGrpSpPr>
        <p:grpSpPr>
          <a:xfrm>
            <a:off x="3108451" y="188374"/>
            <a:ext cx="1047311" cy="1265287"/>
            <a:chOff x="1967575" y="864498"/>
            <a:chExt cx="1339625" cy="1750395"/>
          </a:xfrm>
        </p:grpSpPr>
        <p:sp>
          <p:nvSpPr>
            <p:cNvPr id="15" name="Google Shape;1125;p37">
              <a:extLst>
                <a:ext uri="{FF2B5EF4-FFF2-40B4-BE49-F238E27FC236}">
                  <a16:creationId xmlns:a16="http://schemas.microsoft.com/office/drawing/2014/main" id="{3E027861-0A7E-05F0-0A09-7CDA8A2E34F0}"/>
                </a:ext>
              </a:extLst>
            </p:cNvPr>
            <p:cNvSpPr/>
            <p:nvPr/>
          </p:nvSpPr>
          <p:spPr>
            <a:xfrm>
              <a:off x="2051550" y="1314821"/>
              <a:ext cx="1255650" cy="1300072"/>
            </a:xfrm>
            <a:custGeom>
              <a:avLst/>
              <a:gdLst/>
              <a:ahLst/>
              <a:cxnLst/>
              <a:rect l="l" t="t" r="r" b="b"/>
              <a:pathLst>
                <a:path w="17564" h="18186" extrusionOk="0">
                  <a:moveTo>
                    <a:pt x="5665" y="4338"/>
                  </a:moveTo>
                  <a:cubicBezTo>
                    <a:pt x="5833" y="4338"/>
                    <a:pt x="6009" y="4351"/>
                    <a:pt x="6191" y="4381"/>
                  </a:cubicBezTo>
                  <a:cubicBezTo>
                    <a:pt x="6573" y="4447"/>
                    <a:pt x="6940" y="4578"/>
                    <a:pt x="7283" y="4767"/>
                  </a:cubicBezTo>
                  <a:cubicBezTo>
                    <a:pt x="7440" y="4854"/>
                    <a:pt x="7498" y="5054"/>
                    <a:pt x="7407" y="5215"/>
                  </a:cubicBezTo>
                  <a:cubicBezTo>
                    <a:pt x="7348" y="5321"/>
                    <a:pt x="7239" y="5382"/>
                    <a:pt x="7125" y="5382"/>
                  </a:cubicBezTo>
                  <a:cubicBezTo>
                    <a:pt x="7070" y="5382"/>
                    <a:pt x="7014" y="5368"/>
                    <a:pt x="6962" y="5338"/>
                  </a:cubicBezTo>
                  <a:cubicBezTo>
                    <a:pt x="6686" y="5182"/>
                    <a:pt x="6391" y="5080"/>
                    <a:pt x="6085" y="5029"/>
                  </a:cubicBezTo>
                  <a:cubicBezTo>
                    <a:pt x="5940" y="5005"/>
                    <a:pt x="5799" y="4995"/>
                    <a:pt x="5663" y="4995"/>
                  </a:cubicBezTo>
                  <a:cubicBezTo>
                    <a:pt x="5073" y="4995"/>
                    <a:pt x="4590" y="5192"/>
                    <a:pt x="4326" y="5331"/>
                  </a:cubicBezTo>
                  <a:cubicBezTo>
                    <a:pt x="4279" y="5356"/>
                    <a:pt x="4228" y="5367"/>
                    <a:pt x="4177" y="5367"/>
                  </a:cubicBezTo>
                  <a:cubicBezTo>
                    <a:pt x="4138" y="5367"/>
                    <a:pt x="4099" y="5360"/>
                    <a:pt x="4064" y="5346"/>
                  </a:cubicBezTo>
                  <a:cubicBezTo>
                    <a:pt x="3987" y="5321"/>
                    <a:pt x="3925" y="5266"/>
                    <a:pt x="3886" y="5193"/>
                  </a:cubicBezTo>
                  <a:cubicBezTo>
                    <a:pt x="3802" y="5032"/>
                    <a:pt x="3864" y="4836"/>
                    <a:pt x="4024" y="4753"/>
                  </a:cubicBezTo>
                  <a:cubicBezTo>
                    <a:pt x="4343" y="4584"/>
                    <a:pt x="4935" y="4338"/>
                    <a:pt x="5665" y="4338"/>
                  </a:cubicBezTo>
                  <a:close/>
                  <a:moveTo>
                    <a:pt x="5604" y="6861"/>
                  </a:moveTo>
                  <a:cubicBezTo>
                    <a:pt x="5841" y="6861"/>
                    <a:pt x="6079" y="6906"/>
                    <a:pt x="6307" y="6999"/>
                  </a:cubicBezTo>
                  <a:cubicBezTo>
                    <a:pt x="7036" y="7294"/>
                    <a:pt x="7505" y="8034"/>
                    <a:pt x="7469" y="8834"/>
                  </a:cubicBezTo>
                  <a:cubicBezTo>
                    <a:pt x="7155" y="8558"/>
                    <a:pt x="6624" y="8153"/>
                    <a:pt x="5859" y="7881"/>
                  </a:cubicBezTo>
                  <a:cubicBezTo>
                    <a:pt x="5172" y="7630"/>
                    <a:pt x="4564" y="7578"/>
                    <a:pt x="4162" y="7578"/>
                  </a:cubicBezTo>
                  <a:cubicBezTo>
                    <a:pt x="4148" y="7578"/>
                    <a:pt x="4135" y="7578"/>
                    <a:pt x="4122" y="7578"/>
                  </a:cubicBezTo>
                  <a:cubicBezTo>
                    <a:pt x="4489" y="7114"/>
                    <a:pt x="5041" y="6861"/>
                    <a:pt x="5604" y="6861"/>
                  </a:cubicBezTo>
                  <a:close/>
                  <a:moveTo>
                    <a:pt x="13265" y="7029"/>
                  </a:moveTo>
                  <a:cubicBezTo>
                    <a:pt x="13287" y="7029"/>
                    <a:pt x="13309" y="7031"/>
                    <a:pt x="13332" y="7035"/>
                  </a:cubicBezTo>
                  <a:cubicBezTo>
                    <a:pt x="13714" y="7119"/>
                    <a:pt x="14078" y="7261"/>
                    <a:pt x="14406" y="7465"/>
                  </a:cubicBezTo>
                  <a:cubicBezTo>
                    <a:pt x="15240" y="7982"/>
                    <a:pt x="15633" y="8755"/>
                    <a:pt x="15794" y="9170"/>
                  </a:cubicBezTo>
                  <a:cubicBezTo>
                    <a:pt x="15860" y="9337"/>
                    <a:pt x="15779" y="9526"/>
                    <a:pt x="15608" y="9592"/>
                  </a:cubicBezTo>
                  <a:cubicBezTo>
                    <a:pt x="15570" y="9606"/>
                    <a:pt x="15530" y="9613"/>
                    <a:pt x="15490" y="9613"/>
                  </a:cubicBezTo>
                  <a:cubicBezTo>
                    <a:pt x="15451" y="9613"/>
                    <a:pt x="15411" y="9606"/>
                    <a:pt x="15374" y="9592"/>
                  </a:cubicBezTo>
                  <a:cubicBezTo>
                    <a:pt x="15291" y="9560"/>
                    <a:pt x="15222" y="9497"/>
                    <a:pt x="15186" y="9407"/>
                  </a:cubicBezTo>
                  <a:cubicBezTo>
                    <a:pt x="15055" y="9064"/>
                    <a:pt x="14734" y="8437"/>
                    <a:pt x="14060" y="8022"/>
                  </a:cubicBezTo>
                  <a:cubicBezTo>
                    <a:pt x="13798" y="7859"/>
                    <a:pt x="13507" y="7742"/>
                    <a:pt x="13194" y="7680"/>
                  </a:cubicBezTo>
                  <a:cubicBezTo>
                    <a:pt x="13015" y="7640"/>
                    <a:pt x="12905" y="7465"/>
                    <a:pt x="12942" y="7291"/>
                  </a:cubicBezTo>
                  <a:cubicBezTo>
                    <a:pt x="12974" y="7135"/>
                    <a:pt x="13112" y="7029"/>
                    <a:pt x="13265" y="7029"/>
                  </a:cubicBezTo>
                  <a:close/>
                  <a:moveTo>
                    <a:pt x="12185" y="9692"/>
                  </a:moveTo>
                  <a:cubicBezTo>
                    <a:pt x="12421" y="9692"/>
                    <a:pt x="12658" y="9736"/>
                    <a:pt x="12884" y="9829"/>
                  </a:cubicBezTo>
                  <a:cubicBezTo>
                    <a:pt x="13616" y="10128"/>
                    <a:pt x="14085" y="10863"/>
                    <a:pt x="14046" y="11664"/>
                  </a:cubicBezTo>
                  <a:cubicBezTo>
                    <a:pt x="13732" y="11391"/>
                    <a:pt x="13197" y="10987"/>
                    <a:pt x="12436" y="10710"/>
                  </a:cubicBezTo>
                  <a:cubicBezTo>
                    <a:pt x="11726" y="10451"/>
                    <a:pt x="11103" y="10407"/>
                    <a:pt x="10695" y="10407"/>
                  </a:cubicBezTo>
                  <a:cubicBezTo>
                    <a:pt x="11067" y="9945"/>
                    <a:pt x="11622" y="9692"/>
                    <a:pt x="12185" y="9692"/>
                  </a:cubicBezTo>
                  <a:close/>
                  <a:moveTo>
                    <a:pt x="5143" y="13648"/>
                  </a:moveTo>
                  <a:cubicBezTo>
                    <a:pt x="5185" y="13648"/>
                    <a:pt x="5229" y="13662"/>
                    <a:pt x="5269" y="13693"/>
                  </a:cubicBezTo>
                  <a:cubicBezTo>
                    <a:pt x="5656" y="13987"/>
                    <a:pt x="6187" y="14318"/>
                    <a:pt x="6857" y="14581"/>
                  </a:cubicBezTo>
                  <a:cubicBezTo>
                    <a:pt x="7589" y="14865"/>
                    <a:pt x="8256" y="14970"/>
                    <a:pt x="8769" y="15004"/>
                  </a:cubicBezTo>
                  <a:cubicBezTo>
                    <a:pt x="8959" y="15018"/>
                    <a:pt x="9028" y="15251"/>
                    <a:pt x="8885" y="15372"/>
                  </a:cubicBezTo>
                  <a:cubicBezTo>
                    <a:pt x="8443" y="15743"/>
                    <a:pt x="7884" y="15944"/>
                    <a:pt x="7317" y="15944"/>
                  </a:cubicBezTo>
                  <a:cubicBezTo>
                    <a:pt x="7057" y="15944"/>
                    <a:pt x="6796" y="15902"/>
                    <a:pt x="6544" y="15816"/>
                  </a:cubicBezTo>
                  <a:cubicBezTo>
                    <a:pt x="5688" y="15525"/>
                    <a:pt x="5080" y="14774"/>
                    <a:pt x="4938" y="13896"/>
                  </a:cubicBezTo>
                  <a:cubicBezTo>
                    <a:pt x="4916" y="13756"/>
                    <a:pt x="5024" y="13648"/>
                    <a:pt x="5143" y="13648"/>
                  </a:cubicBezTo>
                  <a:close/>
                  <a:moveTo>
                    <a:pt x="6684" y="0"/>
                  </a:moveTo>
                  <a:cubicBezTo>
                    <a:pt x="5877" y="0"/>
                    <a:pt x="5188" y="262"/>
                    <a:pt x="4720" y="495"/>
                  </a:cubicBezTo>
                  <a:cubicBezTo>
                    <a:pt x="4345" y="943"/>
                    <a:pt x="0" y="6223"/>
                    <a:pt x="1890" y="12458"/>
                  </a:cubicBezTo>
                  <a:cubicBezTo>
                    <a:pt x="2647" y="14945"/>
                    <a:pt x="4111" y="16656"/>
                    <a:pt x="5197" y="17669"/>
                  </a:cubicBezTo>
                  <a:cubicBezTo>
                    <a:pt x="5555" y="18003"/>
                    <a:pt x="6017" y="18185"/>
                    <a:pt x="6491" y="18185"/>
                  </a:cubicBezTo>
                  <a:cubicBezTo>
                    <a:pt x="6633" y="18185"/>
                    <a:pt x="6777" y="18169"/>
                    <a:pt x="6919" y="18135"/>
                  </a:cubicBezTo>
                  <a:cubicBezTo>
                    <a:pt x="8944" y="17661"/>
                    <a:pt x="13342" y="16184"/>
                    <a:pt x="15855" y="11839"/>
                  </a:cubicBezTo>
                  <a:cubicBezTo>
                    <a:pt x="17378" y="9213"/>
                    <a:pt x="17564" y="6642"/>
                    <a:pt x="17556" y="5259"/>
                  </a:cubicBezTo>
                  <a:cubicBezTo>
                    <a:pt x="14290" y="4963"/>
                    <a:pt x="12367" y="3867"/>
                    <a:pt x="11206" y="2887"/>
                  </a:cubicBezTo>
                  <a:cubicBezTo>
                    <a:pt x="9833" y="1737"/>
                    <a:pt x="8896" y="225"/>
                    <a:pt x="7079" y="22"/>
                  </a:cubicBezTo>
                  <a:cubicBezTo>
                    <a:pt x="6945" y="7"/>
                    <a:pt x="6813" y="0"/>
                    <a:pt x="668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 name="Google Shape;1126;p37">
              <a:extLst>
                <a:ext uri="{FF2B5EF4-FFF2-40B4-BE49-F238E27FC236}">
                  <a16:creationId xmlns:a16="http://schemas.microsoft.com/office/drawing/2014/main" id="{9D5821B5-BDE7-ABD0-9984-D5D0E7137B9A}"/>
                </a:ext>
              </a:extLst>
            </p:cNvPr>
            <p:cNvGrpSpPr/>
            <p:nvPr/>
          </p:nvGrpSpPr>
          <p:grpSpPr>
            <a:xfrm>
              <a:off x="1967575" y="864498"/>
              <a:ext cx="1010928" cy="891205"/>
              <a:chOff x="1090850" y="2750881"/>
              <a:chExt cx="483004" cy="425823"/>
            </a:xfrm>
          </p:grpSpPr>
          <p:sp>
            <p:nvSpPr>
              <p:cNvPr id="17" name="Google Shape;1127;p37">
                <a:extLst>
                  <a:ext uri="{FF2B5EF4-FFF2-40B4-BE49-F238E27FC236}">
                    <a16:creationId xmlns:a16="http://schemas.microsoft.com/office/drawing/2014/main" id="{606CEA9C-F3B5-6D46-5F05-694CDFE7C313}"/>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128;p37">
                <a:extLst>
                  <a:ext uri="{FF2B5EF4-FFF2-40B4-BE49-F238E27FC236}">
                    <a16:creationId xmlns:a16="http://schemas.microsoft.com/office/drawing/2014/main" id="{3BFAB860-72CA-AC81-78F3-B56608DED983}"/>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129;p37">
                <a:extLst>
                  <a:ext uri="{FF2B5EF4-FFF2-40B4-BE49-F238E27FC236}">
                    <a16:creationId xmlns:a16="http://schemas.microsoft.com/office/drawing/2014/main" id="{9B3E851C-B623-BE10-37AA-192B2A37E847}"/>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130;p37">
                <a:extLst>
                  <a:ext uri="{FF2B5EF4-FFF2-40B4-BE49-F238E27FC236}">
                    <a16:creationId xmlns:a16="http://schemas.microsoft.com/office/drawing/2014/main" id="{4028D30A-8698-CE71-EFC7-1826AE413ED2}"/>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1" name="Google Shape;1131;p37">
            <a:extLst>
              <a:ext uri="{FF2B5EF4-FFF2-40B4-BE49-F238E27FC236}">
                <a16:creationId xmlns:a16="http://schemas.microsoft.com/office/drawing/2014/main" id="{8C4D89C0-BE6A-F0E6-96D5-53475790B381}"/>
              </a:ext>
            </a:extLst>
          </p:cNvPr>
          <p:cNvGrpSpPr/>
          <p:nvPr/>
        </p:nvGrpSpPr>
        <p:grpSpPr>
          <a:xfrm>
            <a:off x="7829490" y="-27479"/>
            <a:ext cx="1381543" cy="1576193"/>
            <a:chOff x="5730233" y="604877"/>
            <a:chExt cx="1767144" cy="2180502"/>
          </a:xfrm>
        </p:grpSpPr>
        <p:sp>
          <p:nvSpPr>
            <p:cNvPr id="22" name="Google Shape;1132;p37">
              <a:extLst>
                <a:ext uri="{FF2B5EF4-FFF2-40B4-BE49-F238E27FC236}">
                  <a16:creationId xmlns:a16="http://schemas.microsoft.com/office/drawing/2014/main" id="{0EBEF86A-D0B8-F3A5-6456-8DB14B0945EF}"/>
                </a:ext>
              </a:extLst>
            </p:cNvPr>
            <p:cNvSpPr/>
            <p:nvPr/>
          </p:nvSpPr>
          <p:spPr>
            <a:xfrm rot="-2526010" flipH="1">
              <a:off x="5985999" y="1279024"/>
              <a:ext cx="1255610" cy="1246238"/>
            </a:xfrm>
            <a:custGeom>
              <a:avLst/>
              <a:gdLst/>
              <a:ahLst/>
              <a:cxnLst/>
              <a:rect l="l" t="t" r="r" b="b"/>
              <a:pathLst>
                <a:path w="13933" h="13829" extrusionOk="0">
                  <a:moveTo>
                    <a:pt x="10255" y="4791"/>
                  </a:moveTo>
                  <a:cubicBezTo>
                    <a:pt x="10713" y="4791"/>
                    <a:pt x="11180" y="5016"/>
                    <a:pt x="11489" y="5424"/>
                  </a:cubicBezTo>
                  <a:cubicBezTo>
                    <a:pt x="11370" y="5399"/>
                    <a:pt x="11198" y="5370"/>
                    <a:pt x="10992" y="5370"/>
                  </a:cubicBezTo>
                  <a:cubicBezTo>
                    <a:pt x="10803" y="5370"/>
                    <a:pt x="10585" y="5395"/>
                    <a:pt x="10353" y="5468"/>
                  </a:cubicBezTo>
                  <a:cubicBezTo>
                    <a:pt x="9388" y="5769"/>
                    <a:pt x="8995" y="6658"/>
                    <a:pt x="8933" y="6808"/>
                  </a:cubicBezTo>
                  <a:cubicBezTo>
                    <a:pt x="8667" y="5974"/>
                    <a:pt x="9097" y="5118"/>
                    <a:pt x="9811" y="4866"/>
                  </a:cubicBezTo>
                  <a:cubicBezTo>
                    <a:pt x="9954" y="4816"/>
                    <a:pt x="10104" y="4791"/>
                    <a:pt x="10255" y="4791"/>
                  </a:cubicBezTo>
                  <a:close/>
                  <a:moveTo>
                    <a:pt x="5060" y="7997"/>
                  </a:moveTo>
                  <a:cubicBezTo>
                    <a:pt x="5463" y="7997"/>
                    <a:pt x="5879" y="8153"/>
                    <a:pt x="6201" y="8475"/>
                  </a:cubicBezTo>
                  <a:cubicBezTo>
                    <a:pt x="6173" y="8473"/>
                    <a:pt x="6119" y="8470"/>
                    <a:pt x="6045" y="8470"/>
                  </a:cubicBezTo>
                  <a:cubicBezTo>
                    <a:pt x="5705" y="8470"/>
                    <a:pt x="4949" y="8539"/>
                    <a:pt x="4366" y="9131"/>
                  </a:cubicBezTo>
                  <a:cubicBezTo>
                    <a:pt x="4009" y="9488"/>
                    <a:pt x="3871" y="9895"/>
                    <a:pt x="3809" y="10122"/>
                  </a:cubicBezTo>
                  <a:cubicBezTo>
                    <a:pt x="3518" y="9506"/>
                    <a:pt x="3634" y="8792"/>
                    <a:pt x="4078" y="8374"/>
                  </a:cubicBezTo>
                  <a:cubicBezTo>
                    <a:pt x="4340" y="8126"/>
                    <a:pt x="4694" y="7997"/>
                    <a:pt x="5060" y="7997"/>
                  </a:cubicBezTo>
                  <a:close/>
                  <a:moveTo>
                    <a:pt x="10358" y="9966"/>
                  </a:moveTo>
                  <a:cubicBezTo>
                    <a:pt x="10759" y="9966"/>
                    <a:pt x="11159" y="10097"/>
                    <a:pt x="11489" y="10344"/>
                  </a:cubicBezTo>
                  <a:cubicBezTo>
                    <a:pt x="11715" y="10515"/>
                    <a:pt x="11598" y="10875"/>
                    <a:pt x="11314" y="10897"/>
                  </a:cubicBezTo>
                  <a:cubicBezTo>
                    <a:pt x="10954" y="10919"/>
                    <a:pt x="10502" y="11018"/>
                    <a:pt x="10051" y="11297"/>
                  </a:cubicBezTo>
                  <a:cubicBezTo>
                    <a:pt x="9632" y="11564"/>
                    <a:pt x="9356" y="11902"/>
                    <a:pt x="9181" y="12193"/>
                  </a:cubicBezTo>
                  <a:cubicBezTo>
                    <a:pt x="9117" y="12301"/>
                    <a:pt x="9012" y="12351"/>
                    <a:pt x="8908" y="12351"/>
                  </a:cubicBezTo>
                  <a:cubicBezTo>
                    <a:pt x="8769" y="12351"/>
                    <a:pt x="8632" y="12260"/>
                    <a:pt x="8605" y="12095"/>
                  </a:cubicBezTo>
                  <a:cubicBezTo>
                    <a:pt x="8485" y="11349"/>
                    <a:pt x="8823" y="10569"/>
                    <a:pt x="9490" y="10191"/>
                  </a:cubicBezTo>
                  <a:cubicBezTo>
                    <a:pt x="9760" y="10038"/>
                    <a:pt x="10059" y="9966"/>
                    <a:pt x="10358" y="9966"/>
                  </a:cubicBezTo>
                  <a:close/>
                  <a:moveTo>
                    <a:pt x="9184" y="1"/>
                  </a:moveTo>
                  <a:cubicBezTo>
                    <a:pt x="7421" y="1891"/>
                    <a:pt x="5805" y="2550"/>
                    <a:pt x="4633" y="2798"/>
                  </a:cubicBezTo>
                  <a:cubicBezTo>
                    <a:pt x="3248" y="3093"/>
                    <a:pt x="1858" y="2940"/>
                    <a:pt x="848" y="3974"/>
                  </a:cubicBezTo>
                  <a:cubicBezTo>
                    <a:pt x="310" y="4528"/>
                    <a:pt x="95" y="5201"/>
                    <a:pt x="0" y="5668"/>
                  </a:cubicBezTo>
                  <a:cubicBezTo>
                    <a:pt x="95" y="6119"/>
                    <a:pt x="1268" y="11378"/>
                    <a:pt x="6060" y="13228"/>
                  </a:cubicBezTo>
                  <a:cubicBezTo>
                    <a:pt x="7238" y="13684"/>
                    <a:pt x="8366" y="13828"/>
                    <a:pt x="9328" y="13828"/>
                  </a:cubicBezTo>
                  <a:cubicBezTo>
                    <a:pt x="9926" y="13828"/>
                    <a:pt x="10461" y="13772"/>
                    <a:pt x="10903" y="13701"/>
                  </a:cubicBezTo>
                  <a:cubicBezTo>
                    <a:pt x="11395" y="13625"/>
                    <a:pt x="11817" y="13312"/>
                    <a:pt x="12028" y="12860"/>
                  </a:cubicBezTo>
                  <a:cubicBezTo>
                    <a:pt x="12717" y="11374"/>
                    <a:pt x="13933" y="7922"/>
                    <a:pt x="12450" y="4255"/>
                  </a:cubicBezTo>
                  <a:cubicBezTo>
                    <a:pt x="11555" y="2033"/>
                    <a:pt x="10051" y="668"/>
                    <a:pt x="918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 name="Google Shape;1133;p37">
              <a:extLst>
                <a:ext uri="{FF2B5EF4-FFF2-40B4-BE49-F238E27FC236}">
                  <a16:creationId xmlns:a16="http://schemas.microsoft.com/office/drawing/2014/main" id="{C581FC89-91E2-87F2-4BFA-2BFCC31AF78C}"/>
                </a:ext>
              </a:extLst>
            </p:cNvPr>
            <p:cNvGrpSpPr/>
            <p:nvPr/>
          </p:nvGrpSpPr>
          <p:grpSpPr>
            <a:xfrm rot="1998399">
              <a:off x="6272773" y="809248"/>
              <a:ext cx="1010921" cy="891183"/>
              <a:chOff x="1090850" y="2750881"/>
              <a:chExt cx="483004" cy="425823"/>
            </a:xfrm>
          </p:grpSpPr>
          <p:sp>
            <p:nvSpPr>
              <p:cNvPr id="24" name="Google Shape;1134;p37">
                <a:extLst>
                  <a:ext uri="{FF2B5EF4-FFF2-40B4-BE49-F238E27FC236}">
                    <a16:creationId xmlns:a16="http://schemas.microsoft.com/office/drawing/2014/main" id="{D617C957-BD52-D023-D213-F7E3CB1EDC3C}"/>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135;p37">
                <a:extLst>
                  <a:ext uri="{FF2B5EF4-FFF2-40B4-BE49-F238E27FC236}">
                    <a16:creationId xmlns:a16="http://schemas.microsoft.com/office/drawing/2014/main" id="{6B175DA4-718A-F41D-F776-0CE746EDB63D}"/>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136;p37">
                <a:extLst>
                  <a:ext uri="{FF2B5EF4-FFF2-40B4-BE49-F238E27FC236}">
                    <a16:creationId xmlns:a16="http://schemas.microsoft.com/office/drawing/2014/main" id="{4A247DC5-BC37-5CB5-1A0F-FED580909361}"/>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137;p37">
                <a:extLst>
                  <a:ext uri="{FF2B5EF4-FFF2-40B4-BE49-F238E27FC236}">
                    <a16:creationId xmlns:a16="http://schemas.microsoft.com/office/drawing/2014/main" id="{21B986D7-D0AE-558B-31B2-A03C76080A98}"/>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 name="Group 1">
            <a:extLst>
              <a:ext uri="{FF2B5EF4-FFF2-40B4-BE49-F238E27FC236}">
                <a16:creationId xmlns:a16="http://schemas.microsoft.com/office/drawing/2014/main" id="{673E4BB7-EC01-906C-1AE8-1009DA918D31}"/>
              </a:ext>
            </a:extLst>
          </p:cNvPr>
          <p:cNvGrpSpPr/>
          <p:nvPr/>
        </p:nvGrpSpPr>
        <p:grpSpPr>
          <a:xfrm>
            <a:off x="-562095" y="537678"/>
            <a:ext cx="12487918" cy="7027114"/>
            <a:chOff x="-753120" y="324735"/>
            <a:chExt cx="12487918" cy="7027114"/>
          </a:xfrm>
        </p:grpSpPr>
        <p:pic>
          <p:nvPicPr>
            <p:cNvPr id="3" name="Picture 2" descr="A group of people in different outfits&#10;&#10;Description automatically generated">
              <a:extLst>
                <a:ext uri="{FF2B5EF4-FFF2-40B4-BE49-F238E27FC236}">
                  <a16:creationId xmlns:a16="http://schemas.microsoft.com/office/drawing/2014/main" id="{D3765564-15A1-E7C9-325C-77E193ECDE8A}"/>
                </a:ext>
              </a:extLst>
            </p:cNvPr>
            <p:cNvPicPr>
              <a:picLocks noChangeAspect="1"/>
            </p:cNvPicPr>
            <p:nvPr/>
          </p:nvPicPr>
          <p:blipFill rotWithShape="1">
            <a:blip r:embed="rId3">
              <a:extLst>
                <a:ext uri="{28A0092B-C50C-407E-A947-70E740481C1C}">
                  <a14:useLocalDpi xmlns:a14="http://schemas.microsoft.com/office/drawing/2010/main" val="0"/>
                </a:ext>
              </a:extLst>
            </a:blip>
            <a:srcRect t="-3006" r="73747" b="-1"/>
            <a:stretch/>
          </p:blipFill>
          <p:spPr>
            <a:xfrm flipH="1">
              <a:off x="9757578" y="324735"/>
              <a:ext cx="1977220" cy="6553200"/>
            </a:xfrm>
            <a:prstGeom prst="rect">
              <a:avLst/>
            </a:prstGeom>
          </p:spPr>
        </p:pic>
        <p:pic>
          <p:nvPicPr>
            <p:cNvPr id="4" name="Picture 3" descr="A person holding a baby&#10;&#10;Description automatically generated">
              <a:extLst>
                <a:ext uri="{FF2B5EF4-FFF2-40B4-BE49-F238E27FC236}">
                  <a16:creationId xmlns:a16="http://schemas.microsoft.com/office/drawing/2014/main" id="{EEF2077B-53B2-0844-4AA9-5AD2C1FC77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120" y="3280229"/>
              <a:ext cx="3676843" cy="4071620"/>
            </a:xfrm>
            <a:prstGeom prst="rect">
              <a:avLst/>
            </a:prstGeom>
            <a:effectLst>
              <a:outerShdw blurRad="50800" dist="1346200" dir="18900000" algn="bl" rotWithShape="0">
                <a:prstClr val="black">
                  <a:alpha val="40000"/>
                </a:prstClr>
              </a:outerShdw>
            </a:effectLst>
          </p:spPr>
        </p:pic>
        <p:pic>
          <p:nvPicPr>
            <p:cNvPr id="5" name="Picture 4" descr="A group of people in different outfits&#10;&#10;Description automatically generated">
              <a:extLst>
                <a:ext uri="{FF2B5EF4-FFF2-40B4-BE49-F238E27FC236}">
                  <a16:creationId xmlns:a16="http://schemas.microsoft.com/office/drawing/2014/main" id="{8D205C81-FBCA-DC66-6C14-4237B527E48E}"/>
                </a:ext>
              </a:extLst>
            </p:cNvPr>
            <p:cNvPicPr>
              <a:picLocks noChangeAspect="1"/>
            </p:cNvPicPr>
            <p:nvPr/>
          </p:nvPicPr>
          <p:blipFill rotWithShape="1">
            <a:blip r:embed="rId3">
              <a:extLst>
                <a:ext uri="{28A0092B-C50C-407E-A947-70E740481C1C}">
                  <a14:useLocalDpi xmlns:a14="http://schemas.microsoft.com/office/drawing/2010/main" val="0"/>
                </a:ext>
              </a:extLst>
            </a:blip>
            <a:srcRect l="86010" t="69406"/>
            <a:stretch/>
          </p:blipFill>
          <p:spPr>
            <a:xfrm>
              <a:off x="8785350" y="4151086"/>
              <a:ext cx="1329947" cy="2498293"/>
            </a:xfrm>
            <a:prstGeom prst="rect">
              <a:avLst/>
            </a:prstGeom>
          </p:spPr>
        </p:pic>
      </p:grpSp>
      <p:pic>
        <p:nvPicPr>
          <p:cNvPr id="7" name="Picture 6">
            <a:extLst>
              <a:ext uri="{FF2B5EF4-FFF2-40B4-BE49-F238E27FC236}">
                <a16:creationId xmlns:a16="http://schemas.microsoft.com/office/drawing/2014/main" id="{DF26D20E-80BE-EBAD-3B16-5A7C7A7C0C3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67543" y="784326"/>
            <a:ext cx="9056914" cy="4711228"/>
          </a:xfrm>
          <a:prstGeom prst="rect">
            <a:avLst/>
          </a:prstGeom>
        </p:spPr>
      </p:pic>
      <p:pic>
        <p:nvPicPr>
          <p:cNvPr id="9" name="Picture 8">
            <a:extLst>
              <a:ext uri="{FF2B5EF4-FFF2-40B4-BE49-F238E27FC236}">
                <a16:creationId xmlns:a16="http://schemas.microsoft.com/office/drawing/2014/main" id="{F1ACCB34-D19C-6A2A-9C9A-C3AC36531C5E}"/>
              </a:ext>
            </a:extLst>
          </p:cNvPr>
          <p:cNvPicPr>
            <a:picLocks noChangeAspect="1"/>
          </p:cNvPicPr>
          <p:nvPr/>
        </p:nvPicPr>
        <p:blipFill>
          <a:blip r:embed="rId6">
            <a:clrChange>
              <a:clrFrom>
                <a:srgbClr val="FFFFFF"/>
              </a:clrFrom>
              <a:clrTo>
                <a:srgbClr val="FFFFFF">
                  <a:alpha val="0"/>
                </a:srgbClr>
              </a:clrTo>
            </a:clrChange>
          </a:blip>
          <a:srcRect l="20017" t="48555" r="25860" b="37750"/>
          <a:stretch/>
        </p:blipFill>
        <p:spPr>
          <a:xfrm>
            <a:off x="3798323" y="4795719"/>
            <a:ext cx="4916955" cy="699836"/>
          </a:xfrm>
          <a:prstGeom prst="rect">
            <a:avLst/>
          </a:prstGeom>
          <a:solidFill>
            <a:srgbClr val="FFF4E7"/>
          </a:solidFill>
        </p:spPr>
      </p:pic>
      <p:sp>
        <p:nvSpPr>
          <p:cNvPr id="28" name="Google Shape;1888;p33">
            <a:extLst>
              <a:ext uri="{FF2B5EF4-FFF2-40B4-BE49-F238E27FC236}">
                <a16:creationId xmlns:a16="http://schemas.microsoft.com/office/drawing/2014/main" id="{91AC8897-A561-7585-E081-4174F1D8EB38}"/>
              </a:ext>
            </a:extLst>
          </p:cNvPr>
          <p:cNvSpPr/>
          <p:nvPr/>
        </p:nvSpPr>
        <p:spPr>
          <a:xfrm>
            <a:off x="3358352" y="5770566"/>
            <a:ext cx="4109516" cy="991720"/>
          </a:xfrm>
          <a:prstGeom prst="roundRect">
            <a:avLst>
              <a:gd name="adj" fmla="val 50000"/>
            </a:avLst>
          </a:prstGeom>
          <a:solidFill>
            <a:srgbClr val="FDCE8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228600"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500" fill="hold"/>
                                        <p:tgtEl>
                                          <p:spTgt spid="28"/>
                                        </p:tgtEl>
                                        <p:attrNameLst>
                                          <p:attrName>ppt_w</p:attrName>
                                        </p:attrNameLst>
                                      </p:cBhvr>
                                      <p:tavLst>
                                        <p:tav tm="0">
                                          <p:val>
                                            <p:fltVal val="0"/>
                                          </p:val>
                                        </p:tav>
                                        <p:tav tm="100000">
                                          <p:val>
                                            <p:strVal val="#ppt_w"/>
                                          </p:val>
                                        </p:tav>
                                      </p:tavLst>
                                    </p:anim>
                                    <p:anim calcmode="lin" valueType="num">
                                      <p:cBhvr>
                                        <p:cTn id="19" dur="500" fill="hold"/>
                                        <p:tgtEl>
                                          <p:spTgt spid="28"/>
                                        </p:tgtEl>
                                        <p:attrNameLst>
                                          <p:attrName>ppt_h</p:attrName>
                                        </p:attrNameLst>
                                      </p:cBhvr>
                                      <p:tavLst>
                                        <p:tav tm="0">
                                          <p:val>
                                            <p:fltVal val="0"/>
                                          </p:val>
                                        </p:tav>
                                        <p:tav tm="100000">
                                          <p:val>
                                            <p:strVal val="#ppt_h"/>
                                          </p:val>
                                        </p:tav>
                                      </p:tavLst>
                                    </p:anim>
                                    <p:animEffect transition="in" filter="fade">
                                      <p:cBhvr>
                                        <p:cTn id="2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63714-E633-9F01-A351-3ABD02D916E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7070" cy="6858000"/>
          </a:xfrm>
          <a:prstGeom prst="rect">
            <a:avLst/>
          </a:prstGeom>
          <a:noFill/>
          <a:ln>
            <a:noFill/>
          </a:ln>
        </p:spPr>
      </p:pic>
    </p:spTree>
    <p:extLst>
      <p:ext uri="{BB962C8B-B14F-4D97-AF65-F5344CB8AC3E}">
        <p14:creationId xmlns:p14="http://schemas.microsoft.com/office/powerpoint/2010/main" val="1695981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9696B-6C54-F5C2-7DC4-7FAA4FF963F2}"/>
            </a:ext>
          </a:extLst>
        </p:cNvPr>
        <p:cNvGrpSpPr/>
        <p:nvPr/>
      </p:nvGrpSpPr>
      <p:grpSpPr>
        <a:xfrm>
          <a:off x="0" y="0"/>
          <a:ext cx="0" cy="0"/>
          <a:chOff x="0" y="0"/>
          <a:chExt cx="0" cy="0"/>
        </a:xfrm>
      </p:grpSpPr>
      <p:sp>
        <p:nvSpPr>
          <p:cNvPr id="22" name="Google Shape;142;p6">
            <a:extLst>
              <a:ext uri="{FF2B5EF4-FFF2-40B4-BE49-F238E27FC236}">
                <a16:creationId xmlns:a16="http://schemas.microsoft.com/office/drawing/2014/main" id="{A0A2D38D-CC1E-EA6D-16B5-EA636C03C5A5}"/>
              </a:ext>
            </a:extLst>
          </p:cNvPr>
          <p:cNvSpPr/>
          <p:nvPr/>
        </p:nvSpPr>
        <p:spPr>
          <a:xfrm>
            <a:off x="0" y="6512267"/>
            <a:ext cx="12192000" cy="3580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itle 1">
            <a:extLst>
              <a:ext uri="{FF2B5EF4-FFF2-40B4-BE49-F238E27FC236}">
                <a16:creationId xmlns:a16="http://schemas.microsoft.com/office/drawing/2014/main" id="{3A949486-6DD2-59F2-E00F-2CEF4BA31E79}"/>
              </a:ext>
            </a:extLst>
          </p:cNvPr>
          <p:cNvSpPr>
            <a:spLocks noGrp="1"/>
          </p:cNvSpPr>
          <p:nvPr>
            <p:ph type="title"/>
          </p:nvPr>
        </p:nvSpPr>
        <p:spPr>
          <a:xfrm>
            <a:off x="2831890" y="0"/>
            <a:ext cx="6692689" cy="739120"/>
          </a:xfrm>
          <a:solidFill>
            <a:schemeClr val="accent4"/>
          </a:solidFill>
        </p:spPr>
        <p:txBody>
          <a:bodyPr anchor="ctr"/>
          <a:lstStyle/>
          <a:p>
            <a:pPr algn="ctr">
              <a:lnSpc>
                <a:spcPct val="150000"/>
              </a:lnSpc>
              <a:spcAft>
                <a:spcPts val="1067"/>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a.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giả</a:t>
            </a:r>
            <a:endParaRPr lang="en-SG" sz="36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oogle Shape;1124;p37">
            <a:extLst>
              <a:ext uri="{FF2B5EF4-FFF2-40B4-BE49-F238E27FC236}">
                <a16:creationId xmlns:a16="http://schemas.microsoft.com/office/drawing/2014/main" id="{B06F7478-EEC7-3891-55B4-ADFCE6071774}"/>
              </a:ext>
            </a:extLst>
          </p:cNvPr>
          <p:cNvGrpSpPr/>
          <p:nvPr/>
        </p:nvGrpSpPr>
        <p:grpSpPr>
          <a:xfrm>
            <a:off x="1703621" y="1"/>
            <a:ext cx="887585" cy="1065625"/>
            <a:chOff x="1967575" y="864498"/>
            <a:chExt cx="1339625" cy="1750395"/>
          </a:xfrm>
        </p:grpSpPr>
        <p:sp>
          <p:nvSpPr>
            <p:cNvPr id="4" name="Google Shape;1125;p37">
              <a:extLst>
                <a:ext uri="{FF2B5EF4-FFF2-40B4-BE49-F238E27FC236}">
                  <a16:creationId xmlns:a16="http://schemas.microsoft.com/office/drawing/2014/main" id="{B95A60E9-3A83-6896-A10E-3CF45FB541CA}"/>
                </a:ext>
              </a:extLst>
            </p:cNvPr>
            <p:cNvSpPr/>
            <p:nvPr/>
          </p:nvSpPr>
          <p:spPr>
            <a:xfrm>
              <a:off x="2051550" y="1314821"/>
              <a:ext cx="1255650" cy="1300072"/>
            </a:xfrm>
            <a:custGeom>
              <a:avLst/>
              <a:gdLst/>
              <a:ahLst/>
              <a:cxnLst/>
              <a:rect l="l" t="t" r="r" b="b"/>
              <a:pathLst>
                <a:path w="17564" h="18186" extrusionOk="0">
                  <a:moveTo>
                    <a:pt x="5665" y="4338"/>
                  </a:moveTo>
                  <a:cubicBezTo>
                    <a:pt x="5833" y="4338"/>
                    <a:pt x="6009" y="4351"/>
                    <a:pt x="6191" y="4381"/>
                  </a:cubicBezTo>
                  <a:cubicBezTo>
                    <a:pt x="6573" y="4447"/>
                    <a:pt x="6940" y="4578"/>
                    <a:pt x="7283" y="4767"/>
                  </a:cubicBezTo>
                  <a:cubicBezTo>
                    <a:pt x="7440" y="4854"/>
                    <a:pt x="7498" y="5054"/>
                    <a:pt x="7407" y="5215"/>
                  </a:cubicBezTo>
                  <a:cubicBezTo>
                    <a:pt x="7348" y="5321"/>
                    <a:pt x="7239" y="5382"/>
                    <a:pt x="7125" y="5382"/>
                  </a:cubicBezTo>
                  <a:cubicBezTo>
                    <a:pt x="7070" y="5382"/>
                    <a:pt x="7014" y="5368"/>
                    <a:pt x="6962" y="5338"/>
                  </a:cubicBezTo>
                  <a:cubicBezTo>
                    <a:pt x="6686" y="5182"/>
                    <a:pt x="6391" y="5080"/>
                    <a:pt x="6085" y="5029"/>
                  </a:cubicBezTo>
                  <a:cubicBezTo>
                    <a:pt x="5940" y="5005"/>
                    <a:pt x="5799" y="4995"/>
                    <a:pt x="5663" y="4995"/>
                  </a:cubicBezTo>
                  <a:cubicBezTo>
                    <a:pt x="5073" y="4995"/>
                    <a:pt x="4590" y="5192"/>
                    <a:pt x="4326" y="5331"/>
                  </a:cubicBezTo>
                  <a:cubicBezTo>
                    <a:pt x="4279" y="5356"/>
                    <a:pt x="4228" y="5367"/>
                    <a:pt x="4177" y="5367"/>
                  </a:cubicBezTo>
                  <a:cubicBezTo>
                    <a:pt x="4138" y="5367"/>
                    <a:pt x="4099" y="5360"/>
                    <a:pt x="4064" y="5346"/>
                  </a:cubicBezTo>
                  <a:cubicBezTo>
                    <a:pt x="3987" y="5321"/>
                    <a:pt x="3925" y="5266"/>
                    <a:pt x="3886" y="5193"/>
                  </a:cubicBezTo>
                  <a:cubicBezTo>
                    <a:pt x="3802" y="5032"/>
                    <a:pt x="3864" y="4836"/>
                    <a:pt x="4024" y="4753"/>
                  </a:cubicBezTo>
                  <a:cubicBezTo>
                    <a:pt x="4343" y="4584"/>
                    <a:pt x="4935" y="4338"/>
                    <a:pt x="5665" y="4338"/>
                  </a:cubicBezTo>
                  <a:close/>
                  <a:moveTo>
                    <a:pt x="5604" y="6861"/>
                  </a:moveTo>
                  <a:cubicBezTo>
                    <a:pt x="5841" y="6861"/>
                    <a:pt x="6079" y="6906"/>
                    <a:pt x="6307" y="6999"/>
                  </a:cubicBezTo>
                  <a:cubicBezTo>
                    <a:pt x="7036" y="7294"/>
                    <a:pt x="7505" y="8034"/>
                    <a:pt x="7469" y="8834"/>
                  </a:cubicBezTo>
                  <a:cubicBezTo>
                    <a:pt x="7155" y="8558"/>
                    <a:pt x="6624" y="8153"/>
                    <a:pt x="5859" y="7881"/>
                  </a:cubicBezTo>
                  <a:cubicBezTo>
                    <a:pt x="5172" y="7630"/>
                    <a:pt x="4564" y="7578"/>
                    <a:pt x="4162" y="7578"/>
                  </a:cubicBezTo>
                  <a:cubicBezTo>
                    <a:pt x="4148" y="7578"/>
                    <a:pt x="4135" y="7578"/>
                    <a:pt x="4122" y="7578"/>
                  </a:cubicBezTo>
                  <a:cubicBezTo>
                    <a:pt x="4489" y="7114"/>
                    <a:pt x="5041" y="6861"/>
                    <a:pt x="5604" y="6861"/>
                  </a:cubicBezTo>
                  <a:close/>
                  <a:moveTo>
                    <a:pt x="13265" y="7029"/>
                  </a:moveTo>
                  <a:cubicBezTo>
                    <a:pt x="13287" y="7029"/>
                    <a:pt x="13309" y="7031"/>
                    <a:pt x="13332" y="7035"/>
                  </a:cubicBezTo>
                  <a:cubicBezTo>
                    <a:pt x="13714" y="7119"/>
                    <a:pt x="14078" y="7261"/>
                    <a:pt x="14406" y="7465"/>
                  </a:cubicBezTo>
                  <a:cubicBezTo>
                    <a:pt x="15240" y="7982"/>
                    <a:pt x="15633" y="8755"/>
                    <a:pt x="15794" y="9170"/>
                  </a:cubicBezTo>
                  <a:cubicBezTo>
                    <a:pt x="15860" y="9337"/>
                    <a:pt x="15779" y="9526"/>
                    <a:pt x="15608" y="9592"/>
                  </a:cubicBezTo>
                  <a:cubicBezTo>
                    <a:pt x="15570" y="9606"/>
                    <a:pt x="15530" y="9613"/>
                    <a:pt x="15490" y="9613"/>
                  </a:cubicBezTo>
                  <a:cubicBezTo>
                    <a:pt x="15451" y="9613"/>
                    <a:pt x="15411" y="9606"/>
                    <a:pt x="15374" y="9592"/>
                  </a:cubicBezTo>
                  <a:cubicBezTo>
                    <a:pt x="15291" y="9560"/>
                    <a:pt x="15222" y="9497"/>
                    <a:pt x="15186" y="9407"/>
                  </a:cubicBezTo>
                  <a:cubicBezTo>
                    <a:pt x="15055" y="9064"/>
                    <a:pt x="14734" y="8437"/>
                    <a:pt x="14060" y="8022"/>
                  </a:cubicBezTo>
                  <a:cubicBezTo>
                    <a:pt x="13798" y="7859"/>
                    <a:pt x="13507" y="7742"/>
                    <a:pt x="13194" y="7680"/>
                  </a:cubicBezTo>
                  <a:cubicBezTo>
                    <a:pt x="13015" y="7640"/>
                    <a:pt x="12905" y="7465"/>
                    <a:pt x="12942" y="7291"/>
                  </a:cubicBezTo>
                  <a:cubicBezTo>
                    <a:pt x="12974" y="7135"/>
                    <a:pt x="13112" y="7029"/>
                    <a:pt x="13265" y="7029"/>
                  </a:cubicBezTo>
                  <a:close/>
                  <a:moveTo>
                    <a:pt x="12185" y="9692"/>
                  </a:moveTo>
                  <a:cubicBezTo>
                    <a:pt x="12421" y="9692"/>
                    <a:pt x="12658" y="9736"/>
                    <a:pt x="12884" y="9829"/>
                  </a:cubicBezTo>
                  <a:cubicBezTo>
                    <a:pt x="13616" y="10128"/>
                    <a:pt x="14085" y="10863"/>
                    <a:pt x="14046" y="11664"/>
                  </a:cubicBezTo>
                  <a:cubicBezTo>
                    <a:pt x="13732" y="11391"/>
                    <a:pt x="13197" y="10987"/>
                    <a:pt x="12436" y="10710"/>
                  </a:cubicBezTo>
                  <a:cubicBezTo>
                    <a:pt x="11726" y="10451"/>
                    <a:pt x="11103" y="10407"/>
                    <a:pt x="10695" y="10407"/>
                  </a:cubicBezTo>
                  <a:cubicBezTo>
                    <a:pt x="11067" y="9945"/>
                    <a:pt x="11622" y="9692"/>
                    <a:pt x="12185" y="9692"/>
                  </a:cubicBezTo>
                  <a:close/>
                  <a:moveTo>
                    <a:pt x="5143" y="13648"/>
                  </a:moveTo>
                  <a:cubicBezTo>
                    <a:pt x="5185" y="13648"/>
                    <a:pt x="5229" y="13662"/>
                    <a:pt x="5269" y="13693"/>
                  </a:cubicBezTo>
                  <a:cubicBezTo>
                    <a:pt x="5656" y="13987"/>
                    <a:pt x="6187" y="14318"/>
                    <a:pt x="6857" y="14581"/>
                  </a:cubicBezTo>
                  <a:cubicBezTo>
                    <a:pt x="7589" y="14865"/>
                    <a:pt x="8256" y="14970"/>
                    <a:pt x="8769" y="15004"/>
                  </a:cubicBezTo>
                  <a:cubicBezTo>
                    <a:pt x="8959" y="15018"/>
                    <a:pt x="9028" y="15251"/>
                    <a:pt x="8885" y="15372"/>
                  </a:cubicBezTo>
                  <a:cubicBezTo>
                    <a:pt x="8443" y="15743"/>
                    <a:pt x="7884" y="15944"/>
                    <a:pt x="7317" y="15944"/>
                  </a:cubicBezTo>
                  <a:cubicBezTo>
                    <a:pt x="7057" y="15944"/>
                    <a:pt x="6796" y="15902"/>
                    <a:pt x="6544" y="15816"/>
                  </a:cubicBezTo>
                  <a:cubicBezTo>
                    <a:pt x="5688" y="15525"/>
                    <a:pt x="5080" y="14774"/>
                    <a:pt x="4938" y="13896"/>
                  </a:cubicBezTo>
                  <a:cubicBezTo>
                    <a:pt x="4916" y="13756"/>
                    <a:pt x="5024" y="13648"/>
                    <a:pt x="5143" y="13648"/>
                  </a:cubicBezTo>
                  <a:close/>
                  <a:moveTo>
                    <a:pt x="6684" y="0"/>
                  </a:moveTo>
                  <a:cubicBezTo>
                    <a:pt x="5877" y="0"/>
                    <a:pt x="5188" y="262"/>
                    <a:pt x="4720" y="495"/>
                  </a:cubicBezTo>
                  <a:cubicBezTo>
                    <a:pt x="4345" y="943"/>
                    <a:pt x="0" y="6223"/>
                    <a:pt x="1890" y="12458"/>
                  </a:cubicBezTo>
                  <a:cubicBezTo>
                    <a:pt x="2647" y="14945"/>
                    <a:pt x="4111" y="16656"/>
                    <a:pt x="5197" y="17669"/>
                  </a:cubicBezTo>
                  <a:cubicBezTo>
                    <a:pt x="5555" y="18003"/>
                    <a:pt x="6017" y="18185"/>
                    <a:pt x="6491" y="18185"/>
                  </a:cubicBezTo>
                  <a:cubicBezTo>
                    <a:pt x="6633" y="18185"/>
                    <a:pt x="6777" y="18169"/>
                    <a:pt x="6919" y="18135"/>
                  </a:cubicBezTo>
                  <a:cubicBezTo>
                    <a:pt x="8944" y="17661"/>
                    <a:pt x="13342" y="16184"/>
                    <a:pt x="15855" y="11839"/>
                  </a:cubicBezTo>
                  <a:cubicBezTo>
                    <a:pt x="17378" y="9213"/>
                    <a:pt x="17564" y="6642"/>
                    <a:pt x="17556" y="5259"/>
                  </a:cubicBezTo>
                  <a:cubicBezTo>
                    <a:pt x="14290" y="4963"/>
                    <a:pt x="12367" y="3867"/>
                    <a:pt x="11206" y="2887"/>
                  </a:cubicBezTo>
                  <a:cubicBezTo>
                    <a:pt x="9833" y="1737"/>
                    <a:pt x="8896" y="225"/>
                    <a:pt x="7079" y="22"/>
                  </a:cubicBezTo>
                  <a:cubicBezTo>
                    <a:pt x="6945" y="7"/>
                    <a:pt x="6813" y="0"/>
                    <a:pt x="668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 name="Google Shape;1126;p37">
              <a:extLst>
                <a:ext uri="{FF2B5EF4-FFF2-40B4-BE49-F238E27FC236}">
                  <a16:creationId xmlns:a16="http://schemas.microsoft.com/office/drawing/2014/main" id="{AAD3955B-EA4C-B858-D08C-5A777D5108B7}"/>
                </a:ext>
              </a:extLst>
            </p:cNvPr>
            <p:cNvGrpSpPr/>
            <p:nvPr/>
          </p:nvGrpSpPr>
          <p:grpSpPr>
            <a:xfrm>
              <a:off x="1967575" y="864498"/>
              <a:ext cx="1010928" cy="891205"/>
              <a:chOff x="1090850" y="2750881"/>
              <a:chExt cx="483004" cy="425823"/>
            </a:xfrm>
          </p:grpSpPr>
          <p:sp>
            <p:nvSpPr>
              <p:cNvPr id="6" name="Google Shape;1127;p37">
                <a:extLst>
                  <a:ext uri="{FF2B5EF4-FFF2-40B4-BE49-F238E27FC236}">
                    <a16:creationId xmlns:a16="http://schemas.microsoft.com/office/drawing/2014/main" id="{FDD4E177-ECAE-F1A6-DBB5-D3092118763E}"/>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128;p37">
                <a:extLst>
                  <a:ext uri="{FF2B5EF4-FFF2-40B4-BE49-F238E27FC236}">
                    <a16:creationId xmlns:a16="http://schemas.microsoft.com/office/drawing/2014/main" id="{7E0D0315-FD79-9F9A-A0AE-AD3A37A5ED83}"/>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129;p37">
                <a:extLst>
                  <a:ext uri="{FF2B5EF4-FFF2-40B4-BE49-F238E27FC236}">
                    <a16:creationId xmlns:a16="http://schemas.microsoft.com/office/drawing/2014/main" id="{0807035F-DC37-2021-7B51-02F0AE6AD56C}"/>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1130;p37">
                <a:extLst>
                  <a:ext uri="{FF2B5EF4-FFF2-40B4-BE49-F238E27FC236}">
                    <a16:creationId xmlns:a16="http://schemas.microsoft.com/office/drawing/2014/main" id="{1CE387C0-0BFB-49F5-5BA0-FDEB77E4127E}"/>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 name="Google Shape;1131;p37">
            <a:extLst>
              <a:ext uri="{FF2B5EF4-FFF2-40B4-BE49-F238E27FC236}">
                <a16:creationId xmlns:a16="http://schemas.microsoft.com/office/drawing/2014/main" id="{DD2E98F9-2084-699D-E9D0-78C3DE4254B4}"/>
              </a:ext>
            </a:extLst>
          </p:cNvPr>
          <p:cNvGrpSpPr/>
          <p:nvPr/>
        </p:nvGrpSpPr>
        <p:grpSpPr>
          <a:xfrm>
            <a:off x="9585377" y="54005"/>
            <a:ext cx="904161" cy="976284"/>
            <a:chOff x="6038279" y="809248"/>
            <a:chExt cx="1255611" cy="1907102"/>
          </a:xfrm>
        </p:grpSpPr>
        <p:sp>
          <p:nvSpPr>
            <p:cNvPr id="11" name="Google Shape;1132;p37">
              <a:extLst>
                <a:ext uri="{FF2B5EF4-FFF2-40B4-BE49-F238E27FC236}">
                  <a16:creationId xmlns:a16="http://schemas.microsoft.com/office/drawing/2014/main" id="{589053CA-6825-AFDE-8437-391DD961BAA4}"/>
                </a:ext>
              </a:extLst>
            </p:cNvPr>
            <p:cNvSpPr/>
            <p:nvPr/>
          </p:nvSpPr>
          <p:spPr>
            <a:xfrm rot="19073990" flipH="1">
              <a:off x="6038279" y="1250720"/>
              <a:ext cx="1255611" cy="1465630"/>
            </a:xfrm>
            <a:custGeom>
              <a:avLst/>
              <a:gdLst/>
              <a:ahLst/>
              <a:cxnLst/>
              <a:rect l="l" t="t" r="r" b="b"/>
              <a:pathLst>
                <a:path w="13933" h="13829" extrusionOk="0">
                  <a:moveTo>
                    <a:pt x="10255" y="4791"/>
                  </a:moveTo>
                  <a:cubicBezTo>
                    <a:pt x="10713" y="4791"/>
                    <a:pt x="11180" y="5016"/>
                    <a:pt x="11489" y="5424"/>
                  </a:cubicBezTo>
                  <a:cubicBezTo>
                    <a:pt x="11370" y="5399"/>
                    <a:pt x="11198" y="5370"/>
                    <a:pt x="10992" y="5370"/>
                  </a:cubicBezTo>
                  <a:cubicBezTo>
                    <a:pt x="10803" y="5370"/>
                    <a:pt x="10585" y="5395"/>
                    <a:pt x="10353" y="5468"/>
                  </a:cubicBezTo>
                  <a:cubicBezTo>
                    <a:pt x="9388" y="5769"/>
                    <a:pt x="8995" y="6658"/>
                    <a:pt x="8933" y="6808"/>
                  </a:cubicBezTo>
                  <a:cubicBezTo>
                    <a:pt x="8667" y="5974"/>
                    <a:pt x="9097" y="5118"/>
                    <a:pt x="9811" y="4866"/>
                  </a:cubicBezTo>
                  <a:cubicBezTo>
                    <a:pt x="9954" y="4816"/>
                    <a:pt x="10104" y="4791"/>
                    <a:pt x="10255" y="4791"/>
                  </a:cubicBezTo>
                  <a:close/>
                  <a:moveTo>
                    <a:pt x="5060" y="7997"/>
                  </a:moveTo>
                  <a:cubicBezTo>
                    <a:pt x="5463" y="7997"/>
                    <a:pt x="5879" y="8153"/>
                    <a:pt x="6201" y="8475"/>
                  </a:cubicBezTo>
                  <a:cubicBezTo>
                    <a:pt x="6173" y="8473"/>
                    <a:pt x="6119" y="8470"/>
                    <a:pt x="6045" y="8470"/>
                  </a:cubicBezTo>
                  <a:cubicBezTo>
                    <a:pt x="5705" y="8470"/>
                    <a:pt x="4949" y="8539"/>
                    <a:pt x="4366" y="9131"/>
                  </a:cubicBezTo>
                  <a:cubicBezTo>
                    <a:pt x="4009" y="9488"/>
                    <a:pt x="3871" y="9895"/>
                    <a:pt x="3809" y="10122"/>
                  </a:cubicBezTo>
                  <a:cubicBezTo>
                    <a:pt x="3518" y="9506"/>
                    <a:pt x="3634" y="8792"/>
                    <a:pt x="4078" y="8374"/>
                  </a:cubicBezTo>
                  <a:cubicBezTo>
                    <a:pt x="4340" y="8126"/>
                    <a:pt x="4694" y="7997"/>
                    <a:pt x="5060" y="7997"/>
                  </a:cubicBezTo>
                  <a:close/>
                  <a:moveTo>
                    <a:pt x="10358" y="9966"/>
                  </a:moveTo>
                  <a:cubicBezTo>
                    <a:pt x="10759" y="9966"/>
                    <a:pt x="11159" y="10097"/>
                    <a:pt x="11489" y="10344"/>
                  </a:cubicBezTo>
                  <a:cubicBezTo>
                    <a:pt x="11715" y="10515"/>
                    <a:pt x="11598" y="10875"/>
                    <a:pt x="11314" y="10897"/>
                  </a:cubicBezTo>
                  <a:cubicBezTo>
                    <a:pt x="10954" y="10919"/>
                    <a:pt x="10502" y="11018"/>
                    <a:pt x="10051" y="11297"/>
                  </a:cubicBezTo>
                  <a:cubicBezTo>
                    <a:pt x="9632" y="11564"/>
                    <a:pt x="9356" y="11902"/>
                    <a:pt x="9181" y="12193"/>
                  </a:cubicBezTo>
                  <a:cubicBezTo>
                    <a:pt x="9117" y="12301"/>
                    <a:pt x="9012" y="12351"/>
                    <a:pt x="8908" y="12351"/>
                  </a:cubicBezTo>
                  <a:cubicBezTo>
                    <a:pt x="8769" y="12351"/>
                    <a:pt x="8632" y="12260"/>
                    <a:pt x="8605" y="12095"/>
                  </a:cubicBezTo>
                  <a:cubicBezTo>
                    <a:pt x="8485" y="11349"/>
                    <a:pt x="8823" y="10569"/>
                    <a:pt x="9490" y="10191"/>
                  </a:cubicBezTo>
                  <a:cubicBezTo>
                    <a:pt x="9760" y="10038"/>
                    <a:pt x="10059" y="9966"/>
                    <a:pt x="10358" y="9966"/>
                  </a:cubicBezTo>
                  <a:close/>
                  <a:moveTo>
                    <a:pt x="9184" y="1"/>
                  </a:moveTo>
                  <a:cubicBezTo>
                    <a:pt x="7421" y="1891"/>
                    <a:pt x="5805" y="2550"/>
                    <a:pt x="4633" y="2798"/>
                  </a:cubicBezTo>
                  <a:cubicBezTo>
                    <a:pt x="3248" y="3093"/>
                    <a:pt x="1858" y="2940"/>
                    <a:pt x="848" y="3974"/>
                  </a:cubicBezTo>
                  <a:cubicBezTo>
                    <a:pt x="310" y="4528"/>
                    <a:pt x="95" y="5201"/>
                    <a:pt x="0" y="5668"/>
                  </a:cubicBezTo>
                  <a:cubicBezTo>
                    <a:pt x="95" y="6119"/>
                    <a:pt x="1268" y="11378"/>
                    <a:pt x="6060" y="13228"/>
                  </a:cubicBezTo>
                  <a:cubicBezTo>
                    <a:pt x="7238" y="13684"/>
                    <a:pt x="8366" y="13828"/>
                    <a:pt x="9328" y="13828"/>
                  </a:cubicBezTo>
                  <a:cubicBezTo>
                    <a:pt x="9926" y="13828"/>
                    <a:pt x="10461" y="13772"/>
                    <a:pt x="10903" y="13701"/>
                  </a:cubicBezTo>
                  <a:cubicBezTo>
                    <a:pt x="11395" y="13625"/>
                    <a:pt x="11817" y="13312"/>
                    <a:pt x="12028" y="12860"/>
                  </a:cubicBezTo>
                  <a:cubicBezTo>
                    <a:pt x="12717" y="11374"/>
                    <a:pt x="13933" y="7922"/>
                    <a:pt x="12450" y="4255"/>
                  </a:cubicBezTo>
                  <a:cubicBezTo>
                    <a:pt x="11555" y="2033"/>
                    <a:pt x="10051" y="668"/>
                    <a:pt x="918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 name="Google Shape;1133;p37">
              <a:extLst>
                <a:ext uri="{FF2B5EF4-FFF2-40B4-BE49-F238E27FC236}">
                  <a16:creationId xmlns:a16="http://schemas.microsoft.com/office/drawing/2014/main" id="{4B9767B9-4FBA-FDD7-CBC3-9ACE15901272}"/>
                </a:ext>
              </a:extLst>
            </p:cNvPr>
            <p:cNvGrpSpPr/>
            <p:nvPr/>
          </p:nvGrpSpPr>
          <p:grpSpPr>
            <a:xfrm rot="1998399">
              <a:off x="6272773" y="809248"/>
              <a:ext cx="1010921" cy="891183"/>
              <a:chOff x="1090850" y="2750881"/>
              <a:chExt cx="483004" cy="425823"/>
            </a:xfrm>
          </p:grpSpPr>
          <p:sp>
            <p:nvSpPr>
              <p:cNvPr id="13" name="Google Shape;1134;p37">
                <a:extLst>
                  <a:ext uri="{FF2B5EF4-FFF2-40B4-BE49-F238E27FC236}">
                    <a16:creationId xmlns:a16="http://schemas.microsoft.com/office/drawing/2014/main" id="{EDD8B641-EA1D-493A-3AF3-CEDFB19B26B6}"/>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135;p37">
                <a:extLst>
                  <a:ext uri="{FF2B5EF4-FFF2-40B4-BE49-F238E27FC236}">
                    <a16:creationId xmlns:a16="http://schemas.microsoft.com/office/drawing/2014/main" id="{B56B172A-19BA-AC7A-6706-06901E87C838}"/>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136;p37">
                <a:extLst>
                  <a:ext uri="{FF2B5EF4-FFF2-40B4-BE49-F238E27FC236}">
                    <a16:creationId xmlns:a16="http://schemas.microsoft.com/office/drawing/2014/main" id="{0110C9EF-4C55-96DB-C70C-EBEEAED64DA4}"/>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137;p37">
                <a:extLst>
                  <a:ext uri="{FF2B5EF4-FFF2-40B4-BE49-F238E27FC236}">
                    <a16:creationId xmlns:a16="http://schemas.microsoft.com/office/drawing/2014/main" id="{B5FB4F4E-0EE6-FFA3-BED1-FA4E9003F1F3}"/>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23" name="Google Shape;143;p6">
            <a:extLst>
              <a:ext uri="{FF2B5EF4-FFF2-40B4-BE49-F238E27FC236}">
                <a16:creationId xmlns:a16="http://schemas.microsoft.com/office/drawing/2014/main" id="{BD01E875-85C4-76B8-2FB6-22728EA912B7}"/>
              </a:ext>
            </a:extLst>
          </p:cNvPr>
          <p:cNvSpPr/>
          <p:nvPr/>
        </p:nvSpPr>
        <p:spPr>
          <a:xfrm>
            <a:off x="11364651" y="5031215"/>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62;p6">
            <a:extLst>
              <a:ext uri="{FF2B5EF4-FFF2-40B4-BE49-F238E27FC236}">
                <a16:creationId xmlns:a16="http://schemas.microsoft.com/office/drawing/2014/main" id="{D018CC50-B45F-BA5D-9BC4-4607621D3976}"/>
              </a:ext>
            </a:extLst>
          </p:cNvPr>
          <p:cNvSpPr/>
          <p:nvPr/>
        </p:nvSpPr>
        <p:spPr>
          <a:xfrm>
            <a:off x="11599803" y="5715051"/>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63;p6">
            <a:extLst>
              <a:ext uri="{FF2B5EF4-FFF2-40B4-BE49-F238E27FC236}">
                <a16:creationId xmlns:a16="http://schemas.microsoft.com/office/drawing/2014/main" id="{2F8C2274-843A-C76F-2E2B-B20957169F0D}"/>
              </a:ext>
            </a:extLst>
          </p:cNvPr>
          <p:cNvSpPr/>
          <p:nvPr/>
        </p:nvSpPr>
        <p:spPr>
          <a:xfrm>
            <a:off x="442651" y="2667381"/>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64;p6">
            <a:extLst>
              <a:ext uri="{FF2B5EF4-FFF2-40B4-BE49-F238E27FC236}">
                <a16:creationId xmlns:a16="http://schemas.microsoft.com/office/drawing/2014/main" id="{258E8DF9-1D9A-92D9-F32B-DCC5ADB7CB04}"/>
              </a:ext>
            </a:extLst>
          </p:cNvPr>
          <p:cNvSpPr/>
          <p:nvPr/>
        </p:nvSpPr>
        <p:spPr>
          <a:xfrm>
            <a:off x="90136" y="1886718"/>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7" name="Picture 16">
            <a:extLst>
              <a:ext uri="{FF2B5EF4-FFF2-40B4-BE49-F238E27FC236}">
                <a16:creationId xmlns:a16="http://schemas.microsoft.com/office/drawing/2014/main" id="{E592234A-C96C-F3BE-2E74-C4179225973E}"/>
              </a:ext>
            </a:extLst>
          </p:cNvPr>
          <p:cNvPicPr>
            <a:picLocks noChangeAspect="1"/>
          </p:cNvPicPr>
          <p:nvPr/>
        </p:nvPicPr>
        <p:blipFill>
          <a:blip r:embed="rId3">
            <a:clrChange>
              <a:clrFrom>
                <a:srgbClr val="EAEBE6"/>
              </a:clrFrom>
              <a:clrTo>
                <a:srgbClr val="EAEBE6">
                  <a:alpha val="0"/>
                </a:srgbClr>
              </a:clrTo>
            </a:clrChange>
          </a:blip>
          <a:srcRect t="13857" r="5452"/>
          <a:stretch/>
        </p:blipFill>
        <p:spPr>
          <a:xfrm>
            <a:off x="-543418" y="2384385"/>
            <a:ext cx="5627618" cy="4101859"/>
          </a:xfrm>
          <a:prstGeom prst="rect">
            <a:avLst/>
          </a:prstGeom>
        </p:spPr>
      </p:pic>
      <p:pic>
        <p:nvPicPr>
          <p:cNvPr id="18" name="图片 11">
            <a:extLst>
              <a:ext uri="{FF2B5EF4-FFF2-40B4-BE49-F238E27FC236}">
                <a16:creationId xmlns:a16="http://schemas.microsoft.com/office/drawing/2014/main" id="{20AC4F47-78D4-B01D-4A63-5D069578F9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9968" y="450687"/>
            <a:ext cx="8076550" cy="6744744"/>
          </a:xfrm>
          <a:prstGeom prst="rect">
            <a:avLst/>
          </a:prstGeom>
        </p:spPr>
      </p:pic>
      <p:sp>
        <p:nvSpPr>
          <p:cNvPr id="19" name="TextBox 18">
            <a:extLst>
              <a:ext uri="{FF2B5EF4-FFF2-40B4-BE49-F238E27FC236}">
                <a16:creationId xmlns:a16="http://schemas.microsoft.com/office/drawing/2014/main" id="{F6898EE5-4649-4577-B391-CBC89D5D1613}"/>
              </a:ext>
            </a:extLst>
          </p:cNvPr>
          <p:cNvSpPr txBox="1"/>
          <p:nvPr/>
        </p:nvSpPr>
        <p:spPr>
          <a:xfrm>
            <a:off x="5531282" y="1662385"/>
            <a:ext cx="5762834" cy="3416320"/>
          </a:xfrm>
          <a:prstGeom prst="rect">
            <a:avLst/>
          </a:prstGeom>
          <a:noFill/>
        </p:spPr>
        <p:txBody>
          <a:bodyPr wrap="square">
            <a:spAutoFit/>
          </a:bodyPr>
          <a:lstStyle/>
          <a:p>
            <a:pPr algn="just"/>
            <a:r>
              <a:rPr lang="vi-VN" sz="3600" dirty="0">
                <a:latin typeface="+mj-lt"/>
              </a:rPr>
              <a:t>Nguyễn Đình Thi (1924 – 2003): nhà thơ, nhà văn, nhà phê bình văn học, nhạc sĩ, tác giả của nhiều tác phẩm nổi tiếng thuộc các thể loại: thơ, truyện, kịch, âm nhạc,...</a:t>
            </a:r>
            <a:endParaRPr lang="en-SG" sz="3600" dirty="0">
              <a:latin typeface="+mj-lt"/>
            </a:endParaRPr>
          </a:p>
        </p:txBody>
      </p:sp>
    </p:spTree>
    <p:extLst>
      <p:ext uri="{BB962C8B-B14F-4D97-AF65-F5344CB8AC3E}">
        <p14:creationId xmlns:p14="http://schemas.microsoft.com/office/powerpoint/2010/main" val="2773487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4F0A9-49B1-7DEA-164A-615D6DB97B7B}"/>
            </a:ext>
          </a:extLst>
        </p:cNvPr>
        <p:cNvGrpSpPr/>
        <p:nvPr/>
      </p:nvGrpSpPr>
      <p:grpSpPr>
        <a:xfrm>
          <a:off x="0" y="0"/>
          <a:ext cx="0" cy="0"/>
          <a:chOff x="0" y="0"/>
          <a:chExt cx="0" cy="0"/>
        </a:xfrm>
      </p:grpSpPr>
      <p:sp>
        <p:nvSpPr>
          <p:cNvPr id="22" name="Google Shape;142;p6">
            <a:extLst>
              <a:ext uri="{FF2B5EF4-FFF2-40B4-BE49-F238E27FC236}">
                <a16:creationId xmlns:a16="http://schemas.microsoft.com/office/drawing/2014/main" id="{442E664B-C10B-BC76-9BA3-E7C8D3A545A5}"/>
              </a:ext>
            </a:extLst>
          </p:cNvPr>
          <p:cNvSpPr/>
          <p:nvPr/>
        </p:nvSpPr>
        <p:spPr>
          <a:xfrm>
            <a:off x="0" y="6512267"/>
            <a:ext cx="12192000" cy="3580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itle 1">
            <a:extLst>
              <a:ext uri="{FF2B5EF4-FFF2-40B4-BE49-F238E27FC236}">
                <a16:creationId xmlns:a16="http://schemas.microsoft.com/office/drawing/2014/main" id="{8128854A-9571-0936-D1CD-F3082B259772}"/>
              </a:ext>
            </a:extLst>
          </p:cNvPr>
          <p:cNvSpPr>
            <a:spLocks noGrp="1"/>
          </p:cNvSpPr>
          <p:nvPr>
            <p:ph type="title"/>
          </p:nvPr>
        </p:nvSpPr>
        <p:spPr>
          <a:xfrm>
            <a:off x="2831890" y="0"/>
            <a:ext cx="6692689" cy="739120"/>
          </a:xfrm>
          <a:solidFill>
            <a:schemeClr val="accent4"/>
          </a:solidFill>
        </p:spPr>
        <p:txBody>
          <a:bodyPr anchor="ctr"/>
          <a:lstStyle/>
          <a:p>
            <a:pPr algn="ctr">
              <a:lnSpc>
                <a:spcPct val="150000"/>
              </a:lnSpc>
              <a:spcAft>
                <a:spcPts val="1067"/>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b.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phẩm</a:t>
            </a:r>
            <a:endParaRPr lang="en-SG" sz="36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oogle Shape;1124;p37">
            <a:extLst>
              <a:ext uri="{FF2B5EF4-FFF2-40B4-BE49-F238E27FC236}">
                <a16:creationId xmlns:a16="http://schemas.microsoft.com/office/drawing/2014/main" id="{D060ECD4-A0F8-DA8A-6945-02C6137BAC4A}"/>
              </a:ext>
            </a:extLst>
          </p:cNvPr>
          <p:cNvGrpSpPr/>
          <p:nvPr/>
        </p:nvGrpSpPr>
        <p:grpSpPr>
          <a:xfrm>
            <a:off x="1703621" y="1"/>
            <a:ext cx="887585" cy="1065625"/>
            <a:chOff x="1967575" y="864498"/>
            <a:chExt cx="1339625" cy="1750395"/>
          </a:xfrm>
        </p:grpSpPr>
        <p:sp>
          <p:nvSpPr>
            <p:cNvPr id="4" name="Google Shape;1125;p37">
              <a:extLst>
                <a:ext uri="{FF2B5EF4-FFF2-40B4-BE49-F238E27FC236}">
                  <a16:creationId xmlns:a16="http://schemas.microsoft.com/office/drawing/2014/main" id="{4A041F94-F823-CB89-3A6E-553F5AE1C65E}"/>
                </a:ext>
              </a:extLst>
            </p:cNvPr>
            <p:cNvSpPr/>
            <p:nvPr/>
          </p:nvSpPr>
          <p:spPr>
            <a:xfrm>
              <a:off x="2051550" y="1314821"/>
              <a:ext cx="1255650" cy="1300072"/>
            </a:xfrm>
            <a:custGeom>
              <a:avLst/>
              <a:gdLst/>
              <a:ahLst/>
              <a:cxnLst/>
              <a:rect l="l" t="t" r="r" b="b"/>
              <a:pathLst>
                <a:path w="17564" h="18186" extrusionOk="0">
                  <a:moveTo>
                    <a:pt x="5665" y="4338"/>
                  </a:moveTo>
                  <a:cubicBezTo>
                    <a:pt x="5833" y="4338"/>
                    <a:pt x="6009" y="4351"/>
                    <a:pt x="6191" y="4381"/>
                  </a:cubicBezTo>
                  <a:cubicBezTo>
                    <a:pt x="6573" y="4447"/>
                    <a:pt x="6940" y="4578"/>
                    <a:pt x="7283" y="4767"/>
                  </a:cubicBezTo>
                  <a:cubicBezTo>
                    <a:pt x="7440" y="4854"/>
                    <a:pt x="7498" y="5054"/>
                    <a:pt x="7407" y="5215"/>
                  </a:cubicBezTo>
                  <a:cubicBezTo>
                    <a:pt x="7348" y="5321"/>
                    <a:pt x="7239" y="5382"/>
                    <a:pt x="7125" y="5382"/>
                  </a:cubicBezTo>
                  <a:cubicBezTo>
                    <a:pt x="7070" y="5382"/>
                    <a:pt x="7014" y="5368"/>
                    <a:pt x="6962" y="5338"/>
                  </a:cubicBezTo>
                  <a:cubicBezTo>
                    <a:pt x="6686" y="5182"/>
                    <a:pt x="6391" y="5080"/>
                    <a:pt x="6085" y="5029"/>
                  </a:cubicBezTo>
                  <a:cubicBezTo>
                    <a:pt x="5940" y="5005"/>
                    <a:pt x="5799" y="4995"/>
                    <a:pt x="5663" y="4995"/>
                  </a:cubicBezTo>
                  <a:cubicBezTo>
                    <a:pt x="5073" y="4995"/>
                    <a:pt x="4590" y="5192"/>
                    <a:pt x="4326" y="5331"/>
                  </a:cubicBezTo>
                  <a:cubicBezTo>
                    <a:pt x="4279" y="5356"/>
                    <a:pt x="4228" y="5367"/>
                    <a:pt x="4177" y="5367"/>
                  </a:cubicBezTo>
                  <a:cubicBezTo>
                    <a:pt x="4138" y="5367"/>
                    <a:pt x="4099" y="5360"/>
                    <a:pt x="4064" y="5346"/>
                  </a:cubicBezTo>
                  <a:cubicBezTo>
                    <a:pt x="3987" y="5321"/>
                    <a:pt x="3925" y="5266"/>
                    <a:pt x="3886" y="5193"/>
                  </a:cubicBezTo>
                  <a:cubicBezTo>
                    <a:pt x="3802" y="5032"/>
                    <a:pt x="3864" y="4836"/>
                    <a:pt x="4024" y="4753"/>
                  </a:cubicBezTo>
                  <a:cubicBezTo>
                    <a:pt x="4343" y="4584"/>
                    <a:pt x="4935" y="4338"/>
                    <a:pt x="5665" y="4338"/>
                  </a:cubicBezTo>
                  <a:close/>
                  <a:moveTo>
                    <a:pt x="5604" y="6861"/>
                  </a:moveTo>
                  <a:cubicBezTo>
                    <a:pt x="5841" y="6861"/>
                    <a:pt x="6079" y="6906"/>
                    <a:pt x="6307" y="6999"/>
                  </a:cubicBezTo>
                  <a:cubicBezTo>
                    <a:pt x="7036" y="7294"/>
                    <a:pt x="7505" y="8034"/>
                    <a:pt x="7469" y="8834"/>
                  </a:cubicBezTo>
                  <a:cubicBezTo>
                    <a:pt x="7155" y="8558"/>
                    <a:pt x="6624" y="8153"/>
                    <a:pt x="5859" y="7881"/>
                  </a:cubicBezTo>
                  <a:cubicBezTo>
                    <a:pt x="5172" y="7630"/>
                    <a:pt x="4564" y="7578"/>
                    <a:pt x="4162" y="7578"/>
                  </a:cubicBezTo>
                  <a:cubicBezTo>
                    <a:pt x="4148" y="7578"/>
                    <a:pt x="4135" y="7578"/>
                    <a:pt x="4122" y="7578"/>
                  </a:cubicBezTo>
                  <a:cubicBezTo>
                    <a:pt x="4489" y="7114"/>
                    <a:pt x="5041" y="6861"/>
                    <a:pt x="5604" y="6861"/>
                  </a:cubicBezTo>
                  <a:close/>
                  <a:moveTo>
                    <a:pt x="13265" y="7029"/>
                  </a:moveTo>
                  <a:cubicBezTo>
                    <a:pt x="13287" y="7029"/>
                    <a:pt x="13309" y="7031"/>
                    <a:pt x="13332" y="7035"/>
                  </a:cubicBezTo>
                  <a:cubicBezTo>
                    <a:pt x="13714" y="7119"/>
                    <a:pt x="14078" y="7261"/>
                    <a:pt x="14406" y="7465"/>
                  </a:cubicBezTo>
                  <a:cubicBezTo>
                    <a:pt x="15240" y="7982"/>
                    <a:pt x="15633" y="8755"/>
                    <a:pt x="15794" y="9170"/>
                  </a:cubicBezTo>
                  <a:cubicBezTo>
                    <a:pt x="15860" y="9337"/>
                    <a:pt x="15779" y="9526"/>
                    <a:pt x="15608" y="9592"/>
                  </a:cubicBezTo>
                  <a:cubicBezTo>
                    <a:pt x="15570" y="9606"/>
                    <a:pt x="15530" y="9613"/>
                    <a:pt x="15490" y="9613"/>
                  </a:cubicBezTo>
                  <a:cubicBezTo>
                    <a:pt x="15451" y="9613"/>
                    <a:pt x="15411" y="9606"/>
                    <a:pt x="15374" y="9592"/>
                  </a:cubicBezTo>
                  <a:cubicBezTo>
                    <a:pt x="15291" y="9560"/>
                    <a:pt x="15222" y="9497"/>
                    <a:pt x="15186" y="9407"/>
                  </a:cubicBezTo>
                  <a:cubicBezTo>
                    <a:pt x="15055" y="9064"/>
                    <a:pt x="14734" y="8437"/>
                    <a:pt x="14060" y="8022"/>
                  </a:cubicBezTo>
                  <a:cubicBezTo>
                    <a:pt x="13798" y="7859"/>
                    <a:pt x="13507" y="7742"/>
                    <a:pt x="13194" y="7680"/>
                  </a:cubicBezTo>
                  <a:cubicBezTo>
                    <a:pt x="13015" y="7640"/>
                    <a:pt x="12905" y="7465"/>
                    <a:pt x="12942" y="7291"/>
                  </a:cubicBezTo>
                  <a:cubicBezTo>
                    <a:pt x="12974" y="7135"/>
                    <a:pt x="13112" y="7029"/>
                    <a:pt x="13265" y="7029"/>
                  </a:cubicBezTo>
                  <a:close/>
                  <a:moveTo>
                    <a:pt x="12185" y="9692"/>
                  </a:moveTo>
                  <a:cubicBezTo>
                    <a:pt x="12421" y="9692"/>
                    <a:pt x="12658" y="9736"/>
                    <a:pt x="12884" y="9829"/>
                  </a:cubicBezTo>
                  <a:cubicBezTo>
                    <a:pt x="13616" y="10128"/>
                    <a:pt x="14085" y="10863"/>
                    <a:pt x="14046" y="11664"/>
                  </a:cubicBezTo>
                  <a:cubicBezTo>
                    <a:pt x="13732" y="11391"/>
                    <a:pt x="13197" y="10987"/>
                    <a:pt x="12436" y="10710"/>
                  </a:cubicBezTo>
                  <a:cubicBezTo>
                    <a:pt x="11726" y="10451"/>
                    <a:pt x="11103" y="10407"/>
                    <a:pt x="10695" y="10407"/>
                  </a:cubicBezTo>
                  <a:cubicBezTo>
                    <a:pt x="11067" y="9945"/>
                    <a:pt x="11622" y="9692"/>
                    <a:pt x="12185" y="9692"/>
                  </a:cubicBezTo>
                  <a:close/>
                  <a:moveTo>
                    <a:pt x="5143" y="13648"/>
                  </a:moveTo>
                  <a:cubicBezTo>
                    <a:pt x="5185" y="13648"/>
                    <a:pt x="5229" y="13662"/>
                    <a:pt x="5269" y="13693"/>
                  </a:cubicBezTo>
                  <a:cubicBezTo>
                    <a:pt x="5656" y="13987"/>
                    <a:pt x="6187" y="14318"/>
                    <a:pt x="6857" y="14581"/>
                  </a:cubicBezTo>
                  <a:cubicBezTo>
                    <a:pt x="7589" y="14865"/>
                    <a:pt x="8256" y="14970"/>
                    <a:pt x="8769" y="15004"/>
                  </a:cubicBezTo>
                  <a:cubicBezTo>
                    <a:pt x="8959" y="15018"/>
                    <a:pt x="9028" y="15251"/>
                    <a:pt x="8885" y="15372"/>
                  </a:cubicBezTo>
                  <a:cubicBezTo>
                    <a:pt x="8443" y="15743"/>
                    <a:pt x="7884" y="15944"/>
                    <a:pt x="7317" y="15944"/>
                  </a:cubicBezTo>
                  <a:cubicBezTo>
                    <a:pt x="7057" y="15944"/>
                    <a:pt x="6796" y="15902"/>
                    <a:pt x="6544" y="15816"/>
                  </a:cubicBezTo>
                  <a:cubicBezTo>
                    <a:pt x="5688" y="15525"/>
                    <a:pt x="5080" y="14774"/>
                    <a:pt x="4938" y="13896"/>
                  </a:cubicBezTo>
                  <a:cubicBezTo>
                    <a:pt x="4916" y="13756"/>
                    <a:pt x="5024" y="13648"/>
                    <a:pt x="5143" y="13648"/>
                  </a:cubicBezTo>
                  <a:close/>
                  <a:moveTo>
                    <a:pt x="6684" y="0"/>
                  </a:moveTo>
                  <a:cubicBezTo>
                    <a:pt x="5877" y="0"/>
                    <a:pt x="5188" y="262"/>
                    <a:pt x="4720" y="495"/>
                  </a:cubicBezTo>
                  <a:cubicBezTo>
                    <a:pt x="4345" y="943"/>
                    <a:pt x="0" y="6223"/>
                    <a:pt x="1890" y="12458"/>
                  </a:cubicBezTo>
                  <a:cubicBezTo>
                    <a:pt x="2647" y="14945"/>
                    <a:pt x="4111" y="16656"/>
                    <a:pt x="5197" y="17669"/>
                  </a:cubicBezTo>
                  <a:cubicBezTo>
                    <a:pt x="5555" y="18003"/>
                    <a:pt x="6017" y="18185"/>
                    <a:pt x="6491" y="18185"/>
                  </a:cubicBezTo>
                  <a:cubicBezTo>
                    <a:pt x="6633" y="18185"/>
                    <a:pt x="6777" y="18169"/>
                    <a:pt x="6919" y="18135"/>
                  </a:cubicBezTo>
                  <a:cubicBezTo>
                    <a:pt x="8944" y="17661"/>
                    <a:pt x="13342" y="16184"/>
                    <a:pt x="15855" y="11839"/>
                  </a:cubicBezTo>
                  <a:cubicBezTo>
                    <a:pt x="17378" y="9213"/>
                    <a:pt x="17564" y="6642"/>
                    <a:pt x="17556" y="5259"/>
                  </a:cubicBezTo>
                  <a:cubicBezTo>
                    <a:pt x="14290" y="4963"/>
                    <a:pt x="12367" y="3867"/>
                    <a:pt x="11206" y="2887"/>
                  </a:cubicBezTo>
                  <a:cubicBezTo>
                    <a:pt x="9833" y="1737"/>
                    <a:pt x="8896" y="225"/>
                    <a:pt x="7079" y="22"/>
                  </a:cubicBezTo>
                  <a:cubicBezTo>
                    <a:pt x="6945" y="7"/>
                    <a:pt x="6813" y="0"/>
                    <a:pt x="668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 name="Google Shape;1126;p37">
              <a:extLst>
                <a:ext uri="{FF2B5EF4-FFF2-40B4-BE49-F238E27FC236}">
                  <a16:creationId xmlns:a16="http://schemas.microsoft.com/office/drawing/2014/main" id="{04270258-C8F5-4F7C-77F7-EC268697E1F4}"/>
                </a:ext>
              </a:extLst>
            </p:cNvPr>
            <p:cNvGrpSpPr/>
            <p:nvPr/>
          </p:nvGrpSpPr>
          <p:grpSpPr>
            <a:xfrm>
              <a:off x="1967575" y="864498"/>
              <a:ext cx="1010928" cy="891205"/>
              <a:chOff x="1090850" y="2750881"/>
              <a:chExt cx="483004" cy="425823"/>
            </a:xfrm>
          </p:grpSpPr>
          <p:sp>
            <p:nvSpPr>
              <p:cNvPr id="6" name="Google Shape;1127;p37">
                <a:extLst>
                  <a:ext uri="{FF2B5EF4-FFF2-40B4-BE49-F238E27FC236}">
                    <a16:creationId xmlns:a16="http://schemas.microsoft.com/office/drawing/2014/main" id="{8A456B47-DC9E-140D-34FF-2BBA73C2E713}"/>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128;p37">
                <a:extLst>
                  <a:ext uri="{FF2B5EF4-FFF2-40B4-BE49-F238E27FC236}">
                    <a16:creationId xmlns:a16="http://schemas.microsoft.com/office/drawing/2014/main" id="{81DF041C-5441-BA04-8BC4-E3B4CDC8B460}"/>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129;p37">
                <a:extLst>
                  <a:ext uri="{FF2B5EF4-FFF2-40B4-BE49-F238E27FC236}">
                    <a16:creationId xmlns:a16="http://schemas.microsoft.com/office/drawing/2014/main" id="{3417A245-73ED-BB2E-519E-D42AA035C0A7}"/>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1130;p37">
                <a:extLst>
                  <a:ext uri="{FF2B5EF4-FFF2-40B4-BE49-F238E27FC236}">
                    <a16:creationId xmlns:a16="http://schemas.microsoft.com/office/drawing/2014/main" id="{8F6E0A24-33DE-5A86-8867-7E69CE6A54B5}"/>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 name="Google Shape;1131;p37">
            <a:extLst>
              <a:ext uri="{FF2B5EF4-FFF2-40B4-BE49-F238E27FC236}">
                <a16:creationId xmlns:a16="http://schemas.microsoft.com/office/drawing/2014/main" id="{FD0F9402-B0AC-082D-5F30-C213A6AF2D4E}"/>
              </a:ext>
            </a:extLst>
          </p:cNvPr>
          <p:cNvGrpSpPr/>
          <p:nvPr/>
        </p:nvGrpSpPr>
        <p:grpSpPr>
          <a:xfrm>
            <a:off x="9585377" y="54005"/>
            <a:ext cx="904161" cy="976284"/>
            <a:chOff x="6038279" y="809248"/>
            <a:chExt cx="1255611" cy="1907102"/>
          </a:xfrm>
        </p:grpSpPr>
        <p:sp>
          <p:nvSpPr>
            <p:cNvPr id="11" name="Google Shape;1132;p37">
              <a:extLst>
                <a:ext uri="{FF2B5EF4-FFF2-40B4-BE49-F238E27FC236}">
                  <a16:creationId xmlns:a16="http://schemas.microsoft.com/office/drawing/2014/main" id="{9C0C39BA-48F3-4268-4768-4FE7F0DD2A1A}"/>
                </a:ext>
              </a:extLst>
            </p:cNvPr>
            <p:cNvSpPr/>
            <p:nvPr/>
          </p:nvSpPr>
          <p:spPr>
            <a:xfrm rot="19073990" flipH="1">
              <a:off x="6038279" y="1250720"/>
              <a:ext cx="1255611" cy="1465630"/>
            </a:xfrm>
            <a:custGeom>
              <a:avLst/>
              <a:gdLst/>
              <a:ahLst/>
              <a:cxnLst/>
              <a:rect l="l" t="t" r="r" b="b"/>
              <a:pathLst>
                <a:path w="13933" h="13829" extrusionOk="0">
                  <a:moveTo>
                    <a:pt x="10255" y="4791"/>
                  </a:moveTo>
                  <a:cubicBezTo>
                    <a:pt x="10713" y="4791"/>
                    <a:pt x="11180" y="5016"/>
                    <a:pt x="11489" y="5424"/>
                  </a:cubicBezTo>
                  <a:cubicBezTo>
                    <a:pt x="11370" y="5399"/>
                    <a:pt x="11198" y="5370"/>
                    <a:pt x="10992" y="5370"/>
                  </a:cubicBezTo>
                  <a:cubicBezTo>
                    <a:pt x="10803" y="5370"/>
                    <a:pt x="10585" y="5395"/>
                    <a:pt x="10353" y="5468"/>
                  </a:cubicBezTo>
                  <a:cubicBezTo>
                    <a:pt x="9388" y="5769"/>
                    <a:pt x="8995" y="6658"/>
                    <a:pt x="8933" y="6808"/>
                  </a:cubicBezTo>
                  <a:cubicBezTo>
                    <a:pt x="8667" y="5974"/>
                    <a:pt x="9097" y="5118"/>
                    <a:pt x="9811" y="4866"/>
                  </a:cubicBezTo>
                  <a:cubicBezTo>
                    <a:pt x="9954" y="4816"/>
                    <a:pt x="10104" y="4791"/>
                    <a:pt x="10255" y="4791"/>
                  </a:cubicBezTo>
                  <a:close/>
                  <a:moveTo>
                    <a:pt x="5060" y="7997"/>
                  </a:moveTo>
                  <a:cubicBezTo>
                    <a:pt x="5463" y="7997"/>
                    <a:pt x="5879" y="8153"/>
                    <a:pt x="6201" y="8475"/>
                  </a:cubicBezTo>
                  <a:cubicBezTo>
                    <a:pt x="6173" y="8473"/>
                    <a:pt x="6119" y="8470"/>
                    <a:pt x="6045" y="8470"/>
                  </a:cubicBezTo>
                  <a:cubicBezTo>
                    <a:pt x="5705" y="8470"/>
                    <a:pt x="4949" y="8539"/>
                    <a:pt x="4366" y="9131"/>
                  </a:cubicBezTo>
                  <a:cubicBezTo>
                    <a:pt x="4009" y="9488"/>
                    <a:pt x="3871" y="9895"/>
                    <a:pt x="3809" y="10122"/>
                  </a:cubicBezTo>
                  <a:cubicBezTo>
                    <a:pt x="3518" y="9506"/>
                    <a:pt x="3634" y="8792"/>
                    <a:pt x="4078" y="8374"/>
                  </a:cubicBezTo>
                  <a:cubicBezTo>
                    <a:pt x="4340" y="8126"/>
                    <a:pt x="4694" y="7997"/>
                    <a:pt x="5060" y="7997"/>
                  </a:cubicBezTo>
                  <a:close/>
                  <a:moveTo>
                    <a:pt x="10358" y="9966"/>
                  </a:moveTo>
                  <a:cubicBezTo>
                    <a:pt x="10759" y="9966"/>
                    <a:pt x="11159" y="10097"/>
                    <a:pt x="11489" y="10344"/>
                  </a:cubicBezTo>
                  <a:cubicBezTo>
                    <a:pt x="11715" y="10515"/>
                    <a:pt x="11598" y="10875"/>
                    <a:pt x="11314" y="10897"/>
                  </a:cubicBezTo>
                  <a:cubicBezTo>
                    <a:pt x="10954" y="10919"/>
                    <a:pt x="10502" y="11018"/>
                    <a:pt x="10051" y="11297"/>
                  </a:cubicBezTo>
                  <a:cubicBezTo>
                    <a:pt x="9632" y="11564"/>
                    <a:pt x="9356" y="11902"/>
                    <a:pt x="9181" y="12193"/>
                  </a:cubicBezTo>
                  <a:cubicBezTo>
                    <a:pt x="9117" y="12301"/>
                    <a:pt x="9012" y="12351"/>
                    <a:pt x="8908" y="12351"/>
                  </a:cubicBezTo>
                  <a:cubicBezTo>
                    <a:pt x="8769" y="12351"/>
                    <a:pt x="8632" y="12260"/>
                    <a:pt x="8605" y="12095"/>
                  </a:cubicBezTo>
                  <a:cubicBezTo>
                    <a:pt x="8485" y="11349"/>
                    <a:pt x="8823" y="10569"/>
                    <a:pt x="9490" y="10191"/>
                  </a:cubicBezTo>
                  <a:cubicBezTo>
                    <a:pt x="9760" y="10038"/>
                    <a:pt x="10059" y="9966"/>
                    <a:pt x="10358" y="9966"/>
                  </a:cubicBezTo>
                  <a:close/>
                  <a:moveTo>
                    <a:pt x="9184" y="1"/>
                  </a:moveTo>
                  <a:cubicBezTo>
                    <a:pt x="7421" y="1891"/>
                    <a:pt x="5805" y="2550"/>
                    <a:pt x="4633" y="2798"/>
                  </a:cubicBezTo>
                  <a:cubicBezTo>
                    <a:pt x="3248" y="3093"/>
                    <a:pt x="1858" y="2940"/>
                    <a:pt x="848" y="3974"/>
                  </a:cubicBezTo>
                  <a:cubicBezTo>
                    <a:pt x="310" y="4528"/>
                    <a:pt x="95" y="5201"/>
                    <a:pt x="0" y="5668"/>
                  </a:cubicBezTo>
                  <a:cubicBezTo>
                    <a:pt x="95" y="6119"/>
                    <a:pt x="1268" y="11378"/>
                    <a:pt x="6060" y="13228"/>
                  </a:cubicBezTo>
                  <a:cubicBezTo>
                    <a:pt x="7238" y="13684"/>
                    <a:pt x="8366" y="13828"/>
                    <a:pt x="9328" y="13828"/>
                  </a:cubicBezTo>
                  <a:cubicBezTo>
                    <a:pt x="9926" y="13828"/>
                    <a:pt x="10461" y="13772"/>
                    <a:pt x="10903" y="13701"/>
                  </a:cubicBezTo>
                  <a:cubicBezTo>
                    <a:pt x="11395" y="13625"/>
                    <a:pt x="11817" y="13312"/>
                    <a:pt x="12028" y="12860"/>
                  </a:cubicBezTo>
                  <a:cubicBezTo>
                    <a:pt x="12717" y="11374"/>
                    <a:pt x="13933" y="7922"/>
                    <a:pt x="12450" y="4255"/>
                  </a:cubicBezTo>
                  <a:cubicBezTo>
                    <a:pt x="11555" y="2033"/>
                    <a:pt x="10051" y="668"/>
                    <a:pt x="918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 name="Google Shape;1133;p37">
              <a:extLst>
                <a:ext uri="{FF2B5EF4-FFF2-40B4-BE49-F238E27FC236}">
                  <a16:creationId xmlns:a16="http://schemas.microsoft.com/office/drawing/2014/main" id="{1187B49E-1254-E93D-10A8-4EF651CF0105}"/>
                </a:ext>
              </a:extLst>
            </p:cNvPr>
            <p:cNvGrpSpPr/>
            <p:nvPr/>
          </p:nvGrpSpPr>
          <p:grpSpPr>
            <a:xfrm rot="1998399">
              <a:off x="6272773" y="809248"/>
              <a:ext cx="1010921" cy="891183"/>
              <a:chOff x="1090850" y="2750881"/>
              <a:chExt cx="483004" cy="425823"/>
            </a:xfrm>
          </p:grpSpPr>
          <p:sp>
            <p:nvSpPr>
              <p:cNvPr id="13" name="Google Shape;1134;p37">
                <a:extLst>
                  <a:ext uri="{FF2B5EF4-FFF2-40B4-BE49-F238E27FC236}">
                    <a16:creationId xmlns:a16="http://schemas.microsoft.com/office/drawing/2014/main" id="{D9EA00C4-5240-EDBB-4B2F-8607E6099203}"/>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135;p37">
                <a:extLst>
                  <a:ext uri="{FF2B5EF4-FFF2-40B4-BE49-F238E27FC236}">
                    <a16:creationId xmlns:a16="http://schemas.microsoft.com/office/drawing/2014/main" id="{A182AF19-AC28-2334-8724-E58788D37709}"/>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136;p37">
                <a:extLst>
                  <a:ext uri="{FF2B5EF4-FFF2-40B4-BE49-F238E27FC236}">
                    <a16:creationId xmlns:a16="http://schemas.microsoft.com/office/drawing/2014/main" id="{DDDBB27A-B812-5D31-2492-ECB79AAA8472}"/>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137;p37">
                <a:extLst>
                  <a:ext uri="{FF2B5EF4-FFF2-40B4-BE49-F238E27FC236}">
                    <a16:creationId xmlns:a16="http://schemas.microsoft.com/office/drawing/2014/main" id="{D4221E03-F1BF-28EB-2E67-11F1499062B2}"/>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23" name="Google Shape;143;p6">
            <a:extLst>
              <a:ext uri="{FF2B5EF4-FFF2-40B4-BE49-F238E27FC236}">
                <a16:creationId xmlns:a16="http://schemas.microsoft.com/office/drawing/2014/main" id="{35F4AF7D-2648-AAC6-9409-A72A2DC174BD}"/>
              </a:ext>
            </a:extLst>
          </p:cNvPr>
          <p:cNvSpPr/>
          <p:nvPr/>
        </p:nvSpPr>
        <p:spPr>
          <a:xfrm>
            <a:off x="11364651" y="5031215"/>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62;p6">
            <a:extLst>
              <a:ext uri="{FF2B5EF4-FFF2-40B4-BE49-F238E27FC236}">
                <a16:creationId xmlns:a16="http://schemas.microsoft.com/office/drawing/2014/main" id="{60D16D45-473E-5D0E-8298-D5D82CBE1ADE}"/>
              </a:ext>
            </a:extLst>
          </p:cNvPr>
          <p:cNvSpPr/>
          <p:nvPr/>
        </p:nvSpPr>
        <p:spPr>
          <a:xfrm>
            <a:off x="11599803" y="5715051"/>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64;p6">
            <a:extLst>
              <a:ext uri="{FF2B5EF4-FFF2-40B4-BE49-F238E27FC236}">
                <a16:creationId xmlns:a16="http://schemas.microsoft.com/office/drawing/2014/main" id="{0B5FB387-CBE0-777D-4928-F063EE8A5FDA}"/>
              </a:ext>
            </a:extLst>
          </p:cNvPr>
          <p:cNvSpPr/>
          <p:nvPr/>
        </p:nvSpPr>
        <p:spPr>
          <a:xfrm>
            <a:off x="318295" y="1072315"/>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 name="Group 18">
            <a:extLst>
              <a:ext uri="{FF2B5EF4-FFF2-40B4-BE49-F238E27FC236}">
                <a16:creationId xmlns:a16="http://schemas.microsoft.com/office/drawing/2014/main" id="{00A2EC8A-2FB3-D148-8467-E1F30626F1C7}"/>
              </a:ext>
            </a:extLst>
          </p:cNvPr>
          <p:cNvGrpSpPr/>
          <p:nvPr/>
        </p:nvGrpSpPr>
        <p:grpSpPr>
          <a:xfrm>
            <a:off x="3937407" y="2744832"/>
            <a:ext cx="4073965" cy="4240767"/>
            <a:chOff x="-596410" y="2542769"/>
            <a:chExt cx="4412343" cy="4580045"/>
          </a:xfrm>
        </p:grpSpPr>
        <p:pic>
          <p:nvPicPr>
            <p:cNvPr id="20" name="Picture 19">
              <a:extLst>
                <a:ext uri="{FF2B5EF4-FFF2-40B4-BE49-F238E27FC236}">
                  <a16:creationId xmlns:a16="http://schemas.microsoft.com/office/drawing/2014/main" id="{CCFB818B-A9A8-CC6F-CAE8-9AFAFC2B44F3}"/>
                </a:ext>
              </a:extLst>
            </p:cNvPr>
            <p:cNvPicPr>
              <a:picLocks noChangeAspect="1"/>
            </p:cNvPicPr>
            <p:nvPr/>
          </p:nvPicPr>
          <p:blipFill rotWithShape="1">
            <a:blip r:embed="rId3"/>
            <a:srcRect l="35827" b="1892"/>
            <a:stretch/>
          </p:blipFill>
          <p:spPr>
            <a:xfrm>
              <a:off x="875370" y="2542769"/>
              <a:ext cx="2940563" cy="3779704"/>
            </a:xfrm>
            <a:prstGeom prst="rect">
              <a:avLst/>
            </a:prstGeom>
          </p:spPr>
        </p:pic>
        <p:pic>
          <p:nvPicPr>
            <p:cNvPr id="21" name="Picture 20" descr="A person holding a baby&#10;&#10;Description automatically generated">
              <a:extLst>
                <a:ext uri="{FF2B5EF4-FFF2-40B4-BE49-F238E27FC236}">
                  <a16:creationId xmlns:a16="http://schemas.microsoft.com/office/drawing/2014/main" id="{43E79252-29C0-D592-4232-0D4F4EA0CF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410" y="3067119"/>
              <a:ext cx="3864960" cy="4055695"/>
            </a:xfrm>
            <a:prstGeom prst="rect">
              <a:avLst/>
            </a:prstGeom>
          </p:spPr>
        </p:pic>
      </p:grpSp>
      <p:sp>
        <p:nvSpPr>
          <p:cNvPr id="27" name="Google Shape;512;p24">
            <a:extLst>
              <a:ext uri="{FF2B5EF4-FFF2-40B4-BE49-F238E27FC236}">
                <a16:creationId xmlns:a16="http://schemas.microsoft.com/office/drawing/2014/main" id="{89E9A9F8-E498-9D2B-21A4-0D942DD0A3A1}"/>
              </a:ext>
            </a:extLst>
          </p:cNvPr>
          <p:cNvSpPr/>
          <p:nvPr/>
        </p:nvSpPr>
        <p:spPr>
          <a:xfrm>
            <a:off x="1594139" y="1137429"/>
            <a:ext cx="984000" cy="984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defRPr/>
            </a:pPr>
            <a:endParaRPr sz="1867" kern="0">
              <a:latin typeface="Montserrat Medium"/>
              <a:ea typeface="Montserrat Medium"/>
              <a:cs typeface="Montserrat Medium"/>
              <a:sym typeface="Montserrat Medium"/>
            </a:endParaRPr>
          </a:p>
        </p:txBody>
      </p:sp>
      <p:sp>
        <p:nvSpPr>
          <p:cNvPr id="28" name="Google Shape;513;p24">
            <a:extLst>
              <a:ext uri="{FF2B5EF4-FFF2-40B4-BE49-F238E27FC236}">
                <a16:creationId xmlns:a16="http://schemas.microsoft.com/office/drawing/2014/main" id="{22640ED5-34DE-2FC2-D1D0-05C1D987FF41}"/>
              </a:ext>
            </a:extLst>
          </p:cNvPr>
          <p:cNvSpPr/>
          <p:nvPr/>
        </p:nvSpPr>
        <p:spPr>
          <a:xfrm>
            <a:off x="9339905" y="1117529"/>
            <a:ext cx="984000" cy="984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defRPr/>
            </a:pPr>
            <a:endParaRPr sz="1867" kern="0">
              <a:latin typeface="Montserrat Medium"/>
              <a:ea typeface="Montserrat Medium"/>
              <a:cs typeface="Montserrat Medium"/>
              <a:sym typeface="Montserrat Medium"/>
            </a:endParaRPr>
          </a:p>
        </p:txBody>
      </p:sp>
      <p:sp>
        <p:nvSpPr>
          <p:cNvPr id="29" name="Google Shape;520;p24">
            <a:extLst>
              <a:ext uri="{FF2B5EF4-FFF2-40B4-BE49-F238E27FC236}">
                <a16:creationId xmlns:a16="http://schemas.microsoft.com/office/drawing/2014/main" id="{094F9B67-CC2C-AE1B-6F2A-19EAC571F734}"/>
              </a:ext>
            </a:extLst>
          </p:cNvPr>
          <p:cNvSpPr/>
          <p:nvPr/>
        </p:nvSpPr>
        <p:spPr>
          <a:xfrm>
            <a:off x="3632548" y="1235135"/>
            <a:ext cx="4824394" cy="748800"/>
          </a:xfrm>
          <a:prstGeom prst="roundRect">
            <a:avLst>
              <a:gd name="adj" fmla="val 50000"/>
            </a:avLst>
          </a:prstGeom>
          <a:solidFill>
            <a:srgbClr val="9BCCBD"/>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defRPr/>
            </a:pPr>
            <a:r>
              <a:rPr lang="en-US" sz="3200" b="1" kern="0" dirty="0" err="1">
                <a:latin typeface="Montserrat SemiBold"/>
                <a:ea typeface="Montserrat SemiBold"/>
                <a:cs typeface="Montserrat SemiBold"/>
                <a:sym typeface="Montserrat SemiBold"/>
              </a:rPr>
              <a:t>Cái</a:t>
            </a:r>
            <a:r>
              <a:rPr lang="en-US" sz="3200" b="1" kern="0" dirty="0">
                <a:latin typeface="Montserrat SemiBold"/>
                <a:ea typeface="Montserrat SemiBold"/>
                <a:cs typeface="Montserrat SemiBold"/>
                <a:sym typeface="Montserrat SemiBold"/>
              </a:rPr>
              <a:t> </a:t>
            </a:r>
            <a:r>
              <a:rPr lang="en-US" sz="3200" b="1" kern="0" dirty="0" err="1">
                <a:latin typeface="Montserrat SemiBold"/>
                <a:ea typeface="Montserrat SemiBold"/>
                <a:cs typeface="Montserrat SemiBold"/>
                <a:sym typeface="Montserrat SemiBold"/>
              </a:rPr>
              <a:t>bóng</a:t>
            </a:r>
            <a:r>
              <a:rPr lang="en-US" sz="3200" b="1" kern="0" dirty="0">
                <a:latin typeface="Montserrat SemiBold"/>
                <a:ea typeface="Montserrat SemiBold"/>
                <a:cs typeface="Montserrat SemiBold"/>
                <a:sym typeface="Montserrat SemiBold"/>
              </a:rPr>
              <a:t> </a:t>
            </a:r>
            <a:r>
              <a:rPr lang="en-US" sz="3200" b="1" kern="0" dirty="0" err="1">
                <a:latin typeface="Montserrat SemiBold"/>
                <a:ea typeface="Montserrat SemiBold"/>
                <a:cs typeface="Montserrat SemiBold"/>
                <a:sym typeface="Montserrat SemiBold"/>
              </a:rPr>
              <a:t>trên</a:t>
            </a:r>
            <a:r>
              <a:rPr lang="en-US" sz="3200" b="1" kern="0" dirty="0">
                <a:latin typeface="Montserrat SemiBold"/>
                <a:ea typeface="Montserrat SemiBold"/>
                <a:cs typeface="Montserrat SemiBold"/>
                <a:sym typeface="Montserrat SemiBold"/>
              </a:rPr>
              <a:t> </a:t>
            </a:r>
            <a:r>
              <a:rPr lang="en-US" sz="3200" b="1" kern="0" dirty="0" err="1">
                <a:latin typeface="Montserrat SemiBold"/>
                <a:ea typeface="Montserrat SemiBold"/>
                <a:cs typeface="Montserrat SemiBold"/>
                <a:sym typeface="Montserrat SemiBold"/>
              </a:rPr>
              <a:t>tường</a:t>
            </a:r>
            <a:endParaRPr sz="3200" b="1" kern="0" dirty="0">
              <a:latin typeface="Montserrat SemiBold"/>
              <a:ea typeface="Montserrat SemiBold"/>
              <a:cs typeface="Montserrat SemiBold"/>
              <a:sym typeface="Montserrat SemiBold"/>
            </a:endParaRPr>
          </a:p>
        </p:txBody>
      </p:sp>
      <p:cxnSp>
        <p:nvCxnSpPr>
          <p:cNvPr id="30" name="Google Shape;521;p24">
            <a:extLst>
              <a:ext uri="{FF2B5EF4-FFF2-40B4-BE49-F238E27FC236}">
                <a16:creationId xmlns:a16="http://schemas.microsoft.com/office/drawing/2014/main" id="{784DE724-45D8-2E26-3FA6-D75461E4E5F0}"/>
              </a:ext>
            </a:extLst>
          </p:cNvPr>
          <p:cNvCxnSpPr>
            <a:cxnSpLocks/>
            <a:stCxn id="29" idx="1"/>
            <a:endCxn id="27" idx="6"/>
          </p:cNvCxnSpPr>
          <p:nvPr/>
        </p:nvCxnSpPr>
        <p:spPr>
          <a:xfrm flipH="1">
            <a:off x="2578139" y="1609535"/>
            <a:ext cx="1054409" cy="19894"/>
          </a:xfrm>
          <a:prstGeom prst="straightConnector1">
            <a:avLst/>
          </a:prstGeom>
          <a:noFill/>
          <a:ln w="19050" cap="flat" cmpd="sng">
            <a:solidFill>
              <a:srgbClr val="000000"/>
            </a:solidFill>
            <a:prstDash val="solid"/>
            <a:round/>
            <a:headEnd type="none" w="med" len="med"/>
            <a:tailEnd type="none" w="med" len="med"/>
          </a:ln>
        </p:spPr>
      </p:cxnSp>
      <p:cxnSp>
        <p:nvCxnSpPr>
          <p:cNvPr id="31" name="Google Shape;522;p24">
            <a:extLst>
              <a:ext uri="{FF2B5EF4-FFF2-40B4-BE49-F238E27FC236}">
                <a16:creationId xmlns:a16="http://schemas.microsoft.com/office/drawing/2014/main" id="{FEDF3F70-4CD0-8827-FD17-3DF51D8717CE}"/>
              </a:ext>
            </a:extLst>
          </p:cNvPr>
          <p:cNvCxnSpPr>
            <a:cxnSpLocks/>
            <a:stCxn id="29" idx="3"/>
            <a:endCxn id="28" idx="2"/>
          </p:cNvCxnSpPr>
          <p:nvPr/>
        </p:nvCxnSpPr>
        <p:spPr>
          <a:xfrm flipV="1">
            <a:off x="8456942" y="1609529"/>
            <a:ext cx="882963" cy="6"/>
          </a:xfrm>
          <a:prstGeom prst="straightConnector1">
            <a:avLst/>
          </a:prstGeom>
          <a:noFill/>
          <a:ln w="19050" cap="flat" cmpd="sng">
            <a:solidFill>
              <a:srgbClr val="000000"/>
            </a:solidFill>
            <a:prstDash val="solid"/>
            <a:round/>
            <a:headEnd type="none" w="med" len="med"/>
            <a:tailEnd type="none" w="med" len="med"/>
          </a:ln>
        </p:spPr>
      </p:cxnSp>
      <p:grpSp>
        <p:nvGrpSpPr>
          <p:cNvPr id="32" name="Google Shape;523;p24">
            <a:extLst>
              <a:ext uri="{FF2B5EF4-FFF2-40B4-BE49-F238E27FC236}">
                <a16:creationId xmlns:a16="http://schemas.microsoft.com/office/drawing/2014/main" id="{E2EF9633-3A3E-D35E-50D7-B4FA0C9038D7}"/>
              </a:ext>
            </a:extLst>
          </p:cNvPr>
          <p:cNvGrpSpPr/>
          <p:nvPr/>
        </p:nvGrpSpPr>
        <p:grpSpPr>
          <a:xfrm>
            <a:off x="9579688" y="1383922"/>
            <a:ext cx="511381" cy="451221"/>
            <a:chOff x="5528632" y="4234340"/>
            <a:chExt cx="383536" cy="338416"/>
          </a:xfrm>
        </p:grpSpPr>
        <p:sp>
          <p:nvSpPr>
            <p:cNvPr id="33" name="Google Shape;524;p24">
              <a:extLst>
                <a:ext uri="{FF2B5EF4-FFF2-40B4-BE49-F238E27FC236}">
                  <a16:creationId xmlns:a16="http://schemas.microsoft.com/office/drawing/2014/main" id="{74331A7C-5AC0-2C4B-008B-B9FD5B72DE3C}"/>
                </a:ext>
              </a:extLst>
            </p:cNvPr>
            <p:cNvSpPr/>
            <p:nvPr/>
          </p:nvSpPr>
          <p:spPr>
            <a:xfrm>
              <a:off x="5528632" y="4234340"/>
              <a:ext cx="383536" cy="338416"/>
            </a:xfrm>
            <a:custGeom>
              <a:avLst/>
              <a:gdLst/>
              <a:ahLst/>
              <a:cxnLst/>
              <a:rect l="l" t="t" r="r" b="b"/>
              <a:pathLst>
                <a:path w="782" h="690" extrusionOk="0">
                  <a:moveTo>
                    <a:pt x="92" y="329"/>
                  </a:moveTo>
                  <a:lnTo>
                    <a:pt x="16" y="329"/>
                  </a:lnTo>
                  <a:cubicBezTo>
                    <a:pt x="7" y="329"/>
                    <a:pt x="0" y="335"/>
                    <a:pt x="0" y="344"/>
                  </a:cubicBezTo>
                  <a:cubicBezTo>
                    <a:pt x="0" y="352"/>
                    <a:pt x="7" y="359"/>
                    <a:pt x="16" y="359"/>
                  </a:cubicBezTo>
                  <a:lnTo>
                    <a:pt x="92" y="359"/>
                  </a:lnTo>
                  <a:cubicBezTo>
                    <a:pt x="98" y="381"/>
                    <a:pt x="118" y="396"/>
                    <a:pt x="140" y="397"/>
                  </a:cubicBezTo>
                  <a:cubicBezTo>
                    <a:pt x="164" y="398"/>
                    <a:pt x="187" y="382"/>
                    <a:pt x="194" y="359"/>
                  </a:cubicBezTo>
                  <a:lnTo>
                    <a:pt x="294" y="359"/>
                  </a:lnTo>
                  <a:cubicBezTo>
                    <a:pt x="299" y="376"/>
                    <a:pt x="313" y="390"/>
                    <a:pt x="330" y="395"/>
                  </a:cubicBezTo>
                  <a:lnTo>
                    <a:pt x="330" y="443"/>
                  </a:lnTo>
                  <a:lnTo>
                    <a:pt x="248" y="443"/>
                  </a:lnTo>
                  <a:cubicBezTo>
                    <a:pt x="229" y="443"/>
                    <a:pt x="213" y="459"/>
                    <a:pt x="213" y="478"/>
                  </a:cubicBezTo>
                  <a:lnTo>
                    <a:pt x="213" y="481"/>
                  </a:lnTo>
                  <a:lnTo>
                    <a:pt x="175" y="481"/>
                  </a:lnTo>
                  <a:cubicBezTo>
                    <a:pt x="155" y="481"/>
                    <a:pt x="138" y="497"/>
                    <a:pt x="138" y="518"/>
                  </a:cubicBezTo>
                  <a:lnTo>
                    <a:pt x="138" y="616"/>
                  </a:lnTo>
                  <a:cubicBezTo>
                    <a:pt x="138" y="636"/>
                    <a:pt x="155" y="653"/>
                    <a:pt x="175" y="653"/>
                  </a:cubicBezTo>
                  <a:lnTo>
                    <a:pt x="213" y="653"/>
                  </a:lnTo>
                  <a:lnTo>
                    <a:pt x="213" y="655"/>
                  </a:lnTo>
                  <a:cubicBezTo>
                    <a:pt x="213" y="675"/>
                    <a:pt x="229" y="690"/>
                    <a:pt x="248" y="690"/>
                  </a:cubicBezTo>
                  <a:lnTo>
                    <a:pt x="278" y="690"/>
                  </a:lnTo>
                  <a:cubicBezTo>
                    <a:pt x="287" y="690"/>
                    <a:pt x="294" y="683"/>
                    <a:pt x="294" y="675"/>
                  </a:cubicBezTo>
                  <a:cubicBezTo>
                    <a:pt x="294" y="667"/>
                    <a:pt x="287" y="660"/>
                    <a:pt x="278" y="660"/>
                  </a:cubicBezTo>
                  <a:lnTo>
                    <a:pt x="248" y="660"/>
                  </a:lnTo>
                  <a:cubicBezTo>
                    <a:pt x="246" y="660"/>
                    <a:pt x="244" y="658"/>
                    <a:pt x="244" y="655"/>
                  </a:cubicBezTo>
                  <a:lnTo>
                    <a:pt x="244" y="619"/>
                  </a:lnTo>
                  <a:cubicBezTo>
                    <a:pt x="244" y="617"/>
                    <a:pt x="246" y="615"/>
                    <a:pt x="248" y="615"/>
                  </a:cubicBezTo>
                  <a:lnTo>
                    <a:pt x="443" y="615"/>
                  </a:lnTo>
                  <a:cubicBezTo>
                    <a:pt x="445" y="615"/>
                    <a:pt x="447" y="617"/>
                    <a:pt x="447" y="619"/>
                  </a:cubicBezTo>
                  <a:lnTo>
                    <a:pt x="447" y="655"/>
                  </a:lnTo>
                  <a:cubicBezTo>
                    <a:pt x="447" y="658"/>
                    <a:pt x="445" y="660"/>
                    <a:pt x="443" y="660"/>
                  </a:cubicBezTo>
                  <a:lnTo>
                    <a:pt x="413" y="660"/>
                  </a:lnTo>
                  <a:cubicBezTo>
                    <a:pt x="404" y="660"/>
                    <a:pt x="397" y="667"/>
                    <a:pt x="397" y="675"/>
                  </a:cubicBezTo>
                  <a:cubicBezTo>
                    <a:pt x="397" y="683"/>
                    <a:pt x="404" y="690"/>
                    <a:pt x="413" y="690"/>
                  </a:cubicBezTo>
                  <a:lnTo>
                    <a:pt x="443" y="690"/>
                  </a:lnTo>
                  <a:cubicBezTo>
                    <a:pt x="462" y="690"/>
                    <a:pt x="477" y="675"/>
                    <a:pt x="477" y="655"/>
                  </a:cubicBezTo>
                  <a:lnTo>
                    <a:pt x="477" y="619"/>
                  </a:lnTo>
                  <a:cubicBezTo>
                    <a:pt x="477" y="600"/>
                    <a:pt x="462" y="584"/>
                    <a:pt x="443" y="584"/>
                  </a:cubicBezTo>
                  <a:lnTo>
                    <a:pt x="248" y="584"/>
                  </a:lnTo>
                  <a:cubicBezTo>
                    <a:pt x="229" y="584"/>
                    <a:pt x="213" y="600"/>
                    <a:pt x="213" y="619"/>
                  </a:cubicBezTo>
                  <a:lnTo>
                    <a:pt x="213" y="622"/>
                  </a:lnTo>
                  <a:lnTo>
                    <a:pt x="175" y="622"/>
                  </a:lnTo>
                  <a:cubicBezTo>
                    <a:pt x="172" y="622"/>
                    <a:pt x="169" y="619"/>
                    <a:pt x="169" y="616"/>
                  </a:cubicBezTo>
                  <a:lnTo>
                    <a:pt x="169" y="518"/>
                  </a:lnTo>
                  <a:cubicBezTo>
                    <a:pt x="169" y="514"/>
                    <a:pt x="172" y="511"/>
                    <a:pt x="175" y="511"/>
                  </a:cubicBezTo>
                  <a:lnTo>
                    <a:pt x="213" y="511"/>
                  </a:lnTo>
                  <a:lnTo>
                    <a:pt x="213" y="514"/>
                  </a:lnTo>
                  <a:cubicBezTo>
                    <a:pt x="213" y="533"/>
                    <a:pt x="229" y="549"/>
                    <a:pt x="248" y="549"/>
                  </a:cubicBezTo>
                  <a:lnTo>
                    <a:pt x="443" y="549"/>
                  </a:lnTo>
                  <a:cubicBezTo>
                    <a:pt x="462" y="549"/>
                    <a:pt x="477" y="533"/>
                    <a:pt x="477" y="514"/>
                  </a:cubicBezTo>
                  <a:lnTo>
                    <a:pt x="477" y="478"/>
                  </a:lnTo>
                  <a:cubicBezTo>
                    <a:pt x="477" y="459"/>
                    <a:pt x="462" y="443"/>
                    <a:pt x="443" y="443"/>
                  </a:cubicBezTo>
                  <a:lnTo>
                    <a:pt x="361" y="443"/>
                  </a:lnTo>
                  <a:lnTo>
                    <a:pt x="361" y="395"/>
                  </a:lnTo>
                  <a:cubicBezTo>
                    <a:pt x="378" y="390"/>
                    <a:pt x="391" y="376"/>
                    <a:pt x="396" y="359"/>
                  </a:cubicBezTo>
                  <a:lnTo>
                    <a:pt x="497" y="359"/>
                  </a:lnTo>
                  <a:cubicBezTo>
                    <a:pt x="504" y="381"/>
                    <a:pt x="524" y="397"/>
                    <a:pt x="547" y="397"/>
                  </a:cubicBezTo>
                  <a:cubicBezTo>
                    <a:pt x="571" y="397"/>
                    <a:pt x="592" y="382"/>
                    <a:pt x="599" y="359"/>
                  </a:cubicBezTo>
                  <a:lnTo>
                    <a:pt x="730" y="359"/>
                  </a:lnTo>
                  <a:lnTo>
                    <a:pt x="715" y="374"/>
                  </a:lnTo>
                  <a:cubicBezTo>
                    <a:pt x="709" y="380"/>
                    <a:pt x="709" y="389"/>
                    <a:pt x="715" y="395"/>
                  </a:cubicBezTo>
                  <a:cubicBezTo>
                    <a:pt x="721" y="401"/>
                    <a:pt x="731" y="401"/>
                    <a:pt x="737" y="395"/>
                  </a:cubicBezTo>
                  <a:lnTo>
                    <a:pt x="777" y="355"/>
                  </a:lnTo>
                  <a:cubicBezTo>
                    <a:pt x="783" y="349"/>
                    <a:pt x="783" y="339"/>
                    <a:pt x="777" y="333"/>
                  </a:cubicBezTo>
                  <a:lnTo>
                    <a:pt x="737" y="293"/>
                  </a:lnTo>
                  <a:cubicBezTo>
                    <a:pt x="731" y="287"/>
                    <a:pt x="721" y="287"/>
                    <a:pt x="715" y="293"/>
                  </a:cubicBezTo>
                  <a:cubicBezTo>
                    <a:pt x="709" y="299"/>
                    <a:pt x="709" y="308"/>
                    <a:pt x="715" y="314"/>
                  </a:cubicBezTo>
                  <a:lnTo>
                    <a:pt x="730" y="329"/>
                  </a:lnTo>
                  <a:lnTo>
                    <a:pt x="599" y="329"/>
                  </a:lnTo>
                  <a:cubicBezTo>
                    <a:pt x="594" y="311"/>
                    <a:pt x="580" y="298"/>
                    <a:pt x="563" y="293"/>
                  </a:cubicBezTo>
                  <a:lnTo>
                    <a:pt x="563" y="248"/>
                  </a:lnTo>
                  <a:lnTo>
                    <a:pt x="655" y="248"/>
                  </a:lnTo>
                  <a:cubicBezTo>
                    <a:pt x="675" y="248"/>
                    <a:pt x="690" y="233"/>
                    <a:pt x="690" y="213"/>
                  </a:cubicBezTo>
                  <a:lnTo>
                    <a:pt x="690" y="211"/>
                  </a:lnTo>
                  <a:lnTo>
                    <a:pt x="751" y="211"/>
                  </a:lnTo>
                  <a:cubicBezTo>
                    <a:pt x="759" y="211"/>
                    <a:pt x="766" y="204"/>
                    <a:pt x="766" y="195"/>
                  </a:cubicBezTo>
                  <a:lnTo>
                    <a:pt x="766" y="53"/>
                  </a:lnTo>
                  <a:cubicBezTo>
                    <a:pt x="766" y="45"/>
                    <a:pt x="759" y="38"/>
                    <a:pt x="751" y="38"/>
                  </a:cubicBezTo>
                  <a:lnTo>
                    <a:pt x="690" y="38"/>
                  </a:lnTo>
                  <a:lnTo>
                    <a:pt x="690" y="35"/>
                  </a:lnTo>
                  <a:cubicBezTo>
                    <a:pt x="690" y="16"/>
                    <a:pt x="675" y="0"/>
                    <a:pt x="655" y="0"/>
                  </a:cubicBezTo>
                  <a:lnTo>
                    <a:pt x="441" y="0"/>
                  </a:lnTo>
                  <a:cubicBezTo>
                    <a:pt x="421" y="0"/>
                    <a:pt x="406" y="16"/>
                    <a:pt x="406" y="35"/>
                  </a:cubicBezTo>
                  <a:lnTo>
                    <a:pt x="406" y="71"/>
                  </a:lnTo>
                  <a:cubicBezTo>
                    <a:pt x="406" y="90"/>
                    <a:pt x="421" y="106"/>
                    <a:pt x="441" y="106"/>
                  </a:cubicBezTo>
                  <a:lnTo>
                    <a:pt x="655" y="106"/>
                  </a:lnTo>
                  <a:cubicBezTo>
                    <a:pt x="675" y="106"/>
                    <a:pt x="690" y="90"/>
                    <a:pt x="690" y="71"/>
                  </a:cubicBezTo>
                  <a:lnTo>
                    <a:pt x="690" y="68"/>
                  </a:lnTo>
                  <a:lnTo>
                    <a:pt x="736" y="68"/>
                  </a:lnTo>
                  <a:lnTo>
                    <a:pt x="736" y="180"/>
                  </a:lnTo>
                  <a:lnTo>
                    <a:pt x="690" y="180"/>
                  </a:lnTo>
                  <a:lnTo>
                    <a:pt x="690" y="177"/>
                  </a:lnTo>
                  <a:cubicBezTo>
                    <a:pt x="690" y="158"/>
                    <a:pt x="675" y="142"/>
                    <a:pt x="655" y="142"/>
                  </a:cubicBezTo>
                  <a:lnTo>
                    <a:pt x="441" y="142"/>
                  </a:lnTo>
                  <a:cubicBezTo>
                    <a:pt x="421" y="142"/>
                    <a:pt x="406" y="158"/>
                    <a:pt x="406" y="177"/>
                  </a:cubicBezTo>
                  <a:lnTo>
                    <a:pt x="406" y="213"/>
                  </a:lnTo>
                  <a:cubicBezTo>
                    <a:pt x="406" y="233"/>
                    <a:pt x="421" y="248"/>
                    <a:pt x="441" y="248"/>
                  </a:cubicBezTo>
                  <a:lnTo>
                    <a:pt x="533" y="248"/>
                  </a:lnTo>
                  <a:lnTo>
                    <a:pt x="533" y="293"/>
                  </a:lnTo>
                  <a:cubicBezTo>
                    <a:pt x="516" y="298"/>
                    <a:pt x="502" y="311"/>
                    <a:pt x="497" y="329"/>
                  </a:cubicBezTo>
                  <a:lnTo>
                    <a:pt x="396" y="329"/>
                  </a:lnTo>
                  <a:cubicBezTo>
                    <a:pt x="390" y="307"/>
                    <a:pt x="369" y="291"/>
                    <a:pt x="345" y="291"/>
                  </a:cubicBezTo>
                  <a:cubicBezTo>
                    <a:pt x="321" y="291"/>
                    <a:pt x="301" y="307"/>
                    <a:pt x="294" y="329"/>
                  </a:cubicBezTo>
                  <a:lnTo>
                    <a:pt x="194" y="329"/>
                  </a:lnTo>
                  <a:cubicBezTo>
                    <a:pt x="189" y="311"/>
                    <a:pt x="175" y="298"/>
                    <a:pt x="158" y="293"/>
                  </a:cubicBezTo>
                  <a:lnTo>
                    <a:pt x="158" y="248"/>
                  </a:lnTo>
                  <a:lnTo>
                    <a:pt x="250" y="248"/>
                  </a:lnTo>
                  <a:cubicBezTo>
                    <a:pt x="269" y="248"/>
                    <a:pt x="285" y="233"/>
                    <a:pt x="285" y="213"/>
                  </a:cubicBezTo>
                  <a:lnTo>
                    <a:pt x="285" y="177"/>
                  </a:lnTo>
                  <a:cubicBezTo>
                    <a:pt x="285" y="158"/>
                    <a:pt x="269" y="142"/>
                    <a:pt x="250" y="142"/>
                  </a:cubicBezTo>
                  <a:lnTo>
                    <a:pt x="35" y="142"/>
                  </a:lnTo>
                  <a:cubicBezTo>
                    <a:pt x="16" y="142"/>
                    <a:pt x="0" y="158"/>
                    <a:pt x="0" y="177"/>
                  </a:cubicBezTo>
                  <a:lnTo>
                    <a:pt x="0" y="213"/>
                  </a:lnTo>
                  <a:cubicBezTo>
                    <a:pt x="0" y="233"/>
                    <a:pt x="16" y="248"/>
                    <a:pt x="35" y="248"/>
                  </a:cubicBezTo>
                  <a:lnTo>
                    <a:pt x="127" y="248"/>
                  </a:lnTo>
                  <a:lnTo>
                    <a:pt x="127" y="293"/>
                  </a:lnTo>
                  <a:cubicBezTo>
                    <a:pt x="110" y="298"/>
                    <a:pt x="97" y="311"/>
                    <a:pt x="92" y="329"/>
                  </a:cubicBezTo>
                  <a:moveTo>
                    <a:pt x="447" y="478"/>
                  </a:moveTo>
                  <a:lnTo>
                    <a:pt x="447" y="514"/>
                  </a:lnTo>
                  <a:cubicBezTo>
                    <a:pt x="447" y="516"/>
                    <a:pt x="445" y="518"/>
                    <a:pt x="443" y="518"/>
                  </a:cubicBezTo>
                  <a:lnTo>
                    <a:pt x="248" y="518"/>
                  </a:lnTo>
                  <a:cubicBezTo>
                    <a:pt x="246" y="518"/>
                    <a:pt x="244" y="516"/>
                    <a:pt x="244" y="514"/>
                  </a:cubicBezTo>
                  <a:lnTo>
                    <a:pt x="244" y="478"/>
                  </a:lnTo>
                  <a:cubicBezTo>
                    <a:pt x="244" y="475"/>
                    <a:pt x="246" y="474"/>
                    <a:pt x="248" y="474"/>
                  </a:cubicBezTo>
                  <a:lnTo>
                    <a:pt x="443" y="474"/>
                  </a:lnTo>
                  <a:cubicBezTo>
                    <a:pt x="445" y="474"/>
                    <a:pt x="447" y="475"/>
                    <a:pt x="447" y="478"/>
                  </a:cubicBezTo>
                  <a:moveTo>
                    <a:pt x="660" y="71"/>
                  </a:moveTo>
                  <a:cubicBezTo>
                    <a:pt x="660" y="74"/>
                    <a:pt x="658" y="76"/>
                    <a:pt x="655" y="76"/>
                  </a:cubicBezTo>
                  <a:lnTo>
                    <a:pt x="441" y="76"/>
                  </a:lnTo>
                  <a:cubicBezTo>
                    <a:pt x="438" y="76"/>
                    <a:pt x="436" y="74"/>
                    <a:pt x="436" y="71"/>
                  </a:cubicBezTo>
                  <a:lnTo>
                    <a:pt x="436" y="35"/>
                  </a:lnTo>
                  <a:cubicBezTo>
                    <a:pt x="436" y="33"/>
                    <a:pt x="438" y="31"/>
                    <a:pt x="441" y="31"/>
                  </a:cubicBezTo>
                  <a:lnTo>
                    <a:pt x="655" y="31"/>
                  </a:lnTo>
                  <a:cubicBezTo>
                    <a:pt x="658" y="31"/>
                    <a:pt x="660" y="33"/>
                    <a:pt x="660" y="35"/>
                  </a:cubicBezTo>
                  <a:lnTo>
                    <a:pt x="660" y="71"/>
                  </a:lnTo>
                  <a:moveTo>
                    <a:pt x="436" y="213"/>
                  </a:moveTo>
                  <a:lnTo>
                    <a:pt x="436" y="177"/>
                  </a:lnTo>
                  <a:cubicBezTo>
                    <a:pt x="436" y="175"/>
                    <a:pt x="438" y="173"/>
                    <a:pt x="441" y="173"/>
                  </a:cubicBezTo>
                  <a:lnTo>
                    <a:pt x="655" y="173"/>
                  </a:lnTo>
                  <a:cubicBezTo>
                    <a:pt x="658" y="173"/>
                    <a:pt x="660" y="175"/>
                    <a:pt x="660" y="177"/>
                  </a:cubicBezTo>
                  <a:lnTo>
                    <a:pt x="660" y="213"/>
                  </a:lnTo>
                  <a:cubicBezTo>
                    <a:pt x="660" y="216"/>
                    <a:pt x="658" y="218"/>
                    <a:pt x="655" y="218"/>
                  </a:cubicBezTo>
                  <a:lnTo>
                    <a:pt x="441" y="218"/>
                  </a:lnTo>
                  <a:cubicBezTo>
                    <a:pt x="438" y="218"/>
                    <a:pt x="436" y="216"/>
                    <a:pt x="436" y="213"/>
                  </a:cubicBezTo>
                  <a:moveTo>
                    <a:pt x="31" y="213"/>
                  </a:moveTo>
                  <a:lnTo>
                    <a:pt x="31" y="177"/>
                  </a:lnTo>
                  <a:cubicBezTo>
                    <a:pt x="31" y="175"/>
                    <a:pt x="33" y="173"/>
                    <a:pt x="35" y="173"/>
                  </a:cubicBezTo>
                  <a:lnTo>
                    <a:pt x="250" y="173"/>
                  </a:lnTo>
                  <a:cubicBezTo>
                    <a:pt x="252" y="173"/>
                    <a:pt x="254" y="175"/>
                    <a:pt x="254" y="177"/>
                  </a:cubicBezTo>
                  <a:lnTo>
                    <a:pt x="254" y="213"/>
                  </a:lnTo>
                  <a:cubicBezTo>
                    <a:pt x="254" y="216"/>
                    <a:pt x="252" y="218"/>
                    <a:pt x="250" y="218"/>
                  </a:cubicBezTo>
                  <a:lnTo>
                    <a:pt x="35" y="218"/>
                  </a:lnTo>
                  <a:cubicBezTo>
                    <a:pt x="33" y="218"/>
                    <a:pt x="31" y="216"/>
                    <a:pt x="31" y="213"/>
                  </a:cubicBezTo>
                  <a:moveTo>
                    <a:pt x="548" y="321"/>
                  </a:moveTo>
                  <a:cubicBezTo>
                    <a:pt x="561" y="321"/>
                    <a:pt x="571" y="332"/>
                    <a:pt x="571" y="344"/>
                  </a:cubicBezTo>
                  <a:cubicBezTo>
                    <a:pt x="571" y="357"/>
                    <a:pt x="561" y="367"/>
                    <a:pt x="548" y="367"/>
                  </a:cubicBezTo>
                  <a:cubicBezTo>
                    <a:pt x="535" y="367"/>
                    <a:pt x="525" y="357"/>
                    <a:pt x="525" y="344"/>
                  </a:cubicBezTo>
                  <a:cubicBezTo>
                    <a:pt x="525" y="332"/>
                    <a:pt x="535" y="321"/>
                    <a:pt x="548" y="321"/>
                  </a:cubicBezTo>
                  <a:moveTo>
                    <a:pt x="345" y="321"/>
                  </a:moveTo>
                  <a:cubicBezTo>
                    <a:pt x="358" y="321"/>
                    <a:pt x="368" y="332"/>
                    <a:pt x="368" y="344"/>
                  </a:cubicBezTo>
                  <a:cubicBezTo>
                    <a:pt x="368" y="357"/>
                    <a:pt x="358" y="367"/>
                    <a:pt x="345" y="367"/>
                  </a:cubicBezTo>
                  <a:cubicBezTo>
                    <a:pt x="333" y="367"/>
                    <a:pt x="323" y="356"/>
                    <a:pt x="323" y="344"/>
                  </a:cubicBezTo>
                  <a:lnTo>
                    <a:pt x="323" y="344"/>
                  </a:lnTo>
                  <a:cubicBezTo>
                    <a:pt x="323" y="331"/>
                    <a:pt x="333" y="321"/>
                    <a:pt x="345" y="321"/>
                  </a:cubicBezTo>
                  <a:moveTo>
                    <a:pt x="165" y="344"/>
                  </a:moveTo>
                  <a:cubicBezTo>
                    <a:pt x="165" y="356"/>
                    <a:pt x="155" y="367"/>
                    <a:pt x="143" y="367"/>
                  </a:cubicBezTo>
                  <a:cubicBezTo>
                    <a:pt x="130" y="367"/>
                    <a:pt x="120" y="356"/>
                    <a:pt x="120" y="344"/>
                  </a:cubicBezTo>
                  <a:lnTo>
                    <a:pt x="120" y="344"/>
                  </a:lnTo>
                  <a:cubicBezTo>
                    <a:pt x="120" y="331"/>
                    <a:pt x="130" y="321"/>
                    <a:pt x="143" y="321"/>
                  </a:cubicBezTo>
                  <a:cubicBezTo>
                    <a:pt x="155" y="321"/>
                    <a:pt x="165" y="331"/>
                    <a:pt x="165" y="344"/>
                  </a:cubicBezTo>
                  <a:close/>
                </a:path>
              </a:pathLst>
            </a:custGeom>
            <a:solidFill>
              <a:srgbClr val="000000"/>
            </a:solidFill>
            <a:ln>
              <a:noFill/>
            </a:ln>
          </p:spPr>
          <p:txBody>
            <a:bodyPr spcFirstLastPara="1" wrap="square" lIns="120000" tIns="60000" rIns="120000" bIns="60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525;p24">
              <a:extLst>
                <a:ext uri="{FF2B5EF4-FFF2-40B4-BE49-F238E27FC236}">
                  <a16:creationId xmlns:a16="http://schemas.microsoft.com/office/drawing/2014/main" id="{BB1EF4AC-1C11-BF59-D987-3FB221F33D92}"/>
                </a:ext>
              </a:extLst>
            </p:cNvPr>
            <p:cNvSpPr/>
            <p:nvPr/>
          </p:nvSpPr>
          <p:spPr>
            <a:xfrm>
              <a:off x="5690482" y="4558042"/>
              <a:ext cx="15204" cy="14714"/>
            </a:xfrm>
            <a:custGeom>
              <a:avLst/>
              <a:gdLst/>
              <a:ahLst/>
              <a:cxnLst/>
              <a:rect l="l" t="t" r="r" b="b"/>
              <a:pathLst>
                <a:path w="31" h="30" extrusionOk="0">
                  <a:moveTo>
                    <a:pt x="28" y="7"/>
                  </a:moveTo>
                  <a:cubicBezTo>
                    <a:pt x="24" y="1"/>
                    <a:pt x="18" y="-1"/>
                    <a:pt x="11" y="0"/>
                  </a:cubicBezTo>
                  <a:cubicBezTo>
                    <a:pt x="5" y="2"/>
                    <a:pt x="0" y="8"/>
                    <a:pt x="0" y="15"/>
                  </a:cubicBezTo>
                  <a:cubicBezTo>
                    <a:pt x="0" y="28"/>
                    <a:pt x="17" y="35"/>
                    <a:pt x="26" y="26"/>
                  </a:cubicBezTo>
                  <a:cubicBezTo>
                    <a:pt x="31" y="20"/>
                    <a:pt x="32" y="12"/>
                    <a:pt x="28" y="7"/>
                  </a:cubicBezTo>
                  <a:close/>
                </a:path>
              </a:pathLst>
            </a:custGeom>
            <a:solidFill>
              <a:srgbClr val="000000"/>
            </a:solidFill>
            <a:ln>
              <a:noFill/>
            </a:ln>
          </p:spPr>
          <p:txBody>
            <a:bodyPr spcFirstLastPara="1" wrap="square" lIns="120000" tIns="0" rIns="12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35" name="Google Shape;537;p24">
            <a:extLst>
              <a:ext uri="{FF2B5EF4-FFF2-40B4-BE49-F238E27FC236}">
                <a16:creationId xmlns:a16="http://schemas.microsoft.com/office/drawing/2014/main" id="{7E8076A2-F6A2-8D8E-639E-08782D659455}"/>
              </a:ext>
            </a:extLst>
          </p:cNvPr>
          <p:cNvGrpSpPr/>
          <p:nvPr/>
        </p:nvGrpSpPr>
        <p:grpSpPr>
          <a:xfrm>
            <a:off x="1814540" y="1383566"/>
            <a:ext cx="523805" cy="491765"/>
            <a:chOff x="3974870" y="1887010"/>
            <a:chExt cx="392854" cy="368824"/>
          </a:xfrm>
        </p:grpSpPr>
        <p:sp>
          <p:nvSpPr>
            <p:cNvPr id="36" name="Google Shape;538;p24">
              <a:extLst>
                <a:ext uri="{FF2B5EF4-FFF2-40B4-BE49-F238E27FC236}">
                  <a16:creationId xmlns:a16="http://schemas.microsoft.com/office/drawing/2014/main" id="{AFE2B9BE-9597-5D07-5AAA-0F9443B32207}"/>
                </a:ext>
              </a:extLst>
            </p:cNvPr>
            <p:cNvSpPr/>
            <p:nvPr/>
          </p:nvSpPr>
          <p:spPr>
            <a:xfrm>
              <a:off x="4081789" y="1946846"/>
              <a:ext cx="205501" cy="259452"/>
            </a:xfrm>
            <a:custGeom>
              <a:avLst/>
              <a:gdLst/>
              <a:ahLst/>
              <a:cxnLst/>
              <a:rect l="l" t="t" r="r" b="b"/>
              <a:pathLst>
                <a:path w="419" h="529" extrusionOk="0">
                  <a:moveTo>
                    <a:pt x="43" y="297"/>
                  </a:moveTo>
                  <a:cubicBezTo>
                    <a:pt x="36" y="297"/>
                    <a:pt x="29" y="295"/>
                    <a:pt x="24" y="292"/>
                  </a:cubicBezTo>
                  <a:cubicBezTo>
                    <a:pt x="19" y="289"/>
                    <a:pt x="13" y="288"/>
                    <a:pt x="8" y="291"/>
                  </a:cubicBezTo>
                  <a:cubicBezTo>
                    <a:pt x="3" y="294"/>
                    <a:pt x="0" y="299"/>
                    <a:pt x="0" y="305"/>
                  </a:cubicBezTo>
                  <a:lnTo>
                    <a:pt x="0" y="390"/>
                  </a:lnTo>
                  <a:cubicBezTo>
                    <a:pt x="0" y="426"/>
                    <a:pt x="29" y="455"/>
                    <a:pt x="64" y="455"/>
                  </a:cubicBezTo>
                  <a:lnTo>
                    <a:pt x="106" y="455"/>
                  </a:lnTo>
                  <a:cubicBezTo>
                    <a:pt x="105" y="458"/>
                    <a:pt x="105" y="461"/>
                    <a:pt x="105" y="464"/>
                  </a:cubicBezTo>
                  <a:cubicBezTo>
                    <a:pt x="105" y="500"/>
                    <a:pt x="135" y="529"/>
                    <a:pt x="171" y="529"/>
                  </a:cubicBezTo>
                  <a:cubicBezTo>
                    <a:pt x="207" y="529"/>
                    <a:pt x="236" y="500"/>
                    <a:pt x="236" y="464"/>
                  </a:cubicBezTo>
                  <a:cubicBezTo>
                    <a:pt x="236" y="461"/>
                    <a:pt x="236" y="458"/>
                    <a:pt x="235" y="455"/>
                  </a:cubicBezTo>
                  <a:lnTo>
                    <a:pt x="255" y="455"/>
                  </a:lnTo>
                  <a:cubicBezTo>
                    <a:pt x="263" y="455"/>
                    <a:pt x="270" y="448"/>
                    <a:pt x="270" y="439"/>
                  </a:cubicBezTo>
                  <a:cubicBezTo>
                    <a:pt x="270" y="430"/>
                    <a:pt x="263" y="423"/>
                    <a:pt x="255" y="423"/>
                  </a:cubicBezTo>
                  <a:lnTo>
                    <a:pt x="214" y="423"/>
                  </a:lnTo>
                  <a:cubicBezTo>
                    <a:pt x="202" y="423"/>
                    <a:pt x="194" y="436"/>
                    <a:pt x="200" y="447"/>
                  </a:cubicBezTo>
                  <a:cubicBezTo>
                    <a:pt x="203" y="452"/>
                    <a:pt x="205" y="458"/>
                    <a:pt x="205" y="464"/>
                  </a:cubicBezTo>
                  <a:cubicBezTo>
                    <a:pt x="205" y="482"/>
                    <a:pt x="189" y="498"/>
                    <a:pt x="171" y="498"/>
                  </a:cubicBezTo>
                  <a:cubicBezTo>
                    <a:pt x="152" y="498"/>
                    <a:pt x="137" y="482"/>
                    <a:pt x="137" y="464"/>
                  </a:cubicBezTo>
                  <a:cubicBezTo>
                    <a:pt x="137" y="458"/>
                    <a:pt x="138" y="452"/>
                    <a:pt x="141" y="447"/>
                  </a:cubicBezTo>
                  <a:cubicBezTo>
                    <a:pt x="147" y="436"/>
                    <a:pt x="139" y="423"/>
                    <a:pt x="127" y="423"/>
                  </a:cubicBezTo>
                  <a:lnTo>
                    <a:pt x="64" y="423"/>
                  </a:lnTo>
                  <a:cubicBezTo>
                    <a:pt x="46" y="423"/>
                    <a:pt x="31" y="408"/>
                    <a:pt x="31" y="390"/>
                  </a:cubicBezTo>
                  <a:lnTo>
                    <a:pt x="31" y="328"/>
                  </a:lnTo>
                  <a:cubicBezTo>
                    <a:pt x="35" y="328"/>
                    <a:pt x="39" y="329"/>
                    <a:pt x="43" y="329"/>
                  </a:cubicBezTo>
                  <a:cubicBezTo>
                    <a:pt x="79" y="329"/>
                    <a:pt x="108" y="299"/>
                    <a:pt x="108" y="263"/>
                  </a:cubicBezTo>
                  <a:cubicBezTo>
                    <a:pt x="108" y="227"/>
                    <a:pt x="79" y="198"/>
                    <a:pt x="43" y="198"/>
                  </a:cubicBezTo>
                  <a:cubicBezTo>
                    <a:pt x="39" y="198"/>
                    <a:pt x="35" y="198"/>
                    <a:pt x="31" y="199"/>
                  </a:cubicBezTo>
                  <a:lnTo>
                    <a:pt x="31" y="136"/>
                  </a:lnTo>
                  <a:cubicBezTo>
                    <a:pt x="31" y="118"/>
                    <a:pt x="46" y="103"/>
                    <a:pt x="64" y="103"/>
                  </a:cubicBezTo>
                  <a:lnTo>
                    <a:pt x="126" y="103"/>
                  </a:lnTo>
                  <a:cubicBezTo>
                    <a:pt x="137" y="103"/>
                    <a:pt x="145" y="91"/>
                    <a:pt x="140" y="81"/>
                  </a:cubicBezTo>
                  <a:cubicBezTo>
                    <a:pt x="138" y="76"/>
                    <a:pt x="137" y="71"/>
                    <a:pt x="137" y="66"/>
                  </a:cubicBezTo>
                  <a:cubicBezTo>
                    <a:pt x="137" y="47"/>
                    <a:pt x="152" y="31"/>
                    <a:pt x="171" y="31"/>
                  </a:cubicBezTo>
                  <a:cubicBezTo>
                    <a:pt x="189" y="31"/>
                    <a:pt x="205" y="47"/>
                    <a:pt x="205" y="66"/>
                  </a:cubicBezTo>
                  <a:cubicBezTo>
                    <a:pt x="205" y="71"/>
                    <a:pt x="204" y="76"/>
                    <a:pt x="201" y="81"/>
                  </a:cubicBezTo>
                  <a:cubicBezTo>
                    <a:pt x="196" y="91"/>
                    <a:pt x="204" y="103"/>
                    <a:pt x="215" y="103"/>
                  </a:cubicBezTo>
                  <a:lnTo>
                    <a:pt x="277" y="103"/>
                  </a:lnTo>
                  <a:cubicBezTo>
                    <a:pt x="295" y="103"/>
                    <a:pt x="310" y="118"/>
                    <a:pt x="310" y="136"/>
                  </a:cubicBezTo>
                  <a:lnTo>
                    <a:pt x="310" y="222"/>
                  </a:lnTo>
                  <a:cubicBezTo>
                    <a:pt x="310" y="228"/>
                    <a:pt x="313" y="233"/>
                    <a:pt x="319" y="236"/>
                  </a:cubicBezTo>
                  <a:cubicBezTo>
                    <a:pt x="324" y="238"/>
                    <a:pt x="330" y="238"/>
                    <a:pt x="335" y="235"/>
                  </a:cubicBezTo>
                  <a:cubicBezTo>
                    <a:pt x="340" y="231"/>
                    <a:pt x="347" y="229"/>
                    <a:pt x="354" y="229"/>
                  </a:cubicBezTo>
                  <a:cubicBezTo>
                    <a:pt x="372" y="229"/>
                    <a:pt x="388" y="244"/>
                    <a:pt x="388" y="263"/>
                  </a:cubicBezTo>
                  <a:cubicBezTo>
                    <a:pt x="388" y="282"/>
                    <a:pt x="372" y="297"/>
                    <a:pt x="354" y="297"/>
                  </a:cubicBezTo>
                  <a:cubicBezTo>
                    <a:pt x="347" y="297"/>
                    <a:pt x="340" y="295"/>
                    <a:pt x="335" y="292"/>
                  </a:cubicBezTo>
                  <a:cubicBezTo>
                    <a:pt x="330" y="288"/>
                    <a:pt x="324" y="288"/>
                    <a:pt x="319" y="291"/>
                  </a:cubicBezTo>
                  <a:cubicBezTo>
                    <a:pt x="313" y="293"/>
                    <a:pt x="310" y="299"/>
                    <a:pt x="310" y="305"/>
                  </a:cubicBezTo>
                  <a:lnTo>
                    <a:pt x="310" y="347"/>
                  </a:lnTo>
                  <a:cubicBezTo>
                    <a:pt x="310" y="356"/>
                    <a:pt x="317" y="363"/>
                    <a:pt x="326" y="363"/>
                  </a:cubicBezTo>
                  <a:cubicBezTo>
                    <a:pt x="335" y="363"/>
                    <a:pt x="342" y="356"/>
                    <a:pt x="342" y="347"/>
                  </a:cubicBezTo>
                  <a:lnTo>
                    <a:pt x="342" y="327"/>
                  </a:lnTo>
                  <a:cubicBezTo>
                    <a:pt x="346" y="328"/>
                    <a:pt x="350" y="329"/>
                    <a:pt x="354" y="329"/>
                  </a:cubicBezTo>
                  <a:cubicBezTo>
                    <a:pt x="390" y="329"/>
                    <a:pt x="419" y="299"/>
                    <a:pt x="419" y="263"/>
                  </a:cubicBezTo>
                  <a:cubicBezTo>
                    <a:pt x="419" y="227"/>
                    <a:pt x="390" y="198"/>
                    <a:pt x="354" y="198"/>
                  </a:cubicBezTo>
                  <a:cubicBezTo>
                    <a:pt x="350" y="198"/>
                    <a:pt x="346" y="198"/>
                    <a:pt x="342" y="199"/>
                  </a:cubicBezTo>
                  <a:lnTo>
                    <a:pt x="342" y="136"/>
                  </a:lnTo>
                  <a:cubicBezTo>
                    <a:pt x="342" y="101"/>
                    <a:pt x="313" y="72"/>
                    <a:pt x="277" y="72"/>
                  </a:cubicBezTo>
                  <a:lnTo>
                    <a:pt x="236" y="72"/>
                  </a:lnTo>
                  <a:cubicBezTo>
                    <a:pt x="236" y="70"/>
                    <a:pt x="236" y="68"/>
                    <a:pt x="236" y="66"/>
                  </a:cubicBezTo>
                  <a:cubicBezTo>
                    <a:pt x="236" y="29"/>
                    <a:pt x="207" y="0"/>
                    <a:pt x="171" y="0"/>
                  </a:cubicBezTo>
                  <a:cubicBezTo>
                    <a:pt x="135" y="0"/>
                    <a:pt x="105" y="29"/>
                    <a:pt x="105" y="66"/>
                  </a:cubicBezTo>
                  <a:cubicBezTo>
                    <a:pt x="105" y="68"/>
                    <a:pt x="105" y="70"/>
                    <a:pt x="106" y="72"/>
                  </a:cubicBezTo>
                  <a:lnTo>
                    <a:pt x="64" y="72"/>
                  </a:lnTo>
                  <a:cubicBezTo>
                    <a:pt x="29" y="72"/>
                    <a:pt x="0" y="101"/>
                    <a:pt x="0" y="136"/>
                  </a:cubicBezTo>
                  <a:lnTo>
                    <a:pt x="0" y="222"/>
                  </a:lnTo>
                  <a:cubicBezTo>
                    <a:pt x="0" y="227"/>
                    <a:pt x="3" y="233"/>
                    <a:pt x="8" y="235"/>
                  </a:cubicBezTo>
                  <a:cubicBezTo>
                    <a:pt x="13" y="238"/>
                    <a:pt x="19" y="238"/>
                    <a:pt x="24" y="235"/>
                  </a:cubicBezTo>
                  <a:cubicBezTo>
                    <a:pt x="29" y="231"/>
                    <a:pt x="36" y="229"/>
                    <a:pt x="43" y="229"/>
                  </a:cubicBezTo>
                  <a:cubicBezTo>
                    <a:pt x="61" y="229"/>
                    <a:pt x="77" y="244"/>
                    <a:pt x="77" y="263"/>
                  </a:cubicBezTo>
                  <a:cubicBezTo>
                    <a:pt x="77" y="282"/>
                    <a:pt x="61" y="297"/>
                    <a:pt x="43" y="297"/>
                  </a:cubicBezTo>
                  <a:close/>
                </a:path>
              </a:pathLst>
            </a:custGeom>
            <a:solidFill>
              <a:srgbClr val="000000"/>
            </a:solidFill>
            <a:ln>
              <a:noFill/>
            </a:ln>
          </p:spPr>
          <p:txBody>
            <a:bodyPr spcFirstLastPara="1" wrap="square" lIns="120000" tIns="60000" rIns="120000" bIns="60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cs typeface="Arial"/>
                <a:sym typeface="Arial"/>
              </a:endParaRPr>
            </a:p>
          </p:txBody>
        </p:sp>
        <p:sp>
          <p:nvSpPr>
            <p:cNvPr id="37" name="Google Shape;539;p24">
              <a:extLst>
                <a:ext uri="{FF2B5EF4-FFF2-40B4-BE49-F238E27FC236}">
                  <a16:creationId xmlns:a16="http://schemas.microsoft.com/office/drawing/2014/main" id="{3087FA0D-1EFA-E464-56C2-32901345D988}"/>
                </a:ext>
              </a:extLst>
            </p:cNvPr>
            <p:cNvSpPr/>
            <p:nvPr/>
          </p:nvSpPr>
          <p:spPr>
            <a:xfrm>
              <a:off x="3993998" y="2076327"/>
              <a:ext cx="373236" cy="179507"/>
            </a:xfrm>
            <a:custGeom>
              <a:avLst/>
              <a:gdLst/>
              <a:ahLst/>
              <a:cxnLst/>
              <a:rect l="l" t="t" r="r" b="b"/>
              <a:pathLst>
                <a:path w="761" h="366" extrusionOk="0">
                  <a:moveTo>
                    <a:pt x="32" y="57"/>
                  </a:moveTo>
                  <a:cubicBezTo>
                    <a:pt x="31" y="49"/>
                    <a:pt x="23" y="43"/>
                    <a:pt x="14" y="44"/>
                  </a:cubicBezTo>
                  <a:cubicBezTo>
                    <a:pt x="6" y="46"/>
                    <a:pt x="0" y="54"/>
                    <a:pt x="1" y="62"/>
                  </a:cubicBezTo>
                  <a:cubicBezTo>
                    <a:pt x="16" y="146"/>
                    <a:pt x="59" y="223"/>
                    <a:pt x="125" y="279"/>
                  </a:cubicBezTo>
                  <a:cubicBezTo>
                    <a:pt x="191" y="335"/>
                    <a:pt x="275" y="366"/>
                    <a:pt x="361" y="366"/>
                  </a:cubicBezTo>
                  <a:cubicBezTo>
                    <a:pt x="456" y="366"/>
                    <a:pt x="546" y="330"/>
                    <a:pt x="614" y="264"/>
                  </a:cubicBezTo>
                  <a:cubicBezTo>
                    <a:pt x="673" y="208"/>
                    <a:pt x="711" y="135"/>
                    <a:pt x="722" y="56"/>
                  </a:cubicBezTo>
                  <a:lnTo>
                    <a:pt x="734" y="70"/>
                  </a:lnTo>
                  <a:cubicBezTo>
                    <a:pt x="739" y="76"/>
                    <a:pt x="749" y="77"/>
                    <a:pt x="756" y="72"/>
                  </a:cubicBezTo>
                  <a:cubicBezTo>
                    <a:pt x="763" y="67"/>
                    <a:pt x="764" y="57"/>
                    <a:pt x="758" y="50"/>
                  </a:cubicBezTo>
                  <a:lnTo>
                    <a:pt x="723" y="6"/>
                  </a:lnTo>
                  <a:cubicBezTo>
                    <a:pt x="718" y="0"/>
                    <a:pt x="708" y="-1"/>
                    <a:pt x="701" y="4"/>
                  </a:cubicBezTo>
                  <a:lnTo>
                    <a:pt x="654" y="39"/>
                  </a:lnTo>
                  <a:cubicBezTo>
                    <a:pt x="647" y="45"/>
                    <a:pt x="645" y="54"/>
                    <a:pt x="651" y="61"/>
                  </a:cubicBezTo>
                  <a:cubicBezTo>
                    <a:pt x="656" y="68"/>
                    <a:pt x="665" y="70"/>
                    <a:pt x="672" y="64"/>
                  </a:cubicBezTo>
                  <a:lnTo>
                    <a:pt x="692" y="50"/>
                  </a:lnTo>
                  <a:cubicBezTo>
                    <a:pt x="681" y="123"/>
                    <a:pt x="646" y="190"/>
                    <a:pt x="592" y="242"/>
                  </a:cubicBezTo>
                  <a:cubicBezTo>
                    <a:pt x="530" y="302"/>
                    <a:pt x="448" y="335"/>
                    <a:pt x="361" y="335"/>
                  </a:cubicBezTo>
                  <a:cubicBezTo>
                    <a:pt x="282" y="335"/>
                    <a:pt x="205" y="306"/>
                    <a:pt x="145" y="255"/>
                  </a:cubicBezTo>
                  <a:cubicBezTo>
                    <a:pt x="85" y="204"/>
                    <a:pt x="45" y="134"/>
                    <a:pt x="32" y="57"/>
                  </a:cubicBezTo>
                  <a:close/>
                </a:path>
              </a:pathLst>
            </a:custGeom>
            <a:solidFill>
              <a:srgbClr val="000000"/>
            </a:solidFill>
            <a:ln>
              <a:noFill/>
            </a:ln>
          </p:spPr>
          <p:txBody>
            <a:bodyPr spcFirstLastPara="1" wrap="square" lIns="120000" tIns="60000" rIns="120000" bIns="60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cs typeface="Arial"/>
                <a:sym typeface="Arial"/>
              </a:endParaRPr>
            </a:p>
          </p:txBody>
        </p:sp>
        <p:sp>
          <p:nvSpPr>
            <p:cNvPr id="38" name="Google Shape;540;p24">
              <a:extLst>
                <a:ext uri="{FF2B5EF4-FFF2-40B4-BE49-F238E27FC236}">
                  <a16:creationId xmlns:a16="http://schemas.microsoft.com/office/drawing/2014/main" id="{2571FE95-7BE2-75C5-0E10-4BBD61992230}"/>
                </a:ext>
              </a:extLst>
            </p:cNvPr>
            <p:cNvSpPr/>
            <p:nvPr/>
          </p:nvSpPr>
          <p:spPr>
            <a:xfrm>
              <a:off x="3974870" y="1887010"/>
              <a:ext cx="392854" cy="189807"/>
            </a:xfrm>
            <a:custGeom>
              <a:avLst/>
              <a:gdLst/>
              <a:ahLst/>
              <a:cxnLst/>
              <a:rect l="l" t="t" r="r" b="b"/>
              <a:pathLst>
                <a:path w="801" h="387" extrusionOk="0">
                  <a:moveTo>
                    <a:pt x="679" y="0"/>
                  </a:moveTo>
                  <a:cubicBezTo>
                    <a:pt x="632" y="0"/>
                    <a:pt x="592" y="26"/>
                    <a:pt x="571" y="64"/>
                  </a:cubicBezTo>
                  <a:cubicBezTo>
                    <a:pt x="519" y="36"/>
                    <a:pt x="460" y="21"/>
                    <a:pt x="400" y="21"/>
                  </a:cubicBezTo>
                  <a:cubicBezTo>
                    <a:pt x="305" y="21"/>
                    <a:pt x="216" y="58"/>
                    <a:pt x="147" y="123"/>
                  </a:cubicBezTo>
                  <a:cubicBezTo>
                    <a:pt x="89" y="180"/>
                    <a:pt x="51" y="253"/>
                    <a:pt x="39" y="332"/>
                  </a:cubicBezTo>
                  <a:lnTo>
                    <a:pt x="28" y="318"/>
                  </a:lnTo>
                  <a:cubicBezTo>
                    <a:pt x="22" y="312"/>
                    <a:pt x="12" y="311"/>
                    <a:pt x="6" y="316"/>
                  </a:cubicBezTo>
                  <a:cubicBezTo>
                    <a:pt x="-1" y="322"/>
                    <a:pt x="-2" y="331"/>
                    <a:pt x="4" y="338"/>
                  </a:cubicBezTo>
                  <a:lnTo>
                    <a:pt x="39" y="382"/>
                  </a:lnTo>
                  <a:cubicBezTo>
                    <a:pt x="44" y="388"/>
                    <a:pt x="54" y="389"/>
                    <a:pt x="60" y="384"/>
                  </a:cubicBezTo>
                  <a:lnTo>
                    <a:pt x="108" y="349"/>
                  </a:lnTo>
                  <a:cubicBezTo>
                    <a:pt x="115" y="344"/>
                    <a:pt x="116" y="334"/>
                    <a:pt x="111" y="327"/>
                  </a:cubicBezTo>
                  <a:cubicBezTo>
                    <a:pt x="106" y="320"/>
                    <a:pt x="96" y="319"/>
                    <a:pt x="89" y="324"/>
                  </a:cubicBezTo>
                  <a:lnTo>
                    <a:pt x="70" y="338"/>
                  </a:lnTo>
                  <a:cubicBezTo>
                    <a:pt x="80" y="265"/>
                    <a:pt x="115" y="198"/>
                    <a:pt x="169" y="146"/>
                  </a:cubicBezTo>
                  <a:cubicBezTo>
                    <a:pt x="231" y="86"/>
                    <a:pt x="314" y="53"/>
                    <a:pt x="400" y="53"/>
                  </a:cubicBezTo>
                  <a:cubicBezTo>
                    <a:pt x="456" y="53"/>
                    <a:pt x="511" y="67"/>
                    <a:pt x="560" y="93"/>
                  </a:cubicBezTo>
                  <a:cubicBezTo>
                    <a:pt x="558" y="102"/>
                    <a:pt x="556" y="112"/>
                    <a:pt x="556" y="122"/>
                  </a:cubicBezTo>
                  <a:cubicBezTo>
                    <a:pt x="556" y="189"/>
                    <a:pt x="611" y="244"/>
                    <a:pt x="679" y="244"/>
                  </a:cubicBezTo>
                  <a:cubicBezTo>
                    <a:pt x="686" y="244"/>
                    <a:pt x="694" y="243"/>
                    <a:pt x="701" y="242"/>
                  </a:cubicBezTo>
                  <a:cubicBezTo>
                    <a:pt x="715" y="269"/>
                    <a:pt x="724" y="299"/>
                    <a:pt x="729" y="329"/>
                  </a:cubicBezTo>
                  <a:cubicBezTo>
                    <a:pt x="731" y="337"/>
                    <a:pt x="737" y="342"/>
                    <a:pt x="745" y="342"/>
                  </a:cubicBezTo>
                  <a:cubicBezTo>
                    <a:pt x="746" y="342"/>
                    <a:pt x="747" y="342"/>
                    <a:pt x="748" y="342"/>
                  </a:cubicBezTo>
                  <a:cubicBezTo>
                    <a:pt x="756" y="340"/>
                    <a:pt x="762" y="332"/>
                    <a:pt x="760" y="324"/>
                  </a:cubicBezTo>
                  <a:cubicBezTo>
                    <a:pt x="755" y="292"/>
                    <a:pt x="745" y="261"/>
                    <a:pt x="731" y="232"/>
                  </a:cubicBezTo>
                  <a:cubicBezTo>
                    <a:pt x="772" y="212"/>
                    <a:pt x="801" y="170"/>
                    <a:pt x="801" y="122"/>
                  </a:cubicBezTo>
                  <a:cubicBezTo>
                    <a:pt x="801" y="54"/>
                    <a:pt x="746" y="0"/>
                    <a:pt x="679" y="0"/>
                  </a:cubicBezTo>
                  <a:moveTo>
                    <a:pt x="679" y="213"/>
                  </a:moveTo>
                  <a:cubicBezTo>
                    <a:pt x="628" y="213"/>
                    <a:pt x="588" y="172"/>
                    <a:pt x="588" y="122"/>
                  </a:cubicBezTo>
                  <a:cubicBezTo>
                    <a:pt x="588" y="72"/>
                    <a:pt x="628" y="31"/>
                    <a:pt x="679" y="31"/>
                  </a:cubicBezTo>
                  <a:cubicBezTo>
                    <a:pt x="729" y="31"/>
                    <a:pt x="769" y="72"/>
                    <a:pt x="769" y="122"/>
                  </a:cubicBezTo>
                  <a:cubicBezTo>
                    <a:pt x="769" y="172"/>
                    <a:pt x="729" y="213"/>
                    <a:pt x="679" y="213"/>
                  </a:cubicBezTo>
                  <a:close/>
                </a:path>
              </a:pathLst>
            </a:custGeom>
            <a:solidFill>
              <a:srgbClr val="000000"/>
            </a:solidFill>
            <a:ln>
              <a:noFill/>
            </a:ln>
          </p:spPr>
          <p:txBody>
            <a:bodyPr spcFirstLastPara="1" wrap="square" lIns="120000" tIns="60000" rIns="120000" bIns="60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cs typeface="Arial"/>
                <a:sym typeface="Arial"/>
              </a:endParaRPr>
            </a:p>
          </p:txBody>
        </p:sp>
        <p:sp>
          <p:nvSpPr>
            <p:cNvPr id="39" name="Google Shape;541;p24">
              <a:extLst>
                <a:ext uri="{FF2B5EF4-FFF2-40B4-BE49-F238E27FC236}">
                  <a16:creationId xmlns:a16="http://schemas.microsoft.com/office/drawing/2014/main" id="{2BCE49FC-124A-DD0D-A34F-7C2DAC0840A1}"/>
                </a:ext>
              </a:extLst>
            </p:cNvPr>
            <p:cNvSpPr/>
            <p:nvPr/>
          </p:nvSpPr>
          <p:spPr>
            <a:xfrm>
              <a:off x="4279443" y="1926247"/>
              <a:ext cx="56402" cy="42179"/>
            </a:xfrm>
            <a:custGeom>
              <a:avLst/>
              <a:gdLst/>
              <a:ahLst/>
              <a:cxnLst/>
              <a:rect l="l" t="t" r="r" b="b"/>
              <a:pathLst>
                <a:path w="115" h="86" extrusionOk="0">
                  <a:moveTo>
                    <a:pt x="88" y="5"/>
                  </a:moveTo>
                  <a:lnTo>
                    <a:pt x="44" y="49"/>
                  </a:lnTo>
                  <a:lnTo>
                    <a:pt x="27" y="32"/>
                  </a:lnTo>
                  <a:cubicBezTo>
                    <a:pt x="21" y="26"/>
                    <a:pt x="11" y="26"/>
                    <a:pt x="5" y="32"/>
                  </a:cubicBezTo>
                  <a:cubicBezTo>
                    <a:pt x="-1" y="38"/>
                    <a:pt x="-1" y="48"/>
                    <a:pt x="5" y="54"/>
                  </a:cubicBezTo>
                  <a:lnTo>
                    <a:pt x="33" y="82"/>
                  </a:lnTo>
                  <a:cubicBezTo>
                    <a:pt x="39" y="88"/>
                    <a:pt x="49" y="88"/>
                    <a:pt x="55" y="82"/>
                  </a:cubicBezTo>
                  <a:lnTo>
                    <a:pt x="111" y="27"/>
                  </a:lnTo>
                  <a:cubicBezTo>
                    <a:pt x="117" y="21"/>
                    <a:pt x="117" y="11"/>
                    <a:pt x="111" y="5"/>
                  </a:cubicBezTo>
                  <a:cubicBezTo>
                    <a:pt x="104" y="-2"/>
                    <a:pt x="95" y="-2"/>
                    <a:pt x="88" y="5"/>
                  </a:cubicBezTo>
                  <a:close/>
                </a:path>
              </a:pathLst>
            </a:custGeom>
            <a:solidFill>
              <a:srgbClr val="000000"/>
            </a:solidFill>
            <a:ln>
              <a:noFill/>
            </a:ln>
          </p:spPr>
          <p:txBody>
            <a:bodyPr spcFirstLastPara="1" wrap="square" lIns="120000" tIns="0" rIns="12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542;p24">
              <a:extLst>
                <a:ext uri="{FF2B5EF4-FFF2-40B4-BE49-F238E27FC236}">
                  <a16:creationId xmlns:a16="http://schemas.microsoft.com/office/drawing/2014/main" id="{7D9607AE-34F2-E05C-B298-50D9F416D593}"/>
                </a:ext>
              </a:extLst>
            </p:cNvPr>
            <p:cNvSpPr/>
            <p:nvPr/>
          </p:nvSpPr>
          <p:spPr>
            <a:xfrm>
              <a:off x="4230397" y="2143029"/>
              <a:ext cx="15204" cy="14714"/>
            </a:xfrm>
            <a:custGeom>
              <a:avLst/>
              <a:gdLst/>
              <a:ahLst/>
              <a:cxnLst/>
              <a:rect l="l" t="t" r="r" b="b"/>
              <a:pathLst>
                <a:path w="31" h="30" extrusionOk="0">
                  <a:moveTo>
                    <a:pt x="29" y="7"/>
                  </a:moveTo>
                  <a:cubicBezTo>
                    <a:pt x="24" y="0"/>
                    <a:pt x="14" y="-2"/>
                    <a:pt x="7" y="2"/>
                  </a:cubicBezTo>
                  <a:cubicBezTo>
                    <a:pt x="0" y="7"/>
                    <a:pt x="-2" y="17"/>
                    <a:pt x="3" y="24"/>
                  </a:cubicBezTo>
                  <a:cubicBezTo>
                    <a:pt x="8" y="31"/>
                    <a:pt x="17" y="33"/>
                    <a:pt x="24" y="28"/>
                  </a:cubicBezTo>
                  <a:cubicBezTo>
                    <a:pt x="32" y="24"/>
                    <a:pt x="34" y="14"/>
                    <a:pt x="29" y="7"/>
                  </a:cubicBezTo>
                  <a:close/>
                </a:path>
              </a:pathLst>
            </a:custGeom>
            <a:solidFill>
              <a:srgbClr val="000000"/>
            </a:solidFill>
            <a:ln>
              <a:noFill/>
            </a:ln>
          </p:spPr>
          <p:txBody>
            <a:bodyPr spcFirstLastPara="1" wrap="square" lIns="120000" tIns="0" rIns="12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cs typeface="Arial"/>
                <a:sym typeface="Arial"/>
              </a:endParaRPr>
            </a:p>
          </p:txBody>
        </p:sp>
      </p:grpSp>
      <p:cxnSp>
        <p:nvCxnSpPr>
          <p:cNvPr id="41" name="Google Shape;544;p24">
            <a:extLst>
              <a:ext uri="{FF2B5EF4-FFF2-40B4-BE49-F238E27FC236}">
                <a16:creationId xmlns:a16="http://schemas.microsoft.com/office/drawing/2014/main" id="{28806451-D5D6-8DC8-5E99-D24D97BEC40A}"/>
              </a:ext>
            </a:extLst>
          </p:cNvPr>
          <p:cNvCxnSpPr>
            <a:endCxn id="27" idx="4"/>
          </p:cNvCxnSpPr>
          <p:nvPr/>
        </p:nvCxnSpPr>
        <p:spPr>
          <a:xfrm rot="10800000">
            <a:off x="2086245" y="2121535"/>
            <a:ext cx="0" cy="220000"/>
          </a:xfrm>
          <a:prstGeom prst="straightConnector1">
            <a:avLst/>
          </a:prstGeom>
          <a:noFill/>
          <a:ln w="19050" cap="flat" cmpd="sng">
            <a:solidFill>
              <a:srgbClr val="000000"/>
            </a:solidFill>
            <a:prstDash val="solid"/>
            <a:round/>
            <a:headEnd type="none" w="med" len="med"/>
            <a:tailEnd type="none" w="med" len="med"/>
          </a:ln>
        </p:spPr>
      </p:cxnSp>
      <p:cxnSp>
        <p:nvCxnSpPr>
          <p:cNvPr id="42" name="Google Shape;545;p24">
            <a:extLst>
              <a:ext uri="{FF2B5EF4-FFF2-40B4-BE49-F238E27FC236}">
                <a16:creationId xmlns:a16="http://schemas.microsoft.com/office/drawing/2014/main" id="{6D5DDAFA-2970-E6F4-3FC4-EA7CF4C5B8B0}"/>
              </a:ext>
            </a:extLst>
          </p:cNvPr>
          <p:cNvCxnSpPr>
            <a:endCxn id="28" idx="4"/>
          </p:cNvCxnSpPr>
          <p:nvPr/>
        </p:nvCxnSpPr>
        <p:spPr>
          <a:xfrm rot="10800000">
            <a:off x="9831777" y="2101535"/>
            <a:ext cx="0" cy="240000"/>
          </a:xfrm>
          <a:prstGeom prst="straightConnector1">
            <a:avLst/>
          </a:prstGeom>
          <a:noFill/>
          <a:ln w="19050" cap="flat" cmpd="sng">
            <a:solidFill>
              <a:srgbClr val="000000"/>
            </a:solidFill>
            <a:prstDash val="solid"/>
            <a:round/>
            <a:headEnd type="none" w="med" len="med"/>
            <a:tailEnd type="none" w="med" len="med"/>
          </a:ln>
        </p:spPr>
      </p:cxnSp>
      <p:sp>
        <p:nvSpPr>
          <p:cNvPr id="43" name="TextBox 42">
            <a:extLst>
              <a:ext uri="{FF2B5EF4-FFF2-40B4-BE49-F238E27FC236}">
                <a16:creationId xmlns:a16="http://schemas.microsoft.com/office/drawing/2014/main" id="{7849BEEE-9BBB-C0FB-D9B5-EFB9FB061EBB}"/>
              </a:ext>
            </a:extLst>
          </p:cNvPr>
          <p:cNvSpPr txBox="1"/>
          <p:nvPr/>
        </p:nvSpPr>
        <p:spPr>
          <a:xfrm>
            <a:off x="74719" y="2507057"/>
            <a:ext cx="4716189" cy="4031873"/>
          </a:xfrm>
          <a:prstGeom prst="rect">
            <a:avLst/>
          </a:prstGeom>
          <a:noFill/>
        </p:spPr>
        <p:txBody>
          <a:bodyPr wrap="square">
            <a:spAutoFit/>
          </a:bodyPr>
          <a:lstStyle/>
          <a:p>
            <a:pPr algn="ctr"/>
            <a:r>
              <a:rPr lang="vi-VN" sz="3200" dirty="0">
                <a:latin typeface="+mj-lt"/>
              </a:rPr>
              <a:t>Cái bóng trên tường là chi tiết quan trọng trong một truyện kể dân gian về nỗi oan khuất của nàng Vũ Thị Thiết, sau được Nguyễn Dữ viết thành truyện truyền kì nổi tiếng: Chuyện người con gái Nam Xương</a:t>
            </a:r>
            <a:endParaRPr lang="en-SG" sz="5400" dirty="0">
              <a:latin typeface="+mj-lt"/>
            </a:endParaRPr>
          </a:p>
        </p:txBody>
      </p:sp>
      <p:sp>
        <p:nvSpPr>
          <p:cNvPr id="44" name="TextBox 43">
            <a:extLst>
              <a:ext uri="{FF2B5EF4-FFF2-40B4-BE49-F238E27FC236}">
                <a16:creationId xmlns:a16="http://schemas.microsoft.com/office/drawing/2014/main" id="{C1065CA8-D8F2-DB06-EC56-649D4B797759}"/>
              </a:ext>
            </a:extLst>
          </p:cNvPr>
          <p:cNvSpPr txBox="1"/>
          <p:nvPr/>
        </p:nvSpPr>
        <p:spPr>
          <a:xfrm>
            <a:off x="8254594" y="2556315"/>
            <a:ext cx="3565725" cy="2554545"/>
          </a:xfrm>
          <a:prstGeom prst="rect">
            <a:avLst/>
          </a:prstGeom>
          <a:noFill/>
        </p:spPr>
        <p:txBody>
          <a:bodyPr wrap="square">
            <a:spAutoFit/>
          </a:bodyPr>
          <a:lstStyle/>
          <a:p>
            <a:pPr algn="ctr"/>
            <a:r>
              <a:rPr lang="vi-VN" sz="3200" dirty="0">
                <a:latin typeface="+mj-lt"/>
              </a:rPr>
              <a:t>Văn bản in trong Tuyển tập Nguyễn Đình Thi, NXB Văn học, 1993.</a:t>
            </a:r>
            <a:endParaRPr lang="en-SG" sz="9600" dirty="0">
              <a:solidFill>
                <a:prstClr val="black"/>
              </a:solidFill>
              <a:latin typeface="+mj-lt"/>
              <a:cs typeface="Times New Roman" panose="02020603050405020304" pitchFamily="18" charset="0"/>
            </a:endParaRPr>
          </a:p>
        </p:txBody>
      </p:sp>
    </p:spTree>
    <p:extLst>
      <p:ext uri="{BB962C8B-B14F-4D97-AF65-F5344CB8AC3E}">
        <p14:creationId xmlns:p14="http://schemas.microsoft.com/office/powerpoint/2010/main" val="1961417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par>
                                <p:cTn id="21" presetID="16" presetClass="entr" presetSubtype="21"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barn(inVertical)">
                                      <p:cBhvr>
                                        <p:cTn id="23" dur="500"/>
                                        <p:tgtEl>
                                          <p:spTgt spid="35"/>
                                        </p:tgtEl>
                                      </p:cBhvr>
                                    </p:animEffect>
                                  </p:childTnLst>
                                </p:cTn>
                              </p:par>
                              <p:par>
                                <p:cTn id="24" presetID="16" presetClass="entr" presetSubtype="21"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barn(inVertical)">
                                      <p:cBhvr>
                                        <p:cTn id="26" dur="500"/>
                                        <p:tgtEl>
                                          <p:spTgt spid="4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barn(inVertical)">
                                      <p:cBhvr>
                                        <p:cTn id="29" dur="500"/>
                                        <p:tgtEl>
                                          <p:spTgt spid="4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par>
                                <p:cTn id="35" presetID="16" presetClass="entr" presetSubtype="21"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par>
                                <p:cTn id="38" presetID="16" presetClass="entr" presetSubtype="21"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par>
                                <p:cTn id="41" presetID="16" presetClass="entr" presetSubtype="21"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barn(inVertical)">
                                      <p:cBhvr>
                                        <p:cTn id="43" dur="500"/>
                                        <p:tgtEl>
                                          <p:spTgt spid="4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barn(inVertical)">
                                      <p:cBhvr>
                                        <p:cTn id="4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43" grpId="0"/>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45">
          <a:extLst>
            <a:ext uri="{FF2B5EF4-FFF2-40B4-BE49-F238E27FC236}">
              <a16:creationId xmlns:a16="http://schemas.microsoft.com/office/drawing/2014/main" id="{AFCC4FDC-095B-A9D9-344B-CE4FB1A4C4E6}"/>
            </a:ext>
          </a:extLst>
        </p:cNvPr>
        <p:cNvGrpSpPr/>
        <p:nvPr/>
      </p:nvGrpSpPr>
      <p:grpSpPr>
        <a:xfrm>
          <a:off x="0" y="0"/>
          <a:ext cx="0" cy="0"/>
          <a:chOff x="0" y="0"/>
          <a:chExt cx="0" cy="0"/>
        </a:xfrm>
      </p:grpSpPr>
      <p:sp>
        <p:nvSpPr>
          <p:cNvPr id="977" name="Google Shape;977;p34">
            <a:extLst>
              <a:ext uri="{FF2B5EF4-FFF2-40B4-BE49-F238E27FC236}">
                <a16:creationId xmlns:a16="http://schemas.microsoft.com/office/drawing/2014/main" id="{3FB87486-D526-992A-CCC6-F961A72294F7}"/>
              </a:ext>
            </a:extLst>
          </p:cNvPr>
          <p:cNvSpPr/>
          <p:nvPr/>
        </p:nvSpPr>
        <p:spPr>
          <a:xfrm>
            <a:off x="1564661" y="1421418"/>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34">
            <a:extLst>
              <a:ext uri="{FF2B5EF4-FFF2-40B4-BE49-F238E27FC236}">
                <a16:creationId xmlns:a16="http://schemas.microsoft.com/office/drawing/2014/main" id="{D70C2253-BE2A-C21B-F31F-30533A6569D0}"/>
              </a:ext>
            </a:extLst>
          </p:cNvPr>
          <p:cNvSpPr/>
          <p:nvPr/>
        </p:nvSpPr>
        <p:spPr>
          <a:xfrm>
            <a:off x="2501817" y="2233342"/>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9" name="Google Shape;979;p34">
            <a:extLst>
              <a:ext uri="{FF2B5EF4-FFF2-40B4-BE49-F238E27FC236}">
                <a16:creationId xmlns:a16="http://schemas.microsoft.com/office/drawing/2014/main" id="{9749D708-967C-3721-DDB6-847E35141433}"/>
              </a:ext>
            </a:extLst>
          </p:cNvPr>
          <p:cNvSpPr/>
          <p:nvPr/>
        </p:nvSpPr>
        <p:spPr>
          <a:xfrm>
            <a:off x="9975539" y="1563013"/>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85" name="Google Shape;985;p34">
            <a:extLst>
              <a:ext uri="{FF2B5EF4-FFF2-40B4-BE49-F238E27FC236}">
                <a16:creationId xmlns:a16="http://schemas.microsoft.com/office/drawing/2014/main" id="{126954EB-D120-DA46-EFE8-76412EB4C670}"/>
              </a:ext>
            </a:extLst>
          </p:cNvPr>
          <p:cNvGrpSpPr/>
          <p:nvPr/>
        </p:nvGrpSpPr>
        <p:grpSpPr>
          <a:xfrm>
            <a:off x="5897145" y="-507999"/>
            <a:ext cx="7108060" cy="7356152"/>
            <a:chOff x="4422858" y="-380999"/>
            <a:chExt cx="5331045" cy="5517114"/>
          </a:xfrm>
        </p:grpSpPr>
        <p:grpSp>
          <p:nvGrpSpPr>
            <p:cNvPr id="986" name="Google Shape;986;p34">
              <a:extLst>
                <a:ext uri="{FF2B5EF4-FFF2-40B4-BE49-F238E27FC236}">
                  <a16:creationId xmlns:a16="http://schemas.microsoft.com/office/drawing/2014/main" id="{760B2785-FC7E-A4A5-5189-7B408F067B3B}"/>
                </a:ext>
              </a:extLst>
            </p:cNvPr>
            <p:cNvGrpSpPr/>
            <p:nvPr/>
          </p:nvGrpSpPr>
          <p:grpSpPr>
            <a:xfrm>
              <a:off x="8734723" y="1013173"/>
              <a:ext cx="1019181" cy="4122942"/>
              <a:chOff x="7688400" y="1013171"/>
              <a:chExt cx="1455557" cy="4122942"/>
            </a:xfrm>
          </p:grpSpPr>
          <p:sp>
            <p:nvSpPr>
              <p:cNvPr id="987" name="Google Shape;987;p34">
                <a:extLst>
                  <a:ext uri="{FF2B5EF4-FFF2-40B4-BE49-F238E27FC236}">
                    <a16:creationId xmlns:a16="http://schemas.microsoft.com/office/drawing/2014/main" id="{BC51E25A-3341-CDEE-D2F5-3AC1372A7363}"/>
                  </a:ext>
                </a:extLst>
              </p:cNvPr>
              <p:cNvSpPr/>
              <p:nvPr/>
            </p:nvSpPr>
            <p:spPr>
              <a:xfrm>
                <a:off x="7688400" y="1013171"/>
                <a:ext cx="1455557" cy="4122942"/>
              </a:xfrm>
              <a:custGeom>
                <a:avLst/>
                <a:gdLst/>
                <a:ahLst/>
                <a:cxnLst/>
                <a:rect l="l" t="t" r="r" b="b"/>
                <a:pathLst>
                  <a:path w="13519" h="25413" extrusionOk="0">
                    <a:moveTo>
                      <a:pt x="13518" y="1"/>
                    </a:moveTo>
                    <a:cubicBezTo>
                      <a:pt x="12338" y="33"/>
                      <a:pt x="11154" y="70"/>
                      <a:pt x="9974" y="102"/>
                    </a:cubicBezTo>
                    <a:cubicBezTo>
                      <a:pt x="7378" y="176"/>
                      <a:pt x="4785" y="252"/>
                      <a:pt x="2192" y="324"/>
                    </a:cubicBezTo>
                    <a:cubicBezTo>
                      <a:pt x="1711" y="339"/>
                      <a:pt x="1234" y="351"/>
                      <a:pt x="758" y="365"/>
                    </a:cubicBezTo>
                    <a:cubicBezTo>
                      <a:pt x="721" y="1544"/>
                      <a:pt x="684" y="2724"/>
                      <a:pt x="649" y="3904"/>
                    </a:cubicBezTo>
                    <a:cubicBezTo>
                      <a:pt x="619" y="4877"/>
                      <a:pt x="590" y="5849"/>
                      <a:pt x="561" y="6822"/>
                    </a:cubicBezTo>
                    <a:cubicBezTo>
                      <a:pt x="557" y="6927"/>
                      <a:pt x="528" y="7284"/>
                      <a:pt x="531" y="7768"/>
                    </a:cubicBezTo>
                    <a:cubicBezTo>
                      <a:pt x="543" y="8642"/>
                      <a:pt x="546" y="9094"/>
                      <a:pt x="765" y="9556"/>
                    </a:cubicBezTo>
                    <a:cubicBezTo>
                      <a:pt x="877" y="9797"/>
                      <a:pt x="1143" y="10252"/>
                      <a:pt x="1802" y="10630"/>
                    </a:cubicBezTo>
                    <a:cubicBezTo>
                      <a:pt x="1802" y="11210"/>
                      <a:pt x="1792" y="12007"/>
                      <a:pt x="1751" y="12947"/>
                    </a:cubicBezTo>
                    <a:cubicBezTo>
                      <a:pt x="1668" y="14928"/>
                      <a:pt x="1493" y="16410"/>
                      <a:pt x="1387" y="17310"/>
                    </a:cubicBezTo>
                    <a:cubicBezTo>
                      <a:pt x="990" y="20660"/>
                      <a:pt x="350" y="23791"/>
                      <a:pt x="0" y="25412"/>
                    </a:cubicBezTo>
                    <a:lnTo>
                      <a:pt x="13518" y="25412"/>
                    </a:lnTo>
                    <a:lnTo>
                      <a:pt x="13518"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8" name="Google Shape;988;p34">
                <a:extLst>
                  <a:ext uri="{FF2B5EF4-FFF2-40B4-BE49-F238E27FC236}">
                    <a16:creationId xmlns:a16="http://schemas.microsoft.com/office/drawing/2014/main" id="{1E059E1A-6F61-F92E-FADA-791CB7AF2258}"/>
                  </a:ext>
                </a:extLst>
              </p:cNvPr>
              <p:cNvSpPr/>
              <p:nvPr/>
            </p:nvSpPr>
            <p:spPr>
              <a:xfrm>
                <a:off x="7977708" y="1552107"/>
                <a:ext cx="34669" cy="3557868"/>
              </a:xfrm>
              <a:custGeom>
                <a:avLst/>
                <a:gdLst/>
                <a:ahLst/>
                <a:cxnLst/>
                <a:rect l="l" t="t" r="r" b="b"/>
                <a:pathLst>
                  <a:path w="322" h="21930" extrusionOk="0">
                    <a:moveTo>
                      <a:pt x="285" y="0"/>
                    </a:moveTo>
                    <a:cubicBezTo>
                      <a:pt x="263" y="0"/>
                      <a:pt x="244" y="18"/>
                      <a:pt x="244" y="39"/>
                    </a:cubicBezTo>
                    <a:cubicBezTo>
                      <a:pt x="244" y="288"/>
                      <a:pt x="244" y="535"/>
                      <a:pt x="241" y="782"/>
                    </a:cubicBezTo>
                    <a:lnTo>
                      <a:pt x="241" y="1522"/>
                    </a:lnTo>
                    <a:cubicBezTo>
                      <a:pt x="241" y="2418"/>
                      <a:pt x="237" y="3313"/>
                      <a:pt x="234" y="4209"/>
                    </a:cubicBezTo>
                    <a:cubicBezTo>
                      <a:pt x="230" y="4581"/>
                      <a:pt x="230" y="4952"/>
                      <a:pt x="226" y="5324"/>
                    </a:cubicBezTo>
                    <a:cubicBezTo>
                      <a:pt x="223" y="6070"/>
                      <a:pt x="216" y="6817"/>
                      <a:pt x="212" y="7571"/>
                    </a:cubicBezTo>
                    <a:lnTo>
                      <a:pt x="212" y="7629"/>
                    </a:lnTo>
                    <a:lnTo>
                      <a:pt x="212" y="7658"/>
                    </a:lnTo>
                    <a:cubicBezTo>
                      <a:pt x="190" y="10455"/>
                      <a:pt x="153" y="13361"/>
                      <a:pt x="106" y="16300"/>
                    </a:cubicBezTo>
                    <a:cubicBezTo>
                      <a:pt x="91" y="17148"/>
                      <a:pt x="81" y="17993"/>
                      <a:pt x="63" y="18842"/>
                    </a:cubicBezTo>
                    <a:cubicBezTo>
                      <a:pt x="63" y="18896"/>
                      <a:pt x="63" y="18951"/>
                      <a:pt x="59" y="19005"/>
                    </a:cubicBezTo>
                    <a:cubicBezTo>
                      <a:pt x="51" y="19242"/>
                      <a:pt x="48" y="19534"/>
                      <a:pt x="48" y="19712"/>
                    </a:cubicBezTo>
                    <a:lnTo>
                      <a:pt x="44" y="19850"/>
                    </a:lnTo>
                    <a:cubicBezTo>
                      <a:pt x="41" y="20116"/>
                      <a:pt x="29" y="20666"/>
                      <a:pt x="4" y="21889"/>
                    </a:cubicBezTo>
                    <a:cubicBezTo>
                      <a:pt x="1" y="21911"/>
                      <a:pt x="19" y="21930"/>
                      <a:pt x="41" y="21930"/>
                    </a:cubicBezTo>
                    <a:cubicBezTo>
                      <a:pt x="63" y="21930"/>
                      <a:pt x="81" y="21911"/>
                      <a:pt x="81" y="21889"/>
                    </a:cubicBezTo>
                    <a:cubicBezTo>
                      <a:pt x="106" y="20670"/>
                      <a:pt x="117" y="20116"/>
                      <a:pt x="125" y="19854"/>
                    </a:cubicBezTo>
                    <a:lnTo>
                      <a:pt x="125" y="19716"/>
                    </a:lnTo>
                    <a:cubicBezTo>
                      <a:pt x="128" y="19534"/>
                      <a:pt x="132" y="19245"/>
                      <a:pt x="139" y="19010"/>
                    </a:cubicBezTo>
                    <a:cubicBezTo>
                      <a:pt x="139" y="18951"/>
                      <a:pt x="142" y="18896"/>
                      <a:pt x="142" y="18842"/>
                    </a:cubicBezTo>
                    <a:cubicBezTo>
                      <a:pt x="157" y="17997"/>
                      <a:pt x="172" y="17152"/>
                      <a:pt x="186" y="16304"/>
                    </a:cubicBezTo>
                    <a:cubicBezTo>
                      <a:pt x="234" y="13361"/>
                      <a:pt x="266" y="10455"/>
                      <a:pt x="288" y="7662"/>
                    </a:cubicBezTo>
                    <a:lnTo>
                      <a:pt x="288" y="7629"/>
                    </a:lnTo>
                    <a:cubicBezTo>
                      <a:pt x="288" y="7607"/>
                      <a:pt x="292" y="7589"/>
                      <a:pt x="288" y="7567"/>
                    </a:cubicBezTo>
                    <a:cubicBezTo>
                      <a:pt x="295" y="6821"/>
                      <a:pt x="303" y="6070"/>
                      <a:pt x="306" y="5327"/>
                    </a:cubicBezTo>
                    <a:cubicBezTo>
                      <a:pt x="310" y="4952"/>
                      <a:pt x="310" y="4581"/>
                      <a:pt x="310" y="4209"/>
                    </a:cubicBezTo>
                    <a:cubicBezTo>
                      <a:pt x="317" y="3313"/>
                      <a:pt x="321" y="2418"/>
                      <a:pt x="321" y="1522"/>
                    </a:cubicBezTo>
                    <a:lnTo>
                      <a:pt x="321" y="782"/>
                    </a:lnTo>
                    <a:lnTo>
                      <a:pt x="321" y="39"/>
                    </a:lnTo>
                    <a:cubicBezTo>
                      <a:pt x="321" y="18"/>
                      <a:pt x="306" y="0"/>
                      <a:pt x="285"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9" name="Google Shape;989;p34">
                <a:extLst>
                  <a:ext uri="{FF2B5EF4-FFF2-40B4-BE49-F238E27FC236}">
                    <a16:creationId xmlns:a16="http://schemas.microsoft.com/office/drawing/2014/main" id="{D3264BDE-ABC5-31EF-1F38-81CC1E0D2914}"/>
                  </a:ext>
                </a:extLst>
              </p:cNvPr>
              <p:cNvSpPr/>
              <p:nvPr/>
            </p:nvSpPr>
            <p:spPr>
              <a:xfrm>
                <a:off x="8284674" y="1540751"/>
                <a:ext cx="39299" cy="3545052"/>
              </a:xfrm>
              <a:custGeom>
                <a:avLst/>
                <a:gdLst/>
                <a:ahLst/>
                <a:cxnLst/>
                <a:rect l="l" t="t" r="r" b="b"/>
                <a:pathLst>
                  <a:path w="365" h="21851" extrusionOk="0">
                    <a:moveTo>
                      <a:pt x="41" y="0"/>
                    </a:moveTo>
                    <a:cubicBezTo>
                      <a:pt x="19" y="0"/>
                      <a:pt x="0" y="19"/>
                      <a:pt x="0" y="40"/>
                    </a:cubicBezTo>
                    <a:cubicBezTo>
                      <a:pt x="22" y="776"/>
                      <a:pt x="44" y="1516"/>
                      <a:pt x="63" y="2255"/>
                    </a:cubicBezTo>
                    <a:cubicBezTo>
                      <a:pt x="84" y="3107"/>
                      <a:pt x="106" y="3963"/>
                      <a:pt x="125" y="4819"/>
                    </a:cubicBezTo>
                    <a:cubicBezTo>
                      <a:pt x="136" y="5252"/>
                      <a:pt x="146" y="5689"/>
                      <a:pt x="153" y="6123"/>
                    </a:cubicBezTo>
                    <a:lnTo>
                      <a:pt x="158" y="6217"/>
                    </a:lnTo>
                    <a:cubicBezTo>
                      <a:pt x="172" y="6934"/>
                      <a:pt x="183" y="7656"/>
                      <a:pt x="194" y="8377"/>
                    </a:cubicBezTo>
                    <a:cubicBezTo>
                      <a:pt x="197" y="8405"/>
                      <a:pt x="197" y="8434"/>
                      <a:pt x="197" y="8464"/>
                    </a:cubicBezTo>
                    <a:cubicBezTo>
                      <a:pt x="234" y="10638"/>
                      <a:pt x="259" y="12903"/>
                      <a:pt x="274" y="15204"/>
                    </a:cubicBezTo>
                    <a:cubicBezTo>
                      <a:pt x="281" y="16366"/>
                      <a:pt x="285" y="17579"/>
                      <a:pt x="285" y="18912"/>
                    </a:cubicBezTo>
                    <a:lnTo>
                      <a:pt x="285" y="19021"/>
                    </a:lnTo>
                    <a:lnTo>
                      <a:pt x="285" y="19924"/>
                    </a:lnTo>
                    <a:cubicBezTo>
                      <a:pt x="285" y="20310"/>
                      <a:pt x="274" y="20598"/>
                      <a:pt x="267" y="20900"/>
                    </a:cubicBezTo>
                    <a:cubicBezTo>
                      <a:pt x="259" y="21169"/>
                      <a:pt x="249" y="21450"/>
                      <a:pt x="249" y="21811"/>
                    </a:cubicBezTo>
                    <a:cubicBezTo>
                      <a:pt x="249" y="21833"/>
                      <a:pt x="267" y="21847"/>
                      <a:pt x="289" y="21850"/>
                    </a:cubicBezTo>
                    <a:cubicBezTo>
                      <a:pt x="311" y="21850"/>
                      <a:pt x="328" y="21833"/>
                      <a:pt x="328" y="21811"/>
                    </a:cubicBezTo>
                    <a:cubicBezTo>
                      <a:pt x="328" y="21453"/>
                      <a:pt x="336" y="21173"/>
                      <a:pt x="347" y="20900"/>
                    </a:cubicBezTo>
                    <a:cubicBezTo>
                      <a:pt x="354" y="20612"/>
                      <a:pt x="365" y="20310"/>
                      <a:pt x="365" y="19924"/>
                    </a:cubicBezTo>
                    <a:lnTo>
                      <a:pt x="365" y="19021"/>
                    </a:lnTo>
                    <a:lnTo>
                      <a:pt x="365" y="18912"/>
                    </a:lnTo>
                    <a:cubicBezTo>
                      <a:pt x="365" y="17579"/>
                      <a:pt x="361" y="16366"/>
                      <a:pt x="354" y="15204"/>
                    </a:cubicBezTo>
                    <a:cubicBezTo>
                      <a:pt x="340" y="12903"/>
                      <a:pt x="314" y="10634"/>
                      <a:pt x="278" y="8464"/>
                    </a:cubicBezTo>
                    <a:cubicBezTo>
                      <a:pt x="278" y="8434"/>
                      <a:pt x="278" y="8405"/>
                      <a:pt x="274" y="8377"/>
                    </a:cubicBezTo>
                    <a:cubicBezTo>
                      <a:pt x="263" y="7652"/>
                      <a:pt x="249" y="6934"/>
                      <a:pt x="234" y="6213"/>
                    </a:cubicBezTo>
                    <a:lnTo>
                      <a:pt x="234" y="6123"/>
                    </a:lnTo>
                    <a:cubicBezTo>
                      <a:pt x="223" y="5686"/>
                      <a:pt x="215" y="5252"/>
                      <a:pt x="205" y="4819"/>
                    </a:cubicBezTo>
                    <a:cubicBezTo>
                      <a:pt x="187" y="3959"/>
                      <a:pt x="165" y="3107"/>
                      <a:pt x="143" y="2255"/>
                    </a:cubicBezTo>
                    <a:cubicBezTo>
                      <a:pt x="121" y="1512"/>
                      <a:pt x="103" y="776"/>
                      <a:pt x="81" y="40"/>
                    </a:cubicBezTo>
                    <a:cubicBezTo>
                      <a:pt x="81" y="19"/>
                      <a:pt x="63" y="0"/>
                      <a:pt x="41"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34">
                <a:extLst>
                  <a:ext uri="{FF2B5EF4-FFF2-40B4-BE49-F238E27FC236}">
                    <a16:creationId xmlns:a16="http://schemas.microsoft.com/office/drawing/2014/main" id="{CEA3AF19-9E78-8910-E104-5C51ECBB3D94}"/>
                  </a:ext>
                </a:extLst>
              </p:cNvPr>
              <p:cNvSpPr/>
              <p:nvPr/>
            </p:nvSpPr>
            <p:spPr>
              <a:xfrm>
                <a:off x="8587010" y="1696657"/>
                <a:ext cx="173452" cy="3082512"/>
              </a:xfrm>
              <a:custGeom>
                <a:avLst/>
                <a:gdLst/>
                <a:ahLst/>
                <a:cxnLst/>
                <a:rect l="l" t="t" r="r" b="b"/>
                <a:pathLst>
                  <a:path w="1611" h="19000" extrusionOk="0">
                    <a:moveTo>
                      <a:pt x="44" y="0"/>
                    </a:moveTo>
                    <a:cubicBezTo>
                      <a:pt x="42" y="0"/>
                      <a:pt x="39" y="0"/>
                      <a:pt x="37" y="1"/>
                    </a:cubicBezTo>
                    <a:cubicBezTo>
                      <a:pt x="15" y="5"/>
                      <a:pt x="1" y="27"/>
                      <a:pt x="8" y="49"/>
                    </a:cubicBezTo>
                    <a:cubicBezTo>
                      <a:pt x="92" y="511"/>
                      <a:pt x="182" y="1014"/>
                      <a:pt x="281" y="1592"/>
                    </a:cubicBezTo>
                    <a:cubicBezTo>
                      <a:pt x="419" y="2430"/>
                      <a:pt x="554" y="3289"/>
                      <a:pt x="671" y="4149"/>
                    </a:cubicBezTo>
                    <a:cubicBezTo>
                      <a:pt x="769" y="4844"/>
                      <a:pt x="849" y="5463"/>
                      <a:pt x="915" y="6031"/>
                    </a:cubicBezTo>
                    <a:cubicBezTo>
                      <a:pt x="991" y="6698"/>
                      <a:pt x="1068" y="7390"/>
                      <a:pt x="1133" y="8085"/>
                    </a:cubicBezTo>
                    <a:cubicBezTo>
                      <a:pt x="1133" y="8115"/>
                      <a:pt x="1137" y="8140"/>
                      <a:pt x="1140" y="8169"/>
                    </a:cubicBezTo>
                    <a:cubicBezTo>
                      <a:pt x="1352" y="10449"/>
                      <a:pt x="1479" y="12772"/>
                      <a:pt x="1515" y="15067"/>
                    </a:cubicBezTo>
                    <a:cubicBezTo>
                      <a:pt x="1530" y="16060"/>
                      <a:pt x="1530" y="17030"/>
                      <a:pt x="1515" y="17951"/>
                    </a:cubicBezTo>
                    <a:cubicBezTo>
                      <a:pt x="1512" y="18097"/>
                      <a:pt x="1508" y="18242"/>
                      <a:pt x="1505" y="18388"/>
                    </a:cubicBezTo>
                    <a:lnTo>
                      <a:pt x="1490" y="18959"/>
                    </a:lnTo>
                    <a:cubicBezTo>
                      <a:pt x="1490" y="18981"/>
                      <a:pt x="1508" y="18999"/>
                      <a:pt x="1530" y="18999"/>
                    </a:cubicBezTo>
                    <a:cubicBezTo>
                      <a:pt x="1552" y="18999"/>
                      <a:pt x="1570" y="18985"/>
                      <a:pt x="1570" y="18963"/>
                    </a:cubicBezTo>
                    <a:lnTo>
                      <a:pt x="1584" y="18391"/>
                    </a:lnTo>
                    <a:cubicBezTo>
                      <a:pt x="1589" y="18245"/>
                      <a:pt x="1592" y="18097"/>
                      <a:pt x="1592" y="17951"/>
                    </a:cubicBezTo>
                    <a:cubicBezTo>
                      <a:pt x="1611" y="17033"/>
                      <a:pt x="1611" y="16060"/>
                      <a:pt x="1596" y="15067"/>
                    </a:cubicBezTo>
                    <a:cubicBezTo>
                      <a:pt x="1559" y="12769"/>
                      <a:pt x="1431" y="10445"/>
                      <a:pt x="1221" y="8162"/>
                    </a:cubicBezTo>
                    <a:cubicBezTo>
                      <a:pt x="1217" y="8133"/>
                      <a:pt x="1213" y="8107"/>
                      <a:pt x="1213" y="8078"/>
                    </a:cubicBezTo>
                    <a:cubicBezTo>
                      <a:pt x="1144" y="7379"/>
                      <a:pt x="1071" y="6687"/>
                      <a:pt x="991" y="6024"/>
                    </a:cubicBezTo>
                    <a:cubicBezTo>
                      <a:pt x="925" y="5453"/>
                      <a:pt x="846" y="4834"/>
                      <a:pt x="751" y="4138"/>
                    </a:cubicBezTo>
                    <a:cubicBezTo>
                      <a:pt x="631" y="3278"/>
                      <a:pt x="500" y="2419"/>
                      <a:pt x="357" y="1578"/>
                    </a:cubicBezTo>
                    <a:cubicBezTo>
                      <a:pt x="259" y="1002"/>
                      <a:pt x="172" y="496"/>
                      <a:pt x="85" y="34"/>
                    </a:cubicBezTo>
                    <a:cubicBezTo>
                      <a:pt x="81" y="14"/>
                      <a:pt x="63" y="0"/>
                      <a:pt x="44"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1" name="Google Shape;991;p34">
                <a:extLst>
                  <a:ext uri="{FF2B5EF4-FFF2-40B4-BE49-F238E27FC236}">
                    <a16:creationId xmlns:a16="http://schemas.microsoft.com/office/drawing/2014/main" id="{A2C4135C-66FB-405C-4F22-1B8DB549B9B3}"/>
                  </a:ext>
                </a:extLst>
              </p:cNvPr>
              <p:cNvSpPr/>
              <p:nvPr/>
            </p:nvSpPr>
            <p:spPr>
              <a:xfrm>
                <a:off x="8800734" y="1696657"/>
                <a:ext cx="175283" cy="3403905"/>
              </a:xfrm>
              <a:custGeom>
                <a:avLst/>
                <a:gdLst/>
                <a:ahLst/>
                <a:cxnLst/>
                <a:rect l="l" t="t" r="r" b="b"/>
                <a:pathLst>
                  <a:path w="1628" h="20981" extrusionOk="0">
                    <a:moveTo>
                      <a:pt x="43" y="0"/>
                    </a:moveTo>
                    <a:cubicBezTo>
                      <a:pt x="41" y="0"/>
                      <a:pt x="38" y="0"/>
                      <a:pt x="36" y="1"/>
                    </a:cubicBezTo>
                    <a:cubicBezTo>
                      <a:pt x="14" y="5"/>
                      <a:pt x="0" y="27"/>
                      <a:pt x="7" y="49"/>
                    </a:cubicBezTo>
                    <a:cubicBezTo>
                      <a:pt x="102" y="551"/>
                      <a:pt x="189" y="1054"/>
                      <a:pt x="270" y="1541"/>
                    </a:cubicBezTo>
                    <a:cubicBezTo>
                      <a:pt x="648" y="3781"/>
                      <a:pt x="947" y="6057"/>
                      <a:pt x="1155" y="8308"/>
                    </a:cubicBezTo>
                    <a:cubicBezTo>
                      <a:pt x="1155" y="8333"/>
                      <a:pt x="1159" y="8355"/>
                      <a:pt x="1159" y="8384"/>
                    </a:cubicBezTo>
                    <a:cubicBezTo>
                      <a:pt x="1362" y="10606"/>
                      <a:pt x="1483" y="12853"/>
                      <a:pt x="1515" y="15067"/>
                    </a:cubicBezTo>
                    <a:cubicBezTo>
                      <a:pt x="1548" y="17189"/>
                      <a:pt x="1519" y="18999"/>
                      <a:pt x="1413" y="20941"/>
                    </a:cubicBezTo>
                    <a:cubicBezTo>
                      <a:pt x="1413" y="20962"/>
                      <a:pt x="1431" y="20981"/>
                      <a:pt x="1453" y="20981"/>
                    </a:cubicBezTo>
                    <a:cubicBezTo>
                      <a:pt x="1475" y="20981"/>
                      <a:pt x="1493" y="20966"/>
                      <a:pt x="1493" y="20944"/>
                    </a:cubicBezTo>
                    <a:cubicBezTo>
                      <a:pt x="1596" y="18999"/>
                      <a:pt x="1628" y="17189"/>
                      <a:pt x="1596" y="15067"/>
                    </a:cubicBezTo>
                    <a:cubicBezTo>
                      <a:pt x="1562" y="12848"/>
                      <a:pt x="1443" y="10598"/>
                      <a:pt x="1238" y="8377"/>
                    </a:cubicBezTo>
                    <a:cubicBezTo>
                      <a:pt x="1235" y="8352"/>
                      <a:pt x="1235" y="8325"/>
                      <a:pt x="1231" y="8300"/>
                    </a:cubicBezTo>
                    <a:cubicBezTo>
                      <a:pt x="1024" y="6046"/>
                      <a:pt x="729" y="3770"/>
                      <a:pt x="350" y="1527"/>
                    </a:cubicBezTo>
                    <a:cubicBezTo>
                      <a:pt x="266" y="1039"/>
                      <a:pt x="179" y="536"/>
                      <a:pt x="84" y="34"/>
                    </a:cubicBezTo>
                    <a:cubicBezTo>
                      <a:pt x="80" y="14"/>
                      <a:pt x="62" y="0"/>
                      <a:pt x="43"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92" name="Google Shape;992;p34">
              <a:extLst>
                <a:ext uri="{FF2B5EF4-FFF2-40B4-BE49-F238E27FC236}">
                  <a16:creationId xmlns:a16="http://schemas.microsoft.com/office/drawing/2014/main" id="{6D922C8A-12BF-EEF9-4E32-3C09FE163FE8}"/>
                </a:ext>
              </a:extLst>
            </p:cNvPr>
            <p:cNvGrpSpPr/>
            <p:nvPr/>
          </p:nvGrpSpPr>
          <p:grpSpPr>
            <a:xfrm>
              <a:off x="6457899" y="-380999"/>
              <a:ext cx="3295539" cy="2063331"/>
              <a:chOff x="5331840" y="5"/>
              <a:chExt cx="3812076" cy="2386733"/>
            </a:xfrm>
          </p:grpSpPr>
          <p:sp>
            <p:nvSpPr>
              <p:cNvPr id="993" name="Google Shape;993;p34">
                <a:extLst>
                  <a:ext uri="{FF2B5EF4-FFF2-40B4-BE49-F238E27FC236}">
                    <a16:creationId xmlns:a16="http://schemas.microsoft.com/office/drawing/2014/main" id="{0D0A3F71-C710-B1EF-A365-F88F3E4E7BD5}"/>
                  </a:ext>
                </a:extLst>
              </p:cNvPr>
              <p:cNvSpPr/>
              <p:nvPr/>
            </p:nvSpPr>
            <p:spPr>
              <a:xfrm>
                <a:off x="5331840" y="5"/>
                <a:ext cx="3812076" cy="2373963"/>
              </a:xfrm>
              <a:custGeom>
                <a:avLst/>
                <a:gdLst/>
                <a:ahLst/>
                <a:cxnLst/>
                <a:rect l="l" t="t" r="r" b="b"/>
                <a:pathLst>
                  <a:path w="35406" h="22048" extrusionOk="0">
                    <a:moveTo>
                      <a:pt x="1" y="1"/>
                    </a:moveTo>
                    <a:cubicBezTo>
                      <a:pt x="1825" y="3416"/>
                      <a:pt x="5510" y="9206"/>
                      <a:pt x="12215" y="14090"/>
                    </a:cubicBezTo>
                    <a:cubicBezTo>
                      <a:pt x="21676" y="20980"/>
                      <a:pt x="31428" y="21898"/>
                      <a:pt x="35405" y="22047"/>
                    </a:cubicBezTo>
                    <a:lnTo>
                      <a:pt x="35405"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4" name="Google Shape;994;p34">
                <a:extLst>
                  <a:ext uri="{FF2B5EF4-FFF2-40B4-BE49-F238E27FC236}">
                    <a16:creationId xmlns:a16="http://schemas.microsoft.com/office/drawing/2014/main" id="{9DCA2140-A01B-C973-DD37-803591302292}"/>
                  </a:ext>
                </a:extLst>
              </p:cNvPr>
              <p:cNvSpPr/>
              <p:nvPr/>
            </p:nvSpPr>
            <p:spPr>
              <a:xfrm>
                <a:off x="5716543" y="254322"/>
                <a:ext cx="3003923" cy="1870271"/>
              </a:xfrm>
              <a:custGeom>
                <a:avLst/>
                <a:gdLst/>
                <a:ahLst/>
                <a:cxnLst/>
                <a:rect l="l" t="t" r="r" b="b"/>
                <a:pathLst>
                  <a:path w="27900" h="17370" extrusionOk="0">
                    <a:moveTo>
                      <a:pt x="47" y="0"/>
                    </a:moveTo>
                    <a:cubicBezTo>
                      <a:pt x="39" y="0"/>
                      <a:pt x="30" y="3"/>
                      <a:pt x="22" y="9"/>
                    </a:cubicBezTo>
                    <a:cubicBezTo>
                      <a:pt x="4" y="20"/>
                      <a:pt x="0" y="46"/>
                      <a:pt x="14" y="64"/>
                    </a:cubicBezTo>
                    <a:cubicBezTo>
                      <a:pt x="2349" y="3360"/>
                      <a:pt x="5124" y="6288"/>
                      <a:pt x="8256" y="8760"/>
                    </a:cubicBezTo>
                    <a:cubicBezTo>
                      <a:pt x="13831" y="13170"/>
                      <a:pt x="20608" y="16145"/>
                      <a:pt x="27855" y="17369"/>
                    </a:cubicBezTo>
                    <a:cubicBezTo>
                      <a:pt x="27877" y="17369"/>
                      <a:pt x="27891" y="17354"/>
                      <a:pt x="27895" y="17336"/>
                    </a:cubicBezTo>
                    <a:cubicBezTo>
                      <a:pt x="27899" y="17314"/>
                      <a:pt x="27884" y="17297"/>
                      <a:pt x="27862" y="17292"/>
                    </a:cubicBezTo>
                    <a:cubicBezTo>
                      <a:pt x="20634" y="16073"/>
                      <a:pt x="13872" y="13101"/>
                      <a:pt x="8303" y="8698"/>
                    </a:cubicBezTo>
                    <a:cubicBezTo>
                      <a:pt x="5179" y="6229"/>
                      <a:pt x="2411" y="3308"/>
                      <a:pt x="76" y="17"/>
                    </a:cubicBezTo>
                    <a:cubicBezTo>
                      <a:pt x="70" y="6"/>
                      <a:pt x="59" y="0"/>
                      <a:pt x="47"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5" name="Google Shape;995;p34">
                <a:extLst>
                  <a:ext uri="{FF2B5EF4-FFF2-40B4-BE49-F238E27FC236}">
                    <a16:creationId xmlns:a16="http://schemas.microsoft.com/office/drawing/2014/main" id="{57DA27F2-2120-5111-95AD-BDF52545DD6D}"/>
                  </a:ext>
                </a:extLst>
              </p:cNvPr>
              <p:cNvSpPr/>
              <p:nvPr/>
            </p:nvSpPr>
            <p:spPr>
              <a:xfrm>
                <a:off x="6090910" y="224821"/>
                <a:ext cx="2629025" cy="1693042"/>
              </a:xfrm>
              <a:custGeom>
                <a:avLst/>
                <a:gdLst/>
                <a:ahLst/>
                <a:cxnLst/>
                <a:rect l="l" t="t" r="r" b="b"/>
                <a:pathLst>
                  <a:path w="24418" h="15724" extrusionOk="0">
                    <a:moveTo>
                      <a:pt x="45" y="0"/>
                    </a:moveTo>
                    <a:cubicBezTo>
                      <a:pt x="40" y="0"/>
                      <a:pt x="34" y="1"/>
                      <a:pt x="30" y="3"/>
                    </a:cubicBezTo>
                    <a:cubicBezTo>
                      <a:pt x="8" y="14"/>
                      <a:pt x="1" y="36"/>
                      <a:pt x="8" y="54"/>
                    </a:cubicBezTo>
                    <a:cubicBezTo>
                      <a:pt x="1712" y="3844"/>
                      <a:pt x="4280" y="7202"/>
                      <a:pt x="7430" y="9766"/>
                    </a:cubicBezTo>
                    <a:cubicBezTo>
                      <a:pt x="13738" y="14900"/>
                      <a:pt x="20758" y="15702"/>
                      <a:pt x="24378" y="15724"/>
                    </a:cubicBezTo>
                    <a:cubicBezTo>
                      <a:pt x="24400" y="15724"/>
                      <a:pt x="24418" y="15705"/>
                      <a:pt x="24418" y="15684"/>
                    </a:cubicBezTo>
                    <a:cubicBezTo>
                      <a:pt x="24418" y="15662"/>
                      <a:pt x="24404" y="15643"/>
                      <a:pt x="24382" y="15643"/>
                    </a:cubicBezTo>
                    <a:cubicBezTo>
                      <a:pt x="20769" y="15622"/>
                      <a:pt x="13770" y="14824"/>
                      <a:pt x="7481" y="9705"/>
                    </a:cubicBezTo>
                    <a:cubicBezTo>
                      <a:pt x="4338" y="7148"/>
                      <a:pt x="1778" y="3801"/>
                      <a:pt x="81" y="25"/>
                    </a:cubicBezTo>
                    <a:cubicBezTo>
                      <a:pt x="76" y="9"/>
                      <a:pt x="60" y="0"/>
                      <a:pt x="45"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6" name="Google Shape;996;p34">
                <a:extLst>
                  <a:ext uri="{FF2B5EF4-FFF2-40B4-BE49-F238E27FC236}">
                    <a16:creationId xmlns:a16="http://schemas.microsoft.com/office/drawing/2014/main" id="{92FF91FC-3D8A-A360-A4D9-BBE90E7F98E0}"/>
                  </a:ext>
                </a:extLst>
              </p:cNvPr>
              <p:cNvSpPr/>
              <p:nvPr/>
            </p:nvSpPr>
            <p:spPr>
              <a:xfrm>
                <a:off x="6750817" y="175508"/>
                <a:ext cx="2196202" cy="1467145"/>
              </a:xfrm>
              <a:custGeom>
                <a:avLst/>
                <a:gdLst/>
                <a:ahLst/>
                <a:cxnLst/>
                <a:rect l="l" t="t" r="r" b="b"/>
                <a:pathLst>
                  <a:path w="20398" h="13626" extrusionOk="0">
                    <a:moveTo>
                      <a:pt x="49" y="0"/>
                    </a:moveTo>
                    <a:cubicBezTo>
                      <a:pt x="45" y="0"/>
                      <a:pt x="41" y="1"/>
                      <a:pt x="37" y="2"/>
                    </a:cubicBezTo>
                    <a:cubicBezTo>
                      <a:pt x="15" y="6"/>
                      <a:pt x="0" y="28"/>
                      <a:pt x="8" y="50"/>
                    </a:cubicBezTo>
                    <a:cubicBezTo>
                      <a:pt x="547" y="2151"/>
                      <a:pt x="2004" y="6153"/>
                      <a:pt x="5715" y="9332"/>
                    </a:cubicBezTo>
                    <a:cubicBezTo>
                      <a:pt x="9920" y="12937"/>
                      <a:pt x="14760" y="13625"/>
                      <a:pt x="17826" y="13625"/>
                    </a:cubicBezTo>
                    <a:cubicBezTo>
                      <a:pt x="18949" y="13625"/>
                      <a:pt x="19830" y="13531"/>
                      <a:pt x="20361" y="13458"/>
                    </a:cubicBezTo>
                    <a:cubicBezTo>
                      <a:pt x="20383" y="13454"/>
                      <a:pt x="20398" y="13436"/>
                      <a:pt x="20394" y="13414"/>
                    </a:cubicBezTo>
                    <a:cubicBezTo>
                      <a:pt x="20391" y="13394"/>
                      <a:pt x="20376" y="13381"/>
                      <a:pt x="20357" y="13381"/>
                    </a:cubicBezTo>
                    <a:cubicBezTo>
                      <a:pt x="20355" y="13381"/>
                      <a:pt x="20353" y="13381"/>
                      <a:pt x="20350" y="13381"/>
                    </a:cubicBezTo>
                    <a:cubicBezTo>
                      <a:pt x="19822" y="13454"/>
                      <a:pt x="18944" y="13545"/>
                      <a:pt x="17832" y="13545"/>
                    </a:cubicBezTo>
                    <a:cubicBezTo>
                      <a:pt x="14776" y="13545"/>
                      <a:pt x="9954" y="12864"/>
                      <a:pt x="5765" y="9274"/>
                    </a:cubicBezTo>
                    <a:cubicBezTo>
                      <a:pt x="2073" y="6105"/>
                      <a:pt x="620" y="2122"/>
                      <a:pt x="84" y="31"/>
                    </a:cubicBezTo>
                    <a:cubicBezTo>
                      <a:pt x="79" y="13"/>
                      <a:pt x="65" y="0"/>
                      <a:pt x="49"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7" name="Google Shape;997;p34">
                <a:extLst>
                  <a:ext uri="{FF2B5EF4-FFF2-40B4-BE49-F238E27FC236}">
                    <a16:creationId xmlns:a16="http://schemas.microsoft.com/office/drawing/2014/main" id="{B240434C-9786-3BBE-DE06-16FA93EEDE10}"/>
                  </a:ext>
                </a:extLst>
              </p:cNvPr>
              <p:cNvSpPr/>
              <p:nvPr/>
            </p:nvSpPr>
            <p:spPr>
              <a:xfrm>
                <a:off x="7157054" y="175400"/>
                <a:ext cx="1782220" cy="1146497"/>
              </a:xfrm>
              <a:custGeom>
                <a:avLst/>
                <a:gdLst/>
                <a:ahLst/>
                <a:cxnLst/>
                <a:rect l="l" t="t" r="r" b="b"/>
                <a:pathLst>
                  <a:path w="16553" h="10648" extrusionOk="0">
                    <a:moveTo>
                      <a:pt x="44" y="1"/>
                    </a:moveTo>
                    <a:cubicBezTo>
                      <a:pt x="39" y="1"/>
                      <a:pt x="34" y="2"/>
                      <a:pt x="29" y="3"/>
                    </a:cubicBezTo>
                    <a:cubicBezTo>
                      <a:pt x="12" y="14"/>
                      <a:pt x="0" y="36"/>
                      <a:pt x="12" y="58"/>
                    </a:cubicBezTo>
                    <a:cubicBezTo>
                      <a:pt x="915" y="2126"/>
                      <a:pt x="2688" y="5080"/>
                      <a:pt x="5991" y="7414"/>
                    </a:cubicBezTo>
                    <a:cubicBezTo>
                      <a:pt x="9927" y="10196"/>
                      <a:pt x="14028" y="10648"/>
                      <a:pt x="16268" y="10648"/>
                    </a:cubicBezTo>
                    <a:lnTo>
                      <a:pt x="16515" y="10648"/>
                    </a:lnTo>
                    <a:cubicBezTo>
                      <a:pt x="16537" y="10648"/>
                      <a:pt x="16552" y="10629"/>
                      <a:pt x="16552" y="10608"/>
                    </a:cubicBezTo>
                    <a:cubicBezTo>
                      <a:pt x="16552" y="10587"/>
                      <a:pt x="16536" y="10567"/>
                      <a:pt x="16517" y="10567"/>
                    </a:cubicBezTo>
                    <a:cubicBezTo>
                      <a:pt x="16515" y="10567"/>
                      <a:pt x="16513" y="10567"/>
                      <a:pt x="16512" y="10567"/>
                    </a:cubicBezTo>
                    <a:cubicBezTo>
                      <a:pt x="16425" y="10569"/>
                      <a:pt x="16335" y="10570"/>
                      <a:pt x="16241" y="10570"/>
                    </a:cubicBezTo>
                    <a:cubicBezTo>
                      <a:pt x="14006" y="10570"/>
                      <a:pt x="9943" y="10110"/>
                      <a:pt x="6038" y="7352"/>
                    </a:cubicBezTo>
                    <a:cubicBezTo>
                      <a:pt x="2750" y="5024"/>
                      <a:pt x="984" y="2083"/>
                      <a:pt x="81" y="25"/>
                    </a:cubicBezTo>
                    <a:cubicBezTo>
                      <a:pt x="75" y="11"/>
                      <a:pt x="60" y="1"/>
                      <a:pt x="44"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8" name="Google Shape;998;p34">
                <a:extLst>
                  <a:ext uri="{FF2B5EF4-FFF2-40B4-BE49-F238E27FC236}">
                    <a16:creationId xmlns:a16="http://schemas.microsoft.com/office/drawing/2014/main" id="{26454CDE-956A-0908-6457-85AE6C90F1C9}"/>
                  </a:ext>
                </a:extLst>
              </p:cNvPr>
              <p:cNvSpPr/>
              <p:nvPr/>
            </p:nvSpPr>
            <p:spPr>
              <a:xfrm>
                <a:off x="7696586" y="101753"/>
                <a:ext cx="1220626" cy="946872"/>
              </a:xfrm>
              <a:custGeom>
                <a:avLst/>
                <a:gdLst/>
                <a:ahLst/>
                <a:cxnLst/>
                <a:rect l="l" t="t" r="r" b="b"/>
                <a:pathLst>
                  <a:path w="11337" h="8794" extrusionOk="0">
                    <a:moveTo>
                      <a:pt x="47" y="0"/>
                    </a:moveTo>
                    <a:cubicBezTo>
                      <a:pt x="42" y="0"/>
                      <a:pt x="38" y="1"/>
                      <a:pt x="33" y="2"/>
                    </a:cubicBezTo>
                    <a:cubicBezTo>
                      <a:pt x="11" y="6"/>
                      <a:pt x="0" y="32"/>
                      <a:pt x="8" y="49"/>
                    </a:cubicBezTo>
                    <a:cubicBezTo>
                      <a:pt x="565" y="1827"/>
                      <a:pt x="1468" y="3400"/>
                      <a:pt x="2692" y="4733"/>
                    </a:cubicBezTo>
                    <a:cubicBezTo>
                      <a:pt x="5711" y="8018"/>
                      <a:pt x="9713" y="8666"/>
                      <a:pt x="11296" y="8794"/>
                    </a:cubicBezTo>
                    <a:cubicBezTo>
                      <a:pt x="11318" y="8794"/>
                      <a:pt x="11333" y="8775"/>
                      <a:pt x="11337" y="8757"/>
                    </a:cubicBezTo>
                    <a:cubicBezTo>
                      <a:pt x="11337" y="8735"/>
                      <a:pt x="11323" y="8713"/>
                      <a:pt x="11301" y="8713"/>
                    </a:cubicBezTo>
                    <a:cubicBezTo>
                      <a:pt x="9728" y="8589"/>
                      <a:pt x="5747" y="7945"/>
                      <a:pt x="2750" y="4678"/>
                    </a:cubicBezTo>
                    <a:cubicBezTo>
                      <a:pt x="1537" y="3357"/>
                      <a:pt x="638" y="1790"/>
                      <a:pt x="80" y="27"/>
                    </a:cubicBezTo>
                    <a:cubicBezTo>
                      <a:pt x="78" y="10"/>
                      <a:pt x="63" y="0"/>
                      <a:pt x="47"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9" name="Google Shape;999;p34">
                <a:extLst>
                  <a:ext uri="{FF2B5EF4-FFF2-40B4-BE49-F238E27FC236}">
                    <a16:creationId xmlns:a16="http://schemas.microsoft.com/office/drawing/2014/main" id="{2779A82C-24B5-ECF3-F114-69275134C758}"/>
                  </a:ext>
                </a:extLst>
              </p:cNvPr>
              <p:cNvSpPr/>
              <p:nvPr/>
            </p:nvSpPr>
            <p:spPr>
              <a:xfrm>
                <a:off x="8154505" y="116181"/>
                <a:ext cx="799970" cy="673707"/>
              </a:xfrm>
              <a:custGeom>
                <a:avLst/>
                <a:gdLst/>
                <a:ahLst/>
                <a:cxnLst/>
                <a:rect l="l" t="t" r="r" b="b"/>
                <a:pathLst>
                  <a:path w="7430" h="6257" extrusionOk="0">
                    <a:moveTo>
                      <a:pt x="45" y="1"/>
                    </a:moveTo>
                    <a:cubicBezTo>
                      <a:pt x="41" y="1"/>
                      <a:pt x="37" y="1"/>
                      <a:pt x="34" y="3"/>
                    </a:cubicBezTo>
                    <a:cubicBezTo>
                      <a:pt x="12" y="11"/>
                      <a:pt x="1" y="36"/>
                      <a:pt x="8" y="54"/>
                    </a:cubicBezTo>
                    <a:cubicBezTo>
                      <a:pt x="387" y="1161"/>
                      <a:pt x="1345" y="3241"/>
                      <a:pt x="3522" y="4741"/>
                    </a:cubicBezTo>
                    <a:cubicBezTo>
                      <a:pt x="4658" y="5524"/>
                      <a:pt x="5991" y="6048"/>
                      <a:pt x="7386" y="6256"/>
                    </a:cubicBezTo>
                    <a:cubicBezTo>
                      <a:pt x="7404" y="6256"/>
                      <a:pt x="7423" y="6241"/>
                      <a:pt x="7426" y="6223"/>
                    </a:cubicBezTo>
                    <a:cubicBezTo>
                      <a:pt x="7430" y="6201"/>
                      <a:pt x="7415" y="6183"/>
                      <a:pt x="7393" y="6179"/>
                    </a:cubicBezTo>
                    <a:cubicBezTo>
                      <a:pt x="6016" y="5972"/>
                      <a:pt x="4691" y="5451"/>
                      <a:pt x="3566" y="4675"/>
                    </a:cubicBezTo>
                    <a:cubicBezTo>
                      <a:pt x="1411" y="3189"/>
                      <a:pt x="456" y="1125"/>
                      <a:pt x="81" y="29"/>
                    </a:cubicBezTo>
                    <a:cubicBezTo>
                      <a:pt x="75" y="11"/>
                      <a:pt x="60" y="1"/>
                      <a:pt x="45"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0" name="Google Shape;1000;p34">
                <a:extLst>
                  <a:ext uri="{FF2B5EF4-FFF2-40B4-BE49-F238E27FC236}">
                    <a16:creationId xmlns:a16="http://schemas.microsoft.com/office/drawing/2014/main" id="{90BD99A6-8038-CF0B-264C-D9F745C2D5E3}"/>
                  </a:ext>
                </a:extLst>
              </p:cNvPr>
              <p:cNvSpPr/>
              <p:nvPr/>
            </p:nvSpPr>
            <p:spPr>
              <a:xfrm>
                <a:off x="7884793" y="2145767"/>
                <a:ext cx="1258310" cy="240971"/>
              </a:xfrm>
              <a:custGeom>
                <a:avLst/>
                <a:gdLst/>
                <a:ahLst/>
                <a:cxnLst/>
                <a:rect l="l" t="t" r="r" b="b"/>
                <a:pathLst>
                  <a:path w="11687" h="2238" extrusionOk="0">
                    <a:moveTo>
                      <a:pt x="43" y="0"/>
                    </a:moveTo>
                    <a:cubicBezTo>
                      <a:pt x="27" y="0"/>
                      <a:pt x="10" y="10"/>
                      <a:pt x="4" y="28"/>
                    </a:cubicBezTo>
                    <a:cubicBezTo>
                      <a:pt x="0" y="46"/>
                      <a:pt x="8" y="71"/>
                      <a:pt x="30" y="79"/>
                    </a:cubicBezTo>
                    <a:cubicBezTo>
                      <a:pt x="1796" y="698"/>
                      <a:pt x="3624" y="1189"/>
                      <a:pt x="5459" y="1547"/>
                    </a:cubicBezTo>
                    <a:cubicBezTo>
                      <a:pt x="7491" y="1940"/>
                      <a:pt x="9575" y="2172"/>
                      <a:pt x="11646" y="2238"/>
                    </a:cubicBezTo>
                    <a:cubicBezTo>
                      <a:pt x="11668" y="2238"/>
                      <a:pt x="11686" y="2220"/>
                      <a:pt x="11686" y="2199"/>
                    </a:cubicBezTo>
                    <a:cubicBezTo>
                      <a:pt x="11686" y="2177"/>
                      <a:pt x="11668" y="2158"/>
                      <a:pt x="11646" y="2158"/>
                    </a:cubicBezTo>
                    <a:cubicBezTo>
                      <a:pt x="9582" y="2093"/>
                      <a:pt x="7502" y="1863"/>
                      <a:pt x="5474" y="1470"/>
                    </a:cubicBezTo>
                    <a:cubicBezTo>
                      <a:pt x="3642" y="1113"/>
                      <a:pt x="1818" y="621"/>
                      <a:pt x="55" y="2"/>
                    </a:cubicBezTo>
                    <a:cubicBezTo>
                      <a:pt x="51" y="1"/>
                      <a:pt x="47" y="0"/>
                      <a:pt x="43"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01" name="Google Shape;1001;p34">
              <a:extLst>
                <a:ext uri="{FF2B5EF4-FFF2-40B4-BE49-F238E27FC236}">
                  <a16:creationId xmlns:a16="http://schemas.microsoft.com/office/drawing/2014/main" id="{9BB94ED9-9DB5-9E3A-3421-6167DEFB539B}"/>
                </a:ext>
              </a:extLst>
            </p:cNvPr>
            <p:cNvGrpSpPr/>
            <p:nvPr/>
          </p:nvGrpSpPr>
          <p:grpSpPr>
            <a:xfrm flipH="1">
              <a:off x="4422858" y="-12"/>
              <a:ext cx="4721336" cy="4836357"/>
              <a:chOff x="4125800" y="812834"/>
              <a:chExt cx="1406792" cy="1441022"/>
            </a:xfrm>
          </p:grpSpPr>
          <p:sp>
            <p:nvSpPr>
              <p:cNvPr id="1002" name="Google Shape;1002;p34">
                <a:extLst>
                  <a:ext uri="{FF2B5EF4-FFF2-40B4-BE49-F238E27FC236}">
                    <a16:creationId xmlns:a16="http://schemas.microsoft.com/office/drawing/2014/main" id="{A9BF9033-8CED-4A9E-1793-B3054D89FB69}"/>
                  </a:ext>
                </a:extLst>
              </p:cNvPr>
              <p:cNvSpPr/>
              <p:nvPr/>
            </p:nvSpPr>
            <p:spPr>
              <a:xfrm>
                <a:off x="4159297" y="814906"/>
                <a:ext cx="265076" cy="93582"/>
              </a:xfrm>
              <a:custGeom>
                <a:avLst/>
                <a:gdLst/>
                <a:ahLst/>
                <a:cxnLst/>
                <a:rect l="l" t="t" r="r" b="b"/>
                <a:pathLst>
                  <a:path w="6141" h="2168" extrusionOk="0">
                    <a:moveTo>
                      <a:pt x="4549" y="1"/>
                    </a:moveTo>
                    <a:cubicBezTo>
                      <a:pt x="3034" y="18"/>
                      <a:pt x="1515" y="40"/>
                      <a:pt x="1" y="62"/>
                    </a:cubicBezTo>
                    <a:cubicBezTo>
                      <a:pt x="670" y="761"/>
                      <a:pt x="1341" y="1465"/>
                      <a:pt x="2011" y="2167"/>
                    </a:cubicBezTo>
                    <a:cubicBezTo>
                      <a:pt x="3388" y="2068"/>
                      <a:pt x="4764" y="1974"/>
                      <a:pt x="6141" y="1880"/>
                    </a:cubicBezTo>
                    <a:cubicBezTo>
                      <a:pt x="5608" y="1253"/>
                      <a:pt x="5080" y="626"/>
                      <a:pt x="454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3" name="Google Shape;1003;p34">
                <a:extLst>
                  <a:ext uri="{FF2B5EF4-FFF2-40B4-BE49-F238E27FC236}">
                    <a16:creationId xmlns:a16="http://schemas.microsoft.com/office/drawing/2014/main" id="{AD59296A-D7B8-55B4-D8A7-F44A518BB232}"/>
                  </a:ext>
                </a:extLst>
              </p:cNvPr>
              <p:cNvSpPr/>
              <p:nvPr/>
            </p:nvSpPr>
            <p:spPr>
              <a:xfrm>
                <a:off x="4125800" y="812834"/>
                <a:ext cx="247810" cy="29482"/>
              </a:xfrm>
              <a:custGeom>
                <a:avLst/>
                <a:gdLst/>
                <a:ahLst/>
                <a:cxnLst/>
                <a:rect l="l" t="t" r="r" b="b"/>
                <a:pathLst>
                  <a:path w="5741" h="683" extrusionOk="0">
                    <a:moveTo>
                      <a:pt x="1" y="1"/>
                    </a:moveTo>
                    <a:cubicBezTo>
                      <a:pt x="1" y="376"/>
                      <a:pt x="307" y="682"/>
                      <a:pt x="682" y="682"/>
                    </a:cubicBezTo>
                    <a:lnTo>
                      <a:pt x="5740" y="682"/>
                    </a:lnTo>
                    <a:lnTo>
                      <a:pt x="5740"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4" name="Google Shape;1004;p34">
                <a:extLst>
                  <a:ext uri="{FF2B5EF4-FFF2-40B4-BE49-F238E27FC236}">
                    <a16:creationId xmlns:a16="http://schemas.microsoft.com/office/drawing/2014/main" id="{FCFC7272-8EA2-7130-F83E-9BACD6A64A3E}"/>
                  </a:ext>
                </a:extLst>
              </p:cNvPr>
              <p:cNvSpPr/>
              <p:nvPr/>
            </p:nvSpPr>
            <p:spPr>
              <a:xfrm>
                <a:off x="4246103" y="896015"/>
                <a:ext cx="1286490" cy="1357841"/>
              </a:xfrm>
              <a:custGeom>
                <a:avLst/>
                <a:gdLst/>
                <a:ahLst/>
                <a:cxnLst/>
                <a:rect l="l" t="t" r="r" b="b"/>
                <a:pathLst>
                  <a:path w="29804" h="31457" extrusionOk="0">
                    <a:moveTo>
                      <a:pt x="4130" y="1"/>
                    </a:moveTo>
                    <a:cubicBezTo>
                      <a:pt x="2753" y="95"/>
                      <a:pt x="1377" y="189"/>
                      <a:pt x="0" y="288"/>
                    </a:cubicBezTo>
                    <a:lnTo>
                      <a:pt x="12880" y="31457"/>
                    </a:lnTo>
                    <a:cubicBezTo>
                      <a:pt x="18521" y="31446"/>
                      <a:pt x="24162" y="31435"/>
                      <a:pt x="29803" y="31428"/>
                    </a:cubicBezTo>
                    <a:cubicBezTo>
                      <a:pt x="21245" y="20950"/>
                      <a:pt x="12687" y="10474"/>
                      <a:pt x="4130" y="1"/>
                    </a:cubicBezTo>
                    <a:close/>
                  </a:path>
                </a:pathLst>
              </a:custGeom>
              <a:solidFill>
                <a:srgbClr val="FFFFFF">
                  <a:alpha val="172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9" name="Google Shape;1124;p37">
            <a:extLst>
              <a:ext uri="{FF2B5EF4-FFF2-40B4-BE49-F238E27FC236}">
                <a16:creationId xmlns:a16="http://schemas.microsoft.com/office/drawing/2014/main" id="{7414EFBB-A634-2812-8046-19AA483970CC}"/>
              </a:ext>
            </a:extLst>
          </p:cNvPr>
          <p:cNvGrpSpPr/>
          <p:nvPr/>
        </p:nvGrpSpPr>
        <p:grpSpPr>
          <a:xfrm>
            <a:off x="3011123" y="174225"/>
            <a:ext cx="1047311" cy="1265287"/>
            <a:chOff x="1967575" y="864498"/>
            <a:chExt cx="1339625" cy="1750395"/>
          </a:xfrm>
        </p:grpSpPr>
        <p:sp>
          <p:nvSpPr>
            <p:cNvPr id="17" name="Google Shape;1125;p37">
              <a:extLst>
                <a:ext uri="{FF2B5EF4-FFF2-40B4-BE49-F238E27FC236}">
                  <a16:creationId xmlns:a16="http://schemas.microsoft.com/office/drawing/2014/main" id="{8E5470A1-DBED-7FF0-A40C-7A31298DE2EE}"/>
                </a:ext>
              </a:extLst>
            </p:cNvPr>
            <p:cNvSpPr/>
            <p:nvPr/>
          </p:nvSpPr>
          <p:spPr>
            <a:xfrm>
              <a:off x="2051550" y="1314821"/>
              <a:ext cx="1255650" cy="1300072"/>
            </a:xfrm>
            <a:custGeom>
              <a:avLst/>
              <a:gdLst/>
              <a:ahLst/>
              <a:cxnLst/>
              <a:rect l="l" t="t" r="r" b="b"/>
              <a:pathLst>
                <a:path w="17564" h="18186" extrusionOk="0">
                  <a:moveTo>
                    <a:pt x="5665" y="4338"/>
                  </a:moveTo>
                  <a:cubicBezTo>
                    <a:pt x="5833" y="4338"/>
                    <a:pt x="6009" y="4351"/>
                    <a:pt x="6191" y="4381"/>
                  </a:cubicBezTo>
                  <a:cubicBezTo>
                    <a:pt x="6573" y="4447"/>
                    <a:pt x="6940" y="4578"/>
                    <a:pt x="7283" y="4767"/>
                  </a:cubicBezTo>
                  <a:cubicBezTo>
                    <a:pt x="7440" y="4854"/>
                    <a:pt x="7498" y="5054"/>
                    <a:pt x="7407" y="5215"/>
                  </a:cubicBezTo>
                  <a:cubicBezTo>
                    <a:pt x="7348" y="5321"/>
                    <a:pt x="7239" y="5382"/>
                    <a:pt x="7125" y="5382"/>
                  </a:cubicBezTo>
                  <a:cubicBezTo>
                    <a:pt x="7070" y="5382"/>
                    <a:pt x="7014" y="5368"/>
                    <a:pt x="6962" y="5338"/>
                  </a:cubicBezTo>
                  <a:cubicBezTo>
                    <a:pt x="6686" y="5182"/>
                    <a:pt x="6391" y="5080"/>
                    <a:pt x="6085" y="5029"/>
                  </a:cubicBezTo>
                  <a:cubicBezTo>
                    <a:pt x="5940" y="5005"/>
                    <a:pt x="5799" y="4995"/>
                    <a:pt x="5663" y="4995"/>
                  </a:cubicBezTo>
                  <a:cubicBezTo>
                    <a:pt x="5073" y="4995"/>
                    <a:pt x="4590" y="5192"/>
                    <a:pt x="4326" y="5331"/>
                  </a:cubicBezTo>
                  <a:cubicBezTo>
                    <a:pt x="4279" y="5356"/>
                    <a:pt x="4228" y="5367"/>
                    <a:pt x="4177" y="5367"/>
                  </a:cubicBezTo>
                  <a:cubicBezTo>
                    <a:pt x="4138" y="5367"/>
                    <a:pt x="4099" y="5360"/>
                    <a:pt x="4064" y="5346"/>
                  </a:cubicBezTo>
                  <a:cubicBezTo>
                    <a:pt x="3987" y="5321"/>
                    <a:pt x="3925" y="5266"/>
                    <a:pt x="3886" y="5193"/>
                  </a:cubicBezTo>
                  <a:cubicBezTo>
                    <a:pt x="3802" y="5032"/>
                    <a:pt x="3864" y="4836"/>
                    <a:pt x="4024" y="4753"/>
                  </a:cubicBezTo>
                  <a:cubicBezTo>
                    <a:pt x="4343" y="4584"/>
                    <a:pt x="4935" y="4338"/>
                    <a:pt x="5665" y="4338"/>
                  </a:cubicBezTo>
                  <a:close/>
                  <a:moveTo>
                    <a:pt x="5604" y="6861"/>
                  </a:moveTo>
                  <a:cubicBezTo>
                    <a:pt x="5841" y="6861"/>
                    <a:pt x="6079" y="6906"/>
                    <a:pt x="6307" y="6999"/>
                  </a:cubicBezTo>
                  <a:cubicBezTo>
                    <a:pt x="7036" y="7294"/>
                    <a:pt x="7505" y="8034"/>
                    <a:pt x="7469" y="8834"/>
                  </a:cubicBezTo>
                  <a:cubicBezTo>
                    <a:pt x="7155" y="8558"/>
                    <a:pt x="6624" y="8153"/>
                    <a:pt x="5859" y="7881"/>
                  </a:cubicBezTo>
                  <a:cubicBezTo>
                    <a:pt x="5172" y="7630"/>
                    <a:pt x="4564" y="7578"/>
                    <a:pt x="4162" y="7578"/>
                  </a:cubicBezTo>
                  <a:cubicBezTo>
                    <a:pt x="4148" y="7578"/>
                    <a:pt x="4135" y="7578"/>
                    <a:pt x="4122" y="7578"/>
                  </a:cubicBezTo>
                  <a:cubicBezTo>
                    <a:pt x="4489" y="7114"/>
                    <a:pt x="5041" y="6861"/>
                    <a:pt x="5604" y="6861"/>
                  </a:cubicBezTo>
                  <a:close/>
                  <a:moveTo>
                    <a:pt x="13265" y="7029"/>
                  </a:moveTo>
                  <a:cubicBezTo>
                    <a:pt x="13287" y="7029"/>
                    <a:pt x="13309" y="7031"/>
                    <a:pt x="13332" y="7035"/>
                  </a:cubicBezTo>
                  <a:cubicBezTo>
                    <a:pt x="13714" y="7119"/>
                    <a:pt x="14078" y="7261"/>
                    <a:pt x="14406" y="7465"/>
                  </a:cubicBezTo>
                  <a:cubicBezTo>
                    <a:pt x="15240" y="7982"/>
                    <a:pt x="15633" y="8755"/>
                    <a:pt x="15794" y="9170"/>
                  </a:cubicBezTo>
                  <a:cubicBezTo>
                    <a:pt x="15860" y="9337"/>
                    <a:pt x="15779" y="9526"/>
                    <a:pt x="15608" y="9592"/>
                  </a:cubicBezTo>
                  <a:cubicBezTo>
                    <a:pt x="15570" y="9606"/>
                    <a:pt x="15530" y="9613"/>
                    <a:pt x="15490" y="9613"/>
                  </a:cubicBezTo>
                  <a:cubicBezTo>
                    <a:pt x="15451" y="9613"/>
                    <a:pt x="15411" y="9606"/>
                    <a:pt x="15374" y="9592"/>
                  </a:cubicBezTo>
                  <a:cubicBezTo>
                    <a:pt x="15291" y="9560"/>
                    <a:pt x="15222" y="9497"/>
                    <a:pt x="15186" y="9407"/>
                  </a:cubicBezTo>
                  <a:cubicBezTo>
                    <a:pt x="15055" y="9064"/>
                    <a:pt x="14734" y="8437"/>
                    <a:pt x="14060" y="8022"/>
                  </a:cubicBezTo>
                  <a:cubicBezTo>
                    <a:pt x="13798" y="7859"/>
                    <a:pt x="13507" y="7742"/>
                    <a:pt x="13194" y="7680"/>
                  </a:cubicBezTo>
                  <a:cubicBezTo>
                    <a:pt x="13015" y="7640"/>
                    <a:pt x="12905" y="7465"/>
                    <a:pt x="12942" y="7291"/>
                  </a:cubicBezTo>
                  <a:cubicBezTo>
                    <a:pt x="12974" y="7135"/>
                    <a:pt x="13112" y="7029"/>
                    <a:pt x="13265" y="7029"/>
                  </a:cubicBezTo>
                  <a:close/>
                  <a:moveTo>
                    <a:pt x="12185" y="9692"/>
                  </a:moveTo>
                  <a:cubicBezTo>
                    <a:pt x="12421" y="9692"/>
                    <a:pt x="12658" y="9736"/>
                    <a:pt x="12884" y="9829"/>
                  </a:cubicBezTo>
                  <a:cubicBezTo>
                    <a:pt x="13616" y="10128"/>
                    <a:pt x="14085" y="10863"/>
                    <a:pt x="14046" y="11664"/>
                  </a:cubicBezTo>
                  <a:cubicBezTo>
                    <a:pt x="13732" y="11391"/>
                    <a:pt x="13197" y="10987"/>
                    <a:pt x="12436" y="10710"/>
                  </a:cubicBezTo>
                  <a:cubicBezTo>
                    <a:pt x="11726" y="10451"/>
                    <a:pt x="11103" y="10407"/>
                    <a:pt x="10695" y="10407"/>
                  </a:cubicBezTo>
                  <a:cubicBezTo>
                    <a:pt x="11067" y="9945"/>
                    <a:pt x="11622" y="9692"/>
                    <a:pt x="12185" y="9692"/>
                  </a:cubicBezTo>
                  <a:close/>
                  <a:moveTo>
                    <a:pt x="5143" y="13648"/>
                  </a:moveTo>
                  <a:cubicBezTo>
                    <a:pt x="5185" y="13648"/>
                    <a:pt x="5229" y="13662"/>
                    <a:pt x="5269" y="13693"/>
                  </a:cubicBezTo>
                  <a:cubicBezTo>
                    <a:pt x="5656" y="13987"/>
                    <a:pt x="6187" y="14318"/>
                    <a:pt x="6857" y="14581"/>
                  </a:cubicBezTo>
                  <a:cubicBezTo>
                    <a:pt x="7589" y="14865"/>
                    <a:pt x="8256" y="14970"/>
                    <a:pt x="8769" y="15004"/>
                  </a:cubicBezTo>
                  <a:cubicBezTo>
                    <a:pt x="8959" y="15018"/>
                    <a:pt x="9028" y="15251"/>
                    <a:pt x="8885" y="15372"/>
                  </a:cubicBezTo>
                  <a:cubicBezTo>
                    <a:pt x="8443" y="15743"/>
                    <a:pt x="7884" y="15944"/>
                    <a:pt x="7317" y="15944"/>
                  </a:cubicBezTo>
                  <a:cubicBezTo>
                    <a:pt x="7057" y="15944"/>
                    <a:pt x="6796" y="15902"/>
                    <a:pt x="6544" y="15816"/>
                  </a:cubicBezTo>
                  <a:cubicBezTo>
                    <a:pt x="5688" y="15525"/>
                    <a:pt x="5080" y="14774"/>
                    <a:pt x="4938" y="13896"/>
                  </a:cubicBezTo>
                  <a:cubicBezTo>
                    <a:pt x="4916" y="13756"/>
                    <a:pt x="5024" y="13648"/>
                    <a:pt x="5143" y="13648"/>
                  </a:cubicBezTo>
                  <a:close/>
                  <a:moveTo>
                    <a:pt x="6684" y="0"/>
                  </a:moveTo>
                  <a:cubicBezTo>
                    <a:pt x="5877" y="0"/>
                    <a:pt x="5188" y="262"/>
                    <a:pt x="4720" y="495"/>
                  </a:cubicBezTo>
                  <a:cubicBezTo>
                    <a:pt x="4345" y="943"/>
                    <a:pt x="0" y="6223"/>
                    <a:pt x="1890" y="12458"/>
                  </a:cubicBezTo>
                  <a:cubicBezTo>
                    <a:pt x="2647" y="14945"/>
                    <a:pt x="4111" y="16656"/>
                    <a:pt x="5197" y="17669"/>
                  </a:cubicBezTo>
                  <a:cubicBezTo>
                    <a:pt x="5555" y="18003"/>
                    <a:pt x="6017" y="18185"/>
                    <a:pt x="6491" y="18185"/>
                  </a:cubicBezTo>
                  <a:cubicBezTo>
                    <a:pt x="6633" y="18185"/>
                    <a:pt x="6777" y="18169"/>
                    <a:pt x="6919" y="18135"/>
                  </a:cubicBezTo>
                  <a:cubicBezTo>
                    <a:pt x="8944" y="17661"/>
                    <a:pt x="13342" y="16184"/>
                    <a:pt x="15855" y="11839"/>
                  </a:cubicBezTo>
                  <a:cubicBezTo>
                    <a:pt x="17378" y="9213"/>
                    <a:pt x="17564" y="6642"/>
                    <a:pt x="17556" y="5259"/>
                  </a:cubicBezTo>
                  <a:cubicBezTo>
                    <a:pt x="14290" y="4963"/>
                    <a:pt x="12367" y="3867"/>
                    <a:pt x="11206" y="2887"/>
                  </a:cubicBezTo>
                  <a:cubicBezTo>
                    <a:pt x="9833" y="1737"/>
                    <a:pt x="8896" y="225"/>
                    <a:pt x="7079" y="22"/>
                  </a:cubicBezTo>
                  <a:cubicBezTo>
                    <a:pt x="6945" y="7"/>
                    <a:pt x="6813" y="0"/>
                    <a:pt x="668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8" name="Google Shape;1126;p37">
              <a:extLst>
                <a:ext uri="{FF2B5EF4-FFF2-40B4-BE49-F238E27FC236}">
                  <a16:creationId xmlns:a16="http://schemas.microsoft.com/office/drawing/2014/main" id="{C40603F4-FB31-C580-B665-E449182E87E7}"/>
                </a:ext>
              </a:extLst>
            </p:cNvPr>
            <p:cNvGrpSpPr/>
            <p:nvPr/>
          </p:nvGrpSpPr>
          <p:grpSpPr>
            <a:xfrm>
              <a:off x="1967575" y="864498"/>
              <a:ext cx="1010928" cy="891205"/>
              <a:chOff x="1090850" y="2750881"/>
              <a:chExt cx="483004" cy="425823"/>
            </a:xfrm>
          </p:grpSpPr>
          <p:sp>
            <p:nvSpPr>
              <p:cNvPr id="19" name="Google Shape;1127;p37">
                <a:extLst>
                  <a:ext uri="{FF2B5EF4-FFF2-40B4-BE49-F238E27FC236}">
                    <a16:creationId xmlns:a16="http://schemas.microsoft.com/office/drawing/2014/main" id="{21E77732-7BE7-7DDE-7662-BC9B5A122407}"/>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128;p37">
                <a:extLst>
                  <a:ext uri="{FF2B5EF4-FFF2-40B4-BE49-F238E27FC236}">
                    <a16:creationId xmlns:a16="http://schemas.microsoft.com/office/drawing/2014/main" id="{0FB8DE6E-BB5A-EE21-6734-CB62926DA86C}"/>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129;p37">
                <a:extLst>
                  <a:ext uri="{FF2B5EF4-FFF2-40B4-BE49-F238E27FC236}">
                    <a16:creationId xmlns:a16="http://schemas.microsoft.com/office/drawing/2014/main" id="{C4058E74-B1E8-AB1C-6C84-F1A0BFCF7448}"/>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130;p37">
                <a:extLst>
                  <a:ext uri="{FF2B5EF4-FFF2-40B4-BE49-F238E27FC236}">
                    <a16:creationId xmlns:a16="http://schemas.microsoft.com/office/drawing/2014/main" id="{E3AFB7D6-8FA5-525F-87FC-088E36B79382}"/>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 name="Google Shape;1131;p37">
            <a:extLst>
              <a:ext uri="{FF2B5EF4-FFF2-40B4-BE49-F238E27FC236}">
                <a16:creationId xmlns:a16="http://schemas.microsoft.com/office/drawing/2014/main" id="{1BF0A1C2-13D7-3884-F3EF-6E27BA539444}"/>
              </a:ext>
            </a:extLst>
          </p:cNvPr>
          <p:cNvGrpSpPr/>
          <p:nvPr/>
        </p:nvGrpSpPr>
        <p:grpSpPr>
          <a:xfrm>
            <a:off x="7829490" y="-27479"/>
            <a:ext cx="1381543" cy="1576193"/>
            <a:chOff x="5730233" y="604877"/>
            <a:chExt cx="1767144" cy="2180502"/>
          </a:xfrm>
        </p:grpSpPr>
        <p:sp>
          <p:nvSpPr>
            <p:cNvPr id="11" name="Google Shape;1132;p37">
              <a:extLst>
                <a:ext uri="{FF2B5EF4-FFF2-40B4-BE49-F238E27FC236}">
                  <a16:creationId xmlns:a16="http://schemas.microsoft.com/office/drawing/2014/main" id="{24305BF1-A446-FAB6-CD24-4825204BAE3A}"/>
                </a:ext>
              </a:extLst>
            </p:cNvPr>
            <p:cNvSpPr/>
            <p:nvPr/>
          </p:nvSpPr>
          <p:spPr>
            <a:xfrm rot="-2526010" flipH="1">
              <a:off x="5985999" y="1279024"/>
              <a:ext cx="1255610" cy="1246238"/>
            </a:xfrm>
            <a:custGeom>
              <a:avLst/>
              <a:gdLst/>
              <a:ahLst/>
              <a:cxnLst/>
              <a:rect l="l" t="t" r="r" b="b"/>
              <a:pathLst>
                <a:path w="13933" h="13829" extrusionOk="0">
                  <a:moveTo>
                    <a:pt x="10255" y="4791"/>
                  </a:moveTo>
                  <a:cubicBezTo>
                    <a:pt x="10713" y="4791"/>
                    <a:pt x="11180" y="5016"/>
                    <a:pt x="11489" y="5424"/>
                  </a:cubicBezTo>
                  <a:cubicBezTo>
                    <a:pt x="11370" y="5399"/>
                    <a:pt x="11198" y="5370"/>
                    <a:pt x="10992" y="5370"/>
                  </a:cubicBezTo>
                  <a:cubicBezTo>
                    <a:pt x="10803" y="5370"/>
                    <a:pt x="10585" y="5395"/>
                    <a:pt x="10353" y="5468"/>
                  </a:cubicBezTo>
                  <a:cubicBezTo>
                    <a:pt x="9388" y="5769"/>
                    <a:pt x="8995" y="6658"/>
                    <a:pt x="8933" y="6808"/>
                  </a:cubicBezTo>
                  <a:cubicBezTo>
                    <a:pt x="8667" y="5974"/>
                    <a:pt x="9097" y="5118"/>
                    <a:pt x="9811" y="4866"/>
                  </a:cubicBezTo>
                  <a:cubicBezTo>
                    <a:pt x="9954" y="4816"/>
                    <a:pt x="10104" y="4791"/>
                    <a:pt x="10255" y="4791"/>
                  </a:cubicBezTo>
                  <a:close/>
                  <a:moveTo>
                    <a:pt x="5060" y="7997"/>
                  </a:moveTo>
                  <a:cubicBezTo>
                    <a:pt x="5463" y="7997"/>
                    <a:pt x="5879" y="8153"/>
                    <a:pt x="6201" y="8475"/>
                  </a:cubicBezTo>
                  <a:cubicBezTo>
                    <a:pt x="6173" y="8473"/>
                    <a:pt x="6119" y="8470"/>
                    <a:pt x="6045" y="8470"/>
                  </a:cubicBezTo>
                  <a:cubicBezTo>
                    <a:pt x="5705" y="8470"/>
                    <a:pt x="4949" y="8539"/>
                    <a:pt x="4366" y="9131"/>
                  </a:cubicBezTo>
                  <a:cubicBezTo>
                    <a:pt x="4009" y="9488"/>
                    <a:pt x="3871" y="9895"/>
                    <a:pt x="3809" y="10122"/>
                  </a:cubicBezTo>
                  <a:cubicBezTo>
                    <a:pt x="3518" y="9506"/>
                    <a:pt x="3634" y="8792"/>
                    <a:pt x="4078" y="8374"/>
                  </a:cubicBezTo>
                  <a:cubicBezTo>
                    <a:pt x="4340" y="8126"/>
                    <a:pt x="4694" y="7997"/>
                    <a:pt x="5060" y="7997"/>
                  </a:cubicBezTo>
                  <a:close/>
                  <a:moveTo>
                    <a:pt x="10358" y="9966"/>
                  </a:moveTo>
                  <a:cubicBezTo>
                    <a:pt x="10759" y="9966"/>
                    <a:pt x="11159" y="10097"/>
                    <a:pt x="11489" y="10344"/>
                  </a:cubicBezTo>
                  <a:cubicBezTo>
                    <a:pt x="11715" y="10515"/>
                    <a:pt x="11598" y="10875"/>
                    <a:pt x="11314" y="10897"/>
                  </a:cubicBezTo>
                  <a:cubicBezTo>
                    <a:pt x="10954" y="10919"/>
                    <a:pt x="10502" y="11018"/>
                    <a:pt x="10051" y="11297"/>
                  </a:cubicBezTo>
                  <a:cubicBezTo>
                    <a:pt x="9632" y="11564"/>
                    <a:pt x="9356" y="11902"/>
                    <a:pt x="9181" y="12193"/>
                  </a:cubicBezTo>
                  <a:cubicBezTo>
                    <a:pt x="9117" y="12301"/>
                    <a:pt x="9012" y="12351"/>
                    <a:pt x="8908" y="12351"/>
                  </a:cubicBezTo>
                  <a:cubicBezTo>
                    <a:pt x="8769" y="12351"/>
                    <a:pt x="8632" y="12260"/>
                    <a:pt x="8605" y="12095"/>
                  </a:cubicBezTo>
                  <a:cubicBezTo>
                    <a:pt x="8485" y="11349"/>
                    <a:pt x="8823" y="10569"/>
                    <a:pt x="9490" y="10191"/>
                  </a:cubicBezTo>
                  <a:cubicBezTo>
                    <a:pt x="9760" y="10038"/>
                    <a:pt x="10059" y="9966"/>
                    <a:pt x="10358" y="9966"/>
                  </a:cubicBezTo>
                  <a:close/>
                  <a:moveTo>
                    <a:pt x="9184" y="1"/>
                  </a:moveTo>
                  <a:cubicBezTo>
                    <a:pt x="7421" y="1891"/>
                    <a:pt x="5805" y="2550"/>
                    <a:pt x="4633" y="2798"/>
                  </a:cubicBezTo>
                  <a:cubicBezTo>
                    <a:pt x="3248" y="3093"/>
                    <a:pt x="1858" y="2940"/>
                    <a:pt x="848" y="3974"/>
                  </a:cubicBezTo>
                  <a:cubicBezTo>
                    <a:pt x="310" y="4528"/>
                    <a:pt x="95" y="5201"/>
                    <a:pt x="0" y="5668"/>
                  </a:cubicBezTo>
                  <a:cubicBezTo>
                    <a:pt x="95" y="6119"/>
                    <a:pt x="1268" y="11378"/>
                    <a:pt x="6060" y="13228"/>
                  </a:cubicBezTo>
                  <a:cubicBezTo>
                    <a:pt x="7238" y="13684"/>
                    <a:pt x="8366" y="13828"/>
                    <a:pt x="9328" y="13828"/>
                  </a:cubicBezTo>
                  <a:cubicBezTo>
                    <a:pt x="9926" y="13828"/>
                    <a:pt x="10461" y="13772"/>
                    <a:pt x="10903" y="13701"/>
                  </a:cubicBezTo>
                  <a:cubicBezTo>
                    <a:pt x="11395" y="13625"/>
                    <a:pt x="11817" y="13312"/>
                    <a:pt x="12028" y="12860"/>
                  </a:cubicBezTo>
                  <a:cubicBezTo>
                    <a:pt x="12717" y="11374"/>
                    <a:pt x="13933" y="7922"/>
                    <a:pt x="12450" y="4255"/>
                  </a:cubicBezTo>
                  <a:cubicBezTo>
                    <a:pt x="11555" y="2033"/>
                    <a:pt x="10051" y="668"/>
                    <a:pt x="918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 name="Google Shape;1133;p37">
              <a:extLst>
                <a:ext uri="{FF2B5EF4-FFF2-40B4-BE49-F238E27FC236}">
                  <a16:creationId xmlns:a16="http://schemas.microsoft.com/office/drawing/2014/main" id="{1F09BF39-E1DB-B211-F06E-E410B340E95C}"/>
                </a:ext>
              </a:extLst>
            </p:cNvPr>
            <p:cNvGrpSpPr/>
            <p:nvPr/>
          </p:nvGrpSpPr>
          <p:grpSpPr>
            <a:xfrm rot="1998399">
              <a:off x="6272773" y="809248"/>
              <a:ext cx="1010921" cy="891183"/>
              <a:chOff x="1090850" y="2750881"/>
              <a:chExt cx="483004" cy="425823"/>
            </a:xfrm>
          </p:grpSpPr>
          <p:sp>
            <p:nvSpPr>
              <p:cNvPr id="13" name="Google Shape;1134;p37">
                <a:extLst>
                  <a:ext uri="{FF2B5EF4-FFF2-40B4-BE49-F238E27FC236}">
                    <a16:creationId xmlns:a16="http://schemas.microsoft.com/office/drawing/2014/main" id="{7CDCC237-E681-2218-DBE2-DF27F8068127}"/>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135;p37">
                <a:extLst>
                  <a:ext uri="{FF2B5EF4-FFF2-40B4-BE49-F238E27FC236}">
                    <a16:creationId xmlns:a16="http://schemas.microsoft.com/office/drawing/2014/main" id="{2920448F-8CFD-4CE5-79C3-03F87FE9EF0C}"/>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136;p37">
                <a:extLst>
                  <a:ext uri="{FF2B5EF4-FFF2-40B4-BE49-F238E27FC236}">
                    <a16:creationId xmlns:a16="http://schemas.microsoft.com/office/drawing/2014/main" id="{77A1E27B-D2E4-2E68-BB59-631B876D23F9}"/>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137;p37">
                <a:extLst>
                  <a:ext uri="{FF2B5EF4-FFF2-40B4-BE49-F238E27FC236}">
                    <a16:creationId xmlns:a16="http://schemas.microsoft.com/office/drawing/2014/main" id="{8A40AA45-CDC5-869C-C43E-6D294869F921}"/>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975" name="Google Shape;975;p34">
            <a:extLst>
              <a:ext uri="{FF2B5EF4-FFF2-40B4-BE49-F238E27FC236}">
                <a16:creationId xmlns:a16="http://schemas.microsoft.com/office/drawing/2014/main" id="{991718A3-2C06-C24C-0625-DC24E902AE75}"/>
              </a:ext>
            </a:extLst>
          </p:cNvPr>
          <p:cNvSpPr txBox="1">
            <a:spLocks noGrp="1"/>
          </p:cNvSpPr>
          <p:nvPr>
            <p:ph type="ctrTitle"/>
          </p:nvPr>
        </p:nvSpPr>
        <p:spPr>
          <a:xfrm>
            <a:off x="2849525" y="2419472"/>
            <a:ext cx="6288800" cy="2549600"/>
          </a:xfrm>
          <a:prstGeom prst="rect">
            <a:avLst/>
          </a:prstGeom>
        </p:spPr>
        <p:txBody>
          <a:bodyPr spcFirstLastPara="1" wrap="square" lIns="121900" tIns="121900" rIns="121900" bIns="121900" anchor="t" anchorCtr="0">
            <a:noAutofit/>
          </a:bodyPr>
          <a:lstStyle/>
          <a:p>
            <a:r>
              <a:rPr lang="vi-VN" sz="8800" dirty="0"/>
              <a:t>Suy ngẫm và phản hồi</a:t>
            </a:r>
            <a:endParaRPr lang="en-SG" sz="8800" dirty="0"/>
          </a:p>
        </p:txBody>
      </p:sp>
      <p:sp>
        <p:nvSpPr>
          <p:cNvPr id="34" name="圆角矩形 7">
            <a:extLst>
              <a:ext uri="{FF2B5EF4-FFF2-40B4-BE49-F238E27FC236}">
                <a16:creationId xmlns:a16="http://schemas.microsoft.com/office/drawing/2014/main" id="{8E71AD19-72E2-4BC4-5C8E-D49AC6A882D0}"/>
              </a:ext>
            </a:extLst>
          </p:cNvPr>
          <p:cNvSpPr/>
          <p:nvPr/>
        </p:nvSpPr>
        <p:spPr>
          <a:xfrm>
            <a:off x="5329217" y="1218164"/>
            <a:ext cx="1550547" cy="939765"/>
          </a:xfrm>
          <a:prstGeom prst="roundRect">
            <a:avLst>
              <a:gd name="adj" fmla="val 50000"/>
            </a:avLst>
          </a:prstGeom>
          <a:solidFill>
            <a:schemeClr val="accent5"/>
          </a:solidFill>
          <a:ln w="508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6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a:t>
            </a:r>
            <a:r>
              <a:rPr lang="en-US" altLang="zh-CN" sz="6400" b="1" dirty="0">
                <a:solidFill>
                  <a:srgbClr val="E7E6E6">
                    <a:lumMod val="10000"/>
                  </a:srgbClr>
                </a:solidFill>
                <a:latin typeface="Times New Roman" panose="02020603050405020304" pitchFamily="18" charset="0"/>
                <a:ea typeface="字魂189号-星岩乐黑体" panose="00000500000000000000" charset="-122"/>
                <a:cs typeface="Times New Roman" panose="02020603050405020304" pitchFamily="18" charset="0"/>
                <a:sym typeface="+mn-lt"/>
              </a:rPr>
              <a:t>I</a:t>
            </a:r>
            <a:endParaRPr kumimoji="0" lang="zh-CN" altLang="en-US" sz="6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grpSp>
        <p:nvGrpSpPr>
          <p:cNvPr id="4" name="Group 3">
            <a:extLst>
              <a:ext uri="{FF2B5EF4-FFF2-40B4-BE49-F238E27FC236}">
                <a16:creationId xmlns:a16="http://schemas.microsoft.com/office/drawing/2014/main" id="{3F7C9B64-E7D1-98C1-0D57-00B73B7E265D}"/>
              </a:ext>
            </a:extLst>
          </p:cNvPr>
          <p:cNvGrpSpPr/>
          <p:nvPr/>
        </p:nvGrpSpPr>
        <p:grpSpPr>
          <a:xfrm>
            <a:off x="-549569" y="587782"/>
            <a:ext cx="12487918" cy="7027114"/>
            <a:chOff x="-753120" y="324735"/>
            <a:chExt cx="12487918" cy="7027114"/>
          </a:xfrm>
        </p:grpSpPr>
        <p:pic>
          <p:nvPicPr>
            <p:cNvPr id="5" name="Picture 4" descr="A group of people in different outfits&#10;&#10;Description automatically generated">
              <a:extLst>
                <a:ext uri="{FF2B5EF4-FFF2-40B4-BE49-F238E27FC236}">
                  <a16:creationId xmlns:a16="http://schemas.microsoft.com/office/drawing/2014/main" id="{6520E7F1-6F51-1ABB-201F-8F392FA50530}"/>
                </a:ext>
              </a:extLst>
            </p:cNvPr>
            <p:cNvPicPr>
              <a:picLocks noChangeAspect="1"/>
            </p:cNvPicPr>
            <p:nvPr/>
          </p:nvPicPr>
          <p:blipFill rotWithShape="1">
            <a:blip r:embed="rId3">
              <a:extLst>
                <a:ext uri="{28A0092B-C50C-407E-A947-70E740481C1C}">
                  <a14:useLocalDpi xmlns:a14="http://schemas.microsoft.com/office/drawing/2010/main" val="0"/>
                </a:ext>
              </a:extLst>
            </a:blip>
            <a:srcRect t="-3006" r="73747" b="-1"/>
            <a:stretch/>
          </p:blipFill>
          <p:spPr>
            <a:xfrm flipH="1">
              <a:off x="9757578" y="324735"/>
              <a:ext cx="1977220" cy="6553200"/>
            </a:xfrm>
            <a:prstGeom prst="rect">
              <a:avLst/>
            </a:prstGeom>
          </p:spPr>
        </p:pic>
        <p:pic>
          <p:nvPicPr>
            <p:cNvPr id="6" name="Picture 5" descr="A person holding a baby&#10;&#10;Description automatically generated">
              <a:extLst>
                <a:ext uri="{FF2B5EF4-FFF2-40B4-BE49-F238E27FC236}">
                  <a16:creationId xmlns:a16="http://schemas.microsoft.com/office/drawing/2014/main" id="{89C589BD-95C8-BB3B-A209-6986BC6754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120" y="3280229"/>
              <a:ext cx="3676843" cy="4071620"/>
            </a:xfrm>
            <a:prstGeom prst="rect">
              <a:avLst/>
            </a:prstGeom>
            <a:effectLst>
              <a:outerShdw blurRad="50800" dist="1346200" dir="18900000" algn="bl" rotWithShape="0">
                <a:prstClr val="black">
                  <a:alpha val="40000"/>
                </a:prstClr>
              </a:outerShdw>
            </a:effectLst>
          </p:spPr>
        </p:pic>
        <p:pic>
          <p:nvPicPr>
            <p:cNvPr id="7" name="Picture 6" descr="A group of people in different outfits&#10;&#10;Description automatically generated">
              <a:extLst>
                <a:ext uri="{FF2B5EF4-FFF2-40B4-BE49-F238E27FC236}">
                  <a16:creationId xmlns:a16="http://schemas.microsoft.com/office/drawing/2014/main" id="{98158ED8-AD00-E3D8-09EA-67742121311A}"/>
                </a:ext>
              </a:extLst>
            </p:cNvPr>
            <p:cNvPicPr>
              <a:picLocks noChangeAspect="1"/>
            </p:cNvPicPr>
            <p:nvPr/>
          </p:nvPicPr>
          <p:blipFill rotWithShape="1">
            <a:blip r:embed="rId3">
              <a:extLst>
                <a:ext uri="{28A0092B-C50C-407E-A947-70E740481C1C}">
                  <a14:useLocalDpi xmlns:a14="http://schemas.microsoft.com/office/drawing/2010/main" val="0"/>
                </a:ext>
              </a:extLst>
            </a:blip>
            <a:srcRect l="86010" t="69406"/>
            <a:stretch/>
          </p:blipFill>
          <p:spPr>
            <a:xfrm>
              <a:off x="8785350" y="4151086"/>
              <a:ext cx="1329947" cy="2498293"/>
            </a:xfrm>
            <a:prstGeom prst="rect">
              <a:avLst/>
            </a:prstGeom>
          </p:spPr>
        </p:pic>
      </p:grpSp>
    </p:spTree>
    <p:extLst>
      <p:ext uri="{BB962C8B-B14F-4D97-AF65-F5344CB8AC3E}">
        <p14:creationId xmlns:p14="http://schemas.microsoft.com/office/powerpoint/2010/main" val="2343745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75"/>
                                        </p:tgtEl>
                                        <p:attrNameLst>
                                          <p:attrName>style.visibility</p:attrName>
                                        </p:attrNameLst>
                                      </p:cBhvr>
                                      <p:to>
                                        <p:strVal val="visible"/>
                                      </p:to>
                                    </p:set>
                                    <p:animEffect transition="in" filter="barn(inVertical)">
                                      <p:cBhvr>
                                        <p:cTn id="14" dur="500"/>
                                        <p:tgtEl>
                                          <p:spTgt spid="9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5" grpId="0"/>
      <p:bldP spid="3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142;p6">
            <a:extLst>
              <a:ext uri="{FF2B5EF4-FFF2-40B4-BE49-F238E27FC236}">
                <a16:creationId xmlns:a16="http://schemas.microsoft.com/office/drawing/2014/main" id="{468E7647-BEB7-B6C3-3529-CE52CD7CC5B1}"/>
              </a:ext>
            </a:extLst>
          </p:cNvPr>
          <p:cNvSpPr/>
          <p:nvPr/>
        </p:nvSpPr>
        <p:spPr>
          <a:xfrm>
            <a:off x="0" y="6512267"/>
            <a:ext cx="12192000" cy="3580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 name="Google Shape;300;p15">
            <a:extLst>
              <a:ext uri="{FF2B5EF4-FFF2-40B4-BE49-F238E27FC236}">
                <a16:creationId xmlns:a16="http://schemas.microsoft.com/office/drawing/2014/main" id="{FEB4BAF7-546C-B08C-AA02-2BE23A2BC0B7}"/>
              </a:ext>
            </a:extLst>
          </p:cNvPr>
          <p:cNvGrpSpPr/>
          <p:nvPr/>
        </p:nvGrpSpPr>
        <p:grpSpPr>
          <a:xfrm>
            <a:off x="11646298" y="1350897"/>
            <a:ext cx="1358908" cy="5497256"/>
            <a:chOff x="7688400" y="1013171"/>
            <a:chExt cx="1455557" cy="4122942"/>
          </a:xfrm>
        </p:grpSpPr>
        <p:sp>
          <p:nvSpPr>
            <p:cNvPr id="4" name="Google Shape;301;p15">
              <a:extLst>
                <a:ext uri="{FF2B5EF4-FFF2-40B4-BE49-F238E27FC236}">
                  <a16:creationId xmlns:a16="http://schemas.microsoft.com/office/drawing/2014/main" id="{CABB94D5-C2ED-C83B-0A3A-04D3D89987A1}"/>
                </a:ext>
              </a:extLst>
            </p:cNvPr>
            <p:cNvSpPr/>
            <p:nvPr/>
          </p:nvSpPr>
          <p:spPr>
            <a:xfrm>
              <a:off x="7688400" y="1013171"/>
              <a:ext cx="1455557" cy="4122942"/>
            </a:xfrm>
            <a:custGeom>
              <a:avLst/>
              <a:gdLst/>
              <a:ahLst/>
              <a:cxnLst/>
              <a:rect l="l" t="t" r="r" b="b"/>
              <a:pathLst>
                <a:path w="13519" h="25413" extrusionOk="0">
                  <a:moveTo>
                    <a:pt x="13518" y="1"/>
                  </a:moveTo>
                  <a:cubicBezTo>
                    <a:pt x="12338" y="33"/>
                    <a:pt x="11154" y="70"/>
                    <a:pt x="9974" y="102"/>
                  </a:cubicBezTo>
                  <a:cubicBezTo>
                    <a:pt x="7378" y="176"/>
                    <a:pt x="4785" y="252"/>
                    <a:pt x="2192" y="324"/>
                  </a:cubicBezTo>
                  <a:cubicBezTo>
                    <a:pt x="1711" y="339"/>
                    <a:pt x="1234" y="351"/>
                    <a:pt x="758" y="365"/>
                  </a:cubicBezTo>
                  <a:cubicBezTo>
                    <a:pt x="721" y="1544"/>
                    <a:pt x="684" y="2724"/>
                    <a:pt x="649" y="3904"/>
                  </a:cubicBezTo>
                  <a:cubicBezTo>
                    <a:pt x="619" y="4877"/>
                    <a:pt x="590" y="5849"/>
                    <a:pt x="561" y="6822"/>
                  </a:cubicBezTo>
                  <a:cubicBezTo>
                    <a:pt x="557" y="6927"/>
                    <a:pt x="528" y="7284"/>
                    <a:pt x="531" y="7768"/>
                  </a:cubicBezTo>
                  <a:cubicBezTo>
                    <a:pt x="543" y="8642"/>
                    <a:pt x="546" y="9094"/>
                    <a:pt x="765" y="9556"/>
                  </a:cubicBezTo>
                  <a:cubicBezTo>
                    <a:pt x="877" y="9797"/>
                    <a:pt x="1143" y="10252"/>
                    <a:pt x="1802" y="10630"/>
                  </a:cubicBezTo>
                  <a:cubicBezTo>
                    <a:pt x="1802" y="11210"/>
                    <a:pt x="1792" y="12007"/>
                    <a:pt x="1751" y="12947"/>
                  </a:cubicBezTo>
                  <a:cubicBezTo>
                    <a:pt x="1668" y="14928"/>
                    <a:pt x="1493" y="16410"/>
                    <a:pt x="1387" y="17310"/>
                  </a:cubicBezTo>
                  <a:cubicBezTo>
                    <a:pt x="990" y="20660"/>
                    <a:pt x="350" y="23791"/>
                    <a:pt x="0" y="25412"/>
                  </a:cubicBezTo>
                  <a:lnTo>
                    <a:pt x="13518" y="25412"/>
                  </a:lnTo>
                  <a:lnTo>
                    <a:pt x="13518"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302;p15">
              <a:extLst>
                <a:ext uri="{FF2B5EF4-FFF2-40B4-BE49-F238E27FC236}">
                  <a16:creationId xmlns:a16="http://schemas.microsoft.com/office/drawing/2014/main" id="{B6A438FF-D6E8-F957-C8A7-94B7AA72D616}"/>
                </a:ext>
              </a:extLst>
            </p:cNvPr>
            <p:cNvSpPr/>
            <p:nvPr/>
          </p:nvSpPr>
          <p:spPr>
            <a:xfrm>
              <a:off x="7977708" y="1552107"/>
              <a:ext cx="34669" cy="3557868"/>
            </a:xfrm>
            <a:custGeom>
              <a:avLst/>
              <a:gdLst/>
              <a:ahLst/>
              <a:cxnLst/>
              <a:rect l="l" t="t" r="r" b="b"/>
              <a:pathLst>
                <a:path w="322" h="21930" extrusionOk="0">
                  <a:moveTo>
                    <a:pt x="285" y="0"/>
                  </a:moveTo>
                  <a:cubicBezTo>
                    <a:pt x="263" y="0"/>
                    <a:pt x="244" y="18"/>
                    <a:pt x="244" y="39"/>
                  </a:cubicBezTo>
                  <a:cubicBezTo>
                    <a:pt x="244" y="288"/>
                    <a:pt x="244" y="535"/>
                    <a:pt x="241" y="782"/>
                  </a:cubicBezTo>
                  <a:lnTo>
                    <a:pt x="241" y="1522"/>
                  </a:lnTo>
                  <a:cubicBezTo>
                    <a:pt x="241" y="2418"/>
                    <a:pt x="237" y="3313"/>
                    <a:pt x="234" y="4209"/>
                  </a:cubicBezTo>
                  <a:cubicBezTo>
                    <a:pt x="230" y="4581"/>
                    <a:pt x="230" y="4952"/>
                    <a:pt x="226" y="5324"/>
                  </a:cubicBezTo>
                  <a:cubicBezTo>
                    <a:pt x="223" y="6070"/>
                    <a:pt x="216" y="6817"/>
                    <a:pt x="212" y="7571"/>
                  </a:cubicBezTo>
                  <a:lnTo>
                    <a:pt x="212" y="7629"/>
                  </a:lnTo>
                  <a:lnTo>
                    <a:pt x="212" y="7658"/>
                  </a:lnTo>
                  <a:cubicBezTo>
                    <a:pt x="190" y="10455"/>
                    <a:pt x="153" y="13361"/>
                    <a:pt x="106" y="16300"/>
                  </a:cubicBezTo>
                  <a:cubicBezTo>
                    <a:pt x="91" y="17148"/>
                    <a:pt x="81" y="17993"/>
                    <a:pt x="63" y="18842"/>
                  </a:cubicBezTo>
                  <a:cubicBezTo>
                    <a:pt x="63" y="18896"/>
                    <a:pt x="63" y="18951"/>
                    <a:pt x="59" y="19005"/>
                  </a:cubicBezTo>
                  <a:cubicBezTo>
                    <a:pt x="51" y="19242"/>
                    <a:pt x="48" y="19534"/>
                    <a:pt x="48" y="19712"/>
                  </a:cubicBezTo>
                  <a:lnTo>
                    <a:pt x="44" y="19850"/>
                  </a:lnTo>
                  <a:cubicBezTo>
                    <a:pt x="41" y="20116"/>
                    <a:pt x="29" y="20666"/>
                    <a:pt x="4" y="21889"/>
                  </a:cubicBezTo>
                  <a:cubicBezTo>
                    <a:pt x="1" y="21911"/>
                    <a:pt x="19" y="21930"/>
                    <a:pt x="41" y="21930"/>
                  </a:cubicBezTo>
                  <a:cubicBezTo>
                    <a:pt x="63" y="21930"/>
                    <a:pt x="81" y="21911"/>
                    <a:pt x="81" y="21889"/>
                  </a:cubicBezTo>
                  <a:cubicBezTo>
                    <a:pt x="106" y="20670"/>
                    <a:pt x="117" y="20116"/>
                    <a:pt x="125" y="19854"/>
                  </a:cubicBezTo>
                  <a:lnTo>
                    <a:pt x="125" y="19716"/>
                  </a:lnTo>
                  <a:cubicBezTo>
                    <a:pt x="128" y="19534"/>
                    <a:pt x="132" y="19245"/>
                    <a:pt x="139" y="19010"/>
                  </a:cubicBezTo>
                  <a:cubicBezTo>
                    <a:pt x="139" y="18951"/>
                    <a:pt x="142" y="18896"/>
                    <a:pt x="142" y="18842"/>
                  </a:cubicBezTo>
                  <a:cubicBezTo>
                    <a:pt x="157" y="17997"/>
                    <a:pt x="172" y="17152"/>
                    <a:pt x="186" y="16304"/>
                  </a:cubicBezTo>
                  <a:cubicBezTo>
                    <a:pt x="234" y="13361"/>
                    <a:pt x="266" y="10455"/>
                    <a:pt x="288" y="7662"/>
                  </a:cubicBezTo>
                  <a:lnTo>
                    <a:pt x="288" y="7629"/>
                  </a:lnTo>
                  <a:cubicBezTo>
                    <a:pt x="288" y="7607"/>
                    <a:pt x="292" y="7589"/>
                    <a:pt x="288" y="7567"/>
                  </a:cubicBezTo>
                  <a:cubicBezTo>
                    <a:pt x="295" y="6821"/>
                    <a:pt x="303" y="6070"/>
                    <a:pt x="306" y="5327"/>
                  </a:cubicBezTo>
                  <a:cubicBezTo>
                    <a:pt x="310" y="4952"/>
                    <a:pt x="310" y="4581"/>
                    <a:pt x="310" y="4209"/>
                  </a:cubicBezTo>
                  <a:cubicBezTo>
                    <a:pt x="317" y="3313"/>
                    <a:pt x="321" y="2418"/>
                    <a:pt x="321" y="1522"/>
                  </a:cubicBezTo>
                  <a:lnTo>
                    <a:pt x="321" y="782"/>
                  </a:lnTo>
                  <a:lnTo>
                    <a:pt x="321" y="39"/>
                  </a:lnTo>
                  <a:cubicBezTo>
                    <a:pt x="321" y="18"/>
                    <a:pt x="306" y="0"/>
                    <a:pt x="285"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303;p15">
              <a:extLst>
                <a:ext uri="{FF2B5EF4-FFF2-40B4-BE49-F238E27FC236}">
                  <a16:creationId xmlns:a16="http://schemas.microsoft.com/office/drawing/2014/main" id="{50AE906F-F523-1F78-2395-0BEE78A1AC35}"/>
                </a:ext>
              </a:extLst>
            </p:cNvPr>
            <p:cNvSpPr/>
            <p:nvPr/>
          </p:nvSpPr>
          <p:spPr>
            <a:xfrm>
              <a:off x="8284674" y="1540751"/>
              <a:ext cx="39299" cy="3545052"/>
            </a:xfrm>
            <a:custGeom>
              <a:avLst/>
              <a:gdLst/>
              <a:ahLst/>
              <a:cxnLst/>
              <a:rect l="l" t="t" r="r" b="b"/>
              <a:pathLst>
                <a:path w="365" h="21851" extrusionOk="0">
                  <a:moveTo>
                    <a:pt x="41" y="0"/>
                  </a:moveTo>
                  <a:cubicBezTo>
                    <a:pt x="19" y="0"/>
                    <a:pt x="0" y="19"/>
                    <a:pt x="0" y="40"/>
                  </a:cubicBezTo>
                  <a:cubicBezTo>
                    <a:pt x="22" y="776"/>
                    <a:pt x="44" y="1516"/>
                    <a:pt x="63" y="2255"/>
                  </a:cubicBezTo>
                  <a:cubicBezTo>
                    <a:pt x="84" y="3107"/>
                    <a:pt x="106" y="3963"/>
                    <a:pt x="125" y="4819"/>
                  </a:cubicBezTo>
                  <a:cubicBezTo>
                    <a:pt x="136" y="5252"/>
                    <a:pt x="146" y="5689"/>
                    <a:pt x="153" y="6123"/>
                  </a:cubicBezTo>
                  <a:lnTo>
                    <a:pt x="158" y="6217"/>
                  </a:lnTo>
                  <a:cubicBezTo>
                    <a:pt x="172" y="6934"/>
                    <a:pt x="183" y="7656"/>
                    <a:pt x="194" y="8377"/>
                  </a:cubicBezTo>
                  <a:cubicBezTo>
                    <a:pt x="197" y="8405"/>
                    <a:pt x="197" y="8434"/>
                    <a:pt x="197" y="8464"/>
                  </a:cubicBezTo>
                  <a:cubicBezTo>
                    <a:pt x="234" y="10638"/>
                    <a:pt x="259" y="12903"/>
                    <a:pt x="274" y="15204"/>
                  </a:cubicBezTo>
                  <a:cubicBezTo>
                    <a:pt x="281" y="16366"/>
                    <a:pt x="285" y="17579"/>
                    <a:pt x="285" y="18912"/>
                  </a:cubicBezTo>
                  <a:lnTo>
                    <a:pt x="285" y="19021"/>
                  </a:lnTo>
                  <a:lnTo>
                    <a:pt x="285" y="19924"/>
                  </a:lnTo>
                  <a:cubicBezTo>
                    <a:pt x="285" y="20310"/>
                    <a:pt x="274" y="20598"/>
                    <a:pt x="267" y="20900"/>
                  </a:cubicBezTo>
                  <a:cubicBezTo>
                    <a:pt x="259" y="21169"/>
                    <a:pt x="249" y="21450"/>
                    <a:pt x="249" y="21811"/>
                  </a:cubicBezTo>
                  <a:cubicBezTo>
                    <a:pt x="249" y="21833"/>
                    <a:pt x="267" y="21847"/>
                    <a:pt x="289" y="21850"/>
                  </a:cubicBezTo>
                  <a:cubicBezTo>
                    <a:pt x="311" y="21850"/>
                    <a:pt x="328" y="21833"/>
                    <a:pt x="328" y="21811"/>
                  </a:cubicBezTo>
                  <a:cubicBezTo>
                    <a:pt x="328" y="21453"/>
                    <a:pt x="336" y="21173"/>
                    <a:pt x="347" y="20900"/>
                  </a:cubicBezTo>
                  <a:cubicBezTo>
                    <a:pt x="354" y="20612"/>
                    <a:pt x="365" y="20310"/>
                    <a:pt x="365" y="19924"/>
                  </a:cubicBezTo>
                  <a:lnTo>
                    <a:pt x="365" y="19021"/>
                  </a:lnTo>
                  <a:lnTo>
                    <a:pt x="365" y="18912"/>
                  </a:lnTo>
                  <a:cubicBezTo>
                    <a:pt x="365" y="17579"/>
                    <a:pt x="361" y="16366"/>
                    <a:pt x="354" y="15204"/>
                  </a:cubicBezTo>
                  <a:cubicBezTo>
                    <a:pt x="340" y="12903"/>
                    <a:pt x="314" y="10634"/>
                    <a:pt x="278" y="8464"/>
                  </a:cubicBezTo>
                  <a:cubicBezTo>
                    <a:pt x="278" y="8434"/>
                    <a:pt x="278" y="8405"/>
                    <a:pt x="274" y="8377"/>
                  </a:cubicBezTo>
                  <a:cubicBezTo>
                    <a:pt x="263" y="7652"/>
                    <a:pt x="249" y="6934"/>
                    <a:pt x="234" y="6213"/>
                  </a:cubicBezTo>
                  <a:lnTo>
                    <a:pt x="234" y="6123"/>
                  </a:lnTo>
                  <a:cubicBezTo>
                    <a:pt x="223" y="5686"/>
                    <a:pt x="215" y="5252"/>
                    <a:pt x="205" y="4819"/>
                  </a:cubicBezTo>
                  <a:cubicBezTo>
                    <a:pt x="187" y="3959"/>
                    <a:pt x="165" y="3107"/>
                    <a:pt x="143" y="2255"/>
                  </a:cubicBezTo>
                  <a:cubicBezTo>
                    <a:pt x="121" y="1512"/>
                    <a:pt x="103" y="776"/>
                    <a:pt x="81" y="40"/>
                  </a:cubicBezTo>
                  <a:cubicBezTo>
                    <a:pt x="81" y="19"/>
                    <a:pt x="63" y="0"/>
                    <a:pt x="41"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304;p15">
              <a:extLst>
                <a:ext uri="{FF2B5EF4-FFF2-40B4-BE49-F238E27FC236}">
                  <a16:creationId xmlns:a16="http://schemas.microsoft.com/office/drawing/2014/main" id="{4DE1D2A3-E04B-A905-25CC-6B75E4EFC634}"/>
                </a:ext>
              </a:extLst>
            </p:cNvPr>
            <p:cNvSpPr/>
            <p:nvPr/>
          </p:nvSpPr>
          <p:spPr>
            <a:xfrm>
              <a:off x="8587010" y="1696657"/>
              <a:ext cx="173452" cy="3082512"/>
            </a:xfrm>
            <a:custGeom>
              <a:avLst/>
              <a:gdLst/>
              <a:ahLst/>
              <a:cxnLst/>
              <a:rect l="l" t="t" r="r" b="b"/>
              <a:pathLst>
                <a:path w="1611" h="19000" extrusionOk="0">
                  <a:moveTo>
                    <a:pt x="44" y="0"/>
                  </a:moveTo>
                  <a:cubicBezTo>
                    <a:pt x="42" y="0"/>
                    <a:pt x="39" y="0"/>
                    <a:pt x="37" y="1"/>
                  </a:cubicBezTo>
                  <a:cubicBezTo>
                    <a:pt x="15" y="5"/>
                    <a:pt x="1" y="27"/>
                    <a:pt x="8" y="49"/>
                  </a:cubicBezTo>
                  <a:cubicBezTo>
                    <a:pt x="92" y="511"/>
                    <a:pt x="182" y="1014"/>
                    <a:pt x="281" y="1592"/>
                  </a:cubicBezTo>
                  <a:cubicBezTo>
                    <a:pt x="419" y="2430"/>
                    <a:pt x="554" y="3289"/>
                    <a:pt x="671" y="4149"/>
                  </a:cubicBezTo>
                  <a:cubicBezTo>
                    <a:pt x="769" y="4844"/>
                    <a:pt x="849" y="5463"/>
                    <a:pt x="915" y="6031"/>
                  </a:cubicBezTo>
                  <a:cubicBezTo>
                    <a:pt x="991" y="6698"/>
                    <a:pt x="1068" y="7390"/>
                    <a:pt x="1133" y="8085"/>
                  </a:cubicBezTo>
                  <a:cubicBezTo>
                    <a:pt x="1133" y="8115"/>
                    <a:pt x="1137" y="8140"/>
                    <a:pt x="1140" y="8169"/>
                  </a:cubicBezTo>
                  <a:cubicBezTo>
                    <a:pt x="1352" y="10449"/>
                    <a:pt x="1479" y="12772"/>
                    <a:pt x="1515" y="15067"/>
                  </a:cubicBezTo>
                  <a:cubicBezTo>
                    <a:pt x="1530" y="16060"/>
                    <a:pt x="1530" y="17030"/>
                    <a:pt x="1515" y="17951"/>
                  </a:cubicBezTo>
                  <a:cubicBezTo>
                    <a:pt x="1512" y="18097"/>
                    <a:pt x="1508" y="18242"/>
                    <a:pt x="1505" y="18388"/>
                  </a:cubicBezTo>
                  <a:lnTo>
                    <a:pt x="1490" y="18959"/>
                  </a:lnTo>
                  <a:cubicBezTo>
                    <a:pt x="1490" y="18981"/>
                    <a:pt x="1508" y="18999"/>
                    <a:pt x="1530" y="18999"/>
                  </a:cubicBezTo>
                  <a:cubicBezTo>
                    <a:pt x="1552" y="18999"/>
                    <a:pt x="1570" y="18985"/>
                    <a:pt x="1570" y="18963"/>
                  </a:cubicBezTo>
                  <a:lnTo>
                    <a:pt x="1584" y="18391"/>
                  </a:lnTo>
                  <a:cubicBezTo>
                    <a:pt x="1589" y="18245"/>
                    <a:pt x="1592" y="18097"/>
                    <a:pt x="1592" y="17951"/>
                  </a:cubicBezTo>
                  <a:cubicBezTo>
                    <a:pt x="1611" y="17033"/>
                    <a:pt x="1611" y="16060"/>
                    <a:pt x="1596" y="15067"/>
                  </a:cubicBezTo>
                  <a:cubicBezTo>
                    <a:pt x="1559" y="12769"/>
                    <a:pt x="1431" y="10445"/>
                    <a:pt x="1221" y="8162"/>
                  </a:cubicBezTo>
                  <a:cubicBezTo>
                    <a:pt x="1217" y="8133"/>
                    <a:pt x="1213" y="8107"/>
                    <a:pt x="1213" y="8078"/>
                  </a:cubicBezTo>
                  <a:cubicBezTo>
                    <a:pt x="1144" y="7379"/>
                    <a:pt x="1071" y="6687"/>
                    <a:pt x="991" y="6024"/>
                  </a:cubicBezTo>
                  <a:cubicBezTo>
                    <a:pt x="925" y="5453"/>
                    <a:pt x="846" y="4834"/>
                    <a:pt x="751" y="4138"/>
                  </a:cubicBezTo>
                  <a:cubicBezTo>
                    <a:pt x="631" y="3278"/>
                    <a:pt x="500" y="2419"/>
                    <a:pt x="357" y="1578"/>
                  </a:cubicBezTo>
                  <a:cubicBezTo>
                    <a:pt x="259" y="1002"/>
                    <a:pt x="172" y="496"/>
                    <a:pt x="85" y="34"/>
                  </a:cubicBezTo>
                  <a:cubicBezTo>
                    <a:pt x="81" y="14"/>
                    <a:pt x="63" y="0"/>
                    <a:pt x="44"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305;p15">
              <a:extLst>
                <a:ext uri="{FF2B5EF4-FFF2-40B4-BE49-F238E27FC236}">
                  <a16:creationId xmlns:a16="http://schemas.microsoft.com/office/drawing/2014/main" id="{1D984193-B3C9-584E-19B2-4FB66ED0F853}"/>
                </a:ext>
              </a:extLst>
            </p:cNvPr>
            <p:cNvSpPr/>
            <p:nvPr/>
          </p:nvSpPr>
          <p:spPr>
            <a:xfrm>
              <a:off x="8800734" y="1696657"/>
              <a:ext cx="175283" cy="3403905"/>
            </a:xfrm>
            <a:custGeom>
              <a:avLst/>
              <a:gdLst/>
              <a:ahLst/>
              <a:cxnLst/>
              <a:rect l="l" t="t" r="r" b="b"/>
              <a:pathLst>
                <a:path w="1628" h="20981" extrusionOk="0">
                  <a:moveTo>
                    <a:pt x="43" y="0"/>
                  </a:moveTo>
                  <a:cubicBezTo>
                    <a:pt x="41" y="0"/>
                    <a:pt x="38" y="0"/>
                    <a:pt x="36" y="1"/>
                  </a:cubicBezTo>
                  <a:cubicBezTo>
                    <a:pt x="14" y="5"/>
                    <a:pt x="0" y="27"/>
                    <a:pt x="7" y="49"/>
                  </a:cubicBezTo>
                  <a:cubicBezTo>
                    <a:pt x="102" y="551"/>
                    <a:pt x="189" y="1054"/>
                    <a:pt x="270" y="1541"/>
                  </a:cubicBezTo>
                  <a:cubicBezTo>
                    <a:pt x="648" y="3781"/>
                    <a:pt x="947" y="6057"/>
                    <a:pt x="1155" y="8308"/>
                  </a:cubicBezTo>
                  <a:cubicBezTo>
                    <a:pt x="1155" y="8333"/>
                    <a:pt x="1159" y="8355"/>
                    <a:pt x="1159" y="8384"/>
                  </a:cubicBezTo>
                  <a:cubicBezTo>
                    <a:pt x="1362" y="10606"/>
                    <a:pt x="1483" y="12853"/>
                    <a:pt x="1515" y="15067"/>
                  </a:cubicBezTo>
                  <a:cubicBezTo>
                    <a:pt x="1548" y="17189"/>
                    <a:pt x="1519" y="18999"/>
                    <a:pt x="1413" y="20941"/>
                  </a:cubicBezTo>
                  <a:cubicBezTo>
                    <a:pt x="1413" y="20962"/>
                    <a:pt x="1431" y="20981"/>
                    <a:pt x="1453" y="20981"/>
                  </a:cubicBezTo>
                  <a:cubicBezTo>
                    <a:pt x="1475" y="20981"/>
                    <a:pt x="1493" y="20966"/>
                    <a:pt x="1493" y="20944"/>
                  </a:cubicBezTo>
                  <a:cubicBezTo>
                    <a:pt x="1596" y="18999"/>
                    <a:pt x="1628" y="17189"/>
                    <a:pt x="1596" y="15067"/>
                  </a:cubicBezTo>
                  <a:cubicBezTo>
                    <a:pt x="1562" y="12848"/>
                    <a:pt x="1443" y="10598"/>
                    <a:pt x="1238" y="8377"/>
                  </a:cubicBezTo>
                  <a:cubicBezTo>
                    <a:pt x="1235" y="8352"/>
                    <a:pt x="1235" y="8325"/>
                    <a:pt x="1231" y="8300"/>
                  </a:cubicBezTo>
                  <a:cubicBezTo>
                    <a:pt x="1024" y="6046"/>
                    <a:pt x="729" y="3770"/>
                    <a:pt x="350" y="1527"/>
                  </a:cubicBezTo>
                  <a:cubicBezTo>
                    <a:pt x="266" y="1039"/>
                    <a:pt x="179" y="536"/>
                    <a:pt x="84" y="34"/>
                  </a:cubicBezTo>
                  <a:cubicBezTo>
                    <a:pt x="80" y="14"/>
                    <a:pt x="62" y="0"/>
                    <a:pt x="43"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 name="Google Shape;321;p15">
            <a:extLst>
              <a:ext uri="{FF2B5EF4-FFF2-40B4-BE49-F238E27FC236}">
                <a16:creationId xmlns:a16="http://schemas.microsoft.com/office/drawing/2014/main" id="{2BCBF0AC-845E-85A0-B73F-4CD77555597B}"/>
              </a:ext>
            </a:extLst>
          </p:cNvPr>
          <p:cNvGrpSpPr/>
          <p:nvPr/>
        </p:nvGrpSpPr>
        <p:grpSpPr>
          <a:xfrm>
            <a:off x="8535377" y="-507998"/>
            <a:ext cx="4394052" cy="2751108"/>
            <a:chOff x="5331840" y="5"/>
            <a:chExt cx="3812076" cy="2386733"/>
          </a:xfrm>
        </p:grpSpPr>
        <p:sp>
          <p:nvSpPr>
            <p:cNvPr id="10" name="Google Shape;322;p15">
              <a:extLst>
                <a:ext uri="{FF2B5EF4-FFF2-40B4-BE49-F238E27FC236}">
                  <a16:creationId xmlns:a16="http://schemas.microsoft.com/office/drawing/2014/main" id="{D57C40FF-6096-034E-A003-E4DC8AF56B88}"/>
                </a:ext>
              </a:extLst>
            </p:cNvPr>
            <p:cNvSpPr/>
            <p:nvPr/>
          </p:nvSpPr>
          <p:spPr>
            <a:xfrm>
              <a:off x="5331840" y="5"/>
              <a:ext cx="3812076" cy="2373963"/>
            </a:xfrm>
            <a:custGeom>
              <a:avLst/>
              <a:gdLst/>
              <a:ahLst/>
              <a:cxnLst/>
              <a:rect l="l" t="t" r="r" b="b"/>
              <a:pathLst>
                <a:path w="35406" h="22048" extrusionOk="0">
                  <a:moveTo>
                    <a:pt x="1" y="1"/>
                  </a:moveTo>
                  <a:cubicBezTo>
                    <a:pt x="1825" y="3416"/>
                    <a:pt x="5510" y="9206"/>
                    <a:pt x="12215" y="14090"/>
                  </a:cubicBezTo>
                  <a:cubicBezTo>
                    <a:pt x="21676" y="20980"/>
                    <a:pt x="31428" y="21898"/>
                    <a:pt x="35405" y="22047"/>
                  </a:cubicBezTo>
                  <a:lnTo>
                    <a:pt x="35405"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323;p15">
              <a:extLst>
                <a:ext uri="{FF2B5EF4-FFF2-40B4-BE49-F238E27FC236}">
                  <a16:creationId xmlns:a16="http://schemas.microsoft.com/office/drawing/2014/main" id="{25171C0C-13C2-74B1-5953-BC72F1E17428}"/>
                </a:ext>
              </a:extLst>
            </p:cNvPr>
            <p:cNvSpPr/>
            <p:nvPr/>
          </p:nvSpPr>
          <p:spPr>
            <a:xfrm>
              <a:off x="5716543" y="254322"/>
              <a:ext cx="3003923" cy="1870271"/>
            </a:xfrm>
            <a:custGeom>
              <a:avLst/>
              <a:gdLst/>
              <a:ahLst/>
              <a:cxnLst/>
              <a:rect l="l" t="t" r="r" b="b"/>
              <a:pathLst>
                <a:path w="27900" h="17370" extrusionOk="0">
                  <a:moveTo>
                    <a:pt x="47" y="0"/>
                  </a:moveTo>
                  <a:cubicBezTo>
                    <a:pt x="39" y="0"/>
                    <a:pt x="30" y="3"/>
                    <a:pt x="22" y="9"/>
                  </a:cubicBezTo>
                  <a:cubicBezTo>
                    <a:pt x="4" y="20"/>
                    <a:pt x="0" y="46"/>
                    <a:pt x="14" y="64"/>
                  </a:cubicBezTo>
                  <a:cubicBezTo>
                    <a:pt x="2349" y="3360"/>
                    <a:pt x="5124" y="6288"/>
                    <a:pt x="8256" y="8760"/>
                  </a:cubicBezTo>
                  <a:cubicBezTo>
                    <a:pt x="13831" y="13170"/>
                    <a:pt x="20608" y="16145"/>
                    <a:pt x="27855" y="17369"/>
                  </a:cubicBezTo>
                  <a:cubicBezTo>
                    <a:pt x="27877" y="17369"/>
                    <a:pt x="27891" y="17354"/>
                    <a:pt x="27895" y="17336"/>
                  </a:cubicBezTo>
                  <a:cubicBezTo>
                    <a:pt x="27899" y="17314"/>
                    <a:pt x="27884" y="17297"/>
                    <a:pt x="27862" y="17292"/>
                  </a:cubicBezTo>
                  <a:cubicBezTo>
                    <a:pt x="20634" y="16073"/>
                    <a:pt x="13872" y="13101"/>
                    <a:pt x="8303" y="8698"/>
                  </a:cubicBezTo>
                  <a:cubicBezTo>
                    <a:pt x="5179" y="6229"/>
                    <a:pt x="2411" y="3308"/>
                    <a:pt x="76" y="17"/>
                  </a:cubicBezTo>
                  <a:cubicBezTo>
                    <a:pt x="70" y="6"/>
                    <a:pt x="59" y="0"/>
                    <a:pt x="47"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324;p15">
              <a:extLst>
                <a:ext uri="{FF2B5EF4-FFF2-40B4-BE49-F238E27FC236}">
                  <a16:creationId xmlns:a16="http://schemas.microsoft.com/office/drawing/2014/main" id="{7D9992AA-755B-3CC6-FFC2-541597B6DF0C}"/>
                </a:ext>
              </a:extLst>
            </p:cNvPr>
            <p:cNvSpPr/>
            <p:nvPr/>
          </p:nvSpPr>
          <p:spPr>
            <a:xfrm>
              <a:off x="6090910" y="224821"/>
              <a:ext cx="2629025" cy="1693042"/>
            </a:xfrm>
            <a:custGeom>
              <a:avLst/>
              <a:gdLst/>
              <a:ahLst/>
              <a:cxnLst/>
              <a:rect l="l" t="t" r="r" b="b"/>
              <a:pathLst>
                <a:path w="24418" h="15724" extrusionOk="0">
                  <a:moveTo>
                    <a:pt x="45" y="0"/>
                  </a:moveTo>
                  <a:cubicBezTo>
                    <a:pt x="40" y="0"/>
                    <a:pt x="34" y="1"/>
                    <a:pt x="30" y="3"/>
                  </a:cubicBezTo>
                  <a:cubicBezTo>
                    <a:pt x="8" y="14"/>
                    <a:pt x="1" y="36"/>
                    <a:pt x="8" y="54"/>
                  </a:cubicBezTo>
                  <a:cubicBezTo>
                    <a:pt x="1712" y="3844"/>
                    <a:pt x="4280" y="7202"/>
                    <a:pt x="7430" y="9766"/>
                  </a:cubicBezTo>
                  <a:cubicBezTo>
                    <a:pt x="13738" y="14900"/>
                    <a:pt x="20758" y="15702"/>
                    <a:pt x="24378" y="15724"/>
                  </a:cubicBezTo>
                  <a:cubicBezTo>
                    <a:pt x="24400" y="15724"/>
                    <a:pt x="24418" y="15705"/>
                    <a:pt x="24418" y="15684"/>
                  </a:cubicBezTo>
                  <a:cubicBezTo>
                    <a:pt x="24418" y="15662"/>
                    <a:pt x="24404" y="15643"/>
                    <a:pt x="24382" y="15643"/>
                  </a:cubicBezTo>
                  <a:cubicBezTo>
                    <a:pt x="20769" y="15622"/>
                    <a:pt x="13770" y="14824"/>
                    <a:pt x="7481" y="9705"/>
                  </a:cubicBezTo>
                  <a:cubicBezTo>
                    <a:pt x="4338" y="7148"/>
                    <a:pt x="1778" y="3801"/>
                    <a:pt x="81" y="25"/>
                  </a:cubicBezTo>
                  <a:cubicBezTo>
                    <a:pt x="76" y="9"/>
                    <a:pt x="60" y="0"/>
                    <a:pt x="45"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325;p15">
              <a:extLst>
                <a:ext uri="{FF2B5EF4-FFF2-40B4-BE49-F238E27FC236}">
                  <a16:creationId xmlns:a16="http://schemas.microsoft.com/office/drawing/2014/main" id="{B8B3B3EE-0AC6-8166-B86D-9986F28CDC81}"/>
                </a:ext>
              </a:extLst>
            </p:cNvPr>
            <p:cNvSpPr/>
            <p:nvPr/>
          </p:nvSpPr>
          <p:spPr>
            <a:xfrm>
              <a:off x="6750817" y="175508"/>
              <a:ext cx="2196202" cy="1467145"/>
            </a:xfrm>
            <a:custGeom>
              <a:avLst/>
              <a:gdLst/>
              <a:ahLst/>
              <a:cxnLst/>
              <a:rect l="l" t="t" r="r" b="b"/>
              <a:pathLst>
                <a:path w="20398" h="13626" extrusionOk="0">
                  <a:moveTo>
                    <a:pt x="49" y="0"/>
                  </a:moveTo>
                  <a:cubicBezTo>
                    <a:pt x="45" y="0"/>
                    <a:pt x="41" y="1"/>
                    <a:pt x="37" y="2"/>
                  </a:cubicBezTo>
                  <a:cubicBezTo>
                    <a:pt x="15" y="6"/>
                    <a:pt x="0" y="28"/>
                    <a:pt x="8" y="50"/>
                  </a:cubicBezTo>
                  <a:cubicBezTo>
                    <a:pt x="547" y="2151"/>
                    <a:pt x="2004" y="6153"/>
                    <a:pt x="5715" y="9332"/>
                  </a:cubicBezTo>
                  <a:cubicBezTo>
                    <a:pt x="9920" y="12937"/>
                    <a:pt x="14760" y="13625"/>
                    <a:pt x="17826" y="13625"/>
                  </a:cubicBezTo>
                  <a:cubicBezTo>
                    <a:pt x="18949" y="13625"/>
                    <a:pt x="19830" y="13531"/>
                    <a:pt x="20361" y="13458"/>
                  </a:cubicBezTo>
                  <a:cubicBezTo>
                    <a:pt x="20383" y="13454"/>
                    <a:pt x="20398" y="13436"/>
                    <a:pt x="20394" y="13414"/>
                  </a:cubicBezTo>
                  <a:cubicBezTo>
                    <a:pt x="20391" y="13394"/>
                    <a:pt x="20376" y="13381"/>
                    <a:pt x="20357" y="13381"/>
                  </a:cubicBezTo>
                  <a:cubicBezTo>
                    <a:pt x="20355" y="13381"/>
                    <a:pt x="20353" y="13381"/>
                    <a:pt x="20350" y="13381"/>
                  </a:cubicBezTo>
                  <a:cubicBezTo>
                    <a:pt x="19822" y="13454"/>
                    <a:pt x="18944" y="13545"/>
                    <a:pt x="17832" y="13545"/>
                  </a:cubicBezTo>
                  <a:cubicBezTo>
                    <a:pt x="14776" y="13545"/>
                    <a:pt x="9954" y="12864"/>
                    <a:pt x="5765" y="9274"/>
                  </a:cubicBezTo>
                  <a:cubicBezTo>
                    <a:pt x="2073" y="6105"/>
                    <a:pt x="620" y="2122"/>
                    <a:pt x="84" y="31"/>
                  </a:cubicBezTo>
                  <a:cubicBezTo>
                    <a:pt x="79" y="13"/>
                    <a:pt x="65" y="0"/>
                    <a:pt x="49"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326;p15">
              <a:extLst>
                <a:ext uri="{FF2B5EF4-FFF2-40B4-BE49-F238E27FC236}">
                  <a16:creationId xmlns:a16="http://schemas.microsoft.com/office/drawing/2014/main" id="{4A3A15BF-236A-C6BE-D235-33B122B65B39}"/>
                </a:ext>
              </a:extLst>
            </p:cNvPr>
            <p:cNvSpPr/>
            <p:nvPr/>
          </p:nvSpPr>
          <p:spPr>
            <a:xfrm>
              <a:off x="7157054" y="175400"/>
              <a:ext cx="1782220" cy="1146497"/>
            </a:xfrm>
            <a:custGeom>
              <a:avLst/>
              <a:gdLst/>
              <a:ahLst/>
              <a:cxnLst/>
              <a:rect l="l" t="t" r="r" b="b"/>
              <a:pathLst>
                <a:path w="16553" h="10648" extrusionOk="0">
                  <a:moveTo>
                    <a:pt x="44" y="1"/>
                  </a:moveTo>
                  <a:cubicBezTo>
                    <a:pt x="39" y="1"/>
                    <a:pt x="34" y="2"/>
                    <a:pt x="29" y="3"/>
                  </a:cubicBezTo>
                  <a:cubicBezTo>
                    <a:pt x="12" y="14"/>
                    <a:pt x="0" y="36"/>
                    <a:pt x="12" y="58"/>
                  </a:cubicBezTo>
                  <a:cubicBezTo>
                    <a:pt x="915" y="2126"/>
                    <a:pt x="2688" y="5080"/>
                    <a:pt x="5991" y="7414"/>
                  </a:cubicBezTo>
                  <a:cubicBezTo>
                    <a:pt x="9927" y="10196"/>
                    <a:pt x="14028" y="10648"/>
                    <a:pt x="16268" y="10648"/>
                  </a:cubicBezTo>
                  <a:lnTo>
                    <a:pt x="16515" y="10648"/>
                  </a:lnTo>
                  <a:cubicBezTo>
                    <a:pt x="16537" y="10648"/>
                    <a:pt x="16552" y="10629"/>
                    <a:pt x="16552" y="10608"/>
                  </a:cubicBezTo>
                  <a:cubicBezTo>
                    <a:pt x="16552" y="10587"/>
                    <a:pt x="16536" y="10567"/>
                    <a:pt x="16517" y="10567"/>
                  </a:cubicBezTo>
                  <a:cubicBezTo>
                    <a:pt x="16515" y="10567"/>
                    <a:pt x="16513" y="10567"/>
                    <a:pt x="16512" y="10567"/>
                  </a:cubicBezTo>
                  <a:cubicBezTo>
                    <a:pt x="16425" y="10569"/>
                    <a:pt x="16335" y="10570"/>
                    <a:pt x="16241" y="10570"/>
                  </a:cubicBezTo>
                  <a:cubicBezTo>
                    <a:pt x="14006" y="10570"/>
                    <a:pt x="9943" y="10110"/>
                    <a:pt x="6038" y="7352"/>
                  </a:cubicBezTo>
                  <a:cubicBezTo>
                    <a:pt x="2750" y="5024"/>
                    <a:pt x="984" y="2083"/>
                    <a:pt x="81" y="25"/>
                  </a:cubicBezTo>
                  <a:cubicBezTo>
                    <a:pt x="75" y="11"/>
                    <a:pt x="60" y="1"/>
                    <a:pt x="44"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327;p15">
              <a:extLst>
                <a:ext uri="{FF2B5EF4-FFF2-40B4-BE49-F238E27FC236}">
                  <a16:creationId xmlns:a16="http://schemas.microsoft.com/office/drawing/2014/main" id="{0627CBAC-C100-B111-431E-B9A90D4EC817}"/>
                </a:ext>
              </a:extLst>
            </p:cNvPr>
            <p:cNvSpPr/>
            <p:nvPr/>
          </p:nvSpPr>
          <p:spPr>
            <a:xfrm>
              <a:off x="7696586" y="101753"/>
              <a:ext cx="1220626" cy="946872"/>
            </a:xfrm>
            <a:custGeom>
              <a:avLst/>
              <a:gdLst/>
              <a:ahLst/>
              <a:cxnLst/>
              <a:rect l="l" t="t" r="r" b="b"/>
              <a:pathLst>
                <a:path w="11337" h="8794" extrusionOk="0">
                  <a:moveTo>
                    <a:pt x="47" y="0"/>
                  </a:moveTo>
                  <a:cubicBezTo>
                    <a:pt x="42" y="0"/>
                    <a:pt x="38" y="1"/>
                    <a:pt x="33" y="2"/>
                  </a:cubicBezTo>
                  <a:cubicBezTo>
                    <a:pt x="11" y="6"/>
                    <a:pt x="0" y="32"/>
                    <a:pt x="8" y="49"/>
                  </a:cubicBezTo>
                  <a:cubicBezTo>
                    <a:pt x="565" y="1827"/>
                    <a:pt x="1468" y="3400"/>
                    <a:pt x="2692" y="4733"/>
                  </a:cubicBezTo>
                  <a:cubicBezTo>
                    <a:pt x="5711" y="8018"/>
                    <a:pt x="9713" y="8666"/>
                    <a:pt x="11296" y="8794"/>
                  </a:cubicBezTo>
                  <a:cubicBezTo>
                    <a:pt x="11318" y="8794"/>
                    <a:pt x="11333" y="8775"/>
                    <a:pt x="11337" y="8757"/>
                  </a:cubicBezTo>
                  <a:cubicBezTo>
                    <a:pt x="11337" y="8735"/>
                    <a:pt x="11323" y="8713"/>
                    <a:pt x="11301" y="8713"/>
                  </a:cubicBezTo>
                  <a:cubicBezTo>
                    <a:pt x="9728" y="8589"/>
                    <a:pt x="5747" y="7945"/>
                    <a:pt x="2750" y="4678"/>
                  </a:cubicBezTo>
                  <a:cubicBezTo>
                    <a:pt x="1537" y="3357"/>
                    <a:pt x="638" y="1790"/>
                    <a:pt x="80" y="27"/>
                  </a:cubicBezTo>
                  <a:cubicBezTo>
                    <a:pt x="78" y="10"/>
                    <a:pt x="63" y="0"/>
                    <a:pt x="47"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328;p15">
              <a:extLst>
                <a:ext uri="{FF2B5EF4-FFF2-40B4-BE49-F238E27FC236}">
                  <a16:creationId xmlns:a16="http://schemas.microsoft.com/office/drawing/2014/main" id="{7F239B4B-1852-3627-6439-2237B27FF4A3}"/>
                </a:ext>
              </a:extLst>
            </p:cNvPr>
            <p:cNvSpPr/>
            <p:nvPr/>
          </p:nvSpPr>
          <p:spPr>
            <a:xfrm>
              <a:off x="8154505" y="116181"/>
              <a:ext cx="799970" cy="673707"/>
            </a:xfrm>
            <a:custGeom>
              <a:avLst/>
              <a:gdLst/>
              <a:ahLst/>
              <a:cxnLst/>
              <a:rect l="l" t="t" r="r" b="b"/>
              <a:pathLst>
                <a:path w="7430" h="6257" extrusionOk="0">
                  <a:moveTo>
                    <a:pt x="45" y="1"/>
                  </a:moveTo>
                  <a:cubicBezTo>
                    <a:pt x="41" y="1"/>
                    <a:pt x="37" y="1"/>
                    <a:pt x="34" y="3"/>
                  </a:cubicBezTo>
                  <a:cubicBezTo>
                    <a:pt x="12" y="11"/>
                    <a:pt x="1" y="36"/>
                    <a:pt x="8" y="54"/>
                  </a:cubicBezTo>
                  <a:cubicBezTo>
                    <a:pt x="387" y="1161"/>
                    <a:pt x="1345" y="3241"/>
                    <a:pt x="3522" y="4741"/>
                  </a:cubicBezTo>
                  <a:cubicBezTo>
                    <a:pt x="4658" y="5524"/>
                    <a:pt x="5991" y="6048"/>
                    <a:pt x="7386" y="6256"/>
                  </a:cubicBezTo>
                  <a:cubicBezTo>
                    <a:pt x="7404" y="6256"/>
                    <a:pt x="7423" y="6241"/>
                    <a:pt x="7426" y="6223"/>
                  </a:cubicBezTo>
                  <a:cubicBezTo>
                    <a:pt x="7430" y="6201"/>
                    <a:pt x="7415" y="6183"/>
                    <a:pt x="7393" y="6179"/>
                  </a:cubicBezTo>
                  <a:cubicBezTo>
                    <a:pt x="6016" y="5972"/>
                    <a:pt x="4691" y="5451"/>
                    <a:pt x="3566" y="4675"/>
                  </a:cubicBezTo>
                  <a:cubicBezTo>
                    <a:pt x="1411" y="3189"/>
                    <a:pt x="456" y="1125"/>
                    <a:pt x="81" y="29"/>
                  </a:cubicBezTo>
                  <a:cubicBezTo>
                    <a:pt x="75" y="11"/>
                    <a:pt x="60" y="1"/>
                    <a:pt x="45"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329;p15">
              <a:extLst>
                <a:ext uri="{FF2B5EF4-FFF2-40B4-BE49-F238E27FC236}">
                  <a16:creationId xmlns:a16="http://schemas.microsoft.com/office/drawing/2014/main" id="{37ECC76C-336C-D7E7-CB5C-465A838184E5}"/>
                </a:ext>
              </a:extLst>
            </p:cNvPr>
            <p:cNvSpPr/>
            <p:nvPr/>
          </p:nvSpPr>
          <p:spPr>
            <a:xfrm>
              <a:off x="7884793" y="2145767"/>
              <a:ext cx="1258310" cy="240971"/>
            </a:xfrm>
            <a:custGeom>
              <a:avLst/>
              <a:gdLst/>
              <a:ahLst/>
              <a:cxnLst/>
              <a:rect l="l" t="t" r="r" b="b"/>
              <a:pathLst>
                <a:path w="11687" h="2238" extrusionOk="0">
                  <a:moveTo>
                    <a:pt x="43" y="0"/>
                  </a:moveTo>
                  <a:cubicBezTo>
                    <a:pt x="27" y="0"/>
                    <a:pt x="10" y="10"/>
                    <a:pt x="4" y="28"/>
                  </a:cubicBezTo>
                  <a:cubicBezTo>
                    <a:pt x="0" y="46"/>
                    <a:pt x="8" y="71"/>
                    <a:pt x="30" y="79"/>
                  </a:cubicBezTo>
                  <a:cubicBezTo>
                    <a:pt x="1796" y="698"/>
                    <a:pt x="3624" y="1189"/>
                    <a:pt x="5459" y="1547"/>
                  </a:cubicBezTo>
                  <a:cubicBezTo>
                    <a:pt x="7491" y="1940"/>
                    <a:pt x="9575" y="2172"/>
                    <a:pt x="11646" y="2238"/>
                  </a:cubicBezTo>
                  <a:cubicBezTo>
                    <a:pt x="11668" y="2238"/>
                    <a:pt x="11686" y="2220"/>
                    <a:pt x="11686" y="2199"/>
                  </a:cubicBezTo>
                  <a:cubicBezTo>
                    <a:pt x="11686" y="2177"/>
                    <a:pt x="11668" y="2158"/>
                    <a:pt x="11646" y="2158"/>
                  </a:cubicBezTo>
                  <a:cubicBezTo>
                    <a:pt x="9582" y="2093"/>
                    <a:pt x="7502" y="1863"/>
                    <a:pt x="5474" y="1470"/>
                  </a:cubicBezTo>
                  <a:cubicBezTo>
                    <a:pt x="3642" y="1113"/>
                    <a:pt x="1818" y="621"/>
                    <a:pt x="55" y="2"/>
                  </a:cubicBezTo>
                  <a:cubicBezTo>
                    <a:pt x="51" y="1"/>
                    <a:pt x="47" y="0"/>
                    <a:pt x="43"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 name="Google Shape;334;p15">
            <a:extLst>
              <a:ext uri="{FF2B5EF4-FFF2-40B4-BE49-F238E27FC236}">
                <a16:creationId xmlns:a16="http://schemas.microsoft.com/office/drawing/2014/main" id="{0BBB8D2C-627D-08BD-0C63-0F2D29241B02}"/>
              </a:ext>
            </a:extLst>
          </p:cNvPr>
          <p:cNvGrpSpPr/>
          <p:nvPr/>
        </p:nvGrpSpPr>
        <p:grpSpPr>
          <a:xfrm flipH="1">
            <a:off x="6065220" y="-136487"/>
            <a:ext cx="6295119" cy="6994489"/>
            <a:chOff x="4125800" y="812834"/>
            <a:chExt cx="1406793" cy="1563038"/>
          </a:xfrm>
        </p:grpSpPr>
        <p:sp>
          <p:nvSpPr>
            <p:cNvPr id="19" name="Google Shape;335;p15">
              <a:extLst>
                <a:ext uri="{FF2B5EF4-FFF2-40B4-BE49-F238E27FC236}">
                  <a16:creationId xmlns:a16="http://schemas.microsoft.com/office/drawing/2014/main" id="{080A0E71-4D7E-32D8-C2A5-435CE58C9152}"/>
                </a:ext>
              </a:extLst>
            </p:cNvPr>
            <p:cNvSpPr/>
            <p:nvPr/>
          </p:nvSpPr>
          <p:spPr>
            <a:xfrm>
              <a:off x="4159297" y="814906"/>
              <a:ext cx="265076" cy="93582"/>
            </a:xfrm>
            <a:custGeom>
              <a:avLst/>
              <a:gdLst/>
              <a:ahLst/>
              <a:cxnLst/>
              <a:rect l="l" t="t" r="r" b="b"/>
              <a:pathLst>
                <a:path w="6141" h="2168" extrusionOk="0">
                  <a:moveTo>
                    <a:pt x="4549" y="1"/>
                  </a:moveTo>
                  <a:cubicBezTo>
                    <a:pt x="3034" y="18"/>
                    <a:pt x="1515" y="40"/>
                    <a:pt x="1" y="62"/>
                  </a:cubicBezTo>
                  <a:cubicBezTo>
                    <a:pt x="670" y="761"/>
                    <a:pt x="1341" y="1465"/>
                    <a:pt x="2011" y="2167"/>
                  </a:cubicBezTo>
                  <a:cubicBezTo>
                    <a:pt x="3388" y="2068"/>
                    <a:pt x="4764" y="1974"/>
                    <a:pt x="6141" y="1880"/>
                  </a:cubicBezTo>
                  <a:cubicBezTo>
                    <a:pt x="5608" y="1253"/>
                    <a:pt x="5080" y="626"/>
                    <a:pt x="454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36;p15">
              <a:extLst>
                <a:ext uri="{FF2B5EF4-FFF2-40B4-BE49-F238E27FC236}">
                  <a16:creationId xmlns:a16="http://schemas.microsoft.com/office/drawing/2014/main" id="{4182AE21-7125-2C85-B14F-3079AD40F559}"/>
                </a:ext>
              </a:extLst>
            </p:cNvPr>
            <p:cNvSpPr/>
            <p:nvPr/>
          </p:nvSpPr>
          <p:spPr>
            <a:xfrm>
              <a:off x="4125800" y="812834"/>
              <a:ext cx="247810" cy="29482"/>
            </a:xfrm>
            <a:custGeom>
              <a:avLst/>
              <a:gdLst/>
              <a:ahLst/>
              <a:cxnLst/>
              <a:rect l="l" t="t" r="r" b="b"/>
              <a:pathLst>
                <a:path w="5741" h="683" extrusionOk="0">
                  <a:moveTo>
                    <a:pt x="1" y="1"/>
                  </a:moveTo>
                  <a:cubicBezTo>
                    <a:pt x="1" y="376"/>
                    <a:pt x="307" y="682"/>
                    <a:pt x="682" y="682"/>
                  </a:cubicBezTo>
                  <a:lnTo>
                    <a:pt x="5740" y="682"/>
                  </a:lnTo>
                  <a:lnTo>
                    <a:pt x="5740"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337;p15">
              <a:extLst>
                <a:ext uri="{FF2B5EF4-FFF2-40B4-BE49-F238E27FC236}">
                  <a16:creationId xmlns:a16="http://schemas.microsoft.com/office/drawing/2014/main" id="{6445113E-FBC6-B99D-E7A4-758FAA48F9C3}"/>
                </a:ext>
              </a:extLst>
            </p:cNvPr>
            <p:cNvSpPr/>
            <p:nvPr/>
          </p:nvSpPr>
          <p:spPr>
            <a:xfrm>
              <a:off x="4246103" y="896015"/>
              <a:ext cx="1286490" cy="1479857"/>
            </a:xfrm>
            <a:custGeom>
              <a:avLst/>
              <a:gdLst/>
              <a:ahLst/>
              <a:cxnLst/>
              <a:rect l="l" t="t" r="r" b="b"/>
              <a:pathLst>
                <a:path w="29804" h="31457" extrusionOk="0">
                  <a:moveTo>
                    <a:pt x="4130" y="1"/>
                  </a:moveTo>
                  <a:cubicBezTo>
                    <a:pt x="2753" y="95"/>
                    <a:pt x="1377" y="189"/>
                    <a:pt x="0" y="288"/>
                  </a:cubicBezTo>
                  <a:lnTo>
                    <a:pt x="12880" y="31457"/>
                  </a:lnTo>
                  <a:cubicBezTo>
                    <a:pt x="18521" y="31446"/>
                    <a:pt x="24162" y="31435"/>
                    <a:pt x="29803" y="31428"/>
                  </a:cubicBezTo>
                  <a:cubicBezTo>
                    <a:pt x="21245" y="20950"/>
                    <a:pt x="12687" y="10474"/>
                    <a:pt x="4130" y="1"/>
                  </a:cubicBezTo>
                  <a:close/>
                </a:path>
              </a:pathLst>
            </a:custGeom>
            <a:solidFill>
              <a:srgbClr val="FFFFFF">
                <a:alpha val="172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4" name="Google Shape;1394;p43">
            <a:extLst>
              <a:ext uri="{FF2B5EF4-FFF2-40B4-BE49-F238E27FC236}">
                <a16:creationId xmlns:a16="http://schemas.microsoft.com/office/drawing/2014/main" id="{31281E25-2E18-5AED-9453-A356A0E12BDF}"/>
              </a:ext>
            </a:extLst>
          </p:cNvPr>
          <p:cNvSpPr/>
          <p:nvPr/>
        </p:nvSpPr>
        <p:spPr>
          <a:xfrm>
            <a:off x="6906375" y="1714532"/>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396;p43">
            <a:extLst>
              <a:ext uri="{FF2B5EF4-FFF2-40B4-BE49-F238E27FC236}">
                <a16:creationId xmlns:a16="http://schemas.microsoft.com/office/drawing/2014/main" id="{E030BF21-9450-5A72-CECC-71F977B685AA}"/>
              </a:ext>
            </a:extLst>
          </p:cNvPr>
          <p:cNvSpPr/>
          <p:nvPr/>
        </p:nvSpPr>
        <p:spPr>
          <a:xfrm>
            <a:off x="7394622" y="984896"/>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419;p43">
            <a:extLst>
              <a:ext uri="{FF2B5EF4-FFF2-40B4-BE49-F238E27FC236}">
                <a16:creationId xmlns:a16="http://schemas.microsoft.com/office/drawing/2014/main" id="{2848D37B-9B7D-73AA-55B0-9159E0E3D50F}"/>
              </a:ext>
            </a:extLst>
          </p:cNvPr>
          <p:cNvSpPr/>
          <p:nvPr/>
        </p:nvSpPr>
        <p:spPr>
          <a:xfrm>
            <a:off x="6815255" y="725763"/>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391;p43">
            <a:extLst>
              <a:ext uri="{FF2B5EF4-FFF2-40B4-BE49-F238E27FC236}">
                <a16:creationId xmlns:a16="http://schemas.microsoft.com/office/drawing/2014/main" id="{4F30C8CF-7135-29D9-67A7-B73AC639835B}"/>
              </a:ext>
            </a:extLst>
          </p:cNvPr>
          <p:cNvSpPr txBox="1">
            <a:spLocks/>
          </p:cNvSpPr>
          <p:nvPr/>
        </p:nvSpPr>
        <p:spPr>
          <a:xfrm>
            <a:off x="-467668" y="3016717"/>
            <a:ext cx="7785576" cy="1122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Prata"/>
              <a:buNone/>
              <a:defRPr sz="2400" b="1" i="0" u="none" strike="noStrike" cap="none">
                <a:solidFill>
                  <a:schemeClr val="dk2"/>
                </a:solidFill>
                <a:latin typeface="Prata"/>
                <a:ea typeface="Prata"/>
                <a:cs typeface="Prata"/>
                <a:sym typeface="Prata"/>
              </a:defRPr>
            </a:lvl1pPr>
            <a:lvl2pPr marR="0" lvl="1"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2pPr>
            <a:lvl3pPr marR="0" lvl="2"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3pPr>
            <a:lvl4pPr marR="0" lvl="3"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4pPr>
            <a:lvl5pPr marR="0" lvl="4"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5pPr>
            <a:lvl6pPr marR="0" lvl="5"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6pPr>
            <a:lvl7pPr marR="0" lvl="6"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7pPr>
            <a:lvl8pPr marR="0" lvl="7"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8pPr>
            <a:lvl9pPr marR="0" lvl="8"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9pPr>
          </a:lstStyle>
          <a:p>
            <a:pPr marL="0" marR="0" lvl="0" indent="0" algn="ctr" defTabSz="1219170" rtl="0" eaLnBrk="1" fontAlgn="auto" latinLnBrk="0" hangingPunct="1">
              <a:lnSpc>
                <a:spcPct val="100000"/>
              </a:lnSpc>
              <a:spcBef>
                <a:spcPts val="0"/>
              </a:spcBef>
              <a:spcAft>
                <a:spcPts val="0"/>
              </a:spcAft>
              <a:buClr>
                <a:srgbClr val="5F9382"/>
              </a:buClr>
              <a:buSzPts val="3000"/>
              <a:buFont typeface="Prata"/>
              <a:buNone/>
              <a:tabLst/>
              <a:defRPr/>
            </a:pPr>
            <a:r>
              <a:rPr kumimoji="0" lang="en-US" sz="13800" b="1" i="0" u="none" strike="noStrike" kern="1200" cap="none" spc="0" normalizeH="0" baseline="0" noProof="0" dirty="0">
                <a:ln>
                  <a:noFill/>
                </a:ln>
                <a:solidFill>
                  <a:srgbClr val="210B04"/>
                </a:solidFill>
                <a:effectLst>
                  <a:glow rad="101600">
                    <a:srgbClr val="E5AF17">
                      <a:lumMod val="40000"/>
                      <a:lumOff val="60000"/>
                      <a:alpha val="60000"/>
                    </a:srgbClr>
                  </a:glow>
                </a:effectLst>
                <a:uLnTx/>
                <a:uFillTx/>
                <a:latin typeface="Times New Roman" panose="02020603050405020304" pitchFamily="18" charset="0"/>
                <a:sym typeface="Prata"/>
              </a:rPr>
              <a:t>CÂU</a:t>
            </a:r>
            <a:r>
              <a:rPr kumimoji="0" lang="en-US" sz="13800" b="1" i="0" u="none" strike="noStrike" kern="1200" cap="none" spc="0" normalizeH="0" noProof="0" dirty="0">
                <a:ln>
                  <a:noFill/>
                </a:ln>
                <a:solidFill>
                  <a:srgbClr val="210B04"/>
                </a:solidFill>
                <a:effectLst>
                  <a:glow rad="101600">
                    <a:srgbClr val="E5AF17">
                      <a:lumMod val="40000"/>
                      <a:lumOff val="60000"/>
                      <a:alpha val="60000"/>
                    </a:srgbClr>
                  </a:glow>
                </a:effectLst>
                <a:uLnTx/>
                <a:uFillTx/>
                <a:latin typeface="Times New Roman" panose="02020603050405020304" pitchFamily="18" charset="0"/>
                <a:sym typeface="Prata"/>
              </a:rPr>
              <a:t> 1</a:t>
            </a:r>
            <a:endParaRPr kumimoji="0" lang="en-SG" sz="41300" b="1" i="0" u="none" strike="noStrike" kern="0" cap="none" spc="0" normalizeH="0" baseline="0" noProof="0" dirty="0">
              <a:ln>
                <a:noFill/>
              </a:ln>
              <a:solidFill>
                <a:srgbClr val="210B04"/>
              </a:solidFill>
              <a:effectLst>
                <a:glow rad="101600">
                  <a:srgbClr val="E5AF17">
                    <a:lumMod val="40000"/>
                    <a:lumOff val="60000"/>
                    <a:alpha val="60000"/>
                  </a:srgbClr>
                </a:glow>
              </a:effectLst>
              <a:uLnTx/>
              <a:uFillTx/>
              <a:latin typeface="Arial"/>
              <a:sym typeface="Prata"/>
            </a:endParaRPr>
          </a:p>
        </p:txBody>
      </p:sp>
      <p:sp>
        <p:nvSpPr>
          <p:cNvPr id="28" name="Google Shape;1392;p43">
            <a:extLst>
              <a:ext uri="{FF2B5EF4-FFF2-40B4-BE49-F238E27FC236}">
                <a16:creationId xmlns:a16="http://schemas.microsoft.com/office/drawing/2014/main" id="{A7064A01-343B-17BD-6850-E060E420DEF6}"/>
              </a:ext>
            </a:extLst>
          </p:cNvPr>
          <p:cNvSpPr txBox="1">
            <a:spLocks/>
          </p:cNvSpPr>
          <p:nvPr/>
        </p:nvSpPr>
        <p:spPr>
          <a:xfrm>
            <a:off x="2266045" y="961320"/>
            <a:ext cx="1774800" cy="1122400"/>
          </a:xfrm>
          <a:prstGeom prst="rect">
            <a:avLst/>
          </a:prstGeom>
          <a:solidFill>
            <a:schemeClr val="bg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Prata"/>
              <a:buNone/>
              <a:defRPr sz="2400" b="1" i="0" u="none" strike="noStrike" cap="none">
                <a:solidFill>
                  <a:schemeClr val="dk2"/>
                </a:solidFill>
                <a:latin typeface="Prata"/>
                <a:ea typeface="Prata"/>
                <a:cs typeface="Prata"/>
                <a:sym typeface="Prata"/>
              </a:defRPr>
            </a:lvl1pPr>
            <a:lvl2pPr marR="0" lvl="1"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2pPr>
            <a:lvl3pPr marR="0" lvl="2"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3pPr>
            <a:lvl4pPr marR="0" lvl="3"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4pPr>
            <a:lvl5pPr marR="0" lvl="4"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5pPr>
            <a:lvl6pPr marR="0" lvl="5"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6pPr>
            <a:lvl7pPr marR="0" lvl="6"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7pPr>
            <a:lvl8pPr marR="0" lvl="7"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8pPr>
            <a:lvl9pPr marR="0" lvl="8"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9pPr>
          </a:lstStyle>
          <a:p>
            <a:pPr marL="0" marR="0" lvl="0" indent="0" algn="ctr" defTabSz="1219170" rtl="0" eaLnBrk="1" fontAlgn="auto" latinLnBrk="0" hangingPunct="1">
              <a:lnSpc>
                <a:spcPct val="100000"/>
              </a:lnSpc>
              <a:spcBef>
                <a:spcPts val="0"/>
              </a:spcBef>
              <a:spcAft>
                <a:spcPts val="0"/>
              </a:spcAft>
              <a:buClr>
                <a:srgbClr val="5F9382"/>
              </a:buClr>
              <a:buSzPts val="3000"/>
              <a:buFont typeface="Prata"/>
              <a:buNone/>
              <a:tabLst/>
              <a:defRPr/>
            </a:pPr>
            <a:r>
              <a:rPr kumimoji="0" lang="en" sz="7200" b="1" i="0" u="none" strike="noStrike" kern="0" cap="none" spc="0" normalizeH="0" baseline="0" noProof="0" dirty="0">
                <a:ln>
                  <a:noFill/>
                </a:ln>
                <a:solidFill>
                  <a:srgbClr val="FFFFFF"/>
                </a:solidFill>
                <a:effectLst/>
                <a:uLnTx/>
                <a:uFillTx/>
                <a:latin typeface="Prata"/>
                <a:sym typeface="Prata"/>
              </a:rPr>
              <a:t>01</a:t>
            </a:r>
          </a:p>
        </p:txBody>
      </p:sp>
      <p:pic>
        <p:nvPicPr>
          <p:cNvPr id="2" name="Picture 1" descr="A group of people in different outfits&#10;&#10;Description automatically generated">
            <a:extLst>
              <a:ext uri="{FF2B5EF4-FFF2-40B4-BE49-F238E27FC236}">
                <a16:creationId xmlns:a16="http://schemas.microsoft.com/office/drawing/2014/main" id="{CE9B015A-6ABD-6E49-0623-BF3F59999F20}"/>
              </a:ext>
            </a:extLst>
          </p:cNvPr>
          <p:cNvPicPr>
            <a:picLocks noChangeAspect="1"/>
          </p:cNvPicPr>
          <p:nvPr/>
        </p:nvPicPr>
        <p:blipFill rotWithShape="1">
          <a:blip r:embed="rId2">
            <a:extLst>
              <a:ext uri="{28A0092B-C50C-407E-A947-70E740481C1C}">
                <a14:useLocalDpi xmlns:a14="http://schemas.microsoft.com/office/drawing/2010/main" val="0"/>
              </a:ext>
            </a:extLst>
          </a:blip>
          <a:srcRect t="178" r="42090"/>
          <a:stretch/>
        </p:blipFill>
        <p:spPr>
          <a:xfrm>
            <a:off x="7394622" y="643566"/>
            <a:ext cx="4488898" cy="6308859"/>
          </a:xfrm>
          <a:prstGeom prst="rect">
            <a:avLst/>
          </a:prstGeom>
        </p:spPr>
      </p:pic>
      <p:pic>
        <p:nvPicPr>
          <p:cNvPr id="23" name="Picture 22" descr="A group of people in different outfits&#10;&#10;Description automatically generated">
            <a:extLst>
              <a:ext uri="{FF2B5EF4-FFF2-40B4-BE49-F238E27FC236}">
                <a16:creationId xmlns:a16="http://schemas.microsoft.com/office/drawing/2014/main" id="{C6754744-2612-767A-E625-F0FB9A4E8537}"/>
              </a:ext>
            </a:extLst>
          </p:cNvPr>
          <p:cNvPicPr>
            <a:picLocks noChangeAspect="1"/>
          </p:cNvPicPr>
          <p:nvPr/>
        </p:nvPicPr>
        <p:blipFill rotWithShape="1">
          <a:blip r:embed="rId2">
            <a:extLst>
              <a:ext uri="{28A0092B-C50C-407E-A947-70E740481C1C}">
                <a14:useLocalDpi xmlns:a14="http://schemas.microsoft.com/office/drawing/2010/main" val="0"/>
              </a:ext>
            </a:extLst>
          </a:blip>
          <a:srcRect l="86010" t="69406"/>
          <a:stretch/>
        </p:blipFill>
        <p:spPr>
          <a:xfrm>
            <a:off x="8978811" y="4560195"/>
            <a:ext cx="1229749" cy="2310072"/>
          </a:xfrm>
          <a:prstGeom prst="rect">
            <a:avLst/>
          </a:prstGeom>
        </p:spPr>
      </p:pic>
    </p:spTree>
    <p:extLst>
      <p:ext uri="{BB962C8B-B14F-4D97-AF65-F5344CB8AC3E}">
        <p14:creationId xmlns:p14="http://schemas.microsoft.com/office/powerpoint/2010/main" val="168847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9B916-1062-E57C-F957-F7A28583D76C}"/>
            </a:ext>
          </a:extLst>
        </p:cNvPr>
        <p:cNvGrpSpPr/>
        <p:nvPr/>
      </p:nvGrpSpPr>
      <p:grpSpPr>
        <a:xfrm>
          <a:off x="0" y="0"/>
          <a:ext cx="0" cy="0"/>
          <a:chOff x="0" y="0"/>
          <a:chExt cx="0" cy="0"/>
        </a:xfrm>
      </p:grpSpPr>
      <p:sp>
        <p:nvSpPr>
          <p:cNvPr id="22" name="Google Shape;142;p6">
            <a:extLst>
              <a:ext uri="{FF2B5EF4-FFF2-40B4-BE49-F238E27FC236}">
                <a16:creationId xmlns:a16="http://schemas.microsoft.com/office/drawing/2014/main" id="{005A4A1E-5CB2-1CFA-5F29-D93EE5611765}"/>
              </a:ext>
            </a:extLst>
          </p:cNvPr>
          <p:cNvSpPr/>
          <p:nvPr/>
        </p:nvSpPr>
        <p:spPr>
          <a:xfrm>
            <a:off x="0" y="6512267"/>
            <a:ext cx="12192000" cy="3580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itle 1">
            <a:extLst>
              <a:ext uri="{FF2B5EF4-FFF2-40B4-BE49-F238E27FC236}">
                <a16:creationId xmlns:a16="http://schemas.microsoft.com/office/drawing/2014/main" id="{1D27E130-EC7B-1B1C-CDDE-D35FF8D01D06}"/>
              </a:ext>
            </a:extLst>
          </p:cNvPr>
          <p:cNvSpPr>
            <a:spLocks noGrp="1"/>
          </p:cNvSpPr>
          <p:nvPr>
            <p:ph type="title"/>
          </p:nvPr>
        </p:nvSpPr>
        <p:spPr>
          <a:xfrm>
            <a:off x="2831890" y="0"/>
            <a:ext cx="6692689" cy="739120"/>
          </a:xfrm>
          <a:solidFill>
            <a:schemeClr val="accent4"/>
          </a:solidFill>
        </p:spPr>
        <p:txBody>
          <a:bodyPr anchor="ctr"/>
          <a:lstStyle/>
          <a:p>
            <a:pPr algn="ctr">
              <a:lnSpc>
                <a:spcPct val="150000"/>
              </a:lnSpc>
              <a:spcAft>
                <a:spcPts val="1067"/>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CÂU 1</a:t>
            </a:r>
            <a:endParaRPr lang="en-SG" sz="40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oogle Shape;1124;p37">
            <a:extLst>
              <a:ext uri="{FF2B5EF4-FFF2-40B4-BE49-F238E27FC236}">
                <a16:creationId xmlns:a16="http://schemas.microsoft.com/office/drawing/2014/main" id="{B4F5E057-0B4D-A4AF-78C9-BCA01CD23772}"/>
              </a:ext>
            </a:extLst>
          </p:cNvPr>
          <p:cNvGrpSpPr/>
          <p:nvPr/>
        </p:nvGrpSpPr>
        <p:grpSpPr>
          <a:xfrm>
            <a:off x="1703621" y="1"/>
            <a:ext cx="887585" cy="1065625"/>
            <a:chOff x="1967575" y="864498"/>
            <a:chExt cx="1339625" cy="1750395"/>
          </a:xfrm>
        </p:grpSpPr>
        <p:sp>
          <p:nvSpPr>
            <p:cNvPr id="4" name="Google Shape;1125;p37">
              <a:extLst>
                <a:ext uri="{FF2B5EF4-FFF2-40B4-BE49-F238E27FC236}">
                  <a16:creationId xmlns:a16="http://schemas.microsoft.com/office/drawing/2014/main" id="{72A645DA-35F9-E65E-B528-B592FA138D31}"/>
                </a:ext>
              </a:extLst>
            </p:cNvPr>
            <p:cNvSpPr/>
            <p:nvPr/>
          </p:nvSpPr>
          <p:spPr>
            <a:xfrm>
              <a:off x="2051550" y="1314821"/>
              <a:ext cx="1255650" cy="1300072"/>
            </a:xfrm>
            <a:custGeom>
              <a:avLst/>
              <a:gdLst/>
              <a:ahLst/>
              <a:cxnLst/>
              <a:rect l="l" t="t" r="r" b="b"/>
              <a:pathLst>
                <a:path w="17564" h="18186" extrusionOk="0">
                  <a:moveTo>
                    <a:pt x="5665" y="4338"/>
                  </a:moveTo>
                  <a:cubicBezTo>
                    <a:pt x="5833" y="4338"/>
                    <a:pt x="6009" y="4351"/>
                    <a:pt x="6191" y="4381"/>
                  </a:cubicBezTo>
                  <a:cubicBezTo>
                    <a:pt x="6573" y="4447"/>
                    <a:pt x="6940" y="4578"/>
                    <a:pt x="7283" y="4767"/>
                  </a:cubicBezTo>
                  <a:cubicBezTo>
                    <a:pt x="7440" y="4854"/>
                    <a:pt x="7498" y="5054"/>
                    <a:pt x="7407" y="5215"/>
                  </a:cubicBezTo>
                  <a:cubicBezTo>
                    <a:pt x="7348" y="5321"/>
                    <a:pt x="7239" y="5382"/>
                    <a:pt x="7125" y="5382"/>
                  </a:cubicBezTo>
                  <a:cubicBezTo>
                    <a:pt x="7070" y="5382"/>
                    <a:pt x="7014" y="5368"/>
                    <a:pt x="6962" y="5338"/>
                  </a:cubicBezTo>
                  <a:cubicBezTo>
                    <a:pt x="6686" y="5182"/>
                    <a:pt x="6391" y="5080"/>
                    <a:pt x="6085" y="5029"/>
                  </a:cubicBezTo>
                  <a:cubicBezTo>
                    <a:pt x="5940" y="5005"/>
                    <a:pt x="5799" y="4995"/>
                    <a:pt x="5663" y="4995"/>
                  </a:cubicBezTo>
                  <a:cubicBezTo>
                    <a:pt x="5073" y="4995"/>
                    <a:pt x="4590" y="5192"/>
                    <a:pt x="4326" y="5331"/>
                  </a:cubicBezTo>
                  <a:cubicBezTo>
                    <a:pt x="4279" y="5356"/>
                    <a:pt x="4228" y="5367"/>
                    <a:pt x="4177" y="5367"/>
                  </a:cubicBezTo>
                  <a:cubicBezTo>
                    <a:pt x="4138" y="5367"/>
                    <a:pt x="4099" y="5360"/>
                    <a:pt x="4064" y="5346"/>
                  </a:cubicBezTo>
                  <a:cubicBezTo>
                    <a:pt x="3987" y="5321"/>
                    <a:pt x="3925" y="5266"/>
                    <a:pt x="3886" y="5193"/>
                  </a:cubicBezTo>
                  <a:cubicBezTo>
                    <a:pt x="3802" y="5032"/>
                    <a:pt x="3864" y="4836"/>
                    <a:pt x="4024" y="4753"/>
                  </a:cubicBezTo>
                  <a:cubicBezTo>
                    <a:pt x="4343" y="4584"/>
                    <a:pt x="4935" y="4338"/>
                    <a:pt x="5665" y="4338"/>
                  </a:cubicBezTo>
                  <a:close/>
                  <a:moveTo>
                    <a:pt x="5604" y="6861"/>
                  </a:moveTo>
                  <a:cubicBezTo>
                    <a:pt x="5841" y="6861"/>
                    <a:pt x="6079" y="6906"/>
                    <a:pt x="6307" y="6999"/>
                  </a:cubicBezTo>
                  <a:cubicBezTo>
                    <a:pt x="7036" y="7294"/>
                    <a:pt x="7505" y="8034"/>
                    <a:pt x="7469" y="8834"/>
                  </a:cubicBezTo>
                  <a:cubicBezTo>
                    <a:pt x="7155" y="8558"/>
                    <a:pt x="6624" y="8153"/>
                    <a:pt x="5859" y="7881"/>
                  </a:cubicBezTo>
                  <a:cubicBezTo>
                    <a:pt x="5172" y="7630"/>
                    <a:pt x="4564" y="7578"/>
                    <a:pt x="4162" y="7578"/>
                  </a:cubicBezTo>
                  <a:cubicBezTo>
                    <a:pt x="4148" y="7578"/>
                    <a:pt x="4135" y="7578"/>
                    <a:pt x="4122" y="7578"/>
                  </a:cubicBezTo>
                  <a:cubicBezTo>
                    <a:pt x="4489" y="7114"/>
                    <a:pt x="5041" y="6861"/>
                    <a:pt x="5604" y="6861"/>
                  </a:cubicBezTo>
                  <a:close/>
                  <a:moveTo>
                    <a:pt x="13265" y="7029"/>
                  </a:moveTo>
                  <a:cubicBezTo>
                    <a:pt x="13287" y="7029"/>
                    <a:pt x="13309" y="7031"/>
                    <a:pt x="13332" y="7035"/>
                  </a:cubicBezTo>
                  <a:cubicBezTo>
                    <a:pt x="13714" y="7119"/>
                    <a:pt x="14078" y="7261"/>
                    <a:pt x="14406" y="7465"/>
                  </a:cubicBezTo>
                  <a:cubicBezTo>
                    <a:pt x="15240" y="7982"/>
                    <a:pt x="15633" y="8755"/>
                    <a:pt x="15794" y="9170"/>
                  </a:cubicBezTo>
                  <a:cubicBezTo>
                    <a:pt x="15860" y="9337"/>
                    <a:pt x="15779" y="9526"/>
                    <a:pt x="15608" y="9592"/>
                  </a:cubicBezTo>
                  <a:cubicBezTo>
                    <a:pt x="15570" y="9606"/>
                    <a:pt x="15530" y="9613"/>
                    <a:pt x="15490" y="9613"/>
                  </a:cubicBezTo>
                  <a:cubicBezTo>
                    <a:pt x="15451" y="9613"/>
                    <a:pt x="15411" y="9606"/>
                    <a:pt x="15374" y="9592"/>
                  </a:cubicBezTo>
                  <a:cubicBezTo>
                    <a:pt x="15291" y="9560"/>
                    <a:pt x="15222" y="9497"/>
                    <a:pt x="15186" y="9407"/>
                  </a:cubicBezTo>
                  <a:cubicBezTo>
                    <a:pt x="15055" y="9064"/>
                    <a:pt x="14734" y="8437"/>
                    <a:pt x="14060" y="8022"/>
                  </a:cubicBezTo>
                  <a:cubicBezTo>
                    <a:pt x="13798" y="7859"/>
                    <a:pt x="13507" y="7742"/>
                    <a:pt x="13194" y="7680"/>
                  </a:cubicBezTo>
                  <a:cubicBezTo>
                    <a:pt x="13015" y="7640"/>
                    <a:pt x="12905" y="7465"/>
                    <a:pt x="12942" y="7291"/>
                  </a:cubicBezTo>
                  <a:cubicBezTo>
                    <a:pt x="12974" y="7135"/>
                    <a:pt x="13112" y="7029"/>
                    <a:pt x="13265" y="7029"/>
                  </a:cubicBezTo>
                  <a:close/>
                  <a:moveTo>
                    <a:pt x="12185" y="9692"/>
                  </a:moveTo>
                  <a:cubicBezTo>
                    <a:pt x="12421" y="9692"/>
                    <a:pt x="12658" y="9736"/>
                    <a:pt x="12884" y="9829"/>
                  </a:cubicBezTo>
                  <a:cubicBezTo>
                    <a:pt x="13616" y="10128"/>
                    <a:pt x="14085" y="10863"/>
                    <a:pt x="14046" y="11664"/>
                  </a:cubicBezTo>
                  <a:cubicBezTo>
                    <a:pt x="13732" y="11391"/>
                    <a:pt x="13197" y="10987"/>
                    <a:pt x="12436" y="10710"/>
                  </a:cubicBezTo>
                  <a:cubicBezTo>
                    <a:pt x="11726" y="10451"/>
                    <a:pt x="11103" y="10407"/>
                    <a:pt x="10695" y="10407"/>
                  </a:cubicBezTo>
                  <a:cubicBezTo>
                    <a:pt x="11067" y="9945"/>
                    <a:pt x="11622" y="9692"/>
                    <a:pt x="12185" y="9692"/>
                  </a:cubicBezTo>
                  <a:close/>
                  <a:moveTo>
                    <a:pt x="5143" y="13648"/>
                  </a:moveTo>
                  <a:cubicBezTo>
                    <a:pt x="5185" y="13648"/>
                    <a:pt x="5229" y="13662"/>
                    <a:pt x="5269" y="13693"/>
                  </a:cubicBezTo>
                  <a:cubicBezTo>
                    <a:pt x="5656" y="13987"/>
                    <a:pt x="6187" y="14318"/>
                    <a:pt x="6857" y="14581"/>
                  </a:cubicBezTo>
                  <a:cubicBezTo>
                    <a:pt x="7589" y="14865"/>
                    <a:pt x="8256" y="14970"/>
                    <a:pt x="8769" y="15004"/>
                  </a:cubicBezTo>
                  <a:cubicBezTo>
                    <a:pt x="8959" y="15018"/>
                    <a:pt x="9028" y="15251"/>
                    <a:pt x="8885" y="15372"/>
                  </a:cubicBezTo>
                  <a:cubicBezTo>
                    <a:pt x="8443" y="15743"/>
                    <a:pt x="7884" y="15944"/>
                    <a:pt x="7317" y="15944"/>
                  </a:cubicBezTo>
                  <a:cubicBezTo>
                    <a:pt x="7057" y="15944"/>
                    <a:pt x="6796" y="15902"/>
                    <a:pt x="6544" y="15816"/>
                  </a:cubicBezTo>
                  <a:cubicBezTo>
                    <a:pt x="5688" y="15525"/>
                    <a:pt x="5080" y="14774"/>
                    <a:pt x="4938" y="13896"/>
                  </a:cubicBezTo>
                  <a:cubicBezTo>
                    <a:pt x="4916" y="13756"/>
                    <a:pt x="5024" y="13648"/>
                    <a:pt x="5143" y="13648"/>
                  </a:cubicBezTo>
                  <a:close/>
                  <a:moveTo>
                    <a:pt x="6684" y="0"/>
                  </a:moveTo>
                  <a:cubicBezTo>
                    <a:pt x="5877" y="0"/>
                    <a:pt x="5188" y="262"/>
                    <a:pt x="4720" y="495"/>
                  </a:cubicBezTo>
                  <a:cubicBezTo>
                    <a:pt x="4345" y="943"/>
                    <a:pt x="0" y="6223"/>
                    <a:pt x="1890" y="12458"/>
                  </a:cubicBezTo>
                  <a:cubicBezTo>
                    <a:pt x="2647" y="14945"/>
                    <a:pt x="4111" y="16656"/>
                    <a:pt x="5197" y="17669"/>
                  </a:cubicBezTo>
                  <a:cubicBezTo>
                    <a:pt x="5555" y="18003"/>
                    <a:pt x="6017" y="18185"/>
                    <a:pt x="6491" y="18185"/>
                  </a:cubicBezTo>
                  <a:cubicBezTo>
                    <a:pt x="6633" y="18185"/>
                    <a:pt x="6777" y="18169"/>
                    <a:pt x="6919" y="18135"/>
                  </a:cubicBezTo>
                  <a:cubicBezTo>
                    <a:pt x="8944" y="17661"/>
                    <a:pt x="13342" y="16184"/>
                    <a:pt x="15855" y="11839"/>
                  </a:cubicBezTo>
                  <a:cubicBezTo>
                    <a:pt x="17378" y="9213"/>
                    <a:pt x="17564" y="6642"/>
                    <a:pt x="17556" y="5259"/>
                  </a:cubicBezTo>
                  <a:cubicBezTo>
                    <a:pt x="14290" y="4963"/>
                    <a:pt x="12367" y="3867"/>
                    <a:pt x="11206" y="2887"/>
                  </a:cubicBezTo>
                  <a:cubicBezTo>
                    <a:pt x="9833" y="1737"/>
                    <a:pt x="8896" y="225"/>
                    <a:pt x="7079" y="22"/>
                  </a:cubicBezTo>
                  <a:cubicBezTo>
                    <a:pt x="6945" y="7"/>
                    <a:pt x="6813" y="0"/>
                    <a:pt x="668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 name="Google Shape;1126;p37">
              <a:extLst>
                <a:ext uri="{FF2B5EF4-FFF2-40B4-BE49-F238E27FC236}">
                  <a16:creationId xmlns:a16="http://schemas.microsoft.com/office/drawing/2014/main" id="{A387811B-AD0E-5AC0-A100-E988359C75D7}"/>
                </a:ext>
              </a:extLst>
            </p:cNvPr>
            <p:cNvGrpSpPr/>
            <p:nvPr/>
          </p:nvGrpSpPr>
          <p:grpSpPr>
            <a:xfrm>
              <a:off x="1967575" y="864498"/>
              <a:ext cx="1010928" cy="891205"/>
              <a:chOff x="1090850" y="2750881"/>
              <a:chExt cx="483004" cy="425823"/>
            </a:xfrm>
          </p:grpSpPr>
          <p:sp>
            <p:nvSpPr>
              <p:cNvPr id="6" name="Google Shape;1127;p37">
                <a:extLst>
                  <a:ext uri="{FF2B5EF4-FFF2-40B4-BE49-F238E27FC236}">
                    <a16:creationId xmlns:a16="http://schemas.microsoft.com/office/drawing/2014/main" id="{1502C045-8933-2014-9F70-273C901DEC38}"/>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128;p37">
                <a:extLst>
                  <a:ext uri="{FF2B5EF4-FFF2-40B4-BE49-F238E27FC236}">
                    <a16:creationId xmlns:a16="http://schemas.microsoft.com/office/drawing/2014/main" id="{B725B359-42FF-3014-59E8-41F76AC7B0C8}"/>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129;p37">
                <a:extLst>
                  <a:ext uri="{FF2B5EF4-FFF2-40B4-BE49-F238E27FC236}">
                    <a16:creationId xmlns:a16="http://schemas.microsoft.com/office/drawing/2014/main" id="{C8411CE3-96C1-A002-CFD4-F6959E719552}"/>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1130;p37">
                <a:extLst>
                  <a:ext uri="{FF2B5EF4-FFF2-40B4-BE49-F238E27FC236}">
                    <a16:creationId xmlns:a16="http://schemas.microsoft.com/office/drawing/2014/main" id="{D60EE468-D976-76CE-20BA-143C3F6380D1}"/>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 name="Google Shape;1131;p37">
            <a:extLst>
              <a:ext uri="{FF2B5EF4-FFF2-40B4-BE49-F238E27FC236}">
                <a16:creationId xmlns:a16="http://schemas.microsoft.com/office/drawing/2014/main" id="{59C54662-AB47-EDF0-1578-4F2480BBFB53}"/>
              </a:ext>
            </a:extLst>
          </p:cNvPr>
          <p:cNvGrpSpPr/>
          <p:nvPr/>
        </p:nvGrpSpPr>
        <p:grpSpPr>
          <a:xfrm>
            <a:off x="9585377" y="54005"/>
            <a:ext cx="904161" cy="976284"/>
            <a:chOff x="6038279" y="809248"/>
            <a:chExt cx="1255611" cy="1907102"/>
          </a:xfrm>
        </p:grpSpPr>
        <p:sp>
          <p:nvSpPr>
            <p:cNvPr id="11" name="Google Shape;1132;p37">
              <a:extLst>
                <a:ext uri="{FF2B5EF4-FFF2-40B4-BE49-F238E27FC236}">
                  <a16:creationId xmlns:a16="http://schemas.microsoft.com/office/drawing/2014/main" id="{B3009898-E426-AC64-5EDB-39B47D347E70}"/>
                </a:ext>
              </a:extLst>
            </p:cNvPr>
            <p:cNvSpPr/>
            <p:nvPr/>
          </p:nvSpPr>
          <p:spPr>
            <a:xfrm rot="19073990" flipH="1">
              <a:off x="6038279" y="1250720"/>
              <a:ext cx="1255611" cy="1465630"/>
            </a:xfrm>
            <a:custGeom>
              <a:avLst/>
              <a:gdLst/>
              <a:ahLst/>
              <a:cxnLst/>
              <a:rect l="l" t="t" r="r" b="b"/>
              <a:pathLst>
                <a:path w="13933" h="13829" extrusionOk="0">
                  <a:moveTo>
                    <a:pt x="10255" y="4791"/>
                  </a:moveTo>
                  <a:cubicBezTo>
                    <a:pt x="10713" y="4791"/>
                    <a:pt x="11180" y="5016"/>
                    <a:pt x="11489" y="5424"/>
                  </a:cubicBezTo>
                  <a:cubicBezTo>
                    <a:pt x="11370" y="5399"/>
                    <a:pt x="11198" y="5370"/>
                    <a:pt x="10992" y="5370"/>
                  </a:cubicBezTo>
                  <a:cubicBezTo>
                    <a:pt x="10803" y="5370"/>
                    <a:pt x="10585" y="5395"/>
                    <a:pt x="10353" y="5468"/>
                  </a:cubicBezTo>
                  <a:cubicBezTo>
                    <a:pt x="9388" y="5769"/>
                    <a:pt x="8995" y="6658"/>
                    <a:pt x="8933" y="6808"/>
                  </a:cubicBezTo>
                  <a:cubicBezTo>
                    <a:pt x="8667" y="5974"/>
                    <a:pt x="9097" y="5118"/>
                    <a:pt x="9811" y="4866"/>
                  </a:cubicBezTo>
                  <a:cubicBezTo>
                    <a:pt x="9954" y="4816"/>
                    <a:pt x="10104" y="4791"/>
                    <a:pt x="10255" y="4791"/>
                  </a:cubicBezTo>
                  <a:close/>
                  <a:moveTo>
                    <a:pt x="5060" y="7997"/>
                  </a:moveTo>
                  <a:cubicBezTo>
                    <a:pt x="5463" y="7997"/>
                    <a:pt x="5879" y="8153"/>
                    <a:pt x="6201" y="8475"/>
                  </a:cubicBezTo>
                  <a:cubicBezTo>
                    <a:pt x="6173" y="8473"/>
                    <a:pt x="6119" y="8470"/>
                    <a:pt x="6045" y="8470"/>
                  </a:cubicBezTo>
                  <a:cubicBezTo>
                    <a:pt x="5705" y="8470"/>
                    <a:pt x="4949" y="8539"/>
                    <a:pt x="4366" y="9131"/>
                  </a:cubicBezTo>
                  <a:cubicBezTo>
                    <a:pt x="4009" y="9488"/>
                    <a:pt x="3871" y="9895"/>
                    <a:pt x="3809" y="10122"/>
                  </a:cubicBezTo>
                  <a:cubicBezTo>
                    <a:pt x="3518" y="9506"/>
                    <a:pt x="3634" y="8792"/>
                    <a:pt x="4078" y="8374"/>
                  </a:cubicBezTo>
                  <a:cubicBezTo>
                    <a:pt x="4340" y="8126"/>
                    <a:pt x="4694" y="7997"/>
                    <a:pt x="5060" y="7997"/>
                  </a:cubicBezTo>
                  <a:close/>
                  <a:moveTo>
                    <a:pt x="10358" y="9966"/>
                  </a:moveTo>
                  <a:cubicBezTo>
                    <a:pt x="10759" y="9966"/>
                    <a:pt x="11159" y="10097"/>
                    <a:pt x="11489" y="10344"/>
                  </a:cubicBezTo>
                  <a:cubicBezTo>
                    <a:pt x="11715" y="10515"/>
                    <a:pt x="11598" y="10875"/>
                    <a:pt x="11314" y="10897"/>
                  </a:cubicBezTo>
                  <a:cubicBezTo>
                    <a:pt x="10954" y="10919"/>
                    <a:pt x="10502" y="11018"/>
                    <a:pt x="10051" y="11297"/>
                  </a:cubicBezTo>
                  <a:cubicBezTo>
                    <a:pt x="9632" y="11564"/>
                    <a:pt x="9356" y="11902"/>
                    <a:pt x="9181" y="12193"/>
                  </a:cubicBezTo>
                  <a:cubicBezTo>
                    <a:pt x="9117" y="12301"/>
                    <a:pt x="9012" y="12351"/>
                    <a:pt x="8908" y="12351"/>
                  </a:cubicBezTo>
                  <a:cubicBezTo>
                    <a:pt x="8769" y="12351"/>
                    <a:pt x="8632" y="12260"/>
                    <a:pt x="8605" y="12095"/>
                  </a:cubicBezTo>
                  <a:cubicBezTo>
                    <a:pt x="8485" y="11349"/>
                    <a:pt x="8823" y="10569"/>
                    <a:pt x="9490" y="10191"/>
                  </a:cubicBezTo>
                  <a:cubicBezTo>
                    <a:pt x="9760" y="10038"/>
                    <a:pt x="10059" y="9966"/>
                    <a:pt x="10358" y="9966"/>
                  </a:cubicBezTo>
                  <a:close/>
                  <a:moveTo>
                    <a:pt x="9184" y="1"/>
                  </a:moveTo>
                  <a:cubicBezTo>
                    <a:pt x="7421" y="1891"/>
                    <a:pt x="5805" y="2550"/>
                    <a:pt x="4633" y="2798"/>
                  </a:cubicBezTo>
                  <a:cubicBezTo>
                    <a:pt x="3248" y="3093"/>
                    <a:pt x="1858" y="2940"/>
                    <a:pt x="848" y="3974"/>
                  </a:cubicBezTo>
                  <a:cubicBezTo>
                    <a:pt x="310" y="4528"/>
                    <a:pt x="95" y="5201"/>
                    <a:pt x="0" y="5668"/>
                  </a:cubicBezTo>
                  <a:cubicBezTo>
                    <a:pt x="95" y="6119"/>
                    <a:pt x="1268" y="11378"/>
                    <a:pt x="6060" y="13228"/>
                  </a:cubicBezTo>
                  <a:cubicBezTo>
                    <a:pt x="7238" y="13684"/>
                    <a:pt x="8366" y="13828"/>
                    <a:pt x="9328" y="13828"/>
                  </a:cubicBezTo>
                  <a:cubicBezTo>
                    <a:pt x="9926" y="13828"/>
                    <a:pt x="10461" y="13772"/>
                    <a:pt x="10903" y="13701"/>
                  </a:cubicBezTo>
                  <a:cubicBezTo>
                    <a:pt x="11395" y="13625"/>
                    <a:pt x="11817" y="13312"/>
                    <a:pt x="12028" y="12860"/>
                  </a:cubicBezTo>
                  <a:cubicBezTo>
                    <a:pt x="12717" y="11374"/>
                    <a:pt x="13933" y="7922"/>
                    <a:pt x="12450" y="4255"/>
                  </a:cubicBezTo>
                  <a:cubicBezTo>
                    <a:pt x="11555" y="2033"/>
                    <a:pt x="10051" y="668"/>
                    <a:pt x="918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 name="Google Shape;1133;p37">
              <a:extLst>
                <a:ext uri="{FF2B5EF4-FFF2-40B4-BE49-F238E27FC236}">
                  <a16:creationId xmlns:a16="http://schemas.microsoft.com/office/drawing/2014/main" id="{62AFB6CC-2723-8198-9363-2B78D9BAA244}"/>
                </a:ext>
              </a:extLst>
            </p:cNvPr>
            <p:cNvGrpSpPr/>
            <p:nvPr/>
          </p:nvGrpSpPr>
          <p:grpSpPr>
            <a:xfrm rot="1998399">
              <a:off x="6272773" y="809248"/>
              <a:ext cx="1010921" cy="891183"/>
              <a:chOff x="1090850" y="2750881"/>
              <a:chExt cx="483004" cy="425823"/>
            </a:xfrm>
          </p:grpSpPr>
          <p:sp>
            <p:nvSpPr>
              <p:cNvPr id="13" name="Google Shape;1134;p37">
                <a:extLst>
                  <a:ext uri="{FF2B5EF4-FFF2-40B4-BE49-F238E27FC236}">
                    <a16:creationId xmlns:a16="http://schemas.microsoft.com/office/drawing/2014/main" id="{CDC7D47D-AEC1-5C12-55B9-670363A23C57}"/>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135;p37">
                <a:extLst>
                  <a:ext uri="{FF2B5EF4-FFF2-40B4-BE49-F238E27FC236}">
                    <a16:creationId xmlns:a16="http://schemas.microsoft.com/office/drawing/2014/main" id="{3264ED65-43E1-B6B8-E23B-4903F8B312D2}"/>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136;p37">
                <a:extLst>
                  <a:ext uri="{FF2B5EF4-FFF2-40B4-BE49-F238E27FC236}">
                    <a16:creationId xmlns:a16="http://schemas.microsoft.com/office/drawing/2014/main" id="{9C29357E-0747-1A55-92D8-DF605EF54E12}"/>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137;p37">
                <a:extLst>
                  <a:ext uri="{FF2B5EF4-FFF2-40B4-BE49-F238E27FC236}">
                    <a16:creationId xmlns:a16="http://schemas.microsoft.com/office/drawing/2014/main" id="{5426FB8B-DF36-3682-2457-D0781A1A0052}"/>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23" name="Google Shape;143;p6">
            <a:extLst>
              <a:ext uri="{FF2B5EF4-FFF2-40B4-BE49-F238E27FC236}">
                <a16:creationId xmlns:a16="http://schemas.microsoft.com/office/drawing/2014/main" id="{0582B017-4883-0735-26D1-86A0CC81D248}"/>
              </a:ext>
            </a:extLst>
          </p:cNvPr>
          <p:cNvSpPr/>
          <p:nvPr/>
        </p:nvSpPr>
        <p:spPr>
          <a:xfrm>
            <a:off x="11364651" y="5031215"/>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62;p6">
            <a:extLst>
              <a:ext uri="{FF2B5EF4-FFF2-40B4-BE49-F238E27FC236}">
                <a16:creationId xmlns:a16="http://schemas.microsoft.com/office/drawing/2014/main" id="{8DD00A39-DD9B-50DD-F28F-C8E6FE8F4BEA}"/>
              </a:ext>
            </a:extLst>
          </p:cNvPr>
          <p:cNvSpPr/>
          <p:nvPr/>
        </p:nvSpPr>
        <p:spPr>
          <a:xfrm>
            <a:off x="11599803" y="5715051"/>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63;p6">
            <a:extLst>
              <a:ext uri="{FF2B5EF4-FFF2-40B4-BE49-F238E27FC236}">
                <a16:creationId xmlns:a16="http://schemas.microsoft.com/office/drawing/2014/main" id="{69A9AF67-5957-D528-AFF7-485FA34423E6}"/>
              </a:ext>
            </a:extLst>
          </p:cNvPr>
          <p:cNvSpPr/>
          <p:nvPr/>
        </p:nvSpPr>
        <p:spPr>
          <a:xfrm>
            <a:off x="442651" y="2667381"/>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64;p6">
            <a:extLst>
              <a:ext uri="{FF2B5EF4-FFF2-40B4-BE49-F238E27FC236}">
                <a16:creationId xmlns:a16="http://schemas.microsoft.com/office/drawing/2014/main" id="{111D36F6-8AA9-5A1F-5F8C-9FF61A65D117}"/>
              </a:ext>
            </a:extLst>
          </p:cNvPr>
          <p:cNvSpPr/>
          <p:nvPr/>
        </p:nvSpPr>
        <p:spPr>
          <a:xfrm>
            <a:off x="90136" y="1886718"/>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oogle Shape;4753;p76">
            <a:extLst>
              <a:ext uri="{FF2B5EF4-FFF2-40B4-BE49-F238E27FC236}">
                <a16:creationId xmlns:a16="http://schemas.microsoft.com/office/drawing/2014/main" id="{4136BE91-190F-68F0-FFA6-E29379CFE0EF}"/>
              </a:ext>
            </a:extLst>
          </p:cNvPr>
          <p:cNvGrpSpPr/>
          <p:nvPr/>
        </p:nvGrpSpPr>
        <p:grpSpPr>
          <a:xfrm>
            <a:off x="283186" y="3729649"/>
            <a:ext cx="4005941" cy="2514803"/>
            <a:chOff x="6057376" y="3048641"/>
            <a:chExt cx="945171" cy="601407"/>
          </a:xfrm>
        </p:grpSpPr>
        <p:sp>
          <p:nvSpPr>
            <p:cNvPr id="18" name="Google Shape;4754;p76">
              <a:extLst>
                <a:ext uri="{FF2B5EF4-FFF2-40B4-BE49-F238E27FC236}">
                  <a16:creationId xmlns:a16="http://schemas.microsoft.com/office/drawing/2014/main" id="{2F5DDB64-5FAA-D965-4013-BED861FD30D6}"/>
                </a:ext>
              </a:extLst>
            </p:cNvPr>
            <p:cNvSpPr/>
            <p:nvPr/>
          </p:nvSpPr>
          <p:spPr>
            <a:xfrm>
              <a:off x="6589926" y="3140348"/>
              <a:ext cx="412621" cy="505816"/>
            </a:xfrm>
            <a:custGeom>
              <a:avLst/>
              <a:gdLst/>
              <a:ahLst/>
              <a:cxnLst/>
              <a:rect l="l" t="t" r="r" b="b"/>
              <a:pathLst>
                <a:path w="25498" h="31257" extrusionOk="0">
                  <a:moveTo>
                    <a:pt x="12690" y="7633"/>
                  </a:moveTo>
                  <a:cubicBezTo>
                    <a:pt x="14858" y="7633"/>
                    <a:pt x="15796" y="8740"/>
                    <a:pt x="16836" y="10025"/>
                  </a:cubicBezTo>
                  <a:cubicBezTo>
                    <a:pt x="17797" y="11319"/>
                    <a:pt x="18869" y="12801"/>
                    <a:pt x="18869" y="12821"/>
                  </a:cubicBezTo>
                  <a:cubicBezTo>
                    <a:pt x="16328" y="10891"/>
                    <a:pt x="15009" y="9731"/>
                    <a:pt x="13931" y="9015"/>
                  </a:cubicBezTo>
                  <a:cubicBezTo>
                    <a:pt x="12923" y="8294"/>
                    <a:pt x="12156" y="8013"/>
                    <a:pt x="12417" y="7639"/>
                  </a:cubicBezTo>
                  <a:cubicBezTo>
                    <a:pt x="12510" y="7635"/>
                    <a:pt x="12601" y="7633"/>
                    <a:pt x="12690" y="7633"/>
                  </a:cubicBezTo>
                  <a:close/>
                  <a:moveTo>
                    <a:pt x="11346" y="11311"/>
                  </a:moveTo>
                  <a:cubicBezTo>
                    <a:pt x="11486" y="11311"/>
                    <a:pt x="11629" y="11361"/>
                    <a:pt x="11756" y="11474"/>
                  </a:cubicBezTo>
                  <a:cubicBezTo>
                    <a:pt x="13266" y="12817"/>
                    <a:pt x="15197" y="13589"/>
                    <a:pt x="17216" y="13658"/>
                  </a:cubicBezTo>
                  <a:cubicBezTo>
                    <a:pt x="16322" y="14400"/>
                    <a:pt x="15284" y="14752"/>
                    <a:pt x="14287" y="14752"/>
                  </a:cubicBezTo>
                  <a:cubicBezTo>
                    <a:pt x="13332" y="14752"/>
                    <a:pt x="12414" y="14430"/>
                    <a:pt x="11692" y="13820"/>
                  </a:cubicBezTo>
                  <a:cubicBezTo>
                    <a:pt x="11274" y="13467"/>
                    <a:pt x="10927" y="12958"/>
                    <a:pt x="10700" y="12250"/>
                  </a:cubicBezTo>
                  <a:cubicBezTo>
                    <a:pt x="10542" y="11752"/>
                    <a:pt x="10929" y="11311"/>
                    <a:pt x="11346" y="11311"/>
                  </a:cubicBezTo>
                  <a:close/>
                  <a:moveTo>
                    <a:pt x="8439" y="17379"/>
                  </a:moveTo>
                  <a:cubicBezTo>
                    <a:pt x="8548" y="17379"/>
                    <a:pt x="8618" y="17419"/>
                    <a:pt x="8637" y="17524"/>
                  </a:cubicBezTo>
                  <a:cubicBezTo>
                    <a:pt x="8701" y="17873"/>
                    <a:pt x="7994" y="18423"/>
                    <a:pt x="7183" y="18423"/>
                  </a:cubicBezTo>
                  <a:cubicBezTo>
                    <a:pt x="6869" y="18423"/>
                    <a:pt x="6539" y="18341"/>
                    <a:pt x="6231" y="18132"/>
                  </a:cubicBezTo>
                  <a:cubicBezTo>
                    <a:pt x="6600" y="17916"/>
                    <a:pt x="6996" y="17753"/>
                    <a:pt x="7410" y="17647"/>
                  </a:cubicBezTo>
                  <a:cubicBezTo>
                    <a:pt x="7850" y="17535"/>
                    <a:pt x="8222" y="17379"/>
                    <a:pt x="8439" y="17379"/>
                  </a:cubicBezTo>
                  <a:close/>
                  <a:moveTo>
                    <a:pt x="12658" y="1"/>
                  </a:moveTo>
                  <a:lnTo>
                    <a:pt x="4171" y="20796"/>
                  </a:lnTo>
                  <a:cubicBezTo>
                    <a:pt x="6931" y="21692"/>
                    <a:pt x="8192" y="23692"/>
                    <a:pt x="8776" y="26542"/>
                  </a:cubicBezTo>
                  <a:cubicBezTo>
                    <a:pt x="8819" y="26747"/>
                    <a:pt x="8660" y="26895"/>
                    <a:pt x="8483" y="26895"/>
                  </a:cubicBezTo>
                  <a:cubicBezTo>
                    <a:pt x="8406" y="26895"/>
                    <a:pt x="8326" y="26867"/>
                    <a:pt x="8257" y="26803"/>
                  </a:cubicBezTo>
                  <a:cubicBezTo>
                    <a:pt x="6669" y="25344"/>
                    <a:pt x="4838" y="24229"/>
                    <a:pt x="3051" y="23539"/>
                  </a:cubicBezTo>
                  <a:lnTo>
                    <a:pt x="1" y="31010"/>
                  </a:lnTo>
                  <a:lnTo>
                    <a:pt x="132" y="31085"/>
                  </a:lnTo>
                  <a:cubicBezTo>
                    <a:pt x="496" y="31202"/>
                    <a:pt x="1094" y="31256"/>
                    <a:pt x="1833" y="31256"/>
                  </a:cubicBezTo>
                  <a:cubicBezTo>
                    <a:pt x="4716" y="31256"/>
                    <a:pt x="9758" y="30429"/>
                    <a:pt x="11527" y="29273"/>
                  </a:cubicBezTo>
                  <a:cubicBezTo>
                    <a:pt x="13797" y="27789"/>
                    <a:pt x="14264" y="25462"/>
                    <a:pt x="15915" y="23484"/>
                  </a:cubicBezTo>
                  <a:cubicBezTo>
                    <a:pt x="17201" y="21939"/>
                    <a:pt x="19165" y="20333"/>
                    <a:pt x="20241" y="18628"/>
                  </a:cubicBezTo>
                  <a:cubicBezTo>
                    <a:pt x="21477" y="16669"/>
                    <a:pt x="21961" y="14305"/>
                    <a:pt x="22684" y="12191"/>
                  </a:cubicBezTo>
                  <a:cubicBezTo>
                    <a:pt x="23349" y="10242"/>
                    <a:pt x="24172" y="10238"/>
                    <a:pt x="24817" y="8349"/>
                  </a:cubicBezTo>
                  <a:cubicBezTo>
                    <a:pt x="25498" y="6347"/>
                    <a:pt x="25409" y="2912"/>
                    <a:pt x="22733" y="2590"/>
                  </a:cubicBezTo>
                  <a:cubicBezTo>
                    <a:pt x="18546" y="2085"/>
                    <a:pt x="14323" y="779"/>
                    <a:pt x="12658" y="1"/>
                  </a:cubicBezTo>
                  <a:close/>
                </a:path>
              </a:pathLst>
            </a:custGeom>
            <a:solidFill>
              <a:srgbClr val="42091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4755;p76">
              <a:extLst>
                <a:ext uri="{FF2B5EF4-FFF2-40B4-BE49-F238E27FC236}">
                  <a16:creationId xmlns:a16="http://schemas.microsoft.com/office/drawing/2014/main" id="{1AD81F65-0E84-DD29-E2D1-8F4A54ED02A3}"/>
                </a:ext>
              </a:extLst>
            </p:cNvPr>
            <p:cNvSpPr/>
            <p:nvPr/>
          </p:nvSpPr>
          <p:spPr>
            <a:xfrm>
              <a:off x="6478283" y="3049143"/>
              <a:ext cx="316497" cy="593040"/>
            </a:xfrm>
            <a:custGeom>
              <a:avLst/>
              <a:gdLst/>
              <a:ahLst/>
              <a:cxnLst/>
              <a:rect l="l" t="t" r="r" b="b"/>
              <a:pathLst>
                <a:path w="19558" h="36647" extrusionOk="0">
                  <a:moveTo>
                    <a:pt x="11299" y="9871"/>
                  </a:moveTo>
                  <a:cubicBezTo>
                    <a:pt x="12428" y="9871"/>
                    <a:pt x="13502" y="10163"/>
                    <a:pt x="14638" y="11365"/>
                  </a:cubicBezTo>
                  <a:cubicBezTo>
                    <a:pt x="14612" y="11532"/>
                    <a:pt x="14495" y="11592"/>
                    <a:pt x="14297" y="11592"/>
                  </a:cubicBezTo>
                  <a:cubicBezTo>
                    <a:pt x="13954" y="11592"/>
                    <a:pt x="13369" y="11413"/>
                    <a:pt x="12593" y="11297"/>
                  </a:cubicBezTo>
                  <a:cubicBezTo>
                    <a:pt x="11323" y="11054"/>
                    <a:pt x="9568" y="10963"/>
                    <a:pt x="6406" y="10561"/>
                  </a:cubicBezTo>
                  <a:cubicBezTo>
                    <a:pt x="6410" y="10550"/>
                    <a:pt x="8215" y="10238"/>
                    <a:pt x="9809" y="9983"/>
                  </a:cubicBezTo>
                  <a:cubicBezTo>
                    <a:pt x="10322" y="9924"/>
                    <a:pt x="10816" y="9871"/>
                    <a:pt x="11299" y="9871"/>
                  </a:cubicBezTo>
                  <a:close/>
                  <a:moveTo>
                    <a:pt x="7000" y="12320"/>
                  </a:moveTo>
                  <a:cubicBezTo>
                    <a:pt x="8494" y="13681"/>
                    <a:pt x="10413" y="14477"/>
                    <a:pt x="12431" y="14573"/>
                  </a:cubicBezTo>
                  <a:cubicBezTo>
                    <a:pt x="13109" y="14604"/>
                    <a:pt x="13260" y="15537"/>
                    <a:pt x="12642" y="15865"/>
                  </a:cubicBezTo>
                  <a:cubicBezTo>
                    <a:pt x="12065" y="16174"/>
                    <a:pt x="11528" y="16305"/>
                    <a:pt x="11034" y="16305"/>
                  </a:cubicBezTo>
                  <a:cubicBezTo>
                    <a:pt x="10968" y="16305"/>
                    <a:pt x="10902" y="16303"/>
                    <a:pt x="10837" y="16298"/>
                  </a:cubicBezTo>
                  <a:cubicBezTo>
                    <a:pt x="8909" y="16155"/>
                    <a:pt x="7233" y="14581"/>
                    <a:pt x="7000" y="12320"/>
                  </a:cubicBezTo>
                  <a:close/>
                  <a:moveTo>
                    <a:pt x="10514" y="21047"/>
                  </a:moveTo>
                  <a:cubicBezTo>
                    <a:pt x="10725" y="21047"/>
                    <a:pt x="10883" y="21661"/>
                    <a:pt x="11201" y="22180"/>
                  </a:cubicBezTo>
                  <a:cubicBezTo>
                    <a:pt x="11558" y="22764"/>
                    <a:pt x="11727" y="23197"/>
                    <a:pt x="11727" y="23197"/>
                  </a:cubicBezTo>
                  <a:cubicBezTo>
                    <a:pt x="11727" y="23197"/>
                    <a:pt x="10964" y="23058"/>
                    <a:pt x="10607" y="22472"/>
                  </a:cubicBezTo>
                  <a:cubicBezTo>
                    <a:pt x="10252" y="21885"/>
                    <a:pt x="10174" y="21264"/>
                    <a:pt x="10431" y="21078"/>
                  </a:cubicBezTo>
                  <a:cubicBezTo>
                    <a:pt x="10460" y="21057"/>
                    <a:pt x="10487" y="21047"/>
                    <a:pt x="10514" y="21047"/>
                  </a:cubicBezTo>
                  <a:close/>
                  <a:moveTo>
                    <a:pt x="9258" y="1"/>
                  </a:moveTo>
                  <a:cubicBezTo>
                    <a:pt x="7595" y="1"/>
                    <a:pt x="5998" y="1719"/>
                    <a:pt x="5292" y="3174"/>
                  </a:cubicBezTo>
                  <a:cubicBezTo>
                    <a:pt x="5286" y="3184"/>
                    <a:pt x="5281" y="3196"/>
                    <a:pt x="5275" y="3210"/>
                  </a:cubicBezTo>
                  <a:cubicBezTo>
                    <a:pt x="4414" y="5009"/>
                    <a:pt x="4998" y="5590"/>
                    <a:pt x="4114" y="7446"/>
                  </a:cubicBezTo>
                  <a:cubicBezTo>
                    <a:pt x="3196" y="9371"/>
                    <a:pt x="1967" y="11305"/>
                    <a:pt x="1434" y="13443"/>
                  </a:cubicBezTo>
                  <a:cubicBezTo>
                    <a:pt x="1408" y="13547"/>
                    <a:pt x="1383" y="13653"/>
                    <a:pt x="1361" y="13759"/>
                  </a:cubicBezTo>
                  <a:cubicBezTo>
                    <a:pt x="1344" y="13841"/>
                    <a:pt x="1328" y="13928"/>
                    <a:pt x="1312" y="14014"/>
                  </a:cubicBezTo>
                  <a:cubicBezTo>
                    <a:pt x="961" y="15943"/>
                    <a:pt x="1214" y="18335"/>
                    <a:pt x="1063" y="20256"/>
                  </a:cubicBezTo>
                  <a:cubicBezTo>
                    <a:pt x="907" y="22221"/>
                    <a:pt x="116" y="23846"/>
                    <a:pt x="15" y="25687"/>
                  </a:cubicBezTo>
                  <a:cubicBezTo>
                    <a:pt x="1" y="25938"/>
                    <a:pt x="1" y="26191"/>
                    <a:pt x="15" y="26444"/>
                  </a:cubicBezTo>
                  <a:cubicBezTo>
                    <a:pt x="34" y="26785"/>
                    <a:pt x="81" y="27126"/>
                    <a:pt x="154" y="27461"/>
                  </a:cubicBezTo>
                  <a:cubicBezTo>
                    <a:pt x="391" y="28539"/>
                    <a:pt x="1324" y="30157"/>
                    <a:pt x="2446" y="31739"/>
                  </a:cubicBezTo>
                  <a:cubicBezTo>
                    <a:pt x="4022" y="33968"/>
                    <a:pt x="5973" y="36137"/>
                    <a:pt x="6900" y="36646"/>
                  </a:cubicBezTo>
                  <a:lnTo>
                    <a:pt x="9950" y="29175"/>
                  </a:lnTo>
                  <a:cubicBezTo>
                    <a:pt x="8480" y="28573"/>
                    <a:pt x="6694" y="28151"/>
                    <a:pt x="4861" y="28028"/>
                  </a:cubicBezTo>
                  <a:cubicBezTo>
                    <a:pt x="4645" y="28014"/>
                    <a:pt x="4428" y="28004"/>
                    <a:pt x="4210" y="27996"/>
                  </a:cubicBezTo>
                  <a:cubicBezTo>
                    <a:pt x="3904" y="27987"/>
                    <a:pt x="3775" y="27610"/>
                    <a:pt x="4024" y="27446"/>
                  </a:cubicBezTo>
                  <a:cubicBezTo>
                    <a:pt x="4357" y="27222"/>
                    <a:pt x="4706" y="27022"/>
                    <a:pt x="5069" y="26850"/>
                  </a:cubicBezTo>
                  <a:cubicBezTo>
                    <a:pt x="6208" y="26303"/>
                    <a:pt x="7423" y="26040"/>
                    <a:pt x="8610" y="26040"/>
                  </a:cubicBezTo>
                  <a:cubicBezTo>
                    <a:pt x="9457" y="26040"/>
                    <a:pt x="10290" y="26174"/>
                    <a:pt x="11070" y="26434"/>
                  </a:cubicBezTo>
                  <a:lnTo>
                    <a:pt x="19557" y="5639"/>
                  </a:lnTo>
                  <a:cubicBezTo>
                    <a:pt x="16309" y="4270"/>
                    <a:pt x="13325" y="2500"/>
                    <a:pt x="10792" y="549"/>
                  </a:cubicBezTo>
                  <a:cubicBezTo>
                    <a:pt x="10290" y="164"/>
                    <a:pt x="9771" y="1"/>
                    <a:pt x="9258" y="1"/>
                  </a:cubicBezTo>
                  <a:close/>
                </a:path>
              </a:pathLst>
            </a:custGeom>
            <a:solidFill>
              <a:srgbClr val="42091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4756;p76">
              <a:extLst>
                <a:ext uri="{FF2B5EF4-FFF2-40B4-BE49-F238E27FC236}">
                  <a16:creationId xmlns:a16="http://schemas.microsoft.com/office/drawing/2014/main" id="{B61A9031-0548-7693-0E3E-20E69383CE9E}"/>
                </a:ext>
              </a:extLst>
            </p:cNvPr>
            <p:cNvSpPr/>
            <p:nvPr/>
          </p:nvSpPr>
          <p:spPr>
            <a:xfrm>
              <a:off x="6406465" y="3100474"/>
              <a:ext cx="182846" cy="548975"/>
            </a:xfrm>
            <a:custGeom>
              <a:avLst/>
              <a:gdLst/>
              <a:ahLst/>
              <a:cxnLst/>
              <a:rect l="l" t="t" r="r" b="b"/>
              <a:pathLst>
                <a:path w="11299" h="33924" extrusionOk="0">
                  <a:moveTo>
                    <a:pt x="9730" y="0"/>
                  </a:moveTo>
                  <a:cubicBezTo>
                    <a:pt x="9724" y="12"/>
                    <a:pt x="9719" y="24"/>
                    <a:pt x="9713" y="36"/>
                  </a:cubicBezTo>
                  <a:cubicBezTo>
                    <a:pt x="8852" y="1837"/>
                    <a:pt x="9436" y="2418"/>
                    <a:pt x="8552" y="4274"/>
                  </a:cubicBezTo>
                  <a:cubicBezTo>
                    <a:pt x="7634" y="6197"/>
                    <a:pt x="6405" y="8131"/>
                    <a:pt x="5872" y="10271"/>
                  </a:cubicBezTo>
                  <a:cubicBezTo>
                    <a:pt x="6139" y="10383"/>
                    <a:pt x="6395" y="10515"/>
                    <a:pt x="6640" y="10669"/>
                  </a:cubicBezTo>
                  <a:cubicBezTo>
                    <a:pt x="6340" y="10711"/>
                    <a:pt x="6044" y="10767"/>
                    <a:pt x="5750" y="10840"/>
                  </a:cubicBezTo>
                  <a:cubicBezTo>
                    <a:pt x="5399" y="12769"/>
                    <a:pt x="5652" y="15163"/>
                    <a:pt x="5501" y="17084"/>
                  </a:cubicBezTo>
                  <a:cubicBezTo>
                    <a:pt x="5345" y="19047"/>
                    <a:pt x="4554" y="20674"/>
                    <a:pt x="4451" y="22515"/>
                  </a:cubicBezTo>
                  <a:cubicBezTo>
                    <a:pt x="4590" y="22603"/>
                    <a:pt x="4649" y="22776"/>
                    <a:pt x="4590" y="22929"/>
                  </a:cubicBezTo>
                  <a:cubicBezTo>
                    <a:pt x="4545" y="23044"/>
                    <a:pt x="4502" y="23160"/>
                    <a:pt x="4451" y="23270"/>
                  </a:cubicBezTo>
                  <a:cubicBezTo>
                    <a:pt x="4472" y="23613"/>
                    <a:pt x="4519" y="23954"/>
                    <a:pt x="4592" y="24289"/>
                  </a:cubicBezTo>
                  <a:cubicBezTo>
                    <a:pt x="4829" y="25367"/>
                    <a:pt x="5762" y="26985"/>
                    <a:pt x="6884" y="28565"/>
                  </a:cubicBezTo>
                  <a:cubicBezTo>
                    <a:pt x="7750" y="27659"/>
                    <a:pt x="8444" y="26808"/>
                    <a:pt x="8783" y="26171"/>
                  </a:cubicBezTo>
                  <a:cubicBezTo>
                    <a:pt x="9005" y="25754"/>
                    <a:pt x="9177" y="25313"/>
                    <a:pt x="9297" y="24856"/>
                  </a:cubicBezTo>
                  <a:cubicBezTo>
                    <a:pt x="9081" y="24840"/>
                    <a:pt x="8866" y="24832"/>
                    <a:pt x="8646" y="24824"/>
                  </a:cubicBezTo>
                  <a:cubicBezTo>
                    <a:pt x="8340" y="24815"/>
                    <a:pt x="8213" y="24438"/>
                    <a:pt x="8460" y="24274"/>
                  </a:cubicBezTo>
                  <a:cubicBezTo>
                    <a:pt x="8793" y="24050"/>
                    <a:pt x="9142" y="23850"/>
                    <a:pt x="9507" y="23678"/>
                  </a:cubicBezTo>
                  <a:cubicBezTo>
                    <a:pt x="9656" y="22197"/>
                    <a:pt x="9454" y="20721"/>
                    <a:pt x="9756" y="19106"/>
                  </a:cubicBezTo>
                  <a:cubicBezTo>
                    <a:pt x="10124" y="17127"/>
                    <a:pt x="11073" y="14732"/>
                    <a:pt x="11177" y="12701"/>
                  </a:cubicBezTo>
                  <a:cubicBezTo>
                    <a:pt x="11299" y="10344"/>
                    <a:pt x="10528" y="8015"/>
                    <a:pt x="10101" y="5756"/>
                  </a:cubicBezTo>
                  <a:cubicBezTo>
                    <a:pt x="9701" y="3661"/>
                    <a:pt x="10452" y="3212"/>
                    <a:pt x="10064" y="1159"/>
                  </a:cubicBezTo>
                  <a:cubicBezTo>
                    <a:pt x="9987" y="765"/>
                    <a:pt x="9875" y="377"/>
                    <a:pt x="9730" y="0"/>
                  </a:cubicBezTo>
                  <a:close/>
                  <a:moveTo>
                    <a:pt x="177" y="33860"/>
                  </a:moveTo>
                  <a:cubicBezTo>
                    <a:pt x="116" y="33884"/>
                    <a:pt x="57" y="33906"/>
                    <a:pt x="0" y="33923"/>
                  </a:cubicBezTo>
                  <a:cubicBezTo>
                    <a:pt x="61" y="33910"/>
                    <a:pt x="120" y="33892"/>
                    <a:pt x="179" y="33874"/>
                  </a:cubicBezTo>
                  <a:lnTo>
                    <a:pt x="177" y="33860"/>
                  </a:ln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4757;p76">
              <a:extLst>
                <a:ext uri="{FF2B5EF4-FFF2-40B4-BE49-F238E27FC236}">
                  <a16:creationId xmlns:a16="http://schemas.microsoft.com/office/drawing/2014/main" id="{71110874-16F9-E798-6515-ED786D200B99}"/>
                </a:ext>
              </a:extLst>
            </p:cNvPr>
            <p:cNvSpPr/>
            <p:nvPr/>
          </p:nvSpPr>
          <p:spPr>
            <a:xfrm>
              <a:off x="6299855" y="3048641"/>
              <a:ext cx="265603" cy="601342"/>
            </a:xfrm>
            <a:custGeom>
              <a:avLst/>
              <a:gdLst/>
              <a:ahLst/>
              <a:cxnLst/>
              <a:rect l="l" t="t" r="r" b="b"/>
              <a:pathLst>
                <a:path w="16413" h="37160" extrusionOk="0">
                  <a:moveTo>
                    <a:pt x="9187" y="8845"/>
                  </a:moveTo>
                  <a:cubicBezTo>
                    <a:pt x="10616" y="8845"/>
                    <a:pt x="11774" y="9151"/>
                    <a:pt x="11774" y="9151"/>
                  </a:cubicBezTo>
                  <a:cubicBezTo>
                    <a:pt x="5689" y="9615"/>
                    <a:pt x="4725" y="13041"/>
                    <a:pt x="4070" y="13041"/>
                  </a:cubicBezTo>
                  <a:cubicBezTo>
                    <a:pt x="4018" y="13041"/>
                    <a:pt x="3968" y="13019"/>
                    <a:pt x="3918" y="12973"/>
                  </a:cubicBezTo>
                  <a:cubicBezTo>
                    <a:pt x="4295" y="9533"/>
                    <a:pt x="7046" y="8845"/>
                    <a:pt x="9187" y="8845"/>
                  </a:cubicBezTo>
                  <a:close/>
                  <a:moveTo>
                    <a:pt x="9094" y="13086"/>
                  </a:moveTo>
                  <a:cubicBezTo>
                    <a:pt x="9978" y="13086"/>
                    <a:pt x="10900" y="13337"/>
                    <a:pt x="11756" y="13874"/>
                  </a:cubicBezTo>
                  <a:cubicBezTo>
                    <a:pt x="10309" y="14076"/>
                    <a:pt x="8933" y="14617"/>
                    <a:pt x="7739" y="15455"/>
                  </a:cubicBezTo>
                  <a:cubicBezTo>
                    <a:pt x="7215" y="15823"/>
                    <a:pt x="6731" y="16245"/>
                    <a:pt x="6292" y="16713"/>
                  </a:cubicBezTo>
                  <a:cubicBezTo>
                    <a:pt x="6151" y="16864"/>
                    <a:pt x="5981" y="16929"/>
                    <a:pt x="5813" y="16929"/>
                  </a:cubicBezTo>
                  <a:cubicBezTo>
                    <a:pt x="5402" y="16929"/>
                    <a:pt x="5009" y="16534"/>
                    <a:pt x="5124" y="16033"/>
                  </a:cubicBezTo>
                  <a:cubicBezTo>
                    <a:pt x="5296" y="15288"/>
                    <a:pt x="5606" y="14735"/>
                    <a:pt x="6004" y="14335"/>
                  </a:cubicBezTo>
                  <a:cubicBezTo>
                    <a:pt x="6803" y="13532"/>
                    <a:pt x="7915" y="13086"/>
                    <a:pt x="9094" y="13086"/>
                  </a:cubicBezTo>
                  <a:close/>
                  <a:moveTo>
                    <a:pt x="5444" y="22385"/>
                  </a:moveTo>
                  <a:cubicBezTo>
                    <a:pt x="5493" y="22385"/>
                    <a:pt x="5537" y="22406"/>
                    <a:pt x="5578" y="22452"/>
                  </a:cubicBezTo>
                  <a:cubicBezTo>
                    <a:pt x="5794" y="22689"/>
                    <a:pt x="5561" y="23281"/>
                    <a:pt x="5059" y="23771"/>
                  </a:cubicBezTo>
                  <a:cubicBezTo>
                    <a:pt x="4623" y="24197"/>
                    <a:pt x="3967" y="24225"/>
                    <a:pt x="3802" y="24225"/>
                  </a:cubicBezTo>
                  <a:cubicBezTo>
                    <a:pt x="3777" y="24225"/>
                    <a:pt x="3763" y="24224"/>
                    <a:pt x="3763" y="24224"/>
                  </a:cubicBezTo>
                  <a:cubicBezTo>
                    <a:pt x="3763" y="24224"/>
                    <a:pt x="4057" y="23640"/>
                    <a:pt x="4557" y="23150"/>
                  </a:cubicBezTo>
                  <a:cubicBezTo>
                    <a:pt x="4963" y="22753"/>
                    <a:pt x="5239" y="22385"/>
                    <a:pt x="5444" y="22385"/>
                  </a:cubicBezTo>
                  <a:close/>
                  <a:moveTo>
                    <a:pt x="3523" y="27836"/>
                  </a:moveTo>
                  <a:cubicBezTo>
                    <a:pt x="3414" y="27853"/>
                    <a:pt x="3304" y="27869"/>
                    <a:pt x="3194" y="27884"/>
                  </a:cubicBezTo>
                  <a:cubicBezTo>
                    <a:pt x="3305" y="27870"/>
                    <a:pt x="3415" y="27854"/>
                    <a:pt x="3523" y="27836"/>
                  </a:cubicBezTo>
                  <a:close/>
                  <a:moveTo>
                    <a:pt x="11381" y="0"/>
                  </a:moveTo>
                  <a:cubicBezTo>
                    <a:pt x="11015" y="0"/>
                    <a:pt x="10629" y="82"/>
                    <a:pt x="10225" y="262"/>
                  </a:cubicBezTo>
                  <a:cubicBezTo>
                    <a:pt x="6961" y="1725"/>
                    <a:pt x="3526" y="2770"/>
                    <a:pt x="1" y="3374"/>
                  </a:cubicBezTo>
                  <a:lnTo>
                    <a:pt x="3836" y="27782"/>
                  </a:lnTo>
                  <a:cubicBezTo>
                    <a:pt x="3732" y="27801"/>
                    <a:pt x="3628" y="27819"/>
                    <a:pt x="3523" y="27836"/>
                  </a:cubicBezTo>
                  <a:lnTo>
                    <a:pt x="3523" y="27836"/>
                  </a:lnTo>
                  <a:cubicBezTo>
                    <a:pt x="5548" y="27517"/>
                    <a:pt x="7488" y="26794"/>
                    <a:pt x="9229" y="25708"/>
                  </a:cubicBezTo>
                  <a:cubicBezTo>
                    <a:pt x="9282" y="25675"/>
                    <a:pt x="9338" y="25660"/>
                    <a:pt x="9391" y="25660"/>
                  </a:cubicBezTo>
                  <a:cubicBezTo>
                    <a:pt x="9606" y="25660"/>
                    <a:pt x="9795" y="25894"/>
                    <a:pt x="9705" y="26134"/>
                  </a:cubicBezTo>
                  <a:cubicBezTo>
                    <a:pt x="8729" y="28757"/>
                    <a:pt x="6680" y="30557"/>
                    <a:pt x="4367" y="31166"/>
                  </a:cubicBezTo>
                  <a:lnTo>
                    <a:pt x="5292" y="37064"/>
                  </a:lnTo>
                  <a:lnTo>
                    <a:pt x="5292" y="37064"/>
                  </a:lnTo>
                  <a:cubicBezTo>
                    <a:pt x="7385" y="36247"/>
                    <a:pt x="12738" y="31569"/>
                    <a:pt x="13897" y="29374"/>
                  </a:cubicBezTo>
                  <a:cubicBezTo>
                    <a:pt x="15156" y="27000"/>
                    <a:pt x="14401" y="24822"/>
                    <a:pt x="14871" y="22311"/>
                  </a:cubicBezTo>
                  <a:cubicBezTo>
                    <a:pt x="15240" y="20332"/>
                    <a:pt x="16189" y="17939"/>
                    <a:pt x="16293" y="15905"/>
                  </a:cubicBezTo>
                  <a:cubicBezTo>
                    <a:pt x="16412" y="13549"/>
                    <a:pt x="15644" y="11216"/>
                    <a:pt x="15216" y="8961"/>
                  </a:cubicBezTo>
                  <a:cubicBezTo>
                    <a:pt x="14816" y="6864"/>
                    <a:pt x="15567" y="6415"/>
                    <a:pt x="15179" y="4362"/>
                  </a:cubicBezTo>
                  <a:cubicBezTo>
                    <a:pt x="14825" y="2508"/>
                    <a:pt x="13415" y="0"/>
                    <a:pt x="11381" y="0"/>
                  </a:cubicBezTo>
                  <a:close/>
                  <a:moveTo>
                    <a:pt x="5292" y="37064"/>
                  </a:moveTo>
                  <a:lnTo>
                    <a:pt x="5292" y="37064"/>
                  </a:lnTo>
                  <a:cubicBezTo>
                    <a:pt x="5185" y="37106"/>
                    <a:pt x="5087" y="37137"/>
                    <a:pt x="4999" y="37158"/>
                  </a:cubicBezTo>
                  <a:lnTo>
                    <a:pt x="4999" y="37158"/>
                  </a:lnTo>
                  <a:cubicBezTo>
                    <a:pt x="5098" y="37135"/>
                    <a:pt x="5198" y="37108"/>
                    <a:pt x="5294" y="37077"/>
                  </a:cubicBezTo>
                  <a:lnTo>
                    <a:pt x="5292" y="37064"/>
                  </a:lnTo>
                  <a:close/>
                  <a:moveTo>
                    <a:pt x="4999" y="37158"/>
                  </a:moveTo>
                  <a:cubicBezTo>
                    <a:pt x="4996" y="37159"/>
                    <a:pt x="4994" y="37159"/>
                    <a:pt x="4992" y="37160"/>
                  </a:cubicBezTo>
                  <a:cubicBezTo>
                    <a:pt x="4994" y="37159"/>
                    <a:pt x="4996" y="37159"/>
                    <a:pt x="4999" y="37158"/>
                  </a:cubicBezTo>
                  <a:close/>
                </a:path>
              </a:pathLst>
            </a:custGeom>
            <a:solidFill>
              <a:srgbClr val="80142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758;p76">
              <a:extLst>
                <a:ext uri="{FF2B5EF4-FFF2-40B4-BE49-F238E27FC236}">
                  <a16:creationId xmlns:a16="http://schemas.microsoft.com/office/drawing/2014/main" id="{E529FC8D-6ADC-588F-D203-48EDACFF69E0}"/>
                </a:ext>
              </a:extLst>
            </p:cNvPr>
            <p:cNvSpPr/>
            <p:nvPr/>
          </p:nvSpPr>
          <p:spPr>
            <a:xfrm>
              <a:off x="6057376" y="3103225"/>
              <a:ext cx="328197" cy="546823"/>
            </a:xfrm>
            <a:custGeom>
              <a:avLst/>
              <a:gdLst/>
              <a:ahLst/>
              <a:cxnLst/>
              <a:rect l="l" t="t" r="r" b="b"/>
              <a:pathLst>
                <a:path w="20281" h="33791" extrusionOk="0">
                  <a:moveTo>
                    <a:pt x="9831" y="7866"/>
                  </a:moveTo>
                  <a:cubicBezTo>
                    <a:pt x="11284" y="7866"/>
                    <a:pt x="12747" y="8471"/>
                    <a:pt x="13710" y="10405"/>
                  </a:cubicBezTo>
                  <a:cubicBezTo>
                    <a:pt x="13664" y="10495"/>
                    <a:pt x="13600" y="10534"/>
                    <a:pt x="13515" y="10534"/>
                  </a:cubicBezTo>
                  <a:cubicBezTo>
                    <a:pt x="12980" y="10534"/>
                    <a:pt x="11602" y="9019"/>
                    <a:pt x="8466" y="9019"/>
                  </a:cubicBezTo>
                  <a:cubicBezTo>
                    <a:pt x="7494" y="9019"/>
                    <a:pt x="6352" y="9164"/>
                    <a:pt x="5013" y="9547"/>
                  </a:cubicBezTo>
                  <a:cubicBezTo>
                    <a:pt x="5013" y="9547"/>
                    <a:pt x="7408" y="7866"/>
                    <a:pt x="9831" y="7866"/>
                  </a:cubicBezTo>
                  <a:close/>
                  <a:moveTo>
                    <a:pt x="10107" y="11896"/>
                  </a:moveTo>
                  <a:cubicBezTo>
                    <a:pt x="10782" y="11896"/>
                    <a:pt x="11446" y="12052"/>
                    <a:pt x="12042" y="12362"/>
                  </a:cubicBezTo>
                  <a:cubicBezTo>
                    <a:pt x="12546" y="12621"/>
                    <a:pt x="13009" y="13050"/>
                    <a:pt x="13399" y="13709"/>
                  </a:cubicBezTo>
                  <a:cubicBezTo>
                    <a:pt x="13703" y="14219"/>
                    <a:pt x="13317" y="14802"/>
                    <a:pt x="12824" y="14802"/>
                  </a:cubicBezTo>
                  <a:cubicBezTo>
                    <a:pt x="12718" y="14802"/>
                    <a:pt x="12606" y="14774"/>
                    <a:pt x="12495" y="14713"/>
                  </a:cubicBezTo>
                  <a:cubicBezTo>
                    <a:pt x="11934" y="14401"/>
                    <a:pt x="11344" y="14148"/>
                    <a:pt x="10732" y="13958"/>
                  </a:cubicBezTo>
                  <a:cubicBezTo>
                    <a:pt x="9845" y="13682"/>
                    <a:pt x="8924" y="13543"/>
                    <a:pt x="8001" y="13543"/>
                  </a:cubicBezTo>
                  <a:cubicBezTo>
                    <a:pt x="7474" y="13543"/>
                    <a:pt x="6946" y="13588"/>
                    <a:pt x="6423" y="13679"/>
                  </a:cubicBezTo>
                  <a:cubicBezTo>
                    <a:pt x="7427" y="12487"/>
                    <a:pt x="8790" y="11896"/>
                    <a:pt x="10107" y="11896"/>
                  </a:cubicBezTo>
                  <a:close/>
                  <a:moveTo>
                    <a:pt x="15113" y="19848"/>
                  </a:moveTo>
                  <a:cubicBezTo>
                    <a:pt x="15343" y="19848"/>
                    <a:pt x="15733" y="20083"/>
                    <a:pt x="16188" y="20310"/>
                  </a:cubicBezTo>
                  <a:cubicBezTo>
                    <a:pt x="16571" y="20504"/>
                    <a:pt x="16914" y="20771"/>
                    <a:pt x="17200" y="21094"/>
                  </a:cubicBezTo>
                  <a:cubicBezTo>
                    <a:pt x="17200" y="21094"/>
                    <a:pt x="16895" y="21208"/>
                    <a:pt x="16510" y="21208"/>
                  </a:cubicBezTo>
                  <a:cubicBezTo>
                    <a:pt x="16293" y="21208"/>
                    <a:pt x="16051" y="21172"/>
                    <a:pt x="15824" y="21059"/>
                  </a:cubicBezTo>
                  <a:cubicBezTo>
                    <a:pt x="15195" y="20743"/>
                    <a:pt x="14795" y="20253"/>
                    <a:pt x="14926" y="19961"/>
                  </a:cubicBezTo>
                  <a:cubicBezTo>
                    <a:pt x="14962" y="19881"/>
                    <a:pt x="15026" y="19848"/>
                    <a:pt x="15113" y="19848"/>
                  </a:cubicBezTo>
                  <a:close/>
                  <a:moveTo>
                    <a:pt x="14985" y="1"/>
                  </a:moveTo>
                  <a:cubicBezTo>
                    <a:pt x="14889" y="17"/>
                    <a:pt x="14795" y="34"/>
                    <a:pt x="14700" y="50"/>
                  </a:cubicBezTo>
                  <a:cubicBezTo>
                    <a:pt x="12627" y="357"/>
                    <a:pt x="10535" y="511"/>
                    <a:pt x="8443" y="511"/>
                  </a:cubicBezTo>
                  <a:cubicBezTo>
                    <a:pt x="6867" y="511"/>
                    <a:pt x="5292" y="424"/>
                    <a:pt x="3723" y="250"/>
                  </a:cubicBezTo>
                  <a:cubicBezTo>
                    <a:pt x="3600" y="236"/>
                    <a:pt x="3479" y="229"/>
                    <a:pt x="3363" y="229"/>
                  </a:cubicBezTo>
                  <a:cubicBezTo>
                    <a:pt x="772" y="229"/>
                    <a:pt x="0" y="3550"/>
                    <a:pt x="261" y="5665"/>
                  </a:cubicBezTo>
                  <a:cubicBezTo>
                    <a:pt x="518" y="7739"/>
                    <a:pt x="1369" y="7937"/>
                    <a:pt x="1632" y="10054"/>
                  </a:cubicBezTo>
                  <a:cubicBezTo>
                    <a:pt x="1912" y="12334"/>
                    <a:pt x="1892" y="14789"/>
                    <a:pt x="2724" y="16997"/>
                  </a:cubicBezTo>
                  <a:cubicBezTo>
                    <a:pt x="3445" y="18900"/>
                    <a:pt x="5078" y="20892"/>
                    <a:pt x="6035" y="22663"/>
                  </a:cubicBezTo>
                  <a:cubicBezTo>
                    <a:pt x="7248" y="24909"/>
                    <a:pt x="7199" y="27213"/>
                    <a:pt x="9121" y="29091"/>
                  </a:cubicBezTo>
                  <a:cubicBezTo>
                    <a:pt x="10940" y="30870"/>
                    <a:pt x="17754" y="33791"/>
                    <a:pt x="19826" y="33791"/>
                  </a:cubicBezTo>
                  <a:cubicBezTo>
                    <a:pt x="19880" y="33791"/>
                    <a:pt x="19931" y="33789"/>
                    <a:pt x="19978" y="33785"/>
                  </a:cubicBezTo>
                  <a:cubicBezTo>
                    <a:pt x="20080" y="33759"/>
                    <a:pt x="20182" y="33734"/>
                    <a:pt x="20280" y="33702"/>
                  </a:cubicBezTo>
                  <a:lnTo>
                    <a:pt x="19351" y="27793"/>
                  </a:lnTo>
                  <a:cubicBezTo>
                    <a:pt x="19182" y="27838"/>
                    <a:pt x="19012" y="27876"/>
                    <a:pt x="18839" y="27909"/>
                  </a:cubicBezTo>
                  <a:lnTo>
                    <a:pt x="18827" y="27911"/>
                  </a:lnTo>
                  <a:cubicBezTo>
                    <a:pt x="18663" y="27940"/>
                    <a:pt x="18496" y="27966"/>
                    <a:pt x="18331" y="27983"/>
                  </a:cubicBezTo>
                  <a:cubicBezTo>
                    <a:pt x="18288" y="27989"/>
                    <a:pt x="18245" y="27989"/>
                    <a:pt x="18202" y="27993"/>
                  </a:cubicBezTo>
                  <a:cubicBezTo>
                    <a:pt x="18071" y="28005"/>
                    <a:pt x="17939" y="28017"/>
                    <a:pt x="17808" y="28021"/>
                  </a:cubicBezTo>
                  <a:cubicBezTo>
                    <a:pt x="17729" y="28023"/>
                    <a:pt x="17650" y="28025"/>
                    <a:pt x="17572" y="28025"/>
                  </a:cubicBezTo>
                  <a:cubicBezTo>
                    <a:pt x="17470" y="28025"/>
                    <a:pt x="17368" y="28022"/>
                    <a:pt x="17267" y="28017"/>
                  </a:cubicBezTo>
                  <a:cubicBezTo>
                    <a:pt x="15673" y="27932"/>
                    <a:pt x="13926" y="27025"/>
                    <a:pt x="12126" y="24743"/>
                  </a:cubicBezTo>
                  <a:cubicBezTo>
                    <a:pt x="11946" y="24512"/>
                    <a:pt x="12111" y="24180"/>
                    <a:pt x="12370" y="24180"/>
                  </a:cubicBezTo>
                  <a:cubicBezTo>
                    <a:pt x="12395" y="24180"/>
                    <a:pt x="12421" y="24183"/>
                    <a:pt x="12448" y="24190"/>
                  </a:cubicBezTo>
                  <a:cubicBezTo>
                    <a:pt x="13662" y="24494"/>
                    <a:pt x="14906" y="24647"/>
                    <a:pt x="16153" y="24647"/>
                  </a:cubicBezTo>
                  <a:cubicBezTo>
                    <a:pt x="16829" y="24647"/>
                    <a:pt x="17506" y="24602"/>
                    <a:pt x="18178" y="24511"/>
                  </a:cubicBezTo>
                  <a:cubicBezTo>
                    <a:pt x="18396" y="24482"/>
                    <a:pt x="18610" y="24447"/>
                    <a:pt x="18820" y="24409"/>
                  </a:cubicBezTo>
                  <a:lnTo>
                    <a:pt x="14985" y="1"/>
                  </a:lnTo>
                  <a:close/>
                </a:path>
              </a:pathLst>
            </a:custGeom>
            <a:solidFill>
              <a:srgbClr val="80142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 name="Group 27">
            <a:extLst>
              <a:ext uri="{FF2B5EF4-FFF2-40B4-BE49-F238E27FC236}">
                <a16:creationId xmlns:a16="http://schemas.microsoft.com/office/drawing/2014/main" id="{9AC0AB52-8278-381A-E829-138CE063DB56}"/>
              </a:ext>
            </a:extLst>
          </p:cNvPr>
          <p:cNvGrpSpPr/>
          <p:nvPr/>
        </p:nvGrpSpPr>
        <p:grpSpPr>
          <a:xfrm>
            <a:off x="4235008" y="1182241"/>
            <a:ext cx="7853054" cy="5206655"/>
            <a:chOff x="-265239" y="0"/>
            <a:chExt cx="3728904" cy="2374185"/>
          </a:xfrm>
        </p:grpSpPr>
        <p:sp>
          <p:nvSpPr>
            <p:cNvPr id="29" name="Freeform 45">
              <a:extLst>
                <a:ext uri="{FF2B5EF4-FFF2-40B4-BE49-F238E27FC236}">
                  <a16:creationId xmlns:a16="http://schemas.microsoft.com/office/drawing/2014/main" id="{C0B96C73-5736-8F57-C484-C6ED61328150}"/>
                </a:ext>
              </a:extLst>
            </p:cNvPr>
            <p:cNvSpPr/>
            <p:nvPr/>
          </p:nvSpPr>
          <p:spPr>
            <a:xfrm>
              <a:off x="0" y="0"/>
              <a:ext cx="3463665" cy="2374185"/>
            </a:xfrm>
            <a:custGeom>
              <a:avLst/>
              <a:gdLst/>
              <a:ahLst/>
              <a:cxnLst/>
              <a:rect l="l" t="t" r="r" b="b"/>
              <a:pathLst>
                <a:path w="3463665" h="2374185">
                  <a:moveTo>
                    <a:pt x="0" y="0"/>
                  </a:moveTo>
                  <a:lnTo>
                    <a:pt x="3463665" y="0"/>
                  </a:lnTo>
                  <a:lnTo>
                    <a:pt x="3463665" y="2374185"/>
                  </a:lnTo>
                  <a:lnTo>
                    <a:pt x="0" y="23741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Freeform 46">
              <a:extLst>
                <a:ext uri="{FF2B5EF4-FFF2-40B4-BE49-F238E27FC236}">
                  <a16:creationId xmlns:a16="http://schemas.microsoft.com/office/drawing/2014/main" id="{D4FFE76C-026D-112C-F97C-6063FE829D3F}"/>
                </a:ext>
              </a:extLst>
            </p:cNvPr>
            <p:cNvSpPr/>
            <p:nvPr/>
          </p:nvSpPr>
          <p:spPr>
            <a:xfrm>
              <a:off x="106615" y="73080"/>
              <a:ext cx="3250436" cy="2228026"/>
            </a:xfrm>
            <a:custGeom>
              <a:avLst/>
              <a:gdLst/>
              <a:ahLst/>
              <a:cxnLst/>
              <a:rect l="l" t="t" r="r" b="b"/>
              <a:pathLst>
                <a:path w="3250436" h="2228026">
                  <a:moveTo>
                    <a:pt x="0" y="0"/>
                  </a:moveTo>
                  <a:lnTo>
                    <a:pt x="3250436" y="0"/>
                  </a:lnTo>
                  <a:lnTo>
                    <a:pt x="3250436" y="2228026"/>
                  </a:lnTo>
                  <a:lnTo>
                    <a:pt x="0" y="22280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1" name="Freeform 47">
              <a:extLst>
                <a:ext uri="{FF2B5EF4-FFF2-40B4-BE49-F238E27FC236}">
                  <a16:creationId xmlns:a16="http://schemas.microsoft.com/office/drawing/2014/main" id="{E55788E5-0147-A954-738B-C5E9380F74F4}"/>
                </a:ext>
              </a:extLst>
            </p:cNvPr>
            <p:cNvSpPr/>
            <p:nvPr/>
          </p:nvSpPr>
          <p:spPr>
            <a:xfrm rot="-8396681">
              <a:off x="124431" y="163662"/>
              <a:ext cx="268280" cy="336114"/>
            </a:xfrm>
            <a:custGeom>
              <a:avLst/>
              <a:gdLst/>
              <a:ahLst/>
              <a:cxnLst/>
              <a:rect l="l" t="t" r="r" b="b"/>
              <a:pathLst>
                <a:path w="268280" h="336114">
                  <a:moveTo>
                    <a:pt x="0" y="0"/>
                  </a:moveTo>
                  <a:lnTo>
                    <a:pt x="268280" y="0"/>
                  </a:lnTo>
                  <a:lnTo>
                    <a:pt x="268280" y="336115"/>
                  </a:lnTo>
                  <a:lnTo>
                    <a:pt x="0" y="3361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Freeform 48">
              <a:extLst>
                <a:ext uri="{FF2B5EF4-FFF2-40B4-BE49-F238E27FC236}">
                  <a16:creationId xmlns:a16="http://schemas.microsoft.com/office/drawing/2014/main" id="{D7E3D37D-6240-B00D-B762-CDDFE6F35521}"/>
                </a:ext>
              </a:extLst>
            </p:cNvPr>
            <p:cNvSpPr/>
            <p:nvPr/>
          </p:nvSpPr>
          <p:spPr>
            <a:xfrm>
              <a:off x="-265239" y="511180"/>
              <a:ext cx="691282" cy="782315"/>
            </a:xfrm>
            <a:custGeom>
              <a:avLst/>
              <a:gdLst/>
              <a:ahLst/>
              <a:cxnLst/>
              <a:rect l="l" t="t" r="r" b="b"/>
              <a:pathLst>
                <a:path w="691282" h="782315">
                  <a:moveTo>
                    <a:pt x="0" y="0"/>
                  </a:moveTo>
                  <a:lnTo>
                    <a:pt x="691282" y="0"/>
                  </a:lnTo>
                  <a:lnTo>
                    <a:pt x="691282" y="782315"/>
                  </a:lnTo>
                  <a:lnTo>
                    <a:pt x="0" y="7823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3" name="TextBox 32">
            <a:extLst>
              <a:ext uri="{FF2B5EF4-FFF2-40B4-BE49-F238E27FC236}">
                <a16:creationId xmlns:a16="http://schemas.microsoft.com/office/drawing/2014/main" id="{ED1E294D-8F81-86A8-E7A5-469DD745FD93}"/>
              </a:ext>
            </a:extLst>
          </p:cNvPr>
          <p:cNvSpPr txBox="1"/>
          <p:nvPr/>
        </p:nvSpPr>
        <p:spPr>
          <a:xfrm>
            <a:off x="5751476" y="2412757"/>
            <a:ext cx="5607585" cy="3046988"/>
          </a:xfrm>
          <a:prstGeom prst="rect">
            <a:avLst/>
          </a:prstGeom>
          <a:noFill/>
        </p:spPr>
        <p:txBody>
          <a:bodyPr wrap="square">
            <a:spAutoFit/>
          </a:bodyPr>
          <a:lstStyle/>
          <a:p>
            <a:pPr algn="ctr"/>
            <a:r>
              <a:rPr lang="vi-VN" sz="4800" dirty="0">
                <a:latin typeface="+mj-lt"/>
              </a:rPr>
              <a:t>Nêu một số dấu hiệu cho thấy văn bản trên mang đặc điểm của thể loại bi kịch.</a:t>
            </a:r>
            <a:endParaRPr lang="en-SG" sz="4800" dirty="0">
              <a:latin typeface="+mj-lt"/>
            </a:endParaRPr>
          </a:p>
        </p:txBody>
      </p:sp>
    </p:spTree>
    <p:extLst>
      <p:ext uri="{BB962C8B-B14F-4D97-AF65-F5344CB8AC3E}">
        <p14:creationId xmlns:p14="http://schemas.microsoft.com/office/powerpoint/2010/main" val="2305444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0FA5C-8B7B-0C8C-428A-C42E4AD75C41}"/>
            </a:ext>
          </a:extLst>
        </p:cNvPr>
        <p:cNvGrpSpPr/>
        <p:nvPr/>
      </p:nvGrpSpPr>
      <p:grpSpPr>
        <a:xfrm>
          <a:off x="0" y="0"/>
          <a:ext cx="0" cy="0"/>
          <a:chOff x="0" y="0"/>
          <a:chExt cx="0" cy="0"/>
        </a:xfrm>
      </p:grpSpPr>
      <p:sp>
        <p:nvSpPr>
          <p:cNvPr id="22" name="Google Shape;142;p6">
            <a:extLst>
              <a:ext uri="{FF2B5EF4-FFF2-40B4-BE49-F238E27FC236}">
                <a16:creationId xmlns:a16="http://schemas.microsoft.com/office/drawing/2014/main" id="{DC4806F2-3CBB-3E9A-A5F1-E76127F7E09D}"/>
              </a:ext>
            </a:extLst>
          </p:cNvPr>
          <p:cNvSpPr/>
          <p:nvPr/>
        </p:nvSpPr>
        <p:spPr>
          <a:xfrm>
            <a:off x="0" y="6512267"/>
            <a:ext cx="12192000" cy="3580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itle 1">
            <a:extLst>
              <a:ext uri="{FF2B5EF4-FFF2-40B4-BE49-F238E27FC236}">
                <a16:creationId xmlns:a16="http://schemas.microsoft.com/office/drawing/2014/main" id="{8EDABD74-3295-5C56-98DF-867D55F453C5}"/>
              </a:ext>
            </a:extLst>
          </p:cNvPr>
          <p:cNvSpPr>
            <a:spLocks noGrp="1"/>
          </p:cNvSpPr>
          <p:nvPr>
            <p:ph type="title"/>
          </p:nvPr>
        </p:nvSpPr>
        <p:spPr>
          <a:xfrm>
            <a:off x="2831890" y="0"/>
            <a:ext cx="6692689" cy="739120"/>
          </a:xfrm>
          <a:solidFill>
            <a:schemeClr val="accent4"/>
          </a:solidFill>
        </p:spPr>
        <p:txBody>
          <a:bodyPr anchor="ctr"/>
          <a:lstStyle/>
          <a:p>
            <a:pPr algn="ctr">
              <a:lnSpc>
                <a:spcPct val="150000"/>
              </a:lnSpc>
              <a:spcAft>
                <a:spcPts val="1067"/>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CÂU 1</a:t>
            </a:r>
            <a:endParaRPr lang="en-SG" sz="40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oogle Shape;1124;p37">
            <a:extLst>
              <a:ext uri="{FF2B5EF4-FFF2-40B4-BE49-F238E27FC236}">
                <a16:creationId xmlns:a16="http://schemas.microsoft.com/office/drawing/2014/main" id="{2A564E5D-20C2-87DB-5CEE-1C405CC12D22}"/>
              </a:ext>
            </a:extLst>
          </p:cNvPr>
          <p:cNvGrpSpPr/>
          <p:nvPr/>
        </p:nvGrpSpPr>
        <p:grpSpPr>
          <a:xfrm>
            <a:off x="1703621" y="1"/>
            <a:ext cx="887585" cy="1065625"/>
            <a:chOff x="1967575" y="864498"/>
            <a:chExt cx="1339625" cy="1750395"/>
          </a:xfrm>
        </p:grpSpPr>
        <p:sp>
          <p:nvSpPr>
            <p:cNvPr id="4" name="Google Shape;1125;p37">
              <a:extLst>
                <a:ext uri="{FF2B5EF4-FFF2-40B4-BE49-F238E27FC236}">
                  <a16:creationId xmlns:a16="http://schemas.microsoft.com/office/drawing/2014/main" id="{729CA7FC-5961-AE3D-0185-187BF27673AC}"/>
                </a:ext>
              </a:extLst>
            </p:cNvPr>
            <p:cNvSpPr/>
            <p:nvPr/>
          </p:nvSpPr>
          <p:spPr>
            <a:xfrm>
              <a:off x="2051550" y="1314821"/>
              <a:ext cx="1255650" cy="1300072"/>
            </a:xfrm>
            <a:custGeom>
              <a:avLst/>
              <a:gdLst/>
              <a:ahLst/>
              <a:cxnLst/>
              <a:rect l="l" t="t" r="r" b="b"/>
              <a:pathLst>
                <a:path w="17564" h="18186" extrusionOk="0">
                  <a:moveTo>
                    <a:pt x="5665" y="4338"/>
                  </a:moveTo>
                  <a:cubicBezTo>
                    <a:pt x="5833" y="4338"/>
                    <a:pt x="6009" y="4351"/>
                    <a:pt x="6191" y="4381"/>
                  </a:cubicBezTo>
                  <a:cubicBezTo>
                    <a:pt x="6573" y="4447"/>
                    <a:pt x="6940" y="4578"/>
                    <a:pt x="7283" y="4767"/>
                  </a:cubicBezTo>
                  <a:cubicBezTo>
                    <a:pt x="7440" y="4854"/>
                    <a:pt x="7498" y="5054"/>
                    <a:pt x="7407" y="5215"/>
                  </a:cubicBezTo>
                  <a:cubicBezTo>
                    <a:pt x="7348" y="5321"/>
                    <a:pt x="7239" y="5382"/>
                    <a:pt x="7125" y="5382"/>
                  </a:cubicBezTo>
                  <a:cubicBezTo>
                    <a:pt x="7070" y="5382"/>
                    <a:pt x="7014" y="5368"/>
                    <a:pt x="6962" y="5338"/>
                  </a:cubicBezTo>
                  <a:cubicBezTo>
                    <a:pt x="6686" y="5182"/>
                    <a:pt x="6391" y="5080"/>
                    <a:pt x="6085" y="5029"/>
                  </a:cubicBezTo>
                  <a:cubicBezTo>
                    <a:pt x="5940" y="5005"/>
                    <a:pt x="5799" y="4995"/>
                    <a:pt x="5663" y="4995"/>
                  </a:cubicBezTo>
                  <a:cubicBezTo>
                    <a:pt x="5073" y="4995"/>
                    <a:pt x="4590" y="5192"/>
                    <a:pt x="4326" y="5331"/>
                  </a:cubicBezTo>
                  <a:cubicBezTo>
                    <a:pt x="4279" y="5356"/>
                    <a:pt x="4228" y="5367"/>
                    <a:pt x="4177" y="5367"/>
                  </a:cubicBezTo>
                  <a:cubicBezTo>
                    <a:pt x="4138" y="5367"/>
                    <a:pt x="4099" y="5360"/>
                    <a:pt x="4064" y="5346"/>
                  </a:cubicBezTo>
                  <a:cubicBezTo>
                    <a:pt x="3987" y="5321"/>
                    <a:pt x="3925" y="5266"/>
                    <a:pt x="3886" y="5193"/>
                  </a:cubicBezTo>
                  <a:cubicBezTo>
                    <a:pt x="3802" y="5032"/>
                    <a:pt x="3864" y="4836"/>
                    <a:pt x="4024" y="4753"/>
                  </a:cubicBezTo>
                  <a:cubicBezTo>
                    <a:pt x="4343" y="4584"/>
                    <a:pt x="4935" y="4338"/>
                    <a:pt x="5665" y="4338"/>
                  </a:cubicBezTo>
                  <a:close/>
                  <a:moveTo>
                    <a:pt x="5604" y="6861"/>
                  </a:moveTo>
                  <a:cubicBezTo>
                    <a:pt x="5841" y="6861"/>
                    <a:pt x="6079" y="6906"/>
                    <a:pt x="6307" y="6999"/>
                  </a:cubicBezTo>
                  <a:cubicBezTo>
                    <a:pt x="7036" y="7294"/>
                    <a:pt x="7505" y="8034"/>
                    <a:pt x="7469" y="8834"/>
                  </a:cubicBezTo>
                  <a:cubicBezTo>
                    <a:pt x="7155" y="8558"/>
                    <a:pt x="6624" y="8153"/>
                    <a:pt x="5859" y="7881"/>
                  </a:cubicBezTo>
                  <a:cubicBezTo>
                    <a:pt x="5172" y="7630"/>
                    <a:pt x="4564" y="7578"/>
                    <a:pt x="4162" y="7578"/>
                  </a:cubicBezTo>
                  <a:cubicBezTo>
                    <a:pt x="4148" y="7578"/>
                    <a:pt x="4135" y="7578"/>
                    <a:pt x="4122" y="7578"/>
                  </a:cubicBezTo>
                  <a:cubicBezTo>
                    <a:pt x="4489" y="7114"/>
                    <a:pt x="5041" y="6861"/>
                    <a:pt x="5604" y="6861"/>
                  </a:cubicBezTo>
                  <a:close/>
                  <a:moveTo>
                    <a:pt x="13265" y="7029"/>
                  </a:moveTo>
                  <a:cubicBezTo>
                    <a:pt x="13287" y="7029"/>
                    <a:pt x="13309" y="7031"/>
                    <a:pt x="13332" y="7035"/>
                  </a:cubicBezTo>
                  <a:cubicBezTo>
                    <a:pt x="13714" y="7119"/>
                    <a:pt x="14078" y="7261"/>
                    <a:pt x="14406" y="7465"/>
                  </a:cubicBezTo>
                  <a:cubicBezTo>
                    <a:pt x="15240" y="7982"/>
                    <a:pt x="15633" y="8755"/>
                    <a:pt x="15794" y="9170"/>
                  </a:cubicBezTo>
                  <a:cubicBezTo>
                    <a:pt x="15860" y="9337"/>
                    <a:pt x="15779" y="9526"/>
                    <a:pt x="15608" y="9592"/>
                  </a:cubicBezTo>
                  <a:cubicBezTo>
                    <a:pt x="15570" y="9606"/>
                    <a:pt x="15530" y="9613"/>
                    <a:pt x="15490" y="9613"/>
                  </a:cubicBezTo>
                  <a:cubicBezTo>
                    <a:pt x="15451" y="9613"/>
                    <a:pt x="15411" y="9606"/>
                    <a:pt x="15374" y="9592"/>
                  </a:cubicBezTo>
                  <a:cubicBezTo>
                    <a:pt x="15291" y="9560"/>
                    <a:pt x="15222" y="9497"/>
                    <a:pt x="15186" y="9407"/>
                  </a:cubicBezTo>
                  <a:cubicBezTo>
                    <a:pt x="15055" y="9064"/>
                    <a:pt x="14734" y="8437"/>
                    <a:pt x="14060" y="8022"/>
                  </a:cubicBezTo>
                  <a:cubicBezTo>
                    <a:pt x="13798" y="7859"/>
                    <a:pt x="13507" y="7742"/>
                    <a:pt x="13194" y="7680"/>
                  </a:cubicBezTo>
                  <a:cubicBezTo>
                    <a:pt x="13015" y="7640"/>
                    <a:pt x="12905" y="7465"/>
                    <a:pt x="12942" y="7291"/>
                  </a:cubicBezTo>
                  <a:cubicBezTo>
                    <a:pt x="12974" y="7135"/>
                    <a:pt x="13112" y="7029"/>
                    <a:pt x="13265" y="7029"/>
                  </a:cubicBezTo>
                  <a:close/>
                  <a:moveTo>
                    <a:pt x="12185" y="9692"/>
                  </a:moveTo>
                  <a:cubicBezTo>
                    <a:pt x="12421" y="9692"/>
                    <a:pt x="12658" y="9736"/>
                    <a:pt x="12884" y="9829"/>
                  </a:cubicBezTo>
                  <a:cubicBezTo>
                    <a:pt x="13616" y="10128"/>
                    <a:pt x="14085" y="10863"/>
                    <a:pt x="14046" y="11664"/>
                  </a:cubicBezTo>
                  <a:cubicBezTo>
                    <a:pt x="13732" y="11391"/>
                    <a:pt x="13197" y="10987"/>
                    <a:pt x="12436" y="10710"/>
                  </a:cubicBezTo>
                  <a:cubicBezTo>
                    <a:pt x="11726" y="10451"/>
                    <a:pt x="11103" y="10407"/>
                    <a:pt x="10695" y="10407"/>
                  </a:cubicBezTo>
                  <a:cubicBezTo>
                    <a:pt x="11067" y="9945"/>
                    <a:pt x="11622" y="9692"/>
                    <a:pt x="12185" y="9692"/>
                  </a:cubicBezTo>
                  <a:close/>
                  <a:moveTo>
                    <a:pt x="5143" y="13648"/>
                  </a:moveTo>
                  <a:cubicBezTo>
                    <a:pt x="5185" y="13648"/>
                    <a:pt x="5229" y="13662"/>
                    <a:pt x="5269" y="13693"/>
                  </a:cubicBezTo>
                  <a:cubicBezTo>
                    <a:pt x="5656" y="13987"/>
                    <a:pt x="6187" y="14318"/>
                    <a:pt x="6857" y="14581"/>
                  </a:cubicBezTo>
                  <a:cubicBezTo>
                    <a:pt x="7589" y="14865"/>
                    <a:pt x="8256" y="14970"/>
                    <a:pt x="8769" y="15004"/>
                  </a:cubicBezTo>
                  <a:cubicBezTo>
                    <a:pt x="8959" y="15018"/>
                    <a:pt x="9028" y="15251"/>
                    <a:pt x="8885" y="15372"/>
                  </a:cubicBezTo>
                  <a:cubicBezTo>
                    <a:pt x="8443" y="15743"/>
                    <a:pt x="7884" y="15944"/>
                    <a:pt x="7317" y="15944"/>
                  </a:cubicBezTo>
                  <a:cubicBezTo>
                    <a:pt x="7057" y="15944"/>
                    <a:pt x="6796" y="15902"/>
                    <a:pt x="6544" y="15816"/>
                  </a:cubicBezTo>
                  <a:cubicBezTo>
                    <a:pt x="5688" y="15525"/>
                    <a:pt x="5080" y="14774"/>
                    <a:pt x="4938" y="13896"/>
                  </a:cubicBezTo>
                  <a:cubicBezTo>
                    <a:pt x="4916" y="13756"/>
                    <a:pt x="5024" y="13648"/>
                    <a:pt x="5143" y="13648"/>
                  </a:cubicBezTo>
                  <a:close/>
                  <a:moveTo>
                    <a:pt x="6684" y="0"/>
                  </a:moveTo>
                  <a:cubicBezTo>
                    <a:pt x="5877" y="0"/>
                    <a:pt x="5188" y="262"/>
                    <a:pt x="4720" y="495"/>
                  </a:cubicBezTo>
                  <a:cubicBezTo>
                    <a:pt x="4345" y="943"/>
                    <a:pt x="0" y="6223"/>
                    <a:pt x="1890" y="12458"/>
                  </a:cubicBezTo>
                  <a:cubicBezTo>
                    <a:pt x="2647" y="14945"/>
                    <a:pt x="4111" y="16656"/>
                    <a:pt x="5197" y="17669"/>
                  </a:cubicBezTo>
                  <a:cubicBezTo>
                    <a:pt x="5555" y="18003"/>
                    <a:pt x="6017" y="18185"/>
                    <a:pt x="6491" y="18185"/>
                  </a:cubicBezTo>
                  <a:cubicBezTo>
                    <a:pt x="6633" y="18185"/>
                    <a:pt x="6777" y="18169"/>
                    <a:pt x="6919" y="18135"/>
                  </a:cubicBezTo>
                  <a:cubicBezTo>
                    <a:pt x="8944" y="17661"/>
                    <a:pt x="13342" y="16184"/>
                    <a:pt x="15855" y="11839"/>
                  </a:cubicBezTo>
                  <a:cubicBezTo>
                    <a:pt x="17378" y="9213"/>
                    <a:pt x="17564" y="6642"/>
                    <a:pt x="17556" y="5259"/>
                  </a:cubicBezTo>
                  <a:cubicBezTo>
                    <a:pt x="14290" y="4963"/>
                    <a:pt x="12367" y="3867"/>
                    <a:pt x="11206" y="2887"/>
                  </a:cubicBezTo>
                  <a:cubicBezTo>
                    <a:pt x="9833" y="1737"/>
                    <a:pt x="8896" y="225"/>
                    <a:pt x="7079" y="22"/>
                  </a:cubicBezTo>
                  <a:cubicBezTo>
                    <a:pt x="6945" y="7"/>
                    <a:pt x="6813" y="0"/>
                    <a:pt x="668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 name="Google Shape;1126;p37">
              <a:extLst>
                <a:ext uri="{FF2B5EF4-FFF2-40B4-BE49-F238E27FC236}">
                  <a16:creationId xmlns:a16="http://schemas.microsoft.com/office/drawing/2014/main" id="{89890781-7EEF-A2A9-8B28-F38A8446D4A0}"/>
                </a:ext>
              </a:extLst>
            </p:cNvPr>
            <p:cNvGrpSpPr/>
            <p:nvPr/>
          </p:nvGrpSpPr>
          <p:grpSpPr>
            <a:xfrm>
              <a:off x="1967575" y="864498"/>
              <a:ext cx="1010928" cy="891205"/>
              <a:chOff x="1090850" y="2750881"/>
              <a:chExt cx="483004" cy="425823"/>
            </a:xfrm>
          </p:grpSpPr>
          <p:sp>
            <p:nvSpPr>
              <p:cNvPr id="6" name="Google Shape;1127;p37">
                <a:extLst>
                  <a:ext uri="{FF2B5EF4-FFF2-40B4-BE49-F238E27FC236}">
                    <a16:creationId xmlns:a16="http://schemas.microsoft.com/office/drawing/2014/main" id="{E762C809-BB3C-F464-895E-DFF15B78C715}"/>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128;p37">
                <a:extLst>
                  <a:ext uri="{FF2B5EF4-FFF2-40B4-BE49-F238E27FC236}">
                    <a16:creationId xmlns:a16="http://schemas.microsoft.com/office/drawing/2014/main" id="{9BFE167D-E44C-F277-01E5-B5B8EE2CD37F}"/>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129;p37">
                <a:extLst>
                  <a:ext uri="{FF2B5EF4-FFF2-40B4-BE49-F238E27FC236}">
                    <a16:creationId xmlns:a16="http://schemas.microsoft.com/office/drawing/2014/main" id="{77C95D12-2C9D-22FF-2F18-68A4372345E2}"/>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1130;p37">
                <a:extLst>
                  <a:ext uri="{FF2B5EF4-FFF2-40B4-BE49-F238E27FC236}">
                    <a16:creationId xmlns:a16="http://schemas.microsoft.com/office/drawing/2014/main" id="{20A7E5D2-A871-7192-E8C2-5EA78D65E922}"/>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 name="Google Shape;1131;p37">
            <a:extLst>
              <a:ext uri="{FF2B5EF4-FFF2-40B4-BE49-F238E27FC236}">
                <a16:creationId xmlns:a16="http://schemas.microsoft.com/office/drawing/2014/main" id="{FBB3D656-2BCA-8D5F-8FDC-A7DB2D97D222}"/>
              </a:ext>
            </a:extLst>
          </p:cNvPr>
          <p:cNvGrpSpPr/>
          <p:nvPr/>
        </p:nvGrpSpPr>
        <p:grpSpPr>
          <a:xfrm>
            <a:off x="9585377" y="54005"/>
            <a:ext cx="904161" cy="976284"/>
            <a:chOff x="6038279" y="809248"/>
            <a:chExt cx="1255611" cy="1907102"/>
          </a:xfrm>
        </p:grpSpPr>
        <p:sp>
          <p:nvSpPr>
            <p:cNvPr id="11" name="Google Shape;1132;p37">
              <a:extLst>
                <a:ext uri="{FF2B5EF4-FFF2-40B4-BE49-F238E27FC236}">
                  <a16:creationId xmlns:a16="http://schemas.microsoft.com/office/drawing/2014/main" id="{5794792D-5DE8-BB81-246C-4CE128D42CCB}"/>
                </a:ext>
              </a:extLst>
            </p:cNvPr>
            <p:cNvSpPr/>
            <p:nvPr/>
          </p:nvSpPr>
          <p:spPr>
            <a:xfrm rot="19073990" flipH="1">
              <a:off x="6038279" y="1250720"/>
              <a:ext cx="1255611" cy="1465630"/>
            </a:xfrm>
            <a:custGeom>
              <a:avLst/>
              <a:gdLst/>
              <a:ahLst/>
              <a:cxnLst/>
              <a:rect l="l" t="t" r="r" b="b"/>
              <a:pathLst>
                <a:path w="13933" h="13829" extrusionOk="0">
                  <a:moveTo>
                    <a:pt x="10255" y="4791"/>
                  </a:moveTo>
                  <a:cubicBezTo>
                    <a:pt x="10713" y="4791"/>
                    <a:pt x="11180" y="5016"/>
                    <a:pt x="11489" y="5424"/>
                  </a:cubicBezTo>
                  <a:cubicBezTo>
                    <a:pt x="11370" y="5399"/>
                    <a:pt x="11198" y="5370"/>
                    <a:pt x="10992" y="5370"/>
                  </a:cubicBezTo>
                  <a:cubicBezTo>
                    <a:pt x="10803" y="5370"/>
                    <a:pt x="10585" y="5395"/>
                    <a:pt x="10353" y="5468"/>
                  </a:cubicBezTo>
                  <a:cubicBezTo>
                    <a:pt x="9388" y="5769"/>
                    <a:pt x="8995" y="6658"/>
                    <a:pt x="8933" y="6808"/>
                  </a:cubicBezTo>
                  <a:cubicBezTo>
                    <a:pt x="8667" y="5974"/>
                    <a:pt x="9097" y="5118"/>
                    <a:pt x="9811" y="4866"/>
                  </a:cubicBezTo>
                  <a:cubicBezTo>
                    <a:pt x="9954" y="4816"/>
                    <a:pt x="10104" y="4791"/>
                    <a:pt x="10255" y="4791"/>
                  </a:cubicBezTo>
                  <a:close/>
                  <a:moveTo>
                    <a:pt x="5060" y="7997"/>
                  </a:moveTo>
                  <a:cubicBezTo>
                    <a:pt x="5463" y="7997"/>
                    <a:pt x="5879" y="8153"/>
                    <a:pt x="6201" y="8475"/>
                  </a:cubicBezTo>
                  <a:cubicBezTo>
                    <a:pt x="6173" y="8473"/>
                    <a:pt x="6119" y="8470"/>
                    <a:pt x="6045" y="8470"/>
                  </a:cubicBezTo>
                  <a:cubicBezTo>
                    <a:pt x="5705" y="8470"/>
                    <a:pt x="4949" y="8539"/>
                    <a:pt x="4366" y="9131"/>
                  </a:cubicBezTo>
                  <a:cubicBezTo>
                    <a:pt x="4009" y="9488"/>
                    <a:pt x="3871" y="9895"/>
                    <a:pt x="3809" y="10122"/>
                  </a:cubicBezTo>
                  <a:cubicBezTo>
                    <a:pt x="3518" y="9506"/>
                    <a:pt x="3634" y="8792"/>
                    <a:pt x="4078" y="8374"/>
                  </a:cubicBezTo>
                  <a:cubicBezTo>
                    <a:pt x="4340" y="8126"/>
                    <a:pt x="4694" y="7997"/>
                    <a:pt x="5060" y="7997"/>
                  </a:cubicBezTo>
                  <a:close/>
                  <a:moveTo>
                    <a:pt x="10358" y="9966"/>
                  </a:moveTo>
                  <a:cubicBezTo>
                    <a:pt x="10759" y="9966"/>
                    <a:pt x="11159" y="10097"/>
                    <a:pt x="11489" y="10344"/>
                  </a:cubicBezTo>
                  <a:cubicBezTo>
                    <a:pt x="11715" y="10515"/>
                    <a:pt x="11598" y="10875"/>
                    <a:pt x="11314" y="10897"/>
                  </a:cubicBezTo>
                  <a:cubicBezTo>
                    <a:pt x="10954" y="10919"/>
                    <a:pt x="10502" y="11018"/>
                    <a:pt x="10051" y="11297"/>
                  </a:cubicBezTo>
                  <a:cubicBezTo>
                    <a:pt x="9632" y="11564"/>
                    <a:pt x="9356" y="11902"/>
                    <a:pt x="9181" y="12193"/>
                  </a:cubicBezTo>
                  <a:cubicBezTo>
                    <a:pt x="9117" y="12301"/>
                    <a:pt x="9012" y="12351"/>
                    <a:pt x="8908" y="12351"/>
                  </a:cubicBezTo>
                  <a:cubicBezTo>
                    <a:pt x="8769" y="12351"/>
                    <a:pt x="8632" y="12260"/>
                    <a:pt x="8605" y="12095"/>
                  </a:cubicBezTo>
                  <a:cubicBezTo>
                    <a:pt x="8485" y="11349"/>
                    <a:pt x="8823" y="10569"/>
                    <a:pt x="9490" y="10191"/>
                  </a:cubicBezTo>
                  <a:cubicBezTo>
                    <a:pt x="9760" y="10038"/>
                    <a:pt x="10059" y="9966"/>
                    <a:pt x="10358" y="9966"/>
                  </a:cubicBezTo>
                  <a:close/>
                  <a:moveTo>
                    <a:pt x="9184" y="1"/>
                  </a:moveTo>
                  <a:cubicBezTo>
                    <a:pt x="7421" y="1891"/>
                    <a:pt x="5805" y="2550"/>
                    <a:pt x="4633" y="2798"/>
                  </a:cubicBezTo>
                  <a:cubicBezTo>
                    <a:pt x="3248" y="3093"/>
                    <a:pt x="1858" y="2940"/>
                    <a:pt x="848" y="3974"/>
                  </a:cubicBezTo>
                  <a:cubicBezTo>
                    <a:pt x="310" y="4528"/>
                    <a:pt x="95" y="5201"/>
                    <a:pt x="0" y="5668"/>
                  </a:cubicBezTo>
                  <a:cubicBezTo>
                    <a:pt x="95" y="6119"/>
                    <a:pt x="1268" y="11378"/>
                    <a:pt x="6060" y="13228"/>
                  </a:cubicBezTo>
                  <a:cubicBezTo>
                    <a:pt x="7238" y="13684"/>
                    <a:pt x="8366" y="13828"/>
                    <a:pt x="9328" y="13828"/>
                  </a:cubicBezTo>
                  <a:cubicBezTo>
                    <a:pt x="9926" y="13828"/>
                    <a:pt x="10461" y="13772"/>
                    <a:pt x="10903" y="13701"/>
                  </a:cubicBezTo>
                  <a:cubicBezTo>
                    <a:pt x="11395" y="13625"/>
                    <a:pt x="11817" y="13312"/>
                    <a:pt x="12028" y="12860"/>
                  </a:cubicBezTo>
                  <a:cubicBezTo>
                    <a:pt x="12717" y="11374"/>
                    <a:pt x="13933" y="7922"/>
                    <a:pt x="12450" y="4255"/>
                  </a:cubicBezTo>
                  <a:cubicBezTo>
                    <a:pt x="11555" y="2033"/>
                    <a:pt x="10051" y="668"/>
                    <a:pt x="918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 name="Google Shape;1133;p37">
              <a:extLst>
                <a:ext uri="{FF2B5EF4-FFF2-40B4-BE49-F238E27FC236}">
                  <a16:creationId xmlns:a16="http://schemas.microsoft.com/office/drawing/2014/main" id="{78916065-016E-E358-3FB6-91D3ADEA6D04}"/>
                </a:ext>
              </a:extLst>
            </p:cNvPr>
            <p:cNvGrpSpPr/>
            <p:nvPr/>
          </p:nvGrpSpPr>
          <p:grpSpPr>
            <a:xfrm rot="1998399">
              <a:off x="6272773" y="809248"/>
              <a:ext cx="1010921" cy="891183"/>
              <a:chOff x="1090850" y="2750881"/>
              <a:chExt cx="483004" cy="425823"/>
            </a:xfrm>
          </p:grpSpPr>
          <p:sp>
            <p:nvSpPr>
              <p:cNvPr id="13" name="Google Shape;1134;p37">
                <a:extLst>
                  <a:ext uri="{FF2B5EF4-FFF2-40B4-BE49-F238E27FC236}">
                    <a16:creationId xmlns:a16="http://schemas.microsoft.com/office/drawing/2014/main" id="{A87CEAD1-40D2-4E4B-1242-5E86903D45EC}"/>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135;p37">
                <a:extLst>
                  <a:ext uri="{FF2B5EF4-FFF2-40B4-BE49-F238E27FC236}">
                    <a16:creationId xmlns:a16="http://schemas.microsoft.com/office/drawing/2014/main" id="{F9182636-3339-ABDD-E8E9-C7430979C1A6}"/>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136;p37">
                <a:extLst>
                  <a:ext uri="{FF2B5EF4-FFF2-40B4-BE49-F238E27FC236}">
                    <a16:creationId xmlns:a16="http://schemas.microsoft.com/office/drawing/2014/main" id="{46D9591B-8712-C9BA-DB57-38976DECAF90}"/>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137;p37">
                <a:extLst>
                  <a:ext uri="{FF2B5EF4-FFF2-40B4-BE49-F238E27FC236}">
                    <a16:creationId xmlns:a16="http://schemas.microsoft.com/office/drawing/2014/main" id="{A9984289-2D6E-F5B4-0755-41FDC0E37081}"/>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23" name="Google Shape;143;p6">
            <a:extLst>
              <a:ext uri="{FF2B5EF4-FFF2-40B4-BE49-F238E27FC236}">
                <a16:creationId xmlns:a16="http://schemas.microsoft.com/office/drawing/2014/main" id="{9F38BB35-7EA0-21A5-1D12-25C1622D08FE}"/>
              </a:ext>
            </a:extLst>
          </p:cNvPr>
          <p:cNvSpPr/>
          <p:nvPr/>
        </p:nvSpPr>
        <p:spPr>
          <a:xfrm>
            <a:off x="11364651" y="5031215"/>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62;p6">
            <a:extLst>
              <a:ext uri="{FF2B5EF4-FFF2-40B4-BE49-F238E27FC236}">
                <a16:creationId xmlns:a16="http://schemas.microsoft.com/office/drawing/2014/main" id="{CCE91615-9F21-1403-1D5E-4DD82B64738F}"/>
              </a:ext>
            </a:extLst>
          </p:cNvPr>
          <p:cNvSpPr/>
          <p:nvPr/>
        </p:nvSpPr>
        <p:spPr>
          <a:xfrm>
            <a:off x="11599803" y="5715051"/>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63;p6">
            <a:extLst>
              <a:ext uri="{FF2B5EF4-FFF2-40B4-BE49-F238E27FC236}">
                <a16:creationId xmlns:a16="http://schemas.microsoft.com/office/drawing/2014/main" id="{B652B265-355E-CB29-1DE0-4FEA61D27E41}"/>
              </a:ext>
            </a:extLst>
          </p:cNvPr>
          <p:cNvSpPr/>
          <p:nvPr/>
        </p:nvSpPr>
        <p:spPr>
          <a:xfrm>
            <a:off x="457553" y="1369173"/>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64;p6">
            <a:extLst>
              <a:ext uri="{FF2B5EF4-FFF2-40B4-BE49-F238E27FC236}">
                <a16:creationId xmlns:a16="http://schemas.microsoft.com/office/drawing/2014/main" id="{7A5F19EC-D6C5-1DE9-2D6F-7CBCB14B7D34}"/>
              </a:ext>
            </a:extLst>
          </p:cNvPr>
          <p:cNvSpPr/>
          <p:nvPr/>
        </p:nvSpPr>
        <p:spPr>
          <a:xfrm>
            <a:off x="127391" y="1040903"/>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7" name="Google Shape;818;p22">
            <a:extLst>
              <a:ext uri="{FF2B5EF4-FFF2-40B4-BE49-F238E27FC236}">
                <a16:creationId xmlns:a16="http://schemas.microsoft.com/office/drawing/2014/main" id="{7CBF1A7D-6067-1BDE-E91C-56B673271F70}"/>
              </a:ext>
            </a:extLst>
          </p:cNvPr>
          <p:cNvGrpSpPr/>
          <p:nvPr/>
        </p:nvGrpSpPr>
        <p:grpSpPr>
          <a:xfrm flipH="1">
            <a:off x="6643852" y="3025838"/>
            <a:ext cx="1830415" cy="459200"/>
            <a:chOff x="568764" y="2760502"/>
            <a:chExt cx="1372811" cy="344400"/>
          </a:xfrm>
        </p:grpSpPr>
        <p:sp>
          <p:nvSpPr>
            <p:cNvPr id="98" name="Google Shape;819;p22">
              <a:extLst>
                <a:ext uri="{FF2B5EF4-FFF2-40B4-BE49-F238E27FC236}">
                  <a16:creationId xmlns:a16="http://schemas.microsoft.com/office/drawing/2014/main" id="{D00B8AA7-BB03-36CD-3FD2-90C184BBCD02}"/>
                </a:ext>
              </a:extLst>
            </p:cNvPr>
            <p:cNvSpPr/>
            <p:nvPr/>
          </p:nvSpPr>
          <p:spPr>
            <a:xfrm>
              <a:off x="568764" y="2760502"/>
              <a:ext cx="344400" cy="3444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99" name="Google Shape;820;p22">
              <a:extLst>
                <a:ext uri="{FF2B5EF4-FFF2-40B4-BE49-F238E27FC236}">
                  <a16:creationId xmlns:a16="http://schemas.microsoft.com/office/drawing/2014/main" id="{C1D08800-93C4-D75B-8EE7-1902CBFC39B9}"/>
                </a:ext>
              </a:extLst>
            </p:cNvPr>
            <p:cNvSpPr/>
            <p:nvPr/>
          </p:nvSpPr>
          <p:spPr>
            <a:xfrm>
              <a:off x="1814675" y="2931675"/>
              <a:ext cx="126900" cy="126900"/>
            </a:xfrm>
            <a:prstGeom prst="ellipse">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8" name="Google Shape;821;p22">
            <a:extLst>
              <a:ext uri="{FF2B5EF4-FFF2-40B4-BE49-F238E27FC236}">
                <a16:creationId xmlns:a16="http://schemas.microsoft.com/office/drawing/2014/main" id="{9664C580-4B00-24F4-3530-49D695332173}"/>
              </a:ext>
            </a:extLst>
          </p:cNvPr>
          <p:cNvGrpSpPr/>
          <p:nvPr/>
        </p:nvGrpSpPr>
        <p:grpSpPr>
          <a:xfrm flipH="1">
            <a:off x="3993851" y="2426370"/>
            <a:ext cx="459200" cy="459200"/>
            <a:chOff x="1705975" y="2829950"/>
            <a:chExt cx="344400" cy="344400"/>
          </a:xfrm>
        </p:grpSpPr>
        <p:sp>
          <p:nvSpPr>
            <p:cNvPr id="96" name="Google Shape;822;p22">
              <a:extLst>
                <a:ext uri="{FF2B5EF4-FFF2-40B4-BE49-F238E27FC236}">
                  <a16:creationId xmlns:a16="http://schemas.microsoft.com/office/drawing/2014/main" id="{DD384FBE-9C41-7EE6-FA75-BB8B5C5C0CF4}"/>
                </a:ext>
              </a:extLst>
            </p:cNvPr>
            <p:cNvSpPr/>
            <p:nvPr/>
          </p:nvSpPr>
          <p:spPr>
            <a:xfrm>
              <a:off x="1705975" y="2829950"/>
              <a:ext cx="344400" cy="344400"/>
            </a:xfrm>
            <a:prstGeom prst="ellipse">
              <a:avLst/>
            </a:pr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823;p22">
              <a:extLst>
                <a:ext uri="{FF2B5EF4-FFF2-40B4-BE49-F238E27FC236}">
                  <a16:creationId xmlns:a16="http://schemas.microsoft.com/office/drawing/2014/main" id="{9582719C-0D01-CDC2-7A22-0A7464D2459D}"/>
                </a:ext>
              </a:extLst>
            </p:cNvPr>
            <p:cNvSpPr/>
            <p:nvPr/>
          </p:nvSpPr>
          <p:spPr>
            <a:xfrm>
              <a:off x="1814675" y="2931675"/>
              <a:ext cx="126900" cy="126900"/>
            </a:xfrm>
            <a:prstGeom prst="ellipse">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cxnSp>
        <p:nvCxnSpPr>
          <p:cNvPr id="89" name="Google Shape;824;p22">
            <a:extLst>
              <a:ext uri="{FF2B5EF4-FFF2-40B4-BE49-F238E27FC236}">
                <a16:creationId xmlns:a16="http://schemas.microsoft.com/office/drawing/2014/main" id="{0B23645C-FFFB-E5C5-44D5-78223C475FF0}"/>
              </a:ext>
            </a:extLst>
          </p:cNvPr>
          <p:cNvCxnSpPr>
            <a:cxnSpLocks/>
            <a:endCxn id="98" idx="2"/>
          </p:cNvCxnSpPr>
          <p:nvPr/>
        </p:nvCxnSpPr>
        <p:spPr>
          <a:xfrm rot="16200000" flipV="1">
            <a:off x="9659200" y="2070505"/>
            <a:ext cx="475988" cy="2845853"/>
          </a:xfrm>
          <a:prstGeom prst="bentConnector2">
            <a:avLst/>
          </a:prstGeom>
          <a:noFill/>
          <a:ln w="9525" cap="flat" cmpd="sng">
            <a:solidFill>
              <a:schemeClr val="dk2"/>
            </a:solidFill>
            <a:prstDash val="solid"/>
            <a:round/>
            <a:headEnd type="none" w="med" len="med"/>
            <a:tailEnd type="none" w="med" len="med"/>
          </a:ln>
        </p:spPr>
      </p:cxnSp>
      <p:cxnSp>
        <p:nvCxnSpPr>
          <p:cNvPr id="90" name="Google Shape;826;p22">
            <a:extLst>
              <a:ext uri="{FF2B5EF4-FFF2-40B4-BE49-F238E27FC236}">
                <a16:creationId xmlns:a16="http://schemas.microsoft.com/office/drawing/2014/main" id="{049E893B-9BA8-E348-5A53-314E6F52E7C5}"/>
              </a:ext>
            </a:extLst>
          </p:cNvPr>
          <p:cNvCxnSpPr>
            <a:stCxn id="98" idx="0"/>
            <a:endCxn id="96" idx="2"/>
          </p:cNvCxnSpPr>
          <p:nvPr/>
        </p:nvCxnSpPr>
        <p:spPr>
          <a:xfrm rot="16200000" flipV="1">
            <a:off x="6163925" y="945096"/>
            <a:ext cx="369868" cy="3791616"/>
          </a:xfrm>
          <a:prstGeom prst="bentConnector2">
            <a:avLst/>
          </a:prstGeom>
          <a:noFill/>
          <a:ln w="9525" cap="flat" cmpd="sng">
            <a:solidFill>
              <a:schemeClr val="dk2"/>
            </a:solidFill>
            <a:prstDash val="solid"/>
            <a:round/>
            <a:headEnd type="none" w="med" len="med"/>
            <a:tailEnd type="none" w="med" len="med"/>
          </a:ln>
        </p:spPr>
      </p:cxnSp>
      <p:sp>
        <p:nvSpPr>
          <p:cNvPr id="91" name="Google Shape;827;p22">
            <a:extLst>
              <a:ext uri="{FF2B5EF4-FFF2-40B4-BE49-F238E27FC236}">
                <a16:creationId xmlns:a16="http://schemas.microsoft.com/office/drawing/2014/main" id="{8B13122A-0235-C433-3AB8-5885A0FF63D7}"/>
              </a:ext>
            </a:extLst>
          </p:cNvPr>
          <p:cNvSpPr/>
          <p:nvPr/>
        </p:nvSpPr>
        <p:spPr>
          <a:xfrm flipH="1">
            <a:off x="1441151" y="1840170"/>
            <a:ext cx="459200" cy="459200"/>
          </a:xfrm>
          <a:prstGeom prst="ellipse">
            <a:avLst/>
          </a:pr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92" name="Google Shape;828;p22">
            <a:extLst>
              <a:ext uri="{FF2B5EF4-FFF2-40B4-BE49-F238E27FC236}">
                <a16:creationId xmlns:a16="http://schemas.microsoft.com/office/drawing/2014/main" id="{085AE445-D673-4DD5-312E-700730BD59CB}"/>
              </a:ext>
            </a:extLst>
          </p:cNvPr>
          <p:cNvCxnSpPr>
            <a:cxnSpLocks/>
            <a:stCxn id="96" idx="0"/>
            <a:endCxn id="102" idx="2"/>
          </p:cNvCxnSpPr>
          <p:nvPr/>
        </p:nvCxnSpPr>
        <p:spPr>
          <a:xfrm rot="16200000" flipV="1">
            <a:off x="2538512" y="741431"/>
            <a:ext cx="623562" cy="2746316"/>
          </a:xfrm>
          <a:prstGeom prst="bentConnector2">
            <a:avLst/>
          </a:prstGeom>
          <a:noFill/>
          <a:ln w="9525" cap="flat" cmpd="sng">
            <a:solidFill>
              <a:schemeClr val="dk2"/>
            </a:solidFill>
            <a:prstDash val="solid"/>
            <a:round/>
            <a:headEnd type="none" w="med" len="med"/>
            <a:tailEnd type="oval" w="med" len="med"/>
          </a:ln>
        </p:spPr>
      </p:cxnSp>
      <p:sp>
        <p:nvSpPr>
          <p:cNvPr id="95" name="Google Shape;830;p22">
            <a:extLst>
              <a:ext uri="{FF2B5EF4-FFF2-40B4-BE49-F238E27FC236}">
                <a16:creationId xmlns:a16="http://schemas.microsoft.com/office/drawing/2014/main" id="{98E3E271-A2B9-CB83-F788-68E2A28977E7}"/>
              </a:ext>
            </a:extLst>
          </p:cNvPr>
          <p:cNvSpPr/>
          <p:nvPr/>
        </p:nvSpPr>
        <p:spPr>
          <a:xfrm flipH="1">
            <a:off x="9111385" y="3844536"/>
            <a:ext cx="169200" cy="169200"/>
          </a:xfrm>
          <a:prstGeom prst="ellipse">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01" name="Google Shape;821;p22">
            <a:extLst>
              <a:ext uri="{FF2B5EF4-FFF2-40B4-BE49-F238E27FC236}">
                <a16:creationId xmlns:a16="http://schemas.microsoft.com/office/drawing/2014/main" id="{3C89E0B8-5A34-9C7E-40DE-C4D7D5059FB8}"/>
              </a:ext>
            </a:extLst>
          </p:cNvPr>
          <p:cNvGrpSpPr/>
          <p:nvPr/>
        </p:nvGrpSpPr>
        <p:grpSpPr>
          <a:xfrm flipH="1">
            <a:off x="1017935" y="1573208"/>
            <a:ext cx="459200" cy="459200"/>
            <a:chOff x="1705975" y="2829950"/>
            <a:chExt cx="344400" cy="344400"/>
          </a:xfrm>
        </p:grpSpPr>
        <p:sp>
          <p:nvSpPr>
            <p:cNvPr id="102" name="Google Shape;822;p22">
              <a:extLst>
                <a:ext uri="{FF2B5EF4-FFF2-40B4-BE49-F238E27FC236}">
                  <a16:creationId xmlns:a16="http://schemas.microsoft.com/office/drawing/2014/main" id="{23002259-7B13-A1E3-C49E-CCCDDCC6E315}"/>
                </a:ext>
              </a:extLst>
            </p:cNvPr>
            <p:cNvSpPr/>
            <p:nvPr/>
          </p:nvSpPr>
          <p:spPr>
            <a:xfrm>
              <a:off x="1705975" y="2829950"/>
              <a:ext cx="344400" cy="344400"/>
            </a:xfrm>
            <a:prstGeom prst="ellipse">
              <a:avLst/>
            </a:prstGeom>
            <a:solidFill>
              <a:srgbClr val="00B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823;p22">
              <a:extLst>
                <a:ext uri="{FF2B5EF4-FFF2-40B4-BE49-F238E27FC236}">
                  <a16:creationId xmlns:a16="http://schemas.microsoft.com/office/drawing/2014/main" id="{047ACB77-4EF9-64C1-5313-5586338B01BD}"/>
                </a:ext>
              </a:extLst>
            </p:cNvPr>
            <p:cNvSpPr/>
            <p:nvPr/>
          </p:nvSpPr>
          <p:spPr>
            <a:xfrm>
              <a:off x="1814675" y="2931675"/>
              <a:ext cx="126900" cy="126900"/>
            </a:xfrm>
            <a:prstGeom prst="ellipse">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04" name="Picture 103" descr="A group of people in different outfits&#10;&#10;Description automatically generated">
            <a:extLst>
              <a:ext uri="{FF2B5EF4-FFF2-40B4-BE49-F238E27FC236}">
                <a16:creationId xmlns:a16="http://schemas.microsoft.com/office/drawing/2014/main" id="{9C7E2C31-A614-B41B-8BFC-F7AD72FF56C7}"/>
              </a:ext>
            </a:extLst>
          </p:cNvPr>
          <p:cNvPicPr>
            <a:picLocks noChangeAspect="1"/>
          </p:cNvPicPr>
          <p:nvPr/>
        </p:nvPicPr>
        <p:blipFill rotWithShape="1">
          <a:blip r:embed="rId3">
            <a:extLst>
              <a:ext uri="{28A0092B-C50C-407E-A947-70E740481C1C}">
                <a14:useLocalDpi xmlns:a14="http://schemas.microsoft.com/office/drawing/2010/main" val="0"/>
              </a:ext>
            </a:extLst>
          </a:blip>
          <a:srcRect t="178" r="42090"/>
          <a:stretch/>
        </p:blipFill>
        <p:spPr>
          <a:xfrm>
            <a:off x="9413507" y="739682"/>
            <a:ext cx="2510058" cy="3527727"/>
          </a:xfrm>
          <a:prstGeom prst="rect">
            <a:avLst/>
          </a:prstGeom>
        </p:spPr>
      </p:pic>
      <p:sp>
        <p:nvSpPr>
          <p:cNvPr id="106" name="TextBox 105">
            <a:extLst>
              <a:ext uri="{FF2B5EF4-FFF2-40B4-BE49-F238E27FC236}">
                <a16:creationId xmlns:a16="http://schemas.microsoft.com/office/drawing/2014/main" id="{474913E4-AA2C-01D7-62D0-F99A694657F9}"/>
              </a:ext>
            </a:extLst>
          </p:cNvPr>
          <p:cNvSpPr txBox="1"/>
          <p:nvPr/>
        </p:nvSpPr>
        <p:spPr>
          <a:xfrm>
            <a:off x="0" y="2141679"/>
            <a:ext cx="2275525" cy="3149580"/>
          </a:xfrm>
          <a:prstGeom prst="rect">
            <a:avLst/>
          </a:prstGeom>
          <a:noFill/>
        </p:spPr>
        <p:txBody>
          <a:bodyPr wrap="square">
            <a:spAutoFit/>
          </a:bodyPr>
          <a:lstStyle/>
          <a:p>
            <a:pPr algn="ctr">
              <a:spcAft>
                <a:spcPts val="800"/>
              </a:spcAft>
            </a:pPr>
            <a:r>
              <a:rPr lang="vi-VN" sz="3200" b="1" dirty="0">
                <a:effectLst/>
                <a:highlight>
                  <a:srgbClr val="FFFFCC"/>
                </a:highlight>
                <a:latin typeface="Times New Roman" panose="02020603050405020304" pitchFamily="18" charset="0"/>
                <a:ea typeface="Calibri" panose="020F0502020204030204" pitchFamily="34" charset="0"/>
                <a:cs typeface="Times New Roman" panose="02020603050405020304" pitchFamily="18" charset="0"/>
              </a:rPr>
              <a:t>Nhân vật kịch: </a:t>
            </a:r>
            <a:endParaRPr lang="en-US" sz="3200" b="1" dirty="0">
              <a:effectLst/>
              <a:highlight>
                <a:srgbClr val="FFFFCC"/>
              </a:highligh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người chồng, đứa con, người vợ</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8" name="TextBox 107">
            <a:extLst>
              <a:ext uri="{FF2B5EF4-FFF2-40B4-BE49-F238E27FC236}">
                <a16:creationId xmlns:a16="http://schemas.microsoft.com/office/drawing/2014/main" id="{997B789F-6E94-5B3F-5DF3-4F5D64E81B85}"/>
              </a:ext>
            </a:extLst>
          </p:cNvPr>
          <p:cNvSpPr txBox="1"/>
          <p:nvPr/>
        </p:nvSpPr>
        <p:spPr>
          <a:xfrm>
            <a:off x="2360840" y="2854574"/>
            <a:ext cx="3504071" cy="3642023"/>
          </a:xfrm>
          <a:prstGeom prst="rect">
            <a:avLst/>
          </a:prstGeom>
          <a:noFill/>
        </p:spPr>
        <p:txBody>
          <a:bodyPr wrap="square">
            <a:spAutoFit/>
          </a:bodyPr>
          <a:lstStyle/>
          <a:p>
            <a:pPr algn="ctr">
              <a:spcAft>
                <a:spcPts val="800"/>
              </a:spcAft>
            </a:pPr>
            <a:r>
              <a:rPr lang="vi-VN" sz="3200" b="1" dirty="0">
                <a:effectLst/>
                <a:highlight>
                  <a:srgbClr val="C2CDEB"/>
                </a:highlight>
                <a:latin typeface="Times New Roman" panose="02020603050405020304" pitchFamily="18" charset="0"/>
                <a:ea typeface="Calibri" panose="020F0502020204030204" pitchFamily="34" charset="0"/>
                <a:cs typeface="Times New Roman" panose="02020603050405020304" pitchFamily="18" charset="0"/>
              </a:rPr>
              <a:t>Lời thoại kịch: </a:t>
            </a:r>
            <a:endParaRPr lang="en-US" sz="3200" b="1" dirty="0">
              <a:effectLst/>
              <a:highlight>
                <a:srgbClr val="C2CDEB"/>
              </a:highligh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Văn bản sử dụng nhiều hình ảnh biểu tượng, tiếng nói ẩn hình, hình bóng của nhân vật, tạo dư âm của các loại thoại.</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0" name="TextBox 109">
            <a:extLst>
              <a:ext uri="{FF2B5EF4-FFF2-40B4-BE49-F238E27FC236}">
                <a16:creationId xmlns:a16="http://schemas.microsoft.com/office/drawing/2014/main" id="{276C6830-DC8D-57F9-DF1D-0481BA128032}"/>
              </a:ext>
            </a:extLst>
          </p:cNvPr>
          <p:cNvSpPr txBox="1"/>
          <p:nvPr/>
        </p:nvSpPr>
        <p:spPr>
          <a:xfrm>
            <a:off x="6197226" y="3434732"/>
            <a:ext cx="4223537" cy="3149580"/>
          </a:xfrm>
          <a:prstGeom prst="rect">
            <a:avLst/>
          </a:prstGeom>
          <a:noFill/>
        </p:spPr>
        <p:txBody>
          <a:bodyPr wrap="square">
            <a:spAutoFit/>
          </a:bodyPr>
          <a:lstStyle/>
          <a:p>
            <a:pPr algn="ctr">
              <a:spcAft>
                <a:spcPts val="800"/>
              </a:spcAft>
            </a:pPr>
            <a:r>
              <a:rPr lang="vi-VN" sz="3200" b="1" dirty="0">
                <a:effectLst/>
                <a:highlight>
                  <a:srgbClr val="E2F0D9"/>
                </a:highlight>
                <a:latin typeface="Times New Roman" panose="02020603050405020304" pitchFamily="18" charset="0"/>
                <a:ea typeface="Calibri" panose="020F0502020204030204" pitchFamily="34" charset="0"/>
                <a:cs typeface="Times New Roman" panose="02020603050405020304" pitchFamily="18" charset="0"/>
              </a:rPr>
              <a:t>Xung đột kịch: </a:t>
            </a:r>
            <a:endParaRPr lang="en-US" sz="3200" b="1" dirty="0">
              <a:effectLst/>
              <a:highlight>
                <a:srgbClr val="E2F0D9"/>
              </a:highligh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Xung đột giữa cái cao cả (sự thủy chung, độ lượng) với cái thấp kém (sự bất cẩn, hồ đồ, ghen tuông mù quáng)</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2" name="Picture 111" descr="A group of people in different outfits&#10;&#10;Description automatically generated">
            <a:extLst>
              <a:ext uri="{FF2B5EF4-FFF2-40B4-BE49-F238E27FC236}">
                <a16:creationId xmlns:a16="http://schemas.microsoft.com/office/drawing/2014/main" id="{0E5D3844-39E7-FD10-DF0B-95EBDDF4C6C7}"/>
              </a:ext>
            </a:extLst>
          </p:cNvPr>
          <p:cNvPicPr>
            <a:picLocks noChangeAspect="1"/>
          </p:cNvPicPr>
          <p:nvPr/>
        </p:nvPicPr>
        <p:blipFill rotWithShape="1">
          <a:blip r:embed="rId3">
            <a:extLst>
              <a:ext uri="{28A0092B-C50C-407E-A947-70E740481C1C}">
                <a14:useLocalDpi xmlns:a14="http://schemas.microsoft.com/office/drawing/2010/main" val="0"/>
              </a:ext>
            </a:extLst>
          </a:blip>
          <a:srcRect l="86010" t="69406"/>
          <a:stretch/>
        </p:blipFill>
        <p:spPr>
          <a:xfrm>
            <a:off x="10348848" y="2802145"/>
            <a:ext cx="772505" cy="1451143"/>
          </a:xfrm>
          <a:prstGeom prst="rect">
            <a:avLst/>
          </a:prstGeom>
        </p:spPr>
      </p:pic>
    </p:spTree>
    <p:extLst>
      <p:ext uri="{BB962C8B-B14F-4D97-AF65-F5344CB8AC3E}">
        <p14:creationId xmlns:p14="http://schemas.microsoft.com/office/powerpoint/2010/main" val="1804978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6">
                                            <p:txEl>
                                              <p:pRg st="1" end="1"/>
                                            </p:txEl>
                                          </p:spTgt>
                                        </p:tgtEl>
                                        <p:attrNameLst>
                                          <p:attrName>style.visibility</p:attrName>
                                        </p:attrNameLst>
                                      </p:cBhvr>
                                      <p:to>
                                        <p:strVal val="visible"/>
                                      </p:to>
                                    </p:set>
                                    <p:animEffect transition="in" filter="barn(inVertical)">
                                      <p:cBhvr>
                                        <p:cTn id="7" dur="500"/>
                                        <p:tgtEl>
                                          <p:spTgt spid="10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8">
                                            <p:txEl>
                                              <p:pRg st="1" end="1"/>
                                            </p:txEl>
                                          </p:spTgt>
                                        </p:tgtEl>
                                        <p:attrNameLst>
                                          <p:attrName>style.visibility</p:attrName>
                                        </p:attrNameLst>
                                      </p:cBhvr>
                                      <p:to>
                                        <p:strVal val="visible"/>
                                      </p:to>
                                    </p:set>
                                    <p:animEffect transition="in" filter="barn(inVertical)">
                                      <p:cBhvr>
                                        <p:cTn id="12" dur="500"/>
                                        <p:tgtEl>
                                          <p:spTgt spid="10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0">
                                            <p:txEl>
                                              <p:pRg st="1" end="1"/>
                                            </p:txEl>
                                          </p:spTgt>
                                        </p:tgtEl>
                                        <p:attrNameLst>
                                          <p:attrName>style.visibility</p:attrName>
                                        </p:attrNameLst>
                                      </p:cBhvr>
                                      <p:to>
                                        <p:strVal val="visible"/>
                                      </p:to>
                                    </p:set>
                                    <p:animEffect transition="in" filter="barn(inVertical)">
                                      <p:cBhvr>
                                        <p:cTn id="17" dur="500"/>
                                        <p:tgtEl>
                                          <p:spTgt spid="1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2D996-8F94-6377-362D-75DB470D7B45}"/>
            </a:ext>
          </a:extLst>
        </p:cNvPr>
        <p:cNvGrpSpPr/>
        <p:nvPr/>
      </p:nvGrpSpPr>
      <p:grpSpPr>
        <a:xfrm>
          <a:off x="0" y="0"/>
          <a:ext cx="0" cy="0"/>
          <a:chOff x="0" y="0"/>
          <a:chExt cx="0" cy="0"/>
        </a:xfrm>
      </p:grpSpPr>
      <p:sp>
        <p:nvSpPr>
          <p:cNvPr id="22" name="Google Shape;142;p6">
            <a:extLst>
              <a:ext uri="{FF2B5EF4-FFF2-40B4-BE49-F238E27FC236}">
                <a16:creationId xmlns:a16="http://schemas.microsoft.com/office/drawing/2014/main" id="{DB82F894-91A1-BEC2-C3B9-8E7B4A48DAC4}"/>
              </a:ext>
            </a:extLst>
          </p:cNvPr>
          <p:cNvSpPr/>
          <p:nvPr/>
        </p:nvSpPr>
        <p:spPr>
          <a:xfrm>
            <a:off x="0" y="6512267"/>
            <a:ext cx="12192000" cy="3580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 name="Google Shape;300;p15">
            <a:extLst>
              <a:ext uri="{FF2B5EF4-FFF2-40B4-BE49-F238E27FC236}">
                <a16:creationId xmlns:a16="http://schemas.microsoft.com/office/drawing/2014/main" id="{98B3826E-46D5-290D-2DE4-5805C2400F40}"/>
              </a:ext>
            </a:extLst>
          </p:cNvPr>
          <p:cNvGrpSpPr/>
          <p:nvPr/>
        </p:nvGrpSpPr>
        <p:grpSpPr>
          <a:xfrm>
            <a:off x="11646298" y="1350897"/>
            <a:ext cx="1358908" cy="5497256"/>
            <a:chOff x="7688400" y="1013171"/>
            <a:chExt cx="1455557" cy="4122942"/>
          </a:xfrm>
        </p:grpSpPr>
        <p:sp>
          <p:nvSpPr>
            <p:cNvPr id="4" name="Google Shape;301;p15">
              <a:extLst>
                <a:ext uri="{FF2B5EF4-FFF2-40B4-BE49-F238E27FC236}">
                  <a16:creationId xmlns:a16="http://schemas.microsoft.com/office/drawing/2014/main" id="{C965E342-DD00-9D50-FA6F-4315705D2C60}"/>
                </a:ext>
              </a:extLst>
            </p:cNvPr>
            <p:cNvSpPr/>
            <p:nvPr/>
          </p:nvSpPr>
          <p:spPr>
            <a:xfrm>
              <a:off x="7688400" y="1013171"/>
              <a:ext cx="1455557" cy="4122942"/>
            </a:xfrm>
            <a:custGeom>
              <a:avLst/>
              <a:gdLst/>
              <a:ahLst/>
              <a:cxnLst/>
              <a:rect l="l" t="t" r="r" b="b"/>
              <a:pathLst>
                <a:path w="13519" h="25413" extrusionOk="0">
                  <a:moveTo>
                    <a:pt x="13518" y="1"/>
                  </a:moveTo>
                  <a:cubicBezTo>
                    <a:pt x="12338" y="33"/>
                    <a:pt x="11154" y="70"/>
                    <a:pt x="9974" y="102"/>
                  </a:cubicBezTo>
                  <a:cubicBezTo>
                    <a:pt x="7378" y="176"/>
                    <a:pt x="4785" y="252"/>
                    <a:pt x="2192" y="324"/>
                  </a:cubicBezTo>
                  <a:cubicBezTo>
                    <a:pt x="1711" y="339"/>
                    <a:pt x="1234" y="351"/>
                    <a:pt x="758" y="365"/>
                  </a:cubicBezTo>
                  <a:cubicBezTo>
                    <a:pt x="721" y="1544"/>
                    <a:pt x="684" y="2724"/>
                    <a:pt x="649" y="3904"/>
                  </a:cubicBezTo>
                  <a:cubicBezTo>
                    <a:pt x="619" y="4877"/>
                    <a:pt x="590" y="5849"/>
                    <a:pt x="561" y="6822"/>
                  </a:cubicBezTo>
                  <a:cubicBezTo>
                    <a:pt x="557" y="6927"/>
                    <a:pt x="528" y="7284"/>
                    <a:pt x="531" y="7768"/>
                  </a:cubicBezTo>
                  <a:cubicBezTo>
                    <a:pt x="543" y="8642"/>
                    <a:pt x="546" y="9094"/>
                    <a:pt x="765" y="9556"/>
                  </a:cubicBezTo>
                  <a:cubicBezTo>
                    <a:pt x="877" y="9797"/>
                    <a:pt x="1143" y="10252"/>
                    <a:pt x="1802" y="10630"/>
                  </a:cubicBezTo>
                  <a:cubicBezTo>
                    <a:pt x="1802" y="11210"/>
                    <a:pt x="1792" y="12007"/>
                    <a:pt x="1751" y="12947"/>
                  </a:cubicBezTo>
                  <a:cubicBezTo>
                    <a:pt x="1668" y="14928"/>
                    <a:pt x="1493" y="16410"/>
                    <a:pt x="1387" y="17310"/>
                  </a:cubicBezTo>
                  <a:cubicBezTo>
                    <a:pt x="990" y="20660"/>
                    <a:pt x="350" y="23791"/>
                    <a:pt x="0" y="25412"/>
                  </a:cubicBezTo>
                  <a:lnTo>
                    <a:pt x="13518" y="25412"/>
                  </a:lnTo>
                  <a:lnTo>
                    <a:pt x="13518"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302;p15">
              <a:extLst>
                <a:ext uri="{FF2B5EF4-FFF2-40B4-BE49-F238E27FC236}">
                  <a16:creationId xmlns:a16="http://schemas.microsoft.com/office/drawing/2014/main" id="{981308C0-5126-CF72-2940-76705AC25891}"/>
                </a:ext>
              </a:extLst>
            </p:cNvPr>
            <p:cNvSpPr/>
            <p:nvPr/>
          </p:nvSpPr>
          <p:spPr>
            <a:xfrm>
              <a:off x="7977708" y="1552107"/>
              <a:ext cx="34669" cy="3557868"/>
            </a:xfrm>
            <a:custGeom>
              <a:avLst/>
              <a:gdLst/>
              <a:ahLst/>
              <a:cxnLst/>
              <a:rect l="l" t="t" r="r" b="b"/>
              <a:pathLst>
                <a:path w="322" h="21930" extrusionOk="0">
                  <a:moveTo>
                    <a:pt x="285" y="0"/>
                  </a:moveTo>
                  <a:cubicBezTo>
                    <a:pt x="263" y="0"/>
                    <a:pt x="244" y="18"/>
                    <a:pt x="244" y="39"/>
                  </a:cubicBezTo>
                  <a:cubicBezTo>
                    <a:pt x="244" y="288"/>
                    <a:pt x="244" y="535"/>
                    <a:pt x="241" y="782"/>
                  </a:cubicBezTo>
                  <a:lnTo>
                    <a:pt x="241" y="1522"/>
                  </a:lnTo>
                  <a:cubicBezTo>
                    <a:pt x="241" y="2418"/>
                    <a:pt x="237" y="3313"/>
                    <a:pt x="234" y="4209"/>
                  </a:cubicBezTo>
                  <a:cubicBezTo>
                    <a:pt x="230" y="4581"/>
                    <a:pt x="230" y="4952"/>
                    <a:pt x="226" y="5324"/>
                  </a:cubicBezTo>
                  <a:cubicBezTo>
                    <a:pt x="223" y="6070"/>
                    <a:pt x="216" y="6817"/>
                    <a:pt x="212" y="7571"/>
                  </a:cubicBezTo>
                  <a:lnTo>
                    <a:pt x="212" y="7629"/>
                  </a:lnTo>
                  <a:lnTo>
                    <a:pt x="212" y="7658"/>
                  </a:lnTo>
                  <a:cubicBezTo>
                    <a:pt x="190" y="10455"/>
                    <a:pt x="153" y="13361"/>
                    <a:pt x="106" y="16300"/>
                  </a:cubicBezTo>
                  <a:cubicBezTo>
                    <a:pt x="91" y="17148"/>
                    <a:pt x="81" y="17993"/>
                    <a:pt x="63" y="18842"/>
                  </a:cubicBezTo>
                  <a:cubicBezTo>
                    <a:pt x="63" y="18896"/>
                    <a:pt x="63" y="18951"/>
                    <a:pt x="59" y="19005"/>
                  </a:cubicBezTo>
                  <a:cubicBezTo>
                    <a:pt x="51" y="19242"/>
                    <a:pt x="48" y="19534"/>
                    <a:pt x="48" y="19712"/>
                  </a:cubicBezTo>
                  <a:lnTo>
                    <a:pt x="44" y="19850"/>
                  </a:lnTo>
                  <a:cubicBezTo>
                    <a:pt x="41" y="20116"/>
                    <a:pt x="29" y="20666"/>
                    <a:pt x="4" y="21889"/>
                  </a:cubicBezTo>
                  <a:cubicBezTo>
                    <a:pt x="1" y="21911"/>
                    <a:pt x="19" y="21930"/>
                    <a:pt x="41" y="21930"/>
                  </a:cubicBezTo>
                  <a:cubicBezTo>
                    <a:pt x="63" y="21930"/>
                    <a:pt x="81" y="21911"/>
                    <a:pt x="81" y="21889"/>
                  </a:cubicBezTo>
                  <a:cubicBezTo>
                    <a:pt x="106" y="20670"/>
                    <a:pt x="117" y="20116"/>
                    <a:pt x="125" y="19854"/>
                  </a:cubicBezTo>
                  <a:lnTo>
                    <a:pt x="125" y="19716"/>
                  </a:lnTo>
                  <a:cubicBezTo>
                    <a:pt x="128" y="19534"/>
                    <a:pt x="132" y="19245"/>
                    <a:pt x="139" y="19010"/>
                  </a:cubicBezTo>
                  <a:cubicBezTo>
                    <a:pt x="139" y="18951"/>
                    <a:pt x="142" y="18896"/>
                    <a:pt x="142" y="18842"/>
                  </a:cubicBezTo>
                  <a:cubicBezTo>
                    <a:pt x="157" y="17997"/>
                    <a:pt x="172" y="17152"/>
                    <a:pt x="186" y="16304"/>
                  </a:cubicBezTo>
                  <a:cubicBezTo>
                    <a:pt x="234" y="13361"/>
                    <a:pt x="266" y="10455"/>
                    <a:pt x="288" y="7662"/>
                  </a:cubicBezTo>
                  <a:lnTo>
                    <a:pt x="288" y="7629"/>
                  </a:lnTo>
                  <a:cubicBezTo>
                    <a:pt x="288" y="7607"/>
                    <a:pt x="292" y="7589"/>
                    <a:pt x="288" y="7567"/>
                  </a:cubicBezTo>
                  <a:cubicBezTo>
                    <a:pt x="295" y="6821"/>
                    <a:pt x="303" y="6070"/>
                    <a:pt x="306" y="5327"/>
                  </a:cubicBezTo>
                  <a:cubicBezTo>
                    <a:pt x="310" y="4952"/>
                    <a:pt x="310" y="4581"/>
                    <a:pt x="310" y="4209"/>
                  </a:cubicBezTo>
                  <a:cubicBezTo>
                    <a:pt x="317" y="3313"/>
                    <a:pt x="321" y="2418"/>
                    <a:pt x="321" y="1522"/>
                  </a:cubicBezTo>
                  <a:lnTo>
                    <a:pt x="321" y="782"/>
                  </a:lnTo>
                  <a:lnTo>
                    <a:pt x="321" y="39"/>
                  </a:lnTo>
                  <a:cubicBezTo>
                    <a:pt x="321" y="18"/>
                    <a:pt x="306" y="0"/>
                    <a:pt x="285"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303;p15">
              <a:extLst>
                <a:ext uri="{FF2B5EF4-FFF2-40B4-BE49-F238E27FC236}">
                  <a16:creationId xmlns:a16="http://schemas.microsoft.com/office/drawing/2014/main" id="{D5909810-7E66-32B4-FE9A-92AA837CEA30}"/>
                </a:ext>
              </a:extLst>
            </p:cNvPr>
            <p:cNvSpPr/>
            <p:nvPr/>
          </p:nvSpPr>
          <p:spPr>
            <a:xfrm>
              <a:off x="8284674" y="1540751"/>
              <a:ext cx="39299" cy="3545052"/>
            </a:xfrm>
            <a:custGeom>
              <a:avLst/>
              <a:gdLst/>
              <a:ahLst/>
              <a:cxnLst/>
              <a:rect l="l" t="t" r="r" b="b"/>
              <a:pathLst>
                <a:path w="365" h="21851" extrusionOk="0">
                  <a:moveTo>
                    <a:pt x="41" y="0"/>
                  </a:moveTo>
                  <a:cubicBezTo>
                    <a:pt x="19" y="0"/>
                    <a:pt x="0" y="19"/>
                    <a:pt x="0" y="40"/>
                  </a:cubicBezTo>
                  <a:cubicBezTo>
                    <a:pt x="22" y="776"/>
                    <a:pt x="44" y="1516"/>
                    <a:pt x="63" y="2255"/>
                  </a:cubicBezTo>
                  <a:cubicBezTo>
                    <a:pt x="84" y="3107"/>
                    <a:pt x="106" y="3963"/>
                    <a:pt x="125" y="4819"/>
                  </a:cubicBezTo>
                  <a:cubicBezTo>
                    <a:pt x="136" y="5252"/>
                    <a:pt x="146" y="5689"/>
                    <a:pt x="153" y="6123"/>
                  </a:cubicBezTo>
                  <a:lnTo>
                    <a:pt x="158" y="6217"/>
                  </a:lnTo>
                  <a:cubicBezTo>
                    <a:pt x="172" y="6934"/>
                    <a:pt x="183" y="7656"/>
                    <a:pt x="194" y="8377"/>
                  </a:cubicBezTo>
                  <a:cubicBezTo>
                    <a:pt x="197" y="8405"/>
                    <a:pt x="197" y="8434"/>
                    <a:pt x="197" y="8464"/>
                  </a:cubicBezTo>
                  <a:cubicBezTo>
                    <a:pt x="234" y="10638"/>
                    <a:pt x="259" y="12903"/>
                    <a:pt x="274" y="15204"/>
                  </a:cubicBezTo>
                  <a:cubicBezTo>
                    <a:pt x="281" y="16366"/>
                    <a:pt x="285" y="17579"/>
                    <a:pt x="285" y="18912"/>
                  </a:cubicBezTo>
                  <a:lnTo>
                    <a:pt x="285" y="19021"/>
                  </a:lnTo>
                  <a:lnTo>
                    <a:pt x="285" y="19924"/>
                  </a:lnTo>
                  <a:cubicBezTo>
                    <a:pt x="285" y="20310"/>
                    <a:pt x="274" y="20598"/>
                    <a:pt x="267" y="20900"/>
                  </a:cubicBezTo>
                  <a:cubicBezTo>
                    <a:pt x="259" y="21169"/>
                    <a:pt x="249" y="21450"/>
                    <a:pt x="249" y="21811"/>
                  </a:cubicBezTo>
                  <a:cubicBezTo>
                    <a:pt x="249" y="21833"/>
                    <a:pt x="267" y="21847"/>
                    <a:pt x="289" y="21850"/>
                  </a:cubicBezTo>
                  <a:cubicBezTo>
                    <a:pt x="311" y="21850"/>
                    <a:pt x="328" y="21833"/>
                    <a:pt x="328" y="21811"/>
                  </a:cubicBezTo>
                  <a:cubicBezTo>
                    <a:pt x="328" y="21453"/>
                    <a:pt x="336" y="21173"/>
                    <a:pt x="347" y="20900"/>
                  </a:cubicBezTo>
                  <a:cubicBezTo>
                    <a:pt x="354" y="20612"/>
                    <a:pt x="365" y="20310"/>
                    <a:pt x="365" y="19924"/>
                  </a:cubicBezTo>
                  <a:lnTo>
                    <a:pt x="365" y="19021"/>
                  </a:lnTo>
                  <a:lnTo>
                    <a:pt x="365" y="18912"/>
                  </a:lnTo>
                  <a:cubicBezTo>
                    <a:pt x="365" y="17579"/>
                    <a:pt x="361" y="16366"/>
                    <a:pt x="354" y="15204"/>
                  </a:cubicBezTo>
                  <a:cubicBezTo>
                    <a:pt x="340" y="12903"/>
                    <a:pt x="314" y="10634"/>
                    <a:pt x="278" y="8464"/>
                  </a:cubicBezTo>
                  <a:cubicBezTo>
                    <a:pt x="278" y="8434"/>
                    <a:pt x="278" y="8405"/>
                    <a:pt x="274" y="8377"/>
                  </a:cubicBezTo>
                  <a:cubicBezTo>
                    <a:pt x="263" y="7652"/>
                    <a:pt x="249" y="6934"/>
                    <a:pt x="234" y="6213"/>
                  </a:cubicBezTo>
                  <a:lnTo>
                    <a:pt x="234" y="6123"/>
                  </a:lnTo>
                  <a:cubicBezTo>
                    <a:pt x="223" y="5686"/>
                    <a:pt x="215" y="5252"/>
                    <a:pt x="205" y="4819"/>
                  </a:cubicBezTo>
                  <a:cubicBezTo>
                    <a:pt x="187" y="3959"/>
                    <a:pt x="165" y="3107"/>
                    <a:pt x="143" y="2255"/>
                  </a:cubicBezTo>
                  <a:cubicBezTo>
                    <a:pt x="121" y="1512"/>
                    <a:pt x="103" y="776"/>
                    <a:pt x="81" y="40"/>
                  </a:cubicBezTo>
                  <a:cubicBezTo>
                    <a:pt x="81" y="19"/>
                    <a:pt x="63" y="0"/>
                    <a:pt x="41"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304;p15">
              <a:extLst>
                <a:ext uri="{FF2B5EF4-FFF2-40B4-BE49-F238E27FC236}">
                  <a16:creationId xmlns:a16="http://schemas.microsoft.com/office/drawing/2014/main" id="{7054DD2A-BBDC-94F7-D5E7-5C47A7C2CA78}"/>
                </a:ext>
              </a:extLst>
            </p:cNvPr>
            <p:cNvSpPr/>
            <p:nvPr/>
          </p:nvSpPr>
          <p:spPr>
            <a:xfrm>
              <a:off x="8587010" y="1696657"/>
              <a:ext cx="173452" cy="3082512"/>
            </a:xfrm>
            <a:custGeom>
              <a:avLst/>
              <a:gdLst/>
              <a:ahLst/>
              <a:cxnLst/>
              <a:rect l="l" t="t" r="r" b="b"/>
              <a:pathLst>
                <a:path w="1611" h="19000" extrusionOk="0">
                  <a:moveTo>
                    <a:pt x="44" y="0"/>
                  </a:moveTo>
                  <a:cubicBezTo>
                    <a:pt x="42" y="0"/>
                    <a:pt x="39" y="0"/>
                    <a:pt x="37" y="1"/>
                  </a:cubicBezTo>
                  <a:cubicBezTo>
                    <a:pt x="15" y="5"/>
                    <a:pt x="1" y="27"/>
                    <a:pt x="8" y="49"/>
                  </a:cubicBezTo>
                  <a:cubicBezTo>
                    <a:pt x="92" y="511"/>
                    <a:pt x="182" y="1014"/>
                    <a:pt x="281" y="1592"/>
                  </a:cubicBezTo>
                  <a:cubicBezTo>
                    <a:pt x="419" y="2430"/>
                    <a:pt x="554" y="3289"/>
                    <a:pt x="671" y="4149"/>
                  </a:cubicBezTo>
                  <a:cubicBezTo>
                    <a:pt x="769" y="4844"/>
                    <a:pt x="849" y="5463"/>
                    <a:pt x="915" y="6031"/>
                  </a:cubicBezTo>
                  <a:cubicBezTo>
                    <a:pt x="991" y="6698"/>
                    <a:pt x="1068" y="7390"/>
                    <a:pt x="1133" y="8085"/>
                  </a:cubicBezTo>
                  <a:cubicBezTo>
                    <a:pt x="1133" y="8115"/>
                    <a:pt x="1137" y="8140"/>
                    <a:pt x="1140" y="8169"/>
                  </a:cubicBezTo>
                  <a:cubicBezTo>
                    <a:pt x="1352" y="10449"/>
                    <a:pt x="1479" y="12772"/>
                    <a:pt x="1515" y="15067"/>
                  </a:cubicBezTo>
                  <a:cubicBezTo>
                    <a:pt x="1530" y="16060"/>
                    <a:pt x="1530" y="17030"/>
                    <a:pt x="1515" y="17951"/>
                  </a:cubicBezTo>
                  <a:cubicBezTo>
                    <a:pt x="1512" y="18097"/>
                    <a:pt x="1508" y="18242"/>
                    <a:pt x="1505" y="18388"/>
                  </a:cubicBezTo>
                  <a:lnTo>
                    <a:pt x="1490" y="18959"/>
                  </a:lnTo>
                  <a:cubicBezTo>
                    <a:pt x="1490" y="18981"/>
                    <a:pt x="1508" y="18999"/>
                    <a:pt x="1530" y="18999"/>
                  </a:cubicBezTo>
                  <a:cubicBezTo>
                    <a:pt x="1552" y="18999"/>
                    <a:pt x="1570" y="18985"/>
                    <a:pt x="1570" y="18963"/>
                  </a:cubicBezTo>
                  <a:lnTo>
                    <a:pt x="1584" y="18391"/>
                  </a:lnTo>
                  <a:cubicBezTo>
                    <a:pt x="1589" y="18245"/>
                    <a:pt x="1592" y="18097"/>
                    <a:pt x="1592" y="17951"/>
                  </a:cubicBezTo>
                  <a:cubicBezTo>
                    <a:pt x="1611" y="17033"/>
                    <a:pt x="1611" y="16060"/>
                    <a:pt x="1596" y="15067"/>
                  </a:cubicBezTo>
                  <a:cubicBezTo>
                    <a:pt x="1559" y="12769"/>
                    <a:pt x="1431" y="10445"/>
                    <a:pt x="1221" y="8162"/>
                  </a:cubicBezTo>
                  <a:cubicBezTo>
                    <a:pt x="1217" y="8133"/>
                    <a:pt x="1213" y="8107"/>
                    <a:pt x="1213" y="8078"/>
                  </a:cubicBezTo>
                  <a:cubicBezTo>
                    <a:pt x="1144" y="7379"/>
                    <a:pt x="1071" y="6687"/>
                    <a:pt x="991" y="6024"/>
                  </a:cubicBezTo>
                  <a:cubicBezTo>
                    <a:pt x="925" y="5453"/>
                    <a:pt x="846" y="4834"/>
                    <a:pt x="751" y="4138"/>
                  </a:cubicBezTo>
                  <a:cubicBezTo>
                    <a:pt x="631" y="3278"/>
                    <a:pt x="500" y="2419"/>
                    <a:pt x="357" y="1578"/>
                  </a:cubicBezTo>
                  <a:cubicBezTo>
                    <a:pt x="259" y="1002"/>
                    <a:pt x="172" y="496"/>
                    <a:pt x="85" y="34"/>
                  </a:cubicBezTo>
                  <a:cubicBezTo>
                    <a:pt x="81" y="14"/>
                    <a:pt x="63" y="0"/>
                    <a:pt x="44"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305;p15">
              <a:extLst>
                <a:ext uri="{FF2B5EF4-FFF2-40B4-BE49-F238E27FC236}">
                  <a16:creationId xmlns:a16="http://schemas.microsoft.com/office/drawing/2014/main" id="{3A50133B-4AD2-AACD-0C55-950A87C08890}"/>
                </a:ext>
              </a:extLst>
            </p:cNvPr>
            <p:cNvSpPr/>
            <p:nvPr/>
          </p:nvSpPr>
          <p:spPr>
            <a:xfrm>
              <a:off x="8800734" y="1696657"/>
              <a:ext cx="175283" cy="3403905"/>
            </a:xfrm>
            <a:custGeom>
              <a:avLst/>
              <a:gdLst/>
              <a:ahLst/>
              <a:cxnLst/>
              <a:rect l="l" t="t" r="r" b="b"/>
              <a:pathLst>
                <a:path w="1628" h="20981" extrusionOk="0">
                  <a:moveTo>
                    <a:pt x="43" y="0"/>
                  </a:moveTo>
                  <a:cubicBezTo>
                    <a:pt x="41" y="0"/>
                    <a:pt x="38" y="0"/>
                    <a:pt x="36" y="1"/>
                  </a:cubicBezTo>
                  <a:cubicBezTo>
                    <a:pt x="14" y="5"/>
                    <a:pt x="0" y="27"/>
                    <a:pt x="7" y="49"/>
                  </a:cubicBezTo>
                  <a:cubicBezTo>
                    <a:pt x="102" y="551"/>
                    <a:pt x="189" y="1054"/>
                    <a:pt x="270" y="1541"/>
                  </a:cubicBezTo>
                  <a:cubicBezTo>
                    <a:pt x="648" y="3781"/>
                    <a:pt x="947" y="6057"/>
                    <a:pt x="1155" y="8308"/>
                  </a:cubicBezTo>
                  <a:cubicBezTo>
                    <a:pt x="1155" y="8333"/>
                    <a:pt x="1159" y="8355"/>
                    <a:pt x="1159" y="8384"/>
                  </a:cubicBezTo>
                  <a:cubicBezTo>
                    <a:pt x="1362" y="10606"/>
                    <a:pt x="1483" y="12853"/>
                    <a:pt x="1515" y="15067"/>
                  </a:cubicBezTo>
                  <a:cubicBezTo>
                    <a:pt x="1548" y="17189"/>
                    <a:pt x="1519" y="18999"/>
                    <a:pt x="1413" y="20941"/>
                  </a:cubicBezTo>
                  <a:cubicBezTo>
                    <a:pt x="1413" y="20962"/>
                    <a:pt x="1431" y="20981"/>
                    <a:pt x="1453" y="20981"/>
                  </a:cubicBezTo>
                  <a:cubicBezTo>
                    <a:pt x="1475" y="20981"/>
                    <a:pt x="1493" y="20966"/>
                    <a:pt x="1493" y="20944"/>
                  </a:cubicBezTo>
                  <a:cubicBezTo>
                    <a:pt x="1596" y="18999"/>
                    <a:pt x="1628" y="17189"/>
                    <a:pt x="1596" y="15067"/>
                  </a:cubicBezTo>
                  <a:cubicBezTo>
                    <a:pt x="1562" y="12848"/>
                    <a:pt x="1443" y="10598"/>
                    <a:pt x="1238" y="8377"/>
                  </a:cubicBezTo>
                  <a:cubicBezTo>
                    <a:pt x="1235" y="8352"/>
                    <a:pt x="1235" y="8325"/>
                    <a:pt x="1231" y="8300"/>
                  </a:cubicBezTo>
                  <a:cubicBezTo>
                    <a:pt x="1024" y="6046"/>
                    <a:pt x="729" y="3770"/>
                    <a:pt x="350" y="1527"/>
                  </a:cubicBezTo>
                  <a:cubicBezTo>
                    <a:pt x="266" y="1039"/>
                    <a:pt x="179" y="536"/>
                    <a:pt x="84" y="34"/>
                  </a:cubicBezTo>
                  <a:cubicBezTo>
                    <a:pt x="80" y="14"/>
                    <a:pt x="62" y="0"/>
                    <a:pt x="43"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 name="Google Shape;321;p15">
            <a:extLst>
              <a:ext uri="{FF2B5EF4-FFF2-40B4-BE49-F238E27FC236}">
                <a16:creationId xmlns:a16="http://schemas.microsoft.com/office/drawing/2014/main" id="{D03161D0-E44B-1E6B-71AA-30F4CD5A7597}"/>
              </a:ext>
            </a:extLst>
          </p:cNvPr>
          <p:cNvGrpSpPr/>
          <p:nvPr/>
        </p:nvGrpSpPr>
        <p:grpSpPr>
          <a:xfrm>
            <a:off x="8535377" y="-507998"/>
            <a:ext cx="4394052" cy="2751108"/>
            <a:chOff x="5331840" y="5"/>
            <a:chExt cx="3812076" cy="2386733"/>
          </a:xfrm>
        </p:grpSpPr>
        <p:sp>
          <p:nvSpPr>
            <p:cNvPr id="10" name="Google Shape;322;p15">
              <a:extLst>
                <a:ext uri="{FF2B5EF4-FFF2-40B4-BE49-F238E27FC236}">
                  <a16:creationId xmlns:a16="http://schemas.microsoft.com/office/drawing/2014/main" id="{7EC26113-9285-4465-2E3F-83FA894AA28E}"/>
                </a:ext>
              </a:extLst>
            </p:cNvPr>
            <p:cNvSpPr/>
            <p:nvPr/>
          </p:nvSpPr>
          <p:spPr>
            <a:xfrm>
              <a:off x="5331840" y="5"/>
              <a:ext cx="3812076" cy="2373963"/>
            </a:xfrm>
            <a:custGeom>
              <a:avLst/>
              <a:gdLst/>
              <a:ahLst/>
              <a:cxnLst/>
              <a:rect l="l" t="t" r="r" b="b"/>
              <a:pathLst>
                <a:path w="35406" h="22048" extrusionOk="0">
                  <a:moveTo>
                    <a:pt x="1" y="1"/>
                  </a:moveTo>
                  <a:cubicBezTo>
                    <a:pt x="1825" y="3416"/>
                    <a:pt x="5510" y="9206"/>
                    <a:pt x="12215" y="14090"/>
                  </a:cubicBezTo>
                  <a:cubicBezTo>
                    <a:pt x="21676" y="20980"/>
                    <a:pt x="31428" y="21898"/>
                    <a:pt x="35405" y="22047"/>
                  </a:cubicBezTo>
                  <a:lnTo>
                    <a:pt x="35405"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323;p15">
              <a:extLst>
                <a:ext uri="{FF2B5EF4-FFF2-40B4-BE49-F238E27FC236}">
                  <a16:creationId xmlns:a16="http://schemas.microsoft.com/office/drawing/2014/main" id="{B4D3637E-9B56-7011-7A26-B5AB6D25DFC7}"/>
                </a:ext>
              </a:extLst>
            </p:cNvPr>
            <p:cNvSpPr/>
            <p:nvPr/>
          </p:nvSpPr>
          <p:spPr>
            <a:xfrm>
              <a:off x="5716543" y="254322"/>
              <a:ext cx="3003923" cy="1870271"/>
            </a:xfrm>
            <a:custGeom>
              <a:avLst/>
              <a:gdLst/>
              <a:ahLst/>
              <a:cxnLst/>
              <a:rect l="l" t="t" r="r" b="b"/>
              <a:pathLst>
                <a:path w="27900" h="17370" extrusionOk="0">
                  <a:moveTo>
                    <a:pt x="47" y="0"/>
                  </a:moveTo>
                  <a:cubicBezTo>
                    <a:pt x="39" y="0"/>
                    <a:pt x="30" y="3"/>
                    <a:pt x="22" y="9"/>
                  </a:cubicBezTo>
                  <a:cubicBezTo>
                    <a:pt x="4" y="20"/>
                    <a:pt x="0" y="46"/>
                    <a:pt x="14" y="64"/>
                  </a:cubicBezTo>
                  <a:cubicBezTo>
                    <a:pt x="2349" y="3360"/>
                    <a:pt x="5124" y="6288"/>
                    <a:pt x="8256" y="8760"/>
                  </a:cubicBezTo>
                  <a:cubicBezTo>
                    <a:pt x="13831" y="13170"/>
                    <a:pt x="20608" y="16145"/>
                    <a:pt x="27855" y="17369"/>
                  </a:cubicBezTo>
                  <a:cubicBezTo>
                    <a:pt x="27877" y="17369"/>
                    <a:pt x="27891" y="17354"/>
                    <a:pt x="27895" y="17336"/>
                  </a:cubicBezTo>
                  <a:cubicBezTo>
                    <a:pt x="27899" y="17314"/>
                    <a:pt x="27884" y="17297"/>
                    <a:pt x="27862" y="17292"/>
                  </a:cubicBezTo>
                  <a:cubicBezTo>
                    <a:pt x="20634" y="16073"/>
                    <a:pt x="13872" y="13101"/>
                    <a:pt x="8303" y="8698"/>
                  </a:cubicBezTo>
                  <a:cubicBezTo>
                    <a:pt x="5179" y="6229"/>
                    <a:pt x="2411" y="3308"/>
                    <a:pt x="76" y="17"/>
                  </a:cubicBezTo>
                  <a:cubicBezTo>
                    <a:pt x="70" y="6"/>
                    <a:pt x="59" y="0"/>
                    <a:pt x="47"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324;p15">
              <a:extLst>
                <a:ext uri="{FF2B5EF4-FFF2-40B4-BE49-F238E27FC236}">
                  <a16:creationId xmlns:a16="http://schemas.microsoft.com/office/drawing/2014/main" id="{5CEBF423-C5EA-2374-EFFC-8252E1FA0E94}"/>
                </a:ext>
              </a:extLst>
            </p:cNvPr>
            <p:cNvSpPr/>
            <p:nvPr/>
          </p:nvSpPr>
          <p:spPr>
            <a:xfrm>
              <a:off x="6090910" y="224821"/>
              <a:ext cx="2629025" cy="1693042"/>
            </a:xfrm>
            <a:custGeom>
              <a:avLst/>
              <a:gdLst/>
              <a:ahLst/>
              <a:cxnLst/>
              <a:rect l="l" t="t" r="r" b="b"/>
              <a:pathLst>
                <a:path w="24418" h="15724" extrusionOk="0">
                  <a:moveTo>
                    <a:pt x="45" y="0"/>
                  </a:moveTo>
                  <a:cubicBezTo>
                    <a:pt x="40" y="0"/>
                    <a:pt x="34" y="1"/>
                    <a:pt x="30" y="3"/>
                  </a:cubicBezTo>
                  <a:cubicBezTo>
                    <a:pt x="8" y="14"/>
                    <a:pt x="1" y="36"/>
                    <a:pt x="8" y="54"/>
                  </a:cubicBezTo>
                  <a:cubicBezTo>
                    <a:pt x="1712" y="3844"/>
                    <a:pt x="4280" y="7202"/>
                    <a:pt x="7430" y="9766"/>
                  </a:cubicBezTo>
                  <a:cubicBezTo>
                    <a:pt x="13738" y="14900"/>
                    <a:pt x="20758" y="15702"/>
                    <a:pt x="24378" y="15724"/>
                  </a:cubicBezTo>
                  <a:cubicBezTo>
                    <a:pt x="24400" y="15724"/>
                    <a:pt x="24418" y="15705"/>
                    <a:pt x="24418" y="15684"/>
                  </a:cubicBezTo>
                  <a:cubicBezTo>
                    <a:pt x="24418" y="15662"/>
                    <a:pt x="24404" y="15643"/>
                    <a:pt x="24382" y="15643"/>
                  </a:cubicBezTo>
                  <a:cubicBezTo>
                    <a:pt x="20769" y="15622"/>
                    <a:pt x="13770" y="14824"/>
                    <a:pt x="7481" y="9705"/>
                  </a:cubicBezTo>
                  <a:cubicBezTo>
                    <a:pt x="4338" y="7148"/>
                    <a:pt x="1778" y="3801"/>
                    <a:pt x="81" y="25"/>
                  </a:cubicBezTo>
                  <a:cubicBezTo>
                    <a:pt x="76" y="9"/>
                    <a:pt x="60" y="0"/>
                    <a:pt x="45"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325;p15">
              <a:extLst>
                <a:ext uri="{FF2B5EF4-FFF2-40B4-BE49-F238E27FC236}">
                  <a16:creationId xmlns:a16="http://schemas.microsoft.com/office/drawing/2014/main" id="{98FAB716-42AD-322D-A2D7-05BFE73AFCA1}"/>
                </a:ext>
              </a:extLst>
            </p:cNvPr>
            <p:cNvSpPr/>
            <p:nvPr/>
          </p:nvSpPr>
          <p:spPr>
            <a:xfrm>
              <a:off x="6750817" y="175508"/>
              <a:ext cx="2196202" cy="1467145"/>
            </a:xfrm>
            <a:custGeom>
              <a:avLst/>
              <a:gdLst/>
              <a:ahLst/>
              <a:cxnLst/>
              <a:rect l="l" t="t" r="r" b="b"/>
              <a:pathLst>
                <a:path w="20398" h="13626" extrusionOk="0">
                  <a:moveTo>
                    <a:pt x="49" y="0"/>
                  </a:moveTo>
                  <a:cubicBezTo>
                    <a:pt x="45" y="0"/>
                    <a:pt x="41" y="1"/>
                    <a:pt x="37" y="2"/>
                  </a:cubicBezTo>
                  <a:cubicBezTo>
                    <a:pt x="15" y="6"/>
                    <a:pt x="0" y="28"/>
                    <a:pt x="8" y="50"/>
                  </a:cubicBezTo>
                  <a:cubicBezTo>
                    <a:pt x="547" y="2151"/>
                    <a:pt x="2004" y="6153"/>
                    <a:pt x="5715" y="9332"/>
                  </a:cubicBezTo>
                  <a:cubicBezTo>
                    <a:pt x="9920" y="12937"/>
                    <a:pt x="14760" y="13625"/>
                    <a:pt x="17826" y="13625"/>
                  </a:cubicBezTo>
                  <a:cubicBezTo>
                    <a:pt x="18949" y="13625"/>
                    <a:pt x="19830" y="13531"/>
                    <a:pt x="20361" y="13458"/>
                  </a:cubicBezTo>
                  <a:cubicBezTo>
                    <a:pt x="20383" y="13454"/>
                    <a:pt x="20398" y="13436"/>
                    <a:pt x="20394" y="13414"/>
                  </a:cubicBezTo>
                  <a:cubicBezTo>
                    <a:pt x="20391" y="13394"/>
                    <a:pt x="20376" y="13381"/>
                    <a:pt x="20357" y="13381"/>
                  </a:cubicBezTo>
                  <a:cubicBezTo>
                    <a:pt x="20355" y="13381"/>
                    <a:pt x="20353" y="13381"/>
                    <a:pt x="20350" y="13381"/>
                  </a:cubicBezTo>
                  <a:cubicBezTo>
                    <a:pt x="19822" y="13454"/>
                    <a:pt x="18944" y="13545"/>
                    <a:pt x="17832" y="13545"/>
                  </a:cubicBezTo>
                  <a:cubicBezTo>
                    <a:pt x="14776" y="13545"/>
                    <a:pt x="9954" y="12864"/>
                    <a:pt x="5765" y="9274"/>
                  </a:cubicBezTo>
                  <a:cubicBezTo>
                    <a:pt x="2073" y="6105"/>
                    <a:pt x="620" y="2122"/>
                    <a:pt x="84" y="31"/>
                  </a:cubicBezTo>
                  <a:cubicBezTo>
                    <a:pt x="79" y="13"/>
                    <a:pt x="65" y="0"/>
                    <a:pt x="49"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326;p15">
              <a:extLst>
                <a:ext uri="{FF2B5EF4-FFF2-40B4-BE49-F238E27FC236}">
                  <a16:creationId xmlns:a16="http://schemas.microsoft.com/office/drawing/2014/main" id="{C756200C-1D67-0A6F-E4AF-E793EF09BB26}"/>
                </a:ext>
              </a:extLst>
            </p:cNvPr>
            <p:cNvSpPr/>
            <p:nvPr/>
          </p:nvSpPr>
          <p:spPr>
            <a:xfrm>
              <a:off x="7157054" y="175400"/>
              <a:ext cx="1782220" cy="1146497"/>
            </a:xfrm>
            <a:custGeom>
              <a:avLst/>
              <a:gdLst/>
              <a:ahLst/>
              <a:cxnLst/>
              <a:rect l="l" t="t" r="r" b="b"/>
              <a:pathLst>
                <a:path w="16553" h="10648" extrusionOk="0">
                  <a:moveTo>
                    <a:pt x="44" y="1"/>
                  </a:moveTo>
                  <a:cubicBezTo>
                    <a:pt x="39" y="1"/>
                    <a:pt x="34" y="2"/>
                    <a:pt x="29" y="3"/>
                  </a:cubicBezTo>
                  <a:cubicBezTo>
                    <a:pt x="12" y="14"/>
                    <a:pt x="0" y="36"/>
                    <a:pt x="12" y="58"/>
                  </a:cubicBezTo>
                  <a:cubicBezTo>
                    <a:pt x="915" y="2126"/>
                    <a:pt x="2688" y="5080"/>
                    <a:pt x="5991" y="7414"/>
                  </a:cubicBezTo>
                  <a:cubicBezTo>
                    <a:pt x="9927" y="10196"/>
                    <a:pt x="14028" y="10648"/>
                    <a:pt x="16268" y="10648"/>
                  </a:cubicBezTo>
                  <a:lnTo>
                    <a:pt x="16515" y="10648"/>
                  </a:lnTo>
                  <a:cubicBezTo>
                    <a:pt x="16537" y="10648"/>
                    <a:pt x="16552" y="10629"/>
                    <a:pt x="16552" y="10608"/>
                  </a:cubicBezTo>
                  <a:cubicBezTo>
                    <a:pt x="16552" y="10587"/>
                    <a:pt x="16536" y="10567"/>
                    <a:pt x="16517" y="10567"/>
                  </a:cubicBezTo>
                  <a:cubicBezTo>
                    <a:pt x="16515" y="10567"/>
                    <a:pt x="16513" y="10567"/>
                    <a:pt x="16512" y="10567"/>
                  </a:cubicBezTo>
                  <a:cubicBezTo>
                    <a:pt x="16425" y="10569"/>
                    <a:pt x="16335" y="10570"/>
                    <a:pt x="16241" y="10570"/>
                  </a:cubicBezTo>
                  <a:cubicBezTo>
                    <a:pt x="14006" y="10570"/>
                    <a:pt x="9943" y="10110"/>
                    <a:pt x="6038" y="7352"/>
                  </a:cubicBezTo>
                  <a:cubicBezTo>
                    <a:pt x="2750" y="5024"/>
                    <a:pt x="984" y="2083"/>
                    <a:pt x="81" y="25"/>
                  </a:cubicBezTo>
                  <a:cubicBezTo>
                    <a:pt x="75" y="11"/>
                    <a:pt x="60" y="1"/>
                    <a:pt x="44"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327;p15">
              <a:extLst>
                <a:ext uri="{FF2B5EF4-FFF2-40B4-BE49-F238E27FC236}">
                  <a16:creationId xmlns:a16="http://schemas.microsoft.com/office/drawing/2014/main" id="{2FC9A86C-8096-10D1-AD3D-50D8D42FC20F}"/>
                </a:ext>
              </a:extLst>
            </p:cNvPr>
            <p:cNvSpPr/>
            <p:nvPr/>
          </p:nvSpPr>
          <p:spPr>
            <a:xfrm>
              <a:off x="7696586" y="101753"/>
              <a:ext cx="1220626" cy="946872"/>
            </a:xfrm>
            <a:custGeom>
              <a:avLst/>
              <a:gdLst/>
              <a:ahLst/>
              <a:cxnLst/>
              <a:rect l="l" t="t" r="r" b="b"/>
              <a:pathLst>
                <a:path w="11337" h="8794" extrusionOk="0">
                  <a:moveTo>
                    <a:pt x="47" y="0"/>
                  </a:moveTo>
                  <a:cubicBezTo>
                    <a:pt x="42" y="0"/>
                    <a:pt x="38" y="1"/>
                    <a:pt x="33" y="2"/>
                  </a:cubicBezTo>
                  <a:cubicBezTo>
                    <a:pt x="11" y="6"/>
                    <a:pt x="0" y="32"/>
                    <a:pt x="8" y="49"/>
                  </a:cubicBezTo>
                  <a:cubicBezTo>
                    <a:pt x="565" y="1827"/>
                    <a:pt x="1468" y="3400"/>
                    <a:pt x="2692" y="4733"/>
                  </a:cubicBezTo>
                  <a:cubicBezTo>
                    <a:pt x="5711" y="8018"/>
                    <a:pt x="9713" y="8666"/>
                    <a:pt x="11296" y="8794"/>
                  </a:cubicBezTo>
                  <a:cubicBezTo>
                    <a:pt x="11318" y="8794"/>
                    <a:pt x="11333" y="8775"/>
                    <a:pt x="11337" y="8757"/>
                  </a:cubicBezTo>
                  <a:cubicBezTo>
                    <a:pt x="11337" y="8735"/>
                    <a:pt x="11323" y="8713"/>
                    <a:pt x="11301" y="8713"/>
                  </a:cubicBezTo>
                  <a:cubicBezTo>
                    <a:pt x="9728" y="8589"/>
                    <a:pt x="5747" y="7945"/>
                    <a:pt x="2750" y="4678"/>
                  </a:cubicBezTo>
                  <a:cubicBezTo>
                    <a:pt x="1537" y="3357"/>
                    <a:pt x="638" y="1790"/>
                    <a:pt x="80" y="27"/>
                  </a:cubicBezTo>
                  <a:cubicBezTo>
                    <a:pt x="78" y="10"/>
                    <a:pt x="63" y="0"/>
                    <a:pt x="47"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328;p15">
              <a:extLst>
                <a:ext uri="{FF2B5EF4-FFF2-40B4-BE49-F238E27FC236}">
                  <a16:creationId xmlns:a16="http://schemas.microsoft.com/office/drawing/2014/main" id="{6A448549-A5B8-8657-3750-DDF081277A96}"/>
                </a:ext>
              </a:extLst>
            </p:cNvPr>
            <p:cNvSpPr/>
            <p:nvPr/>
          </p:nvSpPr>
          <p:spPr>
            <a:xfrm>
              <a:off x="8154505" y="116181"/>
              <a:ext cx="799970" cy="673707"/>
            </a:xfrm>
            <a:custGeom>
              <a:avLst/>
              <a:gdLst/>
              <a:ahLst/>
              <a:cxnLst/>
              <a:rect l="l" t="t" r="r" b="b"/>
              <a:pathLst>
                <a:path w="7430" h="6257" extrusionOk="0">
                  <a:moveTo>
                    <a:pt x="45" y="1"/>
                  </a:moveTo>
                  <a:cubicBezTo>
                    <a:pt x="41" y="1"/>
                    <a:pt x="37" y="1"/>
                    <a:pt x="34" y="3"/>
                  </a:cubicBezTo>
                  <a:cubicBezTo>
                    <a:pt x="12" y="11"/>
                    <a:pt x="1" y="36"/>
                    <a:pt x="8" y="54"/>
                  </a:cubicBezTo>
                  <a:cubicBezTo>
                    <a:pt x="387" y="1161"/>
                    <a:pt x="1345" y="3241"/>
                    <a:pt x="3522" y="4741"/>
                  </a:cubicBezTo>
                  <a:cubicBezTo>
                    <a:pt x="4658" y="5524"/>
                    <a:pt x="5991" y="6048"/>
                    <a:pt x="7386" y="6256"/>
                  </a:cubicBezTo>
                  <a:cubicBezTo>
                    <a:pt x="7404" y="6256"/>
                    <a:pt x="7423" y="6241"/>
                    <a:pt x="7426" y="6223"/>
                  </a:cubicBezTo>
                  <a:cubicBezTo>
                    <a:pt x="7430" y="6201"/>
                    <a:pt x="7415" y="6183"/>
                    <a:pt x="7393" y="6179"/>
                  </a:cubicBezTo>
                  <a:cubicBezTo>
                    <a:pt x="6016" y="5972"/>
                    <a:pt x="4691" y="5451"/>
                    <a:pt x="3566" y="4675"/>
                  </a:cubicBezTo>
                  <a:cubicBezTo>
                    <a:pt x="1411" y="3189"/>
                    <a:pt x="456" y="1125"/>
                    <a:pt x="81" y="29"/>
                  </a:cubicBezTo>
                  <a:cubicBezTo>
                    <a:pt x="75" y="11"/>
                    <a:pt x="60" y="1"/>
                    <a:pt x="45"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329;p15">
              <a:extLst>
                <a:ext uri="{FF2B5EF4-FFF2-40B4-BE49-F238E27FC236}">
                  <a16:creationId xmlns:a16="http://schemas.microsoft.com/office/drawing/2014/main" id="{20698A72-77A1-D56A-B88F-4D8B2784FF59}"/>
                </a:ext>
              </a:extLst>
            </p:cNvPr>
            <p:cNvSpPr/>
            <p:nvPr/>
          </p:nvSpPr>
          <p:spPr>
            <a:xfrm>
              <a:off x="7884793" y="2145767"/>
              <a:ext cx="1258310" cy="240971"/>
            </a:xfrm>
            <a:custGeom>
              <a:avLst/>
              <a:gdLst/>
              <a:ahLst/>
              <a:cxnLst/>
              <a:rect l="l" t="t" r="r" b="b"/>
              <a:pathLst>
                <a:path w="11687" h="2238" extrusionOk="0">
                  <a:moveTo>
                    <a:pt x="43" y="0"/>
                  </a:moveTo>
                  <a:cubicBezTo>
                    <a:pt x="27" y="0"/>
                    <a:pt x="10" y="10"/>
                    <a:pt x="4" y="28"/>
                  </a:cubicBezTo>
                  <a:cubicBezTo>
                    <a:pt x="0" y="46"/>
                    <a:pt x="8" y="71"/>
                    <a:pt x="30" y="79"/>
                  </a:cubicBezTo>
                  <a:cubicBezTo>
                    <a:pt x="1796" y="698"/>
                    <a:pt x="3624" y="1189"/>
                    <a:pt x="5459" y="1547"/>
                  </a:cubicBezTo>
                  <a:cubicBezTo>
                    <a:pt x="7491" y="1940"/>
                    <a:pt x="9575" y="2172"/>
                    <a:pt x="11646" y="2238"/>
                  </a:cubicBezTo>
                  <a:cubicBezTo>
                    <a:pt x="11668" y="2238"/>
                    <a:pt x="11686" y="2220"/>
                    <a:pt x="11686" y="2199"/>
                  </a:cubicBezTo>
                  <a:cubicBezTo>
                    <a:pt x="11686" y="2177"/>
                    <a:pt x="11668" y="2158"/>
                    <a:pt x="11646" y="2158"/>
                  </a:cubicBezTo>
                  <a:cubicBezTo>
                    <a:pt x="9582" y="2093"/>
                    <a:pt x="7502" y="1863"/>
                    <a:pt x="5474" y="1470"/>
                  </a:cubicBezTo>
                  <a:cubicBezTo>
                    <a:pt x="3642" y="1113"/>
                    <a:pt x="1818" y="621"/>
                    <a:pt x="55" y="2"/>
                  </a:cubicBezTo>
                  <a:cubicBezTo>
                    <a:pt x="51" y="1"/>
                    <a:pt x="47" y="0"/>
                    <a:pt x="43"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 name="Google Shape;334;p15">
            <a:extLst>
              <a:ext uri="{FF2B5EF4-FFF2-40B4-BE49-F238E27FC236}">
                <a16:creationId xmlns:a16="http://schemas.microsoft.com/office/drawing/2014/main" id="{733ADBC3-505F-947E-25B6-47FFB5B487B7}"/>
              </a:ext>
            </a:extLst>
          </p:cNvPr>
          <p:cNvGrpSpPr/>
          <p:nvPr/>
        </p:nvGrpSpPr>
        <p:grpSpPr>
          <a:xfrm flipH="1">
            <a:off x="6065220" y="-136487"/>
            <a:ext cx="6295119" cy="6994489"/>
            <a:chOff x="4125800" y="812834"/>
            <a:chExt cx="1406793" cy="1563038"/>
          </a:xfrm>
        </p:grpSpPr>
        <p:sp>
          <p:nvSpPr>
            <p:cNvPr id="19" name="Google Shape;335;p15">
              <a:extLst>
                <a:ext uri="{FF2B5EF4-FFF2-40B4-BE49-F238E27FC236}">
                  <a16:creationId xmlns:a16="http://schemas.microsoft.com/office/drawing/2014/main" id="{1C560578-2D5C-F31D-7D25-A8F335BD24D5}"/>
                </a:ext>
              </a:extLst>
            </p:cNvPr>
            <p:cNvSpPr/>
            <p:nvPr/>
          </p:nvSpPr>
          <p:spPr>
            <a:xfrm>
              <a:off x="4159297" y="814906"/>
              <a:ext cx="265076" cy="93582"/>
            </a:xfrm>
            <a:custGeom>
              <a:avLst/>
              <a:gdLst/>
              <a:ahLst/>
              <a:cxnLst/>
              <a:rect l="l" t="t" r="r" b="b"/>
              <a:pathLst>
                <a:path w="6141" h="2168" extrusionOk="0">
                  <a:moveTo>
                    <a:pt x="4549" y="1"/>
                  </a:moveTo>
                  <a:cubicBezTo>
                    <a:pt x="3034" y="18"/>
                    <a:pt x="1515" y="40"/>
                    <a:pt x="1" y="62"/>
                  </a:cubicBezTo>
                  <a:cubicBezTo>
                    <a:pt x="670" y="761"/>
                    <a:pt x="1341" y="1465"/>
                    <a:pt x="2011" y="2167"/>
                  </a:cubicBezTo>
                  <a:cubicBezTo>
                    <a:pt x="3388" y="2068"/>
                    <a:pt x="4764" y="1974"/>
                    <a:pt x="6141" y="1880"/>
                  </a:cubicBezTo>
                  <a:cubicBezTo>
                    <a:pt x="5608" y="1253"/>
                    <a:pt x="5080" y="626"/>
                    <a:pt x="454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36;p15">
              <a:extLst>
                <a:ext uri="{FF2B5EF4-FFF2-40B4-BE49-F238E27FC236}">
                  <a16:creationId xmlns:a16="http://schemas.microsoft.com/office/drawing/2014/main" id="{456AAD68-4661-59B1-5C86-28F4A3215F51}"/>
                </a:ext>
              </a:extLst>
            </p:cNvPr>
            <p:cNvSpPr/>
            <p:nvPr/>
          </p:nvSpPr>
          <p:spPr>
            <a:xfrm>
              <a:off x="4125800" y="812834"/>
              <a:ext cx="247810" cy="29482"/>
            </a:xfrm>
            <a:custGeom>
              <a:avLst/>
              <a:gdLst/>
              <a:ahLst/>
              <a:cxnLst/>
              <a:rect l="l" t="t" r="r" b="b"/>
              <a:pathLst>
                <a:path w="5741" h="683" extrusionOk="0">
                  <a:moveTo>
                    <a:pt x="1" y="1"/>
                  </a:moveTo>
                  <a:cubicBezTo>
                    <a:pt x="1" y="376"/>
                    <a:pt x="307" y="682"/>
                    <a:pt x="682" y="682"/>
                  </a:cubicBezTo>
                  <a:lnTo>
                    <a:pt x="5740" y="682"/>
                  </a:lnTo>
                  <a:lnTo>
                    <a:pt x="5740"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337;p15">
              <a:extLst>
                <a:ext uri="{FF2B5EF4-FFF2-40B4-BE49-F238E27FC236}">
                  <a16:creationId xmlns:a16="http://schemas.microsoft.com/office/drawing/2014/main" id="{3594FE99-65B4-D278-2522-C53A8A530160}"/>
                </a:ext>
              </a:extLst>
            </p:cNvPr>
            <p:cNvSpPr/>
            <p:nvPr/>
          </p:nvSpPr>
          <p:spPr>
            <a:xfrm>
              <a:off x="4246103" y="896015"/>
              <a:ext cx="1286490" cy="1479857"/>
            </a:xfrm>
            <a:custGeom>
              <a:avLst/>
              <a:gdLst/>
              <a:ahLst/>
              <a:cxnLst/>
              <a:rect l="l" t="t" r="r" b="b"/>
              <a:pathLst>
                <a:path w="29804" h="31457" extrusionOk="0">
                  <a:moveTo>
                    <a:pt x="4130" y="1"/>
                  </a:moveTo>
                  <a:cubicBezTo>
                    <a:pt x="2753" y="95"/>
                    <a:pt x="1377" y="189"/>
                    <a:pt x="0" y="288"/>
                  </a:cubicBezTo>
                  <a:lnTo>
                    <a:pt x="12880" y="31457"/>
                  </a:lnTo>
                  <a:cubicBezTo>
                    <a:pt x="18521" y="31446"/>
                    <a:pt x="24162" y="31435"/>
                    <a:pt x="29803" y="31428"/>
                  </a:cubicBezTo>
                  <a:cubicBezTo>
                    <a:pt x="21245" y="20950"/>
                    <a:pt x="12687" y="10474"/>
                    <a:pt x="4130" y="1"/>
                  </a:cubicBezTo>
                  <a:close/>
                </a:path>
              </a:pathLst>
            </a:custGeom>
            <a:solidFill>
              <a:srgbClr val="FFFFFF">
                <a:alpha val="172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4" name="Google Shape;1394;p43">
            <a:extLst>
              <a:ext uri="{FF2B5EF4-FFF2-40B4-BE49-F238E27FC236}">
                <a16:creationId xmlns:a16="http://schemas.microsoft.com/office/drawing/2014/main" id="{DC134AED-BC06-5F37-3B92-9E866EDD8085}"/>
              </a:ext>
            </a:extLst>
          </p:cNvPr>
          <p:cNvSpPr/>
          <p:nvPr/>
        </p:nvSpPr>
        <p:spPr>
          <a:xfrm>
            <a:off x="6906375" y="1714532"/>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396;p43">
            <a:extLst>
              <a:ext uri="{FF2B5EF4-FFF2-40B4-BE49-F238E27FC236}">
                <a16:creationId xmlns:a16="http://schemas.microsoft.com/office/drawing/2014/main" id="{400AAF28-F906-154F-DDBE-D508A583AA48}"/>
              </a:ext>
            </a:extLst>
          </p:cNvPr>
          <p:cNvSpPr/>
          <p:nvPr/>
        </p:nvSpPr>
        <p:spPr>
          <a:xfrm>
            <a:off x="7394622" y="984896"/>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419;p43">
            <a:extLst>
              <a:ext uri="{FF2B5EF4-FFF2-40B4-BE49-F238E27FC236}">
                <a16:creationId xmlns:a16="http://schemas.microsoft.com/office/drawing/2014/main" id="{91033885-4AF1-3DF3-A467-ACAB20CB7785}"/>
              </a:ext>
            </a:extLst>
          </p:cNvPr>
          <p:cNvSpPr/>
          <p:nvPr/>
        </p:nvSpPr>
        <p:spPr>
          <a:xfrm>
            <a:off x="6815255" y="725763"/>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391;p43">
            <a:extLst>
              <a:ext uri="{FF2B5EF4-FFF2-40B4-BE49-F238E27FC236}">
                <a16:creationId xmlns:a16="http://schemas.microsoft.com/office/drawing/2014/main" id="{002901E7-21A0-C200-B323-3600D6451965}"/>
              </a:ext>
            </a:extLst>
          </p:cNvPr>
          <p:cNvSpPr txBox="1">
            <a:spLocks/>
          </p:cNvSpPr>
          <p:nvPr/>
        </p:nvSpPr>
        <p:spPr>
          <a:xfrm>
            <a:off x="-467668" y="3016717"/>
            <a:ext cx="7785576" cy="1122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Prata"/>
              <a:buNone/>
              <a:defRPr sz="2400" b="1" i="0" u="none" strike="noStrike" cap="none">
                <a:solidFill>
                  <a:schemeClr val="dk2"/>
                </a:solidFill>
                <a:latin typeface="Prata"/>
                <a:ea typeface="Prata"/>
                <a:cs typeface="Prata"/>
                <a:sym typeface="Prata"/>
              </a:defRPr>
            </a:lvl1pPr>
            <a:lvl2pPr marR="0" lvl="1"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2pPr>
            <a:lvl3pPr marR="0" lvl="2"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3pPr>
            <a:lvl4pPr marR="0" lvl="3"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4pPr>
            <a:lvl5pPr marR="0" lvl="4"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5pPr>
            <a:lvl6pPr marR="0" lvl="5"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6pPr>
            <a:lvl7pPr marR="0" lvl="6"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7pPr>
            <a:lvl8pPr marR="0" lvl="7"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8pPr>
            <a:lvl9pPr marR="0" lvl="8"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9pPr>
          </a:lstStyle>
          <a:p>
            <a:pPr marL="0" marR="0" lvl="0" indent="0" algn="ctr" defTabSz="1219170" rtl="0" eaLnBrk="1" fontAlgn="auto" latinLnBrk="0" hangingPunct="1">
              <a:lnSpc>
                <a:spcPct val="100000"/>
              </a:lnSpc>
              <a:spcBef>
                <a:spcPts val="0"/>
              </a:spcBef>
              <a:spcAft>
                <a:spcPts val="0"/>
              </a:spcAft>
              <a:buClr>
                <a:srgbClr val="5F9382"/>
              </a:buClr>
              <a:buSzPts val="3000"/>
              <a:buFont typeface="Prata"/>
              <a:buNone/>
              <a:tabLst/>
              <a:defRPr/>
            </a:pPr>
            <a:r>
              <a:rPr kumimoji="0" lang="en-US" sz="13800" b="1" i="0" u="none" strike="noStrike" kern="1200" cap="none" spc="0" normalizeH="0" baseline="0" noProof="0" dirty="0">
                <a:ln>
                  <a:noFill/>
                </a:ln>
                <a:solidFill>
                  <a:srgbClr val="210B04"/>
                </a:solidFill>
                <a:effectLst>
                  <a:glow rad="101600">
                    <a:srgbClr val="E5AF17">
                      <a:lumMod val="40000"/>
                      <a:lumOff val="60000"/>
                      <a:alpha val="60000"/>
                    </a:srgbClr>
                  </a:glow>
                </a:effectLst>
                <a:uLnTx/>
                <a:uFillTx/>
                <a:latin typeface="Times New Roman" panose="02020603050405020304" pitchFamily="18" charset="0"/>
                <a:sym typeface="Prata"/>
              </a:rPr>
              <a:t>CÂU</a:t>
            </a:r>
            <a:r>
              <a:rPr kumimoji="0" lang="en-US" sz="13800" b="1" i="0" u="none" strike="noStrike" kern="1200" cap="none" spc="0" normalizeH="0" noProof="0" dirty="0">
                <a:ln>
                  <a:noFill/>
                </a:ln>
                <a:solidFill>
                  <a:srgbClr val="210B04"/>
                </a:solidFill>
                <a:effectLst>
                  <a:glow rad="101600">
                    <a:srgbClr val="E5AF17">
                      <a:lumMod val="40000"/>
                      <a:lumOff val="60000"/>
                      <a:alpha val="60000"/>
                    </a:srgbClr>
                  </a:glow>
                </a:effectLst>
                <a:uLnTx/>
                <a:uFillTx/>
                <a:latin typeface="Times New Roman" panose="02020603050405020304" pitchFamily="18" charset="0"/>
                <a:sym typeface="Prata"/>
              </a:rPr>
              <a:t> 2</a:t>
            </a:r>
            <a:endParaRPr kumimoji="0" lang="en-SG" sz="41300" b="1" i="0" u="none" strike="noStrike" kern="0" cap="none" spc="0" normalizeH="0" baseline="0" noProof="0" dirty="0">
              <a:ln>
                <a:noFill/>
              </a:ln>
              <a:solidFill>
                <a:srgbClr val="210B04"/>
              </a:solidFill>
              <a:effectLst>
                <a:glow rad="101600">
                  <a:srgbClr val="E5AF17">
                    <a:lumMod val="40000"/>
                    <a:lumOff val="60000"/>
                    <a:alpha val="60000"/>
                  </a:srgbClr>
                </a:glow>
              </a:effectLst>
              <a:uLnTx/>
              <a:uFillTx/>
              <a:latin typeface="Arial"/>
              <a:sym typeface="Prata"/>
            </a:endParaRPr>
          </a:p>
        </p:txBody>
      </p:sp>
      <p:sp>
        <p:nvSpPr>
          <p:cNvPr id="28" name="Google Shape;1392;p43">
            <a:extLst>
              <a:ext uri="{FF2B5EF4-FFF2-40B4-BE49-F238E27FC236}">
                <a16:creationId xmlns:a16="http://schemas.microsoft.com/office/drawing/2014/main" id="{EDBD1A46-745B-8D6D-1E91-11F981ED4F63}"/>
              </a:ext>
            </a:extLst>
          </p:cNvPr>
          <p:cNvSpPr txBox="1">
            <a:spLocks/>
          </p:cNvSpPr>
          <p:nvPr/>
        </p:nvSpPr>
        <p:spPr>
          <a:xfrm>
            <a:off x="2266045" y="961320"/>
            <a:ext cx="1774800" cy="1122400"/>
          </a:xfrm>
          <a:prstGeom prst="rect">
            <a:avLst/>
          </a:prstGeom>
          <a:solidFill>
            <a:schemeClr val="bg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Prata"/>
              <a:buNone/>
              <a:defRPr sz="2400" b="1" i="0" u="none" strike="noStrike" cap="none">
                <a:solidFill>
                  <a:schemeClr val="dk2"/>
                </a:solidFill>
                <a:latin typeface="Prata"/>
                <a:ea typeface="Prata"/>
                <a:cs typeface="Prata"/>
                <a:sym typeface="Prata"/>
              </a:defRPr>
            </a:lvl1pPr>
            <a:lvl2pPr marR="0" lvl="1"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2pPr>
            <a:lvl3pPr marR="0" lvl="2"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3pPr>
            <a:lvl4pPr marR="0" lvl="3"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4pPr>
            <a:lvl5pPr marR="0" lvl="4"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5pPr>
            <a:lvl6pPr marR="0" lvl="5"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6pPr>
            <a:lvl7pPr marR="0" lvl="6"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7pPr>
            <a:lvl8pPr marR="0" lvl="7"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8pPr>
            <a:lvl9pPr marR="0" lvl="8"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9pPr>
          </a:lstStyle>
          <a:p>
            <a:pPr marL="0" marR="0" lvl="0" indent="0" algn="ctr" defTabSz="1219170" rtl="0" eaLnBrk="1" fontAlgn="auto" latinLnBrk="0" hangingPunct="1">
              <a:lnSpc>
                <a:spcPct val="100000"/>
              </a:lnSpc>
              <a:spcBef>
                <a:spcPts val="0"/>
              </a:spcBef>
              <a:spcAft>
                <a:spcPts val="0"/>
              </a:spcAft>
              <a:buClr>
                <a:srgbClr val="5F9382"/>
              </a:buClr>
              <a:buSzPts val="3000"/>
              <a:buFont typeface="Prata"/>
              <a:buNone/>
              <a:tabLst/>
              <a:defRPr/>
            </a:pPr>
            <a:r>
              <a:rPr kumimoji="0" lang="en" sz="7200" b="1" i="0" u="none" strike="noStrike" kern="0" cap="none" spc="0" normalizeH="0" baseline="0" noProof="0" dirty="0">
                <a:ln>
                  <a:noFill/>
                </a:ln>
                <a:solidFill>
                  <a:srgbClr val="FFFFFF"/>
                </a:solidFill>
                <a:effectLst/>
                <a:uLnTx/>
                <a:uFillTx/>
                <a:latin typeface="Prata"/>
                <a:sym typeface="Prata"/>
              </a:rPr>
              <a:t>02</a:t>
            </a:r>
          </a:p>
        </p:txBody>
      </p:sp>
      <p:pic>
        <p:nvPicPr>
          <p:cNvPr id="2" name="Picture 1" descr="A group of people in different outfits&#10;&#10;Description automatically generated">
            <a:extLst>
              <a:ext uri="{FF2B5EF4-FFF2-40B4-BE49-F238E27FC236}">
                <a16:creationId xmlns:a16="http://schemas.microsoft.com/office/drawing/2014/main" id="{77341EE5-B248-B2CC-D116-63AE264796C1}"/>
              </a:ext>
            </a:extLst>
          </p:cNvPr>
          <p:cNvPicPr>
            <a:picLocks noChangeAspect="1"/>
          </p:cNvPicPr>
          <p:nvPr/>
        </p:nvPicPr>
        <p:blipFill rotWithShape="1">
          <a:blip r:embed="rId2">
            <a:extLst>
              <a:ext uri="{28A0092B-C50C-407E-A947-70E740481C1C}">
                <a14:useLocalDpi xmlns:a14="http://schemas.microsoft.com/office/drawing/2010/main" val="0"/>
              </a:ext>
            </a:extLst>
          </a:blip>
          <a:srcRect t="178" r="42090"/>
          <a:stretch/>
        </p:blipFill>
        <p:spPr>
          <a:xfrm>
            <a:off x="7394622" y="643566"/>
            <a:ext cx="4488898" cy="6308859"/>
          </a:xfrm>
          <a:prstGeom prst="rect">
            <a:avLst/>
          </a:prstGeom>
        </p:spPr>
      </p:pic>
      <p:pic>
        <p:nvPicPr>
          <p:cNvPr id="23" name="Picture 22" descr="A group of people in different outfits&#10;&#10;Description automatically generated">
            <a:extLst>
              <a:ext uri="{FF2B5EF4-FFF2-40B4-BE49-F238E27FC236}">
                <a16:creationId xmlns:a16="http://schemas.microsoft.com/office/drawing/2014/main" id="{C628CCF0-4F7E-A5C0-0738-1EA60BE30211}"/>
              </a:ext>
            </a:extLst>
          </p:cNvPr>
          <p:cNvPicPr>
            <a:picLocks noChangeAspect="1"/>
          </p:cNvPicPr>
          <p:nvPr/>
        </p:nvPicPr>
        <p:blipFill rotWithShape="1">
          <a:blip r:embed="rId2">
            <a:extLst>
              <a:ext uri="{28A0092B-C50C-407E-A947-70E740481C1C}">
                <a14:useLocalDpi xmlns:a14="http://schemas.microsoft.com/office/drawing/2010/main" val="0"/>
              </a:ext>
            </a:extLst>
          </a:blip>
          <a:srcRect l="86010" t="69406"/>
          <a:stretch/>
        </p:blipFill>
        <p:spPr>
          <a:xfrm>
            <a:off x="8978811" y="4560195"/>
            <a:ext cx="1229749" cy="2310072"/>
          </a:xfrm>
          <a:prstGeom prst="rect">
            <a:avLst/>
          </a:prstGeom>
        </p:spPr>
      </p:pic>
    </p:spTree>
    <p:extLst>
      <p:ext uri="{BB962C8B-B14F-4D97-AF65-F5344CB8AC3E}">
        <p14:creationId xmlns:p14="http://schemas.microsoft.com/office/powerpoint/2010/main" val="967252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7F70D-9C47-1EFD-2F04-DFC728EF629E}"/>
            </a:ext>
          </a:extLst>
        </p:cNvPr>
        <p:cNvGrpSpPr/>
        <p:nvPr/>
      </p:nvGrpSpPr>
      <p:grpSpPr>
        <a:xfrm>
          <a:off x="0" y="0"/>
          <a:ext cx="0" cy="0"/>
          <a:chOff x="0" y="0"/>
          <a:chExt cx="0" cy="0"/>
        </a:xfrm>
      </p:grpSpPr>
      <p:sp>
        <p:nvSpPr>
          <p:cNvPr id="22" name="Google Shape;142;p6">
            <a:extLst>
              <a:ext uri="{FF2B5EF4-FFF2-40B4-BE49-F238E27FC236}">
                <a16:creationId xmlns:a16="http://schemas.microsoft.com/office/drawing/2014/main" id="{79DB9CEA-4C5C-35D9-F32F-CC485FE3E7C7}"/>
              </a:ext>
            </a:extLst>
          </p:cNvPr>
          <p:cNvSpPr/>
          <p:nvPr/>
        </p:nvSpPr>
        <p:spPr>
          <a:xfrm>
            <a:off x="0" y="6512267"/>
            <a:ext cx="12192000" cy="3580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itle 1">
            <a:extLst>
              <a:ext uri="{FF2B5EF4-FFF2-40B4-BE49-F238E27FC236}">
                <a16:creationId xmlns:a16="http://schemas.microsoft.com/office/drawing/2014/main" id="{1FE30FC4-00F3-C1AC-831D-028C722606ED}"/>
              </a:ext>
            </a:extLst>
          </p:cNvPr>
          <p:cNvSpPr>
            <a:spLocks noGrp="1"/>
          </p:cNvSpPr>
          <p:nvPr>
            <p:ph type="title"/>
          </p:nvPr>
        </p:nvSpPr>
        <p:spPr>
          <a:xfrm>
            <a:off x="2831890" y="0"/>
            <a:ext cx="6692689" cy="739120"/>
          </a:xfrm>
          <a:solidFill>
            <a:schemeClr val="accent4"/>
          </a:solidFill>
        </p:spPr>
        <p:txBody>
          <a:bodyPr anchor="ctr"/>
          <a:lstStyle/>
          <a:p>
            <a:pPr algn="ctr">
              <a:lnSpc>
                <a:spcPct val="150000"/>
              </a:lnSpc>
              <a:spcAft>
                <a:spcPts val="1067"/>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CÂU 2</a:t>
            </a:r>
            <a:endParaRPr lang="en-SG" sz="40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oogle Shape;1124;p37">
            <a:extLst>
              <a:ext uri="{FF2B5EF4-FFF2-40B4-BE49-F238E27FC236}">
                <a16:creationId xmlns:a16="http://schemas.microsoft.com/office/drawing/2014/main" id="{91DE5F9A-B7BB-EA71-B202-09312BCBC754}"/>
              </a:ext>
            </a:extLst>
          </p:cNvPr>
          <p:cNvGrpSpPr/>
          <p:nvPr/>
        </p:nvGrpSpPr>
        <p:grpSpPr>
          <a:xfrm>
            <a:off x="1703621" y="1"/>
            <a:ext cx="887585" cy="1065625"/>
            <a:chOff x="1967575" y="864498"/>
            <a:chExt cx="1339625" cy="1750395"/>
          </a:xfrm>
        </p:grpSpPr>
        <p:sp>
          <p:nvSpPr>
            <p:cNvPr id="4" name="Google Shape;1125;p37">
              <a:extLst>
                <a:ext uri="{FF2B5EF4-FFF2-40B4-BE49-F238E27FC236}">
                  <a16:creationId xmlns:a16="http://schemas.microsoft.com/office/drawing/2014/main" id="{7C6D61B2-044C-025D-21C7-0BE8EED2D006}"/>
                </a:ext>
              </a:extLst>
            </p:cNvPr>
            <p:cNvSpPr/>
            <p:nvPr/>
          </p:nvSpPr>
          <p:spPr>
            <a:xfrm>
              <a:off x="2051550" y="1314821"/>
              <a:ext cx="1255650" cy="1300072"/>
            </a:xfrm>
            <a:custGeom>
              <a:avLst/>
              <a:gdLst/>
              <a:ahLst/>
              <a:cxnLst/>
              <a:rect l="l" t="t" r="r" b="b"/>
              <a:pathLst>
                <a:path w="17564" h="18186" extrusionOk="0">
                  <a:moveTo>
                    <a:pt x="5665" y="4338"/>
                  </a:moveTo>
                  <a:cubicBezTo>
                    <a:pt x="5833" y="4338"/>
                    <a:pt x="6009" y="4351"/>
                    <a:pt x="6191" y="4381"/>
                  </a:cubicBezTo>
                  <a:cubicBezTo>
                    <a:pt x="6573" y="4447"/>
                    <a:pt x="6940" y="4578"/>
                    <a:pt x="7283" y="4767"/>
                  </a:cubicBezTo>
                  <a:cubicBezTo>
                    <a:pt x="7440" y="4854"/>
                    <a:pt x="7498" y="5054"/>
                    <a:pt x="7407" y="5215"/>
                  </a:cubicBezTo>
                  <a:cubicBezTo>
                    <a:pt x="7348" y="5321"/>
                    <a:pt x="7239" y="5382"/>
                    <a:pt x="7125" y="5382"/>
                  </a:cubicBezTo>
                  <a:cubicBezTo>
                    <a:pt x="7070" y="5382"/>
                    <a:pt x="7014" y="5368"/>
                    <a:pt x="6962" y="5338"/>
                  </a:cubicBezTo>
                  <a:cubicBezTo>
                    <a:pt x="6686" y="5182"/>
                    <a:pt x="6391" y="5080"/>
                    <a:pt x="6085" y="5029"/>
                  </a:cubicBezTo>
                  <a:cubicBezTo>
                    <a:pt x="5940" y="5005"/>
                    <a:pt x="5799" y="4995"/>
                    <a:pt x="5663" y="4995"/>
                  </a:cubicBezTo>
                  <a:cubicBezTo>
                    <a:pt x="5073" y="4995"/>
                    <a:pt x="4590" y="5192"/>
                    <a:pt x="4326" y="5331"/>
                  </a:cubicBezTo>
                  <a:cubicBezTo>
                    <a:pt x="4279" y="5356"/>
                    <a:pt x="4228" y="5367"/>
                    <a:pt x="4177" y="5367"/>
                  </a:cubicBezTo>
                  <a:cubicBezTo>
                    <a:pt x="4138" y="5367"/>
                    <a:pt x="4099" y="5360"/>
                    <a:pt x="4064" y="5346"/>
                  </a:cubicBezTo>
                  <a:cubicBezTo>
                    <a:pt x="3987" y="5321"/>
                    <a:pt x="3925" y="5266"/>
                    <a:pt x="3886" y="5193"/>
                  </a:cubicBezTo>
                  <a:cubicBezTo>
                    <a:pt x="3802" y="5032"/>
                    <a:pt x="3864" y="4836"/>
                    <a:pt x="4024" y="4753"/>
                  </a:cubicBezTo>
                  <a:cubicBezTo>
                    <a:pt x="4343" y="4584"/>
                    <a:pt x="4935" y="4338"/>
                    <a:pt x="5665" y="4338"/>
                  </a:cubicBezTo>
                  <a:close/>
                  <a:moveTo>
                    <a:pt x="5604" y="6861"/>
                  </a:moveTo>
                  <a:cubicBezTo>
                    <a:pt x="5841" y="6861"/>
                    <a:pt x="6079" y="6906"/>
                    <a:pt x="6307" y="6999"/>
                  </a:cubicBezTo>
                  <a:cubicBezTo>
                    <a:pt x="7036" y="7294"/>
                    <a:pt x="7505" y="8034"/>
                    <a:pt x="7469" y="8834"/>
                  </a:cubicBezTo>
                  <a:cubicBezTo>
                    <a:pt x="7155" y="8558"/>
                    <a:pt x="6624" y="8153"/>
                    <a:pt x="5859" y="7881"/>
                  </a:cubicBezTo>
                  <a:cubicBezTo>
                    <a:pt x="5172" y="7630"/>
                    <a:pt x="4564" y="7578"/>
                    <a:pt x="4162" y="7578"/>
                  </a:cubicBezTo>
                  <a:cubicBezTo>
                    <a:pt x="4148" y="7578"/>
                    <a:pt x="4135" y="7578"/>
                    <a:pt x="4122" y="7578"/>
                  </a:cubicBezTo>
                  <a:cubicBezTo>
                    <a:pt x="4489" y="7114"/>
                    <a:pt x="5041" y="6861"/>
                    <a:pt x="5604" y="6861"/>
                  </a:cubicBezTo>
                  <a:close/>
                  <a:moveTo>
                    <a:pt x="13265" y="7029"/>
                  </a:moveTo>
                  <a:cubicBezTo>
                    <a:pt x="13287" y="7029"/>
                    <a:pt x="13309" y="7031"/>
                    <a:pt x="13332" y="7035"/>
                  </a:cubicBezTo>
                  <a:cubicBezTo>
                    <a:pt x="13714" y="7119"/>
                    <a:pt x="14078" y="7261"/>
                    <a:pt x="14406" y="7465"/>
                  </a:cubicBezTo>
                  <a:cubicBezTo>
                    <a:pt x="15240" y="7982"/>
                    <a:pt x="15633" y="8755"/>
                    <a:pt x="15794" y="9170"/>
                  </a:cubicBezTo>
                  <a:cubicBezTo>
                    <a:pt x="15860" y="9337"/>
                    <a:pt x="15779" y="9526"/>
                    <a:pt x="15608" y="9592"/>
                  </a:cubicBezTo>
                  <a:cubicBezTo>
                    <a:pt x="15570" y="9606"/>
                    <a:pt x="15530" y="9613"/>
                    <a:pt x="15490" y="9613"/>
                  </a:cubicBezTo>
                  <a:cubicBezTo>
                    <a:pt x="15451" y="9613"/>
                    <a:pt x="15411" y="9606"/>
                    <a:pt x="15374" y="9592"/>
                  </a:cubicBezTo>
                  <a:cubicBezTo>
                    <a:pt x="15291" y="9560"/>
                    <a:pt x="15222" y="9497"/>
                    <a:pt x="15186" y="9407"/>
                  </a:cubicBezTo>
                  <a:cubicBezTo>
                    <a:pt x="15055" y="9064"/>
                    <a:pt x="14734" y="8437"/>
                    <a:pt x="14060" y="8022"/>
                  </a:cubicBezTo>
                  <a:cubicBezTo>
                    <a:pt x="13798" y="7859"/>
                    <a:pt x="13507" y="7742"/>
                    <a:pt x="13194" y="7680"/>
                  </a:cubicBezTo>
                  <a:cubicBezTo>
                    <a:pt x="13015" y="7640"/>
                    <a:pt x="12905" y="7465"/>
                    <a:pt x="12942" y="7291"/>
                  </a:cubicBezTo>
                  <a:cubicBezTo>
                    <a:pt x="12974" y="7135"/>
                    <a:pt x="13112" y="7029"/>
                    <a:pt x="13265" y="7029"/>
                  </a:cubicBezTo>
                  <a:close/>
                  <a:moveTo>
                    <a:pt x="12185" y="9692"/>
                  </a:moveTo>
                  <a:cubicBezTo>
                    <a:pt x="12421" y="9692"/>
                    <a:pt x="12658" y="9736"/>
                    <a:pt x="12884" y="9829"/>
                  </a:cubicBezTo>
                  <a:cubicBezTo>
                    <a:pt x="13616" y="10128"/>
                    <a:pt x="14085" y="10863"/>
                    <a:pt x="14046" y="11664"/>
                  </a:cubicBezTo>
                  <a:cubicBezTo>
                    <a:pt x="13732" y="11391"/>
                    <a:pt x="13197" y="10987"/>
                    <a:pt x="12436" y="10710"/>
                  </a:cubicBezTo>
                  <a:cubicBezTo>
                    <a:pt x="11726" y="10451"/>
                    <a:pt x="11103" y="10407"/>
                    <a:pt x="10695" y="10407"/>
                  </a:cubicBezTo>
                  <a:cubicBezTo>
                    <a:pt x="11067" y="9945"/>
                    <a:pt x="11622" y="9692"/>
                    <a:pt x="12185" y="9692"/>
                  </a:cubicBezTo>
                  <a:close/>
                  <a:moveTo>
                    <a:pt x="5143" y="13648"/>
                  </a:moveTo>
                  <a:cubicBezTo>
                    <a:pt x="5185" y="13648"/>
                    <a:pt x="5229" y="13662"/>
                    <a:pt x="5269" y="13693"/>
                  </a:cubicBezTo>
                  <a:cubicBezTo>
                    <a:pt x="5656" y="13987"/>
                    <a:pt x="6187" y="14318"/>
                    <a:pt x="6857" y="14581"/>
                  </a:cubicBezTo>
                  <a:cubicBezTo>
                    <a:pt x="7589" y="14865"/>
                    <a:pt x="8256" y="14970"/>
                    <a:pt x="8769" y="15004"/>
                  </a:cubicBezTo>
                  <a:cubicBezTo>
                    <a:pt x="8959" y="15018"/>
                    <a:pt x="9028" y="15251"/>
                    <a:pt x="8885" y="15372"/>
                  </a:cubicBezTo>
                  <a:cubicBezTo>
                    <a:pt x="8443" y="15743"/>
                    <a:pt x="7884" y="15944"/>
                    <a:pt x="7317" y="15944"/>
                  </a:cubicBezTo>
                  <a:cubicBezTo>
                    <a:pt x="7057" y="15944"/>
                    <a:pt x="6796" y="15902"/>
                    <a:pt x="6544" y="15816"/>
                  </a:cubicBezTo>
                  <a:cubicBezTo>
                    <a:pt x="5688" y="15525"/>
                    <a:pt x="5080" y="14774"/>
                    <a:pt x="4938" y="13896"/>
                  </a:cubicBezTo>
                  <a:cubicBezTo>
                    <a:pt x="4916" y="13756"/>
                    <a:pt x="5024" y="13648"/>
                    <a:pt x="5143" y="13648"/>
                  </a:cubicBezTo>
                  <a:close/>
                  <a:moveTo>
                    <a:pt x="6684" y="0"/>
                  </a:moveTo>
                  <a:cubicBezTo>
                    <a:pt x="5877" y="0"/>
                    <a:pt x="5188" y="262"/>
                    <a:pt x="4720" y="495"/>
                  </a:cubicBezTo>
                  <a:cubicBezTo>
                    <a:pt x="4345" y="943"/>
                    <a:pt x="0" y="6223"/>
                    <a:pt x="1890" y="12458"/>
                  </a:cubicBezTo>
                  <a:cubicBezTo>
                    <a:pt x="2647" y="14945"/>
                    <a:pt x="4111" y="16656"/>
                    <a:pt x="5197" y="17669"/>
                  </a:cubicBezTo>
                  <a:cubicBezTo>
                    <a:pt x="5555" y="18003"/>
                    <a:pt x="6017" y="18185"/>
                    <a:pt x="6491" y="18185"/>
                  </a:cubicBezTo>
                  <a:cubicBezTo>
                    <a:pt x="6633" y="18185"/>
                    <a:pt x="6777" y="18169"/>
                    <a:pt x="6919" y="18135"/>
                  </a:cubicBezTo>
                  <a:cubicBezTo>
                    <a:pt x="8944" y="17661"/>
                    <a:pt x="13342" y="16184"/>
                    <a:pt x="15855" y="11839"/>
                  </a:cubicBezTo>
                  <a:cubicBezTo>
                    <a:pt x="17378" y="9213"/>
                    <a:pt x="17564" y="6642"/>
                    <a:pt x="17556" y="5259"/>
                  </a:cubicBezTo>
                  <a:cubicBezTo>
                    <a:pt x="14290" y="4963"/>
                    <a:pt x="12367" y="3867"/>
                    <a:pt x="11206" y="2887"/>
                  </a:cubicBezTo>
                  <a:cubicBezTo>
                    <a:pt x="9833" y="1737"/>
                    <a:pt x="8896" y="225"/>
                    <a:pt x="7079" y="22"/>
                  </a:cubicBezTo>
                  <a:cubicBezTo>
                    <a:pt x="6945" y="7"/>
                    <a:pt x="6813" y="0"/>
                    <a:pt x="668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 name="Google Shape;1126;p37">
              <a:extLst>
                <a:ext uri="{FF2B5EF4-FFF2-40B4-BE49-F238E27FC236}">
                  <a16:creationId xmlns:a16="http://schemas.microsoft.com/office/drawing/2014/main" id="{CA54C836-5B2D-E36B-392F-C6F7F75531F6}"/>
                </a:ext>
              </a:extLst>
            </p:cNvPr>
            <p:cNvGrpSpPr/>
            <p:nvPr/>
          </p:nvGrpSpPr>
          <p:grpSpPr>
            <a:xfrm>
              <a:off x="1967575" y="864498"/>
              <a:ext cx="1010928" cy="891205"/>
              <a:chOff x="1090850" y="2750881"/>
              <a:chExt cx="483004" cy="425823"/>
            </a:xfrm>
          </p:grpSpPr>
          <p:sp>
            <p:nvSpPr>
              <p:cNvPr id="6" name="Google Shape;1127;p37">
                <a:extLst>
                  <a:ext uri="{FF2B5EF4-FFF2-40B4-BE49-F238E27FC236}">
                    <a16:creationId xmlns:a16="http://schemas.microsoft.com/office/drawing/2014/main" id="{BC6F7749-13C6-5EF4-93CC-98DD3CC8D1AD}"/>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128;p37">
                <a:extLst>
                  <a:ext uri="{FF2B5EF4-FFF2-40B4-BE49-F238E27FC236}">
                    <a16:creationId xmlns:a16="http://schemas.microsoft.com/office/drawing/2014/main" id="{63FDC9A6-ADEE-44A8-E10D-A967BD04B485}"/>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129;p37">
                <a:extLst>
                  <a:ext uri="{FF2B5EF4-FFF2-40B4-BE49-F238E27FC236}">
                    <a16:creationId xmlns:a16="http://schemas.microsoft.com/office/drawing/2014/main" id="{AB24E8B6-783A-E3B0-8EFA-A19E86956045}"/>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1130;p37">
                <a:extLst>
                  <a:ext uri="{FF2B5EF4-FFF2-40B4-BE49-F238E27FC236}">
                    <a16:creationId xmlns:a16="http://schemas.microsoft.com/office/drawing/2014/main" id="{01447B01-585C-8671-633D-C233268CF586}"/>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 name="Google Shape;1131;p37">
            <a:extLst>
              <a:ext uri="{FF2B5EF4-FFF2-40B4-BE49-F238E27FC236}">
                <a16:creationId xmlns:a16="http://schemas.microsoft.com/office/drawing/2014/main" id="{F3153677-6024-7D5C-FAFD-04D0CB7819A1}"/>
              </a:ext>
            </a:extLst>
          </p:cNvPr>
          <p:cNvGrpSpPr/>
          <p:nvPr/>
        </p:nvGrpSpPr>
        <p:grpSpPr>
          <a:xfrm>
            <a:off x="9585377" y="54005"/>
            <a:ext cx="904161" cy="976284"/>
            <a:chOff x="6038279" y="809248"/>
            <a:chExt cx="1255611" cy="1907102"/>
          </a:xfrm>
        </p:grpSpPr>
        <p:sp>
          <p:nvSpPr>
            <p:cNvPr id="11" name="Google Shape;1132;p37">
              <a:extLst>
                <a:ext uri="{FF2B5EF4-FFF2-40B4-BE49-F238E27FC236}">
                  <a16:creationId xmlns:a16="http://schemas.microsoft.com/office/drawing/2014/main" id="{372B3EA3-A82C-101E-4B41-1B0DD6DA5C1F}"/>
                </a:ext>
              </a:extLst>
            </p:cNvPr>
            <p:cNvSpPr/>
            <p:nvPr/>
          </p:nvSpPr>
          <p:spPr>
            <a:xfrm rot="19073990" flipH="1">
              <a:off x="6038279" y="1250720"/>
              <a:ext cx="1255611" cy="1465630"/>
            </a:xfrm>
            <a:custGeom>
              <a:avLst/>
              <a:gdLst/>
              <a:ahLst/>
              <a:cxnLst/>
              <a:rect l="l" t="t" r="r" b="b"/>
              <a:pathLst>
                <a:path w="13933" h="13829" extrusionOk="0">
                  <a:moveTo>
                    <a:pt x="10255" y="4791"/>
                  </a:moveTo>
                  <a:cubicBezTo>
                    <a:pt x="10713" y="4791"/>
                    <a:pt x="11180" y="5016"/>
                    <a:pt x="11489" y="5424"/>
                  </a:cubicBezTo>
                  <a:cubicBezTo>
                    <a:pt x="11370" y="5399"/>
                    <a:pt x="11198" y="5370"/>
                    <a:pt x="10992" y="5370"/>
                  </a:cubicBezTo>
                  <a:cubicBezTo>
                    <a:pt x="10803" y="5370"/>
                    <a:pt x="10585" y="5395"/>
                    <a:pt x="10353" y="5468"/>
                  </a:cubicBezTo>
                  <a:cubicBezTo>
                    <a:pt x="9388" y="5769"/>
                    <a:pt x="8995" y="6658"/>
                    <a:pt x="8933" y="6808"/>
                  </a:cubicBezTo>
                  <a:cubicBezTo>
                    <a:pt x="8667" y="5974"/>
                    <a:pt x="9097" y="5118"/>
                    <a:pt x="9811" y="4866"/>
                  </a:cubicBezTo>
                  <a:cubicBezTo>
                    <a:pt x="9954" y="4816"/>
                    <a:pt x="10104" y="4791"/>
                    <a:pt x="10255" y="4791"/>
                  </a:cubicBezTo>
                  <a:close/>
                  <a:moveTo>
                    <a:pt x="5060" y="7997"/>
                  </a:moveTo>
                  <a:cubicBezTo>
                    <a:pt x="5463" y="7997"/>
                    <a:pt x="5879" y="8153"/>
                    <a:pt x="6201" y="8475"/>
                  </a:cubicBezTo>
                  <a:cubicBezTo>
                    <a:pt x="6173" y="8473"/>
                    <a:pt x="6119" y="8470"/>
                    <a:pt x="6045" y="8470"/>
                  </a:cubicBezTo>
                  <a:cubicBezTo>
                    <a:pt x="5705" y="8470"/>
                    <a:pt x="4949" y="8539"/>
                    <a:pt x="4366" y="9131"/>
                  </a:cubicBezTo>
                  <a:cubicBezTo>
                    <a:pt x="4009" y="9488"/>
                    <a:pt x="3871" y="9895"/>
                    <a:pt x="3809" y="10122"/>
                  </a:cubicBezTo>
                  <a:cubicBezTo>
                    <a:pt x="3518" y="9506"/>
                    <a:pt x="3634" y="8792"/>
                    <a:pt x="4078" y="8374"/>
                  </a:cubicBezTo>
                  <a:cubicBezTo>
                    <a:pt x="4340" y="8126"/>
                    <a:pt x="4694" y="7997"/>
                    <a:pt x="5060" y="7997"/>
                  </a:cubicBezTo>
                  <a:close/>
                  <a:moveTo>
                    <a:pt x="10358" y="9966"/>
                  </a:moveTo>
                  <a:cubicBezTo>
                    <a:pt x="10759" y="9966"/>
                    <a:pt x="11159" y="10097"/>
                    <a:pt x="11489" y="10344"/>
                  </a:cubicBezTo>
                  <a:cubicBezTo>
                    <a:pt x="11715" y="10515"/>
                    <a:pt x="11598" y="10875"/>
                    <a:pt x="11314" y="10897"/>
                  </a:cubicBezTo>
                  <a:cubicBezTo>
                    <a:pt x="10954" y="10919"/>
                    <a:pt x="10502" y="11018"/>
                    <a:pt x="10051" y="11297"/>
                  </a:cubicBezTo>
                  <a:cubicBezTo>
                    <a:pt x="9632" y="11564"/>
                    <a:pt x="9356" y="11902"/>
                    <a:pt x="9181" y="12193"/>
                  </a:cubicBezTo>
                  <a:cubicBezTo>
                    <a:pt x="9117" y="12301"/>
                    <a:pt x="9012" y="12351"/>
                    <a:pt x="8908" y="12351"/>
                  </a:cubicBezTo>
                  <a:cubicBezTo>
                    <a:pt x="8769" y="12351"/>
                    <a:pt x="8632" y="12260"/>
                    <a:pt x="8605" y="12095"/>
                  </a:cubicBezTo>
                  <a:cubicBezTo>
                    <a:pt x="8485" y="11349"/>
                    <a:pt x="8823" y="10569"/>
                    <a:pt x="9490" y="10191"/>
                  </a:cubicBezTo>
                  <a:cubicBezTo>
                    <a:pt x="9760" y="10038"/>
                    <a:pt x="10059" y="9966"/>
                    <a:pt x="10358" y="9966"/>
                  </a:cubicBezTo>
                  <a:close/>
                  <a:moveTo>
                    <a:pt x="9184" y="1"/>
                  </a:moveTo>
                  <a:cubicBezTo>
                    <a:pt x="7421" y="1891"/>
                    <a:pt x="5805" y="2550"/>
                    <a:pt x="4633" y="2798"/>
                  </a:cubicBezTo>
                  <a:cubicBezTo>
                    <a:pt x="3248" y="3093"/>
                    <a:pt x="1858" y="2940"/>
                    <a:pt x="848" y="3974"/>
                  </a:cubicBezTo>
                  <a:cubicBezTo>
                    <a:pt x="310" y="4528"/>
                    <a:pt x="95" y="5201"/>
                    <a:pt x="0" y="5668"/>
                  </a:cubicBezTo>
                  <a:cubicBezTo>
                    <a:pt x="95" y="6119"/>
                    <a:pt x="1268" y="11378"/>
                    <a:pt x="6060" y="13228"/>
                  </a:cubicBezTo>
                  <a:cubicBezTo>
                    <a:pt x="7238" y="13684"/>
                    <a:pt x="8366" y="13828"/>
                    <a:pt x="9328" y="13828"/>
                  </a:cubicBezTo>
                  <a:cubicBezTo>
                    <a:pt x="9926" y="13828"/>
                    <a:pt x="10461" y="13772"/>
                    <a:pt x="10903" y="13701"/>
                  </a:cubicBezTo>
                  <a:cubicBezTo>
                    <a:pt x="11395" y="13625"/>
                    <a:pt x="11817" y="13312"/>
                    <a:pt x="12028" y="12860"/>
                  </a:cubicBezTo>
                  <a:cubicBezTo>
                    <a:pt x="12717" y="11374"/>
                    <a:pt x="13933" y="7922"/>
                    <a:pt x="12450" y="4255"/>
                  </a:cubicBezTo>
                  <a:cubicBezTo>
                    <a:pt x="11555" y="2033"/>
                    <a:pt x="10051" y="668"/>
                    <a:pt x="918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 name="Google Shape;1133;p37">
              <a:extLst>
                <a:ext uri="{FF2B5EF4-FFF2-40B4-BE49-F238E27FC236}">
                  <a16:creationId xmlns:a16="http://schemas.microsoft.com/office/drawing/2014/main" id="{F95BB3BA-88BF-9D9C-9F01-413A16490AD5}"/>
                </a:ext>
              </a:extLst>
            </p:cNvPr>
            <p:cNvGrpSpPr/>
            <p:nvPr/>
          </p:nvGrpSpPr>
          <p:grpSpPr>
            <a:xfrm rot="1998399">
              <a:off x="6272773" y="809248"/>
              <a:ext cx="1010921" cy="891183"/>
              <a:chOff x="1090850" y="2750881"/>
              <a:chExt cx="483004" cy="425823"/>
            </a:xfrm>
          </p:grpSpPr>
          <p:sp>
            <p:nvSpPr>
              <p:cNvPr id="13" name="Google Shape;1134;p37">
                <a:extLst>
                  <a:ext uri="{FF2B5EF4-FFF2-40B4-BE49-F238E27FC236}">
                    <a16:creationId xmlns:a16="http://schemas.microsoft.com/office/drawing/2014/main" id="{F24CDA81-3669-9306-D01A-8E62B90535D4}"/>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135;p37">
                <a:extLst>
                  <a:ext uri="{FF2B5EF4-FFF2-40B4-BE49-F238E27FC236}">
                    <a16:creationId xmlns:a16="http://schemas.microsoft.com/office/drawing/2014/main" id="{373E0F64-E119-1D51-90F0-F22BA8D1EAE9}"/>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136;p37">
                <a:extLst>
                  <a:ext uri="{FF2B5EF4-FFF2-40B4-BE49-F238E27FC236}">
                    <a16:creationId xmlns:a16="http://schemas.microsoft.com/office/drawing/2014/main" id="{C201DBC3-475F-FB6E-0C26-EEBE19E5947F}"/>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137;p37">
                <a:extLst>
                  <a:ext uri="{FF2B5EF4-FFF2-40B4-BE49-F238E27FC236}">
                    <a16:creationId xmlns:a16="http://schemas.microsoft.com/office/drawing/2014/main" id="{69C80A17-7862-C922-4F0F-5F2214333D92}"/>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23" name="Google Shape;143;p6">
            <a:extLst>
              <a:ext uri="{FF2B5EF4-FFF2-40B4-BE49-F238E27FC236}">
                <a16:creationId xmlns:a16="http://schemas.microsoft.com/office/drawing/2014/main" id="{3A47AE01-7EC6-73D7-5F9B-26F711555A98}"/>
              </a:ext>
            </a:extLst>
          </p:cNvPr>
          <p:cNvSpPr/>
          <p:nvPr/>
        </p:nvSpPr>
        <p:spPr>
          <a:xfrm>
            <a:off x="11364651" y="5031215"/>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62;p6">
            <a:extLst>
              <a:ext uri="{FF2B5EF4-FFF2-40B4-BE49-F238E27FC236}">
                <a16:creationId xmlns:a16="http://schemas.microsoft.com/office/drawing/2014/main" id="{0ECB0F83-8CA4-A40D-F17E-3B7EE633DB83}"/>
              </a:ext>
            </a:extLst>
          </p:cNvPr>
          <p:cNvSpPr/>
          <p:nvPr/>
        </p:nvSpPr>
        <p:spPr>
          <a:xfrm>
            <a:off x="11599803" y="5715051"/>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63;p6">
            <a:extLst>
              <a:ext uri="{FF2B5EF4-FFF2-40B4-BE49-F238E27FC236}">
                <a16:creationId xmlns:a16="http://schemas.microsoft.com/office/drawing/2014/main" id="{6A1562A7-3394-BE50-E779-86F8626E4513}"/>
              </a:ext>
            </a:extLst>
          </p:cNvPr>
          <p:cNvSpPr/>
          <p:nvPr/>
        </p:nvSpPr>
        <p:spPr>
          <a:xfrm>
            <a:off x="442651" y="2667381"/>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64;p6">
            <a:extLst>
              <a:ext uri="{FF2B5EF4-FFF2-40B4-BE49-F238E27FC236}">
                <a16:creationId xmlns:a16="http://schemas.microsoft.com/office/drawing/2014/main" id="{1FD9C08D-CE8A-4AC8-24D4-0569098D7DB0}"/>
              </a:ext>
            </a:extLst>
          </p:cNvPr>
          <p:cNvSpPr/>
          <p:nvPr/>
        </p:nvSpPr>
        <p:spPr>
          <a:xfrm>
            <a:off x="90136" y="1886718"/>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D199C415-B68E-656F-19F6-02B3F5437977}"/>
              </a:ext>
            </a:extLst>
          </p:cNvPr>
          <p:cNvGrpSpPr/>
          <p:nvPr/>
        </p:nvGrpSpPr>
        <p:grpSpPr>
          <a:xfrm>
            <a:off x="4063728" y="715521"/>
            <a:ext cx="7232663" cy="5606852"/>
            <a:chOff x="1762760" y="-20320"/>
            <a:chExt cx="8666480" cy="4883150"/>
          </a:xfrm>
        </p:grpSpPr>
        <p:grpSp>
          <p:nvGrpSpPr>
            <p:cNvPr id="18" name="组合 7">
              <a:extLst>
                <a:ext uri="{FF2B5EF4-FFF2-40B4-BE49-F238E27FC236}">
                  <a16:creationId xmlns:a16="http://schemas.microsoft.com/office/drawing/2014/main" id="{FAFE9DDD-54E4-D8AB-8276-2FA5246C4A7F}"/>
                </a:ext>
              </a:extLst>
            </p:cNvPr>
            <p:cNvGrpSpPr/>
            <p:nvPr>
              <p:custDataLst>
                <p:tags r:id="rId1"/>
              </p:custDataLst>
            </p:nvPr>
          </p:nvGrpSpPr>
          <p:grpSpPr>
            <a:xfrm>
              <a:off x="1762760" y="-20320"/>
              <a:ext cx="8666480" cy="4883150"/>
              <a:chOff x="2776" y="-32"/>
              <a:chExt cx="13648" cy="7690"/>
            </a:xfrm>
            <a:effectLst>
              <a:outerShdw blurRad="50800" dist="38100" dir="5400000" algn="t" rotWithShape="0">
                <a:prstClr val="black">
                  <a:alpha val="40000"/>
                </a:prstClr>
              </a:outerShdw>
            </a:effectLst>
          </p:grpSpPr>
          <p:grpSp>
            <p:nvGrpSpPr>
              <p:cNvPr id="21" name="组合 8">
                <a:extLst>
                  <a:ext uri="{FF2B5EF4-FFF2-40B4-BE49-F238E27FC236}">
                    <a16:creationId xmlns:a16="http://schemas.microsoft.com/office/drawing/2014/main" id="{D7B584AD-C0FD-4693-9351-68EE02CEA289}"/>
                  </a:ext>
                </a:extLst>
              </p:cNvPr>
              <p:cNvGrpSpPr/>
              <p:nvPr>
                <p:custDataLst>
                  <p:tags r:id="rId2"/>
                </p:custDataLst>
              </p:nvPr>
            </p:nvGrpSpPr>
            <p:grpSpPr>
              <a:xfrm>
                <a:off x="2776" y="-32"/>
                <a:ext cx="13649" cy="7691"/>
                <a:chOff x="1762543" y="-20073"/>
                <a:chExt cx="8666914" cy="4883621"/>
              </a:xfrm>
            </p:grpSpPr>
            <p:cxnSp>
              <p:nvCxnSpPr>
                <p:cNvPr id="28" name="直接连接符 6">
                  <a:extLst>
                    <a:ext uri="{FF2B5EF4-FFF2-40B4-BE49-F238E27FC236}">
                      <a16:creationId xmlns:a16="http://schemas.microsoft.com/office/drawing/2014/main" id="{243AB96D-D9F9-C8EE-7E18-B169A09C18C8}"/>
                    </a:ext>
                  </a:extLst>
                </p:cNvPr>
                <p:cNvCxnSpPr/>
                <p:nvPr>
                  <p:custDataLst>
                    <p:tags r:id="rId4"/>
                  </p:custDataLst>
                </p:nvPr>
              </p:nvCxnSpPr>
              <p:spPr>
                <a:xfrm flipH="1">
                  <a:off x="4015408" y="0"/>
                  <a:ext cx="0" cy="1762539"/>
                </a:xfrm>
                <a:prstGeom prst="line">
                  <a:avLst/>
                </a:prstGeom>
                <a:noFill/>
                <a:ln w="25400" cap="flat" cmpd="sng" algn="ctr">
                  <a:solidFill>
                    <a:sysClr val="window" lastClr="FFFFFF"/>
                  </a:solidFill>
                  <a:prstDash val="solid"/>
                  <a:miter lim="800000"/>
                </a:ln>
                <a:effectLst/>
              </p:spPr>
            </p:cxnSp>
            <p:cxnSp>
              <p:nvCxnSpPr>
                <p:cNvPr id="29" name="直接连接符 15">
                  <a:extLst>
                    <a:ext uri="{FF2B5EF4-FFF2-40B4-BE49-F238E27FC236}">
                      <a16:creationId xmlns:a16="http://schemas.microsoft.com/office/drawing/2014/main" id="{EDB3D79D-015F-99E0-142C-9D1D5B188969}"/>
                    </a:ext>
                  </a:extLst>
                </p:cNvPr>
                <p:cNvCxnSpPr/>
                <p:nvPr>
                  <p:custDataLst>
                    <p:tags r:id="rId5"/>
                  </p:custDataLst>
                </p:nvPr>
              </p:nvCxnSpPr>
              <p:spPr>
                <a:xfrm flipH="1">
                  <a:off x="8408503" y="-20073"/>
                  <a:ext cx="0" cy="1762539"/>
                </a:xfrm>
                <a:prstGeom prst="line">
                  <a:avLst/>
                </a:prstGeom>
                <a:noFill/>
                <a:ln w="25400" cap="flat" cmpd="sng" algn="ctr">
                  <a:solidFill>
                    <a:sysClr val="window" lastClr="FFFFFF"/>
                  </a:solidFill>
                  <a:prstDash val="solid"/>
                  <a:miter lim="800000"/>
                </a:ln>
                <a:effectLst/>
              </p:spPr>
            </p:cxnSp>
            <p:sp>
              <p:nvSpPr>
                <p:cNvPr id="30" name="云形 14">
                  <a:extLst>
                    <a:ext uri="{FF2B5EF4-FFF2-40B4-BE49-F238E27FC236}">
                      <a16:creationId xmlns:a16="http://schemas.microsoft.com/office/drawing/2014/main" id="{5F3DEF07-7111-689A-9BDA-1C020BCDFE74}"/>
                    </a:ext>
                  </a:extLst>
                </p:cNvPr>
                <p:cNvSpPr/>
                <p:nvPr>
                  <p:custDataLst>
                    <p:tags r:id="rId6"/>
                  </p:custDataLst>
                </p:nvPr>
              </p:nvSpPr>
              <p:spPr>
                <a:xfrm>
                  <a:off x="1762543" y="1285461"/>
                  <a:ext cx="8666914" cy="3578087"/>
                </a:xfrm>
                <a:prstGeom prst="cloud">
                  <a:avLst/>
                </a:prstGeom>
                <a:solidFill>
                  <a:sysClr val="window" lastClr="FFFFFF"/>
                </a:solidFill>
                <a:ln w="12700" cap="flat" cmpd="sng" algn="ctr">
                  <a:noFill/>
                  <a:prstDash val="solid"/>
                  <a:miter lim="800000"/>
                </a:ln>
                <a:effectLst/>
              </p:spPr>
              <p:txBody>
                <a:bodyPr rtlCol="0" anchor="ctr"/>
                <a:lstStyle/>
                <a:p>
                  <a:pPr algn="ctr" defTabSz="914377">
                    <a:defRPr/>
                  </a:pPr>
                  <a:endParaRPr lang="zh-CN" altLang="en-US" kern="0" dirty="0">
                    <a:solidFill>
                      <a:prstClr val="white"/>
                    </a:solidFill>
                    <a:latin typeface="Calibri"/>
                    <a:ea typeface="宋体" panose="02010600030101010101" pitchFamily="2" charset="-122"/>
                    <a:cs typeface="Arial"/>
                    <a:sym typeface="Arial"/>
                  </a:endParaRPr>
                </a:p>
              </p:txBody>
            </p:sp>
          </p:grpSp>
          <p:sp>
            <p:nvSpPr>
              <p:cNvPr id="27" name="云形 21">
                <a:extLst>
                  <a:ext uri="{FF2B5EF4-FFF2-40B4-BE49-F238E27FC236}">
                    <a16:creationId xmlns:a16="http://schemas.microsoft.com/office/drawing/2014/main" id="{BE32AC4A-88A5-920E-E3A3-F8F139B32431}"/>
                  </a:ext>
                </a:extLst>
              </p:cNvPr>
              <p:cNvSpPr/>
              <p:nvPr>
                <p:custDataLst>
                  <p:tags r:id="rId3"/>
                </p:custDataLst>
              </p:nvPr>
            </p:nvSpPr>
            <p:spPr>
              <a:xfrm>
                <a:off x="3067" y="2144"/>
                <a:ext cx="13068" cy="5395"/>
              </a:xfrm>
              <a:prstGeom prst="cloud">
                <a:avLst/>
              </a:prstGeom>
              <a:noFill/>
              <a:ln w="12700" cap="flat" cmpd="sng" algn="ctr">
                <a:solidFill>
                  <a:srgbClr val="0087E9"/>
                </a:solidFill>
                <a:prstDash val="dash"/>
                <a:miter lim="800000"/>
              </a:ln>
              <a:effectLst/>
              <a:extLst>
                <a:ext uri="{909E8E84-426E-40DD-AFC4-6F175D3DCCD1}">
                  <a14:hiddenFill xmlns:a14="http://schemas.microsoft.com/office/drawing/2010/main">
                    <a:solidFill>
                      <a:schemeClr val="bg1"/>
                    </a:solidFill>
                  </a14:hiddenFill>
                </a:ext>
              </a:extLst>
            </p:spPr>
            <p:txBody>
              <a:bodyPr rtlCol="0" anchor="ctr"/>
              <a:lstStyle/>
              <a:p>
                <a:pPr algn="ctr" defTabSz="914377">
                  <a:defRPr/>
                </a:pPr>
                <a:endParaRPr lang="zh-CN" altLang="en-US" kern="0" dirty="0">
                  <a:solidFill>
                    <a:prstClr val="white"/>
                  </a:solidFill>
                  <a:latin typeface="Calibri"/>
                  <a:ea typeface="宋体" panose="02010600030101010101" pitchFamily="2" charset="-122"/>
                  <a:cs typeface="Arial"/>
                  <a:sym typeface="Arial"/>
                </a:endParaRPr>
              </a:p>
            </p:txBody>
          </p:sp>
        </p:grpSp>
        <p:pic>
          <p:nvPicPr>
            <p:cNvPr id="19" name="图片 11">
              <a:extLst>
                <a:ext uri="{FF2B5EF4-FFF2-40B4-BE49-F238E27FC236}">
                  <a16:creationId xmlns:a16="http://schemas.microsoft.com/office/drawing/2014/main" id="{A54F9884-54B1-0C7A-1697-F748E0743E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188855">
              <a:off x="7947587" y="967999"/>
              <a:ext cx="2826669" cy="1749932"/>
            </a:xfrm>
            <a:prstGeom prst="rect">
              <a:avLst/>
            </a:prstGeom>
          </p:spPr>
        </p:pic>
        <p:sp>
          <p:nvSpPr>
            <p:cNvPr id="20" name="TextBox 19">
              <a:extLst>
                <a:ext uri="{FF2B5EF4-FFF2-40B4-BE49-F238E27FC236}">
                  <a16:creationId xmlns:a16="http://schemas.microsoft.com/office/drawing/2014/main" id="{E8491550-5918-9098-8581-6BB28E1E378C}"/>
                </a:ext>
              </a:extLst>
            </p:cNvPr>
            <p:cNvSpPr txBox="1"/>
            <p:nvPr/>
          </p:nvSpPr>
          <p:spPr>
            <a:xfrm>
              <a:off x="2677612" y="1948540"/>
              <a:ext cx="7211805" cy="1849548"/>
            </a:xfrm>
            <a:prstGeom prst="rect">
              <a:avLst/>
            </a:prstGeom>
            <a:noFill/>
          </p:spPr>
          <p:txBody>
            <a:bodyPr wrap="square">
              <a:spAutoFit/>
            </a:bodyPr>
            <a:lstStyle/>
            <a:p>
              <a:pPr algn="ctr">
                <a:spcAft>
                  <a:spcPts val="800"/>
                </a:spcAft>
              </a:pPr>
              <a:r>
                <a:rPr lang="vi-VN" sz="4400" dirty="0">
                  <a:effectLst/>
                  <a:latin typeface="Times New Roman" panose="02020603050405020304" pitchFamily="18" charset="0"/>
                  <a:ea typeface="Calibri" panose="020F0502020204030204" pitchFamily="34" charset="0"/>
                  <a:cs typeface="Times New Roman" panose="02020603050405020304" pitchFamily="18" charset="0"/>
                </a:rPr>
                <a:t>Tóm tắt cốt truyện và xác định xung đột/ kiểu xung đột kịch của văn bản.</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1" name="Picture 30" descr="A cartoon of a person holding a lantern&#10;&#10;Description automatically generated">
            <a:extLst>
              <a:ext uri="{FF2B5EF4-FFF2-40B4-BE49-F238E27FC236}">
                <a16:creationId xmlns:a16="http://schemas.microsoft.com/office/drawing/2014/main" id="{CACCBAEB-D122-936F-6A20-2909467BA00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1688" y="2070980"/>
            <a:ext cx="3726237" cy="4956842"/>
          </a:xfrm>
          <a:prstGeom prst="rect">
            <a:avLst/>
          </a:prstGeom>
        </p:spPr>
      </p:pic>
    </p:spTree>
    <p:extLst>
      <p:ext uri="{BB962C8B-B14F-4D97-AF65-F5344CB8AC3E}">
        <p14:creationId xmlns:p14="http://schemas.microsoft.com/office/powerpoint/2010/main" val="39656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62"/>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C3BDBC0-7467-5844-C29E-10DDE05350EC}"/>
              </a:ext>
            </a:extLst>
          </p:cNvPr>
          <p:cNvSpPr/>
          <p:nvPr/>
        </p:nvSpPr>
        <p:spPr>
          <a:xfrm>
            <a:off x="117475" y="124166"/>
            <a:ext cx="11954782" cy="6592319"/>
          </a:xfrm>
          <a:prstGeom prst="roundRect">
            <a:avLst>
              <a:gd name="adj" fmla="val 724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0" name="Google Shape;3069;p48">
            <a:extLst>
              <a:ext uri="{FF2B5EF4-FFF2-40B4-BE49-F238E27FC236}">
                <a16:creationId xmlns:a16="http://schemas.microsoft.com/office/drawing/2014/main" id="{A874EA11-46E1-146F-701D-C8C975E2980B}"/>
              </a:ext>
            </a:extLst>
          </p:cNvPr>
          <p:cNvGrpSpPr/>
          <p:nvPr/>
        </p:nvGrpSpPr>
        <p:grpSpPr>
          <a:xfrm>
            <a:off x="299172" y="347364"/>
            <a:ext cx="692253" cy="609600"/>
            <a:chOff x="1173577" y="3729364"/>
            <a:chExt cx="331994" cy="294591"/>
          </a:xfrm>
        </p:grpSpPr>
        <p:sp>
          <p:nvSpPr>
            <p:cNvPr id="11" name="Google Shape;3070;p48">
              <a:extLst>
                <a:ext uri="{FF2B5EF4-FFF2-40B4-BE49-F238E27FC236}">
                  <a16:creationId xmlns:a16="http://schemas.microsoft.com/office/drawing/2014/main" id="{0FA52CC9-A3E2-A57B-3EE4-6475BB535F02}"/>
                </a:ext>
              </a:extLst>
            </p:cNvPr>
            <p:cNvSpPr/>
            <p:nvPr/>
          </p:nvSpPr>
          <p:spPr>
            <a:xfrm>
              <a:off x="1173577" y="3785420"/>
              <a:ext cx="331994" cy="238535"/>
            </a:xfrm>
            <a:custGeom>
              <a:avLst/>
              <a:gdLst/>
              <a:ahLst/>
              <a:cxnLst/>
              <a:rect l="l" t="t" r="r" b="b"/>
              <a:pathLst>
                <a:path w="13989" h="10051" extrusionOk="0">
                  <a:moveTo>
                    <a:pt x="4278" y="0"/>
                  </a:moveTo>
                  <a:cubicBezTo>
                    <a:pt x="3317" y="0"/>
                    <a:pt x="2376" y="186"/>
                    <a:pt x="1557" y="545"/>
                  </a:cubicBezTo>
                  <a:cubicBezTo>
                    <a:pt x="609" y="955"/>
                    <a:pt x="0" y="1885"/>
                    <a:pt x="0" y="2918"/>
                  </a:cubicBezTo>
                  <a:lnTo>
                    <a:pt x="0" y="7186"/>
                  </a:lnTo>
                  <a:cubicBezTo>
                    <a:pt x="0" y="8509"/>
                    <a:pt x="1076" y="9585"/>
                    <a:pt x="2396" y="9585"/>
                  </a:cubicBezTo>
                  <a:cubicBezTo>
                    <a:pt x="2640" y="9585"/>
                    <a:pt x="2880" y="9548"/>
                    <a:pt x="3114" y="9477"/>
                  </a:cubicBezTo>
                  <a:cubicBezTo>
                    <a:pt x="3476" y="9365"/>
                    <a:pt x="3869" y="9308"/>
                    <a:pt x="4278" y="9308"/>
                  </a:cubicBezTo>
                  <a:cubicBezTo>
                    <a:pt x="4989" y="9308"/>
                    <a:pt x="5666" y="9484"/>
                    <a:pt x="6133" y="9795"/>
                  </a:cubicBezTo>
                  <a:lnTo>
                    <a:pt x="6133" y="9792"/>
                  </a:lnTo>
                  <a:cubicBezTo>
                    <a:pt x="6395" y="9964"/>
                    <a:pt x="6696" y="10051"/>
                    <a:pt x="6996" y="10051"/>
                  </a:cubicBezTo>
                  <a:cubicBezTo>
                    <a:pt x="7295" y="10051"/>
                    <a:pt x="7595" y="9964"/>
                    <a:pt x="7856" y="9792"/>
                  </a:cubicBezTo>
                  <a:cubicBezTo>
                    <a:pt x="8326" y="9484"/>
                    <a:pt x="9003" y="9304"/>
                    <a:pt x="9710" y="9304"/>
                  </a:cubicBezTo>
                  <a:cubicBezTo>
                    <a:pt x="10123" y="9304"/>
                    <a:pt x="10516" y="9362"/>
                    <a:pt x="10878" y="9477"/>
                  </a:cubicBezTo>
                  <a:cubicBezTo>
                    <a:pt x="11108" y="9548"/>
                    <a:pt x="11352" y="9585"/>
                    <a:pt x="11592" y="9585"/>
                  </a:cubicBezTo>
                  <a:cubicBezTo>
                    <a:pt x="12222" y="9585"/>
                    <a:pt x="12817" y="9341"/>
                    <a:pt x="13271" y="8898"/>
                  </a:cubicBezTo>
                  <a:cubicBezTo>
                    <a:pt x="13735" y="8445"/>
                    <a:pt x="13988" y="7835"/>
                    <a:pt x="13988" y="7186"/>
                  </a:cubicBezTo>
                  <a:lnTo>
                    <a:pt x="13988" y="2918"/>
                  </a:lnTo>
                  <a:cubicBezTo>
                    <a:pt x="13988" y="1885"/>
                    <a:pt x="13379" y="955"/>
                    <a:pt x="12435" y="545"/>
                  </a:cubicBezTo>
                  <a:cubicBezTo>
                    <a:pt x="11612" y="186"/>
                    <a:pt x="10675" y="0"/>
                    <a:pt x="9710" y="0"/>
                  </a:cubicBezTo>
                  <a:cubicBezTo>
                    <a:pt x="8746" y="0"/>
                    <a:pt x="7812" y="190"/>
                    <a:pt x="6996" y="542"/>
                  </a:cubicBezTo>
                  <a:cubicBezTo>
                    <a:pt x="6177" y="190"/>
                    <a:pt x="5239" y="0"/>
                    <a:pt x="4278" y="0"/>
                  </a:cubicBez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2" name="Google Shape;3071;p48">
              <a:extLst>
                <a:ext uri="{FF2B5EF4-FFF2-40B4-BE49-F238E27FC236}">
                  <a16:creationId xmlns:a16="http://schemas.microsoft.com/office/drawing/2014/main" id="{BBBC36B1-2E53-37B6-33D0-704CE57D9A0C}"/>
                </a:ext>
              </a:extLst>
            </p:cNvPr>
            <p:cNvSpPr/>
            <p:nvPr/>
          </p:nvSpPr>
          <p:spPr>
            <a:xfrm>
              <a:off x="1190427" y="3785562"/>
              <a:ext cx="297629" cy="221590"/>
            </a:xfrm>
            <a:custGeom>
              <a:avLst/>
              <a:gdLst/>
              <a:ahLst/>
              <a:cxnLst/>
              <a:rect l="l" t="t" r="r" b="b"/>
              <a:pathLst>
                <a:path w="12541" h="9337" extrusionOk="0">
                  <a:moveTo>
                    <a:pt x="3558" y="1"/>
                  </a:moveTo>
                  <a:cubicBezTo>
                    <a:pt x="2593" y="1"/>
                    <a:pt x="1656" y="190"/>
                    <a:pt x="837" y="546"/>
                  </a:cubicBezTo>
                  <a:cubicBezTo>
                    <a:pt x="515" y="685"/>
                    <a:pt x="234" y="888"/>
                    <a:pt x="1" y="1128"/>
                  </a:cubicBezTo>
                  <a:lnTo>
                    <a:pt x="1" y="7190"/>
                  </a:lnTo>
                  <a:cubicBezTo>
                    <a:pt x="1" y="8117"/>
                    <a:pt x="752" y="8868"/>
                    <a:pt x="1676" y="8868"/>
                  </a:cubicBezTo>
                  <a:cubicBezTo>
                    <a:pt x="1845" y="8868"/>
                    <a:pt x="2015" y="8845"/>
                    <a:pt x="2177" y="8794"/>
                  </a:cubicBezTo>
                  <a:cubicBezTo>
                    <a:pt x="2607" y="8659"/>
                    <a:pt x="3074" y="8591"/>
                    <a:pt x="3558" y="8591"/>
                  </a:cubicBezTo>
                  <a:cubicBezTo>
                    <a:pt x="4404" y="8591"/>
                    <a:pt x="5223" y="8811"/>
                    <a:pt x="5805" y="9197"/>
                  </a:cubicBezTo>
                  <a:cubicBezTo>
                    <a:pt x="5946" y="9290"/>
                    <a:pt x="6108" y="9336"/>
                    <a:pt x="6271" y="9336"/>
                  </a:cubicBezTo>
                  <a:cubicBezTo>
                    <a:pt x="6433" y="9336"/>
                    <a:pt x="6596" y="9290"/>
                    <a:pt x="6736" y="9197"/>
                  </a:cubicBezTo>
                  <a:cubicBezTo>
                    <a:pt x="7322" y="8811"/>
                    <a:pt x="8141" y="8591"/>
                    <a:pt x="8983" y="8591"/>
                  </a:cubicBezTo>
                  <a:cubicBezTo>
                    <a:pt x="9467" y="8591"/>
                    <a:pt x="9935" y="8659"/>
                    <a:pt x="10364" y="8794"/>
                  </a:cubicBezTo>
                  <a:cubicBezTo>
                    <a:pt x="10527" y="8845"/>
                    <a:pt x="10696" y="8868"/>
                    <a:pt x="10865" y="8868"/>
                  </a:cubicBezTo>
                  <a:cubicBezTo>
                    <a:pt x="11305" y="8868"/>
                    <a:pt x="11722" y="8699"/>
                    <a:pt x="12040" y="8388"/>
                  </a:cubicBezTo>
                  <a:cubicBezTo>
                    <a:pt x="12365" y="8070"/>
                    <a:pt x="12541" y="7643"/>
                    <a:pt x="12541" y="7190"/>
                  </a:cubicBezTo>
                  <a:lnTo>
                    <a:pt x="12541" y="1128"/>
                  </a:lnTo>
                  <a:cubicBezTo>
                    <a:pt x="12307" y="884"/>
                    <a:pt x="12026" y="685"/>
                    <a:pt x="11705" y="546"/>
                  </a:cubicBezTo>
                  <a:cubicBezTo>
                    <a:pt x="10886" y="190"/>
                    <a:pt x="9945" y="1"/>
                    <a:pt x="8983" y="1"/>
                  </a:cubicBezTo>
                  <a:cubicBezTo>
                    <a:pt x="8026" y="1"/>
                    <a:pt x="7085" y="190"/>
                    <a:pt x="6272" y="542"/>
                  </a:cubicBezTo>
                  <a:cubicBezTo>
                    <a:pt x="5457" y="190"/>
                    <a:pt x="4519" y="1"/>
                    <a:pt x="3558" y="1"/>
                  </a:cubicBezTo>
                  <a:close/>
                </a:path>
              </a:pathLst>
            </a:custGeom>
            <a:solidFill>
              <a:srgbClr val="EDCFD4">
                <a:alpha val="153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3" name="Google Shape;3072;p48">
              <a:extLst>
                <a:ext uri="{FF2B5EF4-FFF2-40B4-BE49-F238E27FC236}">
                  <a16:creationId xmlns:a16="http://schemas.microsoft.com/office/drawing/2014/main" id="{5FD36F6E-E543-029A-FEA0-6EE8F925CF87}"/>
                </a:ext>
              </a:extLst>
            </p:cNvPr>
            <p:cNvSpPr/>
            <p:nvPr/>
          </p:nvSpPr>
          <p:spPr>
            <a:xfrm>
              <a:off x="1321122" y="3774408"/>
              <a:ext cx="147497" cy="212477"/>
            </a:xfrm>
            <a:custGeom>
              <a:avLst/>
              <a:gdLst/>
              <a:ahLst/>
              <a:cxnLst/>
              <a:rect l="l" t="t" r="r" b="b"/>
              <a:pathLst>
                <a:path w="6215" h="8953" extrusionOk="0">
                  <a:moveTo>
                    <a:pt x="3500" y="0"/>
                  </a:moveTo>
                  <a:cubicBezTo>
                    <a:pt x="2441" y="0"/>
                    <a:pt x="1483" y="285"/>
                    <a:pt x="786" y="748"/>
                  </a:cubicBezTo>
                  <a:lnTo>
                    <a:pt x="0" y="4986"/>
                  </a:lnTo>
                  <a:lnTo>
                    <a:pt x="786" y="8953"/>
                  </a:lnTo>
                  <a:cubicBezTo>
                    <a:pt x="1483" y="8492"/>
                    <a:pt x="2441" y="8205"/>
                    <a:pt x="3500" y="8205"/>
                  </a:cubicBezTo>
                  <a:cubicBezTo>
                    <a:pt x="4082" y="8205"/>
                    <a:pt x="4637" y="8293"/>
                    <a:pt x="5135" y="8448"/>
                  </a:cubicBezTo>
                  <a:cubicBezTo>
                    <a:pt x="5217" y="8474"/>
                    <a:pt x="5300" y="8486"/>
                    <a:pt x="5381" y="8486"/>
                  </a:cubicBezTo>
                  <a:cubicBezTo>
                    <a:pt x="5825" y="8486"/>
                    <a:pt x="6215" y="8125"/>
                    <a:pt x="6215" y="7650"/>
                  </a:cubicBezTo>
                  <a:lnTo>
                    <a:pt x="6215" y="1354"/>
                  </a:lnTo>
                  <a:cubicBezTo>
                    <a:pt x="6215" y="948"/>
                    <a:pt x="5974" y="579"/>
                    <a:pt x="5602" y="417"/>
                  </a:cubicBezTo>
                  <a:cubicBezTo>
                    <a:pt x="4996" y="153"/>
                    <a:pt x="4275" y="0"/>
                    <a:pt x="3500" y="0"/>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4" name="Google Shape;3073;p48">
              <a:extLst>
                <a:ext uri="{FF2B5EF4-FFF2-40B4-BE49-F238E27FC236}">
                  <a16:creationId xmlns:a16="http://schemas.microsoft.com/office/drawing/2014/main" id="{537DDB13-5AE2-3771-61DC-5682062BD3E6}"/>
                </a:ext>
              </a:extLst>
            </p:cNvPr>
            <p:cNvSpPr/>
            <p:nvPr/>
          </p:nvSpPr>
          <p:spPr>
            <a:xfrm>
              <a:off x="1210505" y="3774242"/>
              <a:ext cx="129105" cy="212714"/>
            </a:xfrm>
            <a:custGeom>
              <a:avLst/>
              <a:gdLst/>
              <a:ahLst/>
              <a:cxnLst/>
              <a:rect l="l" t="t" r="r" b="b"/>
              <a:pathLst>
                <a:path w="5440" h="8963" extrusionOk="0">
                  <a:moveTo>
                    <a:pt x="2719" y="1"/>
                  </a:moveTo>
                  <a:cubicBezTo>
                    <a:pt x="1944" y="1"/>
                    <a:pt x="1223" y="156"/>
                    <a:pt x="617" y="417"/>
                  </a:cubicBezTo>
                  <a:cubicBezTo>
                    <a:pt x="241" y="579"/>
                    <a:pt x="1" y="952"/>
                    <a:pt x="1" y="1358"/>
                  </a:cubicBezTo>
                  <a:lnTo>
                    <a:pt x="1" y="7660"/>
                  </a:lnTo>
                  <a:cubicBezTo>
                    <a:pt x="1" y="8137"/>
                    <a:pt x="388" y="8498"/>
                    <a:pt x="833" y="8498"/>
                  </a:cubicBezTo>
                  <a:cubicBezTo>
                    <a:pt x="915" y="8498"/>
                    <a:pt x="1000" y="8485"/>
                    <a:pt x="1084" y="8459"/>
                  </a:cubicBezTo>
                  <a:cubicBezTo>
                    <a:pt x="1582" y="8303"/>
                    <a:pt x="2137" y="8218"/>
                    <a:pt x="2719" y="8218"/>
                  </a:cubicBezTo>
                  <a:cubicBezTo>
                    <a:pt x="3778" y="8218"/>
                    <a:pt x="4739" y="8503"/>
                    <a:pt x="5440" y="8963"/>
                  </a:cubicBezTo>
                  <a:lnTo>
                    <a:pt x="5440" y="749"/>
                  </a:lnTo>
                  <a:cubicBezTo>
                    <a:pt x="4739" y="288"/>
                    <a:pt x="3778" y="1"/>
                    <a:pt x="2719" y="1"/>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5" name="Google Shape;3074;p48">
              <a:extLst>
                <a:ext uri="{FF2B5EF4-FFF2-40B4-BE49-F238E27FC236}">
                  <a16:creationId xmlns:a16="http://schemas.microsoft.com/office/drawing/2014/main" id="{F0D2BA1F-5E73-004C-D4E7-7A5FFDE340CE}"/>
                </a:ext>
              </a:extLst>
            </p:cNvPr>
            <p:cNvSpPr/>
            <p:nvPr/>
          </p:nvSpPr>
          <p:spPr>
            <a:xfrm>
              <a:off x="1236872" y="3803172"/>
              <a:ext cx="76086" cy="14002"/>
            </a:xfrm>
            <a:custGeom>
              <a:avLst/>
              <a:gdLst/>
              <a:ahLst/>
              <a:cxnLst/>
              <a:rect l="l" t="t" r="r" b="b"/>
              <a:pathLst>
                <a:path w="3206" h="590" extrusionOk="0">
                  <a:moveTo>
                    <a:pt x="1608" y="0"/>
                  </a:moveTo>
                  <a:cubicBezTo>
                    <a:pt x="1117" y="0"/>
                    <a:pt x="636" y="58"/>
                    <a:pt x="179" y="173"/>
                  </a:cubicBezTo>
                  <a:cubicBezTo>
                    <a:pt x="68" y="203"/>
                    <a:pt x="0" y="318"/>
                    <a:pt x="27" y="430"/>
                  </a:cubicBezTo>
                  <a:cubicBezTo>
                    <a:pt x="51" y="528"/>
                    <a:pt x="138" y="589"/>
                    <a:pt x="233" y="589"/>
                  </a:cubicBezTo>
                  <a:lnTo>
                    <a:pt x="233" y="589"/>
                  </a:lnTo>
                  <a:cubicBezTo>
                    <a:pt x="252" y="589"/>
                    <a:pt x="268" y="589"/>
                    <a:pt x="284" y="582"/>
                  </a:cubicBezTo>
                  <a:cubicBezTo>
                    <a:pt x="704" y="477"/>
                    <a:pt x="1154" y="420"/>
                    <a:pt x="1608" y="420"/>
                  </a:cubicBezTo>
                  <a:cubicBezTo>
                    <a:pt x="2058" y="420"/>
                    <a:pt x="2501" y="474"/>
                    <a:pt x="2921" y="582"/>
                  </a:cubicBezTo>
                  <a:cubicBezTo>
                    <a:pt x="2938" y="586"/>
                    <a:pt x="2954" y="588"/>
                    <a:pt x="2971" y="588"/>
                  </a:cubicBezTo>
                  <a:cubicBezTo>
                    <a:pt x="3065" y="588"/>
                    <a:pt x="3152" y="525"/>
                    <a:pt x="3175" y="427"/>
                  </a:cubicBezTo>
                  <a:cubicBezTo>
                    <a:pt x="3205" y="315"/>
                    <a:pt x="3138" y="200"/>
                    <a:pt x="3022" y="173"/>
                  </a:cubicBezTo>
                  <a:cubicBezTo>
                    <a:pt x="2569" y="58"/>
                    <a:pt x="2098" y="0"/>
                    <a:pt x="1608" y="0"/>
                  </a:cubicBezTo>
                  <a:close/>
                  <a:moveTo>
                    <a:pt x="233" y="589"/>
                  </a:moveTo>
                  <a:cubicBezTo>
                    <a:pt x="232" y="589"/>
                    <a:pt x="231" y="589"/>
                    <a:pt x="230" y="589"/>
                  </a:cubicBezTo>
                  <a:lnTo>
                    <a:pt x="234" y="589"/>
                  </a:lnTo>
                  <a:cubicBezTo>
                    <a:pt x="233" y="589"/>
                    <a:pt x="233" y="589"/>
                    <a:pt x="233" y="589"/>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3075;p48">
              <a:extLst>
                <a:ext uri="{FF2B5EF4-FFF2-40B4-BE49-F238E27FC236}">
                  <a16:creationId xmlns:a16="http://schemas.microsoft.com/office/drawing/2014/main" id="{72974132-727C-0C2D-BA38-974311EAF140}"/>
                </a:ext>
              </a:extLst>
            </p:cNvPr>
            <p:cNvSpPr/>
            <p:nvPr/>
          </p:nvSpPr>
          <p:spPr>
            <a:xfrm>
              <a:off x="1236872" y="3833051"/>
              <a:ext cx="76086" cy="14073"/>
            </a:xfrm>
            <a:custGeom>
              <a:avLst/>
              <a:gdLst/>
              <a:ahLst/>
              <a:cxnLst/>
              <a:rect l="l" t="t" r="r" b="b"/>
              <a:pathLst>
                <a:path w="3206" h="593" extrusionOk="0">
                  <a:moveTo>
                    <a:pt x="1608" y="0"/>
                  </a:moveTo>
                  <a:cubicBezTo>
                    <a:pt x="1117" y="0"/>
                    <a:pt x="636" y="61"/>
                    <a:pt x="179" y="176"/>
                  </a:cubicBezTo>
                  <a:cubicBezTo>
                    <a:pt x="68" y="207"/>
                    <a:pt x="0" y="322"/>
                    <a:pt x="27" y="433"/>
                  </a:cubicBezTo>
                  <a:cubicBezTo>
                    <a:pt x="51" y="528"/>
                    <a:pt x="138" y="592"/>
                    <a:pt x="232" y="592"/>
                  </a:cubicBezTo>
                  <a:lnTo>
                    <a:pt x="232" y="592"/>
                  </a:lnTo>
                  <a:cubicBezTo>
                    <a:pt x="251" y="592"/>
                    <a:pt x="268" y="589"/>
                    <a:pt x="284" y="586"/>
                  </a:cubicBezTo>
                  <a:cubicBezTo>
                    <a:pt x="704" y="477"/>
                    <a:pt x="1154" y="423"/>
                    <a:pt x="1608" y="423"/>
                  </a:cubicBezTo>
                  <a:cubicBezTo>
                    <a:pt x="2058" y="423"/>
                    <a:pt x="2501" y="477"/>
                    <a:pt x="2921" y="582"/>
                  </a:cubicBezTo>
                  <a:cubicBezTo>
                    <a:pt x="2939" y="587"/>
                    <a:pt x="2957" y="590"/>
                    <a:pt x="2975" y="590"/>
                  </a:cubicBezTo>
                  <a:cubicBezTo>
                    <a:pt x="3068" y="590"/>
                    <a:pt x="3152" y="526"/>
                    <a:pt x="3175" y="430"/>
                  </a:cubicBezTo>
                  <a:cubicBezTo>
                    <a:pt x="3205" y="318"/>
                    <a:pt x="3138" y="203"/>
                    <a:pt x="3022" y="173"/>
                  </a:cubicBezTo>
                  <a:cubicBezTo>
                    <a:pt x="2569" y="61"/>
                    <a:pt x="2098" y="0"/>
                    <a:pt x="1608" y="0"/>
                  </a:cubicBezTo>
                  <a:close/>
                  <a:moveTo>
                    <a:pt x="232" y="592"/>
                  </a:moveTo>
                  <a:cubicBezTo>
                    <a:pt x="231" y="592"/>
                    <a:pt x="231" y="592"/>
                    <a:pt x="230" y="592"/>
                  </a:cubicBezTo>
                  <a:lnTo>
                    <a:pt x="234" y="592"/>
                  </a:lnTo>
                  <a:cubicBezTo>
                    <a:pt x="233" y="592"/>
                    <a:pt x="232" y="592"/>
                    <a:pt x="232" y="592"/>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3076;p48">
              <a:extLst>
                <a:ext uri="{FF2B5EF4-FFF2-40B4-BE49-F238E27FC236}">
                  <a16:creationId xmlns:a16="http://schemas.microsoft.com/office/drawing/2014/main" id="{79FDE6BA-304F-99FC-07B7-DE8FBB7CB438}"/>
                </a:ext>
              </a:extLst>
            </p:cNvPr>
            <p:cNvSpPr/>
            <p:nvPr/>
          </p:nvSpPr>
          <p:spPr>
            <a:xfrm>
              <a:off x="1236872" y="3863001"/>
              <a:ext cx="76086" cy="14073"/>
            </a:xfrm>
            <a:custGeom>
              <a:avLst/>
              <a:gdLst/>
              <a:ahLst/>
              <a:cxnLst/>
              <a:rect l="l" t="t" r="r" b="b"/>
              <a:pathLst>
                <a:path w="3206" h="593" extrusionOk="0">
                  <a:moveTo>
                    <a:pt x="1608" y="1"/>
                  </a:moveTo>
                  <a:cubicBezTo>
                    <a:pt x="1117" y="1"/>
                    <a:pt x="636" y="62"/>
                    <a:pt x="179" y="177"/>
                  </a:cubicBezTo>
                  <a:cubicBezTo>
                    <a:pt x="68" y="204"/>
                    <a:pt x="0" y="319"/>
                    <a:pt x="27" y="434"/>
                  </a:cubicBezTo>
                  <a:cubicBezTo>
                    <a:pt x="51" y="528"/>
                    <a:pt x="138" y="592"/>
                    <a:pt x="232" y="593"/>
                  </a:cubicBezTo>
                  <a:lnTo>
                    <a:pt x="232" y="593"/>
                  </a:lnTo>
                  <a:cubicBezTo>
                    <a:pt x="251" y="593"/>
                    <a:pt x="268" y="589"/>
                    <a:pt x="284" y="586"/>
                  </a:cubicBezTo>
                  <a:cubicBezTo>
                    <a:pt x="704" y="478"/>
                    <a:pt x="1154" y="424"/>
                    <a:pt x="1608" y="424"/>
                  </a:cubicBezTo>
                  <a:cubicBezTo>
                    <a:pt x="2058" y="424"/>
                    <a:pt x="2501" y="478"/>
                    <a:pt x="2921" y="583"/>
                  </a:cubicBezTo>
                  <a:cubicBezTo>
                    <a:pt x="2939" y="588"/>
                    <a:pt x="2956" y="590"/>
                    <a:pt x="2974" y="590"/>
                  </a:cubicBezTo>
                  <a:cubicBezTo>
                    <a:pt x="3067" y="590"/>
                    <a:pt x="3152" y="525"/>
                    <a:pt x="3175" y="430"/>
                  </a:cubicBezTo>
                  <a:cubicBezTo>
                    <a:pt x="3205" y="319"/>
                    <a:pt x="3138" y="204"/>
                    <a:pt x="3022" y="173"/>
                  </a:cubicBezTo>
                  <a:cubicBezTo>
                    <a:pt x="2569" y="58"/>
                    <a:pt x="2098" y="1"/>
                    <a:pt x="1608" y="1"/>
                  </a:cubicBezTo>
                  <a:close/>
                  <a:moveTo>
                    <a:pt x="232" y="593"/>
                  </a:moveTo>
                  <a:lnTo>
                    <a:pt x="232" y="593"/>
                  </a:lnTo>
                  <a:cubicBezTo>
                    <a:pt x="231" y="593"/>
                    <a:pt x="231" y="593"/>
                    <a:pt x="230" y="593"/>
                  </a:cubicBezTo>
                  <a:lnTo>
                    <a:pt x="234" y="593"/>
                  </a:lnTo>
                  <a:cubicBezTo>
                    <a:pt x="233" y="593"/>
                    <a:pt x="232" y="593"/>
                    <a:pt x="232" y="593"/>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3077;p48">
              <a:extLst>
                <a:ext uri="{FF2B5EF4-FFF2-40B4-BE49-F238E27FC236}">
                  <a16:creationId xmlns:a16="http://schemas.microsoft.com/office/drawing/2014/main" id="{81BBAD3F-664E-478F-7783-ACA41B4D19CE}"/>
                </a:ext>
              </a:extLst>
            </p:cNvPr>
            <p:cNvSpPr/>
            <p:nvPr/>
          </p:nvSpPr>
          <p:spPr>
            <a:xfrm>
              <a:off x="1365953" y="3886307"/>
              <a:ext cx="76086" cy="14002"/>
            </a:xfrm>
            <a:custGeom>
              <a:avLst/>
              <a:gdLst/>
              <a:ahLst/>
              <a:cxnLst/>
              <a:rect l="l" t="t" r="r" b="b"/>
              <a:pathLst>
                <a:path w="3206" h="590" extrusionOk="0">
                  <a:moveTo>
                    <a:pt x="1598" y="0"/>
                  </a:moveTo>
                  <a:cubicBezTo>
                    <a:pt x="1110" y="0"/>
                    <a:pt x="633" y="58"/>
                    <a:pt x="183" y="173"/>
                  </a:cubicBezTo>
                  <a:cubicBezTo>
                    <a:pt x="68" y="200"/>
                    <a:pt x="0" y="315"/>
                    <a:pt x="27" y="430"/>
                  </a:cubicBezTo>
                  <a:cubicBezTo>
                    <a:pt x="53" y="525"/>
                    <a:pt x="140" y="588"/>
                    <a:pt x="235" y="588"/>
                  </a:cubicBezTo>
                  <a:cubicBezTo>
                    <a:pt x="251" y="588"/>
                    <a:pt x="268" y="586"/>
                    <a:pt x="284" y="582"/>
                  </a:cubicBezTo>
                  <a:cubicBezTo>
                    <a:pt x="704" y="477"/>
                    <a:pt x="1144" y="423"/>
                    <a:pt x="1598" y="423"/>
                  </a:cubicBezTo>
                  <a:cubicBezTo>
                    <a:pt x="2055" y="423"/>
                    <a:pt x="2498" y="477"/>
                    <a:pt x="2921" y="582"/>
                  </a:cubicBezTo>
                  <a:cubicBezTo>
                    <a:pt x="2938" y="589"/>
                    <a:pt x="2955" y="589"/>
                    <a:pt x="2972" y="589"/>
                  </a:cubicBezTo>
                  <a:cubicBezTo>
                    <a:pt x="3067" y="589"/>
                    <a:pt x="3151" y="528"/>
                    <a:pt x="3178" y="430"/>
                  </a:cubicBezTo>
                  <a:cubicBezTo>
                    <a:pt x="3205" y="318"/>
                    <a:pt x="3138" y="203"/>
                    <a:pt x="3026" y="176"/>
                  </a:cubicBezTo>
                  <a:cubicBezTo>
                    <a:pt x="2569" y="58"/>
                    <a:pt x="2085" y="0"/>
                    <a:pt x="1598"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9" name="Google Shape;3078;p48">
              <a:extLst>
                <a:ext uri="{FF2B5EF4-FFF2-40B4-BE49-F238E27FC236}">
                  <a16:creationId xmlns:a16="http://schemas.microsoft.com/office/drawing/2014/main" id="{57B2D680-A45C-254A-50D0-010991867C81}"/>
                </a:ext>
              </a:extLst>
            </p:cNvPr>
            <p:cNvSpPr/>
            <p:nvPr/>
          </p:nvSpPr>
          <p:spPr>
            <a:xfrm>
              <a:off x="1365953" y="3916257"/>
              <a:ext cx="76086" cy="14002"/>
            </a:xfrm>
            <a:custGeom>
              <a:avLst/>
              <a:gdLst/>
              <a:ahLst/>
              <a:cxnLst/>
              <a:rect l="l" t="t" r="r" b="b"/>
              <a:pathLst>
                <a:path w="3206" h="590" extrusionOk="0">
                  <a:moveTo>
                    <a:pt x="1598" y="1"/>
                  </a:moveTo>
                  <a:cubicBezTo>
                    <a:pt x="1110" y="1"/>
                    <a:pt x="633" y="58"/>
                    <a:pt x="183" y="173"/>
                  </a:cubicBezTo>
                  <a:cubicBezTo>
                    <a:pt x="68" y="200"/>
                    <a:pt x="0" y="315"/>
                    <a:pt x="27" y="427"/>
                  </a:cubicBezTo>
                  <a:cubicBezTo>
                    <a:pt x="53" y="525"/>
                    <a:pt x="140" y="589"/>
                    <a:pt x="235" y="589"/>
                  </a:cubicBezTo>
                  <a:cubicBezTo>
                    <a:pt x="251" y="589"/>
                    <a:pt x="268" y="587"/>
                    <a:pt x="284" y="583"/>
                  </a:cubicBezTo>
                  <a:cubicBezTo>
                    <a:pt x="704" y="474"/>
                    <a:pt x="1144" y="420"/>
                    <a:pt x="1598" y="420"/>
                  </a:cubicBezTo>
                  <a:cubicBezTo>
                    <a:pt x="2055" y="420"/>
                    <a:pt x="2498" y="474"/>
                    <a:pt x="2921" y="583"/>
                  </a:cubicBezTo>
                  <a:cubicBezTo>
                    <a:pt x="2938" y="589"/>
                    <a:pt x="2955" y="589"/>
                    <a:pt x="2972" y="589"/>
                  </a:cubicBezTo>
                  <a:cubicBezTo>
                    <a:pt x="3067" y="589"/>
                    <a:pt x="3151" y="525"/>
                    <a:pt x="3178" y="430"/>
                  </a:cubicBezTo>
                  <a:cubicBezTo>
                    <a:pt x="3205" y="319"/>
                    <a:pt x="3138" y="204"/>
                    <a:pt x="3026" y="173"/>
                  </a:cubicBezTo>
                  <a:cubicBezTo>
                    <a:pt x="2569" y="58"/>
                    <a:pt x="2085" y="1"/>
                    <a:pt x="1598" y="1"/>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0" name="Google Shape;3079;p48">
              <a:extLst>
                <a:ext uri="{FF2B5EF4-FFF2-40B4-BE49-F238E27FC236}">
                  <a16:creationId xmlns:a16="http://schemas.microsoft.com/office/drawing/2014/main" id="{CD4D2052-752E-A265-6B4E-9E42757A1EEC}"/>
                </a:ext>
              </a:extLst>
            </p:cNvPr>
            <p:cNvSpPr/>
            <p:nvPr/>
          </p:nvSpPr>
          <p:spPr>
            <a:xfrm>
              <a:off x="1237109" y="3891124"/>
              <a:ext cx="75279" cy="42268"/>
            </a:xfrm>
            <a:custGeom>
              <a:avLst/>
              <a:gdLst/>
              <a:ahLst/>
              <a:cxnLst/>
              <a:rect l="l" t="t" r="r" b="b"/>
              <a:pathLst>
                <a:path w="3172" h="1781" extrusionOk="0">
                  <a:moveTo>
                    <a:pt x="1591" y="0"/>
                  </a:moveTo>
                  <a:cubicBezTo>
                    <a:pt x="1171" y="0"/>
                    <a:pt x="748" y="41"/>
                    <a:pt x="342" y="122"/>
                  </a:cubicBezTo>
                  <a:cubicBezTo>
                    <a:pt x="146" y="159"/>
                    <a:pt x="0" y="332"/>
                    <a:pt x="0" y="532"/>
                  </a:cubicBezTo>
                  <a:lnTo>
                    <a:pt x="0" y="1361"/>
                  </a:lnTo>
                  <a:cubicBezTo>
                    <a:pt x="0" y="1594"/>
                    <a:pt x="191" y="1780"/>
                    <a:pt x="417" y="1780"/>
                  </a:cubicBezTo>
                  <a:cubicBezTo>
                    <a:pt x="433" y="1780"/>
                    <a:pt x="450" y="1779"/>
                    <a:pt x="467" y="1777"/>
                  </a:cubicBezTo>
                  <a:cubicBezTo>
                    <a:pt x="853" y="1736"/>
                    <a:pt x="1317" y="1713"/>
                    <a:pt x="1591" y="1713"/>
                  </a:cubicBezTo>
                  <a:cubicBezTo>
                    <a:pt x="1865" y="1713"/>
                    <a:pt x="2325" y="1733"/>
                    <a:pt x="2708" y="1777"/>
                  </a:cubicBezTo>
                  <a:cubicBezTo>
                    <a:pt x="2723" y="1779"/>
                    <a:pt x="2739" y="1780"/>
                    <a:pt x="2754" y="1780"/>
                  </a:cubicBezTo>
                  <a:cubicBezTo>
                    <a:pt x="2981" y="1780"/>
                    <a:pt x="3172" y="1595"/>
                    <a:pt x="3172" y="1361"/>
                  </a:cubicBezTo>
                  <a:lnTo>
                    <a:pt x="3172" y="532"/>
                  </a:lnTo>
                  <a:cubicBezTo>
                    <a:pt x="3172" y="329"/>
                    <a:pt x="3026" y="156"/>
                    <a:pt x="2826" y="119"/>
                  </a:cubicBezTo>
                  <a:cubicBezTo>
                    <a:pt x="2427" y="41"/>
                    <a:pt x="2011" y="0"/>
                    <a:pt x="159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3080;p48">
              <a:extLst>
                <a:ext uri="{FF2B5EF4-FFF2-40B4-BE49-F238E27FC236}">
                  <a16:creationId xmlns:a16="http://schemas.microsoft.com/office/drawing/2014/main" id="{FFEC33A1-CF1F-BF1D-EB66-98BCC71D2FEC}"/>
                </a:ext>
              </a:extLst>
            </p:cNvPr>
            <p:cNvSpPr/>
            <p:nvPr/>
          </p:nvSpPr>
          <p:spPr>
            <a:xfrm>
              <a:off x="1255976" y="3907666"/>
              <a:ext cx="37782" cy="11676"/>
            </a:xfrm>
            <a:custGeom>
              <a:avLst/>
              <a:gdLst/>
              <a:ahLst/>
              <a:cxnLst/>
              <a:rect l="l" t="t" r="r" b="b"/>
              <a:pathLst>
                <a:path w="1592" h="492" extrusionOk="0">
                  <a:moveTo>
                    <a:pt x="799" y="0"/>
                  </a:moveTo>
                  <a:cubicBezTo>
                    <a:pt x="586" y="0"/>
                    <a:pt x="380" y="24"/>
                    <a:pt x="183" y="75"/>
                  </a:cubicBezTo>
                  <a:cubicBezTo>
                    <a:pt x="68" y="105"/>
                    <a:pt x="1" y="217"/>
                    <a:pt x="31" y="332"/>
                  </a:cubicBezTo>
                  <a:cubicBezTo>
                    <a:pt x="55" y="427"/>
                    <a:pt x="139" y="491"/>
                    <a:pt x="234" y="491"/>
                  </a:cubicBezTo>
                  <a:cubicBezTo>
                    <a:pt x="251" y="491"/>
                    <a:pt x="268" y="488"/>
                    <a:pt x="285" y="484"/>
                  </a:cubicBezTo>
                  <a:cubicBezTo>
                    <a:pt x="451" y="444"/>
                    <a:pt x="623" y="420"/>
                    <a:pt x="799" y="420"/>
                  </a:cubicBezTo>
                  <a:cubicBezTo>
                    <a:pt x="975" y="420"/>
                    <a:pt x="1145" y="440"/>
                    <a:pt x="1307" y="484"/>
                  </a:cubicBezTo>
                  <a:cubicBezTo>
                    <a:pt x="1324" y="488"/>
                    <a:pt x="1340" y="490"/>
                    <a:pt x="1357" y="490"/>
                  </a:cubicBezTo>
                  <a:cubicBezTo>
                    <a:pt x="1451" y="490"/>
                    <a:pt x="1538" y="427"/>
                    <a:pt x="1564" y="329"/>
                  </a:cubicBezTo>
                  <a:cubicBezTo>
                    <a:pt x="1591" y="217"/>
                    <a:pt x="1524" y="102"/>
                    <a:pt x="1412" y="75"/>
                  </a:cubicBezTo>
                  <a:cubicBezTo>
                    <a:pt x="1216" y="24"/>
                    <a:pt x="1009" y="0"/>
                    <a:pt x="799"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3081;p48">
              <a:extLst>
                <a:ext uri="{FF2B5EF4-FFF2-40B4-BE49-F238E27FC236}">
                  <a16:creationId xmlns:a16="http://schemas.microsoft.com/office/drawing/2014/main" id="{93404A34-42C8-114B-8509-BEC2D67A18AE}"/>
                </a:ext>
              </a:extLst>
            </p:cNvPr>
            <p:cNvSpPr/>
            <p:nvPr/>
          </p:nvSpPr>
          <p:spPr>
            <a:xfrm>
              <a:off x="1343621" y="3729364"/>
              <a:ext cx="155685" cy="152932"/>
            </a:xfrm>
            <a:custGeom>
              <a:avLst/>
              <a:gdLst/>
              <a:ahLst/>
              <a:cxnLst/>
              <a:rect l="l" t="t" r="r" b="b"/>
              <a:pathLst>
                <a:path w="6560" h="6444" extrusionOk="0">
                  <a:moveTo>
                    <a:pt x="4507" y="1"/>
                  </a:moveTo>
                  <a:cubicBezTo>
                    <a:pt x="4202" y="1"/>
                    <a:pt x="3898" y="116"/>
                    <a:pt x="3666" y="348"/>
                  </a:cubicBezTo>
                  <a:lnTo>
                    <a:pt x="0" y="4014"/>
                  </a:lnTo>
                  <a:lnTo>
                    <a:pt x="406" y="6038"/>
                  </a:lnTo>
                  <a:lnTo>
                    <a:pt x="2430" y="6444"/>
                  </a:lnTo>
                  <a:lnTo>
                    <a:pt x="6092" y="2778"/>
                  </a:lnTo>
                  <a:cubicBezTo>
                    <a:pt x="6559" y="2315"/>
                    <a:pt x="6559" y="1560"/>
                    <a:pt x="6092" y="1093"/>
                  </a:cubicBezTo>
                  <a:lnTo>
                    <a:pt x="6092" y="1096"/>
                  </a:lnTo>
                  <a:lnTo>
                    <a:pt x="5348" y="348"/>
                  </a:lnTo>
                  <a:cubicBezTo>
                    <a:pt x="5116" y="116"/>
                    <a:pt x="4811" y="1"/>
                    <a:pt x="4507"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3082;p48">
              <a:extLst>
                <a:ext uri="{FF2B5EF4-FFF2-40B4-BE49-F238E27FC236}">
                  <a16:creationId xmlns:a16="http://schemas.microsoft.com/office/drawing/2014/main" id="{9C321243-3556-C211-ABF8-A55EA88AADFC}"/>
                </a:ext>
              </a:extLst>
            </p:cNvPr>
            <p:cNvSpPr/>
            <p:nvPr/>
          </p:nvSpPr>
          <p:spPr>
            <a:xfrm>
              <a:off x="1304414" y="3861245"/>
              <a:ext cx="60257" cy="62013"/>
            </a:xfrm>
            <a:custGeom>
              <a:avLst/>
              <a:gdLst/>
              <a:ahLst/>
              <a:cxnLst/>
              <a:rect l="l" t="t" r="r" b="b"/>
              <a:pathLst>
                <a:path w="2539" h="2613" extrusionOk="0">
                  <a:moveTo>
                    <a:pt x="1513" y="0"/>
                  </a:moveTo>
                  <a:lnTo>
                    <a:pt x="241" y="1273"/>
                  </a:lnTo>
                  <a:cubicBezTo>
                    <a:pt x="34" y="1479"/>
                    <a:pt x="0" y="1807"/>
                    <a:pt x="166" y="2051"/>
                  </a:cubicBezTo>
                  <a:lnTo>
                    <a:pt x="413" y="2423"/>
                  </a:lnTo>
                  <a:cubicBezTo>
                    <a:pt x="498" y="2548"/>
                    <a:pt x="635" y="2613"/>
                    <a:pt x="772" y="2613"/>
                  </a:cubicBezTo>
                  <a:cubicBezTo>
                    <a:pt x="881" y="2613"/>
                    <a:pt x="991" y="2572"/>
                    <a:pt x="1077" y="2488"/>
                  </a:cubicBezTo>
                  <a:lnTo>
                    <a:pt x="2539" y="1026"/>
                  </a:lnTo>
                  <a:lnTo>
                    <a:pt x="1513" y="0"/>
                  </a:ln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4" name="Google Shape;3083;p48">
              <a:extLst>
                <a:ext uri="{FF2B5EF4-FFF2-40B4-BE49-F238E27FC236}">
                  <a16:creationId xmlns:a16="http://schemas.microsoft.com/office/drawing/2014/main" id="{B9DBF329-6696-1995-98B8-422B5A2BABDE}"/>
                </a:ext>
              </a:extLst>
            </p:cNvPr>
            <p:cNvSpPr/>
            <p:nvPr/>
          </p:nvSpPr>
          <p:spPr>
            <a:xfrm>
              <a:off x="1318156" y="3824602"/>
              <a:ext cx="83159" cy="79148"/>
            </a:xfrm>
            <a:custGeom>
              <a:avLst/>
              <a:gdLst/>
              <a:ahLst/>
              <a:cxnLst/>
              <a:rect l="l" t="t" r="r" b="b"/>
              <a:pathLst>
                <a:path w="3504" h="3335" extrusionOk="0">
                  <a:moveTo>
                    <a:pt x="1073" y="1"/>
                  </a:moveTo>
                  <a:lnTo>
                    <a:pt x="670" y="404"/>
                  </a:lnTo>
                  <a:cubicBezTo>
                    <a:pt x="0" y="1074"/>
                    <a:pt x="0" y="2160"/>
                    <a:pt x="670" y="2830"/>
                  </a:cubicBezTo>
                  <a:cubicBezTo>
                    <a:pt x="1009" y="3165"/>
                    <a:pt x="1445" y="3335"/>
                    <a:pt x="1885" y="3335"/>
                  </a:cubicBezTo>
                  <a:cubicBezTo>
                    <a:pt x="2325" y="3335"/>
                    <a:pt x="2765" y="3165"/>
                    <a:pt x="3101" y="2830"/>
                  </a:cubicBezTo>
                  <a:lnTo>
                    <a:pt x="3503" y="2431"/>
                  </a:lnTo>
                  <a:lnTo>
                    <a:pt x="1073" y="1"/>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6" name="Freeform: Shape 5">
            <a:extLst>
              <a:ext uri="{FF2B5EF4-FFF2-40B4-BE49-F238E27FC236}">
                <a16:creationId xmlns:a16="http://schemas.microsoft.com/office/drawing/2014/main" id="{62BF467A-4936-DE85-240F-5066D1E31BC4}"/>
              </a:ext>
            </a:extLst>
          </p:cNvPr>
          <p:cNvSpPr/>
          <p:nvPr/>
        </p:nvSpPr>
        <p:spPr>
          <a:xfrm>
            <a:off x="249125" y="928824"/>
            <a:ext cx="1745896" cy="658290"/>
          </a:xfrm>
          <a:custGeom>
            <a:avLst/>
            <a:gdLst>
              <a:gd name="connsiteX0" fmla="*/ 0 w 2644042"/>
              <a:gd name="connsiteY0" fmla="*/ 137361 h 1373605"/>
              <a:gd name="connsiteX1" fmla="*/ 137361 w 2644042"/>
              <a:gd name="connsiteY1" fmla="*/ 0 h 1373605"/>
              <a:gd name="connsiteX2" fmla="*/ 2506682 w 2644042"/>
              <a:gd name="connsiteY2" fmla="*/ 0 h 1373605"/>
              <a:gd name="connsiteX3" fmla="*/ 2644043 w 2644042"/>
              <a:gd name="connsiteY3" fmla="*/ 137361 h 1373605"/>
              <a:gd name="connsiteX4" fmla="*/ 2644042 w 2644042"/>
              <a:gd name="connsiteY4" fmla="*/ 1236245 h 1373605"/>
              <a:gd name="connsiteX5" fmla="*/ 2506681 w 2644042"/>
              <a:gd name="connsiteY5" fmla="*/ 1373606 h 1373605"/>
              <a:gd name="connsiteX6" fmla="*/ 137361 w 2644042"/>
              <a:gd name="connsiteY6" fmla="*/ 1373605 h 1373605"/>
              <a:gd name="connsiteX7" fmla="*/ 0 w 2644042"/>
              <a:gd name="connsiteY7" fmla="*/ 1236244 h 1373605"/>
              <a:gd name="connsiteX8" fmla="*/ 0 w 2644042"/>
              <a:gd name="connsiteY8" fmla="*/ 137361 h 137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4042" h="1373605">
                <a:moveTo>
                  <a:pt x="0" y="137361"/>
                </a:moveTo>
                <a:cubicBezTo>
                  <a:pt x="0" y="61499"/>
                  <a:pt x="61499" y="0"/>
                  <a:pt x="137361" y="0"/>
                </a:cubicBezTo>
                <a:lnTo>
                  <a:pt x="2506682" y="0"/>
                </a:lnTo>
                <a:cubicBezTo>
                  <a:pt x="2582544" y="0"/>
                  <a:pt x="2644043" y="61499"/>
                  <a:pt x="2644043" y="137361"/>
                </a:cubicBezTo>
                <a:cubicBezTo>
                  <a:pt x="2644043" y="503656"/>
                  <a:pt x="2644042" y="869950"/>
                  <a:pt x="2644042" y="1236245"/>
                </a:cubicBezTo>
                <a:cubicBezTo>
                  <a:pt x="2644042" y="1312107"/>
                  <a:pt x="2582543" y="1373606"/>
                  <a:pt x="2506681" y="1373606"/>
                </a:cubicBezTo>
                <a:lnTo>
                  <a:pt x="137361" y="1373605"/>
                </a:lnTo>
                <a:cubicBezTo>
                  <a:pt x="61499" y="1373605"/>
                  <a:pt x="0" y="1312106"/>
                  <a:pt x="0" y="1236244"/>
                </a:cubicBezTo>
                <a:lnTo>
                  <a:pt x="0" y="137361"/>
                </a:lnTo>
                <a:close/>
              </a:path>
            </a:pathLst>
          </a:custGeom>
          <a:solidFill>
            <a:schemeClr val="accent2">
              <a:lumMod val="40000"/>
              <a:lumOff val="6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70688" tIns="170688" rIns="170688" bIns="549309" numCol="1" spcCol="1270" anchor="t" anchorCtr="0">
            <a:noAutofit/>
          </a:bodyPr>
          <a:lstStyle/>
          <a:p>
            <a:pPr marL="0" marR="0" lvl="0" indent="0" algn="just"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01</a:t>
            </a:r>
            <a:endParaRPr kumimoji="0" lang="en-SG"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7" name="Freeform: Shape 6">
            <a:extLst>
              <a:ext uri="{FF2B5EF4-FFF2-40B4-BE49-F238E27FC236}">
                <a16:creationId xmlns:a16="http://schemas.microsoft.com/office/drawing/2014/main" id="{17F156D4-88AF-39A6-544D-5D2D8C63AA78}"/>
              </a:ext>
            </a:extLst>
          </p:cNvPr>
          <p:cNvSpPr/>
          <p:nvPr/>
        </p:nvSpPr>
        <p:spPr>
          <a:xfrm>
            <a:off x="653738" y="1342664"/>
            <a:ext cx="1745896" cy="5286736"/>
          </a:xfrm>
          <a:custGeom>
            <a:avLst/>
            <a:gdLst>
              <a:gd name="connsiteX0" fmla="*/ 0 w 2644042"/>
              <a:gd name="connsiteY0" fmla="*/ 264404 h 4502930"/>
              <a:gd name="connsiteX1" fmla="*/ 264404 w 2644042"/>
              <a:gd name="connsiteY1" fmla="*/ 0 h 4502930"/>
              <a:gd name="connsiteX2" fmla="*/ 2379638 w 2644042"/>
              <a:gd name="connsiteY2" fmla="*/ 0 h 4502930"/>
              <a:gd name="connsiteX3" fmla="*/ 2644042 w 2644042"/>
              <a:gd name="connsiteY3" fmla="*/ 264404 h 4502930"/>
              <a:gd name="connsiteX4" fmla="*/ 2644042 w 2644042"/>
              <a:gd name="connsiteY4" fmla="*/ 4238526 h 4502930"/>
              <a:gd name="connsiteX5" fmla="*/ 2379638 w 2644042"/>
              <a:gd name="connsiteY5" fmla="*/ 4502930 h 4502930"/>
              <a:gd name="connsiteX6" fmla="*/ 264404 w 2644042"/>
              <a:gd name="connsiteY6" fmla="*/ 4502930 h 4502930"/>
              <a:gd name="connsiteX7" fmla="*/ 0 w 2644042"/>
              <a:gd name="connsiteY7" fmla="*/ 4238526 h 4502930"/>
              <a:gd name="connsiteX8" fmla="*/ 0 w 2644042"/>
              <a:gd name="connsiteY8" fmla="*/ 264404 h 45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4042" h="4502930">
                <a:moveTo>
                  <a:pt x="0" y="264404"/>
                </a:moveTo>
                <a:cubicBezTo>
                  <a:pt x="0" y="118378"/>
                  <a:pt x="118378" y="0"/>
                  <a:pt x="264404" y="0"/>
                </a:cubicBezTo>
                <a:lnTo>
                  <a:pt x="2379638" y="0"/>
                </a:lnTo>
                <a:cubicBezTo>
                  <a:pt x="2525664" y="0"/>
                  <a:pt x="2644042" y="118378"/>
                  <a:pt x="2644042" y="264404"/>
                </a:cubicBezTo>
                <a:lnTo>
                  <a:pt x="2644042" y="4238526"/>
                </a:lnTo>
                <a:cubicBezTo>
                  <a:pt x="2644042" y="4384552"/>
                  <a:pt x="2525664" y="4502930"/>
                  <a:pt x="2379638" y="4502930"/>
                </a:cubicBezTo>
                <a:lnTo>
                  <a:pt x="264404" y="4502930"/>
                </a:lnTo>
                <a:cubicBezTo>
                  <a:pt x="118378" y="4502930"/>
                  <a:pt x="0" y="4384552"/>
                  <a:pt x="0" y="4238526"/>
                </a:cubicBezTo>
                <a:lnTo>
                  <a:pt x="0" y="264404"/>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129" tIns="248129" rIns="248129" bIns="248129" numCol="1" spcCol="1270" anchor="t" anchorCtr="0">
            <a:noAutofit/>
          </a:bodyPr>
          <a:lstStyle/>
          <a:p>
            <a:pPr marL="228600" lvl="1" indent="-228600" algn="just" defTabSz="1066800">
              <a:lnSpc>
                <a:spcPct val="90000"/>
              </a:lnSpc>
              <a:spcBef>
                <a:spcPct val="0"/>
              </a:spcBef>
              <a:spcAft>
                <a:spcPct val="15000"/>
              </a:spcAft>
              <a:buFontTx/>
              <a:buChar char="•"/>
            </a:pPr>
            <a:r>
              <a:rPr lang="vi-VN" sz="2400" dirty="0">
                <a:latin typeface="+mj-lt"/>
              </a:rPr>
              <a:t>Người chồng, sau khi từng đi lính ở biên ải, tưởng là đã chết, bỗng nhiên trở về và gặp lại vợ con.</a:t>
            </a:r>
            <a:endParaRPr kumimoji="0" lang="en-SG" sz="2400" b="0" i="0" u="none" strike="noStrike" kern="1200" cap="none" spc="0" normalizeH="0" baseline="0" noProof="0" dirty="0">
              <a:ln>
                <a:noFill/>
              </a:ln>
              <a:solidFill>
                <a:srgbClr val="000000"/>
              </a:solidFill>
              <a:effectLst/>
              <a:uLnTx/>
              <a:uFillTx/>
              <a:latin typeface="+mj-lt"/>
              <a:cs typeface="Times New Roman" panose="02020603050405020304" pitchFamily="18" charset="0"/>
            </a:endParaRPr>
          </a:p>
        </p:txBody>
      </p:sp>
      <p:sp>
        <p:nvSpPr>
          <p:cNvPr id="8" name="Freeform: Shape 7">
            <a:extLst>
              <a:ext uri="{FF2B5EF4-FFF2-40B4-BE49-F238E27FC236}">
                <a16:creationId xmlns:a16="http://schemas.microsoft.com/office/drawing/2014/main" id="{92914644-C787-03DA-4EB6-AF98CAE61324}"/>
              </a:ext>
            </a:extLst>
          </p:cNvPr>
          <p:cNvSpPr/>
          <p:nvPr/>
        </p:nvSpPr>
        <p:spPr>
          <a:xfrm>
            <a:off x="2069498" y="927150"/>
            <a:ext cx="680161" cy="390623"/>
          </a:xfrm>
          <a:custGeom>
            <a:avLst/>
            <a:gdLst>
              <a:gd name="connsiteX0" fmla="*/ 0 w 849753"/>
              <a:gd name="connsiteY0" fmla="*/ 131658 h 658290"/>
              <a:gd name="connsiteX1" fmla="*/ 520608 w 849753"/>
              <a:gd name="connsiteY1" fmla="*/ 131658 h 658290"/>
              <a:gd name="connsiteX2" fmla="*/ 520608 w 849753"/>
              <a:gd name="connsiteY2" fmla="*/ 0 h 658290"/>
              <a:gd name="connsiteX3" fmla="*/ 849753 w 849753"/>
              <a:gd name="connsiteY3" fmla="*/ 329145 h 658290"/>
              <a:gd name="connsiteX4" fmla="*/ 520608 w 849753"/>
              <a:gd name="connsiteY4" fmla="*/ 658290 h 658290"/>
              <a:gd name="connsiteX5" fmla="*/ 520608 w 849753"/>
              <a:gd name="connsiteY5" fmla="*/ 526632 h 658290"/>
              <a:gd name="connsiteX6" fmla="*/ 0 w 849753"/>
              <a:gd name="connsiteY6" fmla="*/ 526632 h 658290"/>
              <a:gd name="connsiteX7" fmla="*/ 0 w 849753"/>
              <a:gd name="connsiteY7" fmla="*/ 131658 h 65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753" h="658290">
                <a:moveTo>
                  <a:pt x="0" y="131658"/>
                </a:moveTo>
                <a:lnTo>
                  <a:pt x="520608" y="131658"/>
                </a:lnTo>
                <a:lnTo>
                  <a:pt x="520608" y="0"/>
                </a:lnTo>
                <a:lnTo>
                  <a:pt x="849753" y="329145"/>
                </a:lnTo>
                <a:lnTo>
                  <a:pt x="520608" y="658290"/>
                </a:lnTo>
                <a:lnTo>
                  <a:pt x="520608" y="526632"/>
                </a:lnTo>
                <a:lnTo>
                  <a:pt x="0" y="526632"/>
                </a:lnTo>
                <a:lnTo>
                  <a:pt x="0" y="131658"/>
                </a:lnTo>
                <a:close/>
              </a:path>
            </a:pathLst>
          </a:custGeom>
          <a:ln>
            <a:solidFill>
              <a:schemeClr val="tx1"/>
            </a:solidFill>
          </a:ln>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131658" rIns="197487" bIns="131658" numCol="1" spcCol="1270" anchor="ctr" anchorCtr="0">
            <a:noAutofit/>
          </a:bodyPr>
          <a:lstStyle/>
          <a:p>
            <a:pPr marL="0" marR="0" lvl="0" indent="0" algn="just" defTabSz="800100" rtl="0" eaLnBrk="1" fontAlgn="auto" latinLnBrk="0" hangingPunct="1">
              <a:lnSpc>
                <a:spcPct val="90000"/>
              </a:lnSpc>
              <a:spcBef>
                <a:spcPct val="0"/>
              </a:spcBef>
              <a:spcAft>
                <a:spcPct val="3500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 name="Freeform: Shape 8">
            <a:extLst>
              <a:ext uri="{FF2B5EF4-FFF2-40B4-BE49-F238E27FC236}">
                <a16:creationId xmlns:a16="http://schemas.microsoft.com/office/drawing/2014/main" id="{D900FCF4-FC20-D542-F1F9-8A0DDB7B115F}"/>
              </a:ext>
            </a:extLst>
          </p:cNvPr>
          <p:cNvSpPr/>
          <p:nvPr/>
        </p:nvSpPr>
        <p:spPr>
          <a:xfrm>
            <a:off x="2839187" y="928824"/>
            <a:ext cx="1877576" cy="658290"/>
          </a:xfrm>
          <a:custGeom>
            <a:avLst/>
            <a:gdLst>
              <a:gd name="connsiteX0" fmla="*/ 0 w 2644042"/>
              <a:gd name="connsiteY0" fmla="*/ 137361 h 1373605"/>
              <a:gd name="connsiteX1" fmla="*/ 137361 w 2644042"/>
              <a:gd name="connsiteY1" fmla="*/ 0 h 1373605"/>
              <a:gd name="connsiteX2" fmla="*/ 2506682 w 2644042"/>
              <a:gd name="connsiteY2" fmla="*/ 0 h 1373605"/>
              <a:gd name="connsiteX3" fmla="*/ 2644043 w 2644042"/>
              <a:gd name="connsiteY3" fmla="*/ 137361 h 1373605"/>
              <a:gd name="connsiteX4" fmla="*/ 2644042 w 2644042"/>
              <a:gd name="connsiteY4" fmla="*/ 1236245 h 1373605"/>
              <a:gd name="connsiteX5" fmla="*/ 2506681 w 2644042"/>
              <a:gd name="connsiteY5" fmla="*/ 1373606 h 1373605"/>
              <a:gd name="connsiteX6" fmla="*/ 137361 w 2644042"/>
              <a:gd name="connsiteY6" fmla="*/ 1373605 h 1373605"/>
              <a:gd name="connsiteX7" fmla="*/ 0 w 2644042"/>
              <a:gd name="connsiteY7" fmla="*/ 1236244 h 1373605"/>
              <a:gd name="connsiteX8" fmla="*/ 0 w 2644042"/>
              <a:gd name="connsiteY8" fmla="*/ 137361 h 137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4042" h="1373605">
                <a:moveTo>
                  <a:pt x="0" y="137361"/>
                </a:moveTo>
                <a:cubicBezTo>
                  <a:pt x="0" y="61499"/>
                  <a:pt x="61499" y="0"/>
                  <a:pt x="137361" y="0"/>
                </a:cubicBezTo>
                <a:lnTo>
                  <a:pt x="2506682" y="0"/>
                </a:lnTo>
                <a:cubicBezTo>
                  <a:pt x="2582544" y="0"/>
                  <a:pt x="2644043" y="61499"/>
                  <a:pt x="2644043" y="137361"/>
                </a:cubicBezTo>
                <a:cubicBezTo>
                  <a:pt x="2644043" y="503656"/>
                  <a:pt x="2644042" y="869950"/>
                  <a:pt x="2644042" y="1236245"/>
                </a:cubicBezTo>
                <a:cubicBezTo>
                  <a:pt x="2644042" y="1312107"/>
                  <a:pt x="2582543" y="1373606"/>
                  <a:pt x="2506681" y="1373606"/>
                </a:cubicBezTo>
                <a:lnTo>
                  <a:pt x="137361" y="1373605"/>
                </a:lnTo>
                <a:cubicBezTo>
                  <a:pt x="61499" y="1373605"/>
                  <a:pt x="0" y="1312106"/>
                  <a:pt x="0" y="1236244"/>
                </a:cubicBezTo>
                <a:lnTo>
                  <a:pt x="0" y="137361"/>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0688" tIns="170688" rIns="170688" bIns="549309" numCol="1" spcCol="1270" anchor="t" anchorCtr="0">
            <a:noAutofit/>
          </a:bodyPr>
          <a:lstStyle/>
          <a:p>
            <a:pPr marL="0" marR="0" lvl="0" indent="0" algn="just"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02</a:t>
            </a:r>
            <a:endParaRPr kumimoji="0" lang="en-SG"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5" name="Freeform: Shape 24">
            <a:extLst>
              <a:ext uri="{FF2B5EF4-FFF2-40B4-BE49-F238E27FC236}">
                <a16:creationId xmlns:a16="http://schemas.microsoft.com/office/drawing/2014/main" id="{4495654D-C7B8-3B25-3DB5-9091F88BCEDE}"/>
              </a:ext>
            </a:extLst>
          </p:cNvPr>
          <p:cNvSpPr/>
          <p:nvPr/>
        </p:nvSpPr>
        <p:spPr>
          <a:xfrm>
            <a:off x="2953331" y="1342664"/>
            <a:ext cx="2607280" cy="5286736"/>
          </a:xfrm>
          <a:custGeom>
            <a:avLst/>
            <a:gdLst>
              <a:gd name="connsiteX0" fmla="*/ 0 w 2644042"/>
              <a:gd name="connsiteY0" fmla="*/ 264404 h 4502930"/>
              <a:gd name="connsiteX1" fmla="*/ 264404 w 2644042"/>
              <a:gd name="connsiteY1" fmla="*/ 0 h 4502930"/>
              <a:gd name="connsiteX2" fmla="*/ 2379638 w 2644042"/>
              <a:gd name="connsiteY2" fmla="*/ 0 h 4502930"/>
              <a:gd name="connsiteX3" fmla="*/ 2644042 w 2644042"/>
              <a:gd name="connsiteY3" fmla="*/ 264404 h 4502930"/>
              <a:gd name="connsiteX4" fmla="*/ 2644042 w 2644042"/>
              <a:gd name="connsiteY4" fmla="*/ 4238526 h 4502930"/>
              <a:gd name="connsiteX5" fmla="*/ 2379638 w 2644042"/>
              <a:gd name="connsiteY5" fmla="*/ 4502930 h 4502930"/>
              <a:gd name="connsiteX6" fmla="*/ 264404 w 2644042"/>
              <a:gd name="connsiteY6" fmla="*/ 4502930 h 4502930"/>
              <a:gd name="connsiteX7" fmla="*/ 0 w 2644042"/>
              <a:gd name="connsiteY7" fmla="*/ 4238526 h 4502930"/>
              <a:gd name="connsiteX8" fmla="*/ 0 w 2644042"/>
              <a:gd name="connsiteY8" fmla="*/ 264404 h 45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4042" h="4502930">
                <a:moveTo>
                  <a:pt x="0" y="264404"/>
                </a:moveTo>
                <a:cubicBezTo>
                  <a:pt x="0" y="118378"/>
                  <a:pt x="118378" y="0"/>
                  <a:pt x="264404" y="0"/>
                </a:cubicBezTo>
                <a:lnTo>
                  <a:pt x="2379638" y="0"/>
                </a:lnTo>
                <a:cubicBezTo>
                  <a:pt x="2525664" y="0"/>
                  <a:pt x="2644042" y="118378"/>
                  <a:pt x="2644042" y="264404"/>
                </a:cubicBezTo>
                <a:lnTo>
                  <a:pt x="2644042" y="4238526"/>
                </a:lnTo>
                <a:cubicBezTo>
                  <a:pt x="2644042" y="4384552"/>
                  <a:pt x="2525664" y="4502930"/>
                  <a:pt x="2379638" y="4502930"/>
                </a:cubicBezTo>
                <a:lnTo>
                  <a:pt x="264404" y="4502930"/>
                </a:lnTo>
                <a:cubicBezTo>
                  <a:pt x="118378" y="4502930"/>
                  <a:pt x="0" y="4384552"/>
                  <a:pt x="0" y="4238526"/>
                </a:cubicBezTo>
                <a:lnTo>
                  <a:pt x="0" y="264404"/>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129" tIns="248129" rIns="248129" bIns="248129" numCol="1" spcCol="1270" anchor="t" anchorCtr="0">
            <a:noAutofit/>
          </a:bodyPr>
          <a:lstStyle/>
          <a:p>
            <a:pPr marL="228600" lvl="1" indent="-228600" algn="just" defTabSz="1066800">
              <a:lnSpc>
                <a:spcPct val="90000"/>
              </a:lnSpc>
              <a:spcBef>
                <a:spcPct val="0"/>
              </a:spcBef>
              <a:spcAft>
                <a:spcPct val="15000"/>
              </a:spcAft>
              <a:buFontTx/>
              <a:buChar char="•"/>
            </a:pPr>
            <a:r>
              <a:rPr lang="vi-VN" sz="2400" dirty="0">
                <a:latin typeface="+mj-lt"/>
              </a:rPr>
              <a:t>Trong lúc đi thăm mộ mẹ, anh nghe con nói về một người bố khác vẫn thường xuyên đến với hai mẹ con. Nghĩ rằng vợ mình đã phản bội, anh đuổi vợ ra khỏi nhà. Người vợ nhảy xuống sông tự tử.</a:t>
            </a:r>
            <a:endParaRPr kumimoji="0" lang="en-SG" sz="2400" b="0" i="0" u="none" strike="noStrike" kern="1200" cap="none" spc="0" normalizeH="0" baseline="0" noProof="0" dirty="0">
              <a:ln>
                <a:noFill/>
              </a:ln>
              <a:solidFill>
                <a:srgbClr val="000000"/>
              </a:solidFill>
              <a:effectLst/>
              <a:uLnTx/>
              <a:uFillTx/>
              <a:latin typeface="+mj-lt"/>
              <a:cs typeface="Times New Roman" panose="02020603050405020304" pitchFamily="18" charset="0"/>
            </a:endParaRPr>
          </a:p>
        </p:txBody>
      </p:sp>
      <p:sp>
        <p:nvSpPr>
          <p:cNvPr id="26" name="Freeform: Shape 25">
            <a:extLst>
              <a:ext uri="{FF2B5EF4-FFF2-40B4-BE49-F238E27FC236}">
                <a16:creationId xmlns:a16="http://schemas.microsoft.com/office/drawing/2014/main" id="{F047B2F3-53B9-7327-10B0-EA5C1692C445}"/>
              </a:ext>
            </a:extLst>
          </p:cNvPr>
          <p:cNvSpPr/>
          <p:nvPr/>
        </p:nvSpPr>
        <p:spPr>
          <a:xfrm>
            <a:off x="5340814" y="927150"/>
            <a:ext cx="680161" cy="390623"/>
          </a:xfrm>
          <a:custGeom>
            <a:avLst/>
            <a:gdLst>
              <a:gd name="connsiteX0" fmla="*/ 0 w 849753"/>
              <a:gd name="connsiteY0" fmla="*/ 131658 h 658290"/>
              <a:gd name="connsiteX1" fmla="*/ 520608 w 849753"/>
              <a:gd name="connsiteY1" fmla="*/ 131658 h 658290"/>
              <a:gd name="connsiteX2" fmla="*/ 520608 w 849753"/>
              <a:gd name="connsiteY2" fmla="*/ 0 h 658290"/>
              <a:gd name="connsiteX3" fmla="*/ 849753 w 849753"/>
              <a:gd name="connsiteY3" fmla="*/ 329145 h 658290"/>
              <a:gd name="connsiteX4" fmla="*/ 520608 w 849753"/>
              <a:gd name="connsiteY4" fmla="*/ 658290 h 658290"/>
              <a:gd name="connsiteX5" fmla="*/ 520608 w 849753"/>
              <a:gd name="connsiteY5" fmla="*/ 526632 h 658290"/>
              <a:gd name="connsiteX6" fmla="*/ 0 w 849753"/>
              <a:gd name="connsiteY6" fmla="*/ 526632 h 658290"/>
              <a:gd name="connsiteX7" fmla="*/ 0 w 849753"/>
              <a:gd name="connsiteY7" fmla="*/ 131658 h 65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753" h="658290">
                <a:moveTo>
                  <a:pt x="0" y="131658"/>
                </a:moveTo>
                <a:lnTo>
                  <a:pt x="520608" y="131658"/>
                </a:lnTo>
                <a:lnTo>
                  <a:pt x="520608" y="0"/>
                </a:lnTo>
                <a:lnTo>
                  <a:pt x="849753" y="329145"/>
                </a:lnTo>
                <a:lnTo>
                  <a:pt x="520608" y="658290"/>
                </a:lnTo>
                <a:lnTo>
                  <a:pt x="520608" y="526632"/>
                </a:lnTo>
                <a:lnTo>
                  <a:pt x="0" y="526632"/>
                </a:lnTo>
                <a:lnTo>
                  <a:pt x="0" y="131658"/>
                </a:lnTo>
                <a:close/>
              </a:path>
            </a:pathLst>
          </a:custGeom>
          <a:ln>
            <a:solidFill>
              <a:schemeClr val="tx1"/>
            </a:solidFill>
          </a:ln>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131658" rIns="197487" bIns="131658" numCol="1" spcCol="1270" anchor="ctr" anchorCtr="0">
            <a:noAutofit/>
          </a:bodyPr>
          <a:lstStyle/>
          <a:p>
            <a:pPr marL="0" marR="0" lvl="0" indent="0" algn="just" defTabSz="800100" rtl="0" eaLnBrk="1" fontAlgn="auto" latinLnBrk="0" hangingPunct="1">
              <a:lnSpc>
                <a:spcPct val="90000"/>
              </a:lnSpc>
              <a:spcBef>
                <a:spcPct val="0"/>
              </a:spcBef>
              <a:spcAft>
                <a:spcPct val="3500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7" name="Freeform: Shape 26">
            <a:extLst>
              <a:ext uri="{FF2B5EF4-FFF2-40B4-BE49-F238E27FC236}">
                <a16:creationId xmlns:a16="http://schemas.microsoft.com/office/drawing/2014/main" id="{C2CEAF96-ECE6-5BFB-D481-FA37735E20F5}"/>
              </a:ext>
            </a:extLst>
          </p:cNvPr>
          <p:cNvSpPr/>
          <p:nvPr/>
        </p:nvSpPr>
        <p:spPr>
          <a:xfrm>
            <a:off x="6114308" y="928824"/>
            <a:ext cx="3161730" cy="658290"/>
          </a:xfrm>
          <a:custGeom>
            <a:avLst/>
            <a:gdLst>
              <a:gd name="connsiteX0" fmla="*/ 0 w 2644042"/>
              <a:gd name="connsiteY0" fmla="*/ 137361 h 1373605"/>
              <a:gd name="connsiteX1" fmla="*/ 137361 w 2644042"/>
              <a:gd name="connsiteY1" fmla="*/ 0 h 1373605"/>
              <a:gd name="connsiteX2" fmla="*/ 2506682 w 2644042"/>
              <a:gd name="connsiteY2" fmla="*/ 0 h 1373605"/>
              <a:gd name="connsiteX3" fmla="*/ 2644043 w 2644042"/>
              <a:gd name="connsiteY3" fmla="*/ 137361 h 1373605"/>
              <a:gd name="connsiteX4" fmla="*/ 2644042 w 2644042"/>
              <a:gd name="connsiteY4" fmla="*/ 1236245 h 1373605"/>
              <a:gd name="connsiteX5" fmla="*/ 2506681 w 2644042"/>
              <a:gd name="connsiteY5" fmla="*/ 1373606 h 1373605"/>
              <a:gd name="connsiteX6" fmla="*/ 137361 w 2644042"/>
              <a:gd name="connsiteY6" fmla="*/ 1373605 h 1373605"/>
              <a:gd name="connsiteX7" fmla="*/ 0 w 2644042"/>
              <a:gd name="connsiteY7" fmla="*/ 1236244 h 1373605"/>
              <a:gd name="connsiteX8" fmla="*/ 0 w 2644042"/>
              <a:gd name="connsiteY8" fmla="*/ 137361 h 137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4042" h="1373605">
                <a:moveTo>
                  <a:pt x="0" y="137361"/>
                </a:moveTo>
                <a:cubicBezTo>
                  <a:pt x="0" y="61499"/>
                  <a:pt x="61499" y="0"/>
                  <a:pt x="137361" y="0"/>
                </a:cubicBezTo>
                <a:lnTo>
                  <a:pt x="2506682" y="0"/>
                </a:lnTo>
                <a:cubicBezTo>
                  <a:pt x="2582544" y="0"/>
                  <a:pt x="2644043" y="61499"/>
                  <a:pt x="2644043" y="137361"/>
                </a:cubicBezTo>
                <a:cubicBezTo>
                  <a:pt x="2644043" y="503656"/>
                  <a:pt x="2644042" y="869950"/>
                  <a:pt x="2644042" y="1236245"/>
                </a:cubicBezTo>
                <a:cubicBezTo>
                  <a:pt x="2644042" y="1312107"/>
                  <a:pt x="2582543" y="1373606"/>
                  <a:pt x="2506681" y="1373606"/>
                </a:cubicBezTo>
                <a:lnTo>
                  <a:pt x="137361" y="1373605"/>
                </a:lnTo>
                <a:cubicBezTo>
                  <a:pt x="61499" y="1373605"/>
                  <a:pt x="0" y="1312106"/>
                  <a:pt x="0" y="1236244"/>
                </a:cubicBezTo>
                <a:lnTo>
                  <a:pt x="0" y="137361"/>
                </a:lnTo>
                <a:close/>
              </a:path>
            </a:pathLst>
          </a:custGeom>
          <a:solidFill>
            <a:schemeClr val="accent4">
              <a:lumMod val="20000"/>
              <a:lumOff val="80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70688" tIns="170688" rIns="170688" bIns="549309" numCol="1" spcCol="1270" anchor="t" anchorCtr="0">
            <a:noAutofit/>
          </a:bodyPr>
          <a:lstStyle/>
          <a:p>
            <a:pPr marL="0" marR="0" lvl="0" indent="0" algn="just"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03</a:t>
            </a:r>
            <a:endParaRPr kumimoji="0" lang="en-SG"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8" name="Freeform: Shape 27">
            <a:extLst>
              <a:ext uri="{FF2B5EF4-FFF2-40B4-BE49-F238E27FC236}">
                <a16:creationId xmlns:a16="http://schemas.microsoft.com/office/drawing/2014/main" id="{55C3DC81-6EBC-DE3E-FC44-D49981C99DC7}"/>
              </a:ext>
            </a:extLst>
          </p:cNvPr>
          <p:cNvSpPr/>
          <p:nvPr/>
        </p:nvSpPr>
        <p:spPr>
          <a:xfrm>
            <a:off x="6215606" y="1342664"/>
            <a:ext cx="5727270" cy="5286736"/>
          </a:xfrm>
          <a:custGeom>
            <a:avLst/>
            <a:gdLst>
              <a:gd name="connsiteX0" fmla="*/ 0 w 2644042"/>
              <a:gd name="connsiteY0" fmla="*/ 264404 h 4502930"/>
              <a:gd name="connsiteX1" fmla="*/ 264404 w 2644042"/>
              <a:gd name="connsiteY1" fmla="*/ 0 h 4502930"/>
              <a:gd name="connsiteX2" fmla="*/ 2379638 w 2644042"/>
              <a:gd name="connsiteY2" fmla="*/ 0 h 4502930"/>
              <a:gd name="connsiteX3" fmla="*/ 2644042 w 2644042"/>
              <a:gd name="connsiteY3" fmla="*/ 264404 h 4502930"/>
              <a:gd name="connsiteX4" fmla="*/ 2644042 w 2644042"/>
              <a:gd name="connsiteY4" fmla="*/ 4238526 h 4502930"/>
              <a:gd name="connsiteX5" fmla="*/ 2379638 w 2644042"/>
              <a:gd name="connsiteY5" fmla="*/ 4502930 h 4502930"/>
              <a:gd name="connsiteX6" fmla="*/ 264404 w 2644042"/>
              <a:gd name="connsiteY6" fmla="*/ 4502930 h 4502930"/>
              <a:gd name="connsiteX7" fmla="*/ 0 w 2644042"/>
              <a:gd name="connsiteY7" fmla="*/ 4238526 h 4502930"/>
              <a:gd name="connsiteX8" fmla="*/ 0 w 2644042"/>
              <a:gd name="connsiteY8" fmla="*/ 264404 h 45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4042" h="4502930">
                <a:moveTo>
                  <a:pt x="0" y="264404"/>
                </a:moveTo>
                <a:cubicBezTo>
                  <a:pt x="0" y="118378"/>
                  <a:pt x="118378" y="0"/>
                  <a:pt x="264404" y="0"/>
                </a:cubicBezTo>
                <a:lnTo>
                  <a:pt x="2379638" y="0"/>
                </a:lnTo>
                <a:cubicBezTo>
                  <a:pt x="2525664" y="0"/>
                  <a:pt x="2644042" y="118378"/>
                  <a:pt x="2644042" y="264404"/>
                </a:cubicBezTo>
                <a:lnTo>
                  <a:pt x="2644042" y="4238526"/>
                </a:lnTo>
                <a:cubicBezTo>
                  <a:pt x="2644042" y="4384552"/>
                  <a:pt x="2525664" y="4502930"/>
                  <a:pt x="2379638" y="4502930"/>
                </a:cubicBezTo>
                <a:lnTo>
                  <a:pt x="264404" y="4502930"/>
                </a:lnTo>
                <a:cubicBezTo>
                  <a:pt x="118378" y="4502930"/>
                  <a:pt x="0" y="4384552"/>
                  <a:pt x="0" y="4238526"/>
                </a:cubicBezTo>
                <a:lnTo>
                  <a:pt x="0" y="264404"/>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129" tIns="248129" rIns="248129" bIns="248129" numCol="1" spcCol="1270" anchor="t" anchorCtr="0">
            <a:noAutofit/>
          </a:bodyPr>
          <a:lstStyle/>
          <a:p>
            <a:pPr marL="342900" indent="-342900" algn="just">
              <a:buFont typeface="Arial" panose="020B0604020202020204" pitchFamily="34" charset="0"/>
              <a:buChar char="•"/>
            </a:pPr>
            <a:r>
              <a:rPr lang="vi-VN" sz="2400" dirty="0">
                <a:latin typeface="+mj-lt"/>
              </a:rPr>
              <a:t>Khi biết được sự thật, người chồng hối hận vì đã đối xử quá nặng nề với vợ. </a:t>
            </a:r>
            <a:endParaRPr lang="en-US" sz="2400" dirty="0">
              <a:latin typeface="+mj-lt"/>
            </a:endParaRPr>
          </a:p>
          <a:p>
            <a:pPr marL="342900" indent="-342900" algn="just">
              <a:buFont typeface="Arial" panose="020B0604020202020204" pitchFamily="34" charset="0"/>
              <a:buChar char="•"/>
            </a:pPr>
            <a:r>
              <a:rPr lang="vi-VN" sz="2400" dirty="0">
                <a:latin typeface="+mj-lt"/>
              </a:rPr>
              <a:t>Đêm đến, khi anh thắp đèn lên, đứa con chỉ lên bóng của anh trên tường và nói đó mới chính là cha nó. Lúc này, người chồng mới hiểu ra rằng vợ mình vẫn luôn chung thuỷ, vì anh mà chịu đựng mọi khổ nhục. </a:t>
            </a:r>
            <a:endParaRPr lang="en-US" sz="2400" dirty="0">
              <a:latin typeface="+mj-lt"/>
            </a:endParaRPr>
          </a:p>
          <a:p>
            <a:pPr marL="342900" indent="-342900" algn="just">
              <a:buFont typeface="Arial" panose="020B0604020202020204" pitchFamily="34" charset="0"/>
              <a:buChar char="•"/>
            </a:pPr>
            <a:r>
              <a:rPr lang="vi-VN" sz="2400" dirty="0">
                <a:latin typeface="+mj-lt"/>
              </a:rPr>
              <a:t>Thương xót vợ, người chồng ngã vật xuống và bất tỉnh. Trong cơn mê man, anh trông thấy bóng vợ an ủi mình, nói rằng nàng vẫn luôn ở bên anh qua cái bóng trên tường mỗi khi anh thắp đèn.</a:t>
            </a:r>
            <a:endParaRPr lang="en-SG" sz="2400" dirty="0">
              <a:latin typeface="+mj-lt"/>
            </a:endParaRPr>
          </a:p>
          <a:p>
            <a:pPr marL="228600" marR="0" lvl="1" indent="-228600" algn="just" defTabSz="1066800" rtl="0" eaLnBrk="1" fontAlgn="auto" latinLnBrk="0" hangingPunct="1">
              <a:lnSpc>
                <a:spcPct val="90000"/>
              </a:lnSpc>
              <a:spcBef>
                <a:spcPct val="0"/>
              </a:spcBef>
              <a:spcAft>
                <a:spcPct val="15000"/>
              </a:spcAft>
              <a:buClrTx/>
              <a:buSzTx/>
              <a:buFontTx/>
              <a:buChar char="•"/>
              <a:tabLst/>
              <a:defRPr/>
            </a:pPr>
            <a:endParaRPr kumimoji="0" lang="en-SG" sz="2400" b="0" i="0" u="none" strike="noStrike" kern="1200" cap="none" spc="0" normalizeH="0" baseline="0" noProof="0" dirty="0">
              <a:ln>
                <a:noFill/>
              </a:ln>
              <a:solidFill>
                <a:srgbClr val="000000"/>
              </a:solidFill>
              <a:effectLst/>
              <a:uLnTx/>
              <a:uFillTx/>
              <a:latin typeface="+mj-lt"/>
              <a:cs typeface="Times New Roman" panose="02020603050405020304" pitchFamily="18" charset="0"/>
            </a:endParaRPr>
          </a:p>
        </p:txBody>
      </p:sp>
      <p:pic>
        <p:nvPicPr>
          <p:cNvPr id="41" name="Picture 40" descr="A person holding a baby&#10;&#10;Description automatically generated">
            <a:extLst>
              <a:ext uri="{FF2B5EF4-FFF2-40B4-BE49-F238E27FC236}">
                <a16:creationId xmlns:a16="http://schemas.microsoft.com/office/drawing/2014/main" id="{5D272ED4-349A-1E86-6021-A3398C0DF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689" y="5426242"/>
            <a:ext cx="1442460" cy="1510445"/>
          </a:xfrm>
          <a:prstGeom prst="rect">
            <a:avLst/>
          </a:prstGeom>
        </p:spPr>
      </p:pic>
      <p:pic>
        <p:nvPicPr>
          <p:cNvPr id="42" name="Picture 41" descr="A person and a child&#10;&#10;Description automatically generated">
            <a:extLst>
              <a:ext uri="{FF2B5EF4-FFF2-40B4-BE49-F238E27FC236}">
                <a16:creationId xmlns:a16="http://schemas.microsoft.com/office/drawing/2014/main" id="{828322EB-1A14-BC47-F5FD-BF3C52113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2187" y="5364015"/>
            <a:ext cx="1877576" cy="1647891"/>
          </a:xfrm>
          <a:prstGeom prst="rect">
            <a:avLst/>
          </a:prstGeom>
        </p:spPr>
      </p:pic>
      <p:sp>
        <p:nvSpPr>
          <p:cNvPr id="30" name="TextBox 29">
            <a:extLst>
              <a:ext uri="{FF2B5EF4-FFF2-40B4-BE49-F238E27FC236}">
                <a16:creationId xmlns:a16="http://schemas.microsoft.com/office/drawing/2014/main" id="{CE6F2343-78FF-22B9-E331-303B0512996D}"/>
              </a:ext>
            </a:extLst>
          </p:cNvPr>
          <p:cNvSpPr txBox="1"/>
          <p:nvPr/>
        </p:nvSpPr>
        <p:spPr>
          <a:xfrm>
            <a:off x="1751730" y="228601"/>
            <a:ext cx="8688540" cy="523220"/>
          </a:xfrm>
          <a:custGeom>
            <a:avLst/>
            <a:gdLst>
              <a:gd name="connsiteX0" fmla="*/ 0 w 8688540"/>
              <a:gd name="connsiteY0" fmla="*/ 0 h 523220"/>
              <a:gd name="connsiteX1" fmla="*/ 405465 w 8688540"/>
              <a:gd name="connsiteY1" fmla="*/ 0 h 523220"/>
              <a:gd name="connsiteX2" fmla="*/ 1158472 w 8688540"/>
              <a:gd name="connsiteY2" fmla="*/ 0 h 523220"/>
              <a:gd name="connsiteX3" fmla="*/ 1477052 w 8688540"/>
              <a:gd name="connsiteY3" fmla="*/ 0 h 523220"/>
              <a:gd name="connsiteX4" fmla="*/ 2143173 w 8688540"/>
              <a:gd name="connsiteY4" fmla="*/ 0 h 523220"/>
              <a:gd name="connsiteX5" fmla="*/ 2896180 w 8688540"/>
              <a:gd name="connsiteY5" fmla="*/ 0 h 523220"/>
              <a:gd name="connsiteX6" fmla="*/ 3214760 w 8688540"/>
              <a:gd name="connsiteY6" fmla="*/ 0 h 523220"/>
              <a:gd name="connsiteX7" fmla="*/ 3793996 w 8688540"/>
              <a:gd name="connsiteY7" fmla="*/ 0 h 523220"/>
              <a:gd name="connsiteX8" fmla="*/ 4547003 w 8688540"/>
              <a:gd name="connsiteY8" fmla="*/ 0 h 523220"/>
              <a:gd name="connsiteX9" fmla="*/ 5126239 w 8688540"/>
              <a:gd name="connsiteY9" fmla="*/ 0 h 523220"/>
              <a:gd name="connsiteX10" fmla="*/ 5444818 w 8688540"/>
              <a:gd name="connsiteY10" fmla="*/ 0 h 523220"/>
              <a:gd name="connsiteX11" fmla="*/ 5937169 w 8688540"/>
              <a:gd name="connsiteY11" fmla="*/ 0 h 523220"/>
              <a:gd name="connsiteX12" fmla="*/ 6516405 w 8688540"/>
              <a:gd name="connsiteY12" fmla="*/ 0 h 523220"/>
              <a:gd name="connsiteX13" fmla="*/ 6834985 w 8688540"/>
              <a:gd name="connsiteY13" fmla="*/ 0 h 523220"/>
              <a:gd name="connsiteX14" fmla="*/ 7153565 w 8688540"/>
              <a:gd name="connsiteY14" fmla="*/ 0 h 523220"/>
              <a:gd name="connsiteX15" fmla="*/ 7559030 w 8688540"/>
              <a:gd name="connsiteY15" fmla="*/ 0 h 523220"/>
              <a:gd name="connsiteX16" fmla="*/ 8051380 w 8688540"/>
              <a:gd name="connsiteY16" fmla="*/ 0 h 523220"/>
              <a:gd name="connsiteX17" fmla="*/ 8688540 w 8688540"/>
              <a:gd name="connsiteY17" fmla="*/ 0 h 523220"/>
              <a:gd name="connsiteX18" fmla="*/ 8688540 w 8688540"/>
              <a:gd name="connsiteY18" fmla="*/ 523220 h 523220"/>
              <a:gd name="connsiteX19" fmla="*/ 8369960 w 8688540"/>
              <a:gd name="connsiteY19" fmla="*/ 523220 h 523220"/>
              <a:gd name="connsiteX20" fmla="*/ 8051380 w 8688540"/>
              <a:gd name="connsiteY20" fmla="*/ 523220 h 523220"/>
              <a:gd name="connsiteX21" fmla="*/ 7385259 w 8688540"/>
              <a:gd name="connsiteY21" fmla="*/ 523220 h 523220"/>
              <a:gd name="connsiteX22" fmla="*/ 6806023 w 8688540"/>
              <a:gd name="connsiteY22" fmla="*/ 523220 h 523220"/>
              <a:gd name="connsiteX23" fmla="*/ 6313672 w 8688540"/>
              <a:gd name="connsiteY23" fmla="*/ 523220 h 523220"/>
              <a:gd name="connsiteX24" fmla="*/ 5734436 w 8688540"/>
              <a:gd name="connsiteY24" fmla="*/ 523220 h 523220"/>
              <a:gd name="connsiteX25" fmla="*/ 5068315 w 8688540"/>
              <a:gd name="connsiteY25" fmla="*/ 523220 h 523220"/>
              <a:gd name="connsiteX26" fmla="*/ 4402194 w 8688540"/>
              <a:gd name="connsiteY26" fmla="*/ 523220 h 523220"/>
              <a:gd name="connsiteX27" fmla="*/ 3996728 w 8688540"/>
              <a:gd name="connsiteY27" fmla="*/ 523220 h 523220"/>
              <a:gd name="connsiteX28" fmla="*/ 3678149 w 8688540"/>
              <a:gd name="connsiteY28" fmla="*/ 523220 h 523220"/>
              <a:gd name="connsiteX29" fmla="*/ 3185798 w 8688540"/>
              <a:gd name="connsiteY29" fmla="*/ 523220 h 523220"/>
              <a:gd name="connsiteX30" fmla="*/ 2606562 w 8688540"/>
              <a:gd name="connsiteY30" fmla="*/ 523220 h 523220"/>
              <a:gd name="connsiteX31" fmla="*/ 2027326 w 8688540"/>
              <a:gd name="connsiteY31" fmla="*/ 523220 h 523220"/>
              <a:gd name="connsiteX32" fmla="*/ 1534975 w 8688540"/>
              <a:gd name="connsiteY32" fmla="*/ 523220 h 523220"/>
              <a:gd name="connsiteX33" fmla="*/ 781969 w 8688540"/>
              <a:gd name="connsiteY33" fmla="*/ 523220 h 523220"/>
              <a:gd name="connsiteX34" fmla="*/ 0 w 8688540"/>
              <a:gd name="connsiteY34" fmla="*/ 523220 h 523220"/>
              <a:gd name="connsiteX35" fmla="*/ 0 w 8688540"/>
              <a:gd name="connsiteY35"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688540" h="523220" fill="none" extrusionOk="0">
                <a:moveTo>
                  <a:pt x="0" y="0"/>
                </a:moveTo>
                <a:cubicBezTo>
                  <a:pt x="114273" y="-1212"/>
                  <a:pt x="227279" y="3066"/>
                  <a:pt x="405465" y="0"/>
                </a:cubicBezTo>
                <a:cubicBezTo>
                  <a:pt x="583651" y="-3066"/>
                  <a:pt x="920122" y="20807"/>
                  <a:pt x="1158472" y="0"/>
                </a:cubicBezTo>
                <a:cubicBezTo>
                  <a:pt x="1396822" y="-20807"/>
                  <a:pt x="1346429" y="6783"/>
                  <a:pt x="1477052" y="0"/>
                </a:cubicBezTo>
                <a:cubicBezTo>
                  <a:pt x="1607675" y="-6783"/>
                  <a:pt x="1835590" y="71103"/>
                  <a:pt x="2143173" y="0"/>
                </a:cubicBezTo>
                <a:cubicBezTo>
                  <a:pt x="2450756" y="-71103"/>
                  <a:pt x="2605318" y="34331"/>
                  <a:pt x="2896180" y="0"/>
                </a:cubicBezTo>
                <a:cubicBezTo>
                  <a:pt x="3187042" y="-34331"/>
                  <a:pt x="3092792" y="32629"/>
                  <a:pt x="3214760" y="0"/>
                </a:cubicBezTo>
                <a:cubicBezTo>
                  <a:pt x="3336728" y="-32629"/>
                  <a:pt x="3540578" y="39103"/>
                  <a:pt x="3793996" y="0"/>
                </a:cubicBezTo>
                <a:cubicBezTo>
                  <a:pt x="4047414" y="-39103"/>
                  <a:pt x="4305484" y="34308"/>
                  <a:pt x="4547003" y="0"/>
                </a:cubicBezTo>
                <a:cubicBezTo>
                  <a:pt x="4788522" y="-34308"/>
                  <a:pt x="4931068" y="33737"/>
                  <a:pt x="5126239" y="0"/>
                </a:cubicBezTo>
                <a:cubicBezTo>
                  <a:pt x="5321410" y="-33737"/>
                  <a:pt x="5302872" y="31254"/>
                  <a:pt x="5444818" y="0"/>
                </a:cubicBezTo>
                <a:cubicBezTo>
                  <a:pt x="5586764" y="-31254"/>
                  <a:pt x="5833650" y="55566"/>
                  <a:pt x="5937169" y="0"/>
                </a:cubicBezTo>
                <a:cubicBezTo>
                  <a:pt x="6040688" y="-55566"/>
                  <a:pt x="6398546" y="39799"/>
                  <a:pt x="6516405" y="0"/>
                </a:cubicBezTo>
                <a:cubicBezTo>
                  <a:pt x="6634264" y="-39799"/>
                  <a:pt x="6747449" y="22612"/>
                  <a:pt x="6834985" y="0"/>
                </a:cubicBezTo>
                <a:cubicBezTo>
                  <a:pt x="6922521" y="-22612"/>
                  <a:pt x="7003343" y="18978"/>
                  <a:pt x="7153565" y="0"/>
                </a:cubicBezTo>
                <a:cubicBezTo>
                  <a:pt x="7303787" y="-18978"/>
                  <a:pt x="7357394" y="11840"/>
                  <a:pt x="7559030" y="0"/>
                </a:cubicBezTo>
                <a:cubicBezTo>
                  <a:pt x="7760667" y="-11840"/>
                  <a:pt x="7906083" y="55885"/>
                  <a:pt x="8051380" y="0"/>
                </a:cubicBezTo>
                <a:cubicBezTo>
                  <a:pt x="8196677" y="-55885"/>
                  <a:pt x="8427479" y="41057"/>
                  <a:pt x="8688540" y="0"/>
                </a:cubicBezTo>
                <a:cubicBezTo>
                  <a:pt x="8731768" y="204167"/>
                  <a:pt x="8647733" y="314934"/>
                  <a:pt x="8688540" y="523220"/>
                </a:cubicBezTo>
                <a:cubicBezTo>
                  <a:pt x="8603111" y="543795"/>
                  <a:pt x="8520584" y="515277"/>
                  <a:pt x="8369960" y="523220"/>
                </a:cubicBezTo>
                <a:cubicBezTo>
                  <a:pt x="8219336" y="531163"/>
                  <a:pt x="8147007" y="490923"/>
                  <a:pt x="8051380" y="523220"/>
                </a:cubicBezTo>
                <a:cubicBezTo>
                  <a:pt x="7955753" y="555517"/>
                  <a:pt x="7521592" y="459022"/>
                  <a:pt x="7385259" y="523220"/>
                </a:cubicBezTo>
                <a:cubicBezTo>
                  <a:pt x="7248926" y="587418"/>
                  <a:pt x="6988059" y="471493"/>
                  <a:pt x="6806023" y="523220"/>
                </a:cubicBezTo>
                <a:cubicBezTo>
                  <a:pt x="6623987" y="574947"/>
                  <a:pt x="6559697" y="506353"/>
                  <a:pt x="6313672" y="523220"/>
                </a:cubicBezTo>
                <a:cubicBezTo>
                  <a:pt x="6067647" y="540087"/>
                  <a:pt x="5870351" y="491488"/>
                  <a:pt x="5734436" y="523220"/>
                </a:cubicBezTo>
                <a:cubicBezTo>
                  <a:pt x="5598521" y="554952"/>
                  <a:pt x="5312635" y="502573"/>
                  <a:pt x="5068315" y="523220"/>
                </a:cubicBezTo>
                <a:cubicBezTo>
                  <a:pt x="4823995" y="543867"/>
                  <a:pt x="4733738" y="444615"/>
                  <a:pt x="4402194" y="523220"/>
                </a:cubicBezTo>
                <a:cubicBezTo>
                  <a:pt x="4070650" y="601825"/>
                  <a:pt x="4182709" y="480893"/>
                  <a:pt x="3996728" y="523220"/>
                </a:cubicBezTo>
                <a:cubicBezTo>
                  <a:pt x="3810747" y="565547"/>
                  <a:pt x="3765981" y="521532"/>
                  <a:pt x="3678149" y="523220"/>
                </a:cubicBezTo>
                <a:cubicBezTo>
                  <a:pt x="3590317" y="524908"/>
                  <a:pt x="3374653" y="483171"/>
                  <a:pt x="3185798" y="523220"/>
                </a:cubicBezTo>
                <a:cubicBezTo>
                  <a:pt x="2996943" y="563269"/>
                  <a:pt x="2788541" y="458736"/>
                  <a:pt x="2606562" y="523220"/>
                </a:cubicBezTo>
                <a:cubicBezTo>
                  <a:pt x="2424583" y="587704"/>
                  <a:pt x="2308475" y="502997"/>
                  <a:pt x="2027326" y="523220"/>
                </a:cubicBezTo>
                <a:cubicBezTo>
                  <a:pt x="1746177" y="543443"/>
                  <a:pt x="1712192" y="516126"/>
                  <a:pt x="1534975" y="523220"/>
                </a:cubicBezTo>
                <a:cubicBezTo>
                  <a:pt x="1357758" y="530314"/>
                  <a:pt x="1038135" y="451457"/>
                  <a:pt x="781969" y="523220"/>
                </a:cubicBezTo>
                <a:cubicBezTo>
                  <a:pt x="525803" y="594983"/>
                  <a:pt x="274239" y="448791"/>
                  <a:pt x="0" y="523220"/>
                </a:cubicBezTo>
                <a:cubicBezTo>
                  <a:pt x="-55280" y="261870"/>
                  <a:pt x="57298" y="216605"/>
                  <a:pt x="0" y="0"/>
                </a:cubicBezTo>
                <a:close/>
              </a:path>
              <a:path w="8688540" h="523220" stroke="0" extrusionOk="0">
                <a:moveTo>
                  <a:pt x="0" y="0"/>
                </a:moveTo>
                <a:cubicBezTo>
                  <a:pt x="211404" y="-50770"/>
                  <a:pt x="340416" y="29365"/>
                  <a:pt x="666121" y="0"/>
                </a:cubicBezTo>
                <a:cubicBezTo>
                  <a:pt x="991826" y="-29365"/>
                  <a:pt x="842297" y="15852"/>
                  <a:pt x="984701" y="0"/>
                </a:cubicBezTo>
                <a:cubicBezTo>
                  <a:pt x="1127105" y="-15852"/>
                  <a:pt x="1434053" y="78941"/>
                  <a:pt x="1737708" y="0"/>
                </a:cubicBezTo>
                <a:cubicBezTo>
                  <a:pt x="2041363" y="-78941"/>
                  <a:pt x="2139252" y="80746"/>
                  <a:pt x="2490715" y="0"/>
                </a:cubicBezTo>
                <a:cubicBezTo>
                  <a:pt x="2842178" y="-80746"/>
                  <a:pt x="2735852" y="35864"/>
                  <a:pt x="2896180" y="0"/>
                </a:cubicBezTo>
                <a:cubicBezTo>
                  <a:pt x="3056508" y="-35864"/>
                  <a:pt x="3146714" y="1437"/>
                  <a:pt x="3214760" y="0"/>
                </a:cubicBezTo>
                <a:cubicBezTo>
                  <a:pt x="3282806" y="-1437"/>
                  <a:pt x="3599190" y="60269"/>
                  <a:pt x="3880881" y="0"/>
                </a:cubicBezTo>
                <a:cubicBezTo>
                  <a:pt x="4162572" y="-60269"/>
                  <a:pt x="4178360" y="18815"/>
                  <a:pt x="4286346" y="0"/>
                </a:cubicBezTo>
                <a:cubicBezTo>
                  <a:pt x="4394333" y="-18815"/>
                  <a:pt x="4590453" y="47928"/>
                  <a:pt x="4865582" y="0"/>
                </a:cubicBezTo>
                <a:cubicBezTo>
                  <a:pt x="5140711" y="-47928"/>
                  <a:pt x="5094102" y="22520"/>
                  <a:pt x="5271048" y="0"/>
                </a:cubicBezTo>
                <a:cubicBezTo>
                  <a:pt x="5447994" y="-22520"/>
                  <a:pt x="5512204" y="28146"/>
                  <a:pt x="5676513" y="0"/>
                </a:cubicBezTo>
                <a:cubicBezTo>
                  <a:pt x="5840823" y="-28146"/>
                  <a:pt x="6088961" y="46631"/>
                  <a:pt x="6255749" y="0"/>
                </a:cubicBezTo>
                <a:cubicBezTo>
                  <a:pt x="6422537" y="-46631"/>
                  <a:pt x="6566415" y="10737"/>
                  <a:pt x="6748099" y="0"/>
                </a:cubicBezTo>
                <a:cubicBezTo>
                  <a:pt x="6929783" y="-10737"/>
                  <a:pt x="7131830" y="8989"/>
                  <a:pt x="7240450" y="0"/>
                </a:cubicBezTo>
                <a:cubicBezTo>
                  <a:pt x="7349070" y="-8989"/>
                  <a:pt x="7522797" y="43731"/>
                  <a:pt x="7732801" y="0"/>
                </a:cubicBezTo>
                <a:cubicBezTo>
                  <a:pt x="7942805" y="-43731"/>
                  <a:pt x="8219985" y="16363"/>
                  <a:pt x="8688540" y="0"/>
                </a:cubicBezTo>
                <a:cubicBezTo>
                  <a:pt x="8697883" y="162602"/>
                  <a:pt x="8629097" y="304399"/>
                  <a:pt x="8688540" y="523220"/>
                </a:cubicBezTo>
                <a:cubicBezTo>
                  <a:pt x="8555770" y="552825"/>
                  <a:pt x="8511911" y="519041"/>
                  <a:pt x="8369960" y="523220"/>
                </a:cubicBezTo>
                <a:cubicBezTo>
                  <a:pt x="8228009" y="527399"/>
                  <a:pt x="8006705" y="475087"/>
                  <a:pt x="7877610" y="523220"/>
                </a:cubicBezTo>
                <a:cubicBezTo>
                  <a:pt x="7748515" y="571353"/>
                  <a:pt x="7506611" y="455199"/>
                  <a:pt x="7298374" y="523220"/>
                </a:cubicBezTo>
                <a:cubicBezTo>
                  <a:pt x="7090137" y="591241"/>
                  <a:pt x="6995313" y="492780"/>
                  <a:pt x="6806023" y="523220"/>
                </a:cubicBezTo>
                <a:cubicBezTo>
                  <a:pt x="6616733" y="553660"/>
                  <a:pt x="6519959" y="501517"/>
                  <a:pt x="6400558" y="523220"/>
                </a:cubicBezTo>
                <a:cubicBezTo>
                  <a:pt x="6281157" y="544923"/>
                  <a:pt x="5930579" y="471986"/>
                  <a:pt x="5734436" y="523220"/>
                </a:cubicBezTo>
                <a:cubicBezTo>
                  <a:pt x="5538293" y="574454"/>
                  <a:pt x="5479065" y="509709"/>
                  <a:pt x="5242086" y="523220"/>
                </a:cubicBezTo>
                <a:cubicBezTo>
                  <a:pt x="5005107" y="536731"/>
                  <a:pt x="4993937" y="523110"/>
                  <a:pt x="4923506" y="523220"/>
                </a:cubicBezTo>
                <a:cubicBezTo>
                  <a:pt x="4853075" y="523330"/>
                  <a:pt x="4518695" y="476102"/>
                  <a:pt x="4170499" y="523220"/>
                </a:cubicBezTo>
                <a:cubicBezTo>
                  <a:pt x="3822303" y="570338"/>
                  <a:pt x="3646071" y="497026"/>
                  <a:pt x="3504378" y="523220"/>
                </a:cubicBezTo>
                <a:cubicBezTo>
                  <a:pt x="3362685" y="549414"/>
                  <a:pt x="3181360" y="474140"/>
                  <a:pt x="3012027" y="523220"/>
                </a:cubicBezTo>
                <a:cubicBezTo>
                  <a:pt x="2842694" y="572300"/>
                  <a:pt x="2710833" y="507364"/>
                  <a:pt x="2606562" y="523220"/>
                </a:cubicBezTo>
                <a:cubicBezTo>
                  <a:pt x="2502292" y="539076"/>
                  <a:pt x="2206241" y="468599"/>
                  <a:pt x="2027326" y="523220"/>
                </a:cubicBezTo>
                <a:cubicBezTo>
                  <a:pt x="1848411" y="577841"/>
                  <a:pt x="1671904" y="507994"/>
                  <a:pt x="1361205" y="523220"/>
                </a:cubicBezTo>
                <a:cubicBezTo>
                  <a:pt x="1050506" y="538446"/>
                  <a:pt x="860851" y="482790"/>
                  <a:pt x="695083" y="523220"/>
                </a:cubicBezTo>
                <a:cubicBezTo>
                  <a:pt x="529315" y="563650"/>
                  <a:pt x="180993" y="462732"/>
                  <a:pt x="0" y="523220"/>
                </a:cubicBezTo>
                <a:cubicBezTo>
                  <a:pt x="-56003" y="356880"/>
                  <a:pt x="15665" y="260974"/>
                  <a:pt x="0" y="0"/>
                </a:cubicBezTo>
                <a:close/>
              </a:path>
            </a:pathLst>
          </a:custGeom>
          <a:solidFill>
            <a:srgbClr val="FDEFE9"/>
          </a:solidFill>
          <a:ln>
            <a:solidFill>
              <a:schemeClr val="tx1"/>
            </a:solidFill>
            <a:extLst>
              <a:ext uri="{C807C97D-BFC1-408E-A445-0C87EB9F89A2}">
                <ask:lineSketchStyleProps xmlns:ask="http://schemas.microsoft.com/office/drawing/2018/sketchyshapes" sd="3586235390">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TÓM TẮT CỐT TRUYỆN KỊCH</a:t>
            </a:r>
            <a:endParaRPr kumimoji="0" lang="en-SG" sz="2800" b="1"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976904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wipe(down)">
                                      <p:cBhvr>
                                        <p:cTn id="12" dur="500"/>
                                        <p:tgtEl>
                                          <p:spTgt spid="2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xEl>
                                              <p:pRg st="0" end="0"/>
                                            </p:txEl>
                                          </p:spTgt>
                                        </p:tgtEl>
                                        <p:attrNameLst>
                                          <p:attrName>style.visibility</p:attrName>
                                        </p:attrNameLst>
                                      </p:cBhvr>
                                      <p:to>
                                        <p:strVal val="visible"/>
                                      </p:to>
                                    </p:set>
                                    <p:animEffect transition="in" filter="barn(inVertical)">
                                      <p:cBhvr>
                                        <p:cTn id="17" dur="500"/>
                                        <p:tgtEl>
                                          <p:spTgt spid="2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8">
                                            <p:txEl>
                                              <p:pRg st="1" end="1"/>
                                            </p:txEl>
                                          </p:spTgt>
                                        </p:tgtEl>
                                        <p:attrNameLst>
                                          <p:attrName>style.visibility</p:attrName>
                                        </p:attrNameLst>
                                      </p:cBhvr>
                                      <p:to>
                                        <p:strVal val="visible"/>
                                      </p:to>
                                    </p:set>
                                    <p:animEffect transition="in" filter="barn(inVertical)">
                                      <p:cBhvr>
                                        <p:cTn id="22" dur="500"/>
                                        <p:tgtEl>
                                          <p:spTgt spid="2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8">
                                            <p:txEl>
                                              <p:pRg st="2" end="2"/>
                                            </p:txEl>
                                          </p:spTgt>
                                        </p:tgtEl>
                                        <p:attrNameLst>
                                          <p:attrName>style.visibility</p:attrName>
                                        </p:attrNameLst>
                                      </p:cBhvr>
                                      <p:to>
                                        <p:strVal val="visible"/>
                                      </p:to>
                                    </p:set>
                                    <p:animEffect transition="in" filter="barn(inVertical)">
                                      <p:cBhvr>
                                        <p:cTn id="27"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grpSp>
        <p:nvGrpSpPr>
          <p:cNvPr id="31" name="Google Shape;240;p13">
            <a:extLst>
              <a:ext uri="{FF2B5EF4-FFF2-40B4-BE49-F238E27FC236}">
                <a16:creationId xmlns:a16="http://schemas.microsoft.com/office/drawing/2014/main" id="{0FD007FE-0113-DC56-FA1C-3C27F85CE1D6}"/>
              </a:ext>
            </a:extLst>
          </p:cNvPr>
          <p:cNvGrpSpPr/>
          <p:nvPr/>
        </p:nvGrpSpPr>
        <p:grpSpPr>
          <a:xfrm>
            <a:off x="16" y="-15"/>
            <a:ext cx="6295115" cy="6448476"/>
            <a:chOff x="4125800" y="812834"/>
            <a:chExt cx="1406792" cy="1441022"/>
          </a:xfrm>
        </p:grpSpPr>
        <p:sp>
          <p:nvSpPr>
            <p:cNvPr id="32" name="Google Shape;241;p13">
              <a:extLst>
                <a:ext uri="{FF2B5EF4-FFF2-40B4-BE49-F238E27FC236}">
                  <a16:creationId xmlns:a16="http://schemas.microsoft.com/office/drawing/2014/main" id="{5121B002-E5BB-80B3-8B5F-E76A121D1ABD}"/>
                </a:ext>
              </a:extLst>
            </p:cNvPr>
            <p:cNvSpPr/>
            <p:nvPr/>
          </p:nvSpPr>
          <p:spPr>
            <a:xfrm>
              <a:off x="4159297" y="814906"/>
              <a:ext cx="265076" cy="93582"/>
            </a:xfrm>
            <a:custGeom>
              <a:avLst/>
              <a:gdLst/>
              <a:ahLst/>
              <a:cxnLst/>
              <a:rect l="l" t="t" r="r" b="b"/>
              <a:pathLst>
                <a:path w="6141" h="2168" extrusionOk="0">
                  <a:moveTo>
                    <a:pt x="4549" y="1"/>
                  </a:moveTo>
                  <a:cubicBezTo>
                    <a:pt x="3034" y="18"/>
                    <a:pt x="1515" y="40"/>
                    <a:pt x="1" y="62"/>
                  </a:cubicBezTo>
                  <a:cubicBezTo>
                    <a:pt x="670" y="761"/>
                    <a:pt x="1341" y="1465"/>
                    <a:pt x="2011" y="2167"/>
                  </a:cubicBezTo>
                  <a:cubicBezTo>
                    <a:pt x="3388" y="2068"/>
                    <a:pt x="4764" y="1974"/>
                    <a:pt x="6141" y="1880"/>
                  </a:cubicBezTo>
                  <a:cubicBezTo>
                    <a:pt x="5608" y="1253"/>
                    <a:pt x="5080" y="626"/>
                    <a:pt x="454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42;p13">
              <a:extLst>
                <a:ext uri="{FF2B5EF4-FFF2-40B4-BE49-F238E27FC236}">
                  <a16:creationId xmlns:a16="http://schemas.microsoft.com/office/drawing/2014/main" id="{F1180134-64C2-C7A6-195F-0F7D0C3B05BF}"/>
                </a:ext>
              </a:extLst>
            </p:cNvPr>
            <p:cNvSpPr/>
            <p:nvPr/>
          </p:nvSpPr>
          <p:spPr>
            <a:xfrm>
              <a:off x="4125800" y="812834"/>
              <a:ext cx="247810" cy="29482"/>
            </a:xfrm>
            <a:custGeom>
              <a:avLst/>
              <a:gdLst/>
              <a:ahLst/>
              <a:cxnLst/>
              <a:rect l="l" t="t" r="r" b="b"/>
              <a:pathLst>
                <a:path w="5741" h="683" extrusionOk="0">
                  <a:moveTo>
                    <a:pt x="1" y="1"/>
                  </a:moveTo>
                  <a:cubicBezTo>
                    <a:pt x="1" y="376"/>
                    <a:pt x="307" y="682"/>
                    <a:pt x="682" y="682"/>
                  </a:cubicBezTo>
                  <a:lnTo>
                    <a:pt x="5740" y="682"/>
                  </a:lnTo>
                  <a:lnTo>
                    <a:pt x="5740"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43;p13">
              <a:extLst>
                <a:ext uri="{FF2B5EF4-FFF2-40B4-BE49-F238E27FC236}">
                  <a16:creationId xmlns:a16="http://schemas.microsoft.com/office/drawing/2014/main" id="{DC4C224C-DD31-9FB0-5299-FAFCA56AFFE5}"/>
                </a:ext>
              </a:extLst>
            </p:cNvPr>
            <p:cNvSpPr/>
            <p:nvPr/>
          </p:nvSpPr>
          <p:spPr>
            <a:xfrm>
              <a:off x="4246103" y="896015"/>
              <a:ext cx="1286490" cy="1357841"/>
            </a:xfrm>
            <a:custGeom>
              <a:avLst/>
              <a:gdLst/>
              <a:ahLst/>
              <a:cxnLst/>
              <a:rect l="l" t="t" r="r" b="b"/>
              <a:pathLst>
                <a:path w="29804" h="31457" extrusionOk="0">
                  <a:moveTo>
                    <a:pt x="4130" y="1"/>
                  </a:moveTo>
                  <a:cubicBezTo>
                    <a:pt x="2753" y="95"/>
                    <a:pt x="1377" y="189"/>
                    <a:pt x="0" y="288"/>
                  </a:cubicBezTo>
                  <a:lnTo>
                    <a:pt x="12880" y="31457"/>
                  </a:lnTo>
                  <a:cubicBezTo>
                    <a:pt x="18521" y="31446"/>
                    <a:pt x="24162" y="31435"/>
                    <a:pt x="29803" y="31428"/>
                  </a:cubicBezTo>
                  <a:cubicBezTo>
                    <a:pt x="21245" y="20950"/>
                    <a:pt x="12687" y="10474"/>
                    <a:pt x="4130" y="1"/>
                  </a:cubicBezTo>
                  <a:close/>
                </a:path>
              </a:pathLst>
            </a:custGeom>
            <a:solidFill>
              <a:srgbClr val="FFFFFF">
                <a:alpha val="172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07" name="Google Shape;1107;p36"/>
          <p:cNvSpPr txBox="1">
            <a:spLocks noGrp="1"/>
          </p:cNvSpPr>
          <p:nvPr>
            <p:ph type="title" idx="4"/>
          </p:nvPr>
        </p:nvSpPr>
        <p:spPr>
          <a:xfrm>
            <a:off x="2342368" y="948070"/>
            <a:ext cx="10696602" cy="999993"/>
          </a:xfrm>
          <a:prstGeom prst="rect">
            <a:avLst/>
          </a:prstGeom>
        </p:spPr>
        <p:txBody>
          <a:bodyPr spcFirstLastPara="1" wrap="square" lIns="121900" tIns="121900" rIns="121900" bIns="121900" anchor="t" anchorCtr="0">
            <a:noAutofit/>
          </a:bodyPr>
          <a:lstStyle/>
          <a:p>
            <a:pPr algn="ctr"/>
            <a:r>
              <a:rPr lang="en" sz="11500" spc="67" dirty="0">
                <a:ln w="0">
                  <a:solidFill>
                    <a:schemeClr val="bg2">
                      <a:lumMod val="60000"/>
                      <a:lumOff val="40000"/>
                    </a:schemeClr>
                  </a:solidFill>
                </a:ln>
                <a:solidFill>
                  <a:schemeClr val="bg2"/>
                </a:solidFill>
                <a:effectLst>
                  <a:glow rad="228600">
                    <a:schemeClr val="accent4">
                      <a:satMod val="175000"/>
                      <a:alpha val="40000"/>
                    </a:schemeClr>
                  </a:glow>
                  <a:innerShdw blurRad="63500" dist="50800" dir="13500000">
                    <a:srgbClr val="000000">
                      <a:alpha val="50000"/>
                    </a:srgbClr>
                  </a:innerShdw>
                </a:effectLst>
                <a:latin typeface="Times New Roman" panose="02020603050405020304" pitchFamily="18" charset="0"/>
                <a:cs typeface="Times New Roman" panose="02020603050405020304" pitchFamily="18" charset="0"/>
              </a:rPr>
              <a:t>Hoạt động </a:t>
            </a:r>
            <a:br>
              <a:rPr lang="en" sz="11500" spc="67" dirty="0">
                <a:ln w="0">
                  <a:solidFill>
                    <a:schemeClr val="bg2">
                      <a:lumMod val="60000"/>
                      <a:lumOff val="40000"/>
                    </a:schemeClr>
                  </a:solidFill>
                </a:ln>
                <a:solidFill>
                  <a:schemeClr val="bg2"/>
                </a:solidFill>
                <a:effectLst>
                  <a:glow rad="228600">
                    <a:schemeClr val="accent4">
                      <a:satMod val="175000"/>
                      <a:alpha val="40000"/>
                    </a:schemeClr>
                  </a:glow>
                  <a:innerShdw blurRad="63500" dist="50800" dir="13500000">
                    <a:srgbClr val="000000">
                      <a:alpha val="50000"/>
                    </a:srgbClr>
                  </a:innerShdw>
                </a:effectLst>
                <a:latin typeface="Times New Roman" panose="02020603050405020304" pitchFamily="18" charset="0"/>
                <a:cs typeface="Times New Roman" panose="02020603050405020304" pitchFamily="18" charset="0"/>
              </a:rPr>
            </a:br>
            <a:r>
              <a:rPr lang="en" sz="11500" spc="67" dirty="0">
                <a:ln w="0">
                  <a:solidFill>
                    <a:schemeClr val="bg2">
                      <a:lumMod val="60000"/>
                      <a:lumOff val="40000"/>
                    </a:schemeClr>
                  </a:solidFill>
                </a:ln>
                <a:solidFill>
                  <a:schemeClr val="bg2"/>
                </a:solidFill>
                <a:effectLst>
                  <a:glow rad="228600">
                    <a:schemeClr val="accent4">
                      <a:satMod val="175000"/>
                      <a:alpha val="40000"/>
                    </a:schemeClr>
                  </a:glow>
                  <a:innerShdw blurRad="63500" dist="50800" dir="13500000">
                    <a:srgbClr val="000000">
                      <a:alpha val="50000"/>
                    </a:srgbClr>
                  </a:innerShdw>
                </a:effectLst>
                <a:latin typeface="Times New Roman" panose="02020603050405020304" pitchFamily="18" charset="0"/>
                <a:cs typeface="Times New Roman" panose="02020603050405020304" pitchFamily="18" charset="0"/>
              </a:rPr>
              <a:t>mở đầu</a:t>
            </a:r>
            <a:endParaRPr sz="11500" spc="67" dirty="0">
              <a:ln w="0">
                <a:solidFill>
                  <a:schemeClr val="bg2">
                    <a:lumMod val="60000"/>
                    <a:lumOff val="40000"/>
                  </a:schemeClr>
                </a:solidFill>
              </a:ln>
              <a:solidFill>
                <a:schemeClr val="bg2"/>
              </a:solidFill>
              <a:effectLst>
                <a:glow rad="228600">
                  <a:schemeClr val="accent4">
                    <a:satMod val="175000"/>
                    <a:alpha val="40000"/>
                  </a:schemeClr>
                </a:glow>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p:txBody>
      </p:sp>
      <p:sp>
        <p:nvSpPr>
          <p:cNvPr id="1112" name="Google Shape;1112;p36"/>
          <p:cNvSpPr/>
          <p:nvPr/>
        </p:nvSpPr>
        <p:spPr>
          <a:xfrm>
            <a:off x="3082728" y="822076"/>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9" name="Group 28">
            <a:extLst>
              <a:ext uri="{FF2B5EF4-FFF2-40B4-BE49-F238E27FC236}">
                <a16:creationId xmlns:a16="http://schemas.microsoft.com/office/drawing/2014/main" id="{4F0DECEB-2521-C186-C41A-971BDF15E24E}"/>
              </a:ext>
            </a:extLst>
          </p:cNvPr>
          <p:cNvGrpSpPr/>
          <p:nvPr/>
        </p:nvGrpSpPr>
        <p:grpSpPr>
          <a:xfrm>
            <a:off x="9997440" y="-89930"/>
            <a:ext cx="2194560" cy="1576193"/>
            <a:chOff x="1967575" y="595713"/>
            <a:chExt cx="2807083" cy="2180502"/>
          </a:xfrm>
        </p:grpSpPr>
        <p:grpSp>
          <p:nvGrpSpPr>
            <p:cNvPr id="15" name="Google Shape;1124;p37">
              <a:extLst>
                <a:ext uri="{FF2B5EF4-FFF2-40B4-BE49-F238E27FC236}">
                  <a16:creationId xmlns:a16="http://schemas.microsoft.com/office/drawing/2014/main" id="{EC29E693-84A0-D4BF-5082-B1902FC807BE}"/>
                </a:ext>
              </a:extLst>
            </p:cNvPr>
            <p:cNvGrpSpPr/>
            <p:nvPr/>
          </p:nvGrpSpPr>
          <p:grpSpPr>
            <a:xfrm>
              <a:off x="1967575" y="864498"/>
              <a:ext cx="1339625" cy="1750395"/>
              <a:chOff x="1967575" y="864498"/>
              <a:chExt cx="1339625" cy="1750395"/>
            </a:xfrm>
          </p:grpSpPr>
          <p:sp>
            <p:nvSpPr>
              <p:cNvPr id="16" name="Google Shape;1125;p37">
                <a:extLst>
                  <a:ext uri="{FF2B5EF4-FFF2-40B4-BE49-F238E27FC236}">
                    <a16:creationId xmlns:a16="http://schemas.microsoft.com/office/drawing/2014/main" id="{26FB0A62-AF80-4F26-5C72-2F782411A1CF}"/>
                  </a:ext>
                </a:extLst>
              </p:cNvPr>
              <p:cNvSpPr/>
              <p:nvPr/>
            </p:nvSpPr>
            <p:spPr>
              <a:xfrm>
                <a:off x="2051550" y="1314821"/>
                <a:ext cx="1255650" cy="1300072"/>
              </a:xfrm>
              <a:custGeom>
                <a:avLst/>
                <a:gdLst/>
                <a:ahLst/>
                <a:cxnLst/>
                <a:rect l="l" t="t" r="r" b="b"/>
                <a:pathLst>
                  <a:path w="17564" h="18186" extrusionOk="0">
                    <a:moveTo>
                      <a:pt x="5665" y="4338"/>
                    </a:moveTo>
                    <a:cubicBezTo>
                      <a:pt x="5833" y="4338"/>
                      <a:pt x="6009" y="4351"/>
                      <a:pt x="6191" y="4381"/>
                    </a:cubicBezTo>
                    <a:cubicBezTo>
                      <a:pt x="6573" y="4447"/>
                      <a:pt x="6940" y="4578"/>
                      <a:pt x="7283" y="4767"/>
                    </a:cubicBezTo>
                    <a:cubicBezTo>
                      <a:pt x="7440" y="4854"/>
                      <a:pt x="7498" y="5054"/>
                      <a:pt x="7407" y="5215"/>
                    </a:cubicBezTo>
                    <a:cubicBezTo>
                      <a:pt x="7348" y="5321"/>
                      <a:pt x="7239" y="5382"/>
                      <a:pt x="7125" y="5382"/>
                    </a:cubicBezTo>
                    <a:cubicBezTo>
                      <a:pt x="7070" y="5382"/>
                      <a:pt x="7014" y="5368"/>
                      <a:pt x="6962" y="5338"/>
                    </a:cubicBezTo>
                    <a:cubicBezTo>
                      <a:pt x="6686" y="5182"/>
                      <a:pt x="6391" y="5080"/>
                      <a:pt x="6085" y="5029"/>
                    </a:cubicBezTo>
                    <a:cubicBezTo>
                      <a:pt x="5940" y="5005"/>
                      <a:pt x="5799" y="4995"/>
                      <a:pt x="5663" y="4995"/>
                    </a:cubicBezTo>
                    <a:cubicBezTo>
                      <a:pt x="5073" y="4995"/>
                      <a:pt x="4590" y="5192"/>
                      <a:pt x="4326" y="5331"/>
                    </a:cubicBezTo>
                    <a:cubicBezTo>
                      <a:pt x="4279" y="5356"/>
                      <a:pt x="4228" y="5367"/>
                      <a:pt x="4177" y="5367"/>
                    </a:cubicBezTo>
                    <a:cubicBezTo>
                      <a:pt x="4138" y="5367"/>
                      <a:pt x="4099" y="5360"/>
                      <a:pt x="4064" y="5346"/>
                    </a:cubicBezTo>
                    <a:cubicBezTo>
                      <a:pt x="3987" y="5321"/>
                      <a:pt x="3925" y="5266"/>
                      <a:pt x="3886" y="5193"/>
                    </a:cubicBezTo>
                    <a:cubicBezTo>
                      <a:pt x="3802" y="5032"/>
                      <a:pt x="3864" y="4836"/>
                      <a:pt x="4024" y="4753"/>
                    </a:cubicBezTo>
                    <a:cubicBezTo>
                      <a:pt x="4343" y="4584"/>
                      <a:pt x="4935" y="4338"/>
                      <a:pt x="5665" y="4338"/>
                    </a:cubicBezTo>
                    <a:close/>
                    <a:moveTo>
                      <a:pt x="5604" y="6861"/>
                    </a:moveTo>
                    <a:cubicBezTo>
                      <a:pt x="5841" y="6861"/>
                      <a:pt x="6079" y="6906"/>
                      <a:pt x="6307" y="6999"/>
                    </a:cubicBezTo>
                    <a:cubicBezTo>
                      <a:pt x="7036" y="7294"/>
                      <a:pt x="7505" y="8034"/>
                      <a:pt x="7469" y="8834"/>
                    </a:cubicBezTo>
                    <a:cubicBezTo>
                      <a:pt x="7155" y="8558"/>
                      <a:pt x="6624" y="8153"/>
                      <a:pt x="5859" y="7881"/>
                    </a:cubicBezTo>
                    <a:cubicBezTo>
                      <a:pt x="5172" y="7630"/>
                      <a:pt x="4564" y="7578"/>
                      <a:pt x="4162" y="7578"/>
                    </a:cubicBezTo>
                    <a:cubicBezTo>
                      <a:pt x="4148" y="7578"/>
                      <a:pt x="4135" y="7578"/>
                      <a:pt x="4122" y="7578"/>
                    </a:cubicBezTo>
                    <a:cubicBezTo>
                      <a:pt x="4489" y="7114"/>
                      <a:pt x="5041" y="6861"/>
                      <a:pt x="5604" y="6861"/>
                    </a:cubicBezTo>
                    <a:close/>
                    <a:moveTo>
                      <a:pt x="13265" y="7029"/>
                    </a:moveTo>
                    <a:cubicBezTo>
                      <a:pt x="13287" y="7029"/>
                      <a:pt x="13309" y="7031"/>
                      <a:pt x="13332" y="7035"/>
                    </a:cubicBezTo>
                    <a:cubicBezTo>
                      <a:pt x="13714" y="7119"/>
                      <a:pt x="14078" y="7261"/>
                      <a:pt x="14406" y="7465"/>
                    </a:cubicBezTo>
                    <a:cubicBezTo>
                      <a:pt x="15240" y="7982"/>
                      <a:pt x="15633" y="8755"/>
                      <a:pt x="15794" y="9170"/>
                    </a:cubicBezTo>
                    <a:cubicBezTo>
                      <a:pt x="15860" y="9337"/>
                      <a:pt x="15779" y="9526"/>
                      <a:pt x="15608" y="9592"/>
                    </a:cubicBezTo>
                    <a:cubicBezTo>
                      <a:pt x="15570" y="9606"/>
                      <a:pt x="15530" y="9613"/>
                      <a:pt x="15490" y="9613"/>
                    </a:cubicBezTo>
                    <a:cubicBezTo>
                      <a:pt x="15451" y="9613"/>
                      <a:pt x="15411" y="9606"/>
                      <a:pt x="15374" y="9592"/>
                    </a:cubicBezTo>
                    <a:cubicBezTo>
                      <a:pt x="15291" y="9560"/>
                      <a:pt x="15222" y="9497"/>
                      <a:pt x="15186" y="9407"/>
                    </a:cubicBezTo>
                    <a:cubicBezTo>
                      <a:pt x="15055" y="9064"/>
                      <a:pt x="14734" y="8437"/>
                      <a:pt x="14060" y="8022"/>
                    </a:cubicBezTo>
                    <a:cubicBezTo>
                      <a:pt x="13798" y="7859"/>
                      <a:pt x="13507" y="7742"/>
                      <a:pt x="13194" y="7680"/>
                    </a:cubicBezTo>
                    <a:cubicBezTo>
                      <a:pt x="13015" y="7640"/>
                      <a:pt x="12905" y="7465"/>
                      <a:pt x="12942" y="7291"/>
                    </a:cubicBezTo>
                    <a:cubicBezTo>
                      <a:pt x="12974" y="7135"/>
                      <a:pt x="13112" y="7029"/>
                      <a:pt x="13265" y="7029"/>
                    </a:cubicBezTo>
                    <a:close/>
                    <a:moveTo>
                      <a:pt x="12185" y="9692"/>
                    </a:moveTo>
                    <a:cubicBezTo>
                      <a:pt x="12421" y="9692"/>
                      <a:pt x="12658" y="9736"/>
                      <a:pt x="12884" y="9829"/>
                    </a:cubicBezTo>
                    <a:cubicBezTo>
                      <a:pt x="13616" y="10128"/>
                      <a:pt x="14085" y="10863"/>
                      <a:pt x="14046" y="11664"/>
                    </a:cubicBezTo>
                    <a:cubicBezTo>
                      <a:pt x="13732" y="11391"/>
                      <a:pt x="13197" y="10987"/>
                      <a:pt x="12436" y="10710"/>
                    </a:cubicBezTo>
                    <a:cubicBezTo>
                      <a:pt x="11726" y="10451"/>
                      <a:pt x="11103" y="10407"/>
                      <a:pt x="10695" y="10407"/>
                    </a:cubicBezTo>
                    <a:cubicBezTo>
                      <a:pt x="11067" y="9945"/>
                      <a:pt x="11622" y="9692"/>
                      <a:pt x="12185" y="9692"/>
                    </a:cubicBezTo>
                    <a:close/>
                    <a:moveTo>
                      <a:pt x="5143" y="13648"/>
                    </a:moveTo>
                    <a:cubicBezTo>
                      <a:pt x="5185" y="13648"/>
                      <a:pt x="5229" y="13662"/>
                      <a:pt x="5269" y="13693"/>
                    </a:cubicBezTo>
                    <a:cubicBezTo>
                      <a:pt x="5656" y="13987"/>
                      <a:pt x="6187" y="14318"/>
                      <a:pt x="6857" y="14581"/>
                    </a:cubicBezTo>
                    <a:cubicBezTo>
                      <a:pt x="7589" y="14865"/>
                      <a:pt x="8256" y="14970"/>
                      <a:pt x="8769" y="15004"/>
                    </a:cubicBezTo>
                    <a:cubicBezTo>
                      <a:pt x="8959" y="15018"/>
                      <a:pt x="9028" y="15251"/>
                      <a:pt x="8885" y="15372"/>
                    </a:cubicBezTo>
                    <a:cubicBezTo>
                      <a:pt x="8443" y="15743"/>
                      <a:pt x="7884" y="15944"/>
                      <a:pt x="7317" y="15944"/>
                    </a:cubicBezTo>
                    <a:cubicBezTo>
                      <a:pt x="7057" y="15944"/>
                      <a:pt x="6796" y="15902"/>
                      <a:pt x="6544" y="15816"/>
                    </a:cubicBezTo>
                    <a:cubicBezTo>
                      <a:pt x="5688" y="15525"/>
                      <a:pt x="5080" y="14774"/>
                      <a:pt x="4938" y="13896"/>
                    </a:cubicBezTo>
                    <a:cubicBezTo>
                      <a:pt x="4916" y="13756"/>
                      <a:pt x="5024" y="13648"/>
                      <a:pt x="5143" y="13648"/>
                    </a:cubicBezTo>
                    <a:close/>
                    <a:moveTo>
                      <a:pt x="6684" y="0"/>
                    </a:moveTo>
                    <a:cubicBezTo>
                      <a:pt x="5877" y="0"/>
                      <a:pt x="5188" y="262"/>
                      <a:pt x="4720" y="495"/>
                    </a:cubicBezTo>
                    <a:cubicBezTo>
                      <a:pt x="4345" y="943"/>
                      <a:pt x="0" y="6223"/>
                      <a:pt x="1890" y="12458"/>
                    </a:cubicBezTo>
                    <a:cubicBezTo>
                      <a:pt x="2647" y="14945"/>
                      <a:pt x="4111" y="16656"/>
                      <a:pt x="5197" y="17669"/>
                    </a:cubicBezTo>
                    <a:cubicBezTo>
                      <a:pt x="5555" y="18003"/>
                      <a:pt x="6017" y="18185"/>
                      <a:pt x="6491" y="18185"/>
                    </a:cubicBezTo>
                    <a:cubicBezTo>
                      <a:pt x="6633" y="18185"/>
                      <a:pt x="6777" y="18169"/>
                      <a:pt x="6919" y="18135"/>
                    </a:cubicBezTo>
                    <a:cubicBezTo>
                      <a:pt x="8944" y="17661"/>
                      <a:pt x="13342" y="16184"/>
                      <a:pt x="15855" y="11839"/>
                    </a:cubicBezTo>
                    <a:cubicBezTo>
                      <a:pt x="17378" y="9213"/>
                      <a:pt x="17564" y="6642"/>
                      <a:pt x="17556" y="5259"/>
                    </a:cubicBezTo>
                    <a:cubicBezTo>
                      <a:pt x="14290" y="4963"/>
                      <a:pt x="12367" y="3867"/>
                      <a:pt x="11206" y="2887"/>
                    </a:cubicBezTo>
                    <a:cubicBezTo>
                      <a:pt x="9833" y="1737"/>
                      <a:pt x="8896" y="225"/>
                      <a:pt x="7079" y="22"/>
                    </a:cubicBezTo>
                    <a:cubicBezTo>
                      <a:pt x="6945" y="7"/>
                      <a:pt x="6813" y="0"/>
                      <a:pt x="668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oogle Shape;1126;p37">
                <a:extLst>
                  <a:ext uri="{FF2B5EF4-FFF2-40B4-BE49-F238E27FC236}">
                    <a16:creationId xmlns:a16="http://schemas.microsoft.com/office/drawing/2014/main" id="{0C1B85FF-9254-F0D7-62B8-3C5FA98C05CD}"/>
                  </a:ext>
                </a:extLst>
              </p:cNvPr>
              <p:cNvGrpSpPr/>
              <p:nvPr/>
            </p:nvGrpSpPr>
            <p:grpSpPr>
              <a:xfrm>
                <a:off x="1967575" y="864498"/>
                <a:ext cx="1010928" cy="891205"/>
                <a:chOff x="1090850" y="2750881"/>
                <a:chExt cx="483004" cy="425823"/>
              </a:xfrm>
            </p:grpSpPr>
            <p:sp>
              <p:nvSpPr>
                <p:cNvPr id="18" name="Google Shape;1127;p37">
                  <a:extLst>
                    <a:ext uri="{FF2B5EF4-FFF2-40B4-BE49-F238E27FC236}">
                      <a16:creationId xmlns:a16="http://schemas.microsoft.com/office/drawing/2014/main" id="{9D388975-BF13-8D4A-C0FF-2D11FE775D78}"/>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128;p37">
                  <a:extLst>
                    <a:ext uri="{FF2B5EF4-FFF2-40B4-BE49-F238E27FC236}">
                      <a16:creationId xmlns:a16="http://schemas.microsoft.com/office/drawing/2014/main" id="{EEE20CF3-A6C5-A2A3-FB17-0E5E8095BF85}"/>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129;p37">
                  <a:extLst>
                    <a:ext uri="{FF2B5EF4-FFF2-40B4-BE49-F238E27FC236}">
                      <a16:creationId xmlns:a16="http://schemas.microsoft.com/office/drawing/2014/main" id="{99C112E1-42DF-C157-BA8A-0EC6D29A855D}"/>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130;p37">
                  <a:extLst>
                    <a:ext uri="{FF2B5EF4-FFF2-40B4-BE49-F238E27FC236}">
                      <a16:creationId xmlns:a16="http://schemas.microsoft.com/office/drawing/2014/main" id="{73BC1691-0E58-A403-5A8E-4CB45221F787}"/>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2" name="Google Shape;1131;p37">
              <a:extLst>
                <a:ext uri="{FF2B5EF4-FFF2-40B4-BE49-F238E27FC236}">
                  <a16:creationId xmlns:a16="http://schemas.microsoft.com/office/drawing/2014/main" id="{838AC7C7-6282-FD41-06AF-CE685AB46EA7}"/>
                </a:ext>
              </a:extLst>
            </p:cNvPr>
            <p:cNvGrpSpPr/>
            <p:nvPr/>
          </p:nvGrpSpPr>
          <p:grpSpPr>
            <a:xfrm>
              <a:off x="3007514" y="595713"/>
              <a:ext cx="1767144" cy="2180502"/>
              <a:chOff x="5730233" y="604877"/>
              <a:chExt cx="1767144" cy="2180502"/>
            </a:xfrm>
          </p:grpSpPr>
          <p:sp>
            <p:nvSpPr>
              <p:cNvPr id="23" name="Google Shape;1132;p37">
                <a:extLst>
                  <a:ext uri="{FF2B5EF4-FFF2-40B4-BE49-F238E27FC236}">
                    <a16:creationId xmlns:a16="http://schemas.microsoft.com/office/drawing/2014/main" id="{10C562D1-89D5-5792-1CA8-1F892AF3899C}"/>
                  </a:ext>
                </a:extLst>
              </p:cNvPr>
              <p:cNvSpPr/>
              <p:nvPr/>
            </p:nvSpPr>
            <p:spPr>
              <a:xfrm rot="-2526010" flipH="1">
                <a:off x="5985999" y="1279024"/>
                <a:ext cx="1255610" cy="1246238"/>
              </a:xfrm>
              <a:custGeom>
                <a:avLst/>
                <a:gdLst/>
                <a:ahLst/>
                <a:cxnLst/>
                <a:rect l="l" t="t" r="r" b="b"/>
                <a:pathLst>
                  <a:path w="13933" h="13829" extrusionOk="0">
                    <a:moveTo>
                      <a:pt x="10255" y="4791"/>
                    </a:moveTo>
                    <a:cubicBezTo>
                      <a:pt x="10713" y="4791"/>
                      <a:pt x="11180" y="5016"/>
                      <a:pt x="11489" y="5424"/>
                    </a:cubicBezTo>
                    <a:cubicBezTo>
                      <a:pt x="11370" y="5399"/>
                      <a:pt x="11198" y="5370"/>
                      <a:pt x="10992" y="5370"/>
                    </a:cubicBezTo>
                    <a:cubicBezTo>
                      <a:pt x="10803" y="5370"/>
                      <a:pt x="10585" y="5395"/>
                      <a:pt x="10353" y="5468"/>
                    </a:cubicBezTo>
                    <a:cubicBezTo>
                      <a:pt x="9388" y="5769"/>
                      <a:pt x="8995" y="6658"/>
                      <a:pt x="8933" y="6808"/>
                    </a:cubicBezTo>
                    <a:cubicBezTo>
                      <a:pt x="8667" y="5974"/>
                      <a:pt x="9097" y="5118"/>
                      <a:pt x="9811" y="4866"/>
                    </a:cubicBezTo>
                    <a:cubicBezTo>
                      <a:pt x="9954" y="4816"/>
                      <a:pt x="10104" y="4791"/>
                      <a:pt x="10255" y="4791"/>
                    </a:cubicBezTo>
                    <a:close/>
                    <a:moveTo>
                      <a:pt x="5060" y="7997"/>
                    </a:moveTo>
                    <a:cubicBezTo>
                      <a:pt x="5463" y="7997"/>
                      <a:pt x="5879" y="8153"/>
                      <a:pt x="6201" y="8475"/>
                    </a:cubicBezTo>
                    <a:cubicBezTo>
                      <a:pt x="6173" y="8473"/>
                      <a:pt x="6119" y="8470"/>
                      <a:pt x="6045" y="8470"/>
                    </a:cubicBezTo>
                    <a:cubicBezTo>
                      <a:pt x="5705" y="8470"/>
                      <a:pt x="4949" y="8539"/>
                      <a:pt x="4366" y="9131"/>
                    </a:cubicBezTo>
                    <a:cubicBezTo>
                      <a:pt x="4009" y="9488"/>
                      <a:pt x="3871" y="9895"/>
                      <a:pt x="3809" y="10122"/>
                    </a:cubicBezTo>
                    <a:cubicBezTo>
                      <a:pt x="3518" y="9506"/>
                      <a:pt x="3634" y="8792"/>
                      <a:pt x="4078" y="8374"/>
                    </a:cubicBezTo>
                    <a:cubicBezTo>
                      <a:pt x="4340" y="8126"/>
                      <a:pt x="4694" y="7997"/>
                      <a:pt x="5060" y="7997"/>
                    </a:cubicBezTo>
                    <a:close/>
                    <a:moveTo>
                      <a:pt x="10358" y="9966"/>
                    </a:moveTo>
                    <a:cubicBezTo>
                      <a:pt x="10759" y="9966"/>
                      <a:pt x="11159" y="10097"/>
                      <a:pt x="11489" y="10344"/>
                    </a:cubicBezTo>
                    <a:cubicBezTo>
                      <a:pt x="11715" y="10515"/>
                      <a:pt x="11598" y="10875"/>
                      <a:pt x="11314" y="10897"/>
                    </a:cubicBezTo>
                    <a:cubicBezTo>
                      <a:pt x="10954" y="10919"/>
                      <a:pt x="10502" y="11018"/>
                      <a:pt x="10051" y="11297"/>
                    </a:cubicBezTo>
                    <a:cubicBezTo>
                      <a:pt x="9632" y="11564"/>
                      <a:pt x="9356" y="11902"/>
                      <a:pt x="9181" y="12193"/>
                    </a:cubicBezTo>
                    <a:cubicBezTo>
                      <a:pt x="9117" y="12301"/>
                      <a:pt x="9012" y="12351"/>
                      <a:pt x="8908" y="12351"/>
                    </a:cubicBezTo>
                    <a:cubicBezTo>
                      <a:pt x="8769" y="12351"/>
                      <a:pt x="8632" y="12260"/>
                      <a:pt x="8605" y="12095"/>
                    </a:cubicBezTo>
                    <a:cubicBezTo>
                      <a:pt x="8485" y="11349"/>
                      <a:pt x="8823" y="10569"/>
                      <a:pt x="9490" y="10191"/>
                    </a:cubicBezTo>
                    <a:cubicBezTo>
                      <a:pt x="9760" y="10038"/>
                      <a:pt x="10059" y="9966"/>
                      <a:pt x="10358" y="9966"/>
                    </a:cubicBezTo>
                    <a:close/>
                    <a:moveTo>
                      <a:pt x="9184" y="1"/>
                    </a:moveTo>
                    <a:cubicBezTo>
                      <a:pt x="7421" y="1891"/>
                      <a:pt x="5805" y="2550"/>
                      <a:pt x="4633" y="2798"/>
                    </a:cubicBezTo>
                    <a:cubicBezTo>
                      <a:pt x="3248" y="3093"/>
                      <a:pt x="1858" y="2940"/>
                      <a:pt x="848" y="3974"/>
                    </a:cubicBezTo>
                    <a:cubicBezTo>
                      <a:pt x="310" y="4528"/>
                      <a:pt x="95" y="5201"/>
                      <a:pt x="0" y="5668"/>
                    </a:cubicBezTo>
                    <a:cubicBezTo>
                      <a:pt x="95" y="6119"/>
                      <a:pt x="1268" y="11378"/>
                      <a:pt x="6060" y="13228"/>
                    </a:cubicBezTo>
                    <a:cubicBezTo>
                      <a:pt x="7238" y="13684"/>
                      <a:pt x="8366" y="13828"/>
                      <a:pt x="9328" y="13828"/>
                    </a:cubicBezTo>
                    <a:cubicBezTo>
                      <a:pt x="9926" y="13828"/>
                      <a:pt x="10461" y="13772"/>
                      <a:pt x="10903" y="13701"/>
                    </a:cubicBezTo>
                    <a:cubicBezTo>
                      <a:pt x="11395" y="13625"/>
                      <a:pt x="11817" y="13312"/>
                      <a:pt x="12028" y="12860"/>
                    </a:cubicBezTo>
                    <a:cubicBezTo>
                      <a:pt x="12717" y="11374"/>
                      <a:pt x="13933" y="7922"/>
                      <a:pt x="12450" y="4255"/>
                    </a:cubicBezTo>
                    <a:cubicBezTo>
                      <a:pt x="11555" y="2033"/>
                      <a:pt x="10051" y="668"/>
                      <a:pt x="918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4" name="Google Shape;1133;p37">
                <a:extLst>
                  <a:ext uri="{FF2B5EF4-FFF2-40B4-BE49-F238E27FC236}">
                    <a16:creationId xmlns:a16="http://schemas.microsoft.com/office/drawing/2014/main" id="{9A4DF00B-FCF2-D64E-0250-F290FA2D3260}"/>
                  </a:ext>
                </a:extLst>
              </p:cNvPr>
              <p:cNvGrpSpPr/>
              <p:nvPr/>
            </p:nvGrpSpPr>
            <p:grpSpPr>
              <a:xfrm rot="1998399">
                <a:off x="6272773" y="809248"/>
                <a:ext cx="1010921" cy="891183"/>
                <a:chOff x="1090850" y="2750881"/>
                <a:chExt cx="483004" cy="425823"/>
              </a:xfrm>
            </p:grpSpPr>
            <p:sp>
              <p:nvSpPr>
                <p:cNvPr id="25" name="Google Shape;1134;p37">
                  <a:extLst>
                    <a:ext uri="{FF2B5EF4-FFF2-40B4-BE49-F238E27FC236}">
                      <a16:creationId xmlns:a16="http://schemas.microsoft.com/office/drawing/2014/main" id="{7A75F822-DC58-F2BF-91F5-D5E3ED2A76A3}"/>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135;p37">
                  <a:extLst>
                    <a:ext uri="{FF2B5EF4-FFF2-40B4-BE49-F238E27FC236}">
                      <a16:creationId xmlns:a16="http://schemas.microsoft.com/office/drawing/2014/main" id="{F6D7EE06-E89C-FBF6-0C18-17CB3F66EFF9}"/>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136;p37">
                  <a:extLst>
                    <a:ext uri="{FF2B5EF4-FFF2-40B4-BE49-F238E27FC236}">
                      <a16:creationId xmlns:a16="http://schemas.microsoft.com/office/drawing/2014/main" id="{F2147BC3-C574-A5DB-77CD-8300B222C4D4}"/>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137;p37">
                  <a:extLst>
                    <a:ext uri="{FF2B5EF4-FFF2-40B4-BE49-F238E27FC236}">
                      <a16:creationId xmlns:a16="http://schemas.microsoft.com/office/drawing/2014/main" id="{BD2CBE6C-4A6A-3690-184E-0BD9A8C0CEB4}"/>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5" name="Google Shape;2461;p63">
            <a:extLst>
              <a:ext uri="{FF2B5EF4-FFF2-40B4-BE49-F238E27FC236}">
                <a16:creationId xmlns:a16="http://schemas.microsoft.com/office/drawing/2014/main" id="{0A21DB8A-8947-2708-FB0E-1CCC34395B42}"/>
              </a:ext>
            </a:extLst>
          </p:cNvPr>
          <p:cNvSpPr/>
          <p:nvPr/>
        </p:nvSpPr>
        <p:spPr>
          <a:xfrm>
            <a:off x="4180818" y="1287425"/>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463;p63">
            <a:extLst>
              <a:ext uri="{FF2B5EF4-FFF2-40B4-BE49-F238E27FC236}">
                <a16:creationId xmlns:a16="http://schemas.microsoft.com/office/drawing/2014/main" id="{FC4A3419-A338-7C27-2294-A05450A10794}"/>
              </a:ext>
            </a:extLst>
          </p:cNvPr>
          <p:cNvSpPr/>
          <p:nvPr/>
        </p:nvSpPr>
        <p:spPr>
          <a:xfrm>
            <a:off x="3692587" y="356727"/>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 name="Group 6">
            <a:extLst>
              <a:ext uri="{FF2B5EF4-FFF2-40B4-BE49-F238E27FC236}">
                <a16:creationId xmlns:a16="http://schemas.microsoft.com/office/drawing/2014/main" id="{2227DA3F-874A-BA29-AC80-28FBCEE85275}"/>
              </a:ext>
            </a:extLst>
          </p:cNvPr>
          <p:cNvGrpSpPr/>
          <p:nvPr/>
        </p:nvGrpSpPr>
        <p:grpSpPr>
          <a:xfrm>
            <a:off x="-345890" y="2330377"/>
            <a:ext cx="4526708" cy="4694547"/>
            <a:chOff x="-596410" y="2542769"/>
            <a:chExt cx="4412343" cy="4580045"/>
          </a:xfrm>
        </p:grpSpPr>
        <p:pic>
          <p:nvPicPr>
            <p:cNvPr id="2" name="Picture 1">
              <a:extLst>
                <a:ext uri="{FF2B5EF4-FFF2-40B4-BE49-F238E27FC236}">
                  <a16:creationId xmlns:a16="http://schemas.microsoft.com/office/drawing/2014/main" id="{F307864F-3BF4-4851-B8A3-E5D8E08F8AB1}"/>
                </a:ext>
              </a:extLst>
            </p:cNvPr>
            <p:cNvPicPr>
              <a:picLocks noChangeAspect="1"/>
            </p:cNvPicPr>
            <p:nvPr/>
          </p:nvPicPr>
          <p:blipFill rotWithShape="1">
            <a:blip r:embed="rId3"/>
            <a:srcRect l="35827" b="1892"/>
            <a:stretch/>
          </p:blipFill>
          <p:spPr>
            <a:xfrm>
              <a:off x="875370" y="2542769"/>
              <a:ext cx="2940563" cy="3779704"/>
            </a:xfrm>
            <a:prstGeom prst="rect">
              <a:avLst/>
            </a:prstGeom>
          </p:spPr>
        </p:pic>
        <p:pic>
          <p:nvPicPr>
            <p:cNvPr id="3" name="Picture 2" descr="A person holding a baby&#10;&#10;Description automatically generated">
              <a:extLst>
                <a:ext uri="{FF2B5EF4-FFF2-40B4-BE49-F238E27FC236}">
                  <a16:creationId xmlns:a16="http://schemas.microsoft.com/office/drawing/2014/main" id="{27F13434-4C85-9B96-CF02-961BBE532F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410" y="3067119"/>
              <a:ext cx="3864960" cy="4055695"/>
            </a:xfrm>
            <a:prstGeom prst="rect">
              <a:avLst/>
            </a:prstGeom>
          </p:spPr>
        </p:pic>
      </p:grpSp>
      <p:pic>
        <p:nvPicPr>
          <p:cNvPr id="4" name="Picture 3" descr="A person and a child&#10;&#10;Description automatically generated">
            <a:extLst>
              <a:ext uri="{FF2B5EF4-FFF2-40B4-BE49-F238E27FC236}">
                <a16:creationId xmlns:a16="http://schemas.microsoft.com/office/drawing/2014/main" id="{ADBA63C0-E3B0-5797-0547-88BEDA73F1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0110" y="4350770"/>
            <a:ext cx="3270250" cy="28702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1107"/>
                                        </p:tgtEl>
                                        <p:attrNameLst>
                                          <p:attrName>style.visibility</p:attrName>
                                        </p:attrNameLst>
                                      </p:cBhvr>
                                      <p:to>
                                        <p:strVal val="visible"/>
                                      </p:to>
                                    </p:set>
                                    <p:anim calcmode="lin" valueType="num">
                                      <p:cBhvr>
                                        <p:cTn id="7" dur="500" fill="hold"/>
                                        <p:tgtEl>
                                          <p:spTgt spid="1107"/>
                                        </p:tgtEl>
                                        <p:attrNameLst>
                                          <p:attrName>ppt_w</p:attrName>
                                        </p:attrNameLst>
                                      </p:cBhvr>
                                      <p:tavLst>
                                        <p:tav tm="0">
                                          <p:val>
                                            <p:fltVal val="0"/>
                                          </p:val>
                                        </p:tav>
                                        <p:tav tm="100000">
                                          <p:val>
                                            <p:strVal val="#ppt_w"/>
                                          </p:val>
                                        </p:tav>
                                      </p:tavLst>
                                    </p:anim>
                                    <p:anim calcmode="lin" valueType="num">
                                      <p:cBhvr>
                                        <p:cTn id="8" dur="500" fill="hold"/>
                                        <p:tgtEl>
                                          <p:spTgt spid="1107"/>
                                        </p:tgtEl>
                                        <p:attrNameLst>
                                          <p:attrName>ppt_h</p:attrName>
                                        </p:attrNameLst>
                                      </p:cBhvr>
                                      <p:tavLst>
                                        <p:tav tm="0">
                                          <p:val>
                                            <p:fltVal val="0"/>
                                          </p:val>
                                        </p:tav>
                                        <p:tav tm="100000">
                                          <p:val>
                                            <p:strVal val="#ppt_h"/>
                                          </p:val>
                                        </p:tav>
                                      </p:tavLst>
                                    </p:anim>
                                    <p:animEffect transition="in" filter="fade">
                                      <p:cBhvr>
                                        <p:cTn id="9" dur="500"/>
                                        <p:tgtEl>
                                          <p:spTgt spid="1107"/>
                                        </p:tgtEl>
                                      </p:cBhvr>
                                    </p:animEffect>
                                    <p:anim calcmode="lin" valueType="num">
                                      <p:cBhvr>
                                        <p:cTn id="10" dur="500" fill="hold"/>
                                        <p:tgtEl>
                                          <p:spTgt spid="1107"/>
                                        </p:tgtEl>
                                        <p:attrNameLst>
                                          <p:attrName>ppt_x</p:attrName>
                                        </p:attrNameLst>
                                      </p:cBhvr>
                                      <p:tavLst>
                                        <p:tav tm="0">
                                          <p:val>
                                            <p:fltVal val="0.5"/>
                                          </p:val>
                                        </p:tav>
                                        <p:tav tm="100000">
                                          <p:val>
                                            <p:strVal val="#ppt_x"/>
                                          </p:val>
                                        </p:tav>
                                      </p:tavLst>
                                    </p:anim>
                                    <p:anim calcmode="lin" valueType="num">
                                      <p:cBhvr>
                                        <p:cTn id="11" dur="500" fill="hold"/>
                                        <p:tgtEl>
                                          <p:spTgt spid="110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698C0-A914-53A5-61FC-6F5D499CC2FB}"/>
            </a:ext>
          </a:extLst>
        </p:cNvPr>
        <p:cNvGrpSpPr/>
        <p:nvPr/>
      </p:nvGrpSpPr>
      <p:grpSpPr>
        <a:xfrm>
          <a:off x="0" y="0"/>
          <a:ext cx="0" cy="0"/>
          <a:chOff x="0" y="0"/>
          <a:chExt cx="0" cy="0"/>
        </a:xfrm>
      </p:grpSpPr>
      <p:sp>
        <p:nvSpPr>
          <p:cNvPr id="22" name="Google Shape;142;p6">
            <a:extLst>
              <a:ext uri="{FF2B5EF4-FFF2-40B4-BE49-F238E27FC236}">
                <a16:creationId xmlns:a16="http://schemas.microsoft.com/office/drawing/2014/main" id="{3C81B22C-25FC-6476-E88A-DBD337D3A2D7}"/>
              </a:ext>
            </a:extLst>
          </p:cNvPr>
          <p:cNvSpPr/>
          <p:nvPr/>
        </p:nvSpPr>
        <p:spPr>
          <a:xfrm>
            <a:off x="0" y="6512267"/>
            <a:ext cx="12192000" cy="3580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itle 1">
            <a:extLst>
              <a:ext uri="{FF2B5EF4-FFF2-40B4-BE49-F238E27FC236}">
                <a16:creationId xmlns:a16="http://schemas.microsoft.com/office/drawing/2014/main" id="{D9C047F9-A5E9-4CB0-7A6F-112D3482D0C1}"/>
              </a:ext>
            </a:extLst>
          </p:cNvPr>
          <p:cNvSpPr>
            <a:spLocks noGrp="1"/>
          </p:cNvSpPr>
          <p:nvPr>
            <p:ph type="title"/>
          </p:nvPr>
        </p:nvSpPr>
        <p:spPr>
          <a:xfrm>
            <a:off x="2831890" y="0"/>
            <a:ext cx="6692689" cy="739120"/>
          </a:xfrm>
          <a:solidFill>
            <a:schemeClr val="accent4"/>
          </a:solidFill>
        </p:spPr>
        <p:txBody>
          <a:bodyPr anchor="ctr"/>
          <a:lstStyle/>
          <a:p>
            <a:pPr algn="ctr">
              <a:lnSpc>
                <a:spcPct val="150000"/>
              </a:lnSpc>
              <a:spcAft>
                <a:spcPts val="1067"/>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CÂU 2</a:t>
            </a:r>
            <a:endParaRPr lang="en-SG" sz="40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oogle Shape;1124;p37">
            <a:extLst>
              <a:ext uri="{FF2B5EF4-FFF2-40B4-BE49-F238E27FC236}">
                <a16:creationId xmlns:a16="http://schemas.microsoft.com/office/drawing/2014/main" id="{73C9B26A-41FB-00E1-8879-CF53B80A9BB7}"/>
              </a:ext>
            </a:extLst>
          </p:cNvPr>
          <p:cNvGrpSpPr/>
          <p:nvPr/>
        </p:nvGrpSpPr>
        <p:grpSpPr>
          <a:xfrm>
            <a:off x="1703621" y="1"/>
            <a:ext cx="887585" cy="1065625"/>
            <a:chOff x="1967575" y="864498"/>
            <a:chExt cx="1339625" cy="1750395"/>
          </a:xfrm>
        </p:grpSpPr>
        <p:sp>
          <p:nvSpPr>
            <p:cNvPr id="4" name="Google Shape;1125;p37">
              <a:extLst>
                <a:ext uri="{FF2B5EF4-FFF2-40B4-BE49-F238E27FC236}">
                  <a16:creationId xmlns:a16="http://schemas.microsoft.com/office/drawing/2014/main" id="{DC578083-BDF7-0BB3-0B93-B46FB42594A9}"/>
                </a:ext>
              </a:extLst>
            </p:cNvPr>
            <p:cNvSpPr/>
            <p:nvPr/>
          </p:nvSpPr>
          <p:spPr>
            <a:xfrm>
              <a:off x="2051550" y="1314821"/>
              <a:ext cx="1255650" cy="1300072"/>
            </a:xfrm>
            <a:custGeom>
              <a:avLst/>
              <a:gdLst/>
              <a:ahLst/>
              <a:cxnLst/>
              <a:rect l="l" t="t" r="r" b="b"/>
              <a:pathLst>
                <a:path w="17564" h="18186" extrusionOk="0">
                  <a:moveTo>
                    <a:pt x="5665" y="4338"/>
                  </a:moveTo>
                  <a:cubicBezTo>
                    <a:pt x="5833" y="4338"/>
                    <a:pt x="6009" y="4351"/>
                    <a:pt x="6191" y="4381"/>
                  </a:cubicBezTo>
                  <a:cubicBezTo>
                    <a:pt x="6573" y="4447"/>
                    <a:pt x="6940" y="4578"/>
                    <a:pt x="7283" y="4767"/>
                  </a:cubicBezTo>
                  <a:cubicBezTo>
                    <a:pt x="7440" y="4854"/>
                    <a:pt x="7498" y="5054"/>
                    <a:pt x="7407" y="5215"/>
                  </a:cubicBezTo>
                  <a:cubicBezTo>
                    <a:pt x="7348" y="5321"/>
                    <a:pt x="7239" y="5382"/>
                    <a:pt x="7125" y="5382"/>
                  </a:cubicBezTo>
                  <a:cubicBezTo>
                    <a:pt x="7070" y="5382"/>
                    <a:pt x="7014" y="5368"/>
                    <a:pt x="6962" y="5338"/>
                  </a:cubicBezTo>
                  <a:cubicBezTo>
                    <a:pt x="6686" y="5182"/>
                    <a:pt x="6391" y="5080"/>
                    <a:pt x="6085" y="5029"/>
                  </a:cubicBezTo>
                  <a:cubicBezTo>
                    <a:pt x="5940" y="5005"/>
                    <a:pt x="5799" y="4995"/>
                    <a:pt x="5663" y="4995"/>
                  </a:cubicBezTo>
                  <a:cubicBezTo>
                    <a:pt x="5073" y="4995"/>
                    <a:pt x="4590" y="5192"/>
                    <a:pt x="4326" y="5331"/>
                  </a:cubicBezTo>
                  <a:cubicBezTo>
                    <a:pt x="4279" y="5356"/>
                    <a:pt x="4228" y="5367"/>
                    <a:pt x="4177" y="5367"/>
                  </a:cubicBezTo>
                  <a:cubicBezTo>
                    <a:pt x="4138" y="5367"/>
                    <a:pt x="4099" y="5360"/>
                    <a:pt x="4064" y="5346"/>
                  </a:cubicBezTo>
                  <a:cubicBezTo>
                    <a:pt x="3987" y="5321"/>
                    <a:pt x="3925" y="5266"/>
                    <a:pt x="3886" y="5193"/>
                  </a:cubicBezTo>
                  <a:cubicBezTo>
                    <a:pt x="3802" y="5032"/>
                    <a:pt x="3864" y="4836"/>
                    <a:pt x="4024" y="4753"/>
                  </a:cubicBezTo>
                  <a:cubicBezTo>
                    <a:pt x="4343" y="4584"/>
                    <a:pt x="4935" y="4338"/>
                    <a:pt x="5665" y="4338"/>
                  </a:cubicBezTo>
                  <a:close/>
                  <a:moveTo>
                    <a:pt x="5604" y="6861"/>
                  </a:moveTo>
                  <a:cubicBezTo>
                    <a:pt x="5841" y="6861"/>
                    <a:pt x="6079" y="6906"/>
                    <a:pt x="6307" y="6999"/>
                  </a:cubicBezTo>
                  <a:cubicBezTo>
                    <a:pt x="7036" y="7294"/>
                    <a:pt x="7505" y="8034"/>
                    <a:pt x="7469" y="8834"/>
                  </a:cubicBezTo>
                  <a:cubicBezTo>
                    <a:pt x="7155" y="8558"/>
                    <a:pt x="6624" y="8153"/>
                    <a:pt x="5859" y="7881"/>
                  </a:cubicBezTo>
                  <a:cubicBezTo>
                    <a:pt x="5172" y="7630"/>
                    <a:pt x="4564" y="7578"/>
                    <a:pt x="4162" y="7578"/>
                  </a:cubicBezTo>
                  <a:cubicBezTo>
                    <a:pt x="4148" y="7578"/>
                    <a:pt x="4135" y="7578"/>
                    <a:pt x="4122" y="7578"/>
                  </a:cubicBezTo>
                  <a:cubicBezTo>
                    <a:pt x="4489" y="7114"/>
                    <a:pt x="5041" y="6861"/>
                    <a:pt x="5604" y="6861"/>
                  </a:cubicBezTo>
                  <a:close/>
                  <a:moveTo>
                    <a:pt x="13265" y="7029"/>
                  </a:moveTo>
                  <a:cubicBezTo>
                    <a:pt x="13287" y="7029"/>
                    <a:pt x="13309" y="7031"/>
                    <a:pt x="13332" y="7035"/>
                  </a:cubicBezTo>
                  <a:cubicBezTo>
                    <a:pt x="13714" y="7119"/>
                    <a:pt x="14078" y="7261"/>
                    <a:pt x="14406" y="7465"/>
                  </a:cubicBezTo>
                  <a:cubicBezTo>
                    <a:pt x="15240" y="7982"/>
                    <a:pt x="15633" y="8755"/>
                    <a:pt x="15794" y="9170"/>
                  </a:cubicBezTo>
                  <a:cubicBezTo>
                    <a:pt x="15860" y="9337"/>
                    <a:pt x="15779" y="9526"/>
                    <a:pt x="15608" y="9592"/>
                  </a:cubicBezTo>
                  <a:cubicBezTo>
                    <a:pt x="15570" y="9606"/>
                    <a:pt x="15530" y="9613"/>
                    <a:pt x="15490" y="9613"/>
                  </a:cubicBezTo>
                  <a:cubicBezTo>
                    <a:pt x="15451" y="9613"/>
                    <a:pt x="15411" y="9606"/>
                    <a:pt x="15374" y="9592"/>
                  </a:cubicBezTo>
                  <a:cubicBezTo>
                    <a:pt x="15291" y="9560"/>
                    <a:pt x="15222" y="9497"/>
                    <a:pt x="15186" y="9407"/>
                  </a:cubicBezTo>
                  <a:cubicBezTo>
                    <a:pt x="15055" y="9064"/>
                    <a:pt x="14734" y="8437"/>
                    <a:pt x="14060" y="8022"/>
                  </a:cubicBezTo>
                  <a:cubicBezTo>
                    <a:pt x="13798" y="7859"/>
                    <a:pt x="13507" y="7742"/>
                    <a:pt x="13194" y="7680"/>
                  </a:cubicBezTo>
                  <a:cubicBezTo>
                    <a:pt x="13015" y="7640"/>
                    <a:pt x="12905" y="7465"/>
                    <a:pt x="12942" y="7291"/>
                  </a:cubicBezTo>
                  <a:cubicBezTo>
                    <a:pt x="12974" y="7135"/>
                    <a:pt x="13112" y="7029"/>
                    <a:pt x="13265" y="7029"/>
                  </a:cubicBezTo>
                  <a:close/>
                  <a:moveTo>
                    <a:pt x="12185" y="9692"/>
                  </a:moveTo>
                  <a:cubicBezTo>
                    <a:pt x="12421" y="9692"/>
                    <a:pt x="12658" y="9736"/>
                    <a:pt x="12884" y="9829"/>
                  </a:cubicBezTo>
                  <a:cubicBezTo>
                    <a:pt x="13616" y="10128"/>
                    <a:pt x="14085" y="10863"/>
                    <a:pt x="14046" y="11664"/>
                  </a:cubicBezTo>
                  <a:cubicBezTo>
                    <a:pt x="13732" y="11391"/>
                    <a:pt x="13197" y="10987"/>
                    <a:pt x="12436" y="10710"/>
                  </a:cubicBezTo>
                  <a:cubicBezTo>
                    <a:pt x="11726" y="10451"/>
                    <a:pt x="11103" y="10407"/>
                    <a:pt x="10695" y="10407"/>
                  </a:cubicBezTo>
                  <a:cubicBezTo>
                    <a:pt x="11067" y="9945"/>
                    <a:pt x="11622" y="9692"/>
                    <a:pt x="12185" y="9692"/>
                  </a:cubicBezTo>
                  <a:close/>
                  <a:moveTo>
                    <a:pt x="5143" y="13648"/>
                  </a:moveTo>
                  <a:cubicBezTo>
                    <a:pt x="5185" y="13648"/>
                    <a:pt x="5229" y="13662"/>
                    <a:pt x="5269" y="13693"/>
                  </a:cubicBezTo>
                  <a:cubicBezTo>
                    <a:pt x="5656" y="13987"/>
                    <a:pt x="6187" y="14318"/>
                    <a:pt x="6857" y="14581"/>
                  </a:cubicBezTo>
                  <a:cubicBezTo>
                    <a:pt x="7589" y="14865"/>
                    <a:pt x="8256" y="14970"/>
                    <a:pt x="8769" y="15004"/>
                  </a:cubicBezTo>
                  <a:cubicBezTo>
                    <a:pt x="8959" y="15018"/>
                    <a:pt x="9028" y="15251"/>
                    <a:pt x="8885" y="15372"/>
                  </a:cubicBezTo>
                  <a:cubicBezTo>
                    <a:pt x="8443" y="15743"/>
                    <a:pt x="7884" y="15944"/>
                    <a:pt x="7317" y="15944"/>
                  </a:cubicBezTo>
                  <a:cubicBezTo>
                    <a:pt x="7057" y="15944"/>
                    <a:pt x="6796" y="15902"/>
                    <a:pt x="6544" y="15816"/>
                  </a:cubicBezTo>
                  <a:cubicBezTo>
                    <a:pt x="5688" y="15525"/>
                    <a:pt x="5080" y="14774"/>
                    <a:pt x="4938" y="13896"/>
                  </a:cubicBezTo>
                  <a:cubicBezTo>
                    <a:pt x="4916" y="13756"/>
                    <a:pt x="5024" y="13648"/>
                    <a:pt x="5143" y="13648"/>
                  </a:cubicBezTo>
                  <a:close/>
                  <a:moveTo>
                    <a:pt x="6684" y="0"/>
                  </a:moveTo>
                  <a:cubicBezTo>
                    <a:pt x="5877" y="0"/>
                    <a:pt x="5188" y="262"/>
                    <a:pt x="4720" y="495"/>
                  </a:cubicBezTo>
                  <a:cubicBezTo>
                    <a:pt x="4345" y="943"/>
                    <a:pt x="0" y="6223"/>
                    <a:pt x="1890" y="12458"/>
                  </a:cubicBezTo>
                  <a:cubicBezTo>
                    <a:pt x="2647" y="14945"/>
                    <a:pt x="4111" y="16656"/>
                    <a:pt x="5197" y="17669"/>
                  </a:cubicBezTo>
                  <a:cubicBezTo>
                    <a:pt x="5555" y="18003"/>
                    <a:pt x="6017" y="18185"/>
                    <a:pt x="6491" y="18185"/>
                  </a:cubicBezTo>
                  <a:cubicBezTo>
                    <a:pt x="6633" y="18185"/>
                    <a:pt x="6777" y="18169"/>
                    <a:pt x="6919" y="18135"/>
                  </a:cubicBezTo>
                  <a:cubicBezTo>
                    <a:pt x="8944" y="17661"/>
                    <a:pt x="13342" y="16184"/>
                    <a:pt x="15855" y="11839"/>
                  </a:cubicBezTo>
                  <a:cubicBezTo>
                    <a:pt x="17378" y="9213"/>
                    <a:pt x="17564" y="6642"/>
                    <a:pt x="17556" y="5259"/>
                  </a:cubicBezTo>
                  <a:cubicBezTo>
                    <a:pt x="14290" y="4963"/>
                    <a:pt x="12367" y="3867"/>
                    <a:pt x="11206" y="2887"/>
                  </a:cubicBezTo>
                  <a:cubicBezTo>
                    <a:pt x="9833" y="1737"/>
                    <a:pt x="8896" y="225"/>
                    <a:pt x="7079" y="22"/>
                  </a:cubicBezTo>
                  <a:cubicBezTo>
                    <a:pt x="6945" y="7"/>
                    <a:pt x="6813" y="0"/>
                    <a:pt x="668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 name="Google Shape;1126;p37">
              <a:extLst>
                <a:ext uri="{FF2B5EF4-FFF2-40B4-BE49-F238E27FC236}">
                  <a16:creationId xmlns:a16="http://schemas.microsoft.com/office/drawing/2014/main" id="{27665584-4C7C-CBB9-B062-388093C87D0E}"/>
                </a:ext>
              </a:extLst>
            </p:cNvPr>
            <p:cNvGrpSpPr/>
            <p:nvPr/>
          </p:nvGrpSpPr>
          <p:grpSpPr>
            <a:xfrm>
              <a:off x="1967575" y="864498"/>
              <a:ext cx="1010928" cy="891205"/>
              <a:chOff x="1090850" y="2750881"/>
              <a:chExt cx="483004" cy="425823"/>
            </a:xfrm>
          </p:grpSpPr>
          <p:sp>
            <p:nvSpPr>
              <p:cNvPr id="6" name="Google Shape;1127;p37">
                <a:extLst>
                  <a:ext uri="{FF2B5EF4-FFF2-40B4-BE49-F238E27FC236}">
                    <a16:creationId xmlns:a16="http://schemas.microsoft.com/office/drawing/2014/main" id="{C8FB6BDB-088D-2BB4-5E84-6B8EC78340C9}"/>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128;p37">
                <a:extLst>
                  <a:ext uri="{FF2B5EF4-FFF2-40B4-BE49-F238E27FC236}">
                    <a16:creationId xmlns:a16="http://schemas.microsoft.com/office/drawing/2014/main" id="{BC582842-E929-FFE6-50F1-1EE086BA3AFA}"/>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129;p37">
                <a:extLst>
                  <a:ext uri="{FF2B5EF4-FFF2-40B4-BE49-F238E27FC236}">
                    <a16:creationId xmlns:a16="http://schemas.microsoft.com/office/drawing/2014/main" id="{D60F0F95-AF68-C748-9DB9-5EE0AECAF59D}"/>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1130;p37">
                <a:extLst>
                  <a:ext uri="{FF2B5EF4-FFF2-40B4-BE49-F238E27FC236}">
                    <a16:creationId xmlns:a16="http://schemas.microsoft.com/office/drawing/2014/main" id="{07721061-1AEA-7338-BC7E-771FDEB7C964}"/>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 name="Google Shape;1131;p37">
            <a:extLst>
              <a:ext uri="{FF2B5EF4-FFF2-40B4-BE49-F238E27FC236}">
                <a16:creationId xmlns:a16="http://schemas.microsoft.com/office/drawing/2014/main" id="{F2CEDA89-BC4C-9756-592F-AD29EAEF1FB1}"/>
              </a:ext>
            </a:extLst>
          </p:cNvPr>
          <p:cNvGrpSpPr/>
          <p:nvPr/>
        </p:nvGrpSpPr>
        <p:grpSpPr>
          <a:xfrm>
            <a:off x="9585377" y="54005"/>
            <a:ext cx="904161" cy="976284"/>
            <a:chOff x="6038279" y="809248"/>
            <a:chExt cx="1255611" cy="1907102"/>
          </a:xfrm>
        </p:grpSpPr>
        <p:sp>
          <p:nvSpPr>
            <p:cNvPr id="11" name="Google Shape;1132;p37">
              <a:extLst>
                <a:ext uri="{FF2B5EF4-FFF2-40B4-BE49-F238E27FC236}">
                  <a16:creationId xmlns:a16="http://schemas.microsoft.com/office/drawing/2014/main" id="{EFA1CA9A-5BB2-02D0-3953-D993D17169FE}"/>
                </a:ext>
              </a:extLst>
            </p:cNvPr>
            <p:cNvSpPr/>
            <p:nvPr/>
          </p:nvSpPr>
          <p:spPr>
            <a:xfrm rot="19073990" flipH="1">
              <a:off x="6038279" y="1250720"/>
              <a:ext cx="1255611" cy="1465630"/>
            </a:xfrm>
            <a:custGeom>
              <a:avLst/>
              <a:gdLst/>
              <a:ahLst/>
              <a:cxnLst/>
              <a:rect l="l" t="t" r="r" b="b"/>
              <a:pathLst>
                <a:path w="13933" h="13829" extrusionOk="0">
                  <a:moveTo>
                    <a:pt x="10255" y="4791"/>
                  </a:moveTo>
                  <a:cubicBezTo>
                    <a:pt x="10713" y="4791"/>
                    <a:pt x="11180" y="5016"/>
                    <a:pt x="11489" y="5424"/>
                  </a:cubicBezTo>
                  <a:cubicBezTo>
                    <a:pt x="11370" y="5399"/>
                    <a:pt x="11198" y="5370"/>
                    <a:pt x="10992" y="5370"/>
                  </a:cubicBezTo>
                  <a:cubicBezTo>
                    <a:pt x="10803" y="5370"/>
                    <a:pt x="10585" y="5395"/>
                    <a:pt x="10353" y="5468"/>
                  </a:cubicBezTo>
                  <a:cubicBezTo>
                    <a:pt x="9388" y="5769"/>
                    <a:pt x="8995" y="6658"/>
                    <a:pt x="8933" y="6808"/>
                  </a:cubicBezTo>
                  <a:cubicBezTo>
                    <a:pt x="8667" y="5974"/>
                    <a:pt x="9097" y="5118"/>
                    <a:pt x="9811" y="4866"/>
                  </a:cubicBezTo>
                  <a:cubicBezTo>
                    <a:pt x="9954" y="4816"/>
                    <a:pt x="10104" y="4791"/>
                    <a:pt x="10255" y="4791"/>
                  </a:cubicBezTo>
                  <a:close/>
                  <a:moveTo>
                    <a:pt x="5060" y="7997"/>
                  </a:moveTo>
                  <a:cubicBezTo>
                    <a:pt x="5463" y="7997"/>
                    <a:pt x="5879" y="8153"/>
                    <a:pt x="6201" y="8475"/>
                  </a:cubicBezTo>
                  <a:cubicBezTo>
                    <a:pt x="6173" y="8473"/>
                    <a:pt x="6119" y="8470"/>
                    <a:pt x="6045" y="8470"/>
                  </a:cubicBezTo>
                  <a:cubicBezTo>
                    <a:pt x="5705" y="8470"/>
                    <a:pt x="4949" y="8539"/>
                    <a:pt x="4366" y="9131"/>
                  </a:cubicBezTo>
                  <a:cubicBezTo>
                    <a:pt x="4009" y="9488"/>
                    <a:pt x="3871" y="9895"/>
                    <a:pt x="3809" y="10122"/>
                  </a:cubicBezTo>
                  <a:cubicBezTo>
                    <a:pt x="3518" y="9506"/>
                    <a:pt x="3634" y="8792"/>
                    <a:pt x="4078" y="8374"/>
                  </a:cubicBezTo>
                  <a:cubicBezTo>
                    <a:pt x="4340" y="8126"/>
                    <a:pt x="4694" y="7997"/>
                    <a:pt x="5060" y="7997"/>
                  </a:cubicBezTo>
                  <a:close/>
                  <a:moveTo>
                    <a:pt x="10358" y="9966"/>
                  </a:moveTo>
                  <a:cubicBezTo>
                    <a:pt x="10759" y="9966"/>
                    <a:pt x="11159" y="10097"/>
                    <a:pt x="11489" y="10344"/>
                  </a:cubicBezTo>
                  <a:cubicBezTo>
                    <a:pt x="11715" y="10515"/>
                    <a:pt x="11598" y="10875"/>
                    <a:pt x="11314" y="10897"/>
                  </a:cubicBezTo>
                  <a:cubicBezTo>
                    <a:pt x="10954" y="10919"/>
                    <a:pt x="10502" y="11018"/>
                    <a:pt x="10051" y="11297"/>
                  </a:cubicBezTo>
                  <a:cubicBezTo>
                    <a:pt x="9632" y="11564"/>
                    <a:pt x="9356" y="11902"/>
                    <a:pt x="9181" y="12193"/>
                  </a:cubicBezTo>
                  <a:cubicBezTo>
                    <a:pt x="9117" y="12301"/>
                    <a:pt x="9012" y="12351"/>
                    <a:pt x="8908" y="12351"/>
                  </a:cubicBezTo>
                  <a:cubicBezTo>
                    <a:pt x="8769" y="12351"/>
                    <a:pt x="8632" y="12260"/>
                    <a:pt x="8605" y="12095"/>
                  </a:cubicBezTo>
                  <a:cubicBezTo>
                    <a:pt x="8485" y="11349"/>
                    <a:pt x="8823" y="10569"/>
                    <a:pt x="9490" y="10191"/>
                  </a:cubicBezTo>
                  <a:cubicBezTo>
                    <a:pt x="9760" y="10038"/>
                    <a:pt x="10059" y="9966"/>
                    <a:pt x="10358" y="9966"/>
                  </a:cubicBezTo>
                  <a:close/>
                  <a:moveTo>
                    <a:pt x="9184" y="1"/>
                  </a:moveTo>
                  <a:cubicBezTo>
                    <a:pt x="7421" y="1891"/>
                    <a:pt x="5805" y="2550"/>
                    <a:pt x="4633" y="2798"/>
                  </a:cubicBezTo>
                  <a:cubicBezTo>
                    <a:pt x="3248" y="3093"/>
                    <a:pt x="1858" y="2940"/>
                    <a:pt x="848" y="3974"/>
                  </a:cubicBezTo>
                  <a:cubicBezTo>
                    <a:pt x="310" y="4528"/>
                    <a:pt x="95" y="5201"/>
                    <a:pt x="0" y="5668"/>
                  </a:cubicBezTo>
                  <a:cubicBezTo>
                    <a:pt x="95" y="6119"/>
                    <a:pt x="1268" y="11378"/>
                    <a:pt x="6060" y="13228"/>
                  </a:cubicBezTo>
                  <a:cubicBezTo>
                    <a:pt x="7238" y="13684"/>
                    <a:pt x="8366" y="13828"/>
                    <a:pt x="9328" y="13828"/>
                  </a:cubicBezTo>
                  <a:cubicBezTo>
                    <a:pt x="9926" y="13828"/>
                    <a:pt x="10461" y="13772"/>
                    <a:pt x="10903" y="13701"/>
                  </a:cubicBezTo>
                  <a:cubicBezTo>
                    <a:pt x="11395" y="13625"/>
                    <a:pt x="11817" y="13312"/>
                    <a:pt x="12028" y="12860"/>
                  </a:cubicBezTo>
                  <a:cubicBezTo>
                    <a:pt x="12717" y="11374"/>
                    <a:pt x="13933" y="7922"/>
                    <a:pt x="12450" y="4255"/>
                  </a:cubicBezTo>
                  <a:cubicBezTo>
                    <a:pt x="11555" y="2033"/>
                    <a:pt x="10051" y="668"/>
                    <a:pt x="918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 name="Google Shape;1133;p37">
              <a:extLst>
                <a:ext uri="{FF2B5EF4-FFF2-40B4-BE49-F238E27FC236}">
                  <a16:creationId xmlns:a16="http://schemas.microsoft.com/office/drawing/2014/main" id="{52D7AE44-4866-887F-FA76-5A2DB5F385F2}"/>
                </a:ext>
              </a:extLst>
            </p:cNvPr>
            <p:cNvGrpSpPr/>
            <p:nvPr/>
          </p:nvGrpSpPr>
          <p:grpSpPr>
            <a:xfrm rot="1998399">
              <a:off x="6272773" y="809248"/>
              <a:ext cx="1010921" cy="891183"/>
              <a:chOff x="1090850" y="2750881"/>
              <a:chExt cx="483004" cy="425823"/>
            </a:xfrm>
          </p:grpSpPr>
          <p:sp>
            <p:nvSpPr>
              <p:cNvPr id="13" name="Google Shape;1134;p37">
                <a:extLst>
                  <a:ext uri="{FF2B5EF4-FFF2-40B4-BE49-F238E27FC236}">
                    <a16:creationId xmlns:a16="http://schemas.microsoft.com/office/drawing/2014/main" id="{BC7A9B10-093D-9078-CE77-D18331195656}"/>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135;p37">
                <a:extLst>
                  <a:ext uri="{FF2B5EF4-FFF2-40B4-BE49-F238E27FC236}">
                    <a16:creationId xmlns:a16="http://schemas.microsoft.com/office/drawing/2014/main" id="{082DB52C-90A7-27A0-D9F3-7409F0527849}"/>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136;p37">
                <a:extLst>
                  <a:ext uri="{FF2B5EF4-FFF2-40B4-BE49-F238E27FC236}">
                    <a16:creationId xmlns:a16="http://schemas.microsoft.com/office/drawing/2014/main" id="{EEFF662F-2842-EDFC-CD12-D38D486A34D1}"/>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137;p37">
                <a:extLst>
                  <a:ext uri="{FF2B5EF4-FFF2-40B4-BE49-F238E27FC236}">
                    <a16:creationId xmlns:a16="http://schemas.microsoft.com/office/drawing/2014/main" id="{234B030D-2626-43F4-861B-A66988C23705}"/>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23" name="Google Shape;143;p6">
            <a:extLst>
              <a:ext uri="{FF2B5EF4-FFF2-40B4-BE49-F238E27FC236}">
                <a16:creationId xmlns:a16="http://schemas.microsoft.com/office/drawing/2014/main" id="{9412D716-E8AA-9901-8C56-F2588B8DBD6A}"/>
              </a:ext>
            </a:extLst>
          </p:cNvPr>
          <p:cNvSpPr/>
          <p:nvPr/>
        </p:nvSpPr>
        <p:spPr>
          <a:xfrm>
            <a:off x="11364651" y="5031215"/>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62;p6">
            <a:extLst>
              <a:ext uri="{FF2B5EF4-FFF2-40B4-BE49-F238E27FC236}">
                <a16:creationId xmlns:a16="http://schemas.microsoft.com/office/drawing/2014/main" id="{56678493-BE56-AAAB-20F4-91077C0407AA}"/>
              </a:ext>
            </a:extLst>
          </p:cNvPr>
          <p:cNvSpPr/>
          <p:nvPr/>
        </p:nvSpPr>
        <p:spPr>
          <a:xfrm>
            <a:off x="11599803" y="5715051"/>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2" name="Picture 31" descr="A person with a black hair band&#10;&#10;Description automatically generated with medium confidence">
            <a:extLst>
              <a:ext uri="{FF2B5EF4-FFF2-40B4-BE49-F238E27FC236}">
                <a16:creationId xmlns:a16="http://schemas.microsoft.com/office/drawing/2014/main" id="{261DFCB9-2EC1-FD68-8679-783829BD9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3501" y="2418643"/>
            <a:ext cx="2720672" cy="4439357"/>
          </a:xfrm>
          <a:prstGeom prst="rect">
            <a:avLst/>
          </a:prstGeom>
        </p:spPr>
      </p:pic>
      <p:sp>
        <p:nvSpPr>
          <p:cNvPr id="33" name="Google Shape;512;p24">
            <a:extLst>
              <a:ext uri="{FF2B5EF4-FFF2-40B4-BE49-F238E27FC236}">
                <a16:creationId xmlns:a16="http://schemas.microsoft.com/office/drawing/2014/main" id="{FDE067BD-323C-596B-69B9-21E781058E66}"/>
              </a:ext>
            </a:extLst>
          </p:cNvPr>
          <p:cNvSpPr/>
          <p:nvPr/>
        </p:nvSpPr>
        <p:spPr>
          <a:xfrm>
            <a:off x="1540967" y="898501"/>
            <a:ext cx="984000" cy="984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defRPr/>
            </a:pPr>
            <a:endParaRPr sz="1867" kern="0">
              <a:latin typeface="Montserrat Medium"/>
              <a:ea typeface="Montserrat Medium"/>
              <a:cs typeface="Montserrat Medium"/>
              <a:sym typeface="Montserrat Medium"/>
            </a:endParaRPr>
          </a:p>
        </p:txBody>
      </p:sp>
      <p:sp>
        <p:nvSpPr>
          <p:cNvPr id="34" name="Google Shape;513;p24">
            <a:extLst>
              <a:ext uri="{FF2B5EF4-FFF2-40B4-BE49-F238E27FC236}">
                <a16:creationId xmlns:a16="http://schemas.microsoft.com/office/drawing/2014/main" id="{4F7ED9DF-902A-E7D9-0073-978BA6A363A4}"/>
              </a:ext>
            </a:extLst>
          </p:cNvPr>
          <p:cNvSpPr/>
          <p:nvPr/>
        </p:nvSpPr>
        <p:spPr>
          <a:xfrm>
            <a:off x="9286733" y="878601"/>
            <a:ext cx="984000" cy="984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defRPr/>
            </a:pPr>
            <a:endParaRPr sz="1867" kern="0">
              <a:latin typeface="Montserrat Medium"/>
              <a:ea typeface="Montserrat Medium"/>
              <a:cs typeface="Montserrat Medium"/>
              <a:sym typeface="Montserrat Medium"/>
            </a:endParaRPr>
          </a:p>
        </p:txBody>
      </p:sp>
      <p:sp>
        <p:nvSpPr>
          <p:cNvPr id="35" name="Google Shape;520;p24">
            <a:extLst>
              <a:ext uri="{FF2B5EF4-FFF2-40B4-BE49-F238E27FC236}">
                <a16:creationId xmlns:a16="http://schemas.microsoft.com/office/drawing/2014/main" id="{3893C748-6AB9-ED68-EBCD-9A13FBBD81CA}"/>
              </a:ext>
            </a:extLst>
          </p:cNvPr>
          <p:cNvSpPr/>
          <p:nvPr/>
        </p:nvSpPr>
        <p:spPr>
          <a:xfrm>
            <a:off x="3460830" y="996206"/>
            <a:ext cx="4896092" cy="748800"/>
          </a:xfrm>
          <a:prstGeom prst="roundRect">
            <a:avLst>
              <a:gd name="adj" fmla="val 50000"/>
            </a:avLst>
          </a:prstGeom>
          <a:solidFill>
            <a:srgbClr val="9BCCBD"/>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defRPr/>
            </a:pPr>
            <a:r>
              <a:rPr lang="en" sz="3600" b="1" kern="0" dirty="0">
                <a:latin typeface="Montserrat SemiBold"/>
                <a:ea typeface="Montserrat SemiBold"/>
                <a:cs typeface="Montserrat SemiBold"/>
                <a:sym typeface="Montserrat SemiBold"/>
              </a:rPr>
              <a:t>Xung đột kịch</a:t>
            </a:r>
            <a:endParaRPr sz="3600" b="1" kern="0" dirty="0">
              <a:latin typeface="Montserrat SemiBold"/>
              <a:ea typeface="Montserrat SemiBold"/>
              <a:cs typeface="Montserrat SemiBold"/>
              <a:sym typeface="Montserrat SemiBold"/>
            </a:endParaRPr>
          </a:p>
        </p:txBody>
      </p:sp>
      <p:cxnSp>
        <p:nvCxnSpPr>
          <p:cNvPr id="36" name="Google Shape;521;p24">
            <a:extLst>
              <a:ext uri="{FF2B5EF4-FFF2-40B4-BE49-F238E27FC236}">
                <a16:creationId xmlns:a16="http://schemas.microsoft.com/office/drawing/2014/main" id="{C37BBD32-2CBB-25DF-FCA8-CA5DEE898FEB}"/>
              </a:ext>
            </a:extLst>
          </p:cNvPr>
          <p:cNvCxnSpPr>
            <a:cxnSpLocks/>
            <a:stCxn id="35" idx="1"/>
            <a:endCxn id="33" idx="6"/>
          </p:cNvCxnSpPr>
          <p:nvPr/>
        </p:nvCxnSpPr>
        <p:spPr>
          <a:xfrm flipH="1">
            <a:off x="2524967" y="1370606"/>
            <a:ext cx="935863" cy="19895"/>
          </a:xfrm>
          <a:prstGeom prst="straightConnector1">
            <a:avLst/>
          </a:prstGeom>
          <a:noFill/>
          <a:ln w="19050" cap="flat" cmpd="sng">
            <a:solidFill>
              <a:srgbClr val="000000"/>
            </a:solidFill>
            <a:prstDash val="solid"/>
            <a:round/>
            <a:headEnd type="none" w="med" len="med"/>
            <a:tailEnd type="none" w="med" len="med"/>
          </a:ln>
        </p:spPr>
      </p:cxnSp>
      <p:cxnSp>
        <p:nvCxnSpPr>
          <p:cNvPr id="37" name="Google Shape;522;p24">
            <a:extLst>
              <a:ext uri="{FF2B5EF4-FFF2-40B4-BE49-F238E27FC236}">
                <a16:creationId xmlns:a16="http://schemas.microsoft.com/office/drawing/2014/main" id="{FDCF6B28-B755-0872-C785-0DDBA34245F7}"/>
              </a:ext>
            </a:extLst>
          </p:cNvPr>
          <p:cNvCxnSpPr>
            <a:cxnSpLocks/>
            <a:stCxn id="35" idx="3"/>
            <a:endCxn id="34" idx="2"/>
          </p:cNvCxnSpPr>
          <p:nvPr/>
        </p:nvCxnSpPr>
        <p:spPr>
          <a:xfrm flipV="1">
            <a:off x="8356922" y="1370601"/>
            <a:ext cx="929811" cy="5"/>
          </a:xfrm>
          <a:prstGeom prst="straightConnector1">
            <a:avLst/>
          </a:prstGeom>
          <a:noFill/>
          <a:ln w="19050" cap="flat" cmpd="sng">
            <a:solidFill>
              <a:srgbClr val="000000"/>
            </a:solidFill>
            <a:prstDash val="solid"/>
            <a:round/>
            <a:headEnd type="none" w="med" len="med"/>
            <a:tailEnd type="none" w="med" len="med"/>
          </a:ln>
        </p:spPr>
      </p:cxnSp>
      <p:grpSp>
        <p:nvGrpSpPr>
          <p:cNvPr id="38" name="Google Shape;523;p24">
            <a:extLst>
              <a:ext uri="{FF2B5EF4-FFF2-40B4-BE49-F238E27FC236}">
                <a16:creationId xmlns:a16="http://schemas.microsoft.com/office/drawing/2014/main" id="{F83443B5-08C0-1A8A-1732-9E9B091604ED}"/>
              </a:ext>
            </a:extLst>
          </p:cNvPr>
          <p:cNvGrpSpPr/>
          <p:nvPr/>
        </p:nvGrpSpPr>
        <p:grpSpPr>
          <a:xfrm>
            <a:off x="9526516" y="1144993"/>
            <a:ext cx="511381" cy="451221"/>
            <a:chOff x="5528632" y="4234340"/>
            <a:chExt cx="383536" cy="338416"/>
          </a:xfrm>
        </p:grpSpPr>
        <p:sp>
          <p:nvSpPr>
            <p:cNvPr id="39" name="Google Shape;524;p24">
              <a:extLst>
                <a:ext uri="{FF2B5EF4-FFF2-40B4-BE49-F238E27FC236}">
                  <a16:creationId xmlns:a16="http://schemas.microsoft.com/office/drawing/2014/main" id="{A1C98786-C446-3C25-A5E7-386EA4F0920F}"/>
                </a:ext>
              </a:extLst>
            </p:cNvPr>
            <p:cNvSpPr/>
            <p:nvPr/>
          </p:nvSpPr>
          <p:spPr>
            <a:xfrm>
              <a:off x="5528632" y="4234340"/>
              <a:ext cx="383536" cy="338416"/>
            </a:xfrm>
            <a:custGeom>
              <a:avLst/>
              <a:gdLst/>
              <a:ahLst/>
              <a:cxnLst/>
              <a:rect l="l" t="t" r="r" b="b"/>
              <a:pathLst>
                <a:path w="782" h="690" extrusionOk="0">
                  <a:moveTo>
                    <a:pt x="92" y="329"/>
                  </a:moveTo>
                  <a:lnTo>
                    <a:pt x="16" y="329"/>
                  </a:lnTo>
                  <a:cubicBezTo>
                    <a:pt x="7" y="329"/>
                    <a:pt x="0" y="335"/>
                    <a:pt x="0" y="344"/>
                  </a:cubicBezTo>
                  <a:cubicBezTo>
                    <a:pt x="0" y="352"/>
                    <a:pt x="7" y="359"/>
                    <a:pt x="16" y="359"/>
                  </a:cubicBezTo>
                  <a:lnTo>
                    <a:pt x="92" y="359"/>
                  </a:lnTo>
                  <a:cubicBezTo>
                    <a:pt x="98" y="381"/>
                    <a:pt x="118" y="396"/>
                    <a:pt x="140" y="397"/>
                  </a:cubicBezTo>
                  <a:cubicBezTo>
                    <a:pt x="164" y="398"/>
                    <a:pt x="187" y="382"/>
                    <a:pt x="194" y="359"/>
                  </a:cubicBezTo>
                  <a:lnTo>
                    <a:pt x="294" y="359"/>
                  </a:lnTo>
                  <a:cubicBezTo>
                    <a:pt x="299" y="376"/>
                    <a:pt x="313" y="390"/>
                    <a:pt x="330" y="395"/>
                  </a:cubicBezTo>
                  <a:lnTo>
                    <a:pt x="330" y="443"/>
                  </a:lnTo>
                  <a:lnTo>
                    <a:pt x="248" y="443"/>
                  </a:lnTo>
                  <a:cubicBezTo>
                    <a:pt x="229" y="443"/>
                    <a:pt x="213" y="459"/>
                    <a:pt x="213" y="478"/>
                  </a:cubicBezTo>
                  <a:lnTo>
                    <a:pt x="213" y="481"/>
                  </a:lnTo>
                  <a:lnTo>
                    <a:pt x="175" y="481"/>
                  </a:lnTo>
                  <a:cubicBezTo>
                    <a:pt x="155" y="481"/>
                    <a:pt x="138" y="497"/>
                    <a:pt x="138" y="518"/>
                  </a:cubicBezTo>
                  <a:lnTo>
                    <a:pt x="138" y="616"/>
                  </a:lnTo>
                  <a:cubicBezTo>
                    <a:pt x="138" y="636"/>
                    <a:pt x="155" y="653"/>
                    <a:pt x="175" y="653"/>
                  </a:cubicBezTo>
                  <a:lnTo>
                    <a:pt x="213" y="653"/>
                  </a:lnTo>
                  <a:lnTo>
                    <a:pt x="213" y="655"/>
                  </a:lnTo>
                  <a:cubicBezTo>
                    <a:pt x="213" y="675"/>
                    <a:pt x="229" y="690"/>
                    <a:pt x="248" y="690"/>
                  </a:cubicBezTo>
                  <a:lnTo>
                    <a:pt x="278" y="690"/>
                  </a:lnTo>
                  <a:cubicBezTo>
                    <a:pt x="287" y="690"/>
                    <a:pt x="294" y="683"/>
                    <a:pt x="294" y="675"/>
                  </a:cubicBezTo>
                  <a:cubicBezTo>
                    <a:pt x="294" y="667"/>
                    <a:pt x="287" y="660"/>
                    <a:pt x="278" y="660"/>
                  </a:cubicBezTo>
                  <a:lnTo>
                    <a:pt x="248" y="660"/>
                  </a:lnTo>
                  <a:cubicBezTo>
                    <a:pt x="246" y="660"/>
                    <a:pt x="244" y="658"/>
                    <a:pt x="244" y="655"/>
                  </a:cubicBezTo>
                  <a:lnTo>
                    <a:pt x="244" y="619"/>
                  </a:lnTo>
                  <a:cubicBezTo>
                    <a:pt x="244" y="617"/>
                    <a:pt x="246" y="615"/>
                    <a:pt x="248" y="615"/>
                  </a:cubicBezTo>
                  <a:lnTo>
                    <a:pt x="443" y="615"/>
                  </a:lnTo>
                  <a:cubicBezTo>
                    <a:pt x="445" y="615"/>
                    <a:pt x="447" y="617"/>
                    <a:pt x="447" y="619"/>
                  </a:cubicBezTo>
                  <a:lnTo>
                    <a:pt x="447" y="655"/>
                  </a:lnTo>
                  <a:cubicBezTo>
                    <a:pt x="447" y="658"/>
                    <a:pt x="445" y="660"/>
                    <a:pt x="443" y="660"/>
                  </a:cubicBezTo>
                  <a:lnTo>
                    <a:pt x="413" y="660"/>
                  </a:lnTo>
                  <a:cubicBezTo>
                    <a:pt x="404" y="660"/>
                    <a:pt x="397" y="667"/>
                    <a:pt x="397" y="675"/>
                  </a:cubicBezTo>
                  <a:cubicBezTo>
                    <a:pt x="397" y="683"/>
                    <a:pt x="404" y="690"/>
                    <a:pt x="413" y="690"/>
                  </a:cubicBezTo>
                  <a:lnTo>
                    <a:pt x="443" y="690"/>
                  </a:lnTo>
                  <a:cubicBezTo>
                    <a:pt x="462" y="690"/>
                    <a:pt x="477" y="675"/>
                    <a:pt x="477" y="655"/>
                  </a:cubicBezTo>
                  <a:lnTo>
                    <a:pt x="477" y="619"/>
                  </a:lnTo>
                  <a:cubicBezTo>
                    <a:pt x="477" y="600"/>
                    <a:pt x="462" y="584"/>
                    <a:pt x="443" y="584"/>
                  </a:cubicBezTo>
                  <a:lnTo>
                    <a:pt x="248" y="584"/>
                  </a:lnTo>
                  <a:cubicBezTo>
                    <a:pt x="229" y="584"/>
                    <a:pt x="213" y="600"/>
                    <a:pt x="213" y="619"/>
                  </a:cubicBezTo>
                  <a:lnTo>
                    <a:pt x="213" y="622"/>
                  </a:lnTo>
                  <a:lnTo>
                    <a:pt x="175" y="622"/>
                  </a:lnTo>
                  <a:cubicBezTo>
                    <a:pt x="172" y="622"/>
                    <a:pt x="169" y="619"/>
                    <a:pt x="169" y="616"/>
                  </a:cubicBezTo>
                  <a:lnTo>
                    <a:pt x="169" y="518"/>
                  </a:lnTo>
                  <a:cubicBezTo>
                    <a:pt x="169" y="514"/>
                    <a:pt x="172" y="511"/>
                    <a:pt x="175" y="511"/>
                  </a:cubicBezTo>
                  <a:lnTo>
                    <a:pt x="213" y="511"/>
                  </a:lnTo>
                  <a:lnTo>
                    <a:pt x="213" y="514"/>
                  </a:lnTo>
                  <a:cubicBezTo>
                    <a:pt x="213" y="533"/>
                    <a:pt x="229" y="549"/>
                    <a:pt x="248" y="549"/>
                  </a:cubicBezTo>
                  <a:lnTo>
                    <a:pt x="443" y="549"/>
                  </a:lnTo>
                  <a:cubicBezTo>
                    <a:pt x="462" y="549"/>
                    <a:pt x="477" y="533"/>
                    <a:pt x="477" y="514"/>
                  </a:cubicBezTo>
                  <a:lnTo>
                    <a:pt x="477" y="478"/>
                  </a:lnTo>
                  <a:cubicBezTo>
                    <a:pt x="477" y="459"/>
                    <a:pt x="462" y="443"/>
                    <a:pt x="443" y="443"/>
                  </a:cubicBezTo>
                  <a:lnTo>
                    <a:pt x="361" y="443"/>
                  </a:lnTo>
                  <a:lnTo>
                    <a:pt x="361" y="395"/>
                  </a:lnTo>
                  <a:cubicBezTo>
                    <a:pt x="378" y="390"/>
                    <a:pt x="391" y="376"/>
                    <a:pt x="396" y="359"/>
                  </a:cubicBezTo>
                  <a:lnTo>
                    <a:pt x="497" y="359"/>
                  </a:lnTo>
                  <a:cubicBezTo>
                    <a:pt x="504" y="381"/>
                    <a:pt x="524" y="397"/>
                    <a:pt x="547" y="397"/>
                  </a:cubicBezTo>
                  <a:cubicBezTo>
                    <a:pt x="571" y="397"/>
                    <a:pt x="592" y="382"/>
                    <a:pt x="599" y="359"/>
                  </a:cubicBezTo>
                  <a:lnTo>
                    <a:pt x="730" y="359"/>
                  </a:lnTo>
                  <a:lnTo>
                    <a:pt x="715" y="374"/>
                  </a:lnTo>
                  <a:cubicBezTo>
                    <a:pt x="709" y="380"/>
                    <a:pt x="709" y="389"/>
                    <a:pt x="715" y="395"/>
                  </a:cubicBezTo>
                  <a:cubicBezTo>
                    <a:pt x="721" y="401"/>
                    <a:pt x="731" y="401"/>
                    <a:pt x="737" y="395"/>
                  </a:cubicBezTo>
                  <a:lnTo>
                    <a:pt x="777" y="355"/>
                  </a:lnTo>
                  <a:cubicBezTo>
                    <a:pt x="783" y="349"/>
                    <a:pt x="783" y="339"/>
                    <a:pt x="777" y="333"/>
                  </a:cubicBezTo>
                  <a:lnTo>
                    <a:pt x="737" y="293"/>
                  </a:lnTo>
                  <a:cubicBezTo>
                    <a:pt x="731" y="287"/>
                    <a:pt x="721" y="287"/>
                    <a:pt x="715" y="293"/>
                  </a:cubicBezTo>
                  <a:cubicBezTo>
                    <a:pt x="709" y="299"/>
                    <a:pt x="709" y="308"/>
                    <a:pt x="715" y="314"/>
                  </a:cubicBezTo>
                  <a:lnTo>
                    <a:pt x="730" y="329"/>
                  </a:lnTo>
                  <a:lnTo>
                    <a:pt x="599" y="329"/>
                  </a:lnTo>
                  <a:cubicBezTo>
                    <a:pt x="594" y="311"/>
                    <a:pt x="580" y="298"/>
                    <a:pt x="563" y="293"/>
                  </a:cubicBezTo>
                  <a:lnTo>
                    <a:pt x="563" y="248"/>
                  </a:lnTo>
                  <a:lnTo>
                    <a:pt x="655" y="248"/>
                  </a:lnTo>
                  <a:cubicBezTo>
                    <a:pt x="675" y="248"/>
                    <a:pt x="690" y="233"/>
                    <a:pt x="690" y="213"/>
                  </a:cubicBezTo>
                  <a:lnTo>
                    <a:pt x="690" y="211"/>
                  </a:lnTo>
                  <a:lnTo>
                    <a:pt x="751" y="211"/>
                  </a:lnTo>
                  <a:cubicBezTo>
                    <a:pt x="759" y="211"/>
                    <a:pt x="766" y="204"/>
                    <a:pt x="766" y="195"/>
                  </a:cubicBezTo>
                  <a:lnTo>
                    <a:pt x="766" y="53"/>
                  </a:lnTo>
                  <a:cubicBezTo>
                    <a:pt x="766" y="45"/>
                    <a:pt x="759" y="38"/>
                    <a:pt x="751" y="38"/>
                  </a:cubicBezTo>
                  <a:lnTo>
                    <a:pt x="690" y="38"/>
                  </a:lnTo>
                  <a:lnTo>
                    <a:pt x="690" y="35"/>
                  </a:lnTo>
                  <a:cubicBezTo>
                    <a:pt x="690" y="16"/>
                    <a:pt x="675" y="0"/>
                    <a:pt x="655" y="0"/>
                  </a:cubicBezTo>
                  <a:lnTo>
                    <a:pt x="441" y="0"/>
                  </a:lnTo>
                  <a:cubicBezTo>
                    <a:pt x="421" y="0"/>
                    <a:pt x="406" y="16"/>
                    <a:pt x="406" y="35"/>
                  </a:cubicBezTo>
                  <a:lnTo>
                    <a:pt x="406" y="71"/>
                  </a:lnTo>
                  <a:cubicBezTo>
                    <a:pt x="406" y="90"/>
                    <a:pt x="421" y="106"/>
                    <a:pt x="441" y="106"/>
                  </a:cubicBezTo>
                  <a:lnTo>
                    <a:pt x="655" y="106"/>
                  </a:lnTo>
                  <a:cubicBezTo>
                    <a:pt x="675" y="106"/>
                    <a:pt x="690" y="90"/>
                    <a:pt x="690" y="71"/>
                  </a:cubicBezTo>
                  <a:lnTo>
                    <a:pt x="690" y="68"/>
                  </a:lnTo>
                  <a:lnTo>
                    <a:pt x="736" y="68"/>
                  </a:lnTo>
                  <a:lnTo>
                    <a:pt x="736" y="180"/>
                  </a:lnTo>
                  <a:lnTo>
                    <a:pt x="690" y="180"/>
                  </a:lnTo>
                  <a:lnTo>
                    <a:pt x="690" y="177"/>
                  </a:lnTo>
                  <a:cubicBezTo>
                    <a:pt x="690" y="158"/>
                    <a:pt x="675" y="142"/>
                    <a:pt x="655" y="142"/>
                  </a:cubicBezTo>
                  <a:lnTo>
                    <a:pt x="441" y="142"/>
                  </a:lnTo>
                  <a:cubicBezTo>
                    <a:pt x="421" y="142"/>
                    <a:pt x="406" y="158"/>
                    <a:pt x="406" y="177"/>
                  </a:cubicBezTo>
                  <a:lnTo>
                    <a:pt x="406" y="213"/>
                  </a:lnTo>
                  <a:cubicBezTo>
                    <a:pt x="406" y="233"/>
                    <a:pt x="421" y="248"/>
                    <a:pt x="441" y="248"/>
                  </a:cubicBezTo>
                  <a:lnTo>
                    <a:pt x="533" y="248"/>
                  </a:lnTo>
                  <a:lnTo>
                    <a:pt x="533" y="293"/>
                  </a:lnTo>
                  <a:cubicBezTo>
                    <a:pt x="516" y="298"/>
                    <a:pt x="502" y="311"/>
                    <a:pt x="497" y="329"/>
                  </a:cubicBezTo>
                  <a:lnTo>
                    <a:pt x="396" y="329"/>
                  </a:lnTo>
                  <a:cubicBezTo>
                    <a:pt x="390" y="307"/>
                    <a:pt x="369" y="291"/>
                    <a:pt x="345" y="291"/>
                  </a:cubicBezTo>
                  <a:cubicBezTo>
                    <a:pt x="321" y="291"/>
                    <a:pt x="301" y="307"/>
                    <a:pt x="294" y="329"/>
                  </a:cubicBezTo>
                  <a:lnTo>
                    <a:pt x="194" y="329"/>
                  </a:lnTo>
                  <a:cubicBezTo>
                    <a:pt x="189" y="311"/>
                    <a:pt x="175" y="298"/>
                    <a:pt x="158" y="293"/>
                  </a:cubicBezTo>
                  <a:lnTo>
                    <a:pt x="158" y="248"/>
                  </a:lnTo>
                  <a:lnTo>
                    <a:pt x="250" y="248"/>
                  </a:lnTo>
                  <a:cubicBezTo>
                    <a:pt x="269" y="248"/>
                    <a:pt x="285" y="233"/>
                    <a:pt x="285" y="213"/>
                  </a:cubicBezTo>
                  <a:lnTo>
                    <a:pt x="285" y="177"/>
                  </a:lnTo>
                  <a:cubicBezTo>
                    <a:pt x="285" y="158"/>
                    <a:pt x="269" y="142"/>
                    <a:pt x="250" y="142"/>
                  </a:cubicBezTo>
                  <a:lnTo>
                    <a:pt x="35" y="142"/>
                  </a:lnTo>
                  <a:cubicBezTo>
                    <a:pt x="16" y="142"/>
                    <a:pt x="0" y="158"/>
                    <a:pt x="0" y="177"/>
                  </a:cubicBezTo>
                  <a:lnTo>
                    <a:pt x="0" y="213"/>
                  </a:lnTo>
                  <a:cubicBezTo>
                    <a:pt x="0" y="233"/>
                    <a:pt x="16" y="248"/>
                    <a:pt x="35" y="248"/>
                  </a:cubicBezTo>
                  <a:lnTo>
                    <a:pt x="127" y="248"/>
                  </a:lnTo>
                  <a:lnTo>
                    <a:pt x="127" y="293"/>
                  </a:lnTo>
                  <a:cubicBezTo>
                    <a:pt x="110" y="298"/>
                    <a:pt x="97" y="311"/>
                    <a:pt x="92" y="329"/>
                  </a:cubicBezTo>
                  <a:moveTo>
                    <a:pt x="447" y="478"/>
                  </a:moveTo>
                  <a:lnTo>
                    <a:pt x="447" y="514"/>
                  </a:lnTo>
                  <a:cubicBezTo>
                    <a:pt x="447" y="516"/>
                    <a:pt x="445" y="518"/>
                    <a:pt x="443" y="518"/>
                  </a:cubicBezTo>
                  <a:lnTo>
                    <a:pt x="248" y="518"/>
                  </a:lnTo>
                  <a:cubicBezTo>
                    <a:pt x="246" y="518"/>
                    <a:pt x="244" y="516"/>
                    <a:pt x="244" y="514"/>
                  </a:cubicBezTo>
                  <a:lnTo>
                    <a:pt x="244" y="478"/>
                  </a:lnTo>
                  <a:cubicBezTo>
                    <a:pt x="244" y="475"/>
                    <a:pt x="246" y="474"/>
                    <a:pt x="248" y="474"/>
                  </a:cubicBezTo>
                  <a:lnTo>
                    <a:pt x="443" y="474"/>
                  </a:lnTo>
                  <a:cubicBezTo>
                    <a:pt x="445" y="474"/>
                    <a:pt x="447" y="475"/>
                    <a:pt x="447" y="478"/>
                  </a:cubicBezTo>
                  <a:moveTo>
                    <a:pt x="660" y="71"/>
                  </a:moveTo>
                  <a:cubicBezTo>
                    <a:pt x="660" y="74"/>
                    <a:pt x="658" y="76"/>
                    <a:pt x="655" y="76"/>
                  </a:cubicBezTo>
                  <a:lnTo>
                    <a:pt x="441" y="76"/>
                  </a:lnTo>
                  <a:cubicBezTo>
                    <a:pt x="438" y="76"/>
                    <a:pt x="436" y="74"/>
                    <a:pt x="436" y="71"/>
                  </a:cubicBezTo>
                  <a:lnTo>
                    <a:pt x="436" y="35"/>
                  </a:lnTo>
                  <a:cubicBezTo>
                    <a:pt x="436" y="33"/>
                    <a:pt x="438" y="31"/>
                    <a:pt x="441" y="31"/>
                  </a:cubicBezTo>
                  <a:lnTo>
                    <a:pt x="655" y="31"/>
                  </a:lnTo>
                  <a:cubicBezTo>
                    <a:pt x="658" y="31"/>
                    <a:pt x="660" y="33"/>
                    <a:pt x="660" y="35"/>
                  </a:cubicBezTo>
                  <a:lnTo>
                    <a:pt x="660" y="71"/>
                  </a:lnTo>
                  <a:moveTo>
                    <a:pt x="436" y="213"/>
                  </a:moveTo>
                  <a:lnTo>
                    <a:pt x="436" y="177"/>
                  </a:lnTo>
                  <a:cubicBezTo>
                    <a:pt x="436" y="175"/>
                    <a:pt x="438" y="173"/>
                    <a:pt x="441" y="173"/>
                  </a:cubicBezTo>
                  <a:lnTo>
                    <a:pt x="655" y="173"/>
                  </a:lnTo>
                  <a:cubicBezTo>
                    <a:pt x="658" y="173"/>
                    <a:pt x="660" y="175"/>
                    <a:pt x="660" y="177"/>
                  </a:cubicBezTo>
                  <a:lnTo>
                    <a:pt x="660" y="213"/>
                  </a:lnTo>
                  <a:cubicBezTo>
                    <a:pt x="660" y="216"/>
                    <a:pt x="658" y="218"/>
                    <a:pt x="655" y="218"/>
                  </a:cubicBezTo>
                  <a:lnTo>
                    <a:pt x="441" y="218"/>
                  </a:lnTo>
                  <a:cubicBezTo>
                    <a:pt x="438" y="218"/>
                    <a:pt x="436" y="216"/>
                    <a:pt x="436" y="213"/>
                  </a:cubicBezTo>
                  <a:moveTo>
                    <a:pt x="31" y="213"/>
                  </a:moveTo>
                  <a:lnTo>
                    <a:pt x="31" y="177"/>
                  </a:lnTo>
                  <a:cubicBezTo>
                    <a:pt x="31" y="175"/>
                    <a:pt x="33" y="173"/>
                    <a:pt x="35" y="173"/>
                  </a:cubicBezTo>
                  <a:lnTo>
                    <a:pt x="250" y="173"/>
                  </a:lnTo>
                  <a:cubicBezTo>
                    <a:pt x="252" y="173"/>
                    <a:pt x="254" y="175"/>
                    <a:pt x="254" y="177"/>
                  </a:cubicBezTo>
                  <a:lnTo>
                    <a:pt x="254" y="213"/>
                  </a:lnTo>
                  <a:cubicBezTo>
                    <a:pt x="254" y="216"/>
                    <a:pt x="252" y="218"/>
                    <a:pt x="250" y="218"/>
                  </a:cubicBezTo>
                  <a:lnTo>
                    <a:pt x="35" y="218"/>
                  </a:lnTo>
                  <a:cubicBezTo>
                    <a:pt x="33" y="218"/>
                    <a:pt x="31" y="216"/>
                    <a:pt x="31" y="213"/>
                  </a:cubicBezTo>
                  <a:moveTo>
                    <a:pt x="548" y="321"/>
                  </a:moveTo>
                  <a:cubicBezTo>
                    <a:pt x="561" y="321"/>
                    <a:pt x="571" y="332"/>
                    <a:pt x="571" y="344"/>
                  </a:cubicBezTo>
                  <a:cubicBezTo>
                    <a:pt x="571" y="357"/>
                    <a:pt x="561" y="367"/>
                    <a:pt x="548" y="367"/>
                  </a:cubicBezTo>
                  <a:cubicBezTo>
                    <a:pt x="535" y="367"/>
                    <a:pt x="525" y="357"/>
                    <a:pt x="525" y="344"/>
                  </a:cubicBezTo>
                  <a:cubicBezTo>
                    <a:pt x="525" y="332"/>
                    <a:pt x="535" y="321"/>
                    <a:pt x="548" y="321"/>
                  </a:cubicBezTo>
                  <a:moveTo>
                    <a:pt x="345" y="321"/>
                  </a:moveTo>
                  <a:cubicBezTo>
                    <a:pt x="358" y="321"/>
                    <a:pt x="368" y="332"/>
                    <a:pt x="368" y="344"/>
                  </a:cubicBezTo>
                  <a:cubicBezTo>
                    <a:pt x="368" y="357"/>
                    <a:pt x="358" y="367"/>
                    <a:pt x="345" y="367"/>
                  </a:cubicBezTo>
                  <a:cubicBezTo>
                    <a:pt x="333" y="367"/>
                    <a:pt x="323" y="356"/>
                    <a:pt x="323" y="344"/>
                  </a:cubicBezTo>
                  <a:lnTo>
                    <a:pt x="323" y="344"/>
                  </a:lnTo>
                  <a:cubicBezTo>
                    <a:pt x="323" y="331"/>
                    <a:pt x="333" y="321"/>
                    <a:pt x="345" y="321"/>
                  </a:cubicBezTo>
                  <a:moveTo>
                    <a:pt x="165" y="344"/>
                  </a:moveTo>
                  <a:cubicBezTo>
                    <a:pt x="165" y="356"/>
                    <a:pt x="155" y="367"/>
                    <a:pt x="143" y="367"/>
                  </a:cubicBezTo>
                  <a:cubicBezTo>
                    <a:pt x="130" y="367"/>
                    <a:pt x="120" y="356"/>
                    <a:pt x="120" y="344"/>
                  </a:cubicBezTo>
                  <a:lnTo>
                    <a:pt x="120" y="344"/>
                  </a:lnTo>
                  <a:cubicBezTo>
                    <a:pt x="120" y="331"/>
                    <a:pt x="130" y="321"/>
                    <a:pt x="143" y="321"/>
                  </a:cubicBezTo>
                  <a:cubicBezTo>
                    <a:pt x="155" y="321"/>
                    <a:pt x="165" y="331"/>
                    <a:pt x="165" y="344"/>
                  </a:cubicBezTo>
                  <a:close/>
                </a:path>
              </a:pathLst>
            </a:custGeom>
            <a:solidFill>
              <a:srgbClr val="000000"/>
            </a:solidFill>
            <a:ln>
              <a:noFill/>
            </a:ln>
          </p:spPr>
          <p:txBody>
            <a:bodyPr spcFirstLastPara="1" wrap="square" lIns="120000" tIns="60000" rIns="120000" bIns="60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2400" kern="0">
                <a:solidFill>
                  <a:srgbClr val="FFFFFF"/>
                </a:solidFill>
              </a:endParaRPr>
            </a:p>
          </p:txBody>
        </p:sp>
        <p:sp>
          <p:nvSpPr>
            <p:cNvPr id="40" name="Google Shape;525;p24">
              <a:extLst>
                <a:ext uri="{FF2B5EF4-FFF2-40B4-BE49-F238E27FC236}">
                  <a16:creationId xmlns:a16="http://schemas.microsoft.com/office/drawing/2014/main" id="{8EAE506A-83D7-A893-D615-8D9552DFCB89}"/>
                </a:ext>
              </a:extLst>
            </p:cNvPr>
            <p:cNvSpPr/>
            <p:nvPr/>
          </p:nvSpPr>
          <p:spPr>
            <a:xfrm>
              <a:off x="5690482" y="4558042"/>
              <a:ext cx="15204" cy="14714"/>
            </a:xfrm>
            <a:custGeom>
              <a:avLst/>
              <a:gdLst/>
              <a:ahLst/>
              <a:cxnLst/>
              <a:rect l="l" t="t" r="r" b="b"/>
              <a:pathLst>
                <a:path w="31" h="30" extrusionOk="0">
                  <a:moveTo>
                    <a:pt x="28" y="7"/>
                  </a:moveTo>
                  <a:cubicBezTo>
                    <a:pt x="24" y="1"/>
                    <a:pt x="18" y="-1"/>
                    <a:pt x="11" y="0"/>
                  </a:cubicBezTo>
                  <a:cubicBezTo>
                    <a:pt x="5" y="2"/>
                    <a:pt x="0" y="8"/>
                    <a:pt x="0" y="15"/>
                  </a:cubicBezTo>
                  <a:cubicBezTo>
                    <a:pt x="0" y="28"/>
                    <a:pt x="17" y="35"/>
                    <a:pt x="26" y="26"/>
                  </a:cubicBezTo>
                  <a:cubicBezTo>
                    <a:pt x="31" y="20"/>
                    <a:pt x="32" y="12"/>
                    <a:pt x="28" y="7"/>
                  </a:cubicBezTo>
                  <a:close/>
                </a:path>
              </a:pathLst>
            </a:custGeom>
            <a:solidFill>
              <a:srgbClr val="000000"/>
            </a:solidFill>
            <a:ln>
              <a:noFill/>
            </a:ln>
          </p:spPr>
          <p:txBody>
            <a:bodyPr spcFirstLastPara="1" wrap="square" lIns="120000" tIns="0" rIns="12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2400" kern="0">
                <a:solidFill>
                  <a:srgbClr val="FFFFFF"/>
                </a:solidFill>
              </a:endParaRPr>
            </a:p>
          </p:txBody>
        </p:sp>
      </p:grpSp>
      <p:grpSp>
        <p:nvGrpSpPr>
          <p:cNvPr id="41" name="Google Shape;537;p24">
            <a:extLst>
              <a:ext uri="{FF2B5EF4-FFF2-40B4-BE49-F238E27FC236}">
                <a16:creationId xmlns:a16="http://schemas.microsoft.com/office/drawing/2014/main" id="{A70594F6-4546-9719-B6FA-FF45362F9C24}"/>
              </a:ext>
            </a:extLst>
          </p:cNvPr>
          <p:cNvGrpSpPr/>
          <p:nvPr/>
        </p:nvGrpSpPr>
        <p:grpSpPr>
          <a:xfrm>
            <a:off x="1761367" y="1144637"/>
            <a:ext cx="523805" cy="491765"/>
            <a:chOff x="3974870" y="1887010"/>
            <a:chExt cx="392854" cy="368824"/>
          </a:xfrm>
        </p:grpSpPr>
        <p:sp>
          <p:nvSpPr>
            <p:cNvPr id="42" name="Google Shape;538;p24">
              <a:extLst>
                <a:ext uri="{FF2B5EF4-FFF2-40B4-BE49-F238E27FC236}">
                  <a16:creationId xmlns:a16="http://schemas.microsoft.com/office/drawing/2014/main" id="{F4E1260D-3160-0978-FECA-CC71995EECEE}"/>
                </a:ext>
              </a:extLst>
            </p:cNvPr>
            <p:cNvSpPr/>
            <p:nvPr/>
          </p:nvSpPr>
          <p:spPr>
            <a:xfrm>
              <a:off x="4081789" y="1946846"/>
              <a:ext cx="205501" cy="259452"/>
            </a:xfrm>
            <a:custGeom>
              <a:avLst/>
              <a:gdLst/>
              <a:ahLst/>
              <a:cxnLst/>
              <a:rect l="l" t="t" r="r" b="b"/>
              <a:pathLst>
                <a:path w="419" h="529" extrusionOk="0">
                  <a:moveTo>
                    <a:pt x="43" y="297"/>
                  </a:moveTo>
                  <a:cubicBezTo>
                    <a:pt x="36" y="297"/>
                    <a:pt x="29" y="295"/>
                    <a:pt x="24" y="292"/>
                  </a:cubicBezTo>
                  <a:cubicBezTo>
                    <a:pt x="19" y="289"/>
                    <a:pt x="13" y="288"/>
                    <a:pt x="8" y="291"/>
                  </a:cubicBezTo>
                  <a:cubicBezTo>
                    <a:pt x="3" y="294"/>
                    <a:pt x="0" y="299"/>
                    <a:pt x="0" y="305"/>
                  </a:cubicBezTo>
                  <a:lnTo>
                    <a:pt x="0" y="390"/>
                  </a:lnTo>
                  <a:cubicBezTo>
                    <a:pt x="0" y="426"/>
                    <a:pt x="29" y="455"/>
                    <a:pt x="64" y="455"/>
                  </a:cubicBezTo>
                  <a:lnTo>
                    <a:pt x="106" y="455"/>
                  </a:lnTo>
                  <a:cubicBezTo>
                    <a:pt x="105" y="458"/>
                    <a:pt x="105" y="461"/>
                    <a:pt x="105" y="464"/>
                  </a:cubicBezTo>
                  <a:cubicBezTo>
                    <a:pt x="105" y="500"/>
                    <a:pt x="135" y="529"/>
                    <a:pt x="171" y="529"/>
                  </a:cubicBezTo>
                  <a:cubicBezTo>
                    <a:pt x="207" y="529"/>
                    <a:pt x="236" y="500"/>
                    <a:pt x="236" y="464"/>
                  </a:cubicBezTo>
                  <a:cubicBezTo>
                    <a:pt x="236" y="461"/>
                    <a:pt x="236" y="458"/>
                    <a:pt x="235" y="455"/>
                  </a:cubicBezTo>
                  <a:lnTo>
                    <a:pt x="255" y="455"/>
                  </a:lnTo>
                  <a:cubicBezTo>
                    <a:pt x="263" y="455"/>
                    <a:pt x="270" y="448"/>
                    <a:pt x="270" y="439"/>
                  </a:cubicBezTo>
                  <a:cubicBezTo>
                    <a:pt x="270" y="430"/>
                    <a:pt x="263" y="423"/>
                    <a:pt x="255" y="423"/>
                  </a:cubicBezTo>
                  <a:lnTo>
                    <a:pt x="214" y="423"/>
                  </a:lnTo>
                  <a:cubicBezTo>
                    <a:pt x="202" y="423"/>
                    <a:pt x="194" y="436"/>
                    <a:pt x="200" y="447"/>
                  </a:cubicBezTo>
                  <a:cubicBezTo>
                    <a:pt x="203" y="452"/>
                    <a:pt x="205" y="458"/>
                    <a:pt x="205" y="464"/>
                  </a:cubicBezTo>
                  <a:cubicBezTo>
                    <a:pt x="205" y="482"/>
                    <a:pt x="189" y="498"/>
                    <a:pt x="171" y="498"/>
                  </a:cubicBezTo>
                  <a:cubicBezTo>
                    <a:pt x="152" y="498"/>
                    <a:pt x="137" y="482"/>
                    <a:pt x="137" y="464"/>
                  </a:cubicBezTo>
                  <a:cubicBezTo>
                    <a:pt x="137" y="458"/>
                    <a:pt x="138" y="452"/>
                    <a:pt x="141" y="447"/>
                  </a:cubicBezTo>
                  <a:cubicBezTo>
                    <a:pt x="147" y="436"/>
                    <a:pt x="139" y="423"/>
                    <a:pt x="127" y="423"/>
                  </a:cubicBezTo>
                  <a:lnTo>
                    <a:pt x="64" y="423"/>
                  </a:lnTo>
                  <a:cubicBezTo>
                    <a:pt x="46" y="423"/>
                    <a:pt x="31" y="408"/>
                    <a:pt x="31" y="390"/>
                  </a:cubicBezTo>
                  <a:lnTo>
                    <a:pt x="31" y="328"/>
                  </a:lnTo>
                  <a:cubicBezTo>
                    <a:pt x="35" y="328"/>
                    <a:pt x="39" y="329"/>
                    <a:pt x="43" y="329"/>
                  </a:cubicBezTo>
                  <a:cubicBezTo>
                    <a:pt x="79" y="329"/>
                    <a:pt x="108" y="299"/>
                    <a:pt x="108" y="263"/>
                  </a:cubicBezTo>
                  <a:cubicBezTo>
                    <a:pt x="108" y="227"/>
                    <a:pt x="79" y="198"/>
                    <a:pt x="43" y="198"/>
                  </a:cubicBezTo>
                  <a:cubicBezTo>
                    <a:pt x="39" y="198"/>
                    <a:pt x="35" y="198"/>
                    <a:pt x="31" y="199"/>
                  </a:cubicBezTo>
                  <a:lnTo>
                    <a:pt x="31" y="136"/>
                  </a:lnTo>
                  <a:cubicBezTo>
                    <a:pt x="31" y="118"/>
                    <a:pt x="46" y="103"/>
                    <a:pt x="64" y="103"/>
                  </a:cubicBezTo>
                  <a:lnTo>
                    <a:pt x="126" y="103"/>
                  </a:lnTo>
                  <a:cubicBezTo>
                    <a:pt x="137" y="103"/>
                    <a:pt x="145" y="91"/>
                    <a:pt x="140" y="81"/>
                  </a:cubicBezTo>
                  <a:cubicBezTo>
                    <a:pt x="138" y="76"/>
                    <a:pt x="137" y="71"/>
                    <a:pt x="137" y="66"/>
                  </a:cubicBezTo>
                  <a:cubicBezTo>
                    <a:pt x="137" y="47"/>
                    <a:pt x="152" y="31"/>
                    <a:pt x="171" y="31"/>
                  </a:cubicBezTo>
                  <a:cubicBezTo>
                    <a:pt x="189" y="31"/>
                    <a:pt x="205" y="47"/>
                    <a:pt x="205" y="66"/>
                  </a:cubicBezTo>
                  <a:cubicBezTo>
                    <a:pt x="205" y="71"/>
                    <a:pt x="204" y="76"/>
                    <a:pt x="201" y="81"/>
                  </a:cubicBezTo>
                  <a:cubicBezTo>
                    <a:pt x="196" y="91"/>
                    <a:pt x="204" y="103"/>
                    <a:pt x="215" y="103"/>
                  </a:cubicBezTo>
                  <a:lnTo>
                    <a:pt x="277" y="103"/>
                  </a:lnTo>
                  <a:cubicBezTo>
                    <a:pt x="295" y="103"/>
                    <a:pt x="310" y="118"/>
                    <a:pt x="310" y="136"/>
                  </a:cubicBezTo>
                  <a:lnTo>
                    <a:pt x="310" y="222"/>
                  </a:lnTo>
                  <a:cubicBezTo>
                    <a:pt x="310" y="228"/>
                    <a:pt x="313" y="233"/>
                    <a:pt x="319" y="236"/>
                  </a:cubicBezTo>
                  <a:cubicBezTo>
                    <a:pt x="324" y="238"/>
                    <a:pt x="330" y="238"/>
                    <a:pt x="335" y="235"/>
                  </a:cubicBezTo>
                  <a:cubicBezTo>
                    <a:pt x="340" y="231"/>
                    <a:pt x="347" y="229"/>
                    <a:pt x="354" y="229"/>
                  </a:cubicBezTo>
                  <a:cubicBezTo>
                    <a:pt x="372" y="229"/>
                    <a:pt x="388" y="244"/>
                    <a:pt x="388" y="263"/>
                  </a:cubicBezTo>
                  <a:cubicBezTo>
                    <a:pt x="388" y="282"/>
                    <a:pt x="372" y="297"/>
                    <a:pt x="354" y="297"/>
                  </a:cubicBezTo>
                  <a:cubicBezTo>
                    <a:pt x="347" y="297"/>
                    <a:pt x="340" y="295"/>
                    <a:pt x="335" y="292"/>
                  </a:cubicBezTo>
                  <a:cubicBezTo>
                    <a:pt x="330" y="288"/>
                    <a:pt x="324" y="288"/>
                    <a:pt x="319" y="291"/>
                  </a:cubicBezTo>
                  <a:cubicBezTo>
                    <a:pt x="313" y="293"/>
                    <a:pt x="310" y="299"/>
                    <a:pt x="310" y="305"/>
                  </a:cubicBezTo>
                  <a:lnTo>
                    <a:pt x="310" y="347"/>
                  </a:lnTo>
                  <a:cubicBezTo>
                    <a:pt x="310" y="356"/>
                    <a:pt x="317" y="363"/>
                    <a:pt x="326" y="363"/>
                  </a:cubicBezTo>
                  <a:cubicBezTo>
                    <a:pt x="335" y="363"/>
                    <a:pt x="342" y="356"/>
                    <a:pt x="342" y="347"/>
                  </a:cubicBezTo>
                  <a:lnTo>
                    <a:pt x="342" y="327"/>
                  </a:lnTo>
                  <a:cubicBezTo>
                    <a:pt x="346" y="328"/>
                    <a:pt x="350" y="329"/>
                    <a:pt x="354" y="329"/>
                  </a:cubicBezTo>
                  <a:cubicBezTo>
                    <a:pt x="390" y="329"/>
                    <a:pt x="419" y="299"/>
                    <a:pt x="419" y="263"/>
                  </a:cubicBezTo>
                  <a:cubicBezTo>
                    <a:pt x="419" y="227"/>
                    <a:pt x="390" y="198"/>
                    <a:pt x="354" y="198"/>
                  </a:cubicBezTo>
                  <a:cubicBezTo>
                    <a:pt x="350" y="198"/>
                    <a:pt x="346" y="198"/>
                    <a:pt x="342" y="199"/>
                  </a:cubicBezTo>
                  <a:lnTo>
                    <a:pt x="342" y="136"/>
                  </a:lnTo>
                  <a:cubicBezTo>
                    <a:pt x="342" y="101"/>
                    <a:pt x="313" y="72"/>
                    <a:pt x="277" y="72"/>
                  </a:cubicBezTo>
                  <a:lnTo>
                    <a:pt x="236" y="72"/>
                  </a:lnTo>
                  <a:cubicBezTo>
                    <a:pt x="236" y="70"/>
                    <a:pt x="236" y="68"/>
                    <a:pt x="236" y="66"/>
                  </a:cubicBezTo>
                  <a:cubicBezTo>
                    <a:pt x="236" y="29"/>
                    <a:pt x="207" y="0"/>
                    <a:pt x="171" y="0"/>
                  </a:cubicBezTo>
                  <a:cubicBezTo>
                    <a:pt x="135" y="0"/>
                    <a:pt x="105" y="29"/>
                    <a:pt x="105" y="66"/>
                  </a:cubicBezTo>
                  <a:cubicBezTo>
                    <a:pt x="105" y="68"/>
                    <a:pt x="105" y="70"/>
                    <a:pt x="106" y="72"/>
                  </a:cubicBezTo>
                  <a:lnTo>
                    <a:pt x="64" y="72"/>
                  </a:lnTo>
                  <a:cubicBezTo>
                    <a:pt x="29" y="72"/>
                    <a:pt x="0" y="101"/>
                    <a:pt x="0" y="136"/>
                  </a:cubicBezTo>
                  <a:lnTo>
                    <a:pt x="0" y="222"/>
                  </a:lnTo>
                  <a:cubicBezTo>
                    <a:pt x="0" y="227"/>
                    <a:pt x="3" y="233"/>
                    <a:pt x="8" y="235"/>
                  </a:cubicBezTo>
                  <a:cubicBezTo>
                    <a:pt x="13" y="238"/>
                    <a:pt x="19" y="238"/>
                    <a:pt x="24" y="235"/>
                  </a:cubicBezTo>
                  <a:cubicBezTo>
                    <a:pt x="29" y="231"/>
                    <a:pt x="36" y="229"/>
                    <a:pt x="43" y="229"/>
                  </a:cubicBezTo>
                  <a:cubicBezTo>
                    <a:pt x="61" y="229"/>
                    <a:pt x="77" y="244"/>
                    <a:pt x="77" y="263"/>
                  </a:cubicBezTo>
                  <a:cubicBezTo>
                    <a:pt x="77" y="282"/>
                    <a:pt x="61" y="297"/>
                    <a:pt x="43" y="297"/>
                  </a:cubicBezTo>
                  <a:close/>
                </a:path>
              </a:pathLst>
            </a:custGeom>
            <a:solidFill>
              <a:srgbClr val="000000"/>
            </a:solidFill>
            <a:ln>
              <a:noFill/>
            </a:ln>
          </p:spPr>
          <p:txBody>
            <a:bodyPr spcFirstLastPara="1" wrap="square" lIns="120000" tIns="60000" rIns="120000" bIns="60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2400" kern="0">
                <a:solidFill>
                  <a:srgbClr val="FFFFFF"/>
                </a:solidFill>
              </a:endParaRPr>
            </a:p>
          </p:txBody>
        </p:sp>
        <p:sp>
          <p:nvSpPr>
            <p:cNvPr id="43" name="Google Shape;539;p24">
              <a:extLst>
                <a:ext uri="{FF2B5EF4-FFF2-40B4-BE49-F238E27FC236}">
                  <a16:creationId xmlns:a16="http://schemas.microsoft.com/office/drawing/2014/main" id="{8CCD1370-1873-0F82-593D-FA4469642706}"/>
                </a:ext>
              </a:extLst>
            </p:cNvPr>
            <p:cNvSpPr/>
            <p:nvPr/>
          </p:nvSpPr>
          <p:spPr>
            <a:xfrm>
              <a:off x="3993998" y="2076327"/>
              <a:ext cx="373236" cy="179507"/>
            </a:xfrm>
            <a:custGeom>
              <a:avLst/>
              <a:gdLst/>
              <a:ahLst/>
              <a:cxnLst/>
              <a:rect l="l" t="t" r="r" b="b"/>
              <a:pathLst>
                <a:path w="761" h="366" extrusionOk="0">
                  <a:moveTo>
                    <a:pt x="32" y="57"/>
                  </a:moveTo>
                  <a:cubicBezTo>
                    <a:pt x="31" y="49"/>
                    <a:pt x="23" y="43"/>
                    <a:pt x="14" y="44"/>
                  </a:cubicBezTo>
                  <a:cubicBezTo>
                    <a:pt x="6" y="46"/>
                    <a:pt x="0" y="54"/>
                    <a:pt x="1" y="62"/>
                  </a:cubicBezTo>
                  <a:cubicBezTo>
                    <a:pt x="16" y="146"/>
                    <a:pt x="59" y="223"/>
                    <a:pt x="125" y="279"/>
                  </a:cubicBezTo>
                  <a:cubicBezTo>
                    <a:pt x="191" y="335"/>
                    <a:pt x="275" y="366"/>
                    <a:pt x="361" y="366"/>
                  </a:cubicBezTo>
                  <a:cubicBezTo>
                    <a:pt x="456" y="366"/>
                    <a:pt x="546" y="330"/>
                    <a:pt x="614" y="264"/>
                  </a:cubicBezTo>
                  <a:cubicBezTo>
                    <a:pt x="673" y="208"/>
                    <a:pt x="711" y="135"/>
                    <a:pt x="722" y="56"/>
                  </a:cubicBezTo>
                  <a:lnTo>
                    <a:pt x="734" y="70"/>
                  </a:lnTo>
                  <a:cubicBezTo>
                    <a:pt x="739" y="76"/>
                    <a:pt x="749" y="77"/>
                    <a:pt x="756" y="72"/>
                  </a:cubicBezTo>
                  <a:cubicBezTo>
                    <a:pt x="763" y="67"/>
                    <a:pt x="764" y="57"/>
                    <a:pt x="758" y="50"/>
                  </a:cubicBezTo>
                  <a:lnTo>
                    <a:pt x="723" y="6"/>
                  </a:lnTo>
                  <a:cubicBezTo>
                    <a:pt x="718" y="0"/>
                    <a:pt x="708" y="-1"/>
                    <a:pt x="701" y="4"/>
                  </a:cubicBezTo>
                  <a:lnTo>
                    <a:pt x="654" y="39"/>
                  </a:lnTo>
                  <a:cubicBezTo>
                    <a:pt x="647" y="45"/>
                    <a:pt x="645" y="54"/>
                    <a:pt x="651" y="61"/>
                  </a:cubicBezTo>
                  <a:cubicBezTo>
                    <a:pt x="656" y="68"/>
                    <a:pt x="665" y="70"/>
                    <a:pt x="672" y="64"/>
                  </a:cubicBezTo>
                  <a:lnTo>
                    <a:pt x="692" y="50"/>
                  </a:lnTo>
                  <a:cubicBezTo>
                    <a:pt x="681" y="123"/>
                    <a:pt x="646" y="190"/>
                    <a:pt x="592" y="242"/>
                  </a:cubicBezTo>
                  <a:cubicBezTo>
                    <a:pt x="530" y="302"/>
                    <a:pt x="448" y="335"/>
                    <a:pt x="361" y="335"/>
                  </a:cubicBezTo>
                  <a:cubicBezTo>
                    <a:pt x="282" y="335"/>
                    <a:pt x="205" y="306"/>
                    <a:pt x="145" y="255"/>
                  </a:cubicBezTo>
                  <a:cubicBezTo>
                    <a:pt x="85" y="204"/>
                    <a:pt x="45" y="134"/>
                    <a:pt x="32" y="57"/>
                  </a:cubicBezTo>
                  <a:close/>
                </a:path>
              </a:pathLst>
            </a:custGeom>
            <a:solidFill>
              <a:srgbClr val="000000"/>
            </a:solidFill>
            <a:ln>
              <a:noFill/>
            </a:ln>
          </p:spPr>
          <p:txBody>
            <a:bodyPr spcFirstLastPara="1" wrap="square" lIns="120000" tIns="60000" rIns="120000" bIns="60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2400" kern="0">
                <a:solidFill>
                  <a:srgbClr val="FFFFFF"/>
                </a:solidFill>
              </a:endParaRPr>
            </a:p>
          </p:txBody>
        </p:sp>
        <p:sp>
          <p:nvSpPr>
            <p:cNvPr id="44" name="Google Shape;540;p24">
              <a:extLst>
                <a:ext uri="{FF2B5EF4-FFF2-40B4-BE49-F238E27FC236}">
                  <a16:creationId xmlns:a16="http://schemas.microsoft.com/office/drawing/2014/main" id="{0CEC6487-D822-5795-6316-15CD17E52653}"/>
                </a:ext>
              </a:extLst>
            </p:cNvPr>
            <p:cNvSpPr/>
            <p:nvPr/>
          </p:nvSpPr>
          <p:spPr>
            <a:xfrm>
              <a:off x="3974870" y="1887010"/>
              <a:ext cx="392854" cy="189807"/>
            </a:xfrm>
            <a:custGeom>
              <a:avLst/>
              <a:gdLst/>
              <a:ahLst/>
              <a:cxnLst/>
              <a:rect l="l" t="t" r="r" b="b"/>
              <a:pathLst>
                <a:path w="801" h="387" extrusionOk="0">
                  <a:moveTo>
                    <a:pt x="679" y="0"/>
                  </a:moveTo>
                  <a:cubicBezTo>
                    <a:pt x="632" y="0"/>
                    <a:pt x="592" y="26"/>
                    <a:pt x="571" y="64"/>
                  </a:cubicBezTo>
                  <a:cubicBezTo>
                    <a:pt x="519" y="36"/>
                    <a:pt x="460" y="21"/>
                    <a:pt x="400" y="21"/>
                  </a:cubicBezTo>
                  <a:cubicBezTo>
                    <a:pt x="305" y="21"/>
                    <a:pt x="216" y="58"/>
                    <a:pt x="147" y="123"/>
                  </a:cubicBezTo>
                  <a:cubicBezTo>
                    <a:pt x="89" y="180"/>
                    <a:pt x="51" y="253"/>
                    <a:pt x="39" y="332"/>
                  </a:cubicBezTo>
                  <a:lnTo>
                    <a:pt x="28" y="318"/>
                  </a:lnTo>
                  <a:cubicBezTo>
                    <a:pt x="22" y="312"/>
                    <a:pt x="12" y="311"/>
                    <a:pt x="6" y="316"/>
                  </a:cubicBezTo>
                  <a:cubicBezTo>
                    <a:pt x="-1" y="322"/>
                    <a:pt x="-2" y="331"/>
                    <a:pt x="4" y="338"/>
                  </a:cubicBezTo>
                  <a:lnTo>
                    <a:pt x="39" y="382"/>
                  </a:lnTo>
                  <a:cubicBezTo>
                    <a:pt x="44" y="388"/>
                    <a:pt x="54" y="389"/>
                    <a:pt x="60" y="384"/>
                  </a:cubicBezTo>
                  <a:lnTo>
                    <a:pt x="108" y="349"/>
                  </a:lnTo>
                  <a:cubicBezTo>
                    <a:pt x="115" y="344"/>
                    <a:pt x="116" y="334"/>
                    <a:pt x="111" y="327"/>
                  </a:cubicBezTo>
                  <a:cubicBezTo>
                    <a:pt x="106" y="320"/>
                    <a:pt x="96" y="319"/>
                    <a:pt x="89" y="324"/>
                  </a:cubicBezTo>
                  <a:lnTo>
                    <a:pt x="70" y="338"/>
                  </a:lnTo>
                  <a:cubicBezTo>
                    <a:pt x="80" y="265"/>
                    <a:pt x="115" y="198"/>
                    <a:pt x="169" y="146"/>
                  </a:cubicBezTo>
                  <a:cubicBezTo>
                    <a:pt x="231" y="86"/>
                    <a:pt x="314" y="53"/>
                    <a:pt x="400" y="53"/>
                  </a:cubicBezTo>
                  <a:cubicBezTo>
                    <a:pt x="456" y="53"/>
                    <a:pt x="511" y="67"/>
                    <a:pt x="560" y="93"/>
                  </a:cubicBezTo>
                  <a:cubicBezTo>
                    <a:pt x="558" y="102"/>
                    <a:pt x="556" y="112"/>
                    <a:pt x="556" y="122"/>
                  </a:cubicBezTo>
                  <a:cubicBezTo>
                    <a:pt x="556" y="189"/>
                    <a:pt x="611" y="244"/>
                    <a:pt x="679" y="244"/>
                  </a:cubicBezTo>
                  <a:cubicBezTo>
                    <a:pt x="686" y="244"/>
                    <a:pt x="694" y="243"/>
                    <a:pt x="701" y="242"/>
                  </a:cubicBezTo>
                  <a:cubicBezTo>
                    <a:pt x="715" y="269"/>
                    <a:pt x="724" y="299"/>
                    <a:pt x="729" y="329"/>
                  </a:cubicBezTo>
                  <a:cubicBezTo>
                    <a:pt x="731" y="337"/>
                    <a:pt x="737" y="342"/>
                    <a:pt x="745" y="342"/>
                  </a:cubicBezTo>
                  <a:cubicBezTo>
                    <a:pt x="746" y="342"/>
                    <a:pt x="747" y="342"/>
                    <a:pt x="748" y="342"/>
                  </a:cubicBezTo>
                  <a:cubicBezTo>
                    <a:pt x="756" y="340"/>
                    <a:pt x="762" y="332"/>
                    <a:pt x="760" y="324"/>
                  </a:cubicBezTo>
                  <a:cubicBezTo>
                    <a:pt x="755" y="292"/>
                    <a:pt x="745" y="261"/>
                    <a:pt x="731" y="232"/>
                  </a:cubicBezTo>
                  <a:cubicBezTo>
                    <a:pt x="772" y="212"/>
                    <a:pt x="801" y="170"/>
                    <a:pt x="801" y="122"/>
                  </a:cubicBezTo>
                  <a:cubicBezTo>
                    <a:pt x="801" y="54"/>
                    <a:pt x="746" y="0"/>
                    <a:pt x="679" y="0"/>
                  </a:cubicBezTo>
                  <a:moveTo>
                    <a:pt x="679" y="213"/>
                  </a:moveTo>
                  <a:cubicBezTo>
                    <a:pt x="628" y="213"/>
                    <a:pt x="588" y="172"/>
                    <a:pt x="588" y="122"/>
                  </a:cubicBezTo>
                  <a:cubicBezTo>
                    <a:pt x="588" y="72"/>
                    <a:pt x="628" y="31"/>
                    <a:pt x="679" y="31"/>
                  </a:cubicBezTo>
                  <a:cubicBezTo>
                    <a:pt x="729" y="31"/>
                    <a:pt x="769" y="72"/>
                    <a:pt x="769" y="122"/>
                  </a:cubicBezTo>
                  <a:cubicBezTo>
                    <a:pt x="769" y="172"/>
                    <a:pt x="729" y="213"/>
                    <a:pt x="679" y="213"/>
                  </a:cubicBezTo>
                  <a:close/>
                </a:path>
              </a:pathLst>
            </a:custGeom>
            <a:solidFill>
              <a:srgbClr val="000000"/>
            </a:solidFill>
            <a:ln>
              <a:noFill/>
            </a:ln>
          </p:spPr>
          <p:txBody>
            <a:bodyPr spcFirstLastPara="1" wrap="square" lIns="120000" tIns="60000" rIns="120000" bIns="60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2400" kern="0">
                <a:solidFill>
                  <a:srgbClr val="FFFFFF"/>
                </a:solidFill>
              </a:endParaRPr>
            </a:p>
          </p:txBody>
        </p:sp>
        <p:sp>
          <p:nvSpPr>
            <p:cNvPr id="45" name="Google Shape;541;p24">
              <a:extLst>
                <a:ext uri="{FF2B5EF4-FFF2-40B4-BE49-F238E27FC236}">
                  <a16:creationId xmlns:a16="http://schemas.microsoft.com/office/drawing/2014/main" id="{CC70416D-D868-195F-BD0B-F25F6A7AB3C3}"/>
                </a:ext>
              </a:extLst>
            </p:cNvPr>
            <p:cNvSpPr/>
            <p:nvPr/>
          </p:nvSpPr>
          <p:spPr>
            <a:xfrm>
              <a:off x="4279443" y="1926247"/>
              <a:ext cx="56402" cy="42179"/>
            </a:xfrm>
            <a:custGeom>
              <a:avLst/>
              <a:gdLst/>
              <a:ahLst/>
              <a:cxnLst/>
              <a:rect l="l" t="t" r="r" b="b"/>
              <a:pathLst>
                <a:path w="115" h="86" extrusionOk="0">
                  <a:moveTo>
                    <a:pt x="88" y="5"/>
                  </a:moveTo>
                  <a:lnTo>
                    <a:pt x="44" y="49"/>
                  </a:lnTo>
                  <a:lnTo>
                    <a:pt x="27" y="32"/>
                  </a:lnTo>
                  <a:cubicBezTo>
                    <a:pt x="21" y="26"/>
                    <a:pt x="11" y="26"/>
                    <a:pt x="5" y="32"/>
                  </a:cubicBezTo>
                  <a:cubicBezTo>
                    <a:pt x="-1" y="38"/>
                    <a:pt x="-1" y="48"/>
                    <a:pt x="5" y="54"/>
                  </a:cubicBezTo>
                  <a:lnTo>
                    <a:pt x="33" y="82"/>
                  </a:lnTo>
                  <a:cubicBezTo>
                    <a:pt x="39" y="88"/>
                    <a:pt x="49" y="88"/>
                    <a:pt x="55" y="82"/>
                  </a:cubicBezTo>
                  <a:lnTo>
                    <a:pt x="111" y="27"/>
                  </a:lnTo>
                  <a:cubicBezTo>
                    <a:pt x="117" y="21"/>
                    <a:pt x="117" y="11"/>
                    <a:pt x="111" y="5"/>
                  </a:cubicBezTo>
                  <a:cubicBezTo>
                    <a:pt x="104" y="-2"/>
                    <a:pt x="95" y="-2"/>
                    <a:pt x="88" y="5"/>
                  </a:cubicBezTo>
                  <a:close/>
                </a:path>
              </a:pathLst>
            </a:custGeom>
            <a:solidFill>
              <a:srgbClr val="000000"/>
            </a:solidFill>
            <a:ln>
              <a:noFill/>
            </a:ln>
          </p:spPr>
          <p:txBody>
            <a:bodyPr spcFirstLastPara="1" wrap="square" lIns="120000" tIns="0" rIns="12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2400" kern="0">
                <a:solidFill>
                  <a:srgbClr val="FFFFFF"/>
                </a:solidFill>
              </a:endParaRPr>
            </a:p>
          </p:txBody>
        </p:sp>
        <p:sp>
          <p:nvSpPr>
            <p:cNvPr id="46" name="Google Shape;542;p24">
              <a:extLst>
                <a:ext uri="{FF2B5EF4-FFF2-40B4-BE49-F238E27FC236}">
                  <a16:creationId xmlns:a16="http://schemas.microsoft.com/office/drawing/2014/main" id="{11CE51F0-A0C1-2BB8-3EC0-1EEA7E749250}"/>
                </a:ext>
              </a:extLst>
            </p:cNvPr>
            <p:cNvSpPr/>
            <p:nvPr/>
          </p:nvSpPr>
          <p:spPr>
            <a:xfrm>
              <a:off x="4230397" y="2143029"/>
              <a:ext cx="15204" cy="14714"/>
            </a:xfrm>
            <a:custGeom>
              <a:avLst/>
              <a:gdLst/>
              <a:ahLst/>
              <a:cxnLst/>
              <a:rect l="l" t="t" r="r" b="b"/>
              <a:pathLst>
                <a:path w="31" h="30" extrusionOk="0">
                  <a:moveTo>
                    <a:pt x="29" y="7"/>
                  </a:moveTo>
                  <a:cubicBezTo>
                    <a:pt x="24" y="0"/>
                    <a:pt x="14" y="-2"/>
                    <a:pt x="7" y="2"/>
                  </a:cubicBezTo>
                  <a:cubicBezTo>
                    <a:pt x="0" y="7"/>
                    <a:pt x="-2" y="17"/>
                    <a:pt x="3" y="24"/>
                  </a:cubicBezTo>
                  <a:cubicBezTo>
                    <a:pt x="8" y="31"/>
                    <a:pt x="17" y="33"/>
                    <a:pt x="24" y="28"/>
                  </a:cubicBezTo>
                  <a:cubicBezTo>
                    <a:pt x="32" y="24"/>
                    <a:pt x="34" y="14"/>
                    <a:pt x="29" y="7"/>
                  </a:cubicBezTo>
                  <a:close/>
                </a:path>
              </a:pathLst>
            </a:custGeom>
            <a:solidFill>
              <a:srgbClr val="000000"/>
            </a:solidFill>
            <a:ln>
              <a:noFill/>
            </a:ln>
          </p:spPr>
          <p:txBody>
            <a:bodyPr spcFirstLastPara="1" wrap="square" lIns="120000" tIns="0" rIns="12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2400" kern="0">
                <a:solidFill>
                  <a:srgbClr val="FFFFFF"/>
                </a:solidFill>
              </a:endParaRPr>
            </a:p>
          </p:txBody>
        </p:sp>
      </p:grpSp>
      <p:cxnSp>
        <p:nvCxnSpPr>
          <p:cNvPr id="47" name="Google Shape;543;p24">
            <a:extLst>
              <a:ext uri="{FF2B5EF4-FFF2-40B4-BE49-F238E27FC236}">
                <a16:creationId xmlns:a16="http://schemas.microsoft.com/office/drawing/2014/main" id="{0F4C57F4-C5BD-FDB0-08FA-68F80B2C6C46}"/>
              </a:ext>
            </a:extLst>
          </p:cNvPr>
          <p:cNvCxnSpPr>
            <a:cxnSpLocks/>
            <a:stCxn id="35" idx="2"/>
          </p:cNvCxnSpPr>
          <p:nvPr/>
        </p:nvCxnSpPr>
        <p:spPr>
          <a:xfrm flipH="1">
            <a:off x="5905841" y="1745006"/>
            <a:ext cx="3035" cy="357600"/>
          </a:xfrm>
          <a:prstGeom prst="straightConnector1">
            <a:avLst/>
          </a:prstGeom>
          <a:noFill/>
          <a:ln w="19050" cap="flat" cmpd="sng">
            <a:solidFill>
              <a:srgbClr val="000000"/>
            </a:solidFill>
            <a:prstDash val="solid"/>
            <a:round/>
            <a:headEnd type="none" w="med" len="med"/>
            <a:tailEnd type="none" w="med" len="med"/>
          </a:ln>
        </p:spPr>
      </p:cxnSp>
      <p:cxnSp>
        <p:nvCxnSpPr>
          <p:cNvPr id="48" name="Google Shape;544;p24">
            <a:extLst>
              <a:ext uri="{FF2B5EF4-FFF2-40B4-BE49-F238E27FC236}">
                <a16:creationId xmlns:a16="http://schemas.microsoft.com/office/drawing/2014/main" id="{6A765D46-C184-7421-4626-A75AEDB21927}"/>
              </a:ext>
            </a:extLst>
          </p:cNvPr>
          <p:cNvCxnSpPr>
            <a:cxnSpLocks/>
            <a:endCxn id="33" idx="4"/>
          </p:cNvCxnSpPr>
          <p:nvPr/>
        </p:nvCxnSpPr>
        <p:spPr>
          <a:xfrm rot="10800000">
            <a:off x="2033073" y="1882606"/>
            <a:ext cx="0" cy="220000"/>
          </a:xfrm>
          <a:prstGeom prst="straightConnector1">
            <a:avLst/>
          </a:prstGeom>
          <a:noFill/>
          <a:ln w="19050" cap="flat" cmpd="sng">
            <a:solidFill>
              <a:srgbClr val="000000"/>
            </a:solidFill>
            <a:prstDash val="solid"/>
            <a:round/>
            <a:headEnd type="none" w="med" len="med"/>
            <a:tailEnd type="none" w="med" len="med"/>
          </a:ln>
        </p:spPr>
      </p:cxnSp>
      <p:cxnSp>
        <p:nvCxnSpPr>
          <p:cNvPr id="49" name="Google Shape;545;p24">
            <a:extLst>
              <a:ext uri="{FF2B5EF4-FFF2-40B4-BE49-F238E27FC236}">
                <a16:creationId xmlns:a16="http://schemas.microsoft.com/office/drawing/2014/main" id="{13C4CED7-3C80-3D01-A7AF-A3944ABDDE8B}"/>
              </a:ext>
            </a:extLst>
          </p:cNvPr>
          <p:cNvCxnSpPr>
            <a:endCxn id="34" idx="4"/>
          </p:cNvCxnSpPr>
          <p:nvPr/>
        </p:nvCxnSpPr>
        <p:spPr>
          <a:xfrm rot="10800000">
            <a:off x="9778605" y="1862606"/>
            <a:ext cx="0" cy="240000"/>
          </a:xfrm>
          <a:prstGeom prst="straightConnector1">
            <a:avLst/>
          </a:prstGeom>
          <a:noFill/>
          <a:ln w="19050" cap="flat" cmpd="sng">
            <a:solidFill>
              <a:srgbClr val="000000"/>
            </a:solidFill>
            <a:prstDash val="solid"/>
            <a:round/>
            <a:headEnd type="none" w="med" len="med"/>
            <a:tailEnd type="none" w="med" len="med"/>
          </a:ln>
        </p:spPr>
      </p:cxnSp>
      <p:sp>
        <p:nvSpPr>
          <p:cNvPr id="50" name="TextBox 49">
            <a:extLst>
              <a:ext uri="{FF2B5EF4-FFF2-40B4-BE49-F238E27FC236}">
                <a16:creationId xmlns:a16="http://schemas.microsoft.com/office/drawing/2014/main" id="{D24E99CE-DFFA-8D65-44A2-58ACA561D5E4}"/>
              </a:ext>
            </a:extLst>
          </p:cNvPr>
          <p:cNvSpPr txBox="1"/>
          <p:nvPr/>
        </p:nvSpPr>
        <p:spPr>
          <a:xfrm>
            <a:off x="240483" y="2273701"/>
            <a:ext cx="3750539" cy="3785652"/>
          </a:xfrm>
          <a:prstGeom prst="rect">
            <a:avLst/>
          </a:prstGeom>
          <a:noFill/>
        </p:spPr>
        <p:txBody>
          <a:bodyPr wrap="square">
            <a:spAutoFit/>
          </a:bodyPr>
          <a:lstStyle/>
          <a:p>
            <a:pPr algn="ctr"/>
            <a:r>
              <a:rPr lang="en-US" sz="4000" dirty="0">
                <a:latin typeface="Times New Roman" panose="02020603050405020304" pitchFamily="18" charset="0"/>
                <a:cs typeface="Times New Roman" panose="02020603050405020304" pitchFamily="18" charset="0"/>
              </a:rPr>
              <a:t>X</a:t>
            </a:r>
            <a:r>
              <a:rPr lang="vi-VN" sz="4000" dirty="0">
                <a:latin typeface="Times New Roman" panose="02020603050405020304" pitchFamily="18" charset="0"/>
                <a:cs typeface="Times New Roman" panose="02020603050405020304" pitchFamily="18" charset="0"/>
              </a:rPr>
              <a:t>ung đột giữa thói ghen tuông hồ đồ của người chồng với lòng thuỷ chung của người vợ.</a:t>
            </a:r>
            <a:endParaRPr lang="en-SG" sz="11500" dirty="0">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1A1801F6-6558-AB80-EBA1-DA1D9E65DB92}"/>
              </a:ext>
            </a:extLst>
          </p:cNvPr>
          <p:cNvSpPr txBox="1"/>
          <p:nvPr/>
        </p:nvSpPr>
        <p:spPr>
          <a:xfrm>
            <a:off x="7579324" y="2256531"/>
            <a:ext cx="4119340" cy="3170099"/>
          </a:xfrm>
          <a:prstGeom prst="rect">
            <a:avLst/>
          </a:prstGeom>
          <a:noFill/>
        </p:spPr>
        <p:txBody>
          <a:bodyPr wrap="square">
            <a:spAutoFit/>
          </a:bodyPr>
          <a:lstStyle/>
          <a:p>
            <a:pPr algn="ctr"/>
            <a:r>
              <a:rPr lang="vi-VN" sz="4000" dirty="0">
                <a:latin typeface="Times New Roman" panose="02020603050405020304" pitchFamily="18" charset="0"/>
                <a:cs typeface="Times New Roman" panose="02020603050405020304" pitchFamily="18" charset="0"/>
              </a:rPr>
              <a:t>Đây là kiểu xung đột giữa cái cao cả với cái thấp kém, tạo nên tính bi kịch của tác phẩm.</a:t>
            </a:r>
            <a:endParaRPr lang="en-SG"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8586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par>
                                <p:cTn id="12" presetID="16" presetClass="entr" presetSubtype="21"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barn(inVertical)">
                                      <p:cBhvr>
                                        <p:cTn id="14" dur="500"/>
                                        <p:tgtEl>
                                          <p:spTgt spid="4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arn(inVertical)">
                                      <p:cBhvr>
                                        <p:cTn id="22" dur="500"/>
                                        <p:tgtEl>
                                          <p:spTgt spid="33"/>
                                        </p:tgtEl>
                                      </p:cBhvr>
                                    </p:animEffect>
                                  </p:childTnLst>
                                </p:cTn>
                              </p:par>
                              <p:par>
                                <p:cTn id="23" presetID="16" presetClass="entr" presetSubtype="21"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barn(inVertical)">
                                      <p:cBhvr>
                                        <p:cTn id="25" dur="500"/>
                                        <p:tgtEl>
                                          <p:spTgt spid="41"/>
                                        </p:tgtEl>
                                      </p:cBhvr>
                                    </p:animEffect>
                                  </p:childTnLst>
                                </p:cTn>
                              </p:par>
                              <p:par>
                                <p:cTn id="26" presetID="16" presetClass="entr" presetSubtype="21" fill="hold"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barn(inVertical)">
                                      <p:cBhvr>
                                        <p:cTn id="28" dur="500"/>
                                        <p:tgtEl>
                                          <p:spTgt spid="4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barn(inVertical)">
                                      <p:cBhvr>
                                        <p:cTn id="31" dur="500"/>
                                        <p:tgtEl>
                                          <p:spTgt spid="5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barn(inVertical)">
                                      <p:cBhvr>
                                        <p:cTn id="36" dur="500"/>
                                        <p:tgtEl>
                                          <p:spTgt spid="34"/>
                                        </p:tgtEl>
                                      </p:cBhvr>
                                    </p:animEffect>
                                  </p:childTnLst>
                                </p:cTn>
                              </p:par>
                              <p:par>
                                <p:cTn id="37" presetID="16" presetClass="entr" presetSubtype="21"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barn(inVertical)">
                                      <p:cBhvr>
                                        <p:cTn id="39" dur="500"/>
                                        <p:tgtEl>
                                          <p:spTgt spid="37"/>
                                        </p:tgtEl>
                                      </p:cBhvr>
                                    </p:animEffect>
                                  </p:childTnLst>
                                </p:cTn>
                              </p:par>
                              <p:par>
                                <p:cTn id="40" presetID="16" presetClass="entr" presetSubtype="21"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barn(inVertical)">
                                      <p:cBhvr>
                                        <p:cTn id="42" dur="500"/>
                                        <p:tgtEl>
                                          <p:spTgt spid="38"/>
                                        </p:tgtEl>
                                      </p:cBhvr>
                                    </p:animEffect>
                                  </p:childTnLst>
                                </p:cTn>
                              </p:par>
                              <p:par>
                                <p:cTn id="43" presetID="16" presetClass="entr" presetSubtype="21" fill="hold" nodeType="with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barn(inVertical)">
                                      <p:cBhvr>
                                        <p:cTn id="45" dur="500"/>
                                        <p:tgtEl>
                                          <p:spTgt spid="49"/>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barn(inVertical)">
                                      <p:cBhvr>
                                        <p:cTn id="4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50" grpId="0"/>
      <p:bldP spid="5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0CA06-ACD6-E670-4887-99643AA538C3}"/>
            </a:ext>
          </a:extLst>
        </p:cNvPr>
        <p:cNvGrpSpPr/>
        <p:nvPr/>
      </p:nvGrpSpPr>
      <p:grpSpPr>
        <a:xfrm>
          <a:off x="0" y="0"/>
          <a:ext cx="0" cy="0"/>
          <a:chOff x="0" y="0"/>
          <a:chExt cx="0" cy="0"/>
        </a:xfrm>
      </p:grpSpPr>
      <p:sp>
        <p:nvSpPr>
          <p:cNvPr id="22" name="Google Shape;142;p6">
            <a:extLst>
              <a:ext uri="{FF2B5EF4-FFF2-40B4-BE49-F238E27FC236}">
                <a16:creationId xmlns:a16="http://schemas.microsoft.com/office/drawing/2014/main" id="{5327FA29-D9EE-2716-5677-8BA1EF6626DE}"/>
              </a:ext>
            </a:extLst>
          </p:cNvPr>
          <p:cNvSpPr/>
          <p:nvPr/>
        </p:nvSpPr>
        <p:spPr>
          <a:xfrm>
            <a:off x="0" y="6512267"/>
            <a:ext cx="12192000" cy="3580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 name="Google Shape;300;p15">
            <a:extLst>
              <a:ext uri="{FF2B5EF4-FFF2-40B4-BE49-F238E27FC236}">
                <a16:creationId xmlns:a16="http://schemas.microsoft.com/office/drawing/2014/main" id="{6DA17C8B-2C2D-3C44-1AA3-49155611C8C6}"/>
              </a:ext>
            </a:extLst>
          </p:cNvPr>
          <p:cNvGrpSpPr/>
          <p:nvPr/>
        </p:nvGrpSpPr>
        <p:grpSpPr>
          <a:xfrm>
            <a:off x="11646298" y="1350897"/>
            <a:ext cx="1358908" cy="5497256"/>
            <a:chOff x="7688400" y="1013171"/>
            <a:chExt cx="1455557" cy="4122942"/>
          </a:xfrm>
        </p:grpSpPr>
        <p:sp>
          <p:nvSpPr>
            <p:cNvPr id="4" name="Google Shape;301;p15">
              <a:extLst>
                <a:ext uri="{FF2B5EF4-FFF2-40B4-BE49-F238E27FC236}">
                  <a16:creationId xmlns:a16="http://schemas.microsoft.com/office/drawing/2014/main" id="{A0FC82CB-13B9-C596-F988-94E44A193241}"/>
                </a:ext>
              </a:extLst>
            </p:cNvPr>
            <p:cNvSpPr/>
            <p:nvPr/>
          </p:nvSpPr>
          <p:spPr>
            <a:xfrm>
              <a:off x="7688400" y="1013171"/>
              <a:ext cx="1455557" cy="4122942"/>
            </a:xfrm>
            <a:custGeom>
              <a:avLst/>
              <a:gdLst/>
              <a:ahLst/>
              <a:cxnLst/>
              <a:rect l="l" t="t" r="r" b="b"/>
              <a:pathLst>
                <a:path w="13519" h="25413" extrusionOk="0">
                  <a:moveTo>
                    <a:pt x="13518" y="1"/>
                  </a:moveTo>
                  <a:cubicBezTo>
                    <a:pt x="12338" y="33"/>
                    <a:pt x="11154" y="70"/>
                    <a:pt x="9974" y="102"/>
                  </a:cubicBezTo>
                  <a:cubicBezTo>
                    <a:pt x="7378" y="176"/>
                    <a:pt x="4785" y="252"/>
                    <a:pt x="2192" y="324"/>
                  </a:cubicBezTo>
                  <a:cubicBezTo>
                    <a:pt x="1711" y="339"/>
                    <a:pt x="1234" y="351"/>
                    <a:pt x="758" y="365"/>
                  </a:cubicBezTo>
                  <a:cubicBezTo>
                    <a:pt x="721" y="1544"/>
                    <a:pt x="684" y="2724"/>
                    <a:pt x="649" y="3904"/>
                  </a:cubicBezTo>
                  <a:cubicBezTo>
                    <a:pt x="619" y="4877"/>
                    <a:pt x="590" y="5849"/>
                    <a:pt x="561" y="6822"/>
                  </a:cubicBezTo>
                  <a:cubicBezTo>
                    <a:pt x="557" y="6927"/>
                    <a:pt x="528" y="7284"/>
                    <a:pt x="531" y="7768"/>
                  </a:cubicBezTo>
                  <a:cubicBezTo>
                    <a:pt x="543" y="8642"/>
                    <a:pt x="546" y="9094"/>
                    <a:pt x="765" y="9556"/>
                  </a:cubicBezTo>
                  <a:cubicBezTo>
                    <a:pt x="877" y="9797"/>
                    <a:pt x="1143" y="10252"/>
                    <a:pt x="1802" y="10630"/>
                  </a:cubicBezTo>
                  <a:cubicBezTo>
                    <a:pt x="1802" y="11210"/>
                    <a:pt x="1792" y="12007"/>
                    <a:pt x="1751" y="12947"/>
                  </a:cubicBezTo>
                  <a:cubicBezTo>
                    <a:pt x="1668" y="14928"/>
                    <a:pt x="1493" y="16410"/>
                    <a:pt x="1387" y="17310"/>
                  </a:cubicBezTo>
                  <a:cubicBezTo>
                    <a:pt x="990" y="20660"/>
                    <a:pt x="350" y="23791"/>
                    <a:pt x="0" y="25412"/>
                  </a:cubicBezTo>
                  <a:lnTo>
                    <a:pt x="13518" y="25412"/>
                  </a:lnTo>
                  <a:lnTo>
                    <a:pt x="13518"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302;p15">
              <a:extLst>
                <a:ext uri="{FF2B5EF4-FFF2-40B4-BE49-F238E27FC236}">
                  <a16:creationId xmlns:a16="http://schemas.microsoft.com/office/drawing/2014/main" id="{DCBC28B8-E916-E712-0397-9D29D2F57398}"/>
                </a:ext>
              </a:extLst>
            </p:cNvPr>
            <p:cNvSpPr/>
            <p:nvPr/>
          </p:nvSpPr>
          <p:spPr>
            <a:xfrm>
              <a:off x="7977708" y="1552107"/>
              <a:ext cx="34669" cy="3557868"/>
            </a:xfrm>
            <a:custGeom>
              <a:avLst/>
              <a:gdLst/>
              <a:ahLst/>
              <a:cxnLst/>
              <a:rect l="l" t="t" r="r" b="b"/>
              <a:pathLst>
                <a:path w="322" h="21930" extrusionOk="0">
                  <a:moveTo>
                    <a:pt x="285" y="0"/>
                  </a:moveTo>
                  <a:cubicBezTo>
                    <a:pt x="263" y="0"/>
                    <a:pt x="244" y="18"/>
                    <a:pt x="244" y="39"/>
                  </a:cubicBezTo>
                  <a:cubicBezTo>
                    <a:pt x="244" y="288"/>
                    <a:pt x="244" y="535"/>
                    <a:pt x="241" y="782"/>
                  </a:cubicBezTo>
                  <a:lnTo>
                    <a:pt x="241" y="1522"/>
                  </a:lnTo>
                  <a:cubicBezTo>
                    <a:pt x="241" y="2418"/>
                    <a:pt x="237" y="3313"/>
                    <a:pt x="234" y="4209"/>
                  </a:cubicBezTo>
                  <a:cubicBezTo>
                    <a:pt x="230" y="4581"/>
                    <a:pt x="230" y="4952"/>
                    <a:pt x="226" y="5324"/>
                  </a:cubicBezTo>
                  <a:cubicBezTo>
                    <a:pt x="223" y="6070"/>
                    <a:pt x="216" y="6817"/>
                    <a:pt x="212" y="7571"/>
                  </a:cubicBezTo>
                  <a:lnTo>
                    <a:pt x="212" y="7629"/>
                  </a:lnTo>
                  <a:lnTo>
                    <a:pt x="212" y="7658"/>
                  </a:lnTo>
                  <a:cubicBezTo>
                    <a:pt x="190" y="10455"/>
                    <a:pt x="153" y="13361"/>
                    <a:pt x="106" y="16300"/>
                  </a:cubicBezTo>
                  <a:cubicBezTo>
                    <a:pt x="91" y="17148"/>
                    <a:pt x="81" y="17993"/>
                    <a:pt x="63" y="18842"/>
                  </a:cubicBezTo>
                  <a:cubicBezTo>
                    <a:pt x="63" y="18896"/>
                    <a:pt x="63" y="18951"/>
                    <a:pt x="59" y="19005"/>
                  </a:cubicBezTo>
                  <a:cubicBezTo>
                    <a:pt x="51" y="19242"/>
                    <a:pt x="48" y="19534"/>
                    <a:pt x="48" y="19712"/>
                  </a:cubicBezTo>
                  <a:lnTo>
                    <a:pt x="44" y="19850"/>
                  </a:lnTo>
                  <a:cubicBezTo>
                    <a:pt x="41" y="20116"/>
                    <a:pt x="29" y="20666"/>
                    <a:pt x="4" y="21889"/>
                  </a:cubicBezTo>
                  <a:cubicBezTo>
                    <a:pt x="1" y="21911"/>
                    <a:pt x="19" y="21930"/>
                    <a:pt x="41" y="21930"/>
                  </a:cubicBezTo>
                  <a:cubicBezTo>
                    <a:pt x="63" y="21930"/>
                    <a:pt x="81" y="21911"/>
                    <a:pt x="81" y="21889"/>
                  </a:cubicBezTo>
                  <a:cubicBezTo>
                    <a:pt x="106" y="20670"/>
                    <a:pt x="117" y="20116"/>
                    <a:pt x="125" y="19854"/>
                  </a:cubicBezTo>
                  <a:lnTo>
                    <a:pt x="125" y="19716"/>
                  </a:lnTo>
                  <a:cubicBezTo>
                    <a:pt x="128" y="19534"/>
                    <a:pt x="132" y="19245"/>
                    <a:pt x="139" y="19010"/>
                  </a:cubicBezTo>
                  <a:cubicBezTo>
                    <a:pt x="139" y="18951"/>
                    <a:pt x="142" y="18896"/>
                    <a:pt x="142" y="18842"/>
                  </a:cubicBezTo>
                  <a:cubicBezTo>
                    <a:pt x="157" y="17997"/>
                    <a:pt x="172" y="17152"/>
                    <a:pt x="186" y="16304"/>
                  </a:cubicBezTo>
                  <a:cubicBezTo>
                    <a:pt x="234" y="13361"/>
                    <a:pt x="266" y="10455"/>
                    <a:pt x="288" y="7662"/>
                  </a:cubicBezTo>
                  <a:lnTo>
                    <a:pt x="288" y="7629"/>
                  </a:lnTo>
                  <a:cubicBezTo>
                    <a:pt x="288" y="7607"/>
                    <a:pt x="292" y="7589"/>
                    <a:pt x="288" y="7567"/>
                  </a:cubicBezTo>
                  <a:cubicBezTo>
                    <a:pt x="295" y="6821"/>
                    <a:pt x="303" y="6070"/>
                    <a:pt x="306" y="5327"/>
                  </a:cubicBezTo>
                  <a:cubicBezTo>
                    <a:pt x="310" y="4952"/>
                    <a:pt x="310" y="4581"/>
                    <a:pt x="310" y="4209"/>
                  </a:cubicBezTo>
                  <a:cubicBezTo>
                    <a:pt x="317" y="3313"/>
                    <a:pt x="321" y="2418"/>
                    <a:pt x="321" y="1522"/>
                  </a:cubicBezTo>
                  <a:lnTo>
                    <a:pt x="321" y="782"/>
                  </a:lnTo>
                  <a:lnTo>
                    <a:pt x="321" y="39"/>
                  </a:lnTo>
                  <a:cubicBezTo>
                    <a:pt x="321" y="18"/>
                    <a:pt x="306" y="0"/>
                    <a:pt x="285"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303;p15">
              <a:extLst>
                <a:ext uri="{FF2B5EF4-FFF2-40B4-BE49-F238E27FC236}">
                  <a16:creationId xmlns:a16="http://schemas.microsoft.com/office/drawing/2014/main" id="{1C621329-F06E-C6BE-04F9-EC8BCF7E381C}"/>
                </a:ext>
              </a:extLst>
            </p:cNvPr>
            <p:cNvSpPr/>
            <p:nvPr/>
          </p:nvSpPr>
          <p:spPr>
            <a:xfrm>
              <a:off x="8284674" y="1540751"/>
              <a:ext cx="39299" cy="3545052"/>
            </a:xfrm>
            <a:custGeom>
              <a:avLst/>
              <a:gdLst/>
              <a:ahLst/>
              <a:cxnLst/>
              <a:rect l="l" t="t" r="r" b="b"/>
              <a:pathLst>
                <a:path w="365" h="21851" extrusionOk="0">
                  <a:moveTo>
                    <a:pt x="41" y="0"/>
                  </a:moveTo>
                  <a:cubicBezTo>
                    <a:pt x="19" y="0"/>
                    <a:pt x="0" y="19"/>
                    <a:pt x="0" y="40"/>
                  </a:cubicBezTo>
                  <a:cubicBezTo>
                    <a:pt x="22" y="776"/>
                    <a:pt x="44" y="1516"/>
                    <a:pt x="63" y="2255"/>
                  </a:cubicBezTo>
                  <a:cubicBezTo>
                    <a:pt x="84" y="3107"/>
                    <a:pt x="106" y="3963"/>
                    <a:pt x="125" y="4819"/>
                  </a:cubicBezTo>
                  <a:cubicBezTo>
                    <a:pt x="136" y="5252"/>
                    <a:pt x="146" y="5689"/>
                    <a:pt x="153" y="6123"/>
                  </a:cubicBezTo>
                  <a:lnTo>
                    <a:pt x="158" y="6217"/>
                  </a:lnTo>
                  <a:cubicBezTo>
                    <a:pt x="172" y="6934"/>
                    <a:pt x="183" y="7656"/>
                    <a:pt x="194" y="8377"/>
                  </a:cubicBezTo>
                  <a:cubicBezTo>
                    <a:pt x="197" y="8405"/>
                    <a:pt x="197" y="8434"/>
                    <a:pt x="197" y="8464"/>
                  </a:cubicBezTo>
                  <a:cubicBezTo>
                    <a:pt x="234" y="10638"/>
                    <a:pt x="259" y="12903"/>
                    <a:pt x="274" y="15204"/>
                  </a:cubicBezTo>
                  <a:cubicBezTo>
                    <a:pt x="281" y="16366"/>
                    <a:pt x="285" y="17579"/>
                    <a:pt x="285" y="18912"/>
                  </a:cubicBezTo>
                  <a:lnTo>
                    <a:pt x="285" y="19021"/>
                  </a:lnTo>
                  <a:lnTo>
                    <a:pt x="285" y="19924"/>
                  </a:lnTo>
                  <a:cubicBezTo>
                    <a:pt x="285" y="20310"/>
                    <a:pt x="274" y="20598"/>
                    <a:pt x="267" y="20900"/>
                  </a:cubicBezTo>
                  <a:cubicBezTo>
                    <a:pt x="259" y="21169"/>
                    <a:pt x="249" y="21450"/>
                    <a:pt x="249" y="21811"/>
                  </a:cubicBezTo>
                  <a:cubicBezTo>
                    <a:pt x="249" y="21833"/>
                    <a:pt x="267" y="21847"/>
                    <a:pt x="289" y="21850"/>
                  </a:cubicBezTo>
                  <a:cubicBezTo>
                    <a:pt x="311" y="21850"/>
                    <a:pt x="328" y="21833"/>
                    <a:pt x="328" y="21811"/>
                  </a:cubicBezTo>
                  <a:cubicBezTo>
                    <a:pt x="328" y="21453"/>
                    <a:pt x="336" y="21173"/>
                    <a:pt x="347" y="20900"/>
                  </a:cubicBezTo>
                  <a:cubicBezTo>
                    <a:pt x="354" y="20612"/>
                    <a:pt x="365" y="20310"/>
                    <a:pt x="365" y="19924"/>
                  </a:cubicBezTo>
                  <a:lnTo>
                    <a:pt x="365" y="19021"/>
                  </a:lnTo>
                  <a:lnTo>
                    <a:pt x="365" y="18912"/>
                  </a:lnTo>
                  <a:cubicBezTo>
                    <a:pt x="365" y="17579"/>
                    <a:pt x="361" y="16366"/>
                    <a:pt x="354" y="15204"/>
                  </a:cubicBezTo>
                  <a:cubicBezTo>
                    <a:pt x="340" y="12903"/>
                    <a:pt x="314" y="10634"/>
                    <a:pt x="278" y="8464"/>
                  </a:cubicBezTo>
                  <a:cubicBezTo>
                    <a:pt x="278" y="8434"/>
                    <a:pt x="278" y="8405"/>
                    <a:pt x="274" y="8377"/>
                  </a:cubicBezTo>
                  <a:cubicBezTo>
                    <a:pt x="263" y="7652"/>
                    <a:pt x="249" y="6934"/>
                    <a:pt x="234" y="6213"/>
                  </a:cubicBezTo>
                  <a:lnTo>
                    <a:pt x="234" y="6123"/>
                  </a:lnTo>
                  <a:cubicBezTo>
                    <a:pt x="223" y="5686"/>
                    <a:pt x="215" y="5252"/>
                    <a:pt x="205" y="4819"/>
                  </a:cubicBezTo>
                  <a:cubicBezTo>
                    <a:pt x="187" y="3959"/>
                    <a:pt x="165" y="3107"/>
                    <a:pt x="143" y="2255"/>
                  </a:cubicBezTo>
                  <a:cubicBezTo>
                    <a:pt x="121" y="1512"/>
                    <a:pt x="103" y="776"/>
                    <a:pt x="81" y="40"/>
                  </a:cubicBezTo>
                  <a:cubicBezTo>
                    <a:pt x="81" y="19"/>
                    <a:pt x="63" y="0"/>
                    <a:pt x="41"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304;p15">
              <a:extLst>
                <a:ext uri="{FF2B5EF4-FFF2-40B4-BE49-F238E27FC236}">
                  <a16:creationId xmlns:a16="http://schemas.microsoft.com/office/drawing/2014/main" id="{FCA99205-CCBB-B7B2-2CBF-9B976C4CC685}"/>
                </a:ext>
              </a:extLst>
            </p:cNvPr>
            <p:cNvSpPr/>
            <p:nvPr/>
          </p:nvSpPr>
          <p:spPr>
            <a:xfrm>
              <a:off x="8587010" y="1696657"/>
              <a:ext cx="173452" cy="3082512"/>
            </a:xfrm>
            <a:custGeom>
              <a:avLst/>
              <a:gdLst/>
              <a:ahLst/>
              <a:cxnLst/>
              <a:rect l="l" t="t" r="r" b="b"/>
              <a:pathLst>
                <a:path w="1611" h="19000" extrusionOk="0">
                  <a:moveTo>
                    <a:pt x="44" y="0"/>
                  </a:moveTo>
                  <a:cubicBezTo>
                    <a:pt x="42" y="0"/>
                    <a:pt x="39" y="0"/>
                    <a:pt x="37" y="1"/>
                  </a:cubicBezTo>
                  <a:cubicBezTo>
                    <a:pt x="15" y="5"/>
                    <a:pt x="1" y="27"/>
                    <a:pt x="8" y="49"/>
                  </a:cubicBezTo>
                  <a:cubicBezTo>
                    <a:pt x="92" y="511"/>
                    <a:pt x="182" y="1014"/>
                    <a:pt x="281" y="1592"/>
                  </a:cubicBezTo>
                  <a:cubicBezTo>
                    <a:pt x="419" y="2430"/>
                    <a:pt x="554" y="3289"/>
                    <a:pt x="671" y="4149"/>
                  </a:cubicBezTo>
                  <a:cubicBezTo>
                    <a:pt x="769" y="4844"/>
                    <a:pt x="849" y="5463"/>
                    <a:pt x="915" y="6031"/>
                  </a:cubicBezTo>
                  <a:cubicBezTo>
                    <a:pt x="991" y="6698"/>
                    <a:pt x="1068" y="7390"/>
                    <a:pt x="1133" y="8085"/>
                  </a:cubicBezTo>
                  <a:cubicBezTo>
                    <a:pt x="1133" y="8115"/>
                    <a:pt x="1137" y="8140"/>
                    <a:pt x="1140" y="8169"/>
                  </a:cubicBezTo>
                  <a:cubicBezTo>
                    <a:pt x="1352" y="10449"/>
                    <a:pt x="1479" y="12772"/>
                    <a:pt x="1515" y="15067"/>
                  </a:cubicBezTo>
                  <a:cubicBezTo>
                    <a:pt x="1530" y="16060"/>
                    <a:pt x="1530" y="17030"/>
                    <a:pt x="1515" y="17951"/>
                  </a:cubicBezTo>
                  <a:cubicBezTo>
                    <a:pt x="1512" y="18097"/>
                    <a:pt x="1508" y="18242"/>
                    <a:pt x="1505" y="18388"/>
                  </a:cubicBezTo>
                  <a:lnTo>
                    <a:pt x="1490" y="18959"/>
                  </a:lnTo>
                  <a:cubicBezTo>
                    <a:pt x="1490" y="18981"/>
                    <a:pt x="1508" y="18999"/>
                    <a:pt x="1530" y="18999"/>
                  </a:cubicBezTo>
                  <a:cubicBezTo>
                    <a:pt x="1552" y="18999"/>
                    <a:pt x="1570" y="18985"/>
                    <a:pt x="1570" y="18963"/>
                  </a:cubicBezTo>
                  <a:lnTo>
                    <a:pt x="1584" y="18391"/>
                  </a:lnTo>
                  <a:cubicBezTo>
                    <a:pt x="1589" y="18245"/>
                    <a:pt x="1592" y="18097"/>
                    <a:pt x="1592" y="17951"/>
                  </a:cubicBezTo>
                  <a:cubicBezTo>
                    <a:pt x="1611" y="17033"/>
                    <a:pt x="1611" y="16060"/>
                    <a:pt x="1596" y="15067"/>
                  </a:cubicBezTo>
                  <a:cubicBezTo>
                    <a:pt x="1559" y="12769"/>
                    <a:pt x="1431" y="10445"/>
                    <a:pt x="1221" y="8162"/>
                  </a:cubicBezTo>
                  <a:cubicBezTo>
                    <a:pt x="1217" y="8133"/>
                    <a:pt x="1213" y="8107"/>
                    <a:pt x="1213" y="8078"/>
                  </a:cubicBezTo>
                  <a:cubicBezTo>
                    <a:pt x="1144" y="7379"/>
                    <a:pt x="1071" y="6687"/>
                    <a:pt x="991" y="6024"/>
                  </a:cubicBezTo>
                  <a:cubicBezTo>
                    <a:pt x="925" y="5453"/>
                    <a:pt x="846" y="4834"/>
                    <a:pt x="751" y="4138"/>
                  </a:cubicBezTo>
                  <a:cubicBezTo>
                    <a:pt x="631" y="3278"/>
                    <a:pt x="500" y="2419"/>
                    <a:pt x="357" y="1578"/>
                  </a:cubicBezTo>
                  <a:cubicBezTo>
                    <a:pt x="259" y="1002"/>
                    <a:pt x="172" y="496"/>
                    <a:pt x="85" y="34"/>
                  </a:cubicBezTo>
                  <a:cubicBezTo>
                    <a:pt x="81" y="14"/>
                    <a:pt x="63" y="0"/>
                    <a:pt x="44"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305;p15">
              <a:extLst>
                <a:ext uri="{FF2B5EF4-FFF2-40B4-BE49-F238E27FC236}">
                  <a16:creationId xmlns:a16="http://schemas.microsoft.com/office/drawing/2014/main" id="{2B4483DD-57F1-562A-C2B1-D5E75483B386}"/>
                </a:ext>
              </a:extLst>
            </p:cNvPr>
            <p:cNvSpPr/>
            <p:nvPr/>
          </p:nvSpPr>
          <p:spPr>
            <a:xfrm>
              <a:off x="8800734" y="1696657"/>
              <a:ext cx="175283" cy="3403905"/>
            </a:xfrm>
            <a:custGeom>
              <a:avLst/>
              <a:gdLst/>
              <a:ahLst/>
              <a:cxnLst/>
              <a:rect l="l" t="t" r="r" b="b"/>
              <a:pathLst>
                <a:path w="1628" h="20981" extrusionOk="0">
                  <a:moveTo>
                    <a:pt x="43" y="0"/>
                  </a:moveTo>
                  <a:cubicBezTo>
                    <a:pt x="41" y="0"/>
                    <a:pt x="38" y="0"/>
                    <a:pt x="36" y="1"/>
                  </a:cubicBezTo>
                  <a:cubicBezTo>
                    <a:pt x="14" y="5"/>
                    <a:pt x="0" y="27"/>
                    <a:pt x="7" y="49"/>
                  </a:cubicBezTo>
                  <a:cubicBezTo>
                    <a:pt x="102" y="551"/>
                    <a:pt x="189" y="1054"/>
                    <a:pt x="270" y="1541"/>
                  </a:cubicBezTo>
                  <a:cubicBezTo>
                    <a:pt x="648" y="3781"/>
                    <a:pt x="947" y="6057"/>
                    <a:pt x="1155" y="8308"/>
                  </a:cubicBezTo>
                  <a:cubicBezTo>
                    <a:pt x="1155" y="8333"/>
                    <a:pt x="1159" y="8355"/>
                    <a:pt x="1159" y="8384"/>
                  </a:cubicBezTo>
                  <a:cubicBezTo>
                    <a:pt x="1362" y="10606"/>
                    <a:pt x="1483" y="12853"/>
                    <a:pt x="1515" y="15067"/>
                  </a:cubicBezTo>
                  <a:cubicBezTo>
                    <a:pt x="1548" y="17189"/>
                    <a:pt x="1519" y="18999"/>
                    <a:pt x="1413" y="20941"/>
                  </a:cubicBezTo>
                  <a:cubicBezTo>
                    <a:pt x="1413" y="20962"/>
                    <a:pt x="1431" y="20981"/>
                    <a:pt x="1453" y="20981"/>
                  </a:cubicBezTo>
                  <a:cubicBezTo>
                    <a:pt x="1475" y="20981"/>
                    <a:pt x="1493" y="20966"/>
                    <a:pt x="1493" y="20944"/>
                  </a:cubicBezTo>
                  <a:cubicBezTo>
                    <a:pt x="1596" y="18999"/>
                    <a:pt x="1628" y="17189"/>
                    <a:pt x="1596" y="15067"/>
                  </a:cubicBezTo>
                  <a:cubicBezTo>
                    <a:pt x="1562" y="12848"/>
                    <a:pt x="1443" y="10598"/>
                    <a:pt x="1238" y="8377"/>
                  </a:cubicBezTo>
                  <a:cubicBezTo>
                    <a:pt x="1235" y="8352"/>
                    <a:pt x="1235" y="8325"/>
                    <a:pt x="1231" y="8300"/>
                  </a:cubicBezTo>
                  <a:cubicBezTo>
                    <a:pt x="1024" y="6046"/>
                    <a:pt x="729" y="3770"/>
                    <a:pt x="350" y="1527"/>
                  </a:cubicBezTo>
                  <a:cubicBezTo>
                    <a:pt x="266" y="1039"/>
                    <a:pt x="179" y="536"/>
                    <a:pt x="84" y="34"/>
                  </a:cubicBezTo>
                  <a:cubicBezTo>
                    <a:pt x="80" y="14"/>
                    <a:pt x="62" y="0"/>
                    <a:pt x="43"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 name="Google Shape;321;p15">
            <a:extLst>
              <a:ext uri="{FF2B5EF4-FFF2-40B4-BE49-F238E27FC236}">
                <a16:creationId xmlns:a16="http://schemas.microsoft.com/office/drawing/2014/main" id="{E4545898-391B-978D-895B-224E085C9977}"/>
              </a:ext>
            </a:extLst>
          </p:cNvPr>
          <p:cNvGrpSpPr/>
          <p:nvPr/>
        </p:nvGrpSpPr>
        <p:grpSpPr>
          <a:xfrm>
            <a:off x="8535377" y="-507998"/>
            <a:ext cx="4394052" cy="2751108"/>
            <a:chOff x="5331840" y="5"/>
            <a:chExt cx="3812076" cy="2386733"/>
          </a:xfrm>
        </p:grpSpPr>
        <p:sp>
          <p:nvSpPr>
            <p:cNvPr id="10" name="Google Shape;322;p15">
              <a:extLst>
                <a:ext uri="{FF2B5EF4-FFF2-40B4-BE49-F238E27FC236}">
                  <a16:creationId xmlns:a16="http://schemas.microsoft.com/office/drawing/2014/main" id="{C0DD7F6D-4F75-C03C-DE83-7CC55AFC5161}"/>
                </a:ext>
              </a:extLst>
            </p:cNvPr>
            <p:cNvSpPr/>
            <p:nvPr/>
          </p:nvSpPr>
          <p:spPr>
            <a:xfrm>
              <a:off x="5331840" y="5"/>
              <a:ext cx="3812076" cy="2373963"/>
            </a:xfrm>
            <a:custGeom>
              <a:avLst/>
              <a:gdLst/>
              <a:ahLst/>
              <a:cxnLst/>
              <a:rect l="l" t="t" r="r" b="b"/>
              <a:pathLst>
                <a:path w="35406" h="22048" extrusionOk="0">
                  <a:moveTo>
                    <a:pt x="1" y="1"/>
                  </a:moveTo>
                  <a:cubicBezTo>
                    <a:pt x="1825" y="3416"/>
                    <a:pt x="5510" y="9206"/>
                    <a:pt x="12215" y="14090"/>
                  </a:cubicBezTo>
                  <a:cubicBezTo>
                    <a:pt x="21676" y="20980"/>
                    <a:pt x="31428" y="21898"/>
                    <a:pt x="35405" y="22047"/>
                  </a:cubicBezTo>
                  <a:lnTo>
                    <a:pt x="35405"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323;p15">
              <a:extLst>
                <a:ext uri="{FF2B5EF4-FFF2-40B4-BE49-F238E27FC236}">
                  <a16:creationId xmlns:a16="http://schemas.microsoft.com/office/drawing/2014/main" id="{38724835-95AD-2419-C736-60B1E0EBDCD5}"/>
                </a:ext>
              </a:extLst>
            </p:cNvPr>
            <p:cNvSpPr/>
            <p:nvPr/>
          </p:nvSpPr>
          <p:spPr>
            <a:xfrm>
              <a:off x="5716543" y="254322"/>
              <a:ext cx="3003923" cy="1870271"/>
            </a:xfrm>
            <a:custGeom>
              <a:avLst/>
              <a:gdLst/>
              <a:ahLst/>
              <a:cxnLst/>
              <a:rect l="l" t="t" r="r" b="b"/>
              <a:pathLst>
                <a:path w="27900" h="17370" extrusionOk="0">
                  <a:moveTo>
                    <a:pt x="47" y="0"/>
                  </a:moveTo>
                  <a:cubicBezTo>
                    <a:pt x="39" y="0"/>
                    <a:pt x="30" y="3"/>
                    <a:pt x="22" y="9"/>
                  </a:cubicBezTo>
                  <a:cubicBezTo>
                    <a:pt x="4" y="20"/>
                    <a:pt x="0" y="46"/>
                    <a:pt x="14" y="64"/>
                  </a:cubicBezTo>
                  <a:cubicBezTo>
                    <a:pt x="2349" y="3360"/>
                    <a:pt x="5124" y="6288"/>
                    <a:pt x="8256" y="8760"/>
                  </a:cubicBezTo>
                  <a:cubicBezTo>
                    <a:pt x="13831" y="13170"/>
                    <a:pt x="20608" y="16145"/>
                    <a:pt x="27855" y="17369"/>
                  </a:cubicBezTo>
                  <a:cubicBezTo>
                    <a:pt x="27877" y="17369"/>
                    <a:pt x="27891" y="17354"/>
                    <a:pt x="27895" y="17336"/>
                  </a:cubicBezTo>
                  <a:cubicBezTo>
                    <a:pt x="27899" y="17314"/>
                    <a:pt x="27884" y="17297"/>
                    <a:pt x="27862" y="17292"/>
                  </a:cubicBezTo>
                  <a:cubicBezTo>
                    <a:pt x="20634" y="16073"/>
                    <a:pt x="13872" y="13101"/>
                    <a:pt x="8303" y="8698"/>
                  </a:cubicBezTo>
                  <a:cubicBezTo>
                    <a:pt x="5179" y="6229"/>
                    <a:pt x="2411" y="3308"/>
                    <a:pt x="76" y="17"/>
                  </a:cubicBezTo>
                  <a:cubicBezTo>
                    <a:pt x="70" y="6"/>
                    <a:pt x="59" y="0"/>
                    <a:pt x="47"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324;p15">
              <a:extLst>
                <a:ext uri="{FF2B5EF4-FFF2-40B4-BE49-F238E27FC236}">
                  <a16:creationId xmlns:a16="http://schemas.microsoft.com/office/drawing/2014/main" id="{FE36095D-2B91-7A4A-E16D-DA49328CE0E8}"/>
                </a:ext>
              </a:extLst>
            </p:cNvPr>
            <p:cNvSpPr/>
            <p:nvPr/>
          </p:nvSpPr>
          <p:spPr>
            <a:xfrm>
              <a:off x="6090910" y="224821"/>
              <a:ext cx="2629025" cy="1693042"/>
            </a:xfrm>
            <a:custGeom>
              <a:avLst/>
              <a:gdLst/>
              <a:ahLst/>
              <a:cxnLst/>
              <a:rect l="l" t="t" r="r" b="b"/>
              <a:pathLst>
                <a:path w="24418" h="15724" extrusionOk="0">
                  <a:moveTo>
                    <a:pt x="45" y="0"/>
                  </a:moveTo>
                  <a:cubicBezTo>
                    <a:pt x="40" y="0"/>
                    <a:pt x="34" y="1"/>
                    <a:pt x="30" y="3"/>
                  </a:cubicBezTo>
                  <a:cubicBezTo>
                    <a:pt x="8" y="14"/>
                    <a:pt x="1" y="36"/>
                    <a:pt x="8" y="54"/>
                  </a:cubicBezTo>
                  <a:cubicBezTo>
                    <a:pt x="1712" y="3844"/>
                    <a:pt x="4280" y="7202"/>
                    <a:pt x="7430" y="9766"/>
                  </a:cubicBezTo>
                  <a:cubicBezTo>
                    <a:pt x="13738" y="14900"/>
                    <a:pt x="20758" y="15702"/>
                    <a:pt x="24378" y="15724"/>
                  </a:cubicBezTo>
                  <a:cubicBezTo>
                    <a:pt x="24400" y="15724"/>
                    <a:pt x="24418" y="15705"/>
                    <a:pt x="24418" y="15684"/>
                  </a:cubicBezTo>
                  <a:cubicBezTo>
                    <a:pt x="24418" y="15662"/>
                    <a:pt x="24404" y="15643"/>
                    <a:pt x="24382" y="15643"/>
                  </a:cubicBezTo>
                  <a:cubicBezTo>
                    <a:pt x="20769" y="15622"/>
                    <a:pt x="13770" y="14824"/>
                    <a:pt x="7481" y="9705"/>
                  </a:cubicBezTo>
                  <a:cubicBezTo>
                    <a:pt x="4338" y="7148"/>
                    <a:pt x="1778" y="3801"/>
                    <a:pt x="81" y="25"/>
                  </a:cubicBezTo>
                  <a:cubicBezTo>
                    <a:pt x="76" y="9"/>
                    <a:pt x="60" y="0"/>
                    <a:pt x="45"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325;p15">
              <a:extLst>
                <a:ext uri="{FF2B5EF4-FFF2-40B4-BE49-F238E27FC236}">
                  <a16:creationId xmlns:a16="http://schemas.microsoft.com/office/drawing/2014/main" id="{60D0F201-CD25-3C17-F6D3-FE280EA1EBE8}"/>
                </a:ext>
              </a:extLst>
            </p:cNvPr>
            <p:cNvSpPr/>
            <p:nvPr/>
          </p:nvSpPr>
          <p:spPr>
            <a:xfrm>
              <a:off x="6750817" y="175508"/>
              <a:ext cx="2196202" cy="1467145"/>
            </a:xfrm>
            <a:custGeom>
              <a:avLst/>
              <a:gdLst/>
              <a:ahLst/>
              <a:cxnLst/>
              <a:rect l="l" t="t" r="r" b="b"/>
              <a:pathLst>
                <a:path w="20398" h="13626" extrusionOk="0">
                  <a:moveTo>
                    <a:pt x="49" y="0"/>
                  </a:moveTo>
                  <a:cubicBezTo>
                    <a:pt x="45" y="0"/>
                    <a:pt x="41" y="1"/>
                    <a:pt x="37" y="2"/>
                  </a:cubicBezTo>
                  <a:cubicBezTo>
                    <a:pt x="15" y="6"/>
                    <a:pt x="0" y="28"/>
                    <a:pt x="8" y="50"/>
                  </a:cubicBezTo>
                  <a:cubicBezTo>
                    <a:pt x="547" y="2151"/>
                    <a:pt x="2004" y="6153"/>
                    <a:pt x="5715" y="9332"/>
                  </a:cubicBezTo>
                  <a:cubicBezTo>
                    <a:pt x="9920" y="12937"/>
                    <a:pt x="14760" y="13625"/>
                    <a:pt x="17826" y="13625"/>
                  </a:cubicBezTo>
                  <a:cubicBezTo>
                    <a:pt x="18949" y="13625"/>
                    <a:pt x="19830" y="13531"/>
                    <a:pt x="20361" y="13458"/>
                  </a:cubicBezTo>
                  <a:cubicBezTo>
                    <a:pt x="20383" y="13454"/>
                    <a:pt x="20398" y="13436"/>
                    <a:pt x="20394" y="13414"/>
                  </a:cubicBezTo>
                  <a:cubicBezTo>
                    <a:pt x="20391" y="13394"/>
                    <a:pt x="20376" y="13381"/>
                    <a:pt x="20357" y="13381"/>
                  </a:cubicBezTo>
                  <a:cubicBezTo>
                    <a:pt x="20355" y="13381"/>
                    <a:pt x="20353" y="13381"/>
                    <a:pt x="20350" y="13381"/>
                  </a:cubicBezTo>
                  <a:cubicBezTo>
                    <a:pt x="19822" y="13454"/>
                    <a:pt x="18944" y="13545"/>
                    <a:pt x="17832" y="13545"/>
                  </a:cubicBezTo>
                  <a:cubicBezTo>
                    <a:pt x="14776" y="13545"/>
                    <a:pt x="9954" y="12864"/>
                    <a:pt x="5765" y="9274"/>
                  </a:cubicBezTo>
                  <a:cubicBezTo>
                    <a:pt x="2073" y="6105"/>
                    <a:pt x="620" y="2122"/>
                    <a:pt x="84" y="31"/>
                  </a:cubicBezTo>
                  <a:cubicBezTo>
                    <a:pt x="79" y="13"/>
                    <a:pt x="65" y="0"/>
                    <a:pt x="49"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326;p15">
              <a:extLst>
                <a:ext uri="{FF2B5EF4-FFF2-40B4-BE49-F238E27FC236}">
                  <a16:creationId xmlns:a16="http://schemas.microsoft.com/office/drawing/2014/main" id="{6667CE87-3199-1EDD-A6B7-6292B8F1F623}"/>
                </a:ext>
              </a:extLst>
            </p:cNvPr>
            <p:cNvSpPr/>
            <p:nvPr/>
          </p:nvSpPr>
          <p:spPr>
            <a:xfrm>
              <a:off x="7157054" y="175400"/>
              <a:ext cx="1782220" cy="1146497"/>
            </a:xfrm>
            <a:custGeom>
              <a:avLst/>
              <a:gdLst/>
              <a:ahLst/>
              <a:cxnLst/>
              <a:rect l="l" t="t" r="r" b="b"/>
              <a:pathLst>
                <a:path w="16553" h="10648" extrusionOk="0">
                  <a:moveTo>
                    <a:pt x="44" y="1"/>
                  </a:moveTo>
                  <a:cubicBezTo>
                    <a:pt x="39" y="1"/>
                    <a:pt x="34" y="2"/>
                    <a:pt x="29" y="3"/>
                  </a:cubicBezTo>
                  <a:cubicBezTo>
                    <a:pt x="12" y="14"/>
                    <a:pt x="0" y="36"/>
                    <a:pt x="12" y="58"/>
                  </a:cubicBezTo>
                  <a:cubicBezTo>
                    <a:pt x="915" y="2126"/>
                    <a:pt x="2688" y="5080"/>
                    <a:pt x="5991" y="7414"/>
                  </a:cubicBezTo>
                  <a:cubicBezTo>
                    <a:pt x="9927" y="10196"/>
                    <a:pt x="14028" y="10648"/>
                    <a:pt x="16268" y="10648"/>
                  </a:cubicBezTo>
                  <a:lnTo>
                    <a:pt x="16515" y="10648"/>
                  </a:lnTo>
                  <a:cubicBezTo>
                    <a:pt x="16537" y="10648"/>
                    <a:pt x="16552" y="10629"/>
                    <a:pt x="16552" y="10608"/>
                  </a:cubicBezTo>
                  <a:cubicBezTo>
                    <a:pt x="16552" y="10587"/>
                    <a:pt x="16536" y="10567"/>
                    <a:pt x="16517" y="10567"/>
                  </a:cubicBezTo>
                  <a:cubicBezTo>
                    <a:pt x="16515" y="10567"/>
                    <a:pt x="16513" y="10567"/>
                    <a:pt x="16512" y="10567"/>
                  </a:cubicBezTo>
                  <a:cubicBezTo>
                    <a:pt x="16425" y="10569"/>
                    <a:pt x="16335" y="10570"/>
                    <a:pt x="16241" y="10570"/>
                  </a:cubicBezTo>
                  <a:cubicBezTo>
                    <a:pt x="14006" y="10570"/>
                    <a:pt x="9943" y="10110"/>
                    <a:pt x="6038" y="7352"/>
                  </a:cubicBezTo>
                  <a:cubicBezTo>
                    <a:pt x="2750" y="5024"/>
                    <a:pt x="984" y="2083"/>
                    <a:pt x="81" y="25"/>
                  </a:cubicBezTo>
                  <a:cubicBezTo>
                    <a:pt x="75" y="11"/>
                    <a:pt x="60" y="1"/>
                    <a:pt x="44"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327;p15">
              <a:extLst>
                <a:ext uri="{FF2B5EF4-FFF2-40B4-BE49-F238E27FC236}">
                  <a16:creationId xmlns:a16="http://schemas.microsoft.com/office/drawing/2014/main" id="{A287047E-AADF-3D44-A081-B7DC93B51390}"/>
                </a:ext>
              </a:extLst>
            </p:cNvPr>
            <p:cNvSpPr/>
            <p:nvPr/>
          </p:nvSpPr>
          <p:spPr>
            <a:xfrm>
              <a:off x="7696586" y="101753"/>
              <a:ext cx="1220626" cy="946872"/>
            </a:xfrm>
            <a:custGeom>
              <a:avLst/>
              <a:gdLst/>
              <a:ahLst/>
              <a:cxnLst/>
              <a:rect l="l" t="t" r="r" b="b"/>
              <a:pathLst>
                <a:path w="11337" h="8794" extrusionOk="0">
                  <a:moveTo>
                    <a:pt x="47" y="0"/>
                  </a:moveTo>
                  <a:cubicBezTo>
                    <a:pt x="42" y="0"/>
                    <a:pt x="38" y="1"/>
                    <a:pt x="33" y="2"/>
                  </a:cubicBezTo>
                  <a:cubicBezTo>
                    <a:pt x="11" y="6"/>
                    <a:pt x="0" y="32"/>
                    <a:pt x="8" y="49"/>
                  </a:cubicBezTo>
                  <a:cubicBezTo>
                    <a:pt x="565" y="1827"/>
                    <a:pt x="1468" y="3400"/>
                    <a:pt x="2692" y="4733"/>
                  </a:cubicBezTo>
                  <a:cubicBezTo>
                    <a:pt x="5711" y="8018"/>
                    <a:pt x="9713" y="8666"/>
                    <a:pt x="11296" y="8794"/>
                  </a:cubicBezTo>
                  <a:cubicBezTo>
                    <a:pt x="11318" y="8794"/>
                    <a:pt x="11333" y="8775"/>
                    <a:pt x="11337" y="8757"/>
                  </a:cubicBezTo>
                  <a:cubicBezTo>
                    <a:pt x="11337" y="8735"/>
                    <a:pt x="11323" y="8713"/>
                    <a:pt x="11301" y="8713"/>
                  </a:cubicBezTo>
                  <a:cubicBezTo>
                    <a:pt x="9728" y="8589"/>
                    <a:pt x="5747" y="7945"/>
                    <a:pt x="2750" y="4678"/>
                  </a:cubicBezTo>
                  <a:cubicBezTo>
                    <a:pt x="1537" y="3357"/>
                    <a:pt x="638" y="1790"/>
                    <a:pt x="80" y="27"/>
                  </a:cubicBezTo>
                  <a:cubicBezTo>
                    <a:pt x="78" y="10"/>
                    <a:pt x="63" y="0"/>
                    <a:pt x="47"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328;p15">
              <a:extLst>
                <a:ext uri="{FF2B5EF4-FFF2-40B4-BE49-F238E27FC236}">
                  <a16:creationId xmlns:a16="http://schemas.microsoft.com/office/drawing/2014/main" id="{88BB614D-DDE3-591F-20FC-6DEC609033DA}"/>
                </a:ext>
              </a:extLst>
            </p:cNvPr>
            <p:cNvSpPr/>
            <p:nvPr/>
          </p:nvSpPr>
          <p:spPr>
            <a:xfrm>
              <a:off x="8154505" y="116181"/>
              <a:ext cx="799970" cy="673707"/>
            </a:xfrm>
            <a:custGeom>
              <a:avLst/>
              <a:gdLst/>
              <a:ahLst/>
              <a:cxnLst/>
              <a:rect l="l" t="t" r="r" b="b"/>
              <a:pathLst>
                <a:path w="7430" h="6257" extrusionOk="0">
                  <a:moveTo>
                    <a:pt x="45" y="1"/>
                  </a:moveTo>
                  <a:cubicBezTo>
                    <a:pt x="41" y="1"/>
                    <a:pt x="37" y="1"/>
                    <a:pt x="34" y="3"/>
                  </a:cubicBezTo>
                  <a:cubicBezTo>
                    <a:pt x="12" y="11"/>
                    <a:pt x="1" y="36"/>
                    <a:pt x="8" y="54"/>
                  </a:cubicBezTo>
                  <a:cubicBezTo>
                    <a:pt x="387" y="1161"/>
                    <a:pt x="1345" y="3241"/>
                    <a:pt x="3522" y="4741"/>
                  </a:cubicBezTo>
                  <a:cubicBezTo>
                    <a:pt x="4658" y="5524"/>
                    <a:pt x="5991" y="6048"/>
                    <a:pt x="7386" y="6256"/>
                  </a:cubicBezTo>
                  <a:cubicBezTo>
                    <a:pt x="7404" y="6256"/>
                    <a:pt x="7423" y="6241"/>
                    <a:pt x="7426" y="6223"/>
                  </a:cubicBezTo>
                  <a:cubicBezTo>
                    <a:pt x="7430" y="6201"/>
                    <a:pt x="7415" y="6183"/>
                    <a:pt x="7393" y="6179"/>
                  </a:cubicBezTo>
                  <a:cubicBezTo>
                    <a:pt x="6016" y="5972"/>
                    <a:pt x="4691" y="5451"/>
                    <a:pt x="3566" y="4675"/>
                  </a:cubicBezTo>
                  <a:cubicBezTo>
                    <a:pt x="1411" y="3189"/>
                    <a:pt x="456" y="1125"/>
                    <a:pt x="81" y="29"/>
                  </a:cubicBezTo>
                  <a:cubicBezTo>
                    <a:pt x="75" y="11"/>
                    <a:pt x="60" y="1"/>
                    <a:pt x="45"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329;p15">
              <a:extLst>
                <a:ext uri="{FF2B5EF4-FFF2-40B4-BE49-F238E27FC236}">
                  <a16:creationId xmlns:a16="http://schemas.microsoft.com/office/drawing/2014/main" id="{FAC15EDD-63DA-E991-FB58-C2AE6158A83B}"/>
                </a:ext>
              </a:extLst>
            </p:cNvPr>
            <p:cNvSpPr/>
            <p:nvPr/>
          </p:nvSpPr>
          <p:spPr>
            <a:xfrm>
              <a:off x="7884793" y="2145767"/>
              <a:ext cx="1258310" cy="240971"/>
            </a:xfrm>
            <a:custGeom>
              <a:avLst/>
              <a:gdLst/>
              <a:ahLst/>
              <a:cxnLst/>
              <a:rect l="l" t="t" r="r" b="b"/>
              <a:pathLst>
                <a:path w="11687" h="2238" extrusionOk="0">
                  <a:moveTo>
                    <a:pt x="43" y="0"/>
                  </a:moveTo>
                  <a:cubicBezTo>
                    <a:pt x="27" y="0"/>
                    <a:pt x="10" y="10"/>
                    <a:pt x="4" y="28"/>
                  </a:cubicBezTo>
                  <a:cubicBezTo>
                    <a:pt x="0" y="46"/>
                    <a:pt x="8" y="71"/>
                    <a:pt x="30" y="79"/>
                  </a:cubicBezTo>
                  <a:cubicBezTo>
                    <a:pt x="1796" y="698"/>
                    <a:pt x="3624" y="1189"/>
                    <a:pt x="5459" y="1547"/>
                  </a:cubicBezTo>
                  <a:cubicBezTo>
                    <a:pt x="7491" y="1940"/>
                    <a:pt x="9575" y="2172"/>
                    <a:pt x="11646" y="2238"/>
                  </a:cubicBezTo>
                  <a:cubicBezTo>
                    <a:pt x="11668" y="2238"/>
                    <a:pt x="11686" y="2220"/>
                    <a:pt x="11686" y="2199"/>
                  </a:cubicBezTo>
                  <a:cubicBezTo>
                    <a:pt x="11686" y="2177"/>
                    <a:pt x="11668" y="2158"/>
                    <a:pt x="11646" y="2158"/>
                  </a:cubicBezTo>
                  <a:cubicBezTo>
                    <a:pt x="9582" y="2093"/>
                    <a:pt x="7502" y="1863"/>
                    <a:pt x="5474" y="1470"/>
                  </a:cubicBezTo>
                  <a:cubicBezTo>
                    <a:pt x="3642" y="1113"/>
                    <a:pt x="1818" y="621"/>
                    <a:pt x="55" y="2"/>
                  </a:cubicBezTo>
                  <a:cubicBezTo>
                    <a:pt x="51" y="1"/>
                    <a:pt x="47" y="0"/>
                    <a:pt x="43"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 name="Google Shape;334;p15">
            <a:extLst>
              <a:ext uri="{FF2B5EF4-FFF2-40B4-BE49-F238E27FC236}">
                <a16:creationId xmlns:a16="http://schemas.microsoft.com/office/drawing/2014/main" id="{890F45DA-DC6C-AB80-4CC4-E7D9FEA1479F}"/>
              </a:ext>
            </a:extLst>
          </p:cNvPr>
          <p:cNvGrpSpPr/>
          <p:nvPr/>
        </p:nvGrpSpPr>
        <p:grpSpPr>
          <a:xfrm flipH="1">
            <a:off x="6065220" y="-136487"/>
            <a:ext cx="6295119" cy="6994489"/>
            <a:chOff x="4125800" y="812834"/>
            <a:chExt cx="1406793" cy="1563038"/>
          </a:xfrm>
        </p:grpSpPr>
        <p:sp>
          <p:nvSpPr>
            <p:cNvPr id="19" name="Google Shape;335;p15">
              <a:extLst>
                <a:ext uri="{FF2B5EF4-FFF2-40B4-BE49-F238E27FC236}">
                  <a16:creationId xmlns:a16="http://schemas.microsoft.com/office/drawing/2014/main" id="{BBD5CA8B-0EEE-651A-4FBB-CB10218944FA}"/>
                </a:ext>
              </a:extLst>
            </p:cNvPr>
            <p:cNvSpPr/>
            <p:nvPr/>
          </p:nvSpPr>
          <p:spPr>
            <a:xfrm>
              <a:off x="4159297" y="814906"/>
              <a:ext cx="265076" cy="93582"/>
            </a:xfrm>
            <a:custGeom>
              <a:avLst/>
              <a:gdLst/>
              <a:ahLst/>
              <a:cxnLst/>
              <a:rect l="l" t="t" r="r" b="b"/>
              <a:pathLst>
                <a:path w="6141" h="2168" extrusionOk="0">
                  <a:moveTo>
                    <a:pt x="4549" y="1"/>
                  </a:moveTo>
                  <a:cubicBezTo>
                    <a:pt x="3034" y="18"/>
                    <a:pt x="1515" y="40"/>
                    <a:pt x="1" y="62"/>
                  </a:cubicBezTo>
                  <a:cubicBezTo>
                    <a:pt x="670" y="761"/>
                    <a:pt x="1341" y="1465"/>
                    <a:pt x="2011" y="2167"/>
                  </a:cubicBezTo>
                  <a:cubicBezTo>
                    <a:pt x="3388" y="2068"/>
                    <a:pt x="4764" y="1974"/>
                    <a:pt x="6141" y="1880"/>
                  </a:cubicBezTo>
                  <a:cubicBezTo>
                    <a:pt x="5608" y="1253"/>
                    <a:pt x="5080" y="626"/>
                    <a:pt x="454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36;p15">
              <a:extLst>
                <a:ext uri="{FF2B5EF4-FFF2-40B4-BE49-F238E27FC236}">
                  <a16:creationId xmlns:a16="http://schemas.microsoft.com/office/drawing/2014/main" id="{CB8FE055-C849-1DFF-385C-7C157771F5CE}"/>
                </a:ext>
              </a:extLst>
            </p:cNvPr>
            <p:cNvSpPr/>
            <p:nvPr/>
          </p:nvSpPr>
          <p:spPr>
            <a:xfrm>
              <a:off x="4125800" y="812834"/>
              <a:ext cx="247810" cy="29482"/>
            </a:xfrm>
            <a:custGeom>
              <a:avLst/>
              <a:gdLst/>
              <a:ahLst/>
              <a:cxnLst/>
              <a:rect l="l" t="t" r="r" b="b"/>
              <a:pathLst>
                <a:path w="5741" h="683" extrusionOk="0">
                  <a:moveTo>
                    <a:pt x="1" y="1"/>
                  </a:moveTo>
                  <a:cubicBezTo>
                    <a:pt x="1" y="376"/>
                    <a:pt x="307" y="682"/>
                    <a:pt x="682" y="682"/>
                  </a:cubicBezTo>
                  <a:lnTo>
                    <a:pt x="5740" y="682"/>
                  </a:lnTo>
                  <a:lnTo>
                    <a:pt x="5740"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337;p15">
              <a:extLst>
                <a:ext uri="{FF2B5EF4-FFF2-40B4-BE49-F238E27FC236}">
                  <a16:creationId xmlns:a16="http://schemas.microsoft.com/office/drawing/2014/main" id="{8D6B87F1-E55D-E1F8-85FF-EA196AAB42FF}"/>
                </a:ext>
              </a:extLst>
            </p:cNvPr>
            <p:cNvSpPr/>
            <p:nvPr/>
          </p:nvSpPr>
          <p:spPr>
            <a:xfrm>
              <a:off x="4246103" y="896015"/>
              <a:ext cx="1286490" cy="1479857"/>
            </a:xfrm>
            <a:custGeom>
              <a:avLst/>
              <a:gdLst/>
              <a:ahLst/>
              <a:cxnLst/>
              <a:rect l="l" t="t" r="r" b="b"/>
              <a:pathLst>
                <a:path w="29804" h="31457" extrusionOk="0">
                  <a:moveTo>
                    <a:pt x="4130" y="1"/>
                  </a:moveTo>
                  <a:cubicBezTo>
                    <a:pt x="2753" y="95"/>
                    <a:pt x="1377" y="189"/>
                    <a:pt x="0" y="288"/>
                  </a:cubicBezTo>
                  <a:lnTo>
                    <a:pt x="12880" y="31457"/>
                  </a:lnTo>
                  <a:cubicBezTo>
                    <a:pt x="18521" y="31446"/>
                    <a:pt x="24162" y="31435"/>
                    <a:pt x="29803" y="31428"/>
                  </a:cubicBezTo>
                  <a:cubicBezTo>
                    <a:pt x="21245" y="20950"/>
                    <a:pt x="12687" y="10474"/>
                    <a:pt x="4130" y="1"/>
                  </a:cubicBezTo>
                  <a:close/>
                </a:path>
              </a:pathLst>
            </a:custGeom>
            <a:solidFill>
              <a:srgbClr val="FFFFFF">
                <a:alpha val="172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4" name="Google Shape;1394;p43">
            <a:extLst>
              <a:ext uri="{FF2B5EF4-FFF2-40B4-BE49-F238E27FC236}">
                <a16:creationId xmlns:a16="http://schemas.microsoft.com/office/drawing/2014/main" id="{46DA6899-45E4-56A8-CA2F-B4883B659364}"/>
              </a:ext>
            </a:extLst>
          </p:cNvPr>
          <p:cNvSpPr/>
          <p:nvPr/>
        </p:nvSpPr>
        <p:spPr>
          <a:xfrm>
            <a:off x="6906375" y="1714532"/>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396;p43">
            <a:extLst>
              <a:ext uri="{FF2B5EF4-FFF2-40B4-BE49-F238E27FC236}">
                <a16:creationId xmlns:a16="http://schemas.microsoft.com/office/drawing/2014/main" id="{2A380F23-7F1F-1178-2048-C58F97F4B538}"/>
              </a:ext>
            </a:extLst>
          </p:cNvPr>
          <p:cNvSpPr/>
          <p:nvPr/>
        </p:nvSpPr>
        <p:spPr>
          <a:xfrm>
            <a:off x="7394622" y="984896"/>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419;p43">
            <a:extLst>
              <a:ext uri="{FF2B5EF4-FFF2-40B4-BE49-F238E27FC236}">
                <a16:creationId xmlns:a16="http://schemas.microsoft.com/office/drawing/2014/main" id="{AB99E01F-044F-E17D-B830-7669B0979A59}"/>
              </a:ext>
            </a:extLst>
          </p:cNvPr>
          <p:cNvSpPr/>
          <p:nvPr/>
        </p:nvSpPr>
        <p:spPr>
          <a:xfrm>
            <a:off x="6815255" y="725763"/>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391;p43">
            <a:extLst>
              <a:ext uri="{FF2B5EF4-FFF2-40B4-BE49-F238E27FC236}">
                <a16:creationId xmlns:a16="http://schemas.microsoft.com/office/drawing/2014/main" id="{F917F86C-1F9A-173E-B95D-37CC791884B1}"/>
              </a:ext>
            </a:extLst>
          </p:cNvPr>
          <p:cNvSpPr txBox="1">
            <a:spLocks/>
          </p:cNvSpPr>
          <p:nvPr/>
        </p:nvSpPr>
        <p:spPr>
          <a:xfrm>
            <a:off x="-467668" y="3016717"/>
            <a:ext cx="7785576" cy="1122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Prata"/>
              <a:buNone/>
              <a:defRPr sz="2400" b="1" i="0" u="none" strike="noStrike" cap="none">
                <a:solidFill>
                  <a:schemeClr val="dk2"/>
                </a:solidFill>
                <a:latin typeface="Prata"/>
                <a:ea typeface="Prata"/>
                <a:cs typeface="Prata"/>
                <a:sym typeface="Prata"/>
              </a:defRPr>
            </a:lvl1pPr>
            <a:lvl2pPr marR="0" lvl="1"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2pPr>
            <a:lvl3pPr marR="0" lvl="2"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3pPr>
            <a:lvl4pPr marR="0" lvl="3"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4pPr>
            <a:lvl5pPr marR="0" lvl="4"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5pPr>
            <a:lvl6pPr marR="0" lvl="5"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6pPr>
            <a:lvl7pPr marR="0" lvl="6"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7pPr>
            <a:lvl8pPr marR="0" lvl="7"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8pPr>
            <a:lvl9pPr marR="0" lvl="8"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9pPr>
          </a:lstStyle>
          <a:p>
            <a:pPr marL="0" marR="0" lvl="0" indent="0" algn="ctr" defTabSz="1219170" rtl="0" eaLnBrk="1" fontAlgn="auto" latinLnBrk="0" hangingPunct="1">
              <a:lnSpc>
                <a:spcPct val="100000"/>
              </a:lnSpc>
              <a:spcBef>
                <a:spcPts val="0"/>
              </a:spcBef>
              <a:spcAft>
                <a:spcPts val="0"/>
              </a:spcAft>
              <a:buClr>
                <a:srgbClr val="5F9382"/>
              </a:buClr>
              <a:buSzPts val="3000"/>
              <a:buFont typeface="Prata"/>
              <a:buNone/>
              <a:tabLst/>
              <a:defRPr/>
            </a:pPr>
            <a:r>
              <a:rPr kumimoji="0" lang="en-US" sz="13800" b="1" i="0" u="none" strike="noStrike" kern="1200" cap="none" spc="0" normalizeH="0" baseline="0" noProof="0" dirty="0">
                <a:ln>
                  <a:noFill/>
                </a:ln>
                <a:solidFill>
                  <a:srgbClr val="210B04"/>
                </a:solidFill>
                <a:effectLst>
                  <a:glow rad="101600">
                    <a:srgbClr val="E5AF17">
                      <a:lumMod val="40000"/>
                      <a:lumOff val="60000"/>
                      <a:alpha val="60000"/>
                    </a:srgbClr>
                  </a:glow>
                </a:effectLst>
                <a:uLnTx/>
                <a:uFillTx/>
                <a:latin typeface="Times New Roman" panose="02020603050405020304" pitchFamily="18" charset="0"/>
                <a:sym typeface="Prata"/>
              </a:rPr>
              <a:t>CÂU</a:t>
            </a:r>
            <a:r>
              <a:rPr kumimoji="0" lang="en-US" sz="13800" b="1" i="0" u="none" strike="noStrike" kern="1200" cap="none" spc="0" normalizeH="0" noProof="0" dirty="0">
                <a:ln>
                  <a:noFill/>
                </a:ln>
                <a:solidFill>
                  <a:srgbClr val="210B04"/>
                </a:solidFill>
                <a:effectLst>
                  <a:glow rad="101600">
                    <a:srgbClr val="E5AF17">
                      <a:lumMod val="40000"/>
                      <a:lumOff val="60000"/>
                      <a:alpha val="60000"/>
                    </a:srgbClr>
                  </a:glow>
                </a:effectLst>
                <a:uLnTx/>
                <a:uFillTx/>
                <a:latin typeface="Times New Roman" panose="02020603050405020304" pitchFamily="18" charset="0"/>
                <a:sym typeface="Prata"/>
              </a:rPr>
              <a:t> 3</a:t>
            </a:r>
            <a:endParaRPr kumimoji="0" lang="en-SG" sz="41300" b="1" i="0" u="none" strike="noStrike" kern="0" cap="none" spc="0" normalizeH="0" baseline="0" noProof="0" dirty="0">
              <a:ln>
                <a:noFill/>
              </a:ln>
              <a:solidFill>
                <a:srgbClr val="210B04"/>
              </a:solidFill>
              <a:effectLst>
                <a:glow rad="101600">
                  <a:srgbClr val="E5AF17">
                    <a:lumMod val="40000"/>
                    <a:lumOff val="60000"/>
                    <a:alpha val="60000"/>
                  </a:srgbClr>
                </a:glow>
              </a:effectLst>
              <a:uLnTx/>
              <a:uFillTx/>
              <a:latin typeface="Arial"/>
              <a:sym typeface="Prata"/>
            </a:endParaRPr>
          </a:p>
        </p:txBody>
      </p:sp>
      <p:sp>
        <p:nvSpPr>
          <p:cNvPr id="28" name="Google Shape;1392;p43">
            <a:extLst>
              <a:ext uri="{FF2B5EF4-FFF2-40B4-BE49-F238E27FC236}">
                <a16:creationId xmlns:a16="http://schemas.microsoft.com/office/drawing/2014/main" id="{7810041E-E0E3-7F8D-6B03-8B4356243828}"/>
              </a:ext>
            </a:extLst>
          </p:cNvPr>
          <p:cNvSpPr txBox="1">
            <a:spLocks/>
          </p:cNvSpPr>
          <p:nvPr/>
        </p:nvSpPr>
        <p:spPr>
          <a:xfrm>
            <a:off x="2266045" y="961320"/>
            <a:ext cx="1774800" cy="1122400"/>
          </a:xfrm>
          <a:prstGeom prst="rect">
            <a:avLst/>
          </a:prstGeom>
          <a:solidFill>
            <a:schemeClr val="bg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Prata"/>
              <a:buNone/>
              <a:defRPr sz="2400" b="1" i="0" u="none" strike="noStrike" cap="none">
                <a:solidFill>
                  <a:schemeClr val="dk2"/>
                </a:solidFill>
                <a:latin typeface="Prata"/>
                <a:ea typeface="Prata"/>
                <a:cs typeface="Prata"/>
                <a:sym typeface="Prata"/>
              </a:defRPr>
            </a:lvl1pPr>
            <a:lvl2pPr marR="0" lvl="1"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2pPr>
            <a:lvl3pPr marR="0" lvl="2"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3pPr>
            <a:lvl4pPr marR="0" lvl="3"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4pPr>
            <a:lvl5pPr marR="0" lvl="4"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5pPr>
            <a:lvl6pPr marR="0" lvl="5"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6pPr>
            <a:lvl7pPr marR="0" lvl="6"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7pPr>
            <a:lvl8pPr marR="0" lvl="7"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8pPr>
            <a:lvl9pPr marR="0" lvl="8"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9pPr>
          </a:lstStyle>
          <a:p>
            <a:pPr marL="0" marR="0" lvl="0" indent="0" algn="ctr" defTabSz="1219170" rtl="0" eaLnBrk="1" fontAlgn="auto" latinLnBrk="0" hangingPunct="1">
              <a:lnSpc>
                <a:spcPct val="100000"/>
              </a:lnSpc>
              <a:spcBef>
                <a:spcPts val="0"/>
              </a:spcBef>
              <a:spcAft>
                <a:spcPts val="0"/>
              </a:spcAft>
              <a:buClr>
                <a:srgbClr val="5F9382"/>
              </a:buClr>
              <a:buSzPts val="3000"/>
              <a:buFont typeface="Prata"/>
              <a:buNone/>
              <a:tabLst/>
              <a:defRPr/>
            </a:pPr>
            <a:r>
              <a:rPr kumimoji="0" lang="en" sz="7200" b="1" i="0" u="none" strike="noStrike" kern="0" cap="none" spc="0" normalizeH="0" baseline="0" noProof="0" dirty="0">
                <a:ln>
                  <a:noFill/>
                </a:ln>
                <a:solidFill>
                  <a:srgbClr val="FFFFFF"/>
                </a:solidFill>
                <a:effectLst/>
                <a:uLnTx/>
                <a:uFillTx/>
                <a:latin typeface="Prata"/>
                <a:sym typeface="Prata"/>
              </a:rPr>
              <a:t>03</a:t>
            </a:r>
          </a:p>
        </p:txBody>
      </p:sp>
      <p:pic>
        <p:nvPicPr>
          <p:cNvPr id="2" name="Picture 1" descr="A group of people in different outfits&#10;&#10;Description automatically generated">
            <a:extLst>
              <a:ext uri="{FF2B5EF4-FFF2-40B4-BE49-F238E27FC236}">
                <a16:creationId xmlns:a16="http://schemas.microsoft.com/office/drawing/2014/main" id="{B60FF750-F5F9-EB45-0930-312F18438D4C}"/>
              </a:ext>
            </a:extLst>
          </p:cNvPr>
          <p:cNvPicPr>
            <a:picLocks noChangeAspect="1"/>
          </p:cNvPicPr>
          <p:nvPr/>
        </p:nvPicPr>
        <p:blipFill rotWithShape="1">
          <a:blip r:embed="rId2">
            <a:extLst>
              <a:ext uri="{28A0092B-C50C-407E-A947-70E740481C1C}">
                <a14:useLocalDpi xmlns:a14="http://schemas.microsoft.com/office/drawing/2010/main" val="0"/>
              </a:ext>
            </a:extLst>
          </a:blip>
          <a:srcRect t="178" r="42090"/>
          <a:stretch/>
        </p:blipFill>
        <p:spPr>
          <a:xfrm>
            <a:off x="7394622" y="643566"/>
            <a:ext cx="4488898" cy="6308859"/>
          </a:xfrm>
          <a:prstGeom prst="rect">
            <a:avLst/>
          </a:prstGeom>
        </p:spPr>
      </p:pic>
      <p:pic>
        <p:nvPicPr>
          <p:cNvPr id="23" name="Picture 22" descr="A group of people in different outfits&#10;&#10;Description automatically generated">
            <a:extLst>
              <a:ext uri="{FF2B5EF4-FFF2-40B4-BE49-F238E27FC236}">
                <a16:creationId xmlns:a16="http://schemas.microsoft.com/office/drawing/2014/main" id="{998D8E1A-A9FD-DF75-596D-D12AAF8EB0A2}"/>
              </a:ext>
            </a:extLst>
          </p:cNvPr>
          <p:cNvPicPr>
            <a:picLocks noChangeAspect="1"/>
          </p:cNvPicPr>
          <p:nvPr/>
        </p:nvPicPr>
        <p:blipFill rotWithShape="1">
          <a:blip r:embed="rId2">
            <a:extLst>
              <a:ext uri="{28A0092B-C50C-407E-A947-70E740481C1C}">
                <a14:useLocalDpi xmlns:a14="http://schemas.microsoft.com/office/drawing/2010/main" val="0"/>
              </a:ext>
            </a:extLst>
          </a:blip>
          <a:srcRect l="86010" t="69406"/>
          <a:stretch/>
        </p:blipFill>
        <p:spPr>
          <a:xfrm>
            <a:off x="8978811" y="4560195"/>
            <a:ext cx="1229749" cy="2310072"/>
          </a:xfrm>
          <a:prstGeom prst="rect">
            <a:avLst/>
          </a:prstGeom>
        </p:spPr>
      </p:pic>
    </p:spTree>
    <p:extLst>
      <p:ext uri="{BB962C8B-B14F-4D97-AF65-F5344CB8AC3E}">
        <p14:creationId xmlns:p14="http://schemas.microsoft.com/office/powerpoint/2010/main" val="1465795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72AEC-2158-BB36-0D1F-3554516EC807}"/>
            </a:ext>
          </a:extLst>
        </p:cNvPr>
        <p:cNvGrpSpPr/>
        <p:nvPr/>
      </p:nvGrpSpPr>
      <p:grpSpPr>
        <a:xfrm>
          <a:off x="0" y="0"/>
          <a:ext cx="0" cy="0"/>
          <a:chOff x="0" y="0"/>
          <a:chExt cx="0" cy="0"/>
        </a:xfrm>
      </p:grpSpPr>
      <p:sp>
        <p:nvSpPr>
          <p:cNvPr id="22" name="Google Shape;142;p6">
            <a:extLst>
              <a:ext uri="{FF2B5EF4-FFF2-40B4-BE49-F238E27FC236}">
                <a16:creationId xmlns:a16="http://schemas.microsoft.com/office/drawing/2014/main" id="{CAE63B83-2CCF-7D42-41A5-B2268A2FD5D3}"/>
              </a:ext>
            </a:extLst>
          </p:cNvPr>
          <p:cNvSpPr/>
          <p:nvPr/>
        </p:nvSpPr>
        <p:spPr>
          <a:xfrm>
            <a:off x="0" y="6512267"/>
            <a:ext cx="12192000" cy="3580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itle 1">
            <a:extLst>
              <a:ext uri="{FF2B5EF4-FFF2-40B4-BE49-F238E27FC236}">
                <a16:creationId xmlns:a16="http://schemas.microsoft.com/office/drawing/2014/main" id="{9F6BC1DE-A20F-3949-8D3A-2C5144CBC9A5}"/>
              </a:ext>
            </a:extLst>
          </p:cNvPr>
          <p:cNvSpPr>
            <a:spLocks noGrp="1"/>
          </p:cNvSpPr>
          <p:nvPr>
            <p:ph type="title"/>
          </p:nvPr>
        </p:nvSpPr>
        <p:spPr>
          <a:xfrm>
            <a:off x="2831890" y="0"/>
            <a:ext cx="6692689" cy="739120"/>
          </a:xfrm>
          <a:solidFill>
            <a:schemeClr val="accent4"/>
          </a:solidFill>
        </p:spPr>
        <p:txBody>
          <a:bodyPr anchor="ctr"/>
          <a:lstStyle/>
          <a:p>
            <a:pPr algn="ctr">
              <a:lnSpc>
                <a:spcPct val="150000"/>
              </a:lnSpc>
              <a:spcAft>
                <a:spcPts val="1067"/>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CÂU 3</a:t>
            </a:r>
            <a:endParaRPr lang="en-SG" sz="40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oogle Shape;1124;p37">
            <a:extLst>
              <a:ext uri="{FF2B5EF4-FFF2-40B4-BE49-F238E27FC236}">
                <a16:creationId xmlns:a16="http://schemas.microsoft.com/office/drawing/2014/main" id="{B8D05768-4E52-A637-5A69-444949B01CDA}"/>
              </a:ext>
            </a:extLst>
          </p:cNvPr>
          <p:cNvGrpSpPr/>
          <p:nvPr/>
        </p:nvGrpSpPr>
        <p:grpSpPr>
          <a:xfrm>
            <a:off x="1703621" y="1"/>
            <a:ext cx="887585" cy="1065625"/>
            <a:chOff x="1967575" y="864498"/>
            <a:chExt cx="1339625" cy="1750395"/>
          </a:xfrm>
        </p:grpSpPr>
        <p:sp>
          <p:nvSpPr>
            <p:cNvPr id="4" name="Google Shape;1125;p37">
              <a:extLst>
                <a:ext uri="{FF2B5EF4-FFF2-40B4-BE49-F238E27FC236}">
                  <a16:creationId xmlns:a16="http://schemas.microsoft.com/office/drawing/2014/main" id="{18BDA28F-0E68-E038-E551-CC93DD3E86F9}"/>
                </a:ext>
              </a:extLst>
            </p:cNvPr>
            <p:cNvSpPr/>
            <p:nvPr/>
          </p:nvSpPr>
          <p:spPr>
            <a:xfrm>
              <a:off x="2051550" y="1314821"/>
              <a:ext cx="1255650" cy="1300072"/>
            </a:xfrm>
            <a:custGeom>
              <a:avLst/>
              <a:gdLst/>
              <a:ahLst/>
              <a:cxnLst/>
              <a:rect l="l" t="t" r="r" b="b"/>
              <a:pathLst>
                <a:path w="17564" h="18186" extrusionOk="0">
                  <a:moveTo>
                    <a:pt x="5665" y="4338"/>
                  </a:moveTo>
                  <a:cubicBezTo>
                    <a:pt x="5833" y="4338"/>
                    <a:pt x="6009" y="4351"/>
                    <a:pt x="6191" y="4381"/>
                  </a:cubicBezTo>
                  <a:cubicBezTo>
                    <a:pt x="6573" y="4447"/>
                    <a:pt x="6940" y="4578"/>
                    <a:pt x="7283" y="4767"/>
                  </a:cubicBezTo>
                  <a:cubicBezTo>
                    <a:pt x="7440" y="4854"/>
                    <a:pt x="7498" y="5054"/>
                    <a:pt x="7407" y="5215"/>
                  </a:cubicBezTo>
                  <a:cubicBezTo>
                    <a:pt x="7348" y="5321"/>
                    <a:pt x="7239" y="5382"/>
                    <a:pt x="7125" y="5382"/>
                  </a:cubicBezTo>
                  <a:cubicBezTo>
                    <a:pt x="7070" y="5382"/>
                    <a:pt x="7014" y="5368"/>
                    <a:pt x="6962" y="5338"/>
                  </a:cubicBezTo>
                  <a:cubicBezTo>
                    <a:pt x="6686" y="5182"/>
                    <a:pt x="6391" y="5080"/>
                    <a:pt x="6085" y="5029"/>
                  </a:cubicBezTo>
                  <a:cubicBezTo>
                    <a:pt x="5940" y="5005"/>
                    <a:pt x="5799" y="4995"/>
                    <a:pt x="5663" y="4995"/>
                  </a:cubicBezTo>
                  <a:cubicBezTo>
                    <a:pt x="5073" y="4995"/>
                    <a:pt x="4590" y="5192"/>
                    <a:pt x="4326" y="5331"/>
                  </a:cubicBezTo>
                  <a:cubicBezTo>
                    <a:pt x="4279" y="5356"/>
                    <a:pt x="4228" y="5367"/>
                    <a:pt x="4177" y="5367"/>
                  </a:cubicBezTo>
                  <a:cubicBezTo>
                    <a:pt x="4138" y="5367"/>
                    <a:pt x="4099" y="5360"/>
                    <a:pt x="4064" y="5346"/>
                  </a:cubicBezTo>
                  <a:cubicBezTo>
                    <a:pt x="3987" y="5321"/>
                    <a:pt x="3925" y="5266"/>
                    <a:pt x="3886" y="5193"/>
                  </a:cubicBezTo>
                  <a:cubicBezTo>
                    <a:pt x="3802" y="5032"/>
                    <a:pt x="3864" y="4836"/>
                    <a:pt x="4024" y="4753"/>
                  </a:cubicBezTo>
                  <a:cubicBezTo>
                    <a:pt x="4343" y="4584"/>
                    <a:pt x="4935" y="4338"/>
                    <a:pt x="5665" y="4338"/>
                  </a:cubicBezTo>
                  <a:close/>
                  <a:moveTo>
                    <a:pt x="5604" y="6861"/>
                  </a:moveTo>
                  <a:cubicBezTo>
                    <a:pt x="5841" y="6861"/>
                    <a:pt x="6079" y="6906"/>
                    <a:pt x="6307" y="6999"/>
                  </a:cubicBezTo>
                  <a:cubicBezTo>
                    <a:pt x="7036" y="7294"/>
                    <a:pt x="7505" y="8034"/>
                    <a:pt x="7469" y="8834"/>
                  </a:cubicBezTo>
                  <a:cubicBezTo>
                    <a:pt x="7155" y="8558"/>
                    <a:pt x="6624" y="8153"/>
                    <a:pt x="5859" y="7881"/>
                  </a:cubicBezTo>
                  <a:cubicBezTo>
                    <a:pt x="5172" y="7630"/>
                    <a:pt x="4564" y="7578"/>
                    <a:pt x="4162" y="7578"/>
                  </a:cubicBezTo>
                  <a:cubicBezTo>
                    <a:pt x="4148" y="7578"/>
                    <a:pt x="4135" y="7578"/>
                    <a:pt x="4122" y="7578"/>
                  </a:cubicBezTo>
                  <a:cubicBezTo>
                    <a:pt x="4489" y="7114"/>
                    <a:pt x="5041" y="6861"/>
                    <a:pt x="5604" y="6861"/>
                  </a:cubicBezTo>
                  <a:close/>
                  <a:moveTo>
                    <a:pt x="13265" y="7029"/>
                  </a:moveTo>
                  <a:cubicBezTo>
                    <a:pt x="13287" y="7029"/>
                    <a:pt x="13309" y="7031"/>
                    <a:pt x="13332" y="7035"/>
                  </a:cubicBezTo>
                  <a:cubicBezTo>
                    <a:pt x="13714" y="7119"/>
                    <a:pt x="14078" y="7261"/>
                    <a:pt x="14406" y="7465"/>
                  </a:cubicBezTo>
                  <a:cubicBezTo>
                    <a:pt x="15240" y="7982"/>
                    <a:pt x="15633" y="8755"/>
                    <a:pt x="15794" y="9170"/>
                  </a:cubicBezTo>
                  <a:cubicBezTo>
                    <a:pt x="15860" y="9337"/>
                    <a:pt x="15779" y="9526"/>
                    <a:pt x="15608" y="9592"/>
                  </a:cubicBezTo>
                  <a:cubicBezTo>
                    <a:pt x="15570" y="9606"/>
                    <a:pt x="15530" y="9613"/>
                    <a:pt x="15490" y="9613"/>
                  </a:cubicBezTo>
                  <a:cubicBezTo>
                    <a:pt x="15451" y="9613"/>
                    <a:pt x="15411" y="9606"/>
                    <a:pt x="15374" y="9592"/>
                  </a:cubicBezTo>
                  <a:cubicBezTo>
                    <a:pt x="15291" y="9560"/>
                    <a:pt x="15222" y="9497"/>
                    <a:pt x="15186" y="9407"/>
                  </a:cubicBezTo>
                  <a:cubicBezTo>
                    <a:pt x="15055" y="9064"/>
                    <a:pt x="14734" y="8437"/>
                    <a:pt x="14060" y="8022"/>
                  </a:cubicBezTo>
                  <a:cubicBezTo>
                    <a:pt x="13798" y="7859"/>
                    <a:pt x="13507" y="7742"/>
                    <a:pt x="13194" y="7680"/>
                  </a:cubicBezTo>
                  <a:cubicBezTo>
                    <a:pt x="13015" y="7640"/>
                    <a:pt x="12905" y="7465"/>
                    <a:pt x="12942" y="7291"/>
                  </a:cubicBezTo>
                  <a:cubicBezTo>
                    <a:pt x="12974" y="7135"/>
                    <a:pt x="13112" y="7029"/>
                    <a:pt x="13265" y="7029"/>
                  </a:cubicBezTo>
                  <a:close/>
                  <a:moveTo>
                    <a:pt x="12185" y="9692"/>
                  </a:moveTo>
                  <a:cubicBezTo>
                    <a:pt x="12421" y="9692"/>
                    <a:pt x="12658" y="9736"/>
                    <a:pt x="12884" y="9829"/>
                  </a:cubicBezTo>
                  <a:cubicBezTo>
                    <a:pt x="13616" y="10128"/>
                    <a:pt x="14085" y="10863"/>
                    <a:pt x="14046" y="11664"/>
                  </a:cubicBezTo>
                  <a:cubicBezTo>
                    <a:pt x="13732" y="11391"/>
                    <a:pt x="13197" y="10987"/>
                    <a:pt x="12436" y="10710"/>
                  </a:cubicBezTo>
                  <a:cubicBezTo>
                    <a:pt x="11726" y="10451"/>
                    <a:pt x="11103" y="10407"/>
                    <a:pt x="10695" y="10407"/>
                  </a:cubicBezTo>
                  <a:cubicBezTo>
                    <a:pt x="11067" y="9945"/>
                    <a:pt x="11622" y="9692"/>
                    <a:pt x="12185" y="9692"/>
                  </a:cubicBezTo>
                  <a:close/>
                  <a:moveTo>
                    <a:pt x="5143" y="13648"/>
                  </a:moveTo>
                  <a:cubicBezTo>
                    <a:pt x="5185" y="13648"/>
                    <a:pt x="5229" y="13662"/>
                    <a:pt x="5269" y="13693"/>
                  </a:cubicBezTo>
                  <a:cubicBezTo>
                    <a:pt x="5656" y="13987"/>
                    <a:pt x="6187" y="14318"/>
                    <a:pt x="6857" y="14581"/>
                  </a:cubicBezTo>
                  <a:cubicBezTo>
                    <a:pt x="7589" y="14865"/>
                    <a:pt x="8256" y="14970"/>
                    <a:pt x="8769" y="15004"/>
                  </a:cubicBezTo>
                  <a:cubicBezTo>
                    <a:pt x="8959" y="15018"/>
                    <a:pt x="9028" y="15251"/>
                    <a:pt x="8885" y="15372"/>
                  </a:cubicBezTo>
                  <a:cubicBezTo>
                    <a:pt x="8443" y="15743"/>
                    <a:pt x="7884" y="15944"/>
                    <a:pt x="7317" y="15944"/>
                  </a:cubicBezTo>
                  <a:cubicBezTo>
                    <a:pt x="7057" y="15944"/>
                    <a:pt x="6796" y="15902"/>
                    <a:pt x="6544" y="15816"/>
                  </a:cubicBezTo>
                  <a:cubicBezTo>
                    <a:pt x="5688" y="15525"/>
                    <a:pt x="5080" y="14774"/>
                    <a:pt x="4938" y="13896"/>
                  </a:cubicBezTo>
                  <a:cubicBezTo>
                    <a:pt x="4916" y="13756"/>
                    <a:pt x="5024" y="13648"/>
                    <a:pt x="5143" y="13648"/>
                  </a:cubicBezTo>
                  <a:close/>
                  <a:moveTo>
                    <a:pt x="6684" y="0"/>
                  </a:moveTo>
                  <a:cubicBezTo>
                    <a:pt x="5877" y="0"/>
                    <a:pt x="5188" y="262"/>
                    <a:pt x="4720" y="495"/>
                  </a:cubicBezTo>
                  <a:cubicBezTo>
                    <a:pt x="4345" y="943"/>
                    <a:pt x="0" y="6223"/>
                    <a:pt x="1890" y="12458"/>
                  </a:cubicBezTo>
                  <a:cubicBezTo>
                    <a:pt x="2647" y="14945"/>
                    <a:pt x="4111" y="16656"/>
                    <a:pt x="5197" y="17669"/>
                  </a:cubicBezTo>
                  <a:cubicBezTo>
                    <a:pt x="5555" y="18003"/>
                    <a:pt x="6017" y="18185"/>
                    <a:pt x="6491" y="18185"/>
                  </a:cubicBezTo>
                  <a:cubicBezTo>
                    <a:pt x="6633" y="18185"/>
                    <a:pt x="6777" y="18169"/>
                    <a:pt x="6919" y="18135"/>
                  </a:cubicBezTo>
                  <a:cubicBezTo>
                    <a:pt x="8944" y="17661"/>
                    <a:pt x="13342" y="16184"/>
                    <a:pt x="15855" y="11839"/>
                  </a:cubicBezTo>
                  <a:cubicBezTo>
                    <a:pt x="17378" y="9213"/>
                    <a:pt x="17564" y="6642"/>
                    <a:pt x="17556" y="5259"/>
                  </a:cubicBezTo>
                  <a:cubicBezTo>
                    <a:pt x="14290" y="4963"/>
                    <a:pt x="12367" y="3867"/>
                    <a:pt x="11206" y="2887"/>
                  </a:cubicBezTo>
                  <a:cubicBezTo>
                    <a:pt x="9833" y="1737"/>
                    <a:pt x="8896" y="225"/>
                    <a:pt x="7079" y="22"/>
                  </a:cubicBezTo>
                  <a:cubicBezTo>
                    <a:pt x="6945" y="7"/>
                    <a:pt x="6813" y="0"/>
                    <a:pt x="668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 name="Google Shape;1126;p37">
              <a:extLst>
                <a:ext uri="{FF2B5EF4-FFF2-40B4-BE49-F238E27FC236}">
                  <a16:creationId xmlns:a16="http://schemas.microsoft.com/office/drawing/2014/main" id="{0B45C7FC-5797-6F16-EFF5-E5F1CA542D12}"/>
                </a:ext>
              </a:extLst>
            </p:cNvPr>
            <p:cNvGrpSpPr/>
            <p:nvPr/>
          </p:nvGrpSpPr>
          <p:grpSpPr>
            <a:xfrm>
              <a:off x="1967575" y="864498"/>
              <a:ext cx="1010928" cy="891205"/>
              <a:chOff x="1090850" y="2750881"/>
              <a:chExt cx="483004" cy="425823"/>
            </a:xfrm>
          </p:grpSpPr>
          <p:sp>
            <p:nvSpPr>
              <p:cNvPr id="6" name="Google Shape;1127;p37">
                <a:extLst>
                  <a:ext uri="{FF2B5EF4-FFF2-40B4-BE49-F238E27FC236}">
                    <a16:creationId xmlns:a16="http://schemas.microsoft.com/office/drawing/2014/main" id="{6D2EA2AE-E996-739E-E5E0-7CA9FB47EE5D}"/>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128;p37">
                <a:extLst>
                  <a:ext uri="{FF2B5EF4-FFF2-40B4-BE49-F238E27FC236}">
                    <a16:creationId xmlns:a16="http://schemas.microsoft.com/office/drawing/2014/main" id="{905ABAB1-1AA2-1465-F4FD-109D6EDD6E5E}"/>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129;p37">
                <a:extLst>
                  <a:ext uri="{FF2B5EF4-FFF2-40B4-BE49-F238E27FC236}">
                    <a16:creationId xmlns:a16="http://schemas.microsoft.com/office/drawing/2014/main" id="{8B1F5BE6-3157-83F1-C5D0-E66FC87DD390}"/>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1130;p37">
                <a:extLst>
                  <a:ext uri="{FF2B5EF4-FFF2-40B4-BE49-F238E27FC236}">
                    <a16:creationId xmlns:a16="http://schemas.microsoft.com/office/drawing/2014/main" id="{0FCA4EDD-EE1A-A441-AB61-6FDB4D8FA736}"/>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 name="Google Shape;1131;p37">
            <a:extLst>
              <a:ext uri="{FF2B5EF4-FFF2-40B4-BE49-F238E27FC236}">
                <a16:creationId xmlns:a16="http://schemas.microsoft.com/office/drawing/2014/main" id="{948197C5-2036-E463-3D7E-7747C4E31786}"/>
              </a:ext>
            </a:extLst>
          </p:cNvPr>
          <p:cNvGrpSpPr/>
          <p:nvPr/>
        </p:nvGrpSpPr>
        <p:grpSpPr>
          <a:xfrm>
            <a:off x="9585377" y="54005"/>
            <a:ext cx="904161" cy="976284"/>
            <a:chOff x="6038279" y="809248"/>
            <a:chExt cx="1255611" cy="1907102"/>
          </a:xfrm>
        </p:grpSpPr>
        <p:sp>
          <p:nvSpPr>
            <p:cNvPr id="11" name="Google Shape;1132;p37">
              <a:extLst>
                <a:ext uri="{FF2B5EF4-FFF2-40B4-BE49-F238E27FC236}">
                  <a16:creationId xmlns:a16="http://schemas.microsoft.com/office/drawing/2014/main" id="{AAA48B96-6909-D1CF-5907-640359EEC6D1}"/>
                </a:ext>
              </a:extLst>
            </p:cNvPr>
            <p:cNvSpPr/>
            <p:nvPr/>
          </p:nvSpPr>
          <p:spPr>
            <a:xfrm rot="19073990" flipH="1">
              <a:off x="6038279" y="1250720"/>
              <a:ext cx="1255611" cy="1465630"/>
            </a:xfrm>
            <a:custGeom>
              <a:avLst/>
              <a:gdLst/>
              <a:ahLst/>
              <a:cxnLst/>
              <a:rect l="l" t="t" r="r" b="b"/>
              <a:pathLst>
                <a:path w="13933" h="13829" extrusionOk="0">
                  <a:moveTo>
                    <a:pt x="10255" y="4791"/>
                  </a:moveTo>
                  <a:cubicBezTo>
                    <a:pt x="10713" y="4791"/>
                    <a:pt x="11180" y="5016"/>
                    <a:pt x="11489" y="5424"/>
                  </a:cubicBezTo>
                  <a:cubicBezTo>
                    <a:pt x="11370" y="5399"/>
                    <a:pt x="11198" y="5370"/>
                    <a:pt x="10992" y="5370"/>
                  </a:cubicBezTo>
                  <a:cubicBezTo>
                    <a:pt x="10803" y="5370"/>
                    <a:pt x="10585" y="5395"/>
                    <a:pt x="10353" y="5468"/>
                  </a:cubicBezTo>
                  <a:cubicBezTo>
                    <a:pt x="9388" y="5769"/>
                    <a:pt x="8995" y="6658"/>
                    <a:pt x="8933" y="6808"/>
                  </a:cubicBezTo>
                  <a:cubicBezTo>
                    <a:pt x="8667" y="5974"/>
                    <a:pt x="9097" y="5118"/>
                    <a:pt x="9811" y="4866"/>
                  </a:cubicBezTo>
                  <a:cubicBezTo>
                    <a:pt x="9954" y="4816"/>
                    <a:pt x="10104" y="4791"/>
                    <a:pt x="10255" y="4791"/>
                  </a:cubicBezTo>
                  <a:close/>
                  <a:moveTo>
                    <a:pt x="5060" y="7997"/>
                  </a:moveTo>
                  <a:cubicBezTo>
                    <a:pt x="5463" y="7997"/>
                    <a:pt x="5879" y="8153"/>
                    <a:pt x="6201" y="8475"/>
                  </a:cubicBezTo>
                  <a:cubicBezTo>
                    <a:pt x="6173" y="8473"/>
                    <a:pt x="6119" y="8470"/>
                    <a:pt x="6045" y="8470"/>
                  </a:cubicBezTo>
                  <a:cubicBezTo>
                    <a:pt x="5705" y="8470"/>
                    <a:pt x="4949" y="8539"/>
                    <a:pt x="4366" y="9131"/>
                  </a:cubicBezTo>
                  <a:cubicBezTo>
                    <a:pt x="4009" y="9488"/>
                    <a:pt x="3871" y="9895"/>
                    <a:pt x="3809" y="10122"/>
                  </a:cubicBezTo>
                  <a:cubicBezTo>
                    <a:pt x="3518" y="9506"/>
                    <a:pt x="3634" y="8792"/>
                    <a:pt x="4078" y="8374"/>
                  </a:cubicBezTo>
                  <a:cubicBezTo>
                    <a:pt x="4340" y="8126"/>
                    <a:pt x="4694" y="7997"/>
                    <a:pt x="5060" y="7997"/>
                  </a:cubicBezTo>
                  <a:close/>
                  <a:moveTo>
                    <a:pt x="10358" y="9966"/>
                  </a:moveTo>
                  <a:cubicBezTo>
                    <a:pt x="10759" y="9966"/>
                    <a:pt x="11159" y="10097"/>
                    <a:pt x="11489" y="10344"/>
                  </a:cubicBezTo>
                  <a:cubicBezTo>
                    <a:pt x="11715" y="10515"/>
                    <a:pt x="11598" y="10875"/>
                    <a:pt x="11314" y="10897"/>
                  </a:cubicBezTo>
                  <a:cubicBezTo>
                    <a:pt x="10954" y="10919"/>
                    <a:pt x="10502" y="11018"/>
                    <a:pt x="10051" y="11297"/>
                  </a:cubicBezTo>
                  <a:cubicBezTo>
                    <a:pt x="9632" y="11564"/>
                    <a:pt x="9356" y="11902"/>
                    <a:pt x="9181" y="12193"/>
                  </a:cubicBezTo>
                  <a:cubicBezTo>
                    <a:pt x="9117" y="12301"/>
                    <a:pt x="9012" y="12351"/>
                    <a:pt x="8908" y="12351"/>
                  </a:cubicBezTo>
                  <a:cubicBezTo>
                    <a:pt x="8769" y="12351"/>
                    <a:pt x="8632" y="12260"/>
                    <a:pt x="8605" y="12095"/>
                  </a:cubicBezTo>
                  <a:cubicBezTo>
                    <a:pt x="8485" y="11349"/>
                    <a:pt x="8823" y="10569"/>
                    <a:pt x="9490" y="10191"/>
                  </a:cubicBezTo>
                  <a:cubicBezTo>
                    <a:pt x="9760" y="10038"/>
                    <a:pt x="10059" y="9966"/>
                    <a:pt x="10358" y="9966"/>
                  </a:cubicBezTo>
                  <a:close/>
                  <a:moveTo>
                    <a:pt x="9184" y="1"/>
                  </a:moveTo>
                  <a:cubicBezTo>
                    <a:pt x="7421" y="1891"/>
                    <a:pt x="5805" y="2550"/>
                    <a:pt x="4633" y="2798"/>
                  </a:cubicBezTo>
                  <a:cubicBezTo>
                    <a:pt x="3248" y="3093"/>
                    <a:pt x="1858" y="2940"/>
                    <a:pt x="848" y="3974"/>
                  </a:cubicBezTo>
                  <a:cubicBezTo>
                    <a:pt x="310" y="4528"/>
                    <a:pt x="95" y="5201"/>
                    <a:pt x="0" y="5668"/>
                  </a:cubicBezTo>
                  <a:cubicBezTo>
                    <a:pt x="95" y="6119"/>
                    <a:pt x="1268" y="11378"/>
                    <a:pt x="6060" y="13228"/>
                  </a:cubicBezTo>
                  <a:cubicBezTo>
                    <a:pt x="7238" y="13684"/>
                    <a:pt x="8366" y="13828"/>
                    <a:pt x="9328" y="13828"/>
                  </a:cubicBezTo>
                  <a:cubicBezTo>
                    <a:pt x="9926" y="13828"/>
                    <a:pt x="10461" y="13772"/>
                    <a:pt x="10903" y="13701"/>
                  </a:cubicBezTo>
                  <a:cubicBezTo>
                    <a:pt x="11395" y="13625"/>
                    <a:pt x="11817" y="13312"/>
                    <a:pt x="12028" y="12860"/>
                  </a:cubicBezTo>
                  <a:cubicBezTo>
                    <a:pt x="12717" y="11374"/>
                    <a:pt x="13933" y="7922"/>
                    <a:pt x="12450" y="4255"/>
                  </a:cubicBezTo>
                  <a:cubicBezTo>
                    <a:pt x="11555" y="2033"/>
                    <a:pt x="10051" y="668"/>
                    <a:pt x="918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 name="Google Shape;1133;p37">
              <a:extLst>
                <a:ext uri="{FF2B5EF4-FFF2-40B4-BE49-F238E27FC236}">
                  <a16:creationId xmlns:a16="http://schemas.microsoft.com/office/drawing/2014/main" id="{8413F5D0-36F2-F570-8E21-96459757FFF2}"/>
                </a:ext>
              </a:extLst>
            </p:cNvPr>
            <p:cNvGrpSpPr/>
            <p:nvPr/>
          </p:nvGrpSpPr>
          <p:grpSpPr>
            <a:xfrm rot="1998399">
              <a:off x="6272773" y="809248"/>
              <a:ext cx="1010921" cy="891183"/>
              <a:chOff x="1090850" y="2750881"/>
              <a:chExt cx="483004" cy="425823"/>
            </a:xfrm>
          </p:grpSpPr>
          <p:sp>
            <p:nvSpPr>
              <p:cNvPr id="13" name="Google Shape;1134;p37">
                <a:extLst>
                  <a:ext uri="{FF2B5EF4-FFF2-40B4-BE49-F238E27FC236}">
                    <a16:creationId xmlns:a16="http://schemas.microsoft.com/office/drawing/2014/main" id="{4C9D7F25-8FEA-BA25-ED17-4B9C1FC25AC0}"/>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135;p37">
                <a:extLst>
                  <a:ext uri="{FF2B5EF4-FFF2-40B4-BE49-F238E27FC236}">
                    <a16:creationId xmlns:a16="http://schemas.microsoft.com/office/drawing/2014/main" id="{36408671-EB6E-2426-8030-96D7775F250F}"/>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136;p37">
                <a:extLst>
                  <a:ext uri="{FF2B5EF4-FFF2-40B4-BE49-F238E27FC236}">
                    <a16:creationId xmlns:a16="http://schemas.microsoft.com/office/drawing/2014/main" id="{7F5CA62D-B446-89FC-CA7F-C3B863E5EEE2}"/>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137;p37">
                <a:extLst>
                  <a:ext uri="{FF2B5EF4-FFF2-40B4-BE49-F238E27FC236}">
                    <a16:creationId xmlns:a16="http://schemas.microsoft.com/office/drawing/2014/main" id="{B0EF4F5B-9CC3-9063-254D-BC1294D95EF8}"/>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23" name="Google Shape;143;p6">
            <a:extLst>
              <a:ext uri="{FF2B5EF4-FFF2-40B4-BE49-F238E27FC236}">
                <a16:creationId xmlns:a16="http://schemas.microsoft.com/office/drawing/2014/main" id="{045E69A9-BAA8-5F47-515C-0CBB68833683}"/>
              </a:ext>
            </a:extLst>
          </p:cNvPr>
          <p:cNvSpPr/>
          <p:nvPr/>
        </p:nvSpPr>
        <p:spPr>
          <a:xfrm>
            <a:off x="11364651" y="5031215"/>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62;p6">
            <a:extLst>
              <a:ext uri="{FF2B5EF4-FFF2-40B4-BE49-F238E27FC236}">
                <a16:creationId xmlns:a16="http://schemas.microsoft.com/office/drawing/2014/main" id="{9E3F5FD6-8ABE-5624-7FD0-D03232B2741C}"/>
              </a:ext>
            </a:extLst>
          </p:cNvPr>
          <p:cNvSpPr/>
          <p:nvPr/>
        </p:nvSpPr>
        <p:spPr>
          <a:xfrm>
            <a:off x="11599803" y="5715051"/>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63;p6">
            <a:extLst>
              <a:ext uri="{FF2B5EF4-FFF2-40B4-BE49-F238E27FC236}">
                <a16:creationId xmlns:a16="http://schemas.microsoft.com/office/drawing/2014/main" id="{C66D3817-AC8E-0426-41AC-91A4F4619CC8}"/>
              </a:ext>
            </a:extLst>
          </p:cNvPr>
          <p:cNvSpPr/>
          <p:nvPr/>
        </p:nvSpPr>
        <p:spPr>
          <a:xfrm>
            <a:off x="442651" y="2667381"/>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64;p6">
            <a:extLst>
              <a:ext uri="{FF2B5EF4-FFF2-40B4-BE49-F238E27FC236}">
                <a16:creationId xmlns:a16="http://schemas.microsoft.com/office/drawing/2014/main" id="{025A09C1-1722-6806-26AC-F525CCABBEC6}"/>
              </a:ext>
            </a:extLst>
          </p:cNvPr>
          <p:cNvSpPr/>
          <p:nvPr/>
        </p:nvSpPr>
        <p:spPr>
          <a:xfrm>
            <a:off x="90136" y="1886718"/>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AEDB1C85-85F5-5809-E4C4-634B4ECAFED1}"/>
              </a:ext>
            </a:extLst>
          </p:cNvPr>
          <p:cNvGrpSpPr/>
          <p:nvPr/>
        </p:nvGrpSpPr>
        <p:grpSpPr>
          <a:xfrm>
            <a:off x="2121625" y="1004553"/>
            <a:ext cx="9041244" cy="4936864"/>
            <a:chOff x="2031649" y="1070101"/>
            <a:chExt cx="15291794" cy="8206323"/>
          </a:xfrm>
        </p:grpSpPr>
        <p:sp>
          <p:nvSpPr>
            <p:cNvPr id="18" name="Freeform 3">
              <a:extLst>
                <a:ext uri="{FF2B5EF4-FFF2-40B4-BE49-F238E27FC236}">
                  <a16:creationId xmlns:a16="http://schemas.microsoft.com/office/drawing/2014/main" id="{1F3F10AA-2EE4-7AB0-D6A0-E87C7C3D0B40}"/>
                </a:ext>
              </a:extLst>
            </p:cNvPr>
            <p:cNvSpPr/>
            <p:nvPr/>
          </p:nvSpPr>
          <p:spPr>
            <a:xfrm rot="21040862">
              <a:off x="2031649" y="1980006"/>
              <a:ext cx="2862465" cy="3308132"/>
            </a:xfrm>
            <a:custGeom>
              <a:avLst/>
              <a:gdLst/>
              <a:ahLst/>
              <a:cxnLst/>
              <a:rect l="l" t="t" r="r" b="b"/>
              <a:pathLst>
                <a:path w="4624308" h="4624308">
                  <a:moveTo>
                    <a:pt x="0" y="0"/>
                  </a:moveTo>
                  <a:lnTo>
                    <a:pt x="4624307" y="0"/>
                  </a:lnTo>
                  <a:lnTo>
                    <a:pt x="4624307" y="4624308"/>
                  </a:lnTo>
                  <a:lnTo>
                    <a:pt x="0" y="46243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a:defRPr/>
              </a:pPr>
              <a:endParaRPr lang="en-SG">
                <a:solidFill>
                  <a:prstClr val="black"/>
                </a:solidFill>
                <a:latin typeface="Calibri"/>
                <a:ea typeface="微软雅黑"/>
              </a:endParaRPr>
            </a:p>
          </p:txBody>
        </p:sp>
        <p:sp>
          <p:nvSpPr>
            <p:cNvPr id="19" name="Freeform 4">
              <a:extLst>
                <a:ext uri="{FF2B5EF4-FFF2-40B4-BE49-F238E27FC236}">
                  <a16:creationId xmlns:a16="http://schemas.microsoft.com/office/drawing/2014/main" id="{1ACEF66A-899A-19CE-71AE-AA65F302D23E}"/>
                </a:ext>
              </a:extLst>
            </p:cNvPr>
            <p:cNvSpPr/>
            <p:nvPr/>
          </p:nvSpPr>
          <p:spPr>
            <a:xfrm rot="817586">
              <a:off x="13417501" y="5602021"/>
              <a:ext cx="3674403" cy="3674403"/>
            </a:xfrm>
            <a:custGeom>
              <a:avLst/>
              <a:gdLst/>
              <a:ahLst/>
              <a:cxnLst/>
              <a:rect l="l" t="t" r="r" b="b"/>
              <a:pathLst>
                <a:path w="3674403" h="3674403">
                  <a:moveTo>
                    <a:pt x="0" y="0"/>
                  </a:moveTo>
                  <a:lnTo>
                    <a:pt x="3674403" y="0"/>
                  </a:lnTo>
                  <a:lnTo>
                    <a:pt x="3674403" y="3674403"/>
                  </a:lnTo>
                  <a:lnTo>
                    <a:pt x="0" y="36744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a:defRPr/>
              </a:pPr>
              <a:endParaRPr lang="en-SG">
                <a:solidFill>
                  <a:prstClr val="black"/>
                </a:solidFill>
                <a:latin typeface="Calibri"/>
                <a:ea typeface="微软雅黑"/>
              </a:endParaRPr>
            </a:p>
          </p:txBody>
        </p:sp>
        <p:grpSp>
          <p:nvGrpSpPr>
            <p:cNvPr id="20" name="Group 19">
              <a:extLst>
                <a:ext uri="{FF2B5EF4-FFF2-40B4-BE49-F238E27FC236}">
                  <a16:creationId xmlns:a16="http://schemas.microsoft.com/office/drawing/2014/main" id="{6824C976-71BF-270D-84D5-D4D3D27BF338}"/>
                </a:ext>
              </a:extLst>
            </p:cNvPr>
            <p:cNvGrpSpPr/>
            <p:nvPr/>
          </p:nvGrpSpPr>
          <p:grpSpPr>
            <a:xfrm>
              <a:off x="2305772" y="2396800"/>
              <a:ext cx="13676457" cy="5253039"/>
              <a:chOff x="0" y="0"/>
              <a:chExt cx="5065354" cy="1945570"/>
            </a:xfrm>
          </p:grpSpPr>
          <p:sp>
            <p:nvSpPr>
              <p:cNvPr id="30" name="Freeform 6">
                <a:extLst>
                  <a:ext uri="{FF2B5EF4-FFF2-40B4-BE49-F238E27FC236}">
                    <a16:creationId xmlns:a16="http://schemas.microsoft.com/office/drawing/2014/main" id="{26D72342-BD50-9095-4A56-1B202395DC8E}"/>
                  </a:ext>
                </a:extLst>
              </p:cNvPr>
              <p:cNvSpPr/>
              <p:nvPr/>
            </p:nvSpPr>
            <p:spPr>
              <a:xfrm>
                <a:off x="0" y="0"/>
                <a:ext cx="5065354" cy="1945570"/>
              </a:xfrm>
              <a:custGeom>
                <a:avLst/>
                <a:gdLst/>
                <a:ahLst/>
                <a:cxnLst/>
                <a:rect l="l" t="t" r="r" b="b"/>
                <a:pathLst>
                  <a:path w="5065354" h="1945570">
                    <a:moveTo>
                      <a:pt x="0" y="0"/>
                    </a:moveTo>
                    <a:lnTo>
                      <a:pt x="5065354" y="0"/>
                    </a:lnTo>
                    <a:lnTo>
                      <a:pt x="5065354" y="1945570"/>
                    </a:lnTo>
                    <a:lnTo>
                      <a:pt x="0" y="1945570"/>
                    </a:lnTo>
                    <a:close/>
                  </a:path>
                </a:pathLst>
              </a:custGeom>
              <a:solidFill>
                <a:srgbClr val="FFFFFF"/>
              </a:solidFill>
              <a:ln w="19050" cap="sq">
                <a:solidFill>
                  <a:srgbClr val="000000"/>
                </a:solidFill>
                <a:prstDash val="solid"/>
                <a:miter/>
              </a:ln>
            </p:spPr>
            <p:txBody>
              <a:bodyPr/>
              <a:lstStyle/>
              <a:p>
                <a:pPr>
                  <a:defRPr/>
                </a:pPr>
                <a:endParaRPr lang="en-SG">
                  <a:solidFill>
                    <a:prstClr val="black"/>
                  </a:solidFill>
                  <a:latin typeface="Calibri"/>
                  <a:ea typeface="微软雅黑"/>
                </a:endParaRPr>
              </a:p>
            </p:txBody>
          </p:sp>
          <p:sp>
            <p:nvSpPr>
              <p:cNvPr id="31" name="TextBox 7">
                <a:extLst>
                  <a:ext uri="{FF2B5EF4-FFF2-40B4-BE49-F238E27FC236}">
                    <a16:creationId xmlns:a16="http://schemas.microsoft.com/office/drawing/2014/main" id="{500FF3B6-BF2D-24C5-D924-C076AD95B012}"/>
                  </a:ext>
                </a:extLst>
              </p:cNvPr>
              <p:cNvSpPr txBox="1"/>
              <p:nvPr/>
            </p:nvSpPr>
            <p:spPr>
              <a:xfrm>
                <a:off x="0" y="9525"/>
                <a:ext cx="5065354" cy="1936045"/>
              </a:xfrm>
              <a:prstGeom prst="rect">
                <a:avLst/>
              </a:prstGeom>
            </p:spPr>
            <p:txBody>
              <a:bodyPr lIns="50800" tIns="50800" rIns="50800" bIns="50800" rtlCol="0" anchor="ctr"/>
              <a:lstStyle/>
              <a:p>
                <a:pPr algn="ctr">
                  <a:lnSpc>
                    <a:spcPts val="1540"/>
                  </a:lnSpc>
                  <a:defRPr/>
                </a:pPr>
                <a:endParaRPr>
                  <a:solidFill>
                    <a:prstClr val="black"/>
                  </a:solidFill>
                  <a:latin typeface="Calibri"/>
                  <a:ea typeface="微软雅黑"/>
                </a:endParaRPr>
              </a:p>
            </p:txBody>
          </p:sp>
        </p:grpSp>
        <p:sp>
          <p:nvSpPr>
            <p:cNvPr id="21" name="Freeform 10">
              <a:extLst>
                <a:ext uri="{FF2B5EF4-FFF2-40B4-BE49-F238E27FC236}">
                  <a16:creationId xmlns:a16="http://schemas.microsoft.com/office/drawing/2014/main" id="{5A4B4611-60DA-5AD8-B39A-39C23B8F9C59}"/>
                </a:ext>
              </a:extLst>
            </p:cNvPr>
            <p:cNvSpPr/>
            <p:nvPr/>
          </p:nvSpPr>
          <p:spPr>
            <a:xfrm>
              <a:off x="7989737" y="2071507"/>
              <a:ext cx="2308526" cy="650585"/>
            </a:xfrm>
            <a:custGeom>
              <a:avLst/>
              <a:gdLst/>
              <a:ahLst/>
              <a:cxnLst/>
              <a:rect l="l" t="t" r="r" b="b"/>
              <a:pathLst>
                <a:path w="2308526" h="650585">
                  <a:moveTo>
                    <a:pt x="0" y="0"/>
                  </a:moveTo>
                  <a:lnTo>
                    <a:pt x="2308526" y="0"/>
                  </a:lnTo>
                  <a:lnTo>
                    <a:pt x="2308526" y="650585"/>
                  </a:lnTo>
                  <a:lnTo>
                    <a:pt x="0" y="6505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a:defRPr/>
              </a:pPr>
              <a:endParaRPr lang="en-SG">
                <a:solidFill>
                  <a:prstClr val="black"/>
                </a:solidFill>
                <a:latin typeface="Calibri"/>
                <a:ea typeface="微软雅黑"/>
              </a:endParaRPr>
            </a:p>
          </p:txBody>
        </p:sp>
        <p:sp>
          <p:nvSpPr>
            <p:cNvPr id="27" name="Freeform 12">
              <a:extLst>
                <a:ext uri="{FF2B5EF4-FFF2-40B4-BE49-F238E27FC236}">
                  <a16:creationId xmlns:a16="http://schemas.microsoft.com/office/drawing/2014/main" id="{BDD63679-A1EA-687F-6E75-10E06DEC7A4F}"/>
                </a:ext>
              </a:extLst>
            </p:cNvPr>
            <p:cNvSpPr/>
            <p:nvPr/>
          </p:nvSpPr>
          <p:spPr>
            <a:xfrm rot="4483766">
              <a:off x="4585313" y="7165650"/>
              <a:ext cx="1488229" cy="2470090"/>
            </a:xfrm>
            <a:custGeom>
              <a:avLst/>
              <a:gdLst/>
              <a:ahLst/>
              <a:cxnLst/>
              <a:rect l="l" t="t" r="r" b="b"/>
              <a:pathLst>
                <a:path w="1488229" h="2470090">
                  <a:moveTo>
                    <a:pt x="0" y="0"/>
                  </a:moveTo>
                  <a:lnTo>
                    <a:pt x="1488229" y="0"/>
                  </a:lnTo>
                  <a:lnTo>
                    <a:pt x="1488229" y="2470089"/>
                  </a:lnTo>
                  <a:lnTo>
                    <a:pt x="0" y="24700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a:defRPr/>
              </a:pPr>
              <a:endParaRPr lang="en-SG">
                <a:solidFill>
                  <a:prstClr val="black"/>
                </a:solidFill>
                <a:latin typeface="Calibri"/>
                <a:ea typeface="微软雅黑"/>
              </a:endParaRPr>
            </a:p>
          </p:txBody>
        </p:sp>
        <p:sp>
          <p:nvSpPr>
            <p:cNvPr id="28" name="Freeform 13">
              <a:extLst>
                <a:ext uri="{FF2B5EF4-FFF2-40B4-BE49-F238E27FC236}">
                  <a16:creationId xmlns:a16="http://schemas.microsoft.com/office/drawing/2014/main" id="{667FC72D-0EE3-95E9-6911-ACDAA648ACD9}"/>
                </a:ext>
              </a:extLst>
            </p:cNvPr>
            <p:cNvSpPr/>
            <p:nvPr/>
          </p:nvSpPr>
          <p:spPr>
            <a:xfrm rot="4928744">
              <a:off x="14255174" y="651625"/>
              <a:ext cx="669226" cy="2839765"/>
            </a:xfrm>
            <a:custGeom>
              <a:avLst/>
              <a:gdLst/>
              <a:ahLst/>
              <a:cxnLst/>
              <a:rect l="l" t="t" r="r" b="b"/>
              <a:pathLst>
                <a:path w="669226" h="2839765">
                  <a:moveTo>
                    <a:pt x="0" y="0"/>
                  </a:moveTo>
                  <a:lnTo>
                    <a:pt x="669227" y="0"/>
                  </a:lnTo>
                  <a:lnTo>
                    <a:pt x="669227" y="2839765"/>
                  </a:lnTo>
                  <a:lnTo>
                    <a:pt x="0" y="2839765"/>
                  </a:lnTo>
                  <a:lnTo>
                    <a:pt x="0" y="0"/>
                  </a:lnTo>
                  <a:close/>
                </a:path>
              </a:pathLst>
            </a:custGeom>
            <a:blipFill>
              <a:blip r:embed="rId11">
                <a:extLst>
                  <a:ext uri="{96DAC541-7B7A-43D3-8B79-37D633B846F1}">
                    <asvg:svgBlip xmlns:asvg="http://schemas.microsoft.com/office/drawing/2016/SVG/main" r:embed="rId12"/>
                  </a:ext>
                </a:extLst>
              </a:blip>
              <a:stretch>
                <a:fillRect t="-19117" r="-25904"/>
              </a:stretch>
            </a:blipFill>
          </p:spPr>
          <p:txBody>
            <a:bodyPr/>
            <a:lstStyle/>
            <a:p>
              <a:pPr>
                <a:defRPr/>
              </a:pPr>
              <a:endParaRPr lang="en-SG">
                <a:solidFill>
                  <a:prstClr val="black"/>
                </a:solidFill>
                <a:latin typeface="Calibri"/>
                <a:ea typeface="微软雅黑"/>
              </a:endParaRPr>
            </a:p>
          </p:txBody>
        </p:sp>
        <p:sp>
          <p:nvSpPr>
            <p:cNvPr id="29" name="Freeform 14">
              <a:extLst>
                <a:ext uri="{FF2B5EF4-FFF2-40B4-BE49-F238E27FC236}">
                  <a16:creationId xmlns:a16="http://schemas.microsoft.com/office/drawing/2014/main" id="{A937E611-1BE8-20F2-36F6-6C4B49F9ED52}"/>
                </a:ext>
              </a:extLst>
            </p:cNvPr>
            <p:cNvSpPr/>
            <p:nvPr/>
          </p:nvSpPr>
          <p:spPr>
            <a:xfrm>
              <a:off x="15508919" y="1070101"/>
              <a:ext cx="1814524" cy="1814523"/>
            </a:xfrm>
            <a:custGeom>
              <a:avLst/>
              <a:gdLst/>
              <a:ahLst/>
              <a:cxnLst/>
              <a:rect l="l" t="t" r="r" b="b"/>
              <a:pathLst>
                <a:path w="1814524" h="1814524">
                  <a:moveTo>
                    <a:pt x="0" y="0"/>
                  </a:moveTo>
                  <a:lnTo>
                    <a:pt x="1814524" y="0"/>
                  </a:lnTo>
                  <a:lnTo>
                    <a:pt x="1814524" y="1814524"/>
                  </a:lnTo>
                  <a:lnTo>
                    <a:pt x="0" y="18145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a:defRPr/>
              </a:pPr>
              <a:endParaRPr lang="en-SG" dirty="0">
                <a:solidFill>
                  <a:prstClr val="black"/>
                </a:solidFill>
                <a:latin typeface="Calibri"/>
                <a:ea typeface="微软雅黑"/>
              </a:endParaRPr>
            </a:p>
          </p:txBody>
        </p:sp>
      </p:grpSp>
      <p:sp>
        <p:nvSpPr>
          <p:cNvPr id="32" name="TextBox 31">
            <a:extLst>
              <a:ext uri="{FF2B5EF4-FFF2-40B4-BE49-F238E27FC236}">
                <a16:creationId xmlns:a16="http://schemas.microsoft.com/office/drawing/2014/main" id="{F3A91E0F-E7C1-A85F-3B3A-3317D10ECAFF}"/>
              </a:ext>
            </a:extLst>
          </p:cNvPr>
          <p:cNvSpPr txBox="1"/>
          <p:nvPr/>
        </p:nvSpPr>
        <p:spPr>
          <a:xfrm>
            <a:off x="2465666" y="2185040"/>
            <a:ext cx="7720149" cy="2554545"/>
          </a:xfrm>
          <a:prstGeom prst="rect">
            <a:avLst/>
          </a:prstGeom>
          <a:noFill/>
        </p:spPr>
        <p:txBody>
          <a:bodyPr wrap="square">
            <a:spAutoFit/>
          </a:bodyPr>
          <a:lstStyle/>
          <a:p>
            <a:pPr algn="just"/>
            <a:r>
              <a:rPr lang="vi-VN" sz="3200" dirty="0">
                <a:latin typeface="+mj-lt"/>
              </a:rPr>
              <a:t>Phân tích thái độ, cách ứng xử của nhân vật người chồng và nhân vật người vợ trong văn bản. Giải thích nguyên nhân dẫn đến việc thay đổi thái độ, cách ứng xử của người chồng đối với vợ mình ở cuối văn bản.</a:t>
            </a:r>
            <a:endParaRPr lang="en-SG" sz="3200" dirty="0">
              <a:latin typeface="+mj-lt"/>
            </a:endParaRPr>
          </a:p>
        </p:txBody>
      </p:sp>
      <p:pic>
        <p:nvPicPr>
          <p:cNvPr id="33" name="Picture 32" descr="A group of people in different outfits&#10;&#10;Description automatically generated">
            <a:extLst>
              <a:ext uri="{FF2B5EF4-FFF2-40B4-BE49-F238E27FC236}">
                <a16:creationId xmlns:a16="http://schemas.microsoft.com/office/drawing/2014/main" id="{2D562ECE-55E2-EEFF-4AE7-9332218A7CF4}"/>
              </a:ext>
            </a:extLst>
          </p:cNvPr>
          <p:cNvPicPr>
            <a:picLocks noChangeAspect="1"/>
          </p:cNvPicPr>
          <p:nvPr/>
        </p:nvPicPr>
        <p:blipFill rotWithShape="1">
          <a:blip r:embed="rId15">
            <a:extLst>
              <a:ext uri="{28A0092B-C50C-407E-A947-70E740481C1C}">
                <a14:useLocalDpi xmlns:a14="http://schemas.microsoft.com/office/drawing/2010/main" val="0"/>
              </a:ext>
            </a:extLst>
          </a:blip>
          <a:srcRect t="845" r="72607"/>
          <a:stretch/>
        </p:blipFill>
        <p:spPr>
          <a:xfrm>
            <a:off x="323344" y="1339481"/>
            <a:ext cx="1916918" cy="5657415"/>
          </a:xfrm>
          <a:prstGeom prst="rect">
            <a:avLst/>
          </a:prstGeom>
        </p:spPr>
      </p:pic>
      <p:pic>
        <p:nvPicPr>
          <p:cNvPr id="34" name="Picture 33" descr="A person holding a baby&#10;&#10;Description automatically generated">
            <a:extLst>
              <a:ext uri="{FF2B5EF4-FFF2-40B4-BE49-F238E27FC236}">
                <a16:creationId xmlns:a16="http://schemas.microsoft.com/office/drawing/2014/main" id="{6D2799C7-DE63-678E-939B-39661FB36EB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9292339" y="3609094"/>
            <a:ext cx="3353802" cy="3713895"/>
          </a:xfrm>
          <a:prstGeom prst="rect">
            <a:avLst/>
          </a:prstGeom>
          <a:effectLst>
            <a:outerShdw blurRad="50800" dist="88900" dir="10800000" sx="120000" sy="120000" algn="r" rotWithShape="0">
              <a:prstClr val="black">
                <a:alpha val="40000"/>
              </a:prstClr>
            </a:outerShdw>
          </a:effectLst>
        </p:spPr>
      </p:pic>
    </p:spTree>
    <p:extLst>
      <p:ext uri="{BB962C8B-B14F-4D97-AF65-F5344CB8AC3E}">
        <p14:creationId xmlns:p14="http://schemas.microsoft.com/office/powerpoint/2010/main" val="1868176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7F71E-5F42-D945-3287-91E1DF15B08C}"/>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77627BB1-112F-E6E8-72F3-00CB8BD9B5A7}"/>
              </a:ext>
            </a:extLst>
          </p:cNvPr>
          <p:cNvPicPr>
            <a:picLocks noChangeAspect="1"/>
          </p:cNvPicPr>
          <p:nvPr/>
        </p:nvPicPr>
        <p:blipFill>
          <a:blip r:embed="rId3"/>
          <a:srcRect b="18897"/>
          <a:stretch/>
        </p:blipFill>
        <p:spPr>
          <a:xfrm>
            <a:off x="0" y="-1"/>
            <a:ext cx="12192000" cy="7096873"/>
          </a:xfrm>
          <a:prstGeom prst="rect">
            <a:avLst/>
          </a:prstGeom>
        </p:spPr>
      </p:pic>
      <p:sp>
        <p:nvSpPr>
          <p:cNvPr id="7" name="TextBox 6">
            <a:extLst>
              <a:ext uri="{FF2B5EF4-FFF2-40B4-BE49-F238E27FC236}">
                <a16:creationId xmlns:a16="http://schemas.microsoft.com/office/drawing/2014/main" id="{A7B3D30F-AAEE-38D7-7531-0851C4834C8B}"/>
              </a:ext>
            </a:extLst>
          </p:cNvPr>
          <p:cNvSpPr txBox="1"/>
          <p:nvPr/>
        </p:nvSpPr>
        <p:spPr>
          <a:xfrm>
            <a:off x="2543575" y="7629"/>
            <a:ext cx="7179159" cy="954107"/>
          </a:xfrm>
          <a:prstGeom prst="rect">
            <a:avLst/>
          </a:prstGeom>
          <a:noFill/>
        </p:spPr>
        <p:txBody>
          <a:bodyPr wrap="square">
            <a:spAutoFit/>
          </a:bodyPr>
          <a:lstStyle/>
          <a:p>
            <a:pPr algn="ctr">
              <a:spcAft>
                <a:spcPts val="800"/>
              </a:spcAft>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Phân tích thái độ, cách ứng xử của người chồng và người vợ:</a:t>
            </a:r>
            <a:endParaRPr lang="en-SG" sz="2800" b="1"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98162A8A-E682-0DA6-E63F-6A155A0178EF}"/>
              </a:ext>
            </a:extLst>
          </p:cNvPr>
          <p:cNvGraphicFramePr>
            <a:graphicFrameLocks noGrp="1"/>
          </p:cNvGraphicFramePr>
          <p:nvPr>
            <p:extLst>
              <p:ext uri="{D42A27DB-BD31-4B8C-83A1-F6EECF244321}">
                <p14:modId xmlns:p14="http://schemas.microsoft.com/office/powerpoint/2010/main" val="305015883"/>
              </p:ext>
            </p:extLst>
          </p:nvPr>
        </p:nvGraphicFramePr>
        <p:xfrm>
          <a:off x="112712" y="1090458"/>
          <a:ext cx="11966993" cy="4064804"/>
        </p:xfrm>
        <a:graphic>
          <a:graphicData uri="http://schemas.openxmlformats.org/drawingml/2006/table">
            <a:tbl>
              <a:tblPr firstRow="1" firstCol="1" bandRow="1">
                <a:tableStyleId>{1E171933-4619-4E11-9A3F-F7608DF75F80}</a:tableStyleId>
              </a:tblPr>
              <a:tblGrid>
                <a:gridCol w="5982875">
                  <a:extLst>
                    <a:ext uri="{9D8B030D-6E8A-4147-A177-3AD203B41FA5}">
                      <a16:colId xmlns:a16="http://schemas.microsoft.com/office/drawing/2014/main" val="3057361217"/>
                    </a:ext>
                  </a:extLst>
                </a:gridCol>
                <a:gridCol w="5984118">
                  <a:extLst>
                    <a:ext uri="{9D8B030D-6E8A-4147-A177-3AD203B41FA5}">
                      <a16:colId xmlns:a16="http://schemas.microsoft.com/office/drawing/2014/main" val="1524600395"/>
                    </a:ext>
                  </a:extLst>
                </a:gridCol>
              </a:tblGrid>
              <a:tr h="580686">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Người chồng</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5F5"/>
                    </a:solidFill>
                  </a:tcPr>
                </a:tc>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Người vợ</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5F5"/>
                    </a:solidFill>
                  </a:tcPr>
                </a:tc>
                <a:extLst>
                  <a:ext uri="{0D108BD9-81ED-4DB2-BD59-A6C34878D82A}">
                    <a16:rowId xmlns:a16="http://schemas.microsoft.com/office/drawing/2014/main" val="3157238811"/>
                  </a:ext>
                </a:extLst>
              </a:tr>
              <a:tr h="1742059">
                <a:tc>
                  <a:txBody>
                    <a:bodyPr/>
                    <a:lstStyle/>
                    <a:p>
                      <a:pPr algn="just">
                        <a:lnSpc>
                          <a:spcPct val="100000"/>
                        </a:lnSpc>
                        <a:spcAft>
                          <a:spcPts val="800"/>
                        </a:spcAft>
                      </a:pPr>
                      <a:endParaRPr lang="en-SG"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9290479"/>
                  </a:ext>
                </a:extLst>
              </a:tr>
              <a:tr h="1742059">
                <a:tc>
                  <a:txBody>
                    <a:bodyPr/>
                    <a:lstStyle/>
                    <a:p>
                      <a:pPr algn="just">
                        <a:lnSpc>
                          <a:spcPct val="100000"/>
                        </a:lnSpc>
                        <a:spcAft>
                          <a:spcPts val="800"/>
                        </a:spcAft>
                      </a:pPr>
                      <a:endParaRPr lang="en-SG"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9403473"/>
                  </a:ext>
                </a:extLst>
              </a:tr>
            </a:tbl>
          </a:graphicData>
        </a:graphic>
      </p:graphicFrame>
      <p:sp>
        <p:nvSpPr>
          <p:cNvPr id="4" name="Freeform 11">
            <a:extLst>
              <a:ext uri="{FF2B5EF4-FFF2-40B4-BE49-F238E27FC236}">
                <a16:creationId xmlns:a16="http://schemas.microsoft.com/office/drawing/2014/main" id="{C1556F42-A30E-BF81-ABA6-23734C1908FC}"/>
              </a:ext>
            </a:extLst>
          </p:cNvPr>
          <p:cNvSpPr/>
          <p:nvPr/>
        </p:nvSpPr>
        <p:spPr>
          <a:xfrm rot="10800000" flipH="1">
            <a:off x="127000" y="5245982"/>
            <a:ext cx="464339" cy="1448165"/>
          </a:xfrm>
          <a:custGeom>
            <a:avLst/>
            <a:gdLst/>
            <a:ahLst/>
            <a:cxnLst/>
            <a:rect l="l" t="t" r="r" b="b"/>
            <a:pathLst>
              <a:path w="696509" h="2796205">
                <a:moveTo>
                  <a:pt x="696509" y="0"/>
                </a:moveTo>
                <a:lnTo>
                  <a:pt x="0" y="0"/>
                </a:lnTo>
                <a:lnTo>
                  <a:pt x="0" y="2796204"/>
                </a:lnTo>
                <a:lnTo>
                  <a:pt x="696509" y="2796204"/>
                </a:lnTo>
                <a:lnTo>
                  <a:pt x="69650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Poppins Light"/>
              <a:ea typeface="微软雅黑"/>
              <a:cs typeface="+mn-cs"/>
            </a:endParaRPr>
          </a:p>
        </p:txBody>
      </p:sp>
      <p:grpSp>
        <p:nvGrpSpPr>
          <p:cNvPr id="5" name="Group 3">
            <a:extLst>
              <a:ext uri="{FF2B5EF4-FFF2-40B4-BE49-F238E27FC236}">
                <a16:creationId xmlns:a16="http://schemas.microsoft.com/office/drawing/2014/main" id="{194D24BF-5C11-4939-0ADB-0D284871CEDC}"/>
              </a:ext>
            </a:extLst>
          </p:cNvPr>
          <p:cNvGrpSpPr/>
          <p:nvPr/>
        </p:nvGrpSpPr>
        <p:grpSpPr>
          <a:xfrm>
            <a:off x="782579" y="5317153"/>
            <a:ext cx="10844829" cy="1448166"/>
            <a:chOff x="0" y="0"/>
            <a:chExt cx="5740378" cy="584912"/>
          </a:xfrm>
        </p:grpSpPr>
        <p:sp>
          <p:nvSpPr>
            <p:cNvPr id="6" name="Freeform 4">
              <a:extLst>
                <a:ext uri="{FF2B5EF4-FFF2-40B4-BE49-F238E27FC236}">
                  <a16:creationId xmlns:a16="http://schemas.microsoft.com/office/drawing/2014/main" id="{C17F309B-3ED1-4799-8BF9-645275CC2EA9}"/>
                </a:ext>
              </a:extLst>
            </p:cNvPr>
            <p:cNvSpPr/>
            <p:nvPr/>
          </p:nvSpPr>
          <p:spPr>
            <a:xfrm>
              <a:off x="0" y="0"/>
              <a:ext cx="5740378" cy="584912"/>
            </a:xfrm>
            <a:custGeom>
              <a:avLst/>
              <a:gdLst/>
              <a:ahLst/>
              <a:cxnLst/>
              <a:rect l="l" t="t" r="r" b="b"/>
              <a:pathLst>
                <a:path w="5740378" h="584912">
                  <a:moveTo>
                    <a:pt x="0" y="0"/>
                  </a:moveTo>
                  <a:lnTo>
                    <a:pt x="5740378" y="0"/>
                  </a:lnTo>
                  <a:lnTo>
                    <a:pt x="5740378" y="584912"/>
                  </a:lnTo>
                  <a:lnTo>
                    <a:pt x="0" y="584912"/>
                  </a:lnTo>
                  <a:close/>
                </a:path>
              </a:pathLst>
            </a:custGeom>
            <a:solidFill>
              <a:srgbClr val="FFFFFF"/>
            </a:solidFill>
            <a:ln w="1905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Poppins Light"/>
                <a:ea typeface="微软雅黑"/>
                <a:cs typeface="+mn-cs"/>
              </a:endParaRPr>
            </a:p>
          </p:txBody>
        </p:sp>
        <p:sp>
          <p:nvSpPr>
            <p:cNvPr id="8" name="TextBox 5">
              <a:extLst>
                <a:ext uri="{FF2B5EF4-FFF2-40B4-BE49-F238E27FC236}">
                  <a16:creationId xmlns:a16="http://schemas.microsoft.com/office/drawing/2014/main" id="{7AA89270-EDEF-5F5B-2841-30CDA4C0DD3B}"/>
                </a:ext>
              </a:extLst>
            </p:cNvPr>
            <p:cNvSpPr txBox="1"/>
            <p:nvPr/>
          </p:nvSpPr>
          <p:spPr>
            <a:xfrm>
              <a:off x="0" y="9525"/>
              <a:ext cx="5740378" cy="575387"/>
            </a:xfrm>
            <a:prstGeom prst="rect">
              <a:avLst/>
            </a:prstGeom>
          </p:spPr>
          <p:txBody>
            <a:bodyPr lIns="33867" tIns="33867" rIns="33867" bIns="33867" rtlCol="0" anchor="ctr"/>
            <a:lstStyle/>
            <a:p>
              <a:pPr marL="0" marR="0" lvl="0" indent="0" algn="ctr" defTabSz="609630" rtl="0" eaLnBrk="1" fontAlgn="auto" latinLnBrk="0" hangingPunct="1">
                <a:lnSpc>
                  <a:spcPts val="102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微软雅黑"/>
                <a:cs typeface="+mn-cs"/>
              </a:endParaRPr>
            </a:p>
          </p:txBody>
        </p:sp>
      </p:grpSp>
      <p:sp>
        <p:nvSpPr>
          <p:cNvPr id="11" name="TextBox 10">
            <a:extLst>
              <a:ext uri="{FF2B5EF4-FFF2-40B4-BE49-F238E27FC236}">
                <a16:creationId xmlns:a16="http://schemas.microsoft.com/office/drawing/2014/main" id="{5B1A6AD1-DA60-5BE3-9E69-44D94E43928A}"/>
              </a:ext>
            </a:extLst>
          </p:cNvPr>
          <p:cNvSpPr txBox="1"/>
          <p:nvPr/>
        </p:nvSpPr>
        <p:spPr>
          <a:xfrm>
            <a:off x="864438" y="5502627"/>
            <a:ext cx="10681110" cy="1077218"/>
          </a:xfrm>
          <a:prstGeom prst="rect">
            <a:avLst/>
          </a:prstGeom>
          <a:noFill/>
        </p:spPr>
        <p:txBody>
          <a:bodyPr wrap="square">
            <a:spAutoFit/>
          </a:bodyPr>
          <a:lstStyle/>
          <a:p>
            <a:pPr algn="just"/>
            <a:r>
              <a:rPr lang="vi-VN" sz="3200" dirty="0">
                <a:effectLst/>
                <a:latin typeface="Times New Roman" panose="02020603050405020304" pitchFamily="18" charset="0"/>
                <a:ea typeface="Times New Roman" panose="02020603050405020304" pitchFamily="18" charset="0"/>
              </a:rPr>
              <a:t>Nguyên nhân thay đổi thái độ, cách ứng xử của người chồng:</a:t>
            </a:r>
            <a:endParaRPr lang="en-US" sz="3200" dirty="0">
              <a:effectLst/>
              <a:latin typeface="Times New Roman" panose="02020603050405020304" pitchFamily="18" charset="0"/>
              <a:ea typeface="Times New Roman" panose="02020603050405020304" pitchFamily="18" charset="0"/>
            </a:endParaRPr>
          </a:p>
          <a:p>
            <a:pPr algn="ctr"/>
            <a:r>
              <a:rPr lang="en-US" sz="3200" b="1" dirty="0">
                <a:effectLst/>
                <a:latin typeface="Times New Roman" panose="02020603050405020304" pitchFamily="18" charset="0"/>
                <a:ea typeface="Times New Roman" panose="02020603050405020304" pitchFamily="18" charset="0"/>
              </a:rPr>
              <a:t>………………………………………………………..</a:t>
            </a:r>
            <a:endParaRPr lang="en-SG" sz="3200" b="1" dirty="0"/>
          </a:p>
        </p:txBody>
      </p:sp>
      <p:pic>
        <p:nvPicPr>
          <p:cNvPr id="12" name="Picture 11" descr="A person and a child&#10;&#10;Description automatically generated">
            <a:extLst>
              <a:ext uri="{FF2B5EF4-FFF2-40B4-BE49-F238E27FC236}">
                <a16:creationId xmlns:a16="http://schemas.microsoft.com/office/drawing/2014/main" id="{91B0D9A0-736D-197F-84EC-6DFB80ADE4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41423" y="5614757"/>
            <a:ext cx="1877576" cy="1647891"/>
          </a:xfrm>
          <a:prstGeom prst="rect">
            <a:avLst/>
          </a:prstGeom>
        </p:spPr>
      </p:pic>
    </p:spTree>
    <p:extLst>
      <p:ext uri="{BB962C8B-B14F-4D97-AF65-F5344CB8AC3E}">
        <p14:creationId xmlns:p14="http://schemas.microsoft.com/office/powerpoint/2010/main" val="2301370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AA747-89BB-3708-A572-6B2DD3544C3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1EE965A4-34A5-6452-EF79-F64837B202C7}"/>
              </a:ext>
            </a:extLst>
          </p:cNvPr>
          <p:cNvPicPr>
            <a:picLocks noChangeAspect="1"/>
          </p:cNvPicPr>
          <p:nvPr/>
        </p:nvPicPr>
        <p:blipFill>
          <a:blip r:embed="rId3"/>
          <a:srcRect b="18897"/>
          <a:stretch/>
        </p:blipFill>
        <p:spPr>
          <a:xfrm>
            <a:off x="0" y="-1"/>
            <a:ext cx="12192000" cy="7096873"/>
          </a:xfrm>
          <a:prstGeom prst="rect">
            <a:avLst/>
          </a:prstGeom>
        </p:spPr>
      </p:pic>
      <p:sp>
        <p:nvSpPr>
          <p:cNvPr id="7" name="TextBox 6">
            <a:extLst>
              <a:ext uri="{FF2B5EF4-FFF2-40B4-BE49-F238E27FC236}">
                <a16:creationId xmlns:a16="http://schemas.microsoft.com/office/drawing/2014/main" id="{F0EF8D5F-3244-D35A-56D6-073846188C85}"/>
              </a:ext>
            </a:extLst>
          </p:cNvPr>
          <p:cNvSpPr txBox="1"/>
          <p:nvPr/>
        </p:nvSpPr>
        <p:spPr>
          <a:xfrm>
            <a:off x="2543575" y="7629"/>
            <a:ext cx="7179159" cy="954107"/>
          </a:xfrm>
          <a:prstGeom prst="rect">
            <a:avLst/>
          </a:prstGeom>
          <a:noFill/>
        </p:spPr>
        <p:txBody>
          <a:bodyPr wrap="square">
            <a:spAutoFit/>
          </a:bodyPr>
          <a:lstStyle/>
          <a:p>
            <a:pPr algn="ctr">
              <a:spcAft>
                <a:spcPts val="800"/>
              </a:spcAft>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Phân tích thái độ, cách ứng xử của người chồng và người vợ:</a:t>
            </a:r>
            <a:endParaRPr lang="en-SG" sz="2800" b="1"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764ABEA6-74D0-6471-D9EC-3A8E49463121}"/>
              </a:ext>
            </a:extLst>
          </p:cNvPr>
          <p:cNvGraphicFramePr>
            <a:graphicFrameLocks noGrp="1"/>
          </p:cNvGraphicFramePr>
          <p:nvPr/>
        </p:nvGraphicFramePr>
        <p:xfrm>
          <a:off x="112712" y="1090458"/>
          <a:ext cx="11966993" cy="4064804"/>
        </p:xfrm>
        <a:graphic>
          <a:graphicData uri="http://schemas.openxmlformats.org/drawingml/2006/table">
            <a:tbl>
              <a:tblPr firstRow="1" firstCol="1" bandRow="1">
                <a:tableStyleId>{1E171933-4619-4E11-9A3F-F7608DF75F80}</a:tableStyleId>
              </a:tblPr>
              <a:tblGrid>
                <a:gridCol w="5982875">
                  <a:extLst>
                    <a:ext uri="{9D8B030D-6E8A-4147-A177-3AD203B41FA5}">
                      <a16:colId xmlns:a16="http://schemas.microsoft.com/office/drawing/2014/main" val="3057361217"/>
                    </a:ext>
                  </a:extLst>
                </a:gridCol>
                <a:gridCol w="5984118">
                  <a:extLst>
                    <a:ext uri="{9D8B030D-6E8A-4147-A177-3AD203B41FA5}">
                      <a16:colId xmlns:a16="http://schemas.microsoft.com/office/drawing/2014/main" val="1524600395"/>
                    </a:ext>
                  </a:extLst>
                </a:gridCol>
              </a:tblGrid>
              <a:tr h="580686">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Người chồng</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5F5"/>
                    </a:solidFill>
                  </a:tcPr>
                </a:tc>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Người vợ</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5F5"/>
                    </a:solidFill>
                  </a:tcPr>
                </a:tc>
                <a:extLst>
                  <a:ext uri="{0D108BD9-81ED-4DB2-BD59-A6C34878D82A}">
                    <a16:rowId xmlns:a16="http://schemas.microsoft.com/office/drawing/2014/main" val="3157238811"/>
                  </a:ext>
                </a:extLst>
              </a:tr>
              <a:tr h="1742059">
                <a:tc>
                  <a:txBody>
                    <a:bodyPr/>
                    <a:lstStyle/>
                    <a:p>
                      <a:pPr algn="just">
                        <a:lnSpc>
                          <a:spcPct val="100000"/>
                        </a:lnSpc>
                        <a:spcAft>
                          <a:spcPts val="800"/>
                        </a:spcAft>
                      </a:pPr>
                      <a:endParaRPr lang="en-SG"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9290479"/>
                  </a:ext>
                </a:extLst>
              </a:tr>
              <a:tr h="1742059">
                <a:tc>
                  <a:txBody>
                    <a:bodyPr/>
                    <a:lstStyle/>
                    <a:p>
                      <a:pPr algn="just">
                        <a:lnSpc>
                          <a:spcPct val="100000"/>
                        </a:lnSpc>
                        <a:spcAft>
                          <a:spcPts val="800"/>
                        </a:spcAft>
                      </a:pPr>
                      <a:endParaRPr lang="en-SG"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9403473"/>
                  </a:ext>
                </a:extLst>
              </a:tr>
            </a:tbl>
          </a:graphicData>
        </a:graphic>
      </p:graphicFrame>
      <p:sp>
        <p:nvSpPr>
          <p:cNvPr id="4" name="Freeform 11">
            <a:extLst>
              <a:ext uri="{FF2B5EF4-FFF2-40B4-BE49-F238E27FC236}">
                <a16:creationId xmlns:a16="http://schemas.microsoft.com/office/drawing/2014/main" id="{1936CC31-8454-DA9E-79B3-3CEC98B01416}"/>
              </a:ext>
            </a:extLst>
          </p:cNvPr>
          <p:cNvSpPr/>
          <p:nvPr/>
        </p:nvSpPr>
        <p:spPr>
          <a:xfrm rot="10800000" flipH="1">
            <a:off x="127000" y="5245982"/>
            <a:ext cx="464339" cy="1448165"/>
          </a:xfrm>
          <a:custGeom>
            <a:avLst/>
            <a:gdLst/>
            <a:ahLst/>
            <a:cxnLst/>
            <a:rect l="l" t="t" r="r" b="b"/>
            <a:pathLst>
              <a:path w="696509" h="2796205">
                <a:moveTo>
                  <a:pt x="696509" y="0"/>
                </a:moveTo>
                <a:lnTo>
                  <a:pt x="0" y="0"/>
                </a:lnTo>
                <a:lnTo>
                  <a:pt x="0" y="2796204"/>
                </a:lnTo>
                <a:lnTo>
                  <a:pt x="696509" y="2796204"/>
                </a:lnTo>
                <a:lnTo>
                  <a:pt x="69650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Poppins Light"/>
              <a:ea typeface="微软雅黑"/>
              <a:cs typeface="+mn-cs"/>
            </a:endParaRPr>
          </a:p>
        </p:txBody>
      </p:sp>
      <p:grpSp>
        <p:nvGrpSpPr>
          <p:cNvPr id="5" name="Group 3">
            <a:extLst>
              <a:ext uri="{FF2B5EF4-FFF2-40B4-BE49-F238E27FC236}">
                <a16:creationId xmlns:a16="http://schemas.microsoft.com/office/drawing/2014/main" id="{DBBE1BF8-EAB4-C4BA-ED3E-DCAD257989F9}"/>
              </a:ext>
            </a:extLst>
          </p:cNvPr>
          <p:cNvGrpSpPr/>
          <p:nvPr/>
        </p:nvGrpSpPr>
        <p:grpSpPr>
          <a:xfrm>
            <a:off x="782579" y="5317153"/>
            <a:ext cx="10844829" cy="1448166"/>
            <a:chOff x="0" y="0"/>
            <a:chExt cx="5740378" cy="584912"/>
          </a:xfrm>
        </p:grpSpPr>
        <p:sp>
          <p:nvSpPr>
            <p:cNvPr id="6" name="Freeform 4">
              <a:extLst>
                <a:ext uri="{FF2B5EF4-FFF2-40B4-BE49-F238E27FC236}">
                  <a16:creationId xmlns:a16="http://schemas.microsoft.com/office/drawing/2014/main" id="{8A856394-16AB-E101-489E-B8A690EEBEE1}"/>
                </a:ext>
              </a:extLst>
            </p:cNvPr>
            <p:cNvSpPr/>
            <p:nvPr/>
          </p:nvSpPr>
          <p:spPr>
            <a:xfrm>
              <a:off x="0" y="0"/>
              <a:ext cx="5740378" cy="584912"/>
            </a:xfrm>
            <a:custGeom>
              <a:avLst/>
              <a:gdLst/>
              <a:ahLst/>
              <a:cxnLst/>
              <a:rect l="l" t="t" r="r" b="b"/>
              <a:pathLst>
                <a:path w="5740378" h="584912">
                  <a:moveTo>
                    <a:pt x="0" y="0"/>
                  </a:moveTo>
                  <a:lnTo>
                    <a:pt x="5740378" y="0"/>
                  </a:lnTo>
                  <a:lnTo>
                    <a:pt x="5740378" y="584912"/>
                  </a:lnTo>
                  <a:lnTo>
                    <a:pt x="0" y="584912"/>
                  </a:lnTo>
                  <a:close/>
                </a:path>
              </a:pathLst>
            </a:custGeom>
            <a:solidFill>
              <a:srgbClr val="FFFFFF"/>
            </a:solidFill>
            <a:ln w="1905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Poppins Light"/>
                <a:ea typeface="微软雅黑"/>
                <a:cs typeface="+mn-cs"/>
              </a:endParaRPr>
            </a:p>
          </p:txBody>
        </p:sp>
        <p:sp>
          <p:nvSpPr>
            <p:cNvPr id="8" name="TextBox 5">
              <a:extLst>
                <a:ext uri="{FF2B5EF4-FFF2-40B4-BE49-F238E27FC236}">
                  <a16:creationId xmlns:a16="http://schemas.microsoft.com/office/drawing/2014/main" id="{388C0C46-2E43-E480-F64A-F1FE483C820F}"/>
                </a:ext>
              </a:extLst>
            </p:cNvPr>
            <p:cNvSpPr txBox="1"/>
            <p:nvPr/>
          </p:nvSpPr>
          <p:spPr>
            <a:xfrm>
              <a:off x="0" y="9525"/>
              <a:ext cx="5740378" cy="575387"/>
            </a:xfrm>
            <a:prstGeom prst="rect">
              <a:avLst/>
            </a:prstGeom>
          </p:spPr>
          <p:txBody>
            <a:bodyPr lIns="33867" tIns="33867" rIns="33867" bIns="33867" rtlCol="0" anchor="ctr"/>
            <a:lstStyle/>
            <a:p>
              <a:pPr marL="0" marR="0" lvl="0" indent="0" algn="ctr" defTabSz="609630" rtl="0" eaLnBrk="1" fontAlgn="auto" latinLnBrk="0" hangingPunct="1">
                <a:lnSpc>
                  <a:spcPts val="102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微软雅黑"/>
                <a:cs typeface="+mn-cs"/>
              </a:endParaRPr>
            </a:p>
          </p:txBody>
        </p:sp>
      </p:grpSp>
      <p:sp>
        <p:nvSpPr>
          <p:cNvPr id="11" name="TextBox 10">
            <a:extLst>
              <a:ext uri="{FF2B5EF4-FFF2-40B4-BE49-F238E27FC236}">
                <a16:creationId xmlns:a16="http://schemas.microsoft.com/office/drawing/2014/main" id="{13BE2471-A0AB-5EE2-9F9F-24C2FF990D74}"/>
              </a:ext>
            </a:extLst>
          </p:cNvPr>
          <p:cNvSpPr txBox="1"/>
          <p:nvPr/>
        </p:nvSpPr>
        <p:spPr>
          <a:xfrm>
            <a:off x="864438" y="5502627"/>
            <a:ext cx="10681110" cy="1077218"/>
          </a:xfrm>
          <a:prstGeom prst="rect">
            <a:avLst/>
          </a:prstGeom>
          <a:noFill/>
        </p:spPr>
        <p:txBody>
          <a:bodyPr wrap="square">
            <a:spAutoFit/>
          </a:bodyPr>
          <a:lstStyle/>
          <a:p>
            <a:pPr algn="just"/>
            <a:r>
              <a:rPr lang="vi-VN" sz="3200" dirty="0">
                <a:effectLst/>
                <a:latin typeface="Times New Roman" panose="02020603050405020304" pitchFamily="18" charset="0"/>
                <a:ea typeface="Times New Roman" panose="02020603050405020304" pitchFamily="18" charset="0"/>
              </a:rPr>
              <a:t>Nguyên nhân thay đổi thái độ, cách ứng xử của người chồng:</a:t>
            </a:r>
            <a:endParaRPr lang="en-US" sz="3200" dirty="0">
              <a:effectLst/>
              <a:latin typeface="Times New Roman" panose="02020603050405020304" pitchFamily="18" charset="0"/>
              <a:ea typeface="Times New Roman" panose="02020603050405020304" pitchFamily="18" charset="0"/>
            </a:endParaRPr>
          </a:p>
          <a:p>
            <a:pPr algn="ctr"/>
            <a:r>
              <a:rPr lang="vi-VN" sz="3200" b="1" dirty="0">
                <a:effectLst/>
                <a:latin typeface="Times New Roman" panose="02020603050405020304" pitchFamily="18" charset="0"/>
                <a:ea typeface="Times New Roman" panose="02020603050405020304" pitchFamily="18" charset="0"/>
              </a:rPr>
              <a:t>Do biết mình đã hiểu lầm lời nói ngây thơ của con.</a:t>
            </a:r>
            <a:endParaRPr lang="en-SG" sz="3200" b="1" dirty="0"/>
          </a:p>
        </p:txBody>
      </p:sp>
      <p:pic>
        <p:nvPicPr>
          <p:cNvPr id="12" name="Picture 11" descr="A person and a child&#10;&#10;Description automatically generated">
            <a:extLst>
              <a:ext uri="{FF2B5EF4-FFF2-40B4-BE49-F238E27FC236}">
                <a16:creationId xmlns:a16="http://schemas.microsoft.com/office/drawing/2014/main" id="{EB27024E-1BF0-4D78-D039-FB94EDE48B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41423" y="5614757"/>
            <a:ext cx="1877576" cy="1647891"/>
          </a:xfrm>
          <a:prstGeom prst="rect">
            <a:avLst/>
          </a:prstGeom>
        </p:spPr>
      </p:pic>
      <p:sp>
        <p:nvSpPr>
          <p:cNvPr id="14" name="TextBox 13">
            <a:extLst>
              <a:ext uri="{FF2B5EF4-FFF2-40B4-BE49-F238E27FC236}">
                <a16:creationId xmlns:a16="http://schemas.microsoft.com/office/drawing/2014/main" id="{CCE2FDA8-B5DA-9817-1DCC-FF5EE07650C9}"/>
              </a:ext>
            </a:extLst>
          </p:cNvPr>
          <p:cNvSpPr txBox="1"/>
          <p:nvPr/>
        </p:nvSpPr>
        <p:spPr>
          <a:xfrm>
            <a:off x="126999" y="1831211"/>
            <a:ext cx="5831841" cy="1077218"/>
          </a:xfrm>
          <a:prstGeom prst="rect">
            <a:avLst/>
          </a:prstGeom>
          <a:noFill/>
        </p:spPr>
        <p:txBody>
          <a:bodyPr wrap="square">
            <a:spAutoFit/>
          </a:bodyPr>
          <a:lstStyle/>
          <a:p>
            <a:pPr marL="0" marR="0" lvl="0" indent="0" algn="just" defTabSz="914332"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Ban đầu nghĩ vợ đã phản bội, mạt sát và đuổi vợ ra khỏi nhà</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C2EFFCCB-A830-4DF2-7196-880F55E2848C}"/>
              </a:ext>
            </a:extLst>
          </p:cNvPr>
          <p:cNvSpPr txBox="1"/>
          <p:nvPr/>
        </p:nvSpPr>
        <p:spPr>
          <a:xfrm>
            <a:off x="6133154" y="1831211"/>
            <a:ext cx="5831841" cy="1569660"/>
          </a:xfrm>
          <a:prstGeom prst="rect">
            <a:avLst/>
          </a:prstGeom>
          <a:noFill/>
        </p:spPr>
        <p:txBody>
          <a:bodyPr wrap="square">
            <a:spAutoFit/>
          </a:bodyPr>
          <a:lstStyle/>
          <a:p>
            <a:pPr marL="0" marR="0" lvl="0" indent="0" algn="just" defTabSz="914332"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Chịu đựng sự đối xử nặng nề của chồng, đã tự tử bằng cách nhảy xuống sông</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5545BD7E-91F8-A414-5A44-414ED17B098D}"/>
              </a:ext>
            </a:extLst>
          </p:cNvPr>
          <p:cNvSpPr txBox="1"/>
          <p:nvPr/>
        </p:nvSpPr>
        <p:spPr>
          <a:xfrm>
            <a:off x="126999" y="3439523"/>
            <a:ext cx="5831841" cy="1569660"/>
          </a:xfrm>
          <a:prstGeom prst="rect">
            <a:avLst/>
          </a:prstGeom>
          <a:noFill/>
        </p:spPr>
        <p:txBody>
          <a:bodyPr wrap="square">
            <a:spAutoFit/>
          </a:bodyPr>
          <a:lstStyle/>
          <a:p>
            <a:pPr marL="0" marR="0" lvl="0" indent="0" algn="just" defTabSz="914332"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Sau khi biết sự thật, ngạc nhiên và hối hận vì đã đối xử quá nặng nề với vợ</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77C10B52-798F-858E-F693-9CDFCE24B88D}"/>
              </a:ext>
            </a:extLst>
          </p:cNvPr>
          <p:cNvSpPr txBox="1"/>
          <p:nvPr/>
        </p:nvSpPr>
        <p:spPr>
          <a:xfrm>
            <a:off x="6146799" y="3457130"/>
            <a:ext cx="5918202" cy="1569660"/>
          </a:xfrm>
          <a:prstGeom prst="rect">
            <a:avLst/>
          </a:prstGeom>
          <a:noFill/>
        </p:spPr>
        <p:txBody>
          <a:bodyPr wrap="square">
            <a:spAutoFit/>
          </a:bodyPr>
          <a:lstStyle/>
          <a:p>
            <a:pPr marL="0" marR="0" lvl="0" indent="0" algn="just" defTabSz="914332"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Dù đã ra đi, vẫn hiện diện bên chồng, an ủi và tiếp thêm sức sống cho chồng qua cái bóng trên tường</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09934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barn(inVertical)">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barn(inVertical)">
                                      <p:cBhvr>
                                        <p:cTn id="29"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0057F-7C37-89D2-8443-811954563844}"/>
            </a:ext>
          </a:extLst>
        </p:cNvPr>
        <p:cNvGrpSpPr/>
        <p:nvPr/>
      </p:nvGrpSpPr>
      <p:grpSpPr>
        <a:xfrm>
          <a:off x="0" y="0"/>
          <a:ext cx="0" cy="0"/>
          <a:chOff x="0" y="0"/>
          <a:chExt cx="0" cy="0"/>
        </a:xfrm>
      </p:grpSpPr>
      <p:sp>
        <p:nvSpPr>
          <p:cNvPr id="22" name="Google Shape;142;p6">
            <a:extLst>
              <a:ext uri="{FF2B5EF4-FFF2-40B4-BE49-F238E27FC236}">
                <a16:creationId xmlns:a16="http://schemas.microsoft.com/office/drawing/2014/main" id="{50FBA8E3-D2CB-52FD-5A8B-5889FF65015B}"/>
              </a:ext>
            </a:extLst>
          </p:cNvPr>
          <p:cNvSpPr/>
          <p:nvPr/>
        </p:nvSpPr>
        <p:spPr>
          <a:xfrm>
            <a:off x="0" y="6512267"/>
            <a:ext cx="12192000" cy="3580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 name="Google Shape;300;p15">
            <a:extLst>
              <a:ext uri="{FF2B5EF4-FFF2-40B4-BE49-F238E27FC236}">
                <a16:creationId xmlns:a16="http://schemas.microsoft.com/office/drawing/2014/main" id="{9E3834B5-BFD5-14E8-4DC5-A12884B44433}"/>
              </a:ext>
            </a:extLst>
          </p:cNvPr>
          <p:cNvGrpSpPr/>
          <p:nvPr/>
        </p:nvGrpSpPr>
        <p:grpSpPr>
          <a:xfrm>
            <a:off x="11646298" y="1350897"/>
            <a:ext cx="1358908" cy="5497256"/>
            <a:chOff x="7688400" y="1013171"/>
            <a:chExt cx="1455557" cy="4122942"/>
          </a:xfrm>
        </p:grpSpPr>
        <p:sp>
          <p:nvSpPr>
            <p:cNvPr id="4" name="Google Shape;301;p15">
              <a:extLst>
                <a:ext uri="{FF2B5EF4-FFF2-40B4-BE49-F238E27FC236}">
                  <a16:creationId xmlns:a16="http://schemas.microsoft.com/office/drawing/2014/main" id="{FB59F103-E867-3015-6B53-1811D771838A}"/>
                </a:ext>
              </a:extLst>
            </p:cNvPr>
            <p:cNvSpPr/>
            <p:nvPr/>
          </p:nvSpPr>
          <p:spPr>
            <a:xfrm>
              <a:off x="7688400" y="1013171"/>
              <a:ext cx="1455557" cy="4122942"/>
            </a:xfrm>
            <a:custGeom>
              <a:avLst/>
              <a:gdLst/>
              <a:ahLst/>
              <a:cxnLst/>
              <a:rect l="l" t="t" r="r" b="b"/>
              <a:pathLst>
                <a:path w="13519" h="25413" extrusionOk="0">
                  <a:moveTo>
                    <a:pt x="13518" y="1"/>
                  </a:moveTo>
                  <a:cubicBezTo>
                    <a:pt x="12338" y="33"/>
                    <a:pt x="11154" y="70"/>
                    <a:pt x="9974" y="102"/>
                  </a:cubicBezTo>
                  <a:cubicBezTo>
                    <a:pt x="7378" y="176"/>
                    <a:pt x="4785" y="252"/>
                    <a:pt x="2192" y="324"/>
                  </a:cubicBezTo>
                  <a:cubicBezTo>
                    <a:pt x="1711" y="339"/>
                    <a:pt x="1234" y="351"/>
                    <a:pt x="758" y="365"/>
                  </a:cubicBezTo>
                  <a:cubicBezTo>
                    <a:pt x="721" y="1544"/>
                    <a:pt x="684" y="2724"/>
                    <a:pt x="649" y="3904"/>
                  </a:cubicBezTo>
                  <a:cubicBezTo>
                    <a:pt x="619" y="4877"/>
                    <a:pt x="590" y="5849"/>
                    <a:pt x="561" y="6822"/>
                  </a:cubicBezTo>
                  <a:cubicBezTo>
                    <a:pt x="557" y="6927"/>
                    <a:pt x="528" y="7284"/>
                    <a:pt x="531" y="7768"/>
                  </a:cubicBezTo>
                  <a:cubicBezTo>
                    <a:pt x="543" y="8642"/>
                    <a:pt x="546" y="9094"/>
                    <a:pt x="765" y="9556"/>
                  </a:cubicBezTo>
                  <a:cubicBezTo>
                    <a:pt x="877" y="9797"/>
                    <a:pt x="1143" y="10252"/>
                    <a:pt x="1802" y="10630"/>
                  </a:cubicBezTo>
                  <a:cubicBezTo>
                    <a:pt x="1802" y="11210"/>
                    <a:pt x="1792" y="12007"/>
                    <a:pt x="1751" y="12947"/>
                  </a:cubicBezTo>
                  <a:cubicBezTo>
                    <a:pt x="1668" y="14928"/>
                    <a:pt x="1493" y="16410"/>
                    <a:pt x="1387" y="17310"/>
                  </a:cubicBezTo>
                  <a:cubicBezTo>
                    <a:pt x="990" y="20660"/>
                    <a:pt x="350" y="23791"/>
                    <a:pt x="0" y="25412"/>
                  </a:cubicBezTo>
                  <a:lnTo>
                    <a:pt x="13518" y="25412"/>
                  </a:lnTo>
                  <a:lnTo>
                    <a:pt x="13518"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302;p15">
              <a:extLst>
                <a:ext uri="{FF2B5EF4-FFF2-40B4-BE49-F238E27FC236}">
                  <a16:creationId xmlns:a16="http://schemas.microsoft.com/office/drawing/2014/main" id="{25ECA83D-FD86-92AF-C52A-23B5E1A8700D}"/>
                </a:ext>
              </a:extLst>
            </p:cNvPr>
            <p:cNvSpPr/>
            <p:nvPr/>
          </p:nvSpPr>
          <p:spPr>
            <a:xfrm>
              <a:off x="7977708" y="1552107"/>
              <a:ext cx="34669" cy="3557868"/>
            </a:xfrm>
            <a:custGeom>
              <a:avLst/>
              <a:gdLst/>
              <a:ahLst/>
              <a:cxnLst/>
              <a:rect l="l" t="t" r="r" b="b"/>
              <a:pathLst>
                <a:path w="322" h="21930" extrusionOk="0">
                  <a:moveTo>
                    <a:pt x="285" y="0"/>
                  </a:moveTo>
                  <a:cubicBezTo>
                    <a:pt x="263" y="0"/>
                    <a:pt x="244" y="18"/>
                    <a:pt x="244" y="39"/>
                  </a:cubicBezTo>
                  <a:cubicBezTo>
                    <a:pt x="244" y="288"/>
                    <a:pt x="244" y="535"/>
                    <a:pt x="241" y="782"/>
                  </a:cubicBezTo>
                  <a:lnTo>
                    <a:pt x="241" y="1522"/>
                  </a:lnTo>
                  <a:cubicBezTo>
                    <a:pt x="241" y="2418"/>
                    <a:pt x="237" y="3313"/>
                    <a:pt x="234" y="4209"/>
                  </a:cubicBezTo>
                  <a:cubicBezTo>
                    <a:pt x="230" y="4581"/>
                    <a:pt x="230" y="4952"/>
                    <a:pt x="226" y="5324"/>
                  </a:cubicBezTo>
                  <a:cubicBezTo>
                    <a:pt x="223" y="6070"/>
                    <a:pt x="216" y="6817"/>
                    <a:pt x="212" y="7571"/>
                  </a:cubicBezTo>
                  <a:lnTo>
                    <a:pt x="212" y="7629"/>
                  </a:lnTo>
                  <a:lnTo>
                    <a:pt x="212" y="7658"/>
                  </a:lnTo>
                  <a:cubicBezTo>
                    <a:pt x="190" y="10455"/>
                    <a:pt x="153" y="13361"/>
                    <a:pt x="106" y="16300"/>
                  </a:cubicBezTo>
                  <a:cubicBezTo>
                    <a:pt x="91" y="17148"/>
                    <a:pt x="81" y="17993"/>
                    <a:pt x="63" y="18842"/>
                  </a:cubicBezTo>
                  <a:cubicBezTo>
                    <a:pt x="63" y="18896"/>
                    <a:pt x="63" y="18951"/>
                    <a:pt x="59" y="19005"/>
                  </a:cubicBezTo>
                  <a:cubicBezTo>
                    <a:pt x="51" y="19242"/>
                    <a:pt x="48" y="19534"/>
                    <a:pt x="48" y="19712"/>
                  </a:cubicBezTo>
                  <a:lnTo>
                    <a:pt x="44" y="19850"/>
                  </a:lnTo>
                  <a:cubicBezTo>
                    <a:pt x="41" y="20116"/>
                    <a:pt x="29" y="20666"/>
                    <a:pt x="4" y="21889"/>
                  </a:cubicBezTo>
                  <a:cubicBezTo>
                    <a:pt x="1" y="21911"/>
                    <a:pt x="19" y="21930"/>
                    <a:pt x="41" y="21930"/>
                  </a:cubicBezTo>
                  <a:cubicBezTo>
                    <a:pt x="63" y="21930"/>
                    <a:pt x="81" y="21911"/>
                    <a:pt x="81" y="21889"/>
                  </a:cubicBezTo>
                  <a:cubicBezTo>
                    <a:pt x="106" y="20670"/>
                    <a:pt x="117" y="20116"/>
                    <a:pt x="125" y="19854"/>
                  </a:cubicBezTo>
                  <a:lnTo>
                    <a:pt x="125" y="19716"/>
                  </a:lnTo>
                  <a:cubicBezTo>
                    <a:pt x="128" y="19534"/>
                    <a:pt x="132" y="19245"/>
                    <a:pt x="139" y="19010"/>
                  </a:cubicBezTo>
                  <a:cubicBezTo>
                    <a:pt x="139" y="18951"/>
                    <a:pt x="142" y="18896"/>
                    <a:pt x="142" y="18842"/>
                  </a:cubicBezTo>
                  <a:cubicBezTo>
                    <a:pt x="157" y="17997"/>
                    <a:pt x="172" y="17152"/>
                    <a:pt x="186" y="16304"/>
                  </a:cubicBezTo>
                  <a:cubicBezTo>
                    <a:pt x="234" y="13361"/>
                    <a:pt x="266" y="10455"/>
                    <a:pt x="288" y="7662"/>
                  </a:cubicBezTo>
                  <a:lnTo>
                    <a:pt x="288" y="7629"/>
                  </a:lnTo>
                  <a:cubicBezTo>
                    <a:pt x="288" y="7607"/>
                    <a:pt x="292" y="7589"/>
                    <a:pt x="288" y="7567"/>
                  </a:cubicBezTo>
                  <a:cubicBezTo>
                    <a:pt x="295" y="6821"/>
                    <a:pt x="303" y="6070"/>
                    <a:pt x="306" y="5327"/>
                  </a:cubicBezTo>
                  <a:cubicBezTo>
                    <a:pt x="310" y="4952"/>
                    <a:pt x="310" y="4581"/>
                    <a:pt x="310" y="4209"/>
                  </a:cubicBezTo>
                  <a:cubicBezTo>
                    <a:pt x="317" y="3313"/>
                    <a:pt x="321" y="2418"/>
                    <a:pt x="321" y="1522"/>
                  </a:cubicBezTo>
                  <a:lnTo>
                    <a:pt x="321" y="782"/>
                  </a:lnTo>
                  <a:lnTo>
                    <a:pt x="321" y="39"/>
                  </a:lnTo>
                  <a:cubicBezTo>
                    <a:pt x="321" y="18"/>
                    <a:pt x="306" y="0"/>
                    <a:pt x="285"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303;p15">
              <a:extLst>
                <a:ext uri="{FF2B5EF4-FFF2-40B4-BE49-F238E27FC236}">
                  <a16:creationId xmlns:a16="http://schemas.microsoft.com/office/drawing/2014/main" id="{8F5105E0-6330-4E9C-C5E9-C0965E27EE5E}"/>
                </a:ext>
              </a:extLst>
            </p:cNvPr>
            <p:cNvSpPr/>
            <p:nvPr/>
          </p:nvSpPr>
          <p:spPr>
            <a:xfrm>
              <a:off x="8284674" y="1540751"/>
              <a:ext cx="39299" cy="3545052"/>
            </a:xfrm>
            <a:custGeom>
              <a:avLst/>
              <a:gdLst/>
              <a:ahLst/>
              <a:cxnLst/>
              <a:rect l="l" t="t" r="r" b="b"/>
              <a:pathLst>
                <a:path w="365" h="21851" extrusionOk="0">
                  <a:moveTo>
                    <a:pt x="41" y="0"/>
                  </a:moveTo>
                  <a:cubicBezTo>
                    <a:pt x="19" y="0"/>
                    <a:pt x="0" y="19"/>
                    <a:pt x="0" y="40"/>
                  </a:cubicBezTo>
                  <a:cubicBezTo>
                    <a:pt x="22" y="776"/>
                    <a:pt x="44" y="1516"/>
                    <a:pt x="63" y="2255"/>
                  </a:cubicBezTo>
                  <a:cubicBezTo>
                    <a:pt x="84" y="3107"/>
                    <a:pt x="106" y="3963"/>
                    <a:pt x="125" y="4819"/>
                  </a:cubicBezTo>
                  <a:cubicBezTo>
                    <a:pt x="136" y="5252"/>
                    <a:pt x="146" y="5689"/>
                    <a:pt x="153" y="6123"/>
                  </a:cubicBezTo>
                  <a:lnTo>
                    <a:pt x="158" y="6217"/>
                  </a:lnTo>
                  <a:cubicBezTo>
                    <a:pt x="172" y="6934"/>
                    <a:pt x="183" y="7656"/>
                    <a:pt x="194" y="8377"/>
                  </a:cubicBezTo>
                  <a:cubicBezTo>
                    <a:pt x="197" y="8405"/>
                    <a:pt x="197" y="8434"/>
                    <a:pt x="197" y="8464"/>
                  </a:cubicBezTo>
                  <a:cubicBezTo>
                    <a:pt x="234" y="10638"/>
                    <a:pt x="259" y="12903"/>
                    <a:pt x="274" y="15204"/>
                  </a:cubicBezTo>
                  <a:cubicBezTo>
                    <a:pt x="281" y="16366"/>
                    <a:pt x="285" y="17579"/>
                    <a:pt x="285" y="18912"/>
                  </a:cubicBezTo>
                  <a:lnTo>
                    <a:pt x="285" y="19021"/>
                  </a:lnTo>
                  <a:lnTo>
                    <a:pt x="285" y="19924"/>
                  </a:lnTo>
                  <a:cubicBezTo>
                    <a:pt x="285" y="20310"/>
                    <a:pt x="274" y="20598"/>
                    <a:pt x="267" y="20900"/>
                  </a:cubicBezTo>
                  <a:cubicBezTo>
                    <a:pt x="259" y="21169"/>
                    <a:pt x="249" y="21450"/>
                    <a:pt x="249" y="21811"/>
                  </a:cubicBezTo>
                  <a:cubicBezTo>
                    <a:pt x="249" y="21833"/>
                    <a:pt x="267" y="21847"/>
                    <a:pt x="289" y="21850"/>
                  </a:cubicBezTo>
                  <a:cubicBezTo>
                    <a:pt x="311" y="21850"/>
                    <a:pt x="328" y="21833"/>
                    <a:pt x="328" y="21811"/>
                  </a:cubicBezTo>
                  <a:cubicBezTo>
                    <a:pt x="328" y="21453"/>
                    <a:pt x="336" y="21173"/>
                    <a:pt x="347" y="20900"/>
                  </a:cubicBezTo>
                  <a:cubicBezTo>
                    <a:pt x="354" y="20612"/>
                    <a:pt x="365" y="20310"/>
                    <a:pt x="365" y="19924"/>
                  </a:cubicBezTo>
                  <a:lnTo>
                    <a:pt x="365" y="19021"/>
                  </a:lnTo>
                  <a:lnTo>
                    <a:pt x="365" y="18912"/>
                  </a:lnTo>
                  <a:cubicBezTo>
                    <a:pt x="365" y="17579"/>
                    <a:pt x="361" y="16366"/>
                    <a:pt x="354" y="15204"/>
                  </a:cubicBezTo>
                  <a:cubicBezTo>
                    <a:pt x="340" y="12903"/>
                    <a:pt x="314" y="10634"/>
                    <a:pt x="278" y="8464"/>
                  </a:cubicBezTo>
                  <a:cubicBezTo>
                    <a:pt x="278" y="8434"/>
                    <a:pt x="278" y="8405"/>
                    <a:pt x="274" y="8377"/>
                  </a:cubicBezTo>
                  <a:cubicBezTo>
                    <a:pt x="263" y="7652"/>
                    <a:pt x="249" y="6934"/>
                    <a:pt x="234" y="6213"/>
                  </a:cubicBezTo>
                  <a:lnTo>
                    <a:pt x="234" y="6123"/>
                  </a:lnTo>
                  <a:cubicBezTo>
                    <a:pt x="223" y="5686"/>
                    <a:pt x="215" y="5252"/>
                    <a:pt x="205" y="4819"/>
                  </a:cubicBezTo>
                  <a:cubicBezTo>
                    <a:pt x="187" y="3959"/>
                    <a:pt x="165" y="3107"/>
                    <a:pt x="143" y="2255"/>
                  </a:cubicBezTo>
                  <a:cubicBezTo>
                    <a:pt x="121" y="1512"/>
                    <a:pt x="103" y="776"/>
                    <a:pt x="81" y="40"/>
                  </a:cubicBezTo>
                  <a:cubicBezTo>
                    <a:pt x="81" y="19"/>
                    <a:pt x="63" y="0"/>
                    <a:pt x="41"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304;p15">
              <a:extLst>
                <a:ext uri="{FF2B5EF4-FFF2-40B4-BE49-F238E27FC236}">
                  <a16:creationId xmlns:a16="http://schemas.microsoft.com/office/drawing/2014/main" id="{64175512-F93F-FFAD-A298-85E8AADFE86C}"/>
                </a:ext>
              </a:extLst>
            </p:cNvPr>
            <p:cNvSpPr/>
            <p:nvPr/>
          </p:nvSpPr>
          <p:spPr>
            <a:xfrm>
              <a:off x="8587010" y="1696657"/>
              <a:ext cx="173452" cy="3082512"/>
            </a:xfrm>
            <a:custGeom>
              <a:avLst/>
              <a:gdLst/>
              <a:ahLst/>
              <a:cxnLst/>
              <a:rect l="l" t="t" r="r" b="b"/>
              <a:pathLst>
                <a:path w="1611" h="19000" extrusionOk="0">
                  <a:moveTo>
                    <a:pt x="44" y="0"/>
                  </a:moveTo>
                  <a:cubicBezTo>
                    <a:pt x="42" y="0"/>
                    <a:pt x="39" y="0"/>
                    <a:pt x="37" y="1"/>
                  </a:cubicBezTo>
                  <a:cubicBezTo>
                    <a:pt x="15" y="5"/>
                    <a:pt x="1" y="27"/>
                    <a:pt x="8" y="49"/>
                  </a:cubicBezTo>
                  <a:cubicBezTo>
                    <a:pt x="92" y="511"/>
                    <a:pt x="182" y="1014"/>
                    <a:pt x="281" y="1592"/>
                  </a:cubicBezTo>
                  <a:cubicBezTo>
                    <a:pt x="419" y="2430"/>
                    <a:pt x="554" y="3289"/>
                    <a:pt x="671" y="4149"/>
                  </a:cubicBezTo>
                  <a:cubicBezTo>
                    <a:pt x="769" y="4844"/>
                    <a:pt x="849" y="5463"/>
                    <a:pt x="915" y="6031"/>
                  </a:cubicBezTo>
                  <a:cubicBezTo>
                    <a:pt x="991" y="6698"/>
                    <a:pt x="1068" y="7390"/>
                    <a:pt x="1133" y="8085"/>
                  </a:cubicBezTo>
                  <a:cubicBezTo>
                    <a:pt x="1133" y="8115"/>
                    <a:pt x="1137" y="8140"/>
                    <a:pt x="1140" y="8169"/>
                  </a:cubicBezTo>
                  <a:cubicBezTo>
                    <a:pt x="1352" y="10449"/>
                    <a:pt x="1479" y="12772"/>
                    <a:pt x="1515" y="15067"/>
                  </a:cubicBezTo>
                  <a:cubicBezTo>
                    <a:pt x="1530" y="16060"/>
                    <a:pt x="1530" y="17030"/>
                    <a:pt x="1515" y="17951"/>
                  </a:cubicBezTo>
                  <a:cubicBezTo>
                    <a:pt x="1512" y="18097"/>
                    <a:pt x="1508" y="18242"/>
                    <a:pt x="1505" y="18388"/>
                  </a:cubicBezTo>
                  <a:lnTo>
                    <a:pt x="1490" y="18959"/>
                  </a:lnTo>
                  <a:cubicBezTo>
                    <a:pt x="1490" y="18981"/>
                    <a:pt x="1508" y="18999"/>
                    <a:pt x="1530" y="18999"/>
                  </a:cubicBezTo>
                  <a:cubicBezTo>
                    <a:pt x="1552" y="18999"/>
                    <a:pt x="1570" y="18985"/>
                    <a:pt x="1570" y="18963"/>
                  </a:cubicBezTo>
                  <a:lnTo>
                    <a:pt x="1584" y="18391"/>
                  </a:lnTo>
                  <a:cubicBezTo>
                    <a:pt x="1589" y="18245"/>
                    <a:pt x="1592" y="18097"/>
                    <a:pt x="1592" y="17951"/>
                  </a:cubicBezTo>
                  <a:cubicBezTo>
                    <a:pt x="1611" y="17033"/>
                    <a:pt x="1611" y="16060"/>
                    <a:pt x="1596" y="15067"/>
                  </a:cubicBezTo>
                  <a:cubicBezTo>
                    <a:pt x="1559" y="12769"/>
                    <a:pt x="1431" y="10445"/>
                    <a:pt x="1221" y="8162"/>
                  </a:cubicBezTo>
                  <a:cubicBezTo>
                    <a:pt x="1217" y="8133"/>
                    <a:pt x="1213" y="8107"/>
                    <a:pt x="1213" y="8078"/>
                  </a:cubicBezTo>
                  <a:cubicBezTo>
                    <a:pt x="1144" y="7379"/>
                    <a:pt x="1071" y="6687"/>
                    <a:pt x="991" y="6024"/>
                  </a:cubicBezTo>
                  <a:cubicBezTo>
                    <a:pt x="925" y="5453"/>
                    <a:pt x="846" y="4834"/>
                    <a:pt x="751" y="4138"/>
                  </a:cubicBezTo>
                  <a:cubicBezTo>
                    <a:pt x="631" y="3278"/>
                    <a:pt x="500" y="2419"/>
                    <a:pt x="357" y="1578"/>
                  </a:cubicBezTo>
                  <a:cubicBezTo>
                    <a:pt x="259" y="1002"/>
                    <a:pt x="172" y="496"/>
                    <a:pt x="85" y="34"/>
                  </a:cubicBezTo>
                  <a:cubicBezTo>
                    <a:pt x="81" y="14"/>
                    <a:pt x="63" y="0"/>
                    <a:pt x="44"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305;p15">
              <a:extLst>
                <a:ext uri="{FF2B5EF4-FFF2-40B4-BE49-F238E27FC236}">
                  <a16:creationId xmlns:a16="http://schemas.microsoft.com/office/drawing/2014/main" id="{53CED4EE-8884-EA9B-E891-95A6B42E8B83}"/>
                </a:ext>
              </a:extLst>
            </p:cNvPr>
            <p:cNvSpPr/>
            <p:nvPr/>
          </p:nvSpPr>
          <p:spPr>
            <a:xfrm>
              <a:off x="8800734" y="1696657"/>
              <a:ext cx="175283" cy="3403905"/>
            </a:xfrm>
            <a:custGeom>
              <a:avLst/>
              <a:gdLst/>
              <a:ahLst/>
              <a:cxnLst/>
              <a:rect l="l" t="t" r="r" b="b"/>
              <a:pathLst>
                <a:path w="1628" h="20981" extrusionOk="0">
                  <a:moveTo>
                    <a:pt x="43" y="0"/>
                  </a:moveTo>
                  <a:cubicBezTo>
                    <a:pt x="41" y="0"/>
                    <a:pt x="38" y="0"/>
                    <a:pt x="36" y="1"/>
                  </a:cubicBezTo>
                  <a:cubicBezTo>
                    <a:pt x="14" y="5"/>
                    <a:pt x="0" y="27"/>
                    <a:pt x="7" y="49"/>
                  </a:cubicBezTo>
                  <a:cubicBezTo>
                    <a:pt x="102" y="551"/>
                    <a:pt x="189" y="1054"/>
                    <a:pt x="270" y="1541"/>
                  </a:cubicBezTo>
                  <a:cubicBezTo>
                    <a:pt x="648" y="3781"/>
                    <a:pt x="947" y="6057"/>
                    <a:pt x="1155" y="8308"/>
                  </a:cubicBezTo>
                  <a:cubicBezTo>
                    <a:pt x="1155" y="8333"/>
                    <a:pt x="1159" y="8355"/>
                    <a:pt x="1159" y="8384"/>
                  </a:cubicBezTo>
                  <a:cubicBezTo>
                    <a:pt x="1362" y="10606"/>
                    <a:pt x="1483" y="12853"/>
                    <a:pt x="1515" y="15067"/>
                  </a:cubicBezTo>
                  <a:cubicBezTo>
                    <a:pt x="1548" y="17189"/>
                    <a:pt x="1519" y="18999"/>
                    <a:pt x="1413" y="20941"/>
                  </a:cubicBezTo>
                  <a:cubicBezTo>
                    <a:pt x="1413" y="20962"/>
                    <a:pt x="1431" y="20981"/>
                    <a:pt x="1453" y="20981"/>
                  </a:cubicBezTo>
                  <a:cubicBezTo>
                    <a:pt x="1475" y="20981"/>
                    <a:pt x="1493" y="20966"/>
                    <a:pt x="1493" y="20944"/>
                  </a:cubicBezTo>
                  <a:cubicBezTo>
                    <a:pt x="1596" y="18999"/>
                    <a:pt x="1628" y="17189"/>
                    <a:pt x="1596" y="15067"/>
                  </a:cubicBezTo>
                  <a:cubicBezTo>
                    <a:pt x="1562" y="12848"/>
                    <a:pt x="1443" y="10598"/>
                    <a:pt x="1238" y="8377"/>
                  </a:cubicBezTo>
                  <a:cubicBezTo>
                    <a:pt x="1235" y="8352"/>
                    <a:pt x="1235" y="8325"/>
                    <a:pt x="1231" y="8300"/>
                  </a:cubicBezTo>
                  <a:cubicBezTo>
                    <a:pt x="1024" y="6046"/>
                    <a:pt x="729" y="3770"/>
                    <a:pt x="350" y="1527"/>
                  </a:cubicBezTo>
                  <a:cubicBezTo>
                    <a:pt x="266" y="1039"/>
                    <a:pt x="179" y="536"/>
                    <a:pt x="84" y="34"/>
                  </a:cubicBezTo>
                  <a:cubicBezTo>
                    <a:pt x="80" y="14"/>
                    <a:pt x="62" y="0"/>
                    <a:pt x="43"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 name="Google Shape;321;p15">
            <a:extLst>
              <a:ext uri="{FF2B5EF4-FFF2-40B4-BE49-F238E27FC236}">
                <a16:creationId xmlns:a16="http://schemas.microsoft.com/office/drawing/2014/main" id="{024D5A23-720C-58D2-75FC-EAD75B60AE85}"/>
              </a:ext>
            </a:extLst>
          </p:cNvPr>
          <p:cNvGrpSpPr/>
          <p:nvPr/>
        </p:nvGrpSpPr>
        <p:grpSpPr>
          <a:xfrm>
            <a:off x="8535377" y="-507998"/>
            <a:ext cx="4394052" cy="2751108"/>
            <a:chOff x="5331840" y="5"/>
            <a:chExt cx="3812076" cy="2386733"/>
          </a:xfrm>
        </p:grpSpPr>
        <p:sp>
          <p:nvSpPr>
            <p:cNvPr id="10" name="Google Shape;322;p15">
              <a:extLst>
                <a:ext uri="{FF2B5EF4-FFF2-40B4-BE49-F238E27FC236}">
                  <a16:creationId xmlns:a16="http://schemas.microsoft.com/office/drawing/2014/main" id="{F8ADD1D7-D263-9EF5-7D9D-B2B7EC79EA4A}"/>
                </a:ext>
              </a:extLst>
            </p:cNvPr>
            <p:cNvSpPr/>
            <p:nvPr/>
          </p:nvSpPr>
          <p:spPr>
            <a:xfrm>
              <a:off x="5331840" y="5"/>
              <a:ext cx="3812076" cy="2373963"/>
            </a:xfrm>
            <a:custGeom>
              <a:avLst/>
              <a:gdLst/>
              <a:ahLst/>
              <a:cxnLst/>
              <a:rect l="l" t="t" r="r" b="b"/>
              <a:pathLst>
                <a:path w="35406" h="22048" extrusionOk="0">
                  <a:moveTo>
                    <a:pt x="1" y="1"/>
                  </a:moveTo>
                  <a:cubicBezTo>
                    <a:pt x="1825" y="3416"/>
                    <a:pt x="5510" y="9206"/>
                    <a:pt x="12215" y="14090"/>
                  </a:cubicBezTo>
                  <a:cubicBezTo>
                    <a:pt x="21676" y="20980"/>
                    <a:pt x="31428" y="21898"/>
                    <a:pt x="35405" y="22047"/>
                  </a:cubicBezTo>
                  <a:lnTo>
                    <a:pt x="35405"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323;p15">
              <a:extLst>
                <a:ext uri="{FF2B5EF4-FFF2-40B4-BE49-F238E27FC236}">
                  <a16:creationId xmlns:a16="http://schemas.microsoft.com/office/drawing/2014/main" id="{BA15C0D8-762F-4C27-C807-D4C20DC21052}"/>
                </a:ext>
              </a:extLst>
            </p:cNvPr>
            <p:cNvSpPr/>
            <p:nvPr/>
          </p:nvSpPr>
          <p:spPr>
            <a:xfrm>
              <a:off x="5716543" y="254322"/>
              <a:ext cx="3003923" cy="1870271"/>
            </a:xfrm>
            <a:custGeom>
              <a:avLst/>
              <a:gdLst/>
              <a:ahLst/>
              <a:cxnLst/>
              <a:rect l="l" t="t" r="r" b="b"/>
              <a:pathLst>
                <a:path w="27900" h="17370" extrusionOk="0">
                  <a:moveTo>
                    <a:pt x="47" y="0"/>
                  </a:moveTo>
                  <a:cubicBezTo>
                    <a:pt x="39" y="0"/>
                    <a:pt x="30" y="3"/>
                    <a:pt x="22" y="9"/>
                  </a:cubicBezTo>
                  <a:cubicBezTo>
                    <a:pt x="4" y="20"/>
                    <a:pt x="0" y="46"/>
                    <a:pt x="14" y="64"/>
                  </a:cubicBezTo>
                  <a:cubicBezTo>
                    <a:pt x="2349" y="3360"/>
                    <a:pt x="5124" y="6288"/>
                    <a:pt x="8256" y="8760"/>
                  </a:cubicBezTo>
                  <a:cubicBezTo>
                    <a:pt x="13831" y="13170"/>
                    <a:pt x="20608" y="16145"/>
                    <a:pt x="27855" y="17369"/>
                  </a:cubicBezTo>
                  <a:cubicBezTo>
                    <a:pt x="27877" y="17369"/>
                    <a:pt x="27891" y="17354"/>
                    <a:pt x="27895" y="17336"/>
                  </a:cubicBezTo>
                  <a:cubicBezTo>
                    <a:pt x="27899" y="17314"/>
                    <a:pt x="27884" y="17297"/>
                    <a:pt x="27862" y="17292"/>
                  </a:cubicBezTo>
                  <a:cubicBezTo>
                    <a:pt x="20634" y="16073"/>
                    <a:pt x="13872" y="13101"/>
                    <a:pt x="8303" y="8698"/>
                  </a:cubicBezTo>
                  <a:cubicBezTo>
                    <a:pt x="5179" y="6229"/>
                    <a:pt x="2411" y="3308"/>
                    <a:pt x="76" y="17"/>
                  </a:cubicBezTo>
                  <a:cubicBezTo>
                    <a:pt x="70" y="6"/>
                    <a:pt x="59" y="0"/>
                    <a:pt x="47"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324;p15">
              <a:extLst>
                <a:ext uri="{FF2B5EF4-FFF2-40B4-BE49-F238E27FC236}">
                  <a16:creationId xmlns:a16="http://schemas.microsoft.com/office/drawing/2014/main" id="{77481049-EE9B-D569-48C1-4503AC73866C}"/>
                </a:ext>
              </a:extLst>
            </p:cNvPr>
            <p:cNvSpPr/>
            <p:nvPr/>
          </p:nvSpPr>
          <p:spPr>
            <a:xfrm>
              <a:off x="6090910" y="224821"/>
              <a:ext cx="2629025" cy="1693042"/>
            </a:xfrm>
            <a:custGeom>
              <a:avLst/>
              <a:gdLst/>
              <a:ahLst/>
              <a:cxnLst/>
              <a:rect l="l" t="t" r="r" b="b"/>
              <a:pathLst>
                <a:path w="24418" h="15724" extrusionOk="0">
                  <a:moveTo>
                    <a:pt x="45" y="0"/>
                  </a:moveTo>
                  <a:cubicBezTo>
                    <a:pt x="40" y="0"/>
                    <a:pt x="34" y="1"/>
                    <a:pt x="30" y="3"/>
                  </a:cubicBezTo>
                  <a:cubicBezTo>
                    <a:pt x="8" y="14"/>
                    <a:pt x="1" y="36"/>
                    <a:pt x="8" y="54"/>
                  </a:cubicBezTo>
                  <a:cubicBezTo>
                    <a:pt x="1712" y="3844"/>
                    <a:pt x="4280" y="7202"/>
                    <a:pt x="7430" y="9766"/>
                  </a:cubicBezTo>
                  <a:cubicBezTo>
                    <a:pt x="13738" y="14900"/>
                    <a:pt x="20758" y="15702"/>
                    <a:pt x="24378" y="15724"/>
                  </a:cubicBezTo>
                  <a:cubicBezTo>
                    <a:pt x="24400" y="15724"/>
                    <a:pt x="24418" y="15705"/>
                    <a:pt x="24418" y="15684"/>
                  </a:cubicBezTo>
                  <a:cubicBezTo>
                    <a:pt x="24418" y="15662"/>
                    <a:pt x="24404" y="15643"/>
                    <a:pt x="24382" y="15643"/>
                  </a:cubicBezTo>
                  <a:cubicBezTo>
                    <a:pt x="20769" y="15622"/>
                    <a:pt x="13770" y="14824"/>
                    <a:pt x="7481" y="9705"/>
                  </a:cubicBezTo>
                  <a:cubicBezTo>
                    <a:pt x="4338" y="7148"/>
                    <a:pt x="1778" y="3801"/>
                    <a:pt x="81" y="25"/>
                  </a:cubicBezTo>
                  <a:cubicBezTo>
                    <a:pt x="76" y="9"/>
                    <a:pt x="60" y="0"/>
                    <a:pt x="45"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325;p15">
              <a:extLst>
                <a:ext uri="{FF2B5EF4-FFF2-40B4-BE49-F238E27FC236}">
                  <a16:creationId xmlns:a16="http://schemas.microsoft.com/office/drawing/2014/main" id="{16E39D44-3FE3-3BAF-E1B8-216C457C14E6}"/>
                </a:ext>
              </a:extLst>
            </p:cNvPr>
            <p:cNvSpPr/>
            <p:nvPr/>
          </p:nvSpPr>
          <p:spPr>
            <a:xfrm>
              <a:off x="6750817" y="175508"/>
              <a:ext cx="2196202" cy="1467145"/>
            </a:xfrm>
            <a:custGeom>
              <a:avLst/>
              <a:gdLst/>
              <a:ahLst/>
              <a:cxnLst/>
              <a:rect l="l" t="t" r="r" b="b"/>
              <a:pathLst>
                <a:path w="20398" h="13626" extrusionOk="0">
                  <a:moveTo>
                    <a:pt x="49" y="0"/>
                  </a:moveTo>
                  <a:cubicBezTo>
                    <a:pt x="45" y="0"/>
                    <a:pt x="41" y="1"/>
                    <a:pt x="37" y="2"/>
                  </a:cubicBezTo>
                  <a:cubicBezTo>
                    <a:pt x="15" y="6"/>
                    <a:pt x="0" y="28"/>
                    <a:pt x="8" y="50"/>
                  </a:cubicBezTo>
                  <a:cubicBezTo>
                    <a:pt x="547" y="2151"/>
                    <a:pt x="2004" y="6153"/>
                    <a:pt x="5715" y="9332"/>
                  </a:cubicBezTo>
                  <a:cubicBezTo>
                    <a:pt x="9920" y="12937"/>
                    <a:pt x="14760" y="13625"/>
                    <a:pt x="17826" y="13625"/>
                  </a:cubicBezTo>
                  <a:cubicBezTo>
                    <a:pt x="18949" y="13625"/>
                    <a:pt x="19830" y="13531"/>
                    <a:pt x="20361" y="13458"/>
                  </a:cubicBezTo>
                  <a:cubicBezTo>
                    <a:pt x="20383" y="13454"/>
                    <a:pt x="20398" y="13436"/>
                    <a:pt x="20394" y="13414"/>
                  </a:cubicBezTo>
                  <a:cubicBezTo>
                    <a:pt x="20391" y="13394"/>
                    <a:pt x="20376" y="13381"/>
                    <a:pt x="20357" y="13381"/>
                  </a:cubicBezTo>
                  <a:cubicBezTo>
                    <a:pt x="20355" y="13381"/>
                    <a:pt x="20353" y="13381"/>
                    <a:pt x="20350" y="13381"/>
                  </a:cubicBezTo>
                  <a:cubicBezTo>
                    <a:pt x="19822" y="13454"/>
                    <a:pt x="18944" y="13545"/>
                    <a:pt x="17832" y="13545"/>
                  </a:cubicBezTo>
                  <a:cubicBezTo>
                    <a:pt x="14776" y="13545"/>
                    <a:pt x="9954" y="12864"/>
                    <a:pt x="5765" y="9274"/>
                  </a:cubicBezTo>
                  <a:cubicBezTo>
                    <a:pt x="2073" y="6105"/>
                    <a:pt x="620" y="2122"/>
                    <a:pt x="84" y="31"/>
                  </a:cubicBezTo>
                  <a:cubicBezTo>
                    <a:pt x="79" y="13"/>
                    <a:pt x="65" y="0"/>
                    <a:pt x="49"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326;p15">
              <a:extLst>
                <a:ext uri="{FF2B5EF4-FFF2-40B4-BE49-F238E27FC236}">
                  <a16:creationId xmlns:a16="http://schemas.microsoft.com/office/drawing/2014/main" id="{903D855B-FF2D-F5AD-F252-94B5B729A9D8}"/>
                </a:ext>
              </a:extLst>
            </p:cNvPr>
            <p:cNvSpPr/>
            <p:nvPr/>
          </p:nvSpPr>
          <p:spPr>
            <a:xfrm>
              <a:off x="7157054" y="175400"/>
              <a:ext cx="1782220" cy="1146497"/>
            </a:xfrm>
            <a:custGeom>
              <a:avLst/>
              <a:gdLst/>
              <a:ahLst/>
              <a:cxnLst/>
              <a:rect l="l" t="t" r="r" b="b"/>
              <a:pathLst>
                <a:path w="16553" h="10648" extrusionOk="0">
                  <a:moveTo>
                    <a:pt x="44" y="1"/>
                  </a:moveTo>
                  <a:cubicBezTo>
                    <a:pt x="39" y="1"/>
                    <a:pt x="34" y="2"/>
                    <a:pt x="29" y="3"/>
                  </a:cubicBezTo>
                  <a:cubicBezTo>
                    <a:pt x="12" y="14"/>
                    <a:pt x="0" y="36"/>
                    <a:pt x="12" y="58"/>
                  </a:cubicBezTo>
                  <a:cubicBezTo>
                    <a:pt x="915" y="2126"/>
                    <a:pt x="2688" y="5080"/>
                    <a:pt x="5991" y="7414"/>
                  </a:cubicBezTo>
                  <a:cubicBezTo>
                    <a:pt x="9927" y="10196"/>
                    <a:pt x="14028" y="10648"/>
                    <a:pt x="16268" y="10648"/>
                  </a:cubicBezTo>
                  <a:lnTo>
                    <a:pt x="16515" y="10648"/>
                  </a:lnTo>
                  <a:cubicBezTo>
                    <a:pt x="16537" y="10648"/>
                    <a:pt x="16552" y="10629"/>
                    <a:pt x="16552" y="10608"/>
                  </a:cubicBezTo>
                  <a:cubicBezTo>
                    <a:pt x="16552" y="10587"/>
                    <a:pt x="16536" y="10567"/>
                    <a:pt x="16517" y="10567"/>
                  </a:cubicBezTo>
                  <a:cubicBezTo>
                    <a:pt x="16515" y="10567"/>
                    <a:pt x="16513" y="10567"/>
                    <a:pt x="16512" y="10567"/>
                  </a:cubicBezTo>
                  <a:cubicBezTo>
                    <a:pt x="16425" y="10569"/>
                    <a:pt x="16335" y="10570"/>
                    <a:pt x="16241" y="10570"/>
                  </a:cubicBezTo>
                  <a:cubicBezTo>
                    <a:pt x="14006" y="10570"/>
                    <a:pt x="9943" y="10110"/>
                    <a:pt x="6038" y="7352"/>
                  </a:cubicBezTo>
                  <a:cubicBezTo>
                    <a:pt x="2750" y="5024"/>
                    <a:pt x="984" y="2083"/>
                    <a:pt x="81" y="25"/>
                  </a:cubicBezTo>
                  <a:cubicBezTo>
                    <a:pt x="75" y="11"/>
                    <a:pt x="60" y="1"/>
                    <a:pt x="44"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327;p15">
              <a:extLst>
                <a:ext uri="{FF2B5EF4-FFF2-40B4-BE49-F238E27FC236}">
                  <a16:creationId xmlns:a16="http://schemas.microsoft.com/office/drawing/2014/main" id="{B98DEC4B-3FD7-77B2-D9D8-52305D34120F}"/>
                </a:ext>
              </a:extLst>
            </p:cNvPr>
            <p:cNvSpPr/>
            <p:nvPr/>
          </p:nvSpPr>
          <p:spPr>
            <a:xfrm>
              <a:off x="7696586" y="101753"/>
              <a:ext cx="1220626" cy="946872"/>
            </a:xfrm>
            <a:custGeom>
              <a:avLst/>
              <a:gdLst/>
              <a:ahLst/>
              <a:cxnLst/>
              <a:rect l="l" t="t" r="r" b="b"/>
              <a:pathLst>
                <a:path w="11337" h="8794" extrusionOk="0">
                  <a:moveTo>
                    <a:pt x="47" y="0"/>
                  </a:moveTo>
                  <a:cubicBezTo>
                    <a:pt x="42" y="0"/>
                    <a:pt x="38" y="1"/>
                    <a:pt x="33" y="2"/>
                  </a:cubicBezTo>
                  <a:cubicBezTo>
                    <a:pt x="11" y="6"/>
                    <a:pt x="0" y="32"/>
                    <a:pt x="8" y="49"/>
                  </a:cubicBezTo>
                  <a:cubicBezTo>
                    <a:pt x="565" y="1827"/>
                    <a:pt x="1468" y="3400"/>
                    <a:pt x="2692" y="4733"/>
                  </a:cubicBezTo>
                  <a:cubicBezTo>
                    <a:pt x="5711" y="8018"/>
                    <a:pt x="9713" y="8666"/>
                    <a:pt x="11296" y="8794"/>
                  </a:cubicBezTo>
                  <a:cubicBezTo>
                    <a:pt x="11318" y="8794"/>
                    <a:pt x="11333" y="8775"/>
                    <a:pt x="11337" y="8757"/>
                  </a:cubicBezTo>
                  <a:cubicBezTo>
                    <a:pt x="11337" y="8735"/>
                    <a:pt x="11323" y="8713"/>
                    <a:pt x="11301" y="8713"/>
                  </a:cubicBezTo>
                  <a:cubicBezTo>
                    <a:pt x="9728" y="8589"/>
                    <a:pt x="5747" y="7945"/>
                    <a:pt x="2750" y="4678"/>
                  </a:cubicBezTo>
                  <a:cubicBezTo>
                    <a:pt x="1537" y="3357"/>
                    <a:pt x="638" y="1790"/>
                    <a:pt x="80" y="27"/>
                  </a:cubicBezTo>
                  <a:cubicBezTo>
                    <a:pt x="78" y="10"/>
                    <a:pt x="63" y="0"/>
                    <a:pt x="47"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328;p15">
              <a:extLst>
                <a:ext uri="{FF2B5EF4-FFF2-40B4-BE49-F238E27FC236}">
                  <a16:creationId xmlns:a16="http://schemas.microsoft.com/office/drawing/2014/main" id="{CD6FF923-4383-34AC-B046-AFC791086E47}"/>
                </a:ext>
              </a:extLst>
            </p:cNvPr>
            <p:cNvSpPr/>
            <p:nvPr/>
          </p:nvSpPr>
          <p:spPr>
            <a:xfrm>
              <a:off x="8154505" y="116181"/>
              <a:ext cx="799970" cy="673707"/>
            </a:xfrm>
            <a:custGeom>
              <a:avLst/>
              <a:gdLst/>
              <a:ahLst/>
              <a:cxnLst/>
              <a:rect l="l" t="t" r="r" b="b"/>
              <a:pathLst>
                <a:path w="7430" h="6257" extrusionOk="0">
                  <a:moveTo>
                    <a:pt x="45" y="1"/>
                  </a:moveTo>
                  <a:cubicBezTo>
                    <a:pt x="41" y="1"/>
                    <a:pt x="37" y="1"/>
                    <a:pt x="34" y="3"/>
                  </a:cubicBezTo>
                  <a:cubicBezTo>
                    <a:pt x="12" y="11"/>
                    <a:pt x="1" y="36"/>
                    <a:pt x="8" y="54"/>
                  </a:cubicBezTo>
                  <a:cubicBezTo>
                    <a:pt x="387" y="1161"/>
                    <a:pt x="1345" y="3241"/>
                    <a:pt x="3522" y="4741"/>
                  </a:cubicBezTo>
                  <a:cubicBezTo>
                    <a:pt x="4658" y="5524"/>
                    <a:pt x="5991" y="6048"/>
                    <a:pt x="7386" y="6256"/>
                  </a:cubicBezTo>
                  <a:cubicBezTo>
                    <a:pt x="7404" y="6256"/>
                    <a:pt x="7423" y="6241"/>
                    <a:pt x="7426" y="6223"/>
                  </a:cubicBezTo>
                  <a:cubicBezTo>
                    <a:pt x="7430" y="6201"/>
                    <a:pt x="7415" y="6183"/>
                    <a:pt x="7393" y="6179"/>
                  </a:cubicBezTo>
                  <a:cubicBezTo>
                    <a:pt x="6016" y="5972"/>
                    <a:pt x="4691" y="5451"/>
                    <a:pt x="3566" y="4675"/>
                  </a:cubicBezTo>
                  <a:cubicBezTo>
                    <a:pt x="1411" y="3189"/>
                    <a:pt x="456" y="1125"/>
                    <a:pt x="81" y="29"/>
                  </a:cubicBezTo>
                  <a:cubicBezTo>
                    <a:pt x="75" y="11"/>
                    <a:pt x="60" y="1"/>
                    <a:pt x="45"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329;p15">
              <a:extLst>
                <a:ext uri="{FF2B5EF4-FFF2-40B4-BE49-F238E27FC236}">
                  <a16:creationId xmlns:a16="http://schemas.microsoft.com/office/drawing/2014/main" id="{52A5973A-D57C-B7D6-E3DB-63EB4B31493A}"/>
                </a:ext>
              </a:extLst>
            </p:cNvPr>
            <p:cNvSpPr/>
            <p:nvPr/>
          </p:nvSpPr>
          <p:spPr>
            <a:xfrm>
              <a:off x="7884793" y="2145767"/>
              <a:ext cx="1258310" cy="240971"/>
            </a:xfrm>
            <a:custGeom>
              <a:avLst/>
              <a:gdLst/>
              <a:ahLst/>
              <a:cxnLst/>
              <a:rect l="l" t="t" r="r" b="b"/>
              <a:pathLst>
                <a:path w="11687" h="2238" extrusionOk="0">
                  <a:moveTo>
                    <a:pt x="43" y="0"/>
                  </a:moveTo>
                  <a:cubicBezTo>
                    <a:pt x="27" y="0"/>
                    <a:pt x="10" y="10"/>
                    <a:pt x="4" y="28"/>
                  </a:cubicBezTo>
                  <a:cubicBezTo>
                    <a:pt x="0" y="46"/>
                    <a:pt x="8" y="71"/>
                    <a:pt x="30" y="79"/>
                  </a:cubicBezTo>
                  <a:cubicBezTo>
                    <a:pt x="1796" y="698"/>
                    <a:pt x="3624" y="1189"/>
                    <a:pt x="5459" y="1547"/>
                  </a:cubicBezTo>
                  <a:cubicBezTo>
                    <a:pt x="7491" y="1940"/>
                    <a:pt x="9575" y="2172"/>
                    <a:pt x="11646" y="2238"/>
                  </a:cubicBezTo>
                  <a:cubicBezTo>
                    <a:pt x="11668" y="2238"/>
                    <a:pt x="11686" y="2220"/>
                    <a:pt x="11686" y="2199"/>
                  </a:cubicBezTo>
                  <a:cubicBezTo>
                    <a:pt x="11686" y="2177"/>
                    <a:pt x="11668" y="2158"/>
                    <a:pt x="11646" y="2158"/>
                  </a:cubicBezTo>
                  <a:cubicBezTo>
                    <a:pt x="9582" y="2093"/>
                    <a:pt x="7502" y="1863"/>
                    <a:pt x="5474" y="1470"/>
                  </a:cubicBezTo>
                  <a:cubicBezTo>
                    <a:pt x="3642" y="1113"/>
                    <a:pt x="1818" y="621"/>
                    <a:pt x="55" y="2"/>
                  </a:cubicBezTo>
                  <a:cubicBezTo>
                    <a:pt x="51" y="1"/>
                    <a:pt x="47" y="0"/>
                    <a:pt x="43"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 name="Google Shape;334;p15">
            <a:extLst>
              <a:ext uri="{FF2B5EF4-FFF2-40B4-BE49-F238E27FC236}">
                <a16:creationId xmlns:a16="http://schemas.microsoft.com/office/drawing/2014/main" id="{EA657CCE-7FC8-B39B-0913-D19055F6D5B7}"/>
              </a:ext>
            </a:extLst>
          </p:cNvPr>
          <p:cNvGrpSpPr/>
          <p:nvPr/>
        </p:nvGrpSpPr>
        <p:grpSpPr>
          <a:xfrm flipH="1">
            <a:off x="6065220" y="-136487"/>
            <a:ext cx="6295119" cy="6994489"/>
            <a:chOff x="4125800" y="812834"/>
            <a:chExt cx="1406793" cy="1563038"/>
          </a:xfrm>
        </p:grpSpPr>
        <p:sp>
          <p:nvSpPr>
            <p:cNvPr id="19" name="Google Shape;335;p15">
              <a:extLst>
                <a:ext uri="{FF2B5EF4-FFF2-40B4-BE49-F238E27FC236}">
                  <a16:creationId xmlns:a16="http://schemas.microsoft.com/office/drawing/2014/main" id="{492B18A8-B2A6-1EA8-BB8F-D6D5C3401DF9}"/>
                </a:ext>
              </a:extLst>
            </p:cNvPr>
            <p:cNvSpPr/>
            <p:nvPr/>
          </p:nvSpPr>
          <p:spPr>
            <a:xfrm>
              <a:off x="4159297" y="814906"/>
              <a:ext cx="265076" cy="93582"/>
            </a:xfrm>
            <a:custGeom>
              <a:avLst/>
              <a:gdLst/>
              <a:ahLst/>
              <a:cxnLst/>
              <a:rect l="l" t="t" r="r" b="b"/>
              <a:pathLst>
                <a:path w="6141" h="2168" extrusionOk="0">
                  <a:moveTo>
                    <a:pt x="4549" y="1"/>
                  </a:moveTo>
                  <a:cubicBezTo>
                    <a:pt x="3034" y="18"/>
                    <a:pt x="1515" y="40"/>
                    <a:pt x="1" y="62"/>
                  </a:cubicBezTo>
                  <a:cubicBezTo>
                    <a:pt x="670" y="761"/>
                    <a:pt x="1341" y="1465"/>
                    <a:pt x="2011" y="2167"/>
                  </a:cubicBezTo>
                  <a:cubicBezTo>
                    <a:pt x="3388" y="2068"/>
                    <a:pt x="4764" y="1974"/>
                    <a:pt x="6141" y="1880"/>
                  </a:cubicBezTo>
                  <a:cubicBezTo>
                    <a:pt x="5608" y="1253"/>
                    <a:pt x="5080" y="626"/>
                    <a:pt x="454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36;p15">
              <a:extLst>
                <a:ext uri="{FF2B5EF4-FFF2-40B4-BE49-F238E27FC236}">
                  <a16:creationId xmlns:a16="http://schemas.microsoft.com/office/drawing/2014/main" id="{5E08C50F-71D0-8C15-3E9A-125CD8F23D5D}"/>
                </a:ext>
              </a:extLst>
            </p:cNvPr>
            <p:cNvSpPr/>
            <p:nvPr/>
          </p:nvSpPr>
          <p:spPr>
            <a:xfrm>
              <a:off x="4125800" y="812834"/>
              <a:ext cx="247810" cy="29482"/>
            </a:xfrm>
            <a:custGeom>
              <a:avLst/>
              <a:gdLst/>
              <a:ahLst/>
              <a:cxnLst/>
              <a:rect l="l" t="t" r="r" b="b"/>
              <a:pathLst>
                <a:path w="5741" h="683" extrusionOk="0">
                  <a:moveTo>
                    <a:pt x="1" y="1"/>
                  </a:moveTo>
                  <a:cubicBezTo>
                    <a:pt x="1" y="376"/>
                    <a:pt x="307" y="682"/>
                    <a:pt x="682" y="682"/>
                  </a:cubicBezTo>
                  <a:lnTo>
                    <a:pt x="5740" y="682"/>
                  </a:lnTo>
                  <a:lnTo>
                    <a:pt x="5740"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337;p15">
              <a:extLst>
                <a:ext uri="{FF2B5EF4-FFF2-40B4-BE49-F238E27FC236}">
                  <a16:creationId xmlns:a16="http://schemas.microsoft.com/office/drawing/2014/main" id="{39A15313-9D79-292A-6269-112E2316B81A}"/>
                </a:ext>
              </a:extLst>
            </p:cNvPr>
            <p:cNvSpPr/>
            <p:nvPr/>
          </p:nvSpPr>
          <p:spPr>
            <a:xfrm>
              <a:off x="4246103" y="896015"/>
              <a:ext cx="1286490" cy="1479857"/>
            </a:xfrm>
            <a:custGeom>
              <a:avLst/>
              <a:gdLst/>
              <a:ahLst/>
              <a:cxnLst/>
              <a:rect l="l" t="t" r="r" b="b"/>
              <a:pathLst>
                <a:path w="29804" h="31457" extrusionOk="0">
                  <a:moveTo>
                    <a:pt x="4130" y="1"/>
                  </a:moveTo>
                  <a:cubicBezTo>
                    <a:pt x="2753" y="95"/>
                    <a:pt x="1377" y="189"/>
                    <a:pt x="0" y="288"/>
                  </a:cubicBezTo>
                  <a:lnTo>
                    <a:pt x="12880" y="31457"/>
                  </a:lnTo>
                  <a:cubicBezTo>
                    <a:pt x="18521" y="31446"/>
                    <a:pt x="24162" y="31435"/>
                    <a:pt x="29803" y="31428"/>
                  </a:cubicBezTo>
                  <a:cubicBezTo>
                    <a:pt x="21245" y="20950"/>
                    <a:pt x="12687" y="10474"/>
                    <a:pt x="4130" y="1"/>
                  </a:cubicBezTo>
                  <a:close/>
                </a:path>
              </a:pathLst>
            </a:custGeom>
            <a:solidFill>
              <a:srgbClr val="FFFFFF">
                <a:alpha val="172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4" name="Google Shape;1394;p43">
            <a:extLst>
              <a:ext uri="{FF2B5EF4-FFF2-40B4-BE49-F238E27FC236}">
                <a16:creationId xmlns:a16="http://schemas.microsoft.com/office/drawing/2014/main" id="{5182F289-2E08-4C79-9024-949ABABFD7C2}"/>
              </a:ext>
            </a:extLst>
          </p:cNvPr>
          <p:cNvSpPr/>
          <p:nvPr/>
        </p:nvSpPr>
        <p:spPr>
          <a:xfrm>
            <a:off x="6906375" y="1714532"/>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396;p43">
            <a:extLst>
              <a:ext uri="{FF2B5EF4-FFF2-40B4-BE49-F238E27FC236}">
                <a16:creationId xmlns:a16="http://schemas.microsoft.com/office/drawing/2014/main" id="{E36833D4-15F4-8E2C-1607-4CA3166216DA}"/>
              </a:ext>
            </a:extLst>
          </p:cNvPr>
          <p:cNvSpPr/>
          <p:nvPr/>
        </p:nvSpPr>
        <p:spPr>
          <a:xfrm>
            <a:off x="7394622" y="984896"/>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419;p43">
            <a:extLst>
              <a:ext uri="{FF2B5EF4-FFF2-40B4-BE49-F238E27FC236}">
                <a16:creationId xmlns:a16="http://schemas.microsoft.com/office/drawing/2014/main" id="{F194DC3C-F178-6245-1BD4-E9EB0EF6930C}"/>
              </a:ext>
            </a:extLst>
          </p:cNvPr>
          <p:cNvSpPr/>
          <p:nvPr/>
        </p:nvSpPr>
        <p:spPr>
          <a:xfrm>
            <a:off x="6815255" y="725763"/>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391;p43">
            <a:extLst>
              <a:ext uri="{FF2B5EF4-FFF2-40B4-BE49-F238E27FC236}">
                <a16:creationId xmlns:a16="http://schemas.microsoft.com/office/drawing/2014/main" id="{8E1F9D58-6337-93FD-47B5-975B1B455775}"/>
              </a:ext>
            </a:extLst>
          </p:cNvPr>
          <p:cNvSpPr txBox="1">
            <a:spLocks/>
          </p:cNvSpPr>
          <p:nvPr/>
        </p:nvSpPr>
        <p:spPr>
          <a:xfrm>
            <a:off x="-467668" y="3016717"/>
            <a:ext cx="7785576" cy="1122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Prata"/>
              <a:buNone/>
              <a:defRPr sz="2400" b="1" i="0" u="none" strike="noStrike" cap="none">
                <a:solidFill>
                  <a:schemeClr val="dk2"/>
                </a:solidFill>
                <a:latin typeface="Prata"/>
                <a:ea typeface="Prata"/>
                <a:cs typeface="Prata"/>
                <a:sym typeface="Prata"/>
              </a:defRPr>
            </a:lvl1pPr>
            <a:lvl2pPr marR="0" lvl="1"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2pPr>
            <a:lvl3pPr marR="0" lvl="2"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3pPr>
            <a:lvl4pPr marR="0" lvl="3"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4pPr>
            <a:lvl5pPr marR="0" lvl="4"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5pPr>
            <a:lvl6pPr marR="0" lvl="5"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6pPr>
            <a:lvl7pPr marR="0" lvl="6"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7pPr>
            <a:lvl8pPr marR="0" lvl="7"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8pPr>
            <a:lvl9pPr marR="0" lvl="8"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9pPr>
          </a:lstStyle>
          <a:p>
            <a:pPr marL="0" marR="0" lvl="0" indent="0" algn="ctr" defTabSz="1219170" rtl="0" eaLnBrk="1" fontAlgn="auto" latinLnBrk="0" hangingPunct="1">
              <a:lnSpc>
                <a:spcPct val="100000"/>
              </a:lnSpc>
              <a:spcBef>
                <a:spcPts val="0"/>
              </a:spcBef>
              <a:spcAft>
                <a:spcPts val="0"/>
              </a:spcAft>
              <a:buClr>
                <a:srgbClr val="5F9382"/>
              </a:buClr>
              <a:buSzPts val="3000"/>
              <a:buFont typeface="Prata"/>
              <a:buNone/>
              <a:tabLst/>
              <a:defRPr/>
            </a:pPr>
            <a:r>
              <a:rPr kumimoji="0" lang="en-US" sz="13800" b="1" i="0" u="none" strike="noStrike" kern="1200" cap="none" spc="0" normalizeH="0" baseline="0" noProof="0" dirty="0">
                <a:ln>
                  <a:noFill/>
                </a:ln>
                <a:solidFill>
                  <a:srgbClr val="210B04"/>
                </a:solidFill>
                <a:effectLst>
                  <a:glow rad="101600">
                    <a:srgbClr val="E5AF17">
                      <a:lumMod val="40000"/>
                      <a:lumOff val="60000"/>
                      <a:alpha val="60000"/>
                    </a:srgbClr>
                  </a:glow>
                </a:effectLst>
                <a:uLnTx/>
                <a:uFillTx/>
                <a:latin typeface="Times New Roman" panose="02020603050405020304" pitchFamily="18" charset="0"/>
                <a:sym typeface="Prata"/>
              </a:rPr>
              <a:t>CÂU</a:t>
            </a:r>
            <a:r>
              <a:rPr kumimoji="0" lang="en-US" sz="13800" b="1" i="0" u="none" strike="noStrike" kern="1200" cap="none" spc="0" normalizeH="0" noProof="0" dirty="0">
                <a:ln>
                  <a:noFill/>
                </a:ln>
                <a:solidFill>
                  <a:srgbClr val="210B04"/>
                </a:solidFill>
                <a:effectLst>
                  <a:glow rad="101600">
                    <a:srgbClr val="E5AF17">
                      <a:lumMod val="40000"/>
                      <a:lumOff val="60000"/>
                      <a:alpha val="60000"/>
                    </a:srgbClr>
                  </a:glow>
                </a:effectLst>
                <a:uLnTx/>
                <a:uFillTx/>
                <a:latin typeface="Times New Roman" panose="02020603050405020304" pitchFamily="18" charset="0"/>
                <a:sym typeface="Prata"/>
              </a:rPr>
              <a:t> 4</a:t>
            </a:r>
            <a:endParaRPr kumimoji="0" lang="en-SG" sz="41300" b="1" i="0" u="none" strike="noStrike" kern="0" cap="none" spc="0" normalizeH="0" baseline="0" noProof="0" dirty="0">
              <a:ln>
                <a:noFill/>
              </a:ln>
              <a:solidFill>
                <a:srgbClr val="210B04"/>
              </a:solidFill>
              <a:effectLst>
                <a:glow rad="101600">
                  <a:srgbClr val="E5AF17">
                    <a:lumMod val="40000"/>
                    <a:lumOff val="60000"/>
                    <a:alpha val="60000"/>
                  </a:srgbClr>
                </a:glow>
              </a:effectLst>
              <a:uLnTx/>
              <a:uFillTx/>
              <a:latin typeface="Arial"/>
              <a:sym typeface="Prata"/>
            </a:endParaRPr>
          </a:p>
        </p:txBody>
      </p:sp>
      <p:sp>
        <p:nvSpPr>
          <p:cNvPr id="28" name="Google Shape;1392;p43">
            <a:extLst>
              <a:ext uri="{FF2B5EF4-FFF2-40B4-BE49-F238E27FC236}">
                <a16:creationId xmlns:a16="http://schemas.microsoft.com/office/drawing/2014/main" id="{7E66770B-A5E8-1CB4-C89C-728DA33064FE}"/>
              </a:ext>
            </a:extLst>
          </p:cNvPr>
          <p:cNvSpPr txBox="1">
            <a:spLocks/>
          </p:cNvSpPr>
          <p:nvPr/>
        </p:nvSpPr>
        <p:spPr>
          <a:xfrm>
            <a:off x="2266045" y="961320"/>
            <a:ext cx="1774800" cy="1122400"/>
          </a:xfrm>
          <a:prstGeom prst="rect">
            <a:avLst/>
          </a:prstGeom>
          <a:solidFill>
            <a:schemeClr val="bg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Prata"/>
              <a:buNone/>
              <a:defRPr sz="2400" b="1" i="0" u="none" strike="noStrike" cap="none">
                <a:solidFill>
                  <a:schemeClr val="dk2"/>
                </a:solidFill>
                <a:latin typeface="Prata"/>
                <a:ea typeface="Prata"/>
                <a:cs typeface="Prata"/>
                <a:sym typeface="Prata"/>
              </a:defRPr>
            </a:lvl1pPr>
            <a:lvl2pPr marR="0" lvl="1"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2pPr>
            <a:lvl3pPr marR="0" lvl="2"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3pPr>
            <a:lvl4pPr marR="0" lvl="3"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4pPr>
            <a:lvl5pPr marR="0" lvl="4"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5pPr>
            <a:lvl6pPr marR="0" lvl="5"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6pPr>
            <a:lvl7pPr marR="0" lvl="6"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7pPr>
            <a:lvl8pPr marR="0" lvl="7"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8pPr>
            <a:lvl9pPr marR="0" lvl="8"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9pPr>
          </a:lstStyle>
          <a:p>
            <a:pPr marL="0" marR="0" lvl="0" indent="0" algn="ctr" defTabSz="1219170" rtl="0" eaLnBrk="1" fontAlgn="auto" latinLnBrk="0" hangingPunct="1">
              <a:lnSpc>
                <a:spcPct val="100000"/>
              </a:lnSpc>
              <a:spcBef>
                <a:spcPts val="0"/>
              </a:spcBef>
              <a:spcAft>
                <a:spcPts val="0"/>
              </a:spcAft>
              <a:buClr>
                <a:srgbClr val="5F9382"/>
              </a:buClr>
              <a:buSzPts val="3000"/>
              <a:buFont typeface="Prata"/>
              <a:buNone/>
              <a:tabLst/>
              <a:defRPr/>
            </a:pPr>
            <a:r>
              <a:rPr kumimoji="0" lang="en" sz="7200" b="1" i="0" u="none" strike="noStrike" kern="0" cap="none" spc="0" normalizeH="0" baseline="0" noProof="0" dirty="0">
                <a:ln>
                  <a:noFill/>
                </a:ln>
                <a:solidFill>
                  <a:srgbClr val="FFFFFF"/>
                </a:solidFill>
                <a:effectLst/>
                <a:uLnTx/>
                <a:uFillTx/>
                <a:latin typeface="Prata"/>
                <a:sym typeface="Prata"/>
              </a:rPr>
              <a:t>04</a:t>
            </a:r>
          </a:p>
        </p:txBody>
      </p:sp>
      <p:pic>
        <p:nvPicPr>
          <p:cNvPr id="2" name="Picture 1" descr="A group of people in different outfits&#10;&#10;Description automatically generated">
            <a:extLst>
              <a:ext uri="{FF2B5EF4-FFF2-40B4-BE49-F238E27FC236}">
                <a16:creationId xmlns:a16="http://schemas.microsoft.com/office/drawing/2014/main" id="{7917FB55-C053-630C-056A-2FCE2A4591C2}"/>
              </a:ext>
            </a:extLst>
          </p:cNvPr>
          <p:cNvPicPr>
            <a:picLocks noChangeAspect="1"/>
          </p:cNvPicPr>
          <p:nvPr/>
        </p:nvPicPr>
        <p:blipFill rotWithShape="1">
          <a:blip r:embed="rId2">
            <a:extLst>
              <a:ext uri="{28A0092B-C50C-407E-A947-70E740481C1C}">
                <a14:useLocalDpi xmlns:a14="http://schemas.microsoft.com/office/drawing/2010/main" val="0"/>
              </a:ext>
            </a:extLst>
          </a:blip>
          <a:srcRect t="178" r="42090"/>
          <a:stretch/>
        </p:blipFill>
        <p:spPr>
          <a:xfrm>
            <a:off x="7394622" y="643566"/>
            <a:ext cx="4488898" cy="6308859"/>
          </a:xfrm>
          <a:prstGeom prst="rect">
            <a:avLst/>
          </a:prstGeom>
        </p:spPr>
      </p:pic>
      <p:pic>
        <p:nvPicPr>
          <p:cNvPr id="23" name="Picture 22" descr="A group of people in different outfits&#10;&#10;Description automatically generated">
            <a:extLst>
              <a:ext uri="{FF2B5EF4-FFF2-40B4-BE49-F238E27FC236}">
                <a16:creationId xmlns:a16="http://schemas.microsoft.com/office/drawing/2014/main" id="{3A7F857D-56F3-CB5A-CFA6-0D2600E7276C}"/>
              </a:ext>
            </a:extLst>
          </p:cNvPr>
          <p:cNvPicPr>
            <a:picLocks noChangeAspect="1"/>
          </p:cNvPicPr>
          <p:nvPr/>
        </p:nvPicPr>
        <p:blipFill rotWithShape="1">
          <a:blip r:embed="rId2">
            <a:extLst>
              <a:ext uri="{28A0092B-C50C-407E-A947-70E740481C1C}">
                <a14:useLocalDpi xmlns:a14="http://schemas.microsoft.com/office/drawing/2010/main" val="0"/>
              </a:ext>
            </a:extLst>
          </a:blip>
          <a:srcRect l="86010" t="69406"/>
          <a:stretch/>
        </p:blipFill>
        <p:spPr>
          <a:xfrm>
            <a:off x="8978811" y="4560195"/>
            <a:ext cx="1229749" cy="2310072"/>
          </a:xfrm>
          <a:prstGeom prst="rect">
            <a:avLst/>
          </a:prstGeom>
        </p:spPr>
      </p:pic>
    </p:spTree>
    <p:extLst>
      <p:ext uri="{BB962C8B-B14F-4D97-AF65-F5344CB8AC3E}">
        <p14:creationId xmlns:p14="http://schemas.microsoft.com/office/powerpoint/2010/main" val="3989555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FC4F4-ED5F-8F57-4A8F-569CA58AB4F4}"/>
            </a:ext>
          </a:extLst>
        </p:cNvPr>
        <p:cNvGrpSpPr/>
        <p:nvPr/>
      </p:nvGrpSpPr>
      <p:grpSpPr>
        <a:xfrm>
          <a:off x="0" y="0"/>
          <a:ext cx="0" cy="0"/>
          <a:chOff x="0" y="0"/>
          <a:chExt cx="0" cy="0"/>
        </a:xfrm>
      </p:grpSpPr>
      <p:sp>
        <p:nvSpPr>
          <p:cNvPr id="22" name="Google Shape;142;p6">
            <a:extLst>
              <a:ext uri="{FF2B5EF4-FFF2-40B4-BE49-F238E27FC236}">
                <a16:creationId xmlns:a16="http://schemas.microsoft.com/office/drawing/2014/main" id="{10A224F2-0D1D-2992-20AD-E71E15D8FC7E}"/>
              </a:ext>
            </a:extLst>
          </p:cNvPr>
          <p:cNvSpPr/>
          <p:nvPr/>
        </p:nvSpPr>
        <p:spPr>
          <a:xfrm>
            <a:off x="0" y="6512267"/>
            <a:ext cx="12192000" cy="3580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itle 1">
            <a:extLst>
              <a:ext uri="{FF2B5EF4-FFF2-40B4-BE49-F238E27FC236}">
                <a16:creationId xmlns:a16="http://schemas.microsoft.com/office/drawing/2014/main" id="{1D2C9163-5D25-8CC5-3BA1-BE613C7CDC0A}"/>
              </a:ext>
            </a:extLst>
          </p:cNvPr>
          <p:cNvSpPr>
            <a:spLocks noGrp="1"/>
          </p:cNvSpPr>
          <p:nvPr>
            <p:ph type="title"/>
          </p:nvPr>
        </p:nvSpPr>
        <p:spPr>
          <a:xfrm>
            <a:off x="2831890" y="0"/>
            <a:ext cx="6692689" cy="739120"/>
          </a:xfrm>
          <a:solidFill>
            <a:schemeClr val="accent4"/>
          </a:solidFill>
        </p:spPr>
        <p:txBody>
          <a:bodyPr anchor="ctr"/>
          <a:lstStyle/>
          <a:p>
            <a:pPr algn="ctr">
              <a:lnSpc>
                <a:spcPct val="150000"/>
              </a:lnSpc>
              <a:spcAft>
                <a:spcPts val="1067"/>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CÂU 4</a:t>
            </a:r>
            <a:endParaRPr lang="en-SG" sz="40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oogle Shape;1124;p37">
            <a:extLst>
              <a:ext uri="{FF2B5EF4-FFF2-40B4-BE49-F238E27FC236}">
                <a16:creationId xmlns:a16="http://schemas.microsoft.com/office/drawing/2014/main" id="{C187D93F-04AF-E3C3-AEE3-64C3365E14EF}"/>
              </a:ext>
            </a:extLst>
          </p:cNvPr>
          <p:cNvGrpSpPr/>
          <p:nvPr/>
        </p:nvGrpSpPr>
        <p:grpSpPr>
          <a:xfrm>
            <a:off x="1703621" y="1"/>
            <a:ext cx="887585" cy="1065625"/>
            <a:chOff x="1967575" y="864498"/>
            <a:chExt cx="1339625" cy="1750395"/>
          </a:xfrm>
        </p:grpSpPr>
        <p:sp>
          <p:nvSpPr>
            <p:cNvPr id="4" name="Google Shape;1125;p37">
              <a:extLst>
                <a:ext uri="{FF2B5EF4-FFF2-40B4-BE49-F238E27FC236}">
                  <a16:creationId xmlns:a16="http://schemas.microsoft.com/office/drawing/2014/main" id="{71941100-2E36-D557-EDA7-E0B5CBB844E6}"/>
                </a:ext>
              </a:extLst>
            </p:cNvPr>
            <p:cNvSpPr/>
            <p:nvPr/>
          </p:nvSpPr>
          <p:spPr>
            <a:xfrm>
              <a:off x="2051550" y="1314821"/>
              <a:ext cx="1255650" cy="1300072"/>
            </a:xfrm>
            <a:custGeom>
              <a:avLst/>
              <a:gdLst/>
              <a:ahLst/>
              <a:cxnLst/>
              <a:rect l="l" t="t" r="r" b="b"/>
              <a:pathLst>
                <a:path w="17564" h="18186" extrusionOk="0">
                  <a:moveTo>
                    <a:pt x="5665" y="4338"/>
                  </a:moveTo>
                  <a:cubicBezTo>
                    <a:pt x="5833" y="4338"/>
                    <a:pt x="6009" y="4351"/>
                    <a:pt x="6191" y="4381"/>
                  </a:cubicBezTo>
                  <a:cubicBezTo>
                    <a:pt x="6573" y="4447"/>
                    <a:pt x="6940" y="4578"/>
                    <a:pt x="7283" y="4767"/>
                  </a:cubicBezTo>
                  <a:cubicBezTo>
                    <a:pt x="7440" y="4854"/>
                    <a:pt x="7498" y="5054"/>
                    <a:pt x="7407" y="5215"/>
                  </a:cubicBezTo>
                  <a:cubicBezTo>
                    <a:pt x="7348" y="5321"/>
                    <a:pt x="7239" y="5382"/>
                    <a:pt x="7125" y="5382"/>
                  </a:cubicBezTo>
                  <a:cubicBezTo>
                    <a:pt x="7070" y="5382"/>
                    <a:pt x="7014" y="5368"/>
                    <a:pt x="6962" y="5338"/>
                  </a:cubicBezTo>
                  <a:cubicBezTo>
                    <a:pt x="6686" y="5182"/>
                    <a:pt x="6391" y="5080"/>
                    <a:pt x="6085" y="5029"/>
                  </a:cubicBezTo>
                  <a:cubicBezTo>
                    <a:pt x="5940" y="5005"/>
                    <a:pt x="5799" y="4995"/>
                    <a:pt x="5663" y="4995"/>
                  </a:cubicBezTo>
                  <a:cubicBezTo>
                    <a:pt x="5073" y="4995"/>
                    <a:pt x="4590" y="5192"/>
                    <a:pt x="4326" y="5331"/>
                  </a:cubicBezTo>
                  <a:cubicBezTo>
                    <a:pt x="4279" y="5356"/>
                    <a:pt x="4228" y="5367"/>
                    <a:pt x="4177" y="5367"/>
                  </a:cubicBezTo>
                  <a:cubicBezTo>
                    <a:pt x="4138" y="5367"/>
                    <a:pt x="4099" y="5360"/>
                    <a:pt x="4064" y="5346"/>
                  </a:cubicBezTo>
                  <a:cubicBezTo>
                    <a:pt x="3987" y="5321"/>
                    <a:pt x="3925" y="5266"/>
                    <a:pt x="3886" y="5193"/>
                  </a:cubicBezTo>
                  <a:cubicBezTo>
                    <a:pt x="3802" y="5032"/>
                    <a:pt x="3864" y="4836"/>
                    <a:pt x="4024" y="4753"/>
                  </a:cubicBezTo>
                  <a:cubicBezTo>
                    <a:pt x="4343" y="4584"/>
                    <a:pt x="4935" y="4338"/>
                    <a:pt x="5665" y="4338"/>
                  </a:cubicBezTo>
                  <a:close/>
                  <a:moveTo>
                    <a:pt x="5604" y="6861"/>
                  </a:moveTo>
                  <a:cubicBezTo>
                    <a:pt x="5841" y="6861"/>
                    <a:pt x="6079" y="6906"/>
                    <a:pt x="6307" y="6999"/>
                  </a:cubicBezTo>
                  <a:cubicBezTo>
                    <a:pt x="7036" y="7294"/>
                    <a:pt x="7505" y="8034"/>
                    <a:pt x="7469" y="8834"/>
                  </a:cubicBezTo>
                  <a:cubicBezTo>
                    <a:pt x="7155" y="8558"/>
                    <a:pt x="6624" y="8153"/>
                    <a:pt x="5859" y="7881"/>
                  </a:cubicBezTo>
                  <a:cubicBezTo>
                    <a:pt x="5172" y="7630"/>
                    <a:pt x="4564" y="7578"/>
                    <a:pt x="4162" y="7578"/>
                  </a:cubicBezTo>
                  <a:cubicBezTo>
                    <a:pt x="4148" y="7578"/>
                    <a:pt x="4135" y="7578"/>
                    <a:pt x="4122" y="7578"/>
                  </a:cubicBezTo>
                  <a:cubicBezTo>
                    <a:pt x="4489" y="7114"/>
                    <a:pt x="5041" y="6861"/>
                    <a:pt x="5604" y="6861"/>
                  </a:cubicBezTo>
                  <a:close/>
                  <a:moveTo>
                    <a:pt x="13265" y="7029"/>
                  </a:moveTo>
                  <a:cubicBezTo>
                    <a:pt x="13287" y="7029"/>
                    <a:pt x="13309" y="7031"/>
                    <a:pt x="13332" y="7035"/>
                  </a:cubicBezTo>
                  <a:cubicBezTo>
                    <a:pt x="13714" y="7119"/>
                    <a:pt x="14078" y="7261"/>
                    <a:pt x="14406" y="7465"/>
                  </a:cubicBezTo>
                  <a:cubicBezTo>
                    <a:pt x="15240" y="7982"/>
                    <a:pt x="15633" y="8755"/>
                    <a:pt x="15794" y="9170"/>
                  </a:cubicBezTo>
                  <a:cubicBezTo>
                    <a:pt x="15860" y="9337"/>
                    <a:pt x="15779" y="9526"/>
                    <a:pt x="15608" y="9592"/>
                  </a:cubicBezTo>
                  <a:cubicBezTo>
                    <a:pt x="15570" y="9606"/>
                    <a:pt x="15530" y="9613"/>
                    <a:pt x="15490" y="9613"/>
                  </a:cubicBezTo>
                  <a:cubicBezTo>
                    <a:pt x="15451" y="9613"/>
                    <a:pt x="15411" y="9606"/>
                    <a:pt x="15374" y="9592"/>
                  </a:cubicBezTo>
                  <a:cubicBezTo>
                    <a:pt x="15291" y="9560"/>
                    <a:pt x="15222" y="9497"/>
                    <a:pt x="15186" y="9407"/>
                  </a:cubicBezTo>
                  <a:cubicBezTo>
                    <a:pt x="15055" y="9064"/>
                    <a:pt x="14734" y="8437"/>
                    <a:pt x="14060" y="8022"/>
                  </a:cubicBezTo>
                  <a:cubicBezTo>
                    <a:pt x="13798" y="7859"/>
                    <a:pt x="13507" y="7742"/>
                    <a:pt x="13194" y="7680"/>
                  </a:cubicBezTo>
                  <a:cubicBezTo>
                    <a:pt x="13015" y="7640"/>
                    <a:pt x="12905" y="7465"/>
                    <a:pt x="12942" y="7291"/>
                  </a:cubicBezTo>
                  <a:cubicBezTo>
                    <a:pt x="12974" y="7135"/>
                    <a:pt x="13112" y="7029"/>
                    <a:pt x="13265" y="7029"/>
                  </a:cubicBezTo>
                  <a:close/>
                  <a:moveTo>
                    <a:pt x="12185" y="9692"/>
                  </a:moveTo>
                  <a:cubicBezTo>
                    <a:pt x="12421" y="9692"/>
                    <a:pt x="12658" y="9736"/>
                    <a:pt x="12884" y="9829"/>
                  </a:cubicBezTo>
                  <a:cubicBezTo>
                    <a:pt x="13616" y="10128"/>
                    <a:pt x="14085" y="10863"/>
                    <a:pt x="14046" y="11664"/>
                  </a:cubicBezTo>
                  <a:cubicBezTo>
                    <a:pt x="13732" y="11391"/>
                    <a:pt x="13197" y="10987"/>
                    <a:pt x="12436" y="10710"/>
                  </a:cubicBezTo>
                  <a:cubicBezTo>
                    <a:pt x="11726" y="10451"/>
                    <a:pt x="11103" y="10407"/>
                    <a:pt x="10695" y="10407"/>
                  </a:cubicBezTo>
                  <a:cubicBezTo>
                    <a:pt x="11067" y="9945"/>
                    <a:pt x="11622" y="9692"/>
                    <a:pt x="12185" y="9692"/>
                  </a:cubicBezTo>
                  <a:close/>
                  <a:moveTo>
                    <a:pt x="5143" y="13648"/>
                  </a:moveTo>
                  <a:cubicBezTo>
                    <a:pt x="5185" y="13648"/>
                    <a:pt x="5229" y="13662"/>
                    <a:pt x="5269" y="13693"/>
                  </a:cubicBezTo>
                  <a:cubicBezTo>
                    <a:pt x="5656" y="13987"/>
                    <a:pt x="6187" y="14318"/>
                    <a:pt x="6857" y="14581"/>
                  </a:cubicBezTo>
                  <a:cubicBezTo>
                    <a:pt x="7589" y="14865"/>
                    <a:pt x="8256" y="14970"/>
                    <a:pt x="8769" y="15004"/>
                  </a:cubicBezTo>
                  <a:cubicBezTo>
                    <a:pt x="8959" y="15018"/>
                    <a:pt x="9028" y="15251"/>
                    <a:pt x="8885" y="15372"/>
                  </a:cubicBezTo>
                  <a:cubicBezTo>
                    <a:pt x="8443" y="15743"/>
                    <a:pt x="7884" y="15944"/>
                    <a:pt x="7317" y="15944"/>
                  </a:cubicBezTo>
                  <a:cubicBezTo>
                    <a:pt x="7057" y="15944"/>
                    <a:pt x="6796" y="15902"/>
                    <a:pt x="6544" y="15816"/>
                  </a:cubicBezTo>
                  <a:cubicBezTo>
                    <a:pt x="5688" y="15525"/>
                    <a:pt x="5080" y="14774"/>
                    <a:pt x="4938" y="13896"/>
                  </a:cubicBezTo>
                  <a:cubicBezTo>
                    <a:pt x="4916" y="13756"/>
                    <a:pt x="5024" y="13648"/>
                    <a:pt x="5143" y="13648"/>
                  </a:cubicBezTo>
                  <a:close/>
                  <a:moveTo>
                    <a:pt x="6684" y="0"/>
                  </a:moveTo>
                  <a:cubicBezTo>
                    <a:pt x="5877" y="0"/>
                    <a:pt x="5188" y="262"/>
                    <a:pt x="4720" y="495"/>
                  </a:cubicBezTo>
                  <a:cubicBezTo>
                    <a:pt x="4345" y="943"/>
                    <a:pt x="0" y="6223"/>
                    <a:pt x="1890" y="12458"/>
                  </a:cubicBezTo>
                  <a:cubicBezTo>
                    <a:pt x="2647" y="14945"/>
                    <a:pt x="4111" y="16656"/>
                    <a:pt x="5197" y="17669"/>
                  </a:cubicBezTo>
                  <a:cubicBezTo>
                    <a:pt x="5555" y="18003"/>
                    <a:pt x="6017" y="18185"/>
                    <a:pt x="6491" y="18185"/>
                  </a:cubicBezTo>
                  <a:cubicBezTo>
                    <a:pt x="6633" y="18185"/>
                    <a:pt x="6777" y="18169"/>
                    <a:pt x="6919" y="18135"/>
                  </a:cubicBezTo>
                  <a:cubicBezTo>
                    <a:pt x="8944" y="17661"/>
                    <a:pt x="13342" y="16184"/>
                    <a:pt x="15855" y="11839"/>
                  </a:cubicBezTo>
                  <a:cubicBezTo>
                    <a:pt x="17378" y="9213"/>
                    <a:pt x="17564" y="6642"/>
                    <a:pt x="17556" y="5259"/>
                  </a:cubicBezTo>
                  <a:cubicBezTo>
                    <a:pt x="14290" y="4963"/>
                    <a:pt x="12367" y="3867"/>
                    <a:pt x="11206" y="2887"/>
                  </a:cubicBezTo>
                  <a:cubicBezTo>
                    <a:pt x="9833" y="1737"/>
                    <a:pt x="8896" y="225"/>
                    <a:pt x="7079" y="22"/>
                  </a:cubicBezTo>
                  <a:cubicBezTo>
                    <a:pt x="6945" y="7"/>
                    <a:pt x="6813" y="0"/>
                    <a:pt x="668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 name="Google Shape;1126;p37">
              <a:extLst>
                <a:ext uri="{FF2B5EF4-FFF2-40B4-BE49-F238E27FC236}">
                  <a16:creationId xmlns:a16="http://schemas.microsoft.com/office/drawing/2014/main" id="{B21BCE64-94F5-5E58-9D4B-98490E1CFE50}"/>
                </a:ext>
              </a:extLst>
            </p:cNvPr>
            <p:cNvGrpSpPr/>
            <p:nvPr/>
          </p:nvGrpSpPr>
          <p:grpSpPr>
            <a:xfrm>
              <a:off x="1967575" y="864498"/>
              <a:ext cx="1010928" cy="891205"/>
              <a:chOff x="1090850" y="2750881"/>
              <a:chExt cx="483004" cy="425823"/>
            </a:xfrm>
          </p:grpSpPr>
          <p:sp>
            <p:nvSpPr>
              <p:cNvPr id="6" name="Google Shape;1127;p37">
                <a:extLst>
                  <a:ext uri="{FF2B5EF4-FFF2-40B4-BE49-F238E27FC236}">
                    <a16:creationId xmlns:a16="http://schemas.microsoft.com/office/drawing/2014/main" id="{ACA84409-1A50-0F9C-B281-89A3A4DD8295}"/>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128;p37">
                <a:extLst>
                  <a:ext uri="{FF2B5EF4-FFF2-40B4-BE49-F238E27FC236}">
                    <a16:creationId xmlns:a16="http://schemas.microsoft.com/office/drawing/2014/main" id="{E72984E3-8246-6578-4A5F-4A0BB23F62B0}"/>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129;p37">
                <a:extLst>
                  <a:ext uri="{FF2B5EF4-FFF2-40B4-BE49-F238E27FC236}">
                    <a16:creationId xmlns:a16="http://schemas.microsoft.com/office/drawing/2014/main" id="{936C9278-7C03-B4EA-BE14-1558B409156F}"/>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1130;p37">
                <a:extLst>
                  <a:ext uri="{FF2B5EF4-FFF2-40B4-BE49-F238E27FC236}">
                    <a16:creationId xmlns:a16="http://schemas.microsoft.com/office/drawing/2014/main" id="{FE714181-5319-3901-080A-C6C0177E0AE1}"/>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23" name="Google Shape;143;p6">
            <a:extLst>
              <a:ext uri="{FF2B5EF4-FFF2-40B4-BE49-F238E27FC236}">
                <a16:creationId xmlns:a16="http://schemas.microsoft.com/office/drawing/2014/main" id="{C9C4D86C-86E4-F9F2-A5BB-FBC87EA2E53B}"/>
              </a:ext>
            </a:extLst>
          </p:cNvPr>
          <p:cNvSpPr/>
          <p:nvPr/>
        </p:nvSpPr>
        <p:spPr>
          <a:xfrm>
            <a:off x="11364651" y="5031215"/>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62;p6">
            <a:extLst>
              <a:ext uri="{FF2B5EF4-FFF2-40B4-BE49-F238E27FC236}">
                <a16:creationId xmlns:a16="http://schemas.microsoft.com/office/drawing/2014/main" id="{34DE9F3A-5FA2-705F-90E2-757CB6BFD6AB}"/>
              </a:ext>
            </a:extLst>
          </p:cNvPr>
          <p:cNvSpPr/>
          <p:nvPr/>
        </p:nvSpPr>
        <p:spPr>
          <a:xfrm>
            <a:off x="11599803" y="5715051"/>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Freeform 11">
            <a:extLst>
              <a:ext uri="{FF2B5EF4-FFF2-40B4-BE49-F238E27FC236}">
                <a16:creationId xmlns:a16="http://schemas.microsoft.com/office/drawing/2014/main" id="{E87AD494-8832-BEBC-EDF2-DFA0FA2958AB}"/>
              </a:ext>
            </a:extLst>
          </p:cNvPr>
          <p:cNvSpPr/>
          <p:nvPr/>
        </p:nvSpPr>
        <p:spPr>
          <a:xfrm rot="10800000" flipH="1">
            <a:off x="418079" y="3389376"/>
            <a:ext cx="464339" cy="1448165"/>
          </a:xfrm>
          <a:custGeom>
            <a:avLst/>
            <a:gdLst/>
            <a:ahLst/>
            <a:cxnLst/>
            <a:rect l="l" t="t" r="r" b="b"/>
            <a:pathLst>
              <a:path w="696509" h="2796205">
                <a:moveTo>
                  <a:pt x="696509" y="0"/>
                </a:moveTo>
                <a:lnTo>
                  <a:pt x="0" y="0"/>
                </a:lnTo>
                <a:lnTo>
                  <a:pt x="0" y="2796204"/>
                </a:lnTo>
                <a:lnTo>
                  <a:pt x="696509" y="2796204"/>
                </a:lnTo>
                <a:lnTo>
                  <a:pt x="6965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Poppins Light"/>
              <a:ea typeface="微软雅黑"/>
              <a:cs typeface="+mn-cs"/>
            </a:endParaRPr>
          </a:p>
        </p:txBody>
      </p:sp>
      <p:pic>
        <p:nvPicPr>
          <p:cNvPr id="18" name="图形 13">
            <a:extLst>
              <a:ext uri="{FF2B5EF4-FFF2-40B4-BE49-F238E27FC236}">
                <a16:creationId xmlns:a16="http://schemas.microsoft.com/office/drawing/2014/main" id="{2F45EF5A-414F-AB09-159F-7FDB829D67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9857" y="1736657"/>
            <a:ext cx="588376" cy="588376"/>
          </a:xfrm>
          <a:prstGeom prst="rect">
            <a:avLst/>
          </a:prstGeom>
        </p:spPr>
      </p:pic>
      <p:cxnSp>
        <p:nvCxnSpPr>
          <p:cNvPr id="19" name="直接连接符 18">
            <a:extLst>
              <a:ext uri="{FF2B5EF4-FFF2-40B4-BE49-F238E27FC236}">
                <a16:creationId xmlns:a16="http://schemas.microsoft.com/office/drawing/2014/main" id="{E3128508-383B-5AAC-4DE1-47040234C3E8}"/>
              </a:ext>
            </a:extLst>
          </p:cNvPr>
          <p:cNvCxnSpPr>
            <a:cxnSpLocks/>
          </p:cNvCxnSpPr>
          <p:nvPr/>
        </p:nvCxnSpPr>
        <p:spPr>
          <a:xfrm flipV="1">
            <a:off x="1038233" y="2963385"/>
            <a:ext cx="5467213" cy="60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矩形 20">
            <a:extLst>
              <a:ext uri="{FF2B5EF4-FFF2-40B4-BE49-F238E27FC236}">
                <a16:creationId xmlns:a16="http://schemas.microsoft.com/office/drawing/2014/main" id="{0DC5A0D4-533A-9E88-F910-F5E5717B9A42}"/>
              </a:ext>
            </a:extLst>
          </p:cNvPr>
          <p:cNvSpPr/>
          <p:nvPr/>
        </p:nvSpPr>
        <p:spPr>
          <a:xfrm>
            <a:off x="1038233" y="1579843"/>
            <a:ext cx="8846547" cy="1237450"/>
          </a:xfrm>
          <a:prstGeom prst="rect">
            <a:avLst/>
          </a:prstGeom>
          <a:solidFill>
            <a:srgbClr val="FDEFE9"/>
          </a:solidFill>
        </p:spPr>
        <p:txBody>
          <a:bodyPr wrap="square" lIns="0" tIns="0" rIns="0" bIns="0" rtlCol="0" anchor="ctr">
            <a:noAutofit/>
          </a:bodyPr>
          <a:lstStyle/>
          <a:p>
            <a:pPr algn="just">
              <a:spcAft>
                <a:spcPts val="800"/>
              </a:spcAft>
            </a:pPr>
            <a:r>
              <a:rPr lang="vi-VN" sz="3200" dirty="0">
                <a:effectLst/>
                <a:latin typeface="+mj-lt"/>
                <a:ea typeface="Calibri" panose="020F0502020204030204" pitchFamily="34" charset="0"/>
                <a:cs typeface="Times New Roman" panose="02020603050405020304" pitchFamily="18" charset="0"/>
              </a:rPr>
              <a:t>Phân tích ý nghĩa của hình ảnh “cái bóng trên tường” trong nhan đề và trong các lời thoại dưới đây:</a:t>
            </a:r>
            <a:endParaRPr lang="en-SG" sz="3200" dirty="0">
              <a:effectLst/>
              <a:latin typeface="+mj-lt"/>
              <a:ea typeface="Calibri" panose="020F0502020204030204" pitchFamily="34" charset="0"/>
              <a:cs typeface="Times New Roman" panose="02020603050405020304" pitchFamily="18" charset="0"/>
            </a:endParaRPr>
          </a:p>
        </p:txBody>
      </p:sp>
      <p:grpSp>
        <p:nvGrpSpPr>
          <p:cNvPr id="21" name="Group 3">
            <a:extLst>
              <a:ext uri="{FF2B5EF4-FFF2-40B4-BE49-F238E27FC236}">
                <a16:creationId xmlns:a16="http://schemas.microsoft.com/office/drawing/2014/main" id="{A3B9DAA4-4025-53C0-443D-1C83BC676948}"/>
              </a:ext>
            </a:extLst>
          </p:cNvPr>
          <p:cNvGrpSpPr/>
          <p:nvPr/>
        </p:nvGrpSpPr>
        <p:grpSpPr>
          <a:xfrm>
            <a:off x="1032633" y="3091004"/>
            <a:ext cx="10735688" cy="3306320"/>
            <a:chOff x="0" y="0"/>
            <a:chExt cx="5740378" cy="584912"/>
          </a:xfrm>
        </p:grpSpPr>
        <p:sp>
          <p:nvSpPr>
            <p:cNvPr id="27" name="Freeform 4">
              <a:extLst>
                <a:ext uri="{FF2B5EF4-FFF2-40B4-BE49-F238E27FC236}">
                  <a16:creationId xmlns:a16="http://schemas.microsoft.com/office/drawing/2014/main" id="{A4A1BD8E-1CB9-7823-54A3-ED4BC4D00CE6}"/>
                </a:ext>
              </a:extLst>
            </p:cNvPr>
            <p:cNvSpPr/>
            <p:nvPr/>
          </p:nvSpPr>
          <p:spPr>
            <a:xfrm>
              <a:off x="0" y="0"/>
              <a:ext cx="5740378" cy="584912"/>
            </a:xfrm>
            <a:custGeom>
              <a:avLst/>
              <a:gdLst/>
              <a:ahLst/>
              <a:cxnLst/>
              <a:rect l="l" t="t" r="r" b="b"/>
              <a:pathLst>
                <a:path w="5740378" h="584912">
                  <a:moveTo>
                    <a:pt x="0" y="0"/>
                  </a:moveTo>
                  <a:lnTo>
                    <a:pt x="5740378" y="0"/>
                  </a:lnTo>
                  <a:lnTo>
                    <a:pt x="5740378" y="584912"/>
                  </a:lnTo>
                  <a:lnTo>
                    <a:pt x="0" y="584912"/>
                  </a:lnTo>
                  <a:close/>
                </a:path>
              </a:pathLst>
            </a:custGeom>
            <a:solidFill>
              <a:srgbClr val="FFFFFF"/>
            </a:solidFill>
            <a:ln w="1905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Poppins Light"/>
                <a:ea typeface="微软雅黑"/>
                <a:cs typeface="+mn-cs"/>
              </a:endParaRPr>
            </a:p>
          </p:txBody>
        </p:sp>
        <p:sp>
          <p:nvSpPr>
            <p:cNvPr id="28" name="TextBox 5">
              <a:extLst>
                <a:ext uri="{FF2B5EF4-FFF2-40B4-BE49-F238E27FC236}">
                  <a16:creationId xmlns:a16="http://schemas.microsoft.com/office/drawing/2014/main" id="{65569B01-4132-A818-CB1F-F2AC360B2E72}"/>
                </a:ext>
              </a:extLst>
            </p:cNvPr>
            <p:cNvSpPr txBox="1"/>
            <p:nvPr/>
          </p:nvSpPr>
          <p:spPr>
            <a:xfrm>
              <a:off x="0" y="9525"/>
              <a:ext cx="5740378" cy="575387"/>
            </a:xfrm>
            <a:prstGeom prst="rect">
              <a:avLst/>
            </a:prstGeom>
          </p:spPr>
          <p:txBody>
            <a:bodyPr lIns="33867" tIns="33867" rIns="33867" bIns="33867" rtlCol="0" anchor="ctr"/>
            <a:lstStyle/>
            <a:p>
              <a:pPr marL="0" marR="0" lvl="0" indent="0" algn="ctr" defTabSz="609630" rtl="0" eaLnBrk="1" fontAlgn="auto" latinLnBrk="0" hangingPunct="1">
                <a:lnSpc>
                  <a:spcPts val="102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微软雅黑"/>
                <a:cs typeface="+mn-cs"/>
              </a:endParaRPr>
            </a:p>
          </p:txBody>
        </p:sp>
      </p:grpSp>
      <p:sp>
        <p:nvSpPr>
          <p:cNvPr id="29" name="TextBox 28">
            <a:extLst>
              <a:ext uri="{FF2B5EF4-FFF2-40B4-BE49-F238E27FC236}">
                <a16:creationId xmlns:a16="http://schemas.microsoft.com/office/drawing/2014/main" id="{C03D55E5-2CBF-4D55-AC1A-7560A974C204}"/>
              </a:ext>
            </a:extLst>
          </p:cNvPr>
          <p:cNvSpPr txBox="1"/>
          <p:nvPr/>
        </p:nvSpPr>
        <p:spPr>
          <a:xfrm>
            <a:off x="1096480" y="3292956"/>
            <a:ext cx="10671841" cy="3046988"/>
          </a:xfrm>
          <a:prstGeom prst="rect">
            <a:avLst/>
          </a:prstGeom>
          <a:noFill/>
        </p:spPr>
        <p:txBody>
          <a:bodyPr wrap="square">
            <a:spAutoFit/>
          </a:bodyPr>
          <a:lstStyle/>
          <a:p>
            <a:pPr algn="just"/>
            <a:r>
              <a:rPr lang="vi-VN" sz="3200" dirty="0">
                <a:latin typeface="+mj-lt"/>
              </a:rPr>
              <a:t>Bóng người vợ - Cứ mỗi tối, anh thắp đèn, thì em sẽ về, cứ mỗi tối anh thắp đèn lên thì sẽ thấy em. Anh thắp đèn lên, sẽ thấy em (biến đi).</a:t>
            </a:r>
            <a:endParaRPr lang="en-SG" sz="3200" dirty="0">
              <a:latin typeface="+mj-lt"/>
            </a:endParaRPr>
          </a:p>
          <a:p>
            <a:pPr algn="just"/>
            <a:r>
              <a:rPr lang="vi-VN" sz="3200" dirty="0">
                <a:latin typeface="+mj-lt"/>
              </a:rPr>
              <a:t>Người chồng - (tỉnh dậy) Em ơi, chẳng phải riêng một mình anh mà từ nay, hễ có ai thắp đèn buổi tối, trông lên cái bóng trên tường thì sẽ nhìn thấy em.</a:t>
            </a:r>
            <a:endParaRPr lang="en-SG" sz="3200" dirty="0">
              <a:latin typeface="+mj-lt"/>
            </a:endParaRPr>
          </a:p>
        </p:txBody>
      </p:sp>
      <p:grpSp>
        <p:nvGrpSpPr>
          <p:cNvPr id="31" name="Group 30">
            <a:extLst>
              <a:ext uri="{FF2B5EF4-FFF2-40B4-BE49-F238E27FC236}">
                <a16:creationId xmlns:a16="http://schemas.microsoft.com/office/drawing/2014/main" id="{F0D63FBE-19AD-31CC-22CE-E3FA6D51E6EC}"/>
              </a:ext>
            </a:extLst>
          </p:cNvPr>
          <p:cNvGrpSpPr/>
          <p:nvPr/>
        </p:nvGrpSpPr>
        <p:grpSpPr>
          <a:xfrm flipH="1">
            <a:off x="9524579" y="331191"/>
            <a:ext cx="2868784" cy="3092226"/>
            <a:chOff x="-494472" y="2542769"/>
            <a:chExt cx="4310405" cy="4739598"/>
          </a:xfrm>
        </p:grpSpPr>
        <p:pic>
          <p:nvPicPr>
            <p:cNvPr id="32" name="Picture 31">
              <a:extLst>
                <a:ext uri="{FF2B5EF4-FFF2-40B4-BE49-F238E27FC236}">
                  <a16:creationId xmlns:a16="http://schemas.microsoft.com/office/drawing/2014/main" id="{7A8F138F-3F44-C279-41B1-F92229C4C14F}"/>
                </a:ext>
              </a:extLst>
            </p:cNvPr>
            <p:cNvPicPr>
              <a:picLocks noChangeAspect="1"/>
            </p:cNvPicPr>
            <p:nvPr/>
          </p:nvPicPr>
          <p:blipFill rotWithShape="1">
            <a:blip r:embed="rId7"/>
            <a:srcRect l="35827" b="1892"/>
            <a:stretch/>
          </p:blipFill>
          <p:spPr>
            <a:xfrm>
              <a:off x="875370" y="2542769"/>
              <a:ext cx="2940563" cy="3779704"/>
            </a:xfrm>
            <a:prstGeom prst="rect">
              <a:avLst/>
            </a:prstGeom>
          </p:spPr>
        </p:pic>
        <p:pic>
          <p:nvPicPr>
            <p:cNvPr id="33" name="Picture 32" descr="A person holding a baby&#10;&#10;Description automatically generated">
              <a:extLst>
                <a:ext uri="{FF2B5EF4-FFF2-40B4-BE49-F238E27FC236}">
                  <a16:creationId xmlns:a16="http://schemas.microsoft.com/office/drawing/2014/main" id="{BEBF0A48-23B2-49A6-D619-E8D7752A54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4472" y="3226671"/>
              <a:ext cx="3864960" cy="4055696"/>
            </a:xfrm>
            <a:prstGeom prst="rect">
              <a:avLst/>
            </a:prstGeom>
          </p:spPr>
        </p:pic>
      </p:grpSp>
    </p:spTree>
    <p:extLst>
      <p:ext uri="{BB962C8B-B14F-4D97-AF65-F5344CB8AC3E}">
        <p14:creationId xmlns:p14="http://schemas.microsoft.com/office/powerpoint/2010/main" val="3601710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C1627-09DC-FFEC-13EB-91BFCDD252A4}"/>
            </a:ext>
          </a:extLst>
        </p:cNvPr>
        <p:cNvGrpSpPr/>
        <p:nvPr/>
      </p:nvGrpSpPr>
      <p:grpSpPr>
        <a:xfrm>
          <a:off x="0" y="0"/>
          <a:ext cx="0" cy="0"/>
          <a:chOff x="0" y="0"/>
          <a:chExt cx="0" cy="0"/>
        </a:xfrm>
      </p:grpSpPr>
      <p:graphicFrame>
        <p:nvGraphicFramePr>
          <p:cNvPr id="33" name="Table 32">
            <a:extLst>
              <a:ext uri="{FF2B5EF4-FFF2-40B4-BE49-F238E27FC236}">
                <a16:creationId xmlns:a16="http://schemas.microsoft.com/office/drawing/2014/main" id="{FB7EDBEC-0B66-9B77-4BD3-8744846E246F}"/>
              </a:ext>
            </a:extLst>
          </p:cNvPr>
          <p:cNvGraphicFramePr>
            <a:graphicFrameLocks noGrp="1"/>
          </p:cNvGraphicFramePr>
          <p:nvPr>
            <p:extLst>
              <p:ext uri="{D42A27DB-BD31-4B8C-83A1-F6EECF244321}">
                <p14:modId xmlns:p14="http://schemas.microsoft.com/office/powerpoint/2010/main" val="874212134"/>
              </p:ext>
            </p:extLst>
          </p:nvPr>
        </p:nvGraphicFramePr>
        <p:xfrm>
          <a:off x="120220" y="1186607"/>
          <a:ext cx="11841389" cy="5587832"/>
        </p:xfrm>
        <a:graphic>
          <a:graphicData uri="http://schemas.openxmlformats.org/drawingml/2006/table">
            <a:tbl>
              <a:tblPr firstRow="1" firstCol="1" bandRow="1"/>
              <a:tblGrid>
                <a:gridCol w="11841389">
                  <a:extLst>
                    <a:ext uri="{9D8B030D-6E8A-4147-A177-3AD203B41FA5}">
                      <a16:colId xmlns:a16="http://schemas.microsoft.com/office/drawing/2014/main" val="3744561563"/>
                    </a:ext>
                  </a:extLst>
                </a:gridCol>
              </a:tblGrid>
              <a:tr h="5587832">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9pPr>
                    </a:lstStyle>
                    <a:p>
                      <a:pPr algn="just">
                        <a:lnSpc>
                          <a:spcPct val="100000"/>
                        </a:lnSpc>
                        <a:spcAft>
                          <a:spcPts val="800"/>
                        </a:spcAft>
                      </a:pPr>
                      <a:endParaRPr lang="en-SG" sz="24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39830903"/>
                  </a:ext>
                </a:extLst>
              </a:tr>
            </a:tbl>
          </a:graphicData>
        </a:graphic>
      </p:graphicFrame>
      <p:sp>
        <p:nvSpPr>
          <p:cNvPr id="2" name="Title 1">
            <a:extLst>
              <a:ext uri="{FF2B5EF4-FFF2-40B4-BE49-F238E27FC236}">
                <a16:creationId xmlns:a16="http://schemas.microsoft.com/office/drawing/2014/main" id="{F3CD22DC-5E1A-23F6-9895-5A7EE4C85796}"/>
              </a:ext>
            </a:extLst>
          </p:cNvPr>
          <p:cNvSpPr>
            <a:spLocks noGrp="1"/>
          </p:cNvSpPr>
          <p:nvPr>
            <p:ph type="title"/>
          </p:nvPr>
        </p:nvSpPr>
        <p:spPr>
          <a:xfrm>
            <a:off x="2831890" y="0"/>
            <a:ext cx="6692689" cy="739120"/>
          </a:xfrm>
          <a:solidFill>
            <a:schemeClr val="accent4"/>
          </a:solidFill>
        </p:spPr>
        <p:txBody>
          <a:bodyPr anchor="ctr"/>
          <a:lstStyle/>
          <a:p>
            <a:pPr algn="ctr">
              <a:lnSpc>
                <a:spcPct val="150000"/>
              </a:lnSpc>
              <a:spcAft>
                <a:spcPts val="1067"/>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CÂU 4</a:t>
            </a:r>
            <a:endParaRPr lang="en-SG" sz="40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oogle Shape;1124;p37">
            <a:extLst>
              <a:ext uri="{FF2B5EF4-FFF2-40B4-BE49-F238E27FC236}">
                <a16:creationId xmlns:a16="http://schemas.microsoft.com/office/drawing/2014/main" id="{0944500B-0313-3166-FE38-FB41AEECCB4E}"/>
              </a:ext>
            </a:extLst>
          </p:cNvPr>
          <p:cNvGrpSpPr/>
          <p:nvPr/>
        </p:nvGrpSpPr>
        <p:grpSpPr>
          <a:xfrm>
            <a:off x="1703621" y="1"/>
            <a:ext cx="887585" cy="1065625"/>
            <a:chOff x="1967575" y="864498"/>
            <a:chExt cx="1339625" cy="1750395"/>
          </a:xfrm>
        </p:grpSpPr>
        <p:sp>
          <p:nvSpPr>
            <p:cNvPr id="4" name="Google Shape;1125;p37">
              <a:extLst>
                <a:ext uri="{FF2B5EF4-FFF2-40B4-BE49-F238E27FC236}">
                  <a16:creationId xmlns:a16="http://schemas.microsoft.com/office/drawing/2014/main" id="{25331E50-9727-F1FE-3C59-DB6A28330587}"/>
                </a:ext>
              </a:extLst>
            </p:cNvPr>
            <p:cNvSpPr/>
            <p:nvPr/>
          </p:nvSpPr>
          <p:spPr>
            <a:xfrm>
              <a:off x="2051550" y="1314821"/>
              <a:ext cx="1255650" cy="1300072"/>
            </a:xfrm>
            <a:custGeom>
              <a:avLst/>
              <a:gdLst/>
              <a:ahLst/>
              <a:cxnLst/>
              <a:rect l="l" t="t" r="r" b="b"/>
              <a:pathLst>
                <a:path w="17564" h="18186" extrusionOk="0">
                  <a:moveTo>
                    <a:pt x="5665" y="4338"/>
                  </a:moveTo>
                  <a:cubicBezTo>
                    <a:pt x="5833" y="4338"/>
                    <a:pt x="6009" y="4351"/>
                    <a:pt x="6191" y="4381"/>
                  </a:cubicBezTo>
                  <a:cubicBezTo>
                    <a:pt x="6573" y="4447"/>
                    <a:pt x="6940" y="4578"/>
                    <a:pt x="7283" y="4767"/>
                  </a:cubicBezTo>
                  <a:cubicBezTo>
                    <a:pt x="7440" y="4854"/>
                    <a:pt x="7498" y="5054"/>
                    <a:pt x="7407" y="5215"/>
                  </a:cubicBezTo>
                  <a:cubicBezTo>
                    <a:pt x="7348" y="5321"/>
                    <a:pt x="7239" y="5382"/>
                    <a:pt x="7125" y="5382"/>
                  </a:cubicBezTo>
                  <a:cubicBezTo>
                    <a:pt x="7070" y="5382"/>
                    <a:pt x="7014" y="5368"/>
                    <a:pt x="6962" y="5338"/>
                  </a:cubicBezTo>
                  <a:cubicBezTo>
                    <a:pt x="6686" y="5182"/>
                    <a:pt x="6391" y="5080"/>
                    <a:pt x="6085" y="5029"/>
                  </a:cubicBezTo>
                  <a:cubicBezTo>
                    <a:pt x="5940" y="5005"/>
                    <a:pt x="5799" y="4995"/>
                    <a:pt x="5663" y="4995"/>
                  </a:cubicBezTo>
                  <a:cubicBezTo>
                    <a:pt x="5073" y="4995"/>
                    <a:pt x="4590" y="5192"/>
                    <a:pt x="4326" y="5331"/>
                  </a:cubicBezTo>
                  <a:cubicBezTo>
                    <a:pt x="4279" y="5356"/>
                    <a:pt x="4228" y="5367"/>
                    <a:pt x="4177" y="5367"/>
                  </a:cubicBezTo>
                  <a:cubicBezTo>
                    <a:pt x="4138" y="5367"/>
                    <a:pt x="4099" y="5360"/>
                    <a:pt x="4064" y="5346"/>
                  </a:cubicBezTo>
                  <a:cubicBezTo>
                    <a:pt x="3987" y="5321"/>
                    <a:pt x="3925" y="5266"/>
                    <a:pt x="3886" y="5193"/>
                  </a:cubicBezTo>
                  <a:cubicBezTo>
                    <a:pt x="3802" y="5032"/>
                    <a:pt x="3864" y="4836"/>
                    <a:pt x="4024" y="4753"/>
                  </a:cubicBezTo>
                  <a:cubicBezTo>
                    <a:pt x="4343" y="4584"/>
                    <a:pt x="4935" y="4338"/>
                    <a:pt x="5665" y="4338"/>
                  </a:cubicBezTo>
                  <a:close/>
                  <a:moveTo>
                    <a:pt x="5604" y="6861"/>
                  </a:moveTo>
                  <a:cubicBezTo>
                    <a:pt x="5841" y="6861"/>
                    <a:pt x="6079" y="6906"/>
                    <a:pt x="6307" y="6999"/>
                  </a:cubicBezTo>
                  <a:cubicBezTo>
                    <a:pt x="7036" y="7294"/>
                    <a:pt x="7505" y="8034"/>
                    <a:pt x="7469" y="8834"/>
                  </a:cubicBezTo>
                  <a:cubicBezTo>
                    <a:pt x="7155" y="8558"/>
                    <a:pt x="6624" y="8153"/>
                    <a:pt x="5859" y="7881"/>
                  </a:cubicBezTo>
                  <a:cubicBezTo>
                    <a:pt x="5172" y="7630"/>
                    <a:pt x="4564" y="7578"/>
                    <a:pt x="4162" y="7578"/>
                  </a:cubicBezTo>
                  <a:cubicBezTo>
                    <a:pt x="4148" y="7578"/>
                    <a:pt x="4135" y="7578"/>
                    <a:pt x="4122" y="7578"/>
                  </a:cubicBezTo>
                  <a:cubicBezTo>
                    <a:pt x="4489" y="7114"/>
                    <a:pt x="5041" y="6861"/>
                    <a:pt x="5604" y="6861"/>
                  </a:cubicBezTo>
                  <a:close/>
                  <a:moveTo>
                    <a:pt x="13265" y="7029"/>
                  </a:moveTo>
                  <a:cubicBezTo>
                    <a:pt x="13287" y="7029"/>
                    <a:pt x="13309" y="7031"/>
                    <a:pt x="13332" y="7035"/>
                  </a:cubicBezTo>
                  <a:cubicBezTo>
                    <a:pt x="13714" y="7119"/>
                    <a:pt x="14078" y="7261"/>
                    <a:pt x="14406" y="7465"/>
                  </a:cubicBezTo>
                  <a:cubicBezTo>
                    <a:pt x="15240" y="7982"/>
                    <a:pt x="15633" y="8755"/>
                    <a:pt x="15794" y="9170"/>
                  </a:cubicBezTo>
                  <a:cubicBezTo>
                    <a:pt x="15860" y="9337"/>
                    <a:pt x="15779" y="9526"/>
                    <a:pt x="15608" y="9592"/>
                  </a:cubicBezTo>
                  <a:cubicBezTo>
                    <a:pt x="15570" y="9606"/>
                    <a:pt x="15530" y="9613"/>
                    <a:pt x="15490" y="9613"/>
                  </a:cubicBezTo>
                  <a:cubicBezTo>
                    <a:pt x="15451" y="9613"/>
                    <a:pt x="15411" y="9606"/>
                    <a:pt x="15374" y="9592"/>
                  </a:cubicBezTo>
                  <a:cubicBezTo>
                    <a:pt x="15291" y="9560"/>
                    <a:pt x="15222" y="9497"/>
                    <a:pt x="15186" y="9407"/>
                  </a:cubicBezTo>
                  <a:cubicBezTo>
                    <a:pt x="15055" y="9064"/>
                    <a:pt x="14734" y="8437"/>
                    <a:pt x="14060" y="8022"/>
                  </a:cubicBezTo>
                  <a:cubicBezTo>
                    <a:pt x="13798" y="7859"/>
                    <a:pt x="13507" y="7742"/>
                    <a:pt x="13194" y="7680"/>
                  </a:cubicBezTo>
                  <a:cubicBezTo>
                    <a:pt x="13015" y="7640"/>
                    <a:pt x="12905" y="7465"/>
                    <a:pt x="12942" y="7291"/>
                  </a:cubicBezTo>
                  <a:cubicBezTo>
                    <a:pt x="12974" y="7135"/>
                    <a:pt x="13112" y="7029"/>
                    <a:pt x="13265" y="7029"/>
                  </a:cubicBezTo>
                  <a:close/>
                  <a:moveTo>
                    <a:pt x="12185" y="9692"/>
                  </a:moveTo>
                  <a:cubicBezTo>
                    <a:pt x="12421" y="9692"/>
                    <a:pt x="12658" y="9736"/>
                    <a:pt x="12884" y="9829"/>
                  </a:cubicBezTo>
                  <a:cubicBezTo>
                    <a:pt x="13616" y="10128"/>
                    <a:pt x="14085" y="10863"/>
                    <a:pt x="14046" y="11664"/>
                  </a:cubicBezTo>
                  <a:cubicBezTo>
                    <a:pt x="13732" y="11391"/>
                    <a:pt x="13197" y="10987"/>
                    <a:pt x="12436" y="10710"/>
                  </a:cubicBezTo>
                  <a:cubicBezTo>
                    <a:pt x="11726" y="10451"/>
                    <a:pt x="11103" y="10407"/>
                    <a:pt x="10695" y="10407"/>
                  </a:cubicBezTo>
                  <a:cubicBezTo>
                    <a:pt x="11067" y="9945"/>
                    <a:pt x="11622" y="9692"/>
                    <a:pt x="12185" y="9692"/>
                  </a:cubicBezTo>
                  <a:close/>
                  <a:moveTo>
                    <a:pt x="5143" y="13648"/>
                  </a:moveTo>
                  <a:cubicBezTo>
                    <a:pt x="5185" y="13648"/>
                    <a:pt x="5229" y="13662"/>
                    <a:pt x="5269" y="13693"/>
                  </a:cubicBezTo>
                  <a:cubicBezTo>
                    <a:pt x="5656" y="13987"/>
                    <a:pt x="6187" y="14318"/>
                    <a:pt x="6857" y="14581"/>
                  </a:cubicBezTo>
                  <a:cubicBezTo>
                    <a:pt x="7589" y="14865"/>
                    <a:pt x="8256" y="14970"/>
                    <a:pt x="8769" y="15004"/>
                  </a:cubicBezTo>
                  <a:cubicBezTo>
                    <a:pt x="8959" y="15018"/>
                    <a:pt x="9028" y="15251"/>
                    <a:pt x="8885" y="15372"/>
                  </a:cubicBezTo>
                  <a:cubicBezTo>
                    <a:pt x="8443" y="15743"/>
                    <a:pt x="7884" y="15944"/>
                    <a:pt x="7317" y="15944"/>
                  </a:cubicBezTo>
                  <a:cubicBezTo>
                    <a:pt x="7057" y="15944"/>
                    <a:pt x="6796" y="15902"/>
                    <a:pt x="6544" y="15816"/>
                  </a:cubicBezTo>
                  <a:cubicBezTo>
                    <a:pt x="5688" y="15525"/>
                    <a:pt x="5080" y="14774"/>
                    <a:pt x="4938" y="13896"/>
                  </a:cubicBezTo>
                  <a:cubicBezTo>
                    <a:pt x="4916" y="13756"/>
                    <a:pt x="5024" y="13648"/>
                    <a:pt x="5143" y="13648"/>
                  </a:cubicBezTo>
                  <a:close/>
                  <a:moveTo>
                    <a:pt x="6684" y="0"/>
                  </a:moveTo>
                  <a:cubicBezTo>
                    <a:pt x="5877" y="0"/>
                    <a:pt x="5188" y="262"/>
                    <a:pt x="4720" y="495"/>
                  </a:cubicBezTo>
                  <a:cubicBezTo>
                    <a:pt x="4345" y="943"/>
                    <a:pt x="0" y="6223"/>
                    <a:pt x="1890" y="12458"/>
                  </a:cubicBezTo>
                  <a:cubicBezTo>
                    <a:pt x="2647" y="14945"/>
                    <a:pt x="4111" y="16656"/>
                    <a:pt x="5197" y="17669"/>
                  </a:cubicBezTo>
                  <a:cubicBezTo>
                    <a:pt x="5555" y="18003"/>
                    <a:pt x="6017" y="18185"/>
                    <a:pt x="6491" y="18185"/>
                  </a:cubicBezTo>
                  <a:cubicBezTo>
                    <a:pt x="6633" y="18185"/>
                    <a:pt x="6777" y="18169"/>
                    <a:pt x="6919" y="18135"/>
                  </a:cubicBezTo>
                  <a:cubicBezTo>
                    <a:pt x="8944" y="17661"/>
                    <a:pt x="13342" y="16184"/>
                    <a:pt x="15855" y="11839"/>
                  </a:cubicBezTo>
                  <a:cubicBezTo>
                    <a:pt x="17378" y="9213"/>
                    <a:pt x="17564" y="6642"/>
                    <a:pt x="17556" y="5259"/>
                  </a:cubicBezTo>
                  <a:cubicBezTo>
                    <a:pt x="14290" y="4963"/>
                    <a:pt x="12367" y="3867"/>
                    <a:pt x="11206" y="2887"/>
                  </a:cubicBezTo>
                  <a:cubicBezTo>
                    <a:pt x="9833" y="1737"/>
                    <a:pt x="8896" y="225"/>
                    <a:pt x="7079" y="22"/>
                  </a:cubicBezTo>
                  <a:cubicBezTo>
                    <a:pt x="6945" y="7"/>
                    <a:pt x="6813" y="0"/>
                    <a:pt x="668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 name="Google Shape;1126;p37">
              <a:extLst>
                <a:ext uri="{FF2B5EF4-FFF2-40B4-BE49-F238E27FC236}">
                  <a16:creationId xmlns:a16="http://schemas.microsoft.com/office/drawing/2014/main" id="{D1A68DE3-B3D3-11FC-F5BE-BF6C0F859D14}"/>
                </a:ext>
              </a:extLst>
            </p:cNvPr>
            <p:cNvGrpSpPr/>
            <p:nvPr/>
          </p:nvGrpSpPr>
          <p:grpSpPr>
            <a:xfrm>
              <a:off x="1967575" y="864498"/>
              <a:ext cx="1010928" cy="891205"/>
              <a:chOff x="1090850" y="2750881"/>
              <a:chExt cx="483004" cy="425823"/>
            </a:xfrm>
          </p:grpSpPr>
          <p:sp>
            <p:nvSpPr>
              <p:cNvPr id="6" name="Google Shape;1127;p37">
                <a:extLst>
                  <a:ext uri="{FF2B5EF4-FFF2-40B4-BE49-F238E27FC236}">
                    <a16:creationId xmlns:a16="http://schemas.microsoft.com/office/drawing/2014/main" id="{82AA5C5C-1FD9-F7E3-0488-86A36AAEFC1D}"/>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128;p37">
                <a:extLst>
                  <a:ext uri="{FF2B5EF4-FFF2-40B4-BE49-F238E27FC236}">
                    <a16:creationId xmlns:a16="http://schemas.microsoft.com/office/drawing/2014/main" id="{2BA27C90-689A-E96A-9CBF-76ADE9794D1C}"/>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129;p37">
                <a:extLst>
                  <a:ext uri="{FF2B5EF4-FFF2-40B4-BE49-F238E27FC236}">
                    <a16:creationId xmlns:a16="http://schemas.microsoft.com/office/drawing/2014/main" id="{A4BB320E-93BF-D1D9-9C07-AD3902B05507}"/>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1130;p37">
                <a:extLst>
                  <a:ext uri="{FF2B5EF4-FFF2-40B4-BE49-F238E27FC236}">
                    <a16:creationId xmlns:a16="http://schemas.microsoft.com/office/drawing/2014/main" id="{4E609AE3-7394-E9D3-D40B-64A85EA62407}"/>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 name="Google Shape;1131;p37">
            <a:extLst>
              <a:ext uri="{FF2B5EF4-FFF2-40B4-BE49-F238E27FC236}">
                <a16:creationId xmlns:a16="http://schemas.microsoft.com/office/drawing/2014/main" id="{3EB89516-C48F-A5FE-ED30-6501B119E105}"/>
              </a:ext>
            </a:extLst>
          </p:cNvPr>
          <p:cNvGrpSpPr/>
          <p:nvPr/>
        </p:nvGrpSpPr>
        <p:grpSpPr>
          <a:xfrm>
            <a:off x="9585377" y="54005"/>
            <a:ext cx="904161" cy="976284"/>
            <a:chOff x="6038279" y="809248"/>
            <a:chExt cx="1255611" cy="1907102"/>
          </a:xfrm>
        </p:grpSpPr>
        <p:sp>
          <p:nvSpPr>
            <p:cNvPr id="11" name="Google Shape;1132;p37">
              <a:extLst>
                <a:ext uri="{FF2B5EF4-FFF2-40B4-BE49-F238E27FC236}">
                  <a16:creationId xmlns:a16="http://schemas.microsoft.com/office/drawing/2014/main" id="{B4B97880-F5A5-9354-502F-5A9E71C6DA84}"/>
                </a:ext>
              </a:extLst>
            </p:cNvPr>
            <p:cNvSpPr/>
            <p:nvPr/>
          </p:nvSpPr>
          <p:spPr>
            <a:xfrm rot="19073990" flipH="1">
              <a:off x="6038279" y="1250720"/>
              <a:ext cx="1255611" cy="1465630"/>
            </a:xfrm>
            <a:custGeom>
              <a:avLst/>
              <a:gdLst/>
              <a:ahLst/>
              <a:cxnLst/>
              <a:rect l="l" t="t" r="r" b="b"/>
              <a:pathLst>
                <a:path w="13933" h="13829" extrusionOk="0">
                  <a:moveTo>
                    <a:pt x="10255" y="4791"/>
                  </a:moveTo>
                  <a:cubicBezTo>
                    <a:pt x="10713" y="4791"/>
                    <a:pt x="11180" y="5016"/>
                    <a:pt x="11489" y="5424"/>
                  </a:cubicBezTo>
                  <a:cubicBezTo>
                    <a:pt x="11370" y="5399"/>
                    <a:pt x="11198" y="5370"/>
                    <a:pt x="10992" y="5370"/>
                  </a:cubicBezTo>
                  <a:cubicBezTo>
                    <a:pt x="10803" y="5370"/>
                    <a:pt x="10585" y="5395"/>
                    <a:pt x="10353" y="5468"/>
                  </a:cubicBezTo>
                  <a:cubicBezTo>
                    <a:pt x="9388" y="5769"/>
                    <a:pt x="8995" y="6658"/>
                    <a:pt x="8933" y="6808"/>
                  </a:cubicBezTo>
                  <a:cubicBezTo>
                    <a:pt x="8667" y="5974"/>
                    <a:pt x="9097" y="5118"/>
                    <a:pt x="9811" y="4866"/>
                  </a:cubicBezTo>
                  <a:cubicBezTo>
                    <a:pt x="9954" y="4816"/>
                    <a:pt x="10104" y="4791"/>
                    <a:pt x="10255" y="4791"/>
                  </a:cubicBezTo>
                  <a:close/>
                  <a:moveTo>
                    <a:pt x="5060" y="7997"/>
                  </a:moveTo>
                  <a:cubicBezTo>
                    <a:pt x="5463" y="7997"/>
                    <a:pt x="5879" y="8153"/>
                    <a:pt x="6201" y="8475"/>
                  </a:cubicBezTo>
                  <a:cubicBezTo>
                    <a:pt x="6173" y="8473"/>
                    <a:pt x="6119" y="8470"/>
                    <a:pt x="6045" y="8470"/>
                  </a:cubicBezTo>
                  <a:cubicBezTo>
                    <a:pt x="5705" y="8470"/>
                    <a:pt x="4949" y="8539"/>
                    <a:pt x="4366" y="9131"/>
                  </a:cubicBezTo>
                  <a:cubicBezTo>
                    <a:pt x="4009" y="9488"/>
                    <a:pt x="3871" y="9895"/>
                    <a:pt x="3809" y="10122"/>
                  </a:cubicBezTo>
                  <a:cubicBezTo>
                    <a:pt x="3518" y="9506"/>
                    <a:pt x="3634" y="8792"/>
                    <a:pt x="4078" y="8374"/>
                  </a:cubicBezTo>
                  <a:cubicBezTo>
                    <a:pt x="4340" y="8126"/>
                    <a:pt x="4694" y="7997"/>
                    <a:pt x="5060" y="7997"/>
                  </a:cubicBezTo>
                  <a:close/>
                  <a:moveTo>
                    <a:pt x="10358" y="9966"/>
                  </a:moveTo>
                  <a:cubicBezTo>
                    <a:pt x="10759" y="9966"/>
                    <a:pt x="11159" y="10097"/>
                    <a:pt x="11489" y="10344"/>
                  </a:cubicBezTo>
                  <a:cubicBezTo>
                    <a:pt x="11715" y="10515"/>
                    <a:pt x="11598" y="10875"/>
                    <a:pt x="11314" y="10897"/>
                  </a:cubicBezTo>
                  <a:cubicBezTo>
                    <a:pt x="10954" y="10919"/>
                    <a:pt x="10502" y="11018"/>
                    <a:pt x="10051" y="11297"/>
                  </a:cubicBezTo>
                  <a:cubicBezTo>
                    <a:pt x="9632" y="11564"/>
                    <a:pt x="9356" y="11902"/>
                    <a:pt x="9181" y="12193"/>
                  </a:cubicBezTo>
                  <a:cubicBezTo>
                    <a:pt x="9117" y="12301"/>
                    <a:pt x="9012" y="12351"/>
                    <a:pt x="8908" y="12351"/>
                  </a:cubicBezTo>
                  <a:cubicBezTo>
                    <a:pt x="8769" y="12351"/>
                    <a:pt x="8632" y="12260"/>
                    <a:pt x="8605" y="12095"/>
                  </a:cubicBezTo>
                  <a:cubicBezTo>
                    <a:pt x="8485" y="11349"/>
                    <a:pt x="8823" y="10569"/>
                    <a:pt x="9490" y="10191"/>
                  </a:cubicBezTo>
                  <a:cubicBezTo>
                    <a:pt x="9760" y="10038"/>
                    <a:pt x="10059" y="9966"/>
                    <a:pt x="10358" y="9966"/>
                  </a:cubicBezTo>
                  <a:close/>
                  <a:moveTo>
                    <a:pt x="9184" y="1"/>
                  </a:moveTo>
                  <a:cubicBezTo>
                    <a:pt x="7421" y="1891"/>
                    <a:pt x="5805" y="2550"/>
                    <a:pt x="4633" y="2798"/>
                  </a:cubicBezTo>
                  <a:cubicBezTo>
                    <a:pt x="3248" y="3093"/>
                    <a:pt x="1858" y="2940"/>
                    <a:pt x="848" y="3974"/>
                  </a:cubicBezTo>
                  <a:cubicBezTo>
                    <a:pt x="310" y="4528"/>
                    <a:pt x="95" y="5201"/>
                    <a:pt x="0" y="5668"/>
                  </a:cubicBezTo>
                  <a:cubicBezTo>
                    <a:pt x="95" y="6119"/>
                    <a:pt x="1268" y="11378"/>
                    <a:pt x="6060" y="13228"/>
                  </a:cubicBezTo>
                  <a:cubicBezTo>
                    <a:pt x="7238" y="13684"/>
                    <a:pt x="8366" y="13828"/>
                    <a:pt x="9328" y="13828"/>
                  </a:cubicBezTo>
                  <a:cubicBezTo>
                    <a:pt x="9926" y="13828"/>
                    <a:pt x="10461" y="13772"/>
                    <a:pt x="10903" y="13701"/>
                  </a:cubicBezTo>
                  <a:cubicBezTo>
                    <a:pt x="11395" y="13625"/>
                    <a:pt x="11817" y="13312"/>
                    <a:pt x="12028" y="12860"/>
                  </a:cubicBezTo>
                  <a:cubicBezTo>
                    <a:pt x="12717" y="11374"/>
                    <a:pt x="13933" y="7922"/>
                    <a:pt x="12450" y="4255"/>
                  </a:cubicBezTo>
                  <a:cubicBezTo>
                    <a:pt x="11555" y="2033"/>
                    <a:pt x="10051" y="668"/>
                    <a:pt x="918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 name="Google Shape;1133;p37">
              <a:extLst>
                <a:ext uri="{FF2B5EF4-FFF2-40B4-BE49-F238E27FC236}">
                  <a16:creationId xmlns:a16="http://schemas.microsoft.com/office/drawing/2014/main" id="{29D83090-4379-4D81-4758-5CAAFA78AE2B}"/>
                </a:ext>
              </a:extLst>
            </p:cNvPr>
            <p:cNvGrpSpPr/>
            <p:nvPr/>
          </p:nvGrpSpPr>
          <p:grpSpPr>
            <a:xfrm rot="1998399">
              <a:off x="6272773" y="809248"/>
              <a:ext cx="1010921" cy="891183"/>
              <a:chOff x="1090850" y="2750881"/>
              <a:chExt cx="483004" cy="425823"/>
            </a:xfrm>
          </p:grpSpPr>
          <p:sp>
            <p:nvSpPr>
              <p:cNvPr id="13" name="Google Shape;1134;p37">
                <a:extLst>
                  <a:ext uri="{FF2B5EF4-FFF2-40B4-BE49-F238E27FC236}">
                    <a16:creationId xmlns:a16="http://schemas.microsoft.com/office/drawing/2014/main" id="{C14AAAAB-95DA-8B70-4DE9-9FC454B09F83}"/>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135;p37">
                <a:extLst>
                  <a:ext uri="{FF2B5EF4-FFF2-40B4-BE49-F238E27FC236}">
                    <a16:creationId xmlns:a16="http://schemas.microsoft.com/office/drawing/2014/main" id="{63FA6C09-3142-A9BD-F858-CF5D2A5285A2}"/>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136;p37">
                <a:extLst>
                  <a:ext uri="{FF2B5EF4-FFF2-40B4-BE49-F238E27FC236}">
                    <a16:creationId xmlns:a16="http://schemas.microsoft.com/office/drawing/2014/main" id="{291CCE3A-9217-E211-59F8-F5871EBA63BE}"/>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137;p37">
                <a:extLst>
                  <a:ext uri="{FF2B5EF4-FFF2-40B4-BE49-F238E27FC236}">
                    <a16:creationId xmlns:a16="http://schemas.microsoft.com/office/drawing/2014/main" id="{F5973245-95E1-879A-1967-A4FF8815F371}"/>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9" name="Google Shape;852;p57">
            <a:extLst>
              <a:ext uri="{FF2B5EF4-FFF2-40B4-BE49-F238E27FC236}">
                <a16:creationId xmlns:a16="http://schemas.microsoft.com/office/drawing/2014/main" id="{D0E9A115-F655-123E-E67E-F990B7FFB405}"/>
              </a:ext>
            </a:extLst>
          </p:cNvPr>
          <p:cNvSpPr txBox="1">
            <a:spLocks/>
          </p:cNvSpPr>
          <p:nvPr/>
        </p:nvSpPr>
        <p:spPr>
          <a:xfrm>
            <a:off x="-426623" y="3074573"/>
            <a:ext cx="4800600" cy="83206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Karla"/>
              <a:buNone/>
              <a:defRPr sz="1400" b="0" i="0" u="none" strike="noStrike" cap="none">
                <a:solidFill>
                  <a:schemeClr val="dk2"/>
                </a:solidFill>
                <a:latin typeface="Karla"/>
                <a:ea typeface="Karla"/>
                <a:cs typeface="Karla"/>
                <a:sym typeface="Karla"/>
              </a:defRPr>
            </a:lvl1pPr>
            <a:lvl2pPr marL="914400" marR="0" lvl="1" indent="-317500" algn="ctr" rtl="0">
              <a:lnSpc>
                <a:spcPct val="100000"/>
              </a:lnSpc>
              <a:spcBef>
                <a:spcPts val="0"/>
              </a:spcBef>
              <a:spcAft>
                <a:spcPts val="0"/>
              </a:spcAft>
              <a:buClr>
                <a:schemeClr val="dk2"/>
              </a:buClr>
              <a:buSzPts val="1400"/>
              <a:buFont typeface="Karla"/>
              <a:buNone/>
              <a:defRPr sz="1400" b="0" i="0" u="none" strike="noStrike" cap="none">
                <a:solidFill>
                  <a:schemeClr val="dk2"/>
                </a:solidFill>
                <a:latin typeface="Karla"/>
                <a:ea typeface="Karla"/>
                <a:cs typeface="Karla"/>
                <a:sym typeface="Karla"/>
              </a:defRPr>
            </a:lvl2pPr>
            <a:lvl3pPr marL="1371600" marR="0" lvl="2" indent="-317500" algn="ctr" rtl="0">
              <a:lnSpc>
                <a:spcPct val="100000"/>
              </a:lnSpc>
              <a:spcBef>
                <a:spcPts val="0"/>
              </a:spcBef>
              <a:spcAft>
                <a:spcPts val="0"/>
              </a:spcAft>
              <a:buClr>
                <a:schemeClr val="dk2"/>
              </a:buClr>
              <a:buSzPts val="1400"/>
              <a:buFont typeface="Karla"/>
              <a:buNone/>
              <a:defRPr sz="1400" b="0" i="0" u="none" strike="noStrike" cap="none">
                <a:solidFill>
                  <a:schemeClr val="dk2"/>
                </a:solidFill>
                <a:latin typeface="Karla"/>
                <a:ea typeface="Karla"/>
                <a:cs typeface="Karla"/>
                <a:sym typeface="Karla"/>
              </a:defRPr>
            </a:lvl3pPr>
            <a:lvl4pPr marL="1828800" marR="0" lvl="3" indent="-317500" algn="ctr" rtl="0">
              <a:lnSpc>
                <a:spcPct val="100000"/>
              </a:lnSpc>
              <a:spcBef>
                <a:spcPts val="0"/>
              </a:spcBef>
              <a:spcAft>
                <a:spcPts val="0"/>
              </a:spcAft>
              <a:buClr>
                <a:schemeClr val="dk2"/>
              </a:buClr>
              <a:buSzPts val="1400"/>
              <a:buFont typeface="Karla"/>
              <a:buNone/>
              <a:defRPr sz="1400" b="0" i="0" u="none" strike="noStrike" cap="none">
                <a:solidFill>
                  <a:schemeClr val="dk2"/>
                </a:solidFill>
                <a:latin typeface="Karla"/>
                <a:ea typeface="Karla"/>
                <a:cs typeface="Karla"/>
                <a:sym typeface="Karla"/>
              </a:defRPr>
            </a:lvl4pPr>
            <a:lvl5pPr marL="2286000" marR="0" lvl="4" indent="-317500" algn="ctr" rtl="0">
              <a:lnSpc>
                <a:spcPct val="100000"/>
              </a:lnSpc>
              <a:spcBef>
                <a:spcPts val="0"/>
              </a:spcBef>
              <a:spcAft>
                <a:spcPts val="0"/>
              </a:spcAft>
              <a:buClr>
                <a:schemeClr val="dk2"/>
              </a:buClr>
              <a:buSzPts val="1400"/>
              <a:buFont typeface="Karla"/>
              <a:buNone/>
              <a:defRPr sz="1400" b="0" i="0" u="none" strike="noStrike" cap="none">
                <a:solidFill>
                  <a:schemeClr val="dk2"/>
                </a:solidFill>
                <a:latin typeface="Karla"/>
                <a:ea typeface="Karla"/>
                <a:cs typeface="Karla"/>
                <a:sym typeface="Karla"/>
              </a:defRPr>
            </a:lvl5pPr>
            <a:lvl6pPr marL="2743200" marR="0" lvl="5" indent="-317500" algn="ctr" rtl="0">
              <a:lnSpc>
                <a:spcPct val="100000"/>
              </a:lnSpc>
              <a:spcBef>
                <a:spcPts val="0"/>
              </a:spcBef>
              <a:spcAft>
                <a:spcPts val="0"/>
              </a:spcAft>
              <a:buClr>
                <a:schemeClr val="dk2"/>
              </a:buClr>
              <a:buSzPts val="1400"/>
              <a:buFont typeface="Karla"/>
              <a:buNone/>
              <a:defRPr sz="1400" b="0" i="0" u="none" strike="noStrike" cap="none">
                <a:solidFill>
                  <a:schemeClr val="dk2"/>
                </a:solidFill>
                <a:latin typeface="Karla"/>
                <a:ea typeface="Karla"/>
                <a:cs typeface="Karla"/>
                <a:sym typeface="Karla"/>
              </a:defRPr>
            </a:lvl6pPr>
            <a:lvl7pPr marL="3200400" marR="0" lvl="6" indent="-317500" algn="ctr" rtl="0">
              <a:lnSpc>
                <a:spcPct val="100000"/>
              </a:lnSpc>
              <a:spcBef>
                <a:spcPts val="0"/>
              </a:spcBef>
              <a:spcAft>
                <a:spcPts val="0"/>
              </a:spcAft>
              <a:buClr>
                <a:schemeClr val="dk2"/>
              </a:buClr>
              <a:buSzPts val="1400"/>
              <a:buFont typeface="Karla"/>
              <a:buNone/>
              <a:defRPr sz="1400" b="0" i="0" u="none" strike="noStrike" cap="none">
                <a:solidFill>
                  <a:schemeClr val="dk2"/>
                </a:solidFill>
                <a:latin typeface="Karla"/>
                <a:ea typeface="Karla"/>
                <a:cs typeface="Karla"/>
                <a:sym typeface="Karla"/>
              </a:defRPr>
            </a:lvl7pPr>
            <a:lvl8pPr marL="3657600" marR="0" lvl="7" indent="-317500" algn="ctr" rtl="0">
              <a:lnSpc>
                <a:spcPct val="100000"/>
              </a:lnSpc>
              <a:spcBef>
                <a:spcPts val="0"/>
              </a:spcBef>
              <a:spcAft>
                <a:spcPts val="0"/>
              </a:spcAft>
              <a:buClr>
                <a:schemeClr val="dk2"/>
              </a:buClr>
              <a:buSzPts val="1400"/>
              <a:buFont typeface="Karla"/>
              <a:buNone/>
              <a:defRPr sz="1400" b="0" i="0" u="none" strike="noStrike" cap="none">
                <a:solidFill>
                  <a:schemeClr val="dk2"/>
                </a:solidFill>
                <a:latin typeface="Karla"/>
                <a:ea typeface="Karla"/>
                <a:cs typeface="Karla"/>
                <a:sym typeface="Karla"/>
              </a:defRPr>
            </a:lvl8pPr>
            <a:lvl9pPr marL="4114800" marR="0" lvl="8" indent="-317500" algn="ctr" rtl="0">
              <a:lnSpc>
                <a:spcPct val="100000"/>
              </a:lnSpc>
              <a:spcBef>
                <a:spcPts val="0"/>
              </a:spcBef>
              <a:spcAft>
                <a:spcPts val="0"/>
              </a:spcAft>
              <a:buClr>
                <a:schemeClr val="dk2"/>
              </a:buClr>
              <a:buSzPts val="1400"/>
              <a:buFont typeface="Karla"/>
              <a:buNone/>
              <a:defRPr sz="1400" b="0" i="0" u="none" strike="noStrike" cap="none">
                <a:solidFill>
                  <a:schemeClr val="dk2"/>
                </a:solidFill>
                <a:latin typeface="Karla"/>
                <a:ea typeface="Karla"/>
                <a:cs typeface="Karla"/>
                <a:sym typeface="Karla"/>
              </a:defRPr>
            </a:lvl9pPr>
          </a:lstStyle>
          <a:p>
            <a:pPr lvl="0">
              <a:spcAft>
                <a:spcPts val="800"/>
              </a:spcAft>
              <a:buClr>
                <a:srgbClr val="F4C9D2"/>
              </a:buClr>
            </a:pPr>
            <a:r>
              <a:rPr lang="en-US" sz="2800" dirty="0">
                <a:solidFill>
                  <a:schemeClr val="tx1"/>
                </a:solidFill>
                <a:latin typeface="Times New Roman" panose="02020603050405020304" pitchFamily="18" charset="0"/>
                <a:cs typeface="Times New Roman" panose="02020603050405020304" pitchFamily="18" charset="0"/>
              </a:rPr>
              <a:t>   B</a:t>
            </a:r>
            <a:r>
              <a:rPr lang="vi-VN" sz="2800" dirty="0">
                <a:solidFill>
                  <a:schemeClr val="tx1"/>
                </a:solidFill>
                <a:latin typeface="Times New Roman" panose="02020603050405020304" pitchFamily="18" charset="0"/>
                <a:cs typeface="Times New Roman" panose="02020603050405020304" pitchFamily="18" charset="0"/>
              </a:rPr>
              <a:t>iểu trưng cho sự ngộ nhận, hiểu lầm và đánh giá sai lầm của người chồng về vợ mình. Những bóng dáng ảo ảnh này đã dẫn đến những hành động hồ đồ, ghen tuông mù quáng, gây ra những hậu quả bi thương.</a:t>
            </a:r>
            <a:endParaRPr kumimoji="0" lang="en-SG" sz="4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Karla"/>
            </a:endParaRPr>
          </a:p>
        </p:txBody>
      </p:sp>
      <p:sp>
        <p:nvSpPr>
          <p:cNvPr id="20" name="Google Shape;853;p57">
            <a:extLst>
              <a:ext uri="{FF2B5EF4-FFF2-40B4-BE49-F238E27FC236}">
                <a16:creationId xmlns:a16="http://schemas.microsoft.com/office/drawing/2014/main" id="{D3926B3C-3A60-15C4-29AD-1C52E9B89EB6}"/>
              </a:ext>
            </a:extLst>
          </p:cNvPr>
          <p:cNvSpPr txBox="1">
            <a:spLocks/>
          </p:cNvSpPr>
          <p:nvPr/>
        </p:nvSpPr>
        <p:spPr>
          <a:xfrm>
            <a:off x="6522721" y="3045213"/>
            <a:ext cx="5546146" cy="3693278"/>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Karla"/>
              <a:buNone/>
              <a:defRPr sz="1400" b="0" i="0" u="none" strike="noStrike" cap="none">
                <a:solidFill>
                  <a:schemeClr val="dk2"/>
                </a:solidFill>
                <a:latin typeface="Karla"/>
                <a:ea typeface="Karla"/>
                <a:cs typeface="Karla"/>
                <a:sym typeface="Karla"/>
              </a:defRPr>
            </a:lvl1pPr>
            <a:lvl2pPr marL="914400" marR="0" lvl="1" indent="-317500" algn="ctr" rtl="0">
              <a:lnSpc>
                <a:spcPct val="100000"/>
              </a:lnSpc>
              <a:spcBef>
                <a:spcPts val="0"/>
              </a:spcBef>
              <a:spcAft>
                <a:spcPts val="0"/>
              </a:spcAft>
              <a:buClr>
                <a:schemeClr val="dk2"/>
              </a:buClr>
              <a:buSzPts val="1400"/>
              <a:buFont typeface="Karla"/>
              <a:buNone/>
              <a:defRPr sz="1400" b="0" i="0" u="none" strike="noStrike" cap="none">
                <a:solidFill>
                  <a:schemeClr val="dk2"/>
                </a:solidFill>
                <a:latin typeface="Karla"/>
                <a:ea typeface="Karla"/>
                <a:cs typeface="Karla"/>
                <a:sym typeface="Karla"/>
              </a:defRPr>
            </a:lvl2pPr>
            <a:lvl3pPr marL="1371600" marR="0" lvl="2" indent="-317500" algn="ctr" rtl="0">
              <a:lnSpc>
                <a:spcPct val="100000"/>
              </a:lnSpc>
              <a:spcBef>
                <a:spcPts val="0"/>
              </a:spcBef>
              <a:spcAft>
                <a:spcPts val="0"/>
              </a:spcAft>
              <a:buClr>
                <a:schemeClr val="dk2"/>
              </a:buClr>
              <a:buSzPts val="1400"/>
              <a:buFont typeface="Karla"/>
              <a:buNone/>
              <a:defRPr sz="1400" b="0" i="0" u="none" strike="noStrike" cap="none">
                <a:solidFill>
                  <a:schemeClr val="dk2"/>
                </a:solidFill>
                <a:latin typeface="Karla"/>
                <a:ea typeface="Karla"/>
                <a:cs typeface="Karla"/>
                <a:sym typeface="Karla"/>
              </a:defRPr>
            </a:lvl3pPr>
            <a:lvl4pPr marL="1828800" marR="0" lvl="3" indent="-317500" algn="ctr" rtl="0">
              <a:lnSpc>
                <a:spcPct val="100000"/>
              </a:lnSpc>
              <a:spcBef>
                <a:spcPts val="0"/>
              </a:spcBef>
              <a:spcAft>
                <a:spcPts val="0"/>
              </a:spcAft>
              <a:buClr>
                <a:schemeClr val="dk2"/>
              </a:buClr>
              <a:buSzPts val="1400"/>
              <a:buFont typeface="Karla"/>
              <a:buNone/>
              <a:defRPr sz="1400" b="0" i="0" u="none" strike="noStrike" cap="none">
                <a:solidFill>
                  <a:schemeClr val="dk2"/>
                </a:solidFill>
                <a:latin typeface="Karla"/>
                <a:ea typeface="Karla"/>
                <a:cs typeface="Karla"/>
                <a:sym typeface="Karla"/>
              </a:defRPr>
            </a:lvl4pPr>
            <a:lvl5pPr marL="2286000" marR="0" lvl="4" indent="-317500" algn="ctr" rtl="0">
              <a:lnSpc>
                <a:spcPct val="100000"/>
              </a:lnSpc>
              <a:spcBef>
                <a:spcPts val="0"/>
              </a:spcBef>
              <a:spcAft>
                <a:spcPts val="0"/>
              </a:spcAft>
              <a:buClr>
                <a:schemeClr val="dk2"/>
              </a:buClr>
              <a:buSzPts val="1400"/>
              <a:buFont typeface="Karla"/>
              <a:buNone/>
              <a:defRPr sz="1400" b="0" i="0" u="none" strike="noStrike" cap="none">
                <a:solidFill>
                  <a:schemeClr val="dk2"/>
                </a:solidFill>
                <a:latin typeface="Karla"/>
                <a:ea typeface="Karla"/>
                <a:cs typeface="Karla"/>
                <a:sym typeface="Karla"/>
              </a:defRPr>
            </a:lvl5pPr>
            <a:lvl6pPr marL="2743200" marR="0" lvl="5" indent="-317500" algn="ctr" rtl="0">
              <a:lnSpc>
                <a:spcPct val="100000"/>
              </a:lnSpc>
              <a:spcBef>
                <a:spcPts val="0"/>
              </a:spcBef>
              <a:spcAft>
                <a:spcPts val="0"/>
              </a:spcAft>
              <a:buClr>
                <a:schemeClr val="dk2"/>
              </a:buClr>
              <a:buSzPts val="1400"/>
              <a:buFont typeface="Karla"/>
              <a:buNone/>
              <a:defRPr sz="1400" b="0" i="0" u="none" strike="noStrike" cap="none">
                <a:solidFill>
                  <a:schemeClr val="dk2"/>
                </a:solidFill>
                <a:latin typeface="Karla"/>
                <a:ea typeface="Karla"/>
                <a:cs typeface="Karla"/>
                <a:sym typeface="Karla"/>
              </a:defRPr>
            </a:lvl6pPr>
            <a:lvl7pPr marL="3200400" marR="0" lvl="6" indent="-317500" algn="ctr" rtl="0">
              <a:lnSpc>
                <a:spcPct val="100000"/>
              </a:lnSpc>
              <a:spcBef>
                <a:spcPts val="0"/>
              </a:spcBef>
              <a:spcAft>
                <a:spcPts val="0"/>
              </a:spcAft>
              <a:buClr>
                <a:schemeClr val="dk2"/>
              </a:buClr>
              <a:buSzPts val="1400"/>
              <a:buFont typeface="Karla"/>
              <a:buNone/>
              <a:defRPr sz="1400" b="0" i="0" u="none" strike="noStrike" cap="none">
                <a:solidFill>
                  <a:schemeClr val="dk2"/>
                </a:solidFill>
                <a:latin typeface="Karla"/>
                <a:ea typeface="Karla"/>
                <a:cs typeface="Karla"/>
                <a:sym typeface="Karla"/>
              </a:defRPr>
            </a:lvl7pPr>
            <a:lvl8pPr marL="3657600" marR="0" lvl="7" indent="-317500" algn="ctr" rtl="0">
              <a:lnSpc>
                <a:spcPct val="100000"/>
              </a:lnSpc>
              <a:spcBef>
                <a:spcPts val="0"/>
              </a:spcBef>
              <a:spcAft>
                <a:spcPts val="0"/>
              </a:spcAft>
              <a:buClr>
                <a:schemeClr val="dk2"/>
              </a:buClr>
              <a:buSzPts val="1400"/>
              <a:buFont typeface="Karla"/>
              <a:buNone/>
              <a:defRPr sz="1400" b="0" i="0" u="none" strike="noStrike" cap="none">
                <a:solidFill>
                  <a:schemeClr val="dk2"/>
                </a:solidFill>
                <a:latin typeface="Karla"/>
                <a:ea typeface="Karla"/>
                <a:cs typeface="Karla"/>
                <a:sym typeface="Karla"/>
              </a:defRPr>
            </a:lvl8pPr>
            <a:lvl9pPr marL="4114800" marR="0" lvl="8" indent="-317500" algn="ctr" rtl="0">
              <a:lnSpc>
                <a:spcPct val="100000"/>
              </a:lnSpc>
              <a:spcBef>
                <a:spcPts val="0"/>
              </a:spcBef>
              <a:spcAft>
                <a:spcPts val="0"/>
              </a:spcAft>
              <a:buClr>
                <a:schemeClr val="dk2"/>
              </a:buClr>
              <a:buSzPts val="1400"/>
              <a:buFont typeface="Karla"/>
              <a:buNone/>
              <a:defRPr sz="1400" b="0" i="0" u="none" strike="noStrike" cap="none">
                <a:solidFill>
                  <a:schemeClr val="dk2"/>
                </a:solidFill>
                <a:latin typeface="Karla"/>
                <a:ea typeface="Karla"/>
                <a:cs typeface="Karla"/>
                <a:sym typeface="Karla"/>
              </a:defRPr>
            </a:lvl9pPr>
          </a:lstStyle>
          <a:p>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"cái bóng trên tường" có thể được xem là hình ảnh thân thiết, đầm ấm của người vợ, người mẹ. Dù đã ra đi, nàng vẫn hiện diện bên chồng, an ủi và tiếp thêm sức sống cho chồng. Đây là biểu tượng của lòng thương yêu, độ lượng và sự tha thứ, cao cả.</a:t>
            </a:r>
            <a:endParaRPr lang="en-SG" sz="2800" dirty="0">
              <a:solidFill>
                <a:schemeClr val="tx1"/>
              </a:solidFill>
              <a:latin typeface="Times New Roman" panose="02020603050405020304" pitchFamily="18" charset="0"/>
              <a:cs typeface="Times New Roman" panose="02020603050405020304" pitchFamily="18" charset="0"/>
            </a:endParaRPr>
          </a:p>
        </p:txBody>
      </p:sp>
      <p:cxnSp>
        <p:nvCxnSpPr>
          <p:cNvPr id="21" name="Google Shape;856;p57">
            <a:extLst>
              <a:ext uri="{FF2B5EF4-FFF2-40B4-BE49-F238E27FC236}">
                <a16:creationId xmlns:a16="http://schemas.microsoft.com/office/drawing/2014/main" id="{CC195718-C365-D514-F5B5-0408FF400905}"/>
              </a:ext>
            </a:extLst>
          </p:cNvPr>
          <p:cNvCxnSpPr/>
          <p:nvPr/>
        </p:nvCxnSpPr>
        <p:spPr>
          <a:xfrm>
            <a:off x="15876" y="2915647"/>
            <a:ext cx="12160248" cy="0"/>
          </a:xfrm>
          <a:prstGeom prst="straightConnector1">
            <a:avLst/>
          </a:prstGeom>
          <a:noFill/>
          <a:ln w="19050" cap="flat" cmpd="sng">
            <a:solidFill>
              <a:srgbClr val="F3A92C"/>
            </a:solidFill>
            <a:prstDash val="solid"/>
            <a:round/>
            <a:headEnd type="none" w="med" len="med"/>
            <a:tailEnd type="none" w="med" len="med"/>
          </a:ln>
        </p:spPr>
      </p:cxnSp>
      <p:sp>
        <p:nvSpPr>
          <p:cNvPr id="27" name="Google Shape;857;p57">
            <a:extLst>
              <a:ext uri="{FF2B5EF4-FFF2-40B4-BE49-F238E27FC236}">
                <a16:creationId xmlns:a16="http://schemas.microsoft.com/office/drawing/2014/main" id="{B1156C07-A183-A30A-6495-6F8D274C5E90}"/>
              </a:ext>
            </a:extLst>
          </p:cNvPr>
          <p:cNvSpPr txBox="1">
            <a:spLocks/>
          </p:cNvSpPr>
          <p:nvPr/>
        </p:nvSpPr>
        <p:spPr>
          <a:xfrm>
            <a:off x="768815" y="2479238"/>
            <a:ext cx="2584175" cy="638304"/>
          </a:xfrm>
          <a:prstGeom prst="rect">
            <a:avLst/>
          </a:prstGeom>
          <a:solidFill>
            <a:srgbClr val="FDEFE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a:buNone/>
              <a:defRPr sz="2400" b="1" i="0" u="none" strike="noStrike" cap="none">
                <a:solidFill>
                  <a:schemeClr val="dk1"/>
                </a:solidFill>
                <a:latin typeface="Open Sans"/>
                <a:ea typeface="Open Sans"/>
                <a:cs typeface="Open Sans"/>
                <a:sym typeface="Open Sans"/>
              </a:defRPr>
            </a:lvl1pPr>
            <a:lvl2pPr marR="0" lvl="1" algn="ctr" rtl="0">
              <a:lnSpc>
                <a:spcPct val="100000"/>
              </a:lnSpc>
              <a:spcBef>
                <a:spcPts val="0"/>
              </a:spcBef>
              <a:spcAft>
                <a:spcPts val="0"/>
              </a:spcAft>
              <a:buClr>
                <a:schemeClr val="dk1"/>
              </a:buClr>
              <a:buSzPts val="2500"/>
              <a:buFont typeface="Open Sans"/>
              <a:buNone/>
              <a:defRPr sz="2500" b="1" i="0" u="none" strike="noStrike" cap="none">
                <a:solidFill>
                  <a:schemeClr val="dk1"/>
                </a:solidFill>
                <a:latin typeface="Open Sans"/>
                <a:ea typeface="Open Sans"/>
                <a:cs typeface="Open Sans"/>
                <a:sym typeface="Open Sans"/>
              </a:defRPr>
            </a:lvl2pPr>
            <a:lvl3pPr marR="0" lvl="2" algn="ctr" rtl="0">
              <a:lnSpc>
                <a:spcPct val="100000"/>
              </a:lnSpc>
              <a:spcBef>
                <a:spcPts val="0"/>
              </a:spcBef>
              <a:spcAft>
                <a:spcPts val="0"/>
              </a:spcAft>
              <a:buClr>
                <a:schemeClr val="dk1"/>
              </a:buClr>
              <a:buSzPts val="2500"/>
              <a:buFont typeface="Open Sans"/>
              <a:buNone/>
              <a:defRPr sz="2500" b="1" i="0" u="none" strike="noStrike" cap="none">
                <a:solidFill>
                  <a:schemeClr val="dk1"/>
                </a:solidFill>
                <a:latin typeface="Open Sans"/>
                <a:ea typeface="Open Sans"/>
                <a:cs typeface="Open Sans"/>
                <a:sym typeface="Open Sans"/>
              </a:defRPr>
            </a:lvl3pPr>
            <a:lvl4pPr marR="0" lvl="3" algn="ctr" rtl="0">
              <a:lnSpc>
                <a:spcPct val="100000"/>
              </a:lnSpc>
              <a:spcBef>
                <a:spcPts val="0"/>
              </a:spcBef>
              <a:spcAft>
                <a:spcPts val="0"/>
              </a:spcAft>
              <a:buClr>
                <a:schemeClr val="dk1"/>
              </a:buClr>
              <a:buSzPts val="2500"/>
              <a:buFont typeface="Open Sans"/>
              <a:buNone/>
              <a:defRPr sz="2500" b="1" i="0" u="none" strike="noStrike" cap="none">
                <a:solidFill>
                  <a:schemeClr val="dk1"/>
                </a:solidFill>
                <a:latin typeface="Open Sans"/>
                <a:ea typeface="Open Sans"/>
                <a:cs typeface="Open Sans"/>
                <a:sym typeface="Open Sans"/>
              </a:defRPr>
            </a:lvl4pPr>
            <a:lvl5pPr marR="0" lvl="4" algn="ctr" rtl="0">
              <a:lnSpc>
                <a:spcPct val="100000"/>
              </a:lnSpc>
              <a:spcBef>
                <a:spcPts val="0"/>
              </a:spcBef>
              <a:spcAft>
                <a:spcPts val="0"/>
              </a:spcAft>
              <a:buClr>
                <a:schemeClr val="dk1"/>
              </a:buClr>
              <a:buSzPts val="2500"/>
              <a:buFont typeface="Open Sans"/>
              <a:buNone/>
              <a:defRPr sz="2500" b="1" i="0" u="none" strike="noStrike" cap="none">
                <a:solidFill>
                  <a:schemeClr val="dk1"/>
                </a:solidFill>
                <a:latin typeface="Open Sans"/>
                <a:ea typeface="Open Sans"/>
                <a:cs typeface="Open Sans"/>
                <a:sym typeface="Open Sans"/>
              </a:defRPr>
            </a:lvl5pPr>
            <a:lvl6pPr marR="0" lvl="5" algn="ctr" rtl="0">
              <a:lnSpc>
                <a:spcPct val="100000"/>
              </a:lnSpc>
              <a:spcBef>
                <a:spcPts val="0"/>
              </a:spcBef>
              <a:spcAft>
                <a:spcPts val="0"/>
              </a:spcAft>
              <a:buClr>
                <a:schemeClr val="dk1"/>
              </a:buClr>
              <a:buSzPts val="2500"/>
              <a:buFont typeface="Open Sans"/>
              <a:buNone/>
              <a:defRPr sz="2500" b="1" i="0" u="none" strike="noStrike" cap="none">
                <a:solidFill>
                  <a:schemeClr val="dk1"/>
                </a:solidFill>
                <a:latin typeface="Open Sans"/>
                <a:ea typeface="Open Sans"/>
                <a:cs typeface="Open Sans"/>
                <a:sym typeface="Open Sans"/>
              </a:defRPr>
            </a:lvl6pPr>
            <a:lvl7pPr marR="0" lvl="6" algn="ctr" rtl="0">
              <a:lnSpc>
                <a:spcPct val="100000"/>
              </a:lnSpc>
              <a:spcBef>
                <a:spcPts val="0"/>
              </a:spcBef>
              <a:spcAft>
                <a:spcPts val="0"/>
              </a:spcAft>
              <a:buClr>
                <a:schemeClr val="dk1"/>
              </a:buClr>
              <a:buSzPts val="2500"/>
              <a:buFont typeface="Open Sans"/>
              <a:buNone/>
              <a:defRPr sz="2500" b="1" i="0" u="none" strike="noStrike" cap="none">
                <a:solidFill>
                  <a:schemeClr val="dk1"/>
                </a:solidFill>
                <a:latin typeface="Open Sans"/>
                <a:ea typeface="Open Sans"/>
                <a:cs typeface="Open Sans"/>
                <a:sym typeface="Open Sans"/>
              </a:defRPr>
            </a:lvl7pPr>
            <a:lvl8pPr marR="0" lvl="7" algn="ctr" rtl="0">
              <a:lnSpc>
                <a:spcPct val="100000"/>
              </a:lnSpc>
              <a:spcBef>
                <a:spcPts val="0"/>
              </a:spcBef>
              <a:spcAft>
                <a:spcPts val="0"/>
              </a:spcAft>
              <a:buClr>
                <a:schemeClr val="dk1"/>
              </a:buClr>
              <a:buSzPts val="2500"/>
              <a:buFont typeface="Open Sans"/>
              <a:buNone/>
              <a:defRPr sz="2500" b="1" i="0" u="none" strike="noStrike" cap="none">
                <a:solidFill>
                  <a:schemeClr val="dk1"/>
                </a:solidFill>
                <a:latin typeface="Open Sans"/>
                <a:ea typeface="Open Sans"/>
                <a:cs typeface="Open Sans"/>
                <a:sym typeface="Open Sans"/>
              </a:defRPr>
            </a:lvl8pPr>
            <a:lvl9pPr marR="0" lvl="8" algn="ctr" rtl="0">
              <a:lnSpc>
                <a:spcPct val="100000"/>
              </a:lnSpc>
              <a:spcBef>
                <a:spcPts val="0"/>
              </a:spcBef>
              <a:spcAft>
                <a:spcPts val="0"/>
              </a:spcAft>
              <a:buClr>
                <a:schemeClr val="dk1"/>
              </a:buClr>
              <a:buSzPts val="2500"/>
              <a:buFont typeface="Open Sans"/>
              <a:buNone/>
              <a:defRPr sz="2500" b="1" i="0" u="none" strike="noStrike" cap="none">
                <a:solidFill>
                  <a:schemeClr val="dk1"/>
                </a:solidFill>
                <a:latin typeface="Open Sans"/>
                <a:ea typeface="Open Sans"/>
                <a:cs typeface="Open Sans"/>
                <a:sym typeface="Open Sans"/>
              </a:defRPr>
            </a:lvl9pPr>
          </a:lstStyle>
          <a:p>
            <a:pPr marL="0" marR="0" lvl="0" indent="0" algn="ctr" defTabSz="1219170" rtl="0" eaLnBrk="1" fontAlgn="auto" latinLnBrk="0" hangingPunct="1">
              <a:lnSpc>
                <a:spcPct val="100000"/>
              </a:lnSpc>
              <a:spcBef>
                <a:spcPts val="0"/>
              </a:spcBef>
              <a:spcAft>
                <a:spcPts val="0"/>
              </a:spcAft>
              <a:buClr>
                <a:srgbClr val="212F40"/>
              </a:buClr>
              <a:buSzPts val="2500"/>
              <a:buFont typeface="Open Sans"/>
              <a:buNone/>
              <a:tabLst/>
              <a:defRPr/>
            </a:pPr>
            <a:r>
              <a:rPr kumimoji="0" lang="en-US" sz="3200" b="1" i="0" u="none" strike="noStrike" kern="0" cap="none" spc="0" normalizeH="0" baseline="0" noProof="0" dirty="0">
                <a:ln>
                  <a:noFill/>
                </a:ln>
                <a:solidFill>
                  <a:srgbClr val="212F40"/>
                </a:solidFill>
                <a:effectLst/>
                <a:uLnTx/>
                <a:uFillTx/>
                <a:latin typeface="Times New Roman" panose="02020603050405020304" pitchFamily="18" charset="0"/>
                <a:ea typeface="Calibri" panose="020F0502020204030204" pitchFamily="34" charset="0"/>
                <a:cs typeface="Open Sans"/>
                <a:sym typeface="Open Sans"/>
              </a:rPr>
              <a:t>01</a:t>
            </a:r>
            <a:endParaRPr kumimoji="0" lang="vi-VN" sz="4267" b="1" i="0" u="none" strike="noStrike" kern="0" cap="none" spc="0" normalizeH="0" baseline="0" noProof="0" dirty="0">
              <a:ln>
                <a:noFill/>
              </a:ln>
              <a:solidFill>
                <a:srgbClr val="212F40"/>
              </a:solidFill>
              <a:effectLst/>
              <a:uLnTx/>
              <a:uFillTx/>
              <a:latin typeface="Open Sans"/>
              <a:ea typeface="Open Sans"/>
              <a:cs typeface="Open Sans"/>
              <a:sym typeface="Open Sans"/>
            </a:endParaRPr>
          </a:p>
        </p:txBody>
      </p:sp>
      <p:sp>
        <p:nvSpPr>
          <p:cNvPr id="28" name="Google Shape;858;p57">
            <a:extLst>
              <a:ext uri="{FF2B5EF4-FFF2-40B4-BE49-F238E27FC236}">
                <a16:creationId xmlns:a16="http://schemas.microsoft.com/office/drawing/2014/main" id="{016EC4C3-9F89-55E3-585A-8208A2A6092A}"/>
              </a:ext>
            </a:extLst>
          </p:cNvPr>
          <p:cNvSpPr txBox="1">
            <a:spLocks/>
          </p:cNvSpPr>
          <p:nvPr/>
        </p:nvSpPr>
        <p:spPr>
          <a:xfrm>
            <a:off x="8201478" y="2513762"/>
            <a:ext cx="3006096" cy="638304"/>
          </a:xfrm>
          <a:prstGeom prst="rect">
            <a:avLst/>
          </a:prstGeom>
          <a:solidFill>
            <a:srgbClr val="EBF5F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a:buNone/>
              <a:defRPr sz="2400" b="1" i="0" u="none" strike="noStrike" cap="none">
                <a:solidFill>
                  <a:schemeClr val="dk1"/>
                </a:solidFill>
                <a:latin typeface="Open Sans"/>
                <a:ea typeface="Open Sans"/>
                <a:cs typeface="Open Sans"/>
                <a:sym typeface="Open Sans"/>
              </a:defRPr>
            </a:lvl1pPr>
            <a:lvl2pPr marR="0" lvl="1" algn="ctr" rtl="0">
              <a:lnSpc>
                <a:spcPct val="100000"/>
              </a:lnSpc>
              <a:spcBef>
                <a:spcPts val="0"/>
              </a:spcBef>
              <a:spcAft>
                <a:spcPts val="0"/>
              </a:spcAft>
              <a:buClr>
                <a:schemeClr val="dk1"/>
              </a:buClr>
              <a:buSzPts val="2500"/>
              <a:buFont typeface="Open Sans"/>
              <a:buNone/>
              <a:defRPr sz="2500" b="1" i="0" u="none" strike="noStrike" cap="none">
                <a:solidFill>
                  <a:schemeClr val="dk1"/>
                </a:solidFill>
                <a:latin typeface="Open Sans"/>
                <a:ea typeface="Open Sans"/>
                <a:cs typeface="Open Sans"/>
                <a:sym typeface="Open Sans"/>
              </a:defRPr>
            </a:lvl2pPr>
            <a:lvl3pPr marR="0" lvl="2" algn="ctr" rtl="0">
              <a:lnSpc>
                <a:spcPct val="100000"/>
              </a:lnSpc>
              <a:spcBef>
                <a:spcPts val="0"/>
              </a:spcBef>
              <a:spcAft>
                <a:spcPts val="0"/>
              </a:spcAft>
              <a:buClr>
                <a:schemeClr val="dk1"/>
              </a:buClr>
              <a:buSzPts val="2500"/>
              <a:buFont typeface="Open Sans"/>
              <a:buNone/>
              <a:defRPr sz="2500" b="1" i="0" u="none" strike="noStrike" cap="none">
                <a:solidFill>
                  <a:schemeClr val="dk1"/>
                </a:solidFill>
                <a:latin typeface="Open Sans"/>
                <a:ea typeface="Open Sans"/>
                <a:cs typeface="Open Sans"/>
                <a:sym typeface="Open Sans"/>
              </a:defRPr>
            </a:lvl3pPr>
            <a:lvl4pPr marR="0" lvl="3" algn="ctr" rtl="0">
              <a:lnSpc>
                <a:spcPct val="100000"/>
              </a:lnSpc>
              <a:spcBef>
                <a:spcPts val="0"/>
              </a:spcBef>
              <a:spcAft>
                <a:spcPts val="0"/>
              </a:spcAft>
              <a:buClr>
                <a:schemeClr val="dk1"/>
              </a:buClr>
              <a:buSzPts val="2500"/>
              <a:buFont typeface="Open Sans"/>
              <a:buNone/>
              <a:defRPr sz="2500" b="1" i="0" u="none" strike="noStrike" cap="none">
                <a:solidFill>
                  <a:schemeClr val="dk1"/>
                </a:solidFill>
                <a:latin typeface="Open Sans"/>
                <a:ea typeface="Open Sans"/>
                <a:cs typeface="Open Sans"/>
                <a:sym typeface="Open Sans"/>
              </a:defRPr>
            </a:lvl4pPr>
            <a:lvl5pPr marR="0" lvl="4" algn="ctr" rtl="0">
              <a:lnSpc>
                <a:spcPct val="100000"/>
              </a:lnSpc>
              <a:spcBef>
                <a:spcPts val="0"/>
              </a:spcBef>
              <a:spcAft>
                <a:spcPts val="0"/>
              </a:spcAft>
              <a:buClr>
                <a:schemeClr val="dk1"/>
              </a:buClr>
              <a:buSzPts val="2500"/>
              <a:buFont typeface="Open Sans"/>
              <a:buNone/>
              <a:defRPr sz="2500" b="1" i="0" u="none" strike="noStrike" cap="none">
                <a:solidFill>
                  <a:schemeClr val="dk1"/>
                </a:solidFill>
                <a:latin typeface="Open Sans"/>
                <a:ea typeface="Open Sans"/>
                <a:cs typeface="Open Sans"/>
                <a:sym typeface="Open Sans"/>
              </a:defRPr>
            </a:lvl5pPr>
            <a:lvl6pPr marR="0" lvl="5" algn="ctr" rtl="0">
              <a:lnSpc>
                <a:spcPct val="100000"/>
              </a:lnSpc>
              <a:spcBef>
                <a:spcPts val="0"/>
              </a:spcBef>
              <a:spcAft>
                <a:spcPts val="0"/>
              </a:spcAft>
              <a:buClr>
                <a:schemeClr val="dk1"/>
              </a:buClr>
              <a:buSzPts val="2500"/>
              <a:buFont typeface="Open Sans"/>
              <a:buNone/>
              <a:defRPr sz="2500" b="1" i="0" u="none" strike="noStrike" cap="none">
                <a:solidFill>
                  <a:schemeClr val="dk1"/>
                </a:solidFill>
                <a:latin typeface="Open Sans"/>
                <a:ea typeface="Open Sans"/>
                <a:cs typeface="Open Sans"/>
                <a:sym typeface="Open Sans"/>
              </a:defRPr>
            </a:lvl6pPr>
            <a:lvl7pPr marR="0" lvl="6" algn="ctr" rtl="0">
              <a:lnSpc>
                <a:spcPct val="100000"/>
              </a:lnSpc>
              <a:spcBef>
                <a:spcPts val="0"/>
              </a:spcBef>
              <a:spcAft>
                <a:spcPts val="0"/>
              </a:spcAft>
              <a:buClr>
                <a:schemeClr val="dk1"/>
              </a:buClr>
              <a:buSzPts val="2500"/>
              <a:buFont typeface="Open Sans"/>
              <a:buNone/>
              <a:defRPr sz="2500" b="1" i="0" u="none" strike="noStrike" cap="none">
                <a:solidFill>
                  <a:schemeClr val="dk1"/>
                </a:solidFill>
                <a:latin typeface="Open Sans"/>
                <a:ea typeface="Open Sans"/>
                <a:cs typeface="Open Sans"/>
                <a:sym typeface="Open Sans"/>
              </a:defRPr>
            </a:lvl7pPr>
            <a:lvl8pPr marR="0" lvl="7" algn="ctr" rtl="0">
              <a:lnSpc>
                <a:spcPct val="100000"/>
              </a:lnSpc>
              <a:spcBef>
                <a:spcPts val="0"/>
              </a:spcBef>
              <a:spcAft>
                <a:spcPts val="0"/>
              </a:spcAft>
              <a:buClr>
                <a:schemeClr val="dk1"/>
              </a:buClr>
              <a:buSzPts val="2500"/>
              <a:buFont typeface="Open Sans"/>
              <a:buNone/>
              <a:defRPr sz="2500" b="1" i="0" u="none" strike="noStrike" cap="none">
                <a:solidFill>
                  <a:schemeClr val="dk1"/>
                </a:solidFill>
                <a:latin typeface="Open Sans"/>
                <a:ea typeface="Open Sans"/>
                <a:cs typeface="Open Sans"/>
                <a:sym typeface="Open Sans"/>
              </a:defRPr>
            </a:lvl8pPr>
            <a:lvl9pPr marR="0" lvl="8" algn="ctr" rtl="0">
              <a:lnSpc>
                <a:spcPct val="100000"/>
              </a:lnSpc>
              <a:spcBef>
                <a:spcPts val="0"/>
              </a:spcBef>
              <a:spcAft>
                <a:spcPts val="0"/>
              </a:spcAft>
              <a:buClr>
                <a:schemeClr val="dk1"/>
              </a:buClr>
              <a:buSzPts val="2500"/>
              <a:buFont typeface="Open Sans"/>
              <a:buNone/>
              <a:defRPr sz="2500" b="1" i="0" u="none" strike="noStrike" cap="none">
                <a:solidFill>
                  <a:schemeClr val="dk1"/>
                </a:solidFill>
                <a:latin typeface="Open Sans"/>
                <a:ea typeface="Open Sans"/>
                <a:cs typeface="Open Sans"/>
                <a:sym typeface="Open Sans"/>
              </a:defRPr>
            </a:lvl9pPr>
          </a:lstStyle>
          <a:p>
            <a:pPr marL="0" marR="0" lvl="0" indent="0" algn="ctr" defTabSz="1219170" rtl="0" eaLnBrk="1" fontAlgn="auto" latinLnBrk="0" hangingPunct="1">
              <a:lnSpc>
                <a:spcPct val="100000"/>
              </a:lnSpc>
              <a:spcBef>
                <a:spcPts val="0"/>
              </a:spcBef>
              <a:spcAft>
                <a:spcPts val="0"/>
              </a:spcAft>
              <a:buClr>
                <a:srgbClr val="212F40"/>
              </a:buClr>
              <a:buSzPts val="2500"/>
              <a:buFont typeface="Open Sans"/>
              <a:buNone/>
              <a:tabLst/>
              <a:defRPr/>
            </a:pPr>
            <a:r>
              <a:rPr kumimoji="0" lang="en-US" sz="3200" b="1" i="0" u="none" strike="noStrike" kern="0" cap="none" spc="0" normalizeH="0" baseline="0" noProof="0" dirty="0">
                <a:ln>
                  <a:noFill/>
                </a:ln>
                <a:solidFill>
                  <a:srgbClr val="212F40"/>
                </a:solidFill>
                <a:effectLst/>
                <a:uLnTx/>
                <a:uFillTx/>
                <a:latin typeface="Times New Roman" panose="02020603050405020304" pitchFamily="18" charset="0"/>
                <a:ea typeface="Calibri" panose="020F0502020204030204" pitchFamily="34" charset="0"/>
                <a:cs typeface="Open Sans"/>
                <a:sym typeface="Open Sans"/>
              </a:rPr>
              <a:t>02</a:t>
            </a:r>
            <a:endParaRPr kumimoji="0" lang="vi-VN" sz="4267" b="1" i="0" u="none" strike="noStrike" kern="0" cap="none" spc="0" normalizeH="0" baseline="0" noProof="0" dirty="0">
              <a:ln>
                <a:noFill/>
              </a:ln>
              <a:solidFill>
                <a:srgbClr val="212F40"/>
              </a:solidFill>
              <a:effectLst/>
              <a:uLnTx/>
              <a:uFillTx/>
              <a:latin typeface="Open Sans"/>
              <a:ea typeface="Open Sans"/>
              <a:cs typeface="Open Sans"/>
              <a:sym typeface="Open Sans"/>
            </a:endParaRPr>
          </a:p>
        </p:txBody>
      </p:sp>
      <p:sp>
        <p:nvSpPr>
          <p:cNvPr id="29" name="TextBox 28">
            <a:extLst>
              <a:ext uri="{FF2B5EF4-FFF2-40B4-BE49-F238E27FC236}">
                <a16:creationId xmlns:a16="http://schemas.microsoft.com/office/drawing/2014/main" id="{27A0F653-A056-3D1A-D035-1EFEFF6986BB}"/>
              </a:ext>
            </a:extLst>
          </p:cNvPr>
          <p:cNvSpPr txBox="1"/>
          <p:nvPr/>
        </p:nvSpPr>
        <p:spPr>
          <a:xfrm>
            <a:off x="180558" y="1169922"/>
            <a:ext cx="11720711" cy="111825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800"/>
              </a:spcAft>
              <a:buClrTx/>
              <a:buSzTx/>
              <a:buFont typeface="Wingdings" panose="05000000000000000000" pitchFamily="2" charset="2"/>
              <a:buChar char="v"/>
              <a:tabLst/>
              <a:defRPr/>
            </a:pPr>
            <a:r>
              <a:rPr kumimoji="0" lang="en-US" sz="3200" b="1" i="0" u="none" strike="noStrike" kern="1200" cap="none" spc="0" normalizeH="0" baseline="0" noProof="0" dirty="0" err="1">
                <a:ln>
                  <a:noFill/>
                </a:ln>
                <a:solidFill>
                  <a:srgbClr val="191919"/>
                </a:solidFill>
                <a:effectLst/>
                <a:uLnTx/>
                <a:uFillTx/>
                <a:latin typeface="Times New Roman" panose="02020603050405020304" pitchFamily="18" charset="0"/>
                <a:cs typeface="Times New Roman" panose="02020603050405020304" pitchFamily="18" charset="0"/>
              </a:rPr>
              <a:t>Nghĩa</a:t>
            </a:r>
            <a:r>
              <a:rPr kumimoji="0" lang="en-US" sz="3200" b="1" i="0" u="none" strike="noStrike" kern="1200" cap="none" spc="0" normalizeH="0" noProof="0" dirty="0">
                <a:ln>
                  <a:noFill/>
                </a:ln>
                <a:solidFill>
                  <a:srgbClr val="191919"/>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191919"/>
                </a:solidFill>
                <a:effectLst/>
                <a:uLnTx/>
                <a:uFillTx/>
                <a:latin typeface="Times New Roman" panose="02020603050405020304" pitchFamily="18" charset="0"/>
                <a:cs typeface="Times New Roman" panose="02020603050405020304" pitchFamily="18" charset="0"/>
              </a:rPr>
              <a:t>đen</a:t>
            </a:r>
            <a:r>
              <a:rPr kumimoji="0" lang="vi-VN" sz="3200" b="1" i="0" u="none" strike="noStrike" kern="120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endParaRPr>
          </a:p>
          <a:p>
            <a:r>
              <a:rPr lang="vi-VN" sz="2800" b="1" dirty="0">
                <a:latin typeface="+mj-lt"/>
              </a:rPr>
              <a:t>"cái bóng trên tường" </a:t>
            </a:r>
            <a:r>
              <a:rPr lang="vi-VN" sz="2800" dirty="0">
                <a:latin typeface="+mj-lt"/>
              </a:rPr>
              <a:t>chỉ bóng dáng của con người hắt lên tường bởi ánh đèn. </a:t>
            </a:r>
            <a:endParaRPr lang="en-SG" sz="2800" dirty="0">
              <a:latin typeface="+mj-lt"/>
            </a:endParaRPr>
          </a:p>
        </p:txBody>
      </p:sp>
      <p:sp>
        <p:nvSpPr>
          <p:cNvPr id="30" name="TextBox 29">
            <a:extLst>
              <a:ext uri="{FF2B5EF4-FFF2-40B4-BE49-F238E27FC236}">
                <a16:creationId xmlns:a16="http://schemas.microsoft.com/office/drawing/2014/main" id="{B95AEC5A-14B7-D482-4E62-88FD4A7434FB}"/>
              </a:ext>
            </a:extLst>
          </p:cNvPr>
          <p:cNvSpPr txBox="1"/>
          <p:nvPr/>
        </p:nvSpPr>
        <p:spPr>
          <a:xfrm>
            <a:off x="3726718" y="2305033"/>
            <a:ext cx="4474760" cy="584775"/>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800"/>
              </a:spcAft>
              <a:buClrTx/>
              <a:buSzTx/>
              <a:buFont typeface="Wingdings" panose="05000000000000000000" pitchFamily="2" charset="2"/>
              <a:buChar char="v"/>
              <a:tabLst/>
              <a:defRPr/>
            </a:pPr>
            <a:r>
              <a:rPr kumimoji="0" lang="en-US" sz="3200" b="1" i="0" u="none" strike="noStrike" kern="120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Nghĩa</a:t>
            </a:r>
            <a:r>
              <a:rPr kumimoji="0" lang="en-US" sz="3200" b="1" i="0" u="none" strike="noStrike" kern="120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biểu</a:t>
            </a:r>
            <a:r>
              <a:rPr kumimoji="0" lang="en-US" sz="3200" b="1" i="0" u="none" strike="noStrike" kern="120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tượng</a:t>
            </a:r>
            <a:r>
              <a:rPr kumimoji="0" lang="en-US" sz="3200" b="1" i="0" u="none" strike="noStrike" kern="120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a:t>
            </a:r>
            <a:endParaRPr kumimoji="0" lang="en-SG" sz="3200" b="1" i="0" u="none" strike="noStrike" kern="120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endParaRPr>
          </a:p>
        </p:txBody>
      </p:sp>
      <p:pic>
        <p:nvPicPr>
          <p:cNvPr id="37" name="Picture 36" descr="A person holding a baby&#10;&#10;Description automatically generated">
            <a:extLst>
              <a:ext uri="{FF2B5EF4-FFF2-40B4-BE49-F238E27FC236}">
                <a16:creationId xmlns:a16="http://schemas.microsoft.com/office/drawing/2014/main" id="{01CE4EB1-C3C8-BFD7-8266-8DD0A21CAB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50421" y="4121837"/>
            <a:ext cx="2601508" cy="2880828"/>
          </a:xfrm>
          <a:prstGeom prst="rect">
            <a:avLst/>
          </a:prstGeom>
          <a:effectLst>
            <a:outerShdw blurRad="50800" dist="88900" dir="10800000" sx="120000" sy="120000" algn="r" rotWithShape="0">
              <a:prstClr val="black">
                <a:alpha val="40000"/>
              </a:prstClr>
            </a:outerShdw>
          </a:effectLst>
        </p:spPr>
      </p:pic>
    </p:spTree>
    <p:extLst>
      <p:ext uri="{BB962C8B-B14F-4D97-AF65-F5344CB8AC3E}">
        <p14:creationId xmlns:p14="http://schemas.microsoft.com/office/powerpoint/2010/main" val="2589898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xEl>
                                              <p:pRg st="1" end="1"/>
                                            </p:txEl>
                                          </p:spTgt>
                                        </p:tgtEl>
                                        <p:attrNameLst>
                                          <p:attrName>style.visibility</p:attrName>
                                        </p:attrNameLst>
                                      </p:cBhvr>
                                      <p:to>
                                        <p:strVal val="visible"/>
                                      </p:to>
                                    </p:set>
                                    <p:animEffect transition="in" filter="barn(inVertical)">
                                      <p:cBhvr>
                                        <p:cTn id="7" dur="500"/>
                                        <p:tgtEl>
                                          <p:spTgt spid="2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4C1A6-BFAF-E685-45C4-BB93194529EC}"/>
            </a:ext>
          </a:extLst>
        </p:cNvPr>
        <p:cNvGrpSpPr/>
        <p:nvPr/>
      </p:nvGrpSpPr>
      <p:grpSpPr>
        <a:xfrm>
          <a:off x="0" y="0"/>
          <a:ext cx="0" cy="0"/>
          <a:chOff x="0" y="0"/>
          <a:chExt cx="0" cy="0"/>
        </a:xfrm>
      </p:grpSpPr>
      <p:sp>
        <p:nvSpPr>
          <p:cNvPr id="22" name="Google Shape;142;p6">
            <a:extLst>
              <a:ext uri="{FF2B5EF4-FFF2-40B4-BE49-F238E27FC236}">
                <a16:creationId xmlns:a16="http://schemas.microsoft.com/office/drawing/2014/main" id="{9FA31178-6643-79AE-E1EA-8824E931175F}"/>
              </a:ext>
            </a:extLst>
          </p:cNvPr>
          <p:cNvSpPr/>
          <p:nvPr/>
        </p:nvSpPr>
        <p:spPr>
          <a:xfrm>
            <a:off x="0" y="6512267"/>
            <a:ext cx="12192000" cy="3580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 name="Google Shape;300;p15">
            <a:extLst>
              <a:ext uri="{FF2B5EF4-FFF2-40B4-BE49-F238E27FC236}">
                <a16:creationId xmlns:a16="http://schemas.microsoft.com/office/drawing/2014/main" id="{4D5E4FD4-40ED-6785-AFEE-5879B86E0570}"/>
              </a:ext>
            </a:extLst>
          </p:cNvPr>
          <p:cNvGrpSpPr/>
          <p:nvPr/>
        </p:nvGrpSpPr>
        <p:grpSpPr>
          <a:xfrm>
            <a:off x="11646298" y="1350897"/>
            <a:ext cx="1358908" cy="5497256"/>
            <a:chOff x="7688400" y="1013171"/>
            <a:chExt cx="1455557" cy="4122942"/>
          </a:xfrm>
        </p:grpSpPr>
        <p:sp>
          <p:nvSpPr>
            <p:cNvPr id="4" name="Google Shape;301;p15">
              <a:extLst>
                <a:ext uri="{FF2B5EF4-FFF2-40B4-BE49-F238E27FC236}">
                  <a16:creationId xmlns:a16="http://schemas.microsoft.com/office/drawing/2014/main" id="{613B39FF-BE52-EFA7-9E4E-F52139B64718}"/>
                </a:ext>
              </a:extLst>
            </p:cNvPr>
            <p:cNvSpPr/>
            <p:nvPr/>
          </p:nvSpPr>
          <p:spPr>
            <a:xfrm>
              <a:off x="7688400" y="1013171"/>
              <a:ext cx="1455557" cy="4122942"/>
            </a:xfrm>
            <a:custGeom>
              <a:avLst/>
              <a:gdLst/>
              <a:ahLst/>
              <a:cxnLst/>
              <a:rect l="l" t="t" r="r" b="b"/>
              <a:pathLst>
                <a:path w="13519" h="25413" extrusionOk="0">
                  <a:moveTo>
                    <a:pt x="13518" y="1"/>
                  </a:moveTo>
                  <a:cubicBezTo>
                    <a:pt x="12338" y="33"/>
                    <a:pt x="11154" y="70"/>
                    <a:pt x="9974" y="102"/>
                  </a:cubicBezTo>
                  <a:cubicBezTo>
                    <a:pt x="7378" y="176"/>
                    <a:pt x="4785" y="252"/>
                    <a:pt x="2192" y="324"/>
                  </a:cubicBezTo>
                  <a:cubicBezTo>
                    <a:pt x="1711" y="339"/>
                    <a:pt x="1234" y="351"/>
                    <a:pt x="758" y="365"/>
                  </a:cubicBezTo>
                  <a:cubicBezTo>
                    <a:pt x="721" y="1544"/>
                    <a:pt x="684" y="2724"/>
                    <a:pt x="649" y="3904"/>
                  </a:cubicBezTo>
                  <a:cubicBezTo>
                    <a:pt x="619" y="4877"/>
                    <a:pt x="590" y="5849"/>
                    <a:pt x="561" y="6822"/>
                  </a:cubicBezTo>
                  <a:cubicBezTo>
                    <a:pt x="557" y="6927"/>
                    <a:pt x="528" y="7284"/>
                    <a:pt x="531" y="7768"/>
                  </a:cubicBezTo>
                  <a:cubicBezTo>
                    <a:pt x="543" y="8642"/>
                    <a:pt x="546" y="9094"/>
                    <a:pt x="765" y="9556"/>
                  </a:cubicBezTo>
                  <a:cubicBezTo>
                    <a:pt x="877" y="9797"/>
                    <a:pt x="1143" y="10252"/>
                    <a:pt x="1802" y="10630"/>
                  </a:cubicBezTo>
                  <a:cubicBezTo>
                    <a:pt x="1802" y="11210"/>
                    <a:pt x="1792" y="12007"/>
                    <a:pt x="1751" y="12947"/>
                  </a:cubicBezTo>
                  <a:cubicBezTo>
                    <a:pt x="1668" y="14928"/>
                    <a:pt x="1493" y="16410"/>
                    <a:pt x="1387" y="17310"/>
                  </a:cubicBezTo>
                  <a:cubicBezTo>
                    <a:pt x="990" y="20660"/>
                    <a:pt x="350" y="23791"/>
                    <a:pt x="0" y="25412"/>
                  </a:cubicBezTo>
                  <a:lnTo>
                    <a:pt x="13518" y="25412"/>
                  </a:lnTo>
                  <a:lnTo>
                    <a:pt x="13518"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302;p15">
              <a:extLst>
                <a:ext uri="{FF2B5EF4-FFF2-40B4-BE49-F238E27FC236}">
                  <a16:creationId xmlns:a16="http://schemas.microsoft.com/office/drawing/2014/main" id="{9C781F76-265F-5938-E488-A83D9989D144}"/>
                </a:ext>
              </a:extLst>
            </p:cNvPr>
            <p:cNvSpPr/>
            <p:nvPr/>
          </p:nvSpPr>
          <p:spPr>
            <a:xfrm>
              <a:off x="7977708" y="1552107"/>
              <a:ext cx="34669" cy="3557868"/>
            </a:xfrm>
            <a:custGeom>
              <a:avLst/>
              <a:gdLst/>
              <a:ahLst/>
              <a:cxnLst/>
              <a:rect l="l" t="t" r="r" b="b"/>
              <a:pathLst>
                <a:path w="322" h="21930" extrusionOk="0">
                  <a:moveTo>
                    <a:pt x="285" y="0"/>
                  </a:moveTo>
                  <a:cubicBezTo>
                    <a:pt x="263" y="0"/>
                    <a:pt x="244" y="18"/>
                    <a:pt x="244" y="39"/>
                  </a:cubicBezTo>
                  <a:cubicBezTo>
                    <a:pt x="244" y="288"/>
                    <a:pt x="244" y="535"/>
                    <a:pt x="241" y="782"/>
                  </a:cubicBezTo>
                  <a:lnTo>
                    <a:pt x="241" y="1522"/>
                  </a:lnTo>
                  <a:cubicBezTo>
                    <a:pt x="241" y="2418"/>
                    <a:pt x="237" y="3313"/>
                    <a:pt x="234" y="4209"/>
                  </a:cubicBezTo>
                  <a:cubicBezTo>
                    <a:pt x="230" y="4581"/>
                    <a:pt x="230" y="4952"/>
                    <a:pt x="226" y="5324"/>
                  </a:cubicBezTo>
                  <a:cubicBezTo>
                    <a:pt x="223" y="6070"/>
                    <a:pt x="216" y="6817"/>
                    <a:pt x="212" y="7571"/>
                  </a:cubicBezTo>
                  <a:lnTo>
                    <a:pt x="212" y="7629"/>
                  </a:lnTo>
                  <a:lnTo>
                    <a:pt x="212" y="7658"/>
                  </a:lnTo>
                  <a:cubicBezTo>
                    <a:pt x="190" y="10455"/>
                    <a:pt x="153" y="13361"/>
                    <a:pt x="106" y="16300"/>
                  </a:cubicBezTo>
                  <a:cubicBezTo>
                    <a:pt x="91" y="17148"/>
                    <a:pt x="81" y="17993"/>
                    <a:pt x="63" y="18842"/>
                  </a:cubicBezTo>
                  <a:cubicBezTo>
                    <a:pt x="63" y="18896"/>
                    <a:pt x="63" y="18951"/>
                    <a:pt x="59" y="19005"/>
                  </a:cubicBezTo>
                  <a:cubicBezTo>
                    <a:pt x="51" y="19242"/>
                    <a:pt x="48" y="19534"/>
                    <a:pt x="48" y="19712"/>
                  </a:cubicBezTo>
                  <a:lnTo>
                    <a:pt x="44" y="19850"/>
                  </a:lnTo>
                  <a:cubicBezTo>
                    <a:pt x="41" y="20116"/>
                    <a:pt x="29" y="20666"/>
                    <a:pt x="4" y="21889"/>
                  </a:cubicBezTo>
                  <a:cubicBezTo>
                    <a:pt x="1" y="21911"/>
                    <a:pt x="19" y="21930"/>
                    <a:pt x="41" y="21930"/>
                  </a:cubicBezTo>
                  <a:cubicBezTo>
                    <a:pt x="63" y="21930"/>
                    <a:pt x="81" y="21911"/>
                    <a:pt x="81" y="21889"/>
                  </a:cubicBezTo>
                  <a:cubicBezTo>
                    <a:pt x="106" y="20670"/>
                    <a:pt x="117" y="20116"/>
                    <a:pt x="125" y="19854"/>
                  </a:cubicBezTo>
                  <a:lnTo>
                    <a:pt x="125" y="19716"/>
                  </a:lnTo>
                  <a:cubicBezTo>
                    <a:pt x="128" y="19534"/>
                    <a:pt x="132" y="19245"/>
                    <a:pt x="139" y="19010"/>
                  </a:cubicBezTo>
                  <a:cubicBezTo>
                    <a:pt x="139" y="18951"/>
                    <a:pt x="142" y="18896"/>
                    <a:pt x="142" y="18842"/>
                  </a:cubicBezTo>
                  <a:cubicBezTo>
                    <a:pt x="157" y="17997"/>
                    <a:pt x="172" y="17152"/>
                    <a:pt x="186" y="16304"/>
                  </a:cubicBezTo>
                  <a:cubicBezTo>
                    <a:pt x="234" y="13361"/>
                    <a:pt x="266" y="10455"/>
                    <a:pt x="288" y="7662"/>
                  </a:cubicBezTo>
                  <a:lnTo>
                    <a:pt x="288" y="7629"/>
                  </a:lnTo>
                  <a:cubicBezTo>
                    <a:pt x="288" y="7607"/>
                    <a:pt x="292" y="7589"/>
                    <a:pt x="288" y="7567"/>
                  </a:cubicBezTo>
                  <a:cubicBezTo>
                    <a:pt x="295" y="6821"/>
                    <a:pt x="303" y="6070"/>
                    <a:pt x="306" y="5327"/>
                  </a:cubicBezTo>
                  <a:cubicBezTo>
                    <a:pt x="310" y="4952"/>
                    <a:pt x="310" y="4581"/>
                    <a:pt x="310" y="4209"/>
                  </a:cubicBezTo>
                  <a:cubicBezTo>
                    <a:pt x="317" y="3313"/>
                    <a:pt x="321" y="2418"/>
                    <a:pt x="321" y="1522"/>
                  </a:cubicBezTo>
                  <a:lnTo>
                    <a:pt x="321" y="782"/>
                  </a:lnTo>
                  <a:lnTo>
                    <a:pt x="321" y="39"/>
                  </a:lnTo>
                  <a:cubicBezTo>
                    <a:pt x="321" y="18"/>
                    <a:pt x="306" y="0"/>
                    <a:pt x="285"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303;p15">
              <a:extLst>
                <a:ext uri="{FF2B5EF4-FFF2-40B4-BE49-F238E27FC236}">
                  <a16:creationId xmlns:a16="http://schemas.microsoft.com/office/drawing/2014/main" id="{7A79344D-5573-A087-0BF5-4FBDDFB0B7C0}"/>
                </a:ext>
              </a:extLst>
            </p:cNvPr>
            <p:cNvSpPr/>
            <p:nvPr/>
          </p:nvSpPr>
          <p:spPr>
            <a:xfrm>
              <a:off x="8284674" y="1540751"/>
              <a:ext cx="39299" cy="3545052"/>
            </a:xfrm>
            <a:custGeom>
              <a:avLst/>
              <a:gdLst/>
              <a:ahLst/>
              <a:cxnLst/>
              <a:rect l="l" t="t" r="r" b="b"/>
              <a:pathLst>
                <a:path w="365" h="21851" extrusionOk="0">
                  <a:moveTo>
                    <a:pt x="41" y="0"/>
                  </a:moveTo>
                  <a:cubicBezTo>
                    <a:pt x="19" y="0"/>
                    <a:pt x="0" y="19"/>
                    <a:pt x="0" y="40"/>
                  </a:cubicBezTo>
                  <a:cubicBezTo>
                    <a:pt x="22" y="776"/>
                    <a:pt x="44" y="1516"/>
                    <a:pt x="63" y="2255"/>
                  </a:cubicBezTo>
                  <a:cubicBezTo>
                    <a:pt x="84" y="3107"/>
                    <a:pt x="106" y="3963"/>
                    <a:pt x="125" y="4819"/>
                  </a:cubicBezTo>
                  <a:cubicBezTo>
                    <a:pt x="136" y="5252"/>
                    <a:pt x="146" y="5689"/>
                    <a:pt x="153" y="6123"/>
                  </a:cubicBezTo>
                  <a:lnTo>
                    <a:pt x="158" y="6217"/>
                  </a:lnTo>
                  <a:cubicBezTo>
                    <a:pt x="172" y="6934"/>
                    <a:pt x="183" y="7656"/>
                    <a:pt x="194" y="8377"/>
                  </a:cubicBezTo>
                  <a:cubicBezTo>
                    <a:pt x="197" y="8405"/>
                    <a:pt x="197" y="8434"/>
                    <a:pt x="197" y="8464"/>
                  </a:cubicBezTo>
                  <a:cubicBezTo>
                    <a:pt x="234" y="10638"/>
                    <a:pt x="259" y="12903"/>
                    <a:pt x="274" y="15204"/>
                  </a:cubicBezTo>
                  <a:cubicBezTo>
                    <a:pt x="281" y="16366"/>
                    <a:pt x="285" y="17579"/>
                    <a:pt x="285" y="18912"/>
                  </a:cubicBezTo>
                  <a:lnTo>
                    <a:pt x="285" y="19021"/>
                  </a:lnTo>
                  <a:lnTo>
                    <a:pt x="285" y="19924"/>
                  </a:lnTo>
                  <a:cubicBezTo>
                    <a:pt x="285" y="20310"/>
                    <a:pt x="274" y="20598"/>
                    <a:pt x="267" y="20900"/>
                  </a:cubicBezTo>
                  <a:cubicBezTo>
                    <a:pt x="259" y="21169"/>
                    <a:pt x="249" y="21450"/>
                    <a:pt x="249" y="21811"/>
                  </a:cubicBezTo>
                  <a:cubicBezTo>
                    <a:pt x="249" y="21833"/>
                    <a:pt x="267" y="21847"/>
                    <a:pt x="289" y="21850"/>
                  </a:cubicBezTo>
                  <a:cubicBezTo>
                    <a:pt x="311" y="21850"/>
                    <a:pt x="328" y="21833"/>
                    <a:pt x="328" y="21811"/>
                  </a:cubicBezTo>
                  <a:cubicBezTo>
                    <a:pt x="328" y="21453"/>
                    <a:pt x="336" y="21173"/>
                    <a:pt x="347" y="20900"/>
                  </a:cubicBezTo>
                  <a:cubicBezTo>
                    <a:pt x="354" y="20612"/>
                    <a:pt x="365" y="20310"/>
                    <a:pt x="365" y="19924"/>
                  </a:cubicBezTo>
                  <a:lnTo>
                    <a:pt x="365" y="19021"/>
                  </a:lnTo>
                  <a:lnTo>
                    <a:pt x="365" y="18912"/>
                  </a:lnTo>
                  <a:cubicBezTo>
                    <a:pt x="365" y="17579"/>
                    <a:pt x="361" y="16366"/>
                    <a:pt x="354" y="15204"/>
                  </a:cubicBezTo>
                  <a:cubicBezTo>
                    <a:pt x="340" y="12903"/>
                    <a:pt x="314" y="10634"/>
                    <a:pt x="278" y="8464"/>
                  </a:cubicBezTo>
                  <a:cubicBezTo>
                    <a:pt x="278" y="8434"/>
                    <a:pt x="278" y="8405"/>
                    <a:pt x="274" y="8377"/>
                  </a:cubicBezTo>
                  <a:cubicBezTo>
                    <a:pt x="263" y="7652"/>
                    <a:pt x="249" y="6934"/>
                    <a:pt x="234" y="6213"/>
                  </a:cubicBezTo>
                  <a:lnTo>
                    <a:pt x="234" y="6123"/>
                  </a:lnTo>
                  <a:cubicBezTo>
                    <a:pt x="223" y="5686"/>
                    <a:pt x="215" y="5252"/>
                    <a:pt x="205" y="4819"/>
                  </a:cubicBezTo>
                  <a:cubicBezTo>
                    <a:pt x="187" y="3959"/>
                    <a:pt x="165" y="3107"/>
                    <a:pt x="143" y="2255"/>
                  </a:cubicBezTo>
                  <a:cubicBezTo>
                    <a:pt x="121" y="1512"/>
                    <a:pt x="103" y="776"/>
                    <a:pt x="81" y="40"/>
                  </a:cubicBezTo>
                  <a:cubicBezTo>
                    <a:pt x="81" y="19"/>
                    <a:pt x="63" y="0"/>
                    <a:pt x="41"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304;p15">
              <a:extLst>
                <a:ext uri="{FF2B5EF4-FFF2-40B4-BE49-F238E27FC236}">
                  <a16:creationId xmlns:a16="http://schemas.microsoft.com/office/drawing/2014/main" id="{49F60318-0D91-AEAA-094C-A6A52148EB6E}"/>
                </a:ext>
              </a:extLst>
            </p:cNvPr>
            <p:cNvSpPr/>
            <p:nvPr/>
          </p:nvSpPr>
          <p:spPr>
            <a:xfrm>
              <a:off x="8587010" y="1696657"/>
              <a:ext cx="173452" cy="3082512"/>
            </a:xfrm>
            <a:custGeom>
              <a:avLst/>
              <a:gdLst/>
              <a:ahLst/>
              <a:cxnLst/>
              <a:rect l="l" t="t" r="r" b="b"/>
              <a:pathLst>
                <a:path w="1611" h="19000" extrusionOk="0">
                  <a:moveTo>
                    <a:pt x="44" y="0"/>
                  </a:moveTo>
                  <a:cubicBezTo>
                    <a:pt x="42" y="0"/>
                    <a:pt x="39" y="0"/>
                    <a:pt x="37" y="1"/>
                  </a:cubicBezTo>
                  <a:cubicBezTo>
                    <a:pt x="15" y="5"/>
                    <a:pt x="1" y="27"/>
                    <a:pt x="8" y="49"/>
                  </a:cubicBezTo>
                  <a:cubicBezTo>
                    <a:pt x="92" y="511"/>
                    <a:pt x="182" y="1014"/>
                    <a:pt x="281" y="1592"/>
                  </a:cubicBezTo>
                  <a:cubicBezTo>
                    <a:pt x="419" y="2430"/>
                    <a:pt x="554" y="3289"/>
                    <a:pt x="671" y="4149"/>
                  </a:cubicBezTo>
                  <a:cubicBezTo>
                    <a:pt x="769" y="4844"/>
                    <a:pt x="849" y="5463"/>
                    <a:pt x="915" y="6031"/>
                  </a:cubicBezTo>
                  <a:cubicBezTo>
                    <a:pt x="991" y="6698"/>
                    <a:pt x="1068" y="7390"/>
                    <a:pt x="1133" y="8085"/>
                  </a:cubicBezTo>
                  <a:cubicBezTo>
                    <a:pt x="1133" y="8115"/>
                    <a:pt x="1137" y="8140"/>
                    <a:pt x="1140" y="8169"/>
                  </a:cubicBezTo>
                  <a:cubicBezTo>
                    <a:pt x="1352" y="10449"/>
                    <a:pt x="1479" y="12772"/>
                    <a:pt x="1515" y="15067"/>
                  </a:cubicBezTo>
                  <a:cubicBezTo>
                    <a:pt x="1530" y="16060"/>
                    <a:pt x="1530" y="17030"/>
                    <a:pt x="1515" y="17951"/>
                  </a:cubicBezTo>
                  <a:cubicBezTo>
                    <a:pt x="1512" y="18097"/>
                    <a:pt x="1508" y="18242"/>
                    <a:pt x="1505" y="18388"/>
                  </a:cubicBezTo>
                  <a:lnTo>
                    <a:pt x="1490" y="18959"/>
                  </a:lnTo>
                  <a:cubicBezTo>
                    <a:pt x="1490" y="18981"/>
                    <a:pt x="1508" y="18999"/>
                    <a:pt x="1530" y="18999"/>
                  </a:cubicBezTo>
                  <a:cubicBezTo>
                    <a:pt x="1552" y="18999"/>
                    <a:pt x="1570" y="18985"/>
                    <a:pt x="1570" y="18963"/>
                  </a:cubicBezTo>
                  <a:lnTo>
                    <a:pt x="1584" y="18391"/>
                  </a:lnTo>
                  <a:cubicBezTo>
                    <a:pt x="1589" y="18245"/>
                    <a:pt x="1592" y="18097"/>
                    <a:pt x="1592" y="17951"/>
                  </a:cubicBezTo>
                  <a:cubicBezTo>
                    <a:pt x="1611" y="17033"/>
                    <a:pt x="1611" y="16060"/>
                    <a:pt x="1596" y="15067"/>
                  </a:cubicBezTo>
                  <a:cubicBezTo>
                    <a:pt x="1559" y="12769"/>
                    <a:pt x="1431" y="10445"/>
                    <a:pt x="1221" y="8162"/>
                  </a:cubicBezTo>
                  <a:cubicBezTo>
                    <a:pt x="1217" y="8133"/>
                    <a:pt x="1213" y="8107"/>
                    <a:pt x="1213" y="8078"/>
                  </a:cubicBezTo>
                  <a:cubicBezTo>
                    <a:pt x="1144" y="7379"/>
                    <a:pt x="1071" y="6687"/>
                    <a:pt x="991" y="6024"/>
                  </a:cubicBezTo>
                  <a:cubicBezTo>
                    <a:pt x="925" y="5453"/>
                    <a:pt x="846" y="4834"/>
                    <a:pt x="751" y="4138"/>
                  </a:cubicBezTo>
                  <a:cubicBezTo>
                    <a:pt x="631" y="3278"/>
                    <a:pt x="500" y="2419"/>
                    <a:pt x="357" y="1578"/>
                  </a:cubicBezTo>
                  <a:cubicBezTo>
                    <a:pt x="259" y="1002"/>
                    <a:pt x="172" y="496"/>
                    <a:pt x="85" y="34"/>
                  </a:cubicBezTo>
                  <a:cubicBezTo>
                    <a:pt x="81" y="14"/>
                    <a:pt x="63" y="0"/>
                    <a:pt x="44"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305;p15">
              <a:extLst>
                <a:ext uri="{FF2B5EF4-FFF2-40B4-BE49-F238E27FC236}">
                  <a16:creationId xmlns:a16="http://schemas.microsoft.com/office/drawing/2014/main" id="{77A1AB63-597A-2597-3989-4654035F3A5F}"/>
                </a:ext>
              </a:extLst>
            </p:cNvPr>
            <p:cNvSpPr/>
            <p:nvPr/>
          </p:nvSpPr>
          <p:spPr>
            <a:xfrm>
              <a:off x="8800734" y="1696657"/>
              <a:ext cx="175283" cy="3403905"/>
            </a:xfrm>
            <a:custGeom>
              <a:avLst/>
              <a:gdLst/>
              <a:ahLst/>
              <a:cxnLst/>
              <a:rect l="l" t="t" r="r" b="b"/>
              <a:pathLst>
                <a:path w="1628" h="20981" extrusionOk="0">
                  <a:moveTo>
                    <a:pt x="43" y="0"/>
                  </a:moveTo>
                  <a:cubicBezTo>
                    <a:pt x="41" y="0"/>
                    <a:pt x="38" y="0"/>
                    <a:pt x="36" y="1"/>
                  </a:cubicBezTo>
                  <a:cubicBezTo>
                    <a:pt x="14" y="5"/>
                    <a:pt x="0" y="27"/>
                    <a:pt x="7" y="49"/>
                  </a:cubicBezTo>
                  <a:cubicBezTo>
                    <a:pt x="102" y="551"/>
                    <a:pt x="189" y="1054"/>
                    <a:pt x="270" y="1541"/>
                  </a:cubicBezTo>
                  <a:cubicBezTo>
                    <a:pt x="648" y="3781"/>
                    <a:pt x="947" y="6057"/>
                    <a:pt x="1155" y="8308"/>
                  </a:cubicBezTo>
                  <a:cubicBezTo>
                    <a:pt x="1155" y="8333"/>
                    <a:pt x="1159" y="8355"/>
                    <a:pt x="1159" y="8384"/>
                  </a:cubicBezTo>
                  <a:cubicBezTo>
                    <a:pt x="1362" y="10606"/>
                    <a:pt x="1483" y="12853"/>
                    <a:pt x="1515" y="15067"/>
                  </a:cubicBezTo>
                  <a:cubicBezTo>
                    <a:pt x="1548" y="17189"/>
                    <a:pt x="1519" y="18999"/>
                    <a:pt x="1413" y="20941"/>
                  </a:cubicBezTo>
                  <a:cubicBezTo>
                    <a:pt x="1413" y="20962"/>
                    <a:pt x="1431" y="20981"/>
                    <a:pt x="1453" y="20981"/>
                  </a:cubicBezTo>
                  <a:cubicBezTo>
                    <a:pt x="1475" y="20981"/>
                    <a:pt x="1493" y="20966"/>
                    <a:pt x="1493" y="20944"/>
                  </a:cubicBezTo>
                  <a:cubicBezTo>
                    <a:pt x="1596" y="18999"/>
                    <a:pt x="1628" y="17189"/>
                    <a:pt x="1596" y="15067"/>
                  </a:cubicBezTo>
                  <a:cubicBezTo>
                    <a:pt x="1562" y="12848"/>
                    <a:pt x="1443" y="10598"/>
                    <a:pt x="1238" y="8377"/>
                  </a:cubicBezTo>
                  <a:cubicBezTo>
                    <a:pt x="1235" y="8352"/>
                    <a:pt x="1235" y="8325"/>
                    <a:pt x="1231" y="8300"/>
                  </a:cubicBezTo>
                  <a:cubicBezTo>
                    <a:pt x="1024" y="6046"/>
                    <a:pt x="729" y="3770"/>
                    <a:pt x="350" y="1527"/>
                  </a:cubicBezTo>
                  <a:cubicBezTo>
                    <a:pt x="266" y="1039"/>
                    <a:pt x="179" y="536"/>
                    <a:pt x="84" y="34"/>
                  </a:cubicBezTo>
                  <a:cubicBezTo>
                    <a:pt x="80" y="14"/>
                    <a:pt x="62" y="0"/>
                    <a:pt x="43"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 name="Google Shape;321;p15">
            <a:extLst>
              <a:ext uri="{FF2B5EF4-FFF2-40B4-BE49-F238E27FC236}">
                <a16:creationId xmlns:a16="http://schemas.microsoft.com/office/drawing/2014/main" id="{7432B053-6913-4487-D8F4-8C53B9D5E721}"/>
              </a:ext>
            </a:extLst>
          </p:cNvPr>
          <p:cNvGrpSpPr/>
          <p:nvPr/>
        </p:nvGrpSpPr>
        <p:grpSpPr>
          <a:xfrm>
            <a:off x="8535377" y="-507998"/>
            <a:ext cx="4394052" cy="2751108"/>
            <a:chOff x="5331840" y="5"/>
            <a:chExt cx="3812076" cy="2386733"/>
          </a:xfrm>
        </p:grpSpPr>
        <p:sp>
          <p:nvSpPr>
            <p:cNvPr id="10" name="Google Shape;322;p15">
              <a:extLst>
                <a:ext uri="{FF2B5EF4-FFF2-40B4-BE49-F238E27FC236}">
                  <a16:creationId xmlns:a16="http://schemas.microsoft.com/office/drawing/2014/main" id="{588DD626-01D4-8F3A-8C88-77014398399D}"/>
                </a:ext>
              </a:extLst>
            </p:cNvPr>
            <p:cNvSpPr/>
            <p:nvPr/>
          </p:nvSpPr>
          <p:spPr>
            <a:xfrm>
              <a:off x="5331840" y="5"/>
              <a:ext cx="3812076" cy="2373963"/>
            </a:xfrm>
            <a:custGeom>
              <a:avLst/>
              <a:gdLst/>
              <a:ahLst/>
              <a:cxnLst/>
              <a:rect l="l" t="t" r="r" b="b"/>
              <a:pathLst>
                <a:path w="35406" h="22048" extrusionOk="0">
                  <a:moveTo>
                    <a:pt x="1" y="1"/>
                  </a:moveTo>
                  <a:cubicBezTo>
                    <a:pt x="1825" y="3416"/>
                    <a:pt x="5510" y="9206"/>
                    <a:pt x="12215" y="14090"/>
                  </a:cubicBezTo>
                  <a:cubicBezTo>
                    <a:pt x="21676" y="20980"/>
                    <a:pt x="31428" y="21898"/>
                    <a:pt x="35405" y="22047"/>
                  </a:cubicBezTo>
                  <a:lnTo>
                    <a:pt x="35405"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323;p15">
              <a:extLst>
                <a:ext uri="{FF2B5EF4-FFF2-40B4-BE49-F238E27FC236}">
                  <a16:creationId xmlns:a16="http://schemas.microsoft.com/office/drawing/2014/main" id="{85DC6218-7890-A64C-627C-4919BAFCE7C0}"/>
                </a:ext>
              </a:extLst>
            </p:cNvPr>
            <p:cNvSpPr/>
            <p:nvPr/>
          </p:nvSpPr>
          <p:spPr>
            <a:xfrm>
              <a:off x="5716543" y="254322"/>
              <a:ext cx="3003923" cy="1870271"/>
            </a:xfrm>
            <a:custGeom>
              <a:avLst/>
              <a:gdLst/>
              <a:ahLst/>
              <a:cxnLst/>
              <a:rect l="l" t="t" r="r" b="b"/>
              <a:pathLst>
                <a:path w="27900" h="17370" extrusionOk="0">
                  <a:moveTo>
                    <a:pt x="47" y="0"/>
                  </a:moveTo>
                  <a:cubicBezTo>
                    <a:pt x="39" y="0"/>
                    <a:pt x="30" y="3"/>
                    <a:pt x="22" y="9"/>
                  </a:cubicBezTo>
                  <a:cubicBezTo>
                    <a:pt x="4" y="20"/>
                    <a:pt x="0" y="46"/>
                    <a:pt x="14" y="64"/>
                  </a:cubicBezTo>
                  <a:cubicBezTo>
                    <a:pt x="2349" y="3360"/>
                    <a:pt x="5124" y="6288"/>
                    <a:pt x="8256" y="8760"/>
                  </a:cubicBezTo>
                  <a:cubicBezTo>
                    <a:pt x="13831" y="13170"/>
                    <a:pt x="20608" y="16145"/>
                    <a:pt x="27855" y="17369"/>
                  </a:cubicBezTo>
                  <a:cubicBezTo>
                    <a:pt x="27877" y="17369"/>
                    <a:pt x="27891" y="17354"/>
                    <a:pt x="27895" y="17336"/>
                  </a:cubicBezTo>
                  <a:cubicBezTo>
                    <a:pt x="27899" y="17314"/>
                    <a:pt x="27884" y="17297"/>
                    <a:pt x="27862" y="17292"/>
                  </a:cubicBezTo>
                  <a:cubicBezTo>
                    <a:pt x="20634" y="16073"/>
                    <a:pt x="13872" y="13101"/>
                    <a:pt x="8303" y="8698"/>
                  </a:cubicBezTo>
                  <a:cubicBezTo>
                    <a:pt x="5179" y="6229"/>
                    <a:pt x="2411" y="3308"/>
                    <a:pt x="76" y="17"/>
                  </a:cubicBezTo>
                  <a:cubicBezTo>
                    <a:pt x="70" y="6"/>
                    <a:pt x="59" y="0"/>
                    <a:pt x="47"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324;p15">
              <a:extLst>
                <a:ext uri="{FF2B5EF4-FFF2-40B4-BE49-F238E27FC236}">
                  <a16:creationId xmlns:a16="http://schemas.microsoft.com/office/drawing/2014/main" id="{420ADD4E-3F99-682A-69A7-94C6810C2085}"/>
                </a:ext>
              </a:extLst>
            </p:cNvPr>
            <p:cNvSpPr/>
            <p:nvPr/>
          </p:nvSpPr>
          <p:spPr>
            <a:xfrm>
              <a:off x="6090910" y="224821"/>
              <a:ext cx="2629025" cy="1693042"/>
            </a:xfrm>
            <a:custGeom>
              <a:avLst/>
              <a:gdLst/>
              <a:ahLst/>
              <a:cxnLst/>
              <a:rect l="l" t="t" r="r" b="b"/>
              <a:pathLst>
                <a:path w="24418" h="15724" extrusionOk="0">
                  <a:moveTo>
                    <a:pt x="45" y="0"/>
                  </a:moveTo>
                  <a:cubicBezTo>
                    <a:pt x="40" y="0"/>
                    <a:pt x="34" y="1"/>
                    <a:pt x="30" y="3"/>
                  </a:cubicBezTo>
                  <a:cubicBezTo>
                    <a:pt x="8" y="14"/>
                    <a:pt x="1" y="36"/>
                    <a:pt x="8" y="54"/>
                  </a:cubicBezTo>
                  <a:cubicBezTo>
                    <a:pt x="1712" y="3844"/>
                    <a:pt x="4280" y="7202"/>
                    <a:pt x="7430" y="9766"/>
                  </a:cubicBezTo>
                  <a:cubicBezTo>
                    <a:pt x="13738" y="14900"/>
                    <a:pt x="20758" y="15702"/>
                    <a:pt x="24378" y="15724"/>
                  </a:cubicBezTo>
                  <a:cubicBezTo>
                    <a:pt x="24400" y="15724"/>
                    <a:pt x="24418" y="15705"/>
                    <a:pt x="24418" y="15684"/>
                  </a:cubicBezTo>
                  <a:cubicBezTo>
                    <a:pt x="24418" y="15662"/>
                    <a:pt x="24404" y="15643"/>
                    <a:pt x="24382" y="15643"/>
                  </a:cubicBezTo>
                  <a:cubicBezTo>
                    <a:pt x="20769" y="15622"/>
                    <a:pt x="13770" y="14824"/>
                    <a:pt x="7481" y="9705"/>
                  </a:cubicBezTo>
                  <a:cubicBezTo>
                    <a:pt x="4338" y="7148"/>
                    <a:pt x="1778" y="3801"/>
                    <a:pt x="81" y="25"/>
                  </a:cubicBezTo>
                  <a:cubicBezTo>
                    <a:pt x="76" y="9"/>
                    <a:pt x="60" y="0"/>
                    <a:pt x="45"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325;p15">
              <a:extLst>
                <a:ext uri="{FF2B5EF4-FFF2-40B4-BE49-F238E27FC236}">
                  <a16:creationId xmlns:a16="http://schemas.microsoft.com/office/drawing/2014/main" id="{E3B8A7EC-9B92-38B6-0482-BD8EE5281453}"/>
                </a:ext>
              </a:extLst>
            </p:cNvPr>
            <p:cNvSpPr/>
            <p:nvPr/>
          </p:nvSpPr>
          <p:spPr>
            <a:xfrm>
              <a:off x="6750817" y="175508"/>
              <a:ext cx="2196202" cy="1467145"/>
            </a:xfrm>
            <a:custGeom>
              <a:avLst/>
              <a:gdLst/>
              <a:ahLst/>
              <a:cxnLst/>
              <a:rect l="l" t="t" r="r" b="b"/>
              <a:pathLst>
                <a:path w="20398" h="13626" extrusionOk="0">
                  <a:moveTo>
                    <a:pt x="49" y="0"/>
                  </a:moveTo>
                  <a:cubicBezTo>
                    <a:pt x="45" y="0"/>
                    <a:pt x="41" y="1"/>
                    <a:pt x="37" y="2"/>
                  </a:cubicBezTo>
                  <a:cubicBezTo>
                    <a:pt x="15" y="6"/>
                    <a:pt x="0" y="28"/>
                    <a:pt x="8" y="50"/>
                  </a:cubicBezTo>
                  <a:cubicBezTo>
                    <a:pt x="547" y="2151"/>
                    <a:pt x="2004" y="6153"/>
                    <a:pt x="5715" y="9332"/>
                  </a:cubicBezTo>
                  <a:cubicBezTo>
                    <a:pt x="9920" y="12937"/>
                    <a:pt x="14760" y="13625"/>
                    <a:pt x="17826" y="13625"/>
                  </a:cubicBezTo>
                  <a:cubicBezTo>
                    <a:pt x="18949" y="13625"/>
                    <a:pt x="19830" y="13531"/>
                    <a:pt x="20361" y="13458"/>
                  </a:cubicBezTo>
                  <a:cubicBezTo>
                    <a:pt x="20383" y="13454"/>
                    <a:pt x="20398" y="13436"/>
                    <a:pt x="20394" y="13414"/>
                  </a:cubicBezTo>
                  <a:cubicBezTo>
                    <a:pt x="20391" y="13394"/>
                    <a:pt x="20376" y="13381"/>
                    <a:pt x="20357" y="13381"/>
                  </a:cubicBezTo>
                  <a:cubicBezTo>
                    <a:pt x="20355" y="13381"/>
                    <a:pt x="20353" y="13381"/>
                    <a:pt x="20350" y="13381"/>
                  </a:cubicBezTo>
                  <a:cubicBezTo>
                    <a:pt x="19822" y="13454"/>
                    <a:pt x="18944" y="13545"/>
                    <a:pt x="17832" y="13545"/>
                  </a:cubicBezTo>
                  <a:cubicBezTo>
                    <a:pt x="14776" y="13545"/>
                    <a:pt x="9954" y="12864"/>
                    <a:pt x="5765" y="9274"/>
                  </a:cubicBezTo>
                  <a:cubicBezTo>
                    <a:pt x="2073" y="6105"/>
                    <a:pt x="620" y="2122"/>
                    <a:pt x="84" y="31"/>
                  </a:cubicBezTo>
                  <a:cubicBezTo>
                    <a:pt x="79" y="13"/>
                    <a:pt x="65" y="0"/>
                    <a:pt x="49"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326;p15">
              <a:extLst>
                <a:ext uri="{FF2B5EF4-FFF2-40B4-BE49-F238E27FC236}">
                  <a16:creationId xmlns:a16="http://schemas.microsoft.com/office/drawing/2014/main" id="{E4AC5118-85B8-7D93-AA60-EFF0D66198D2}"/>
                </a:ext>
              </a:extLst>
            </p:cNvPr>
            <p:cNvSpPr/>
            <p:nvPr/>
          </p:nvSpPr>
          <p:spPr>
            <a:xfrm>
              <a:off x="7157054" y="175400"/>
              <a:ext cx="1782220" cy="1146497"/>
            </a:xfrm>
            <a:custGeom>
              <a:avLst/>
              <a:gdLst/>
              <a:ahLst/>
              <a:cxnLst/>
              <a:rect l="l" t="t" r="r" b="b"/>
              <a:pathLst>
                <a:path w="16553" h="10648" extrusionOk="0">
                  <a:moveTo>
                    <a:pt x="44" y="1"/>
                  </a:moveTo>
                  <a:cubicBezTo>
                    <a:pt x="39" y="1"/>
                    <a:pt x="34" y="2"/>
                    <a:pt x="29" y="3"/>
                  </a:cubicBezTo>
                  <a:cubicBezTo>
                    <a:pt x="12" y="14"/>
                    <a:pt x="0" y="36"/>
                    <a:pt x="12" y="58"/>
                  </a:cubicBezTo>
                  <a:cubicBezTo>
                    <a:pt x="915" y="2126"/>
                    <a:pt x="2688" y="5080"/>
                    <a:pt x="5991" y="7414"/>
                  </a:cubicBezTo>
                  <a:cubicBezTo>
                    <a:pt x="9927" y="10196"/>
                    <a:pt x="14028" y="10648"/>
                    <a:pt x="16268" y="10648"/>
                  </a:cubicBezTo>
                  <a:lnTo>
                    <a:pt x="16515" y="10648"/>
                  </a:lnTo>
                  <a:cubicBezTo>
                    <a:pt x="16537" y="10648"/>
                    <a:pt x="16552" y="10629"/>
                    <a:pt x="16552" y="10608"/>
                  </a:cubicBezTo>
                  <a:cubicBezTo>
                    <a:pt x="16552" y="10587"/>
                    <a:pt x="16536" y="10567"/>
                    <a:pt x="16517" y="10567"/>
                  </a:cubicBezTo>
                  <a:cubicBezTo>
                    <a:pt x="16515" y="10567"/>
                    <a:pt x="16513" y="10567"/>
                    <a:pt x="16512" y="10567"/>
                  </a:cubicBezTo>
                  <a:cubicBezTo>
                    <a:pt x="16425" y="10569"/>
                    <a:pt x="16335" y="10570"/>
                    <a:pt x="16241" y="10570"/>
                  </a:cubicBezTo>
                  <a:cubicBezTo>
                    <a:pt x="14006" y="10570"/>
                    <a:pt x="9943" y="10110"/>
                    <a:pt x="6038" y="7352"/>
                  </a:cubicBezTo>
                  <a:cubicBezTo>
                    <a:pt x="2750" y="5024"/>
                    <a:pt x="984" y="2083"/>
                    <a:pt x="81" y="25"/>
                  </a:cubicBezTo>
                  <a:cubicBezTo>
                    <a:pt x="75" y="11"/>
                    <a:pt x="60" y="1"/>
                    <a:pt x="44"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327;p15">
              <a:extLst>
                <a:ext uri="{FF2B5EF4-FFF2-40B4-BE49-F238E27FC236}">
                  <a16:creationId xmlns:a16="http://schemas.microsoft.com/office/drawing/2014/main" id="{E3069BF7-5E40-E6A3-88B1-8049F6F921AB}"/>
                </a:ext>
              </a:extLst>
            </p:cNvPr>
            <p:cNvSpPr/>
            <p:nvPr/>
          </p:nvSpPr>
          <p:spPr>
            <a:xfrm>
              <a:off x="7696586" y="101753"/>
              <a:ext cx="1220626" cy="946872"/>
            </a:xfrm>
            <a:custGeom>
              <a:avLst/>
              <a:gdLst/>
              <a:ahLst/>
              <a:cxnLst/>
              <a:rect l="l" t="t" r="r" b="b"/>
              <a:pathLst>
                <a:path w="11337" h="8794" extrusionOk="0">
                  <a:moveTo>
                    <a:pt x="47" y="0"/>
                  </a:moveTo>
                  <a:cubicBezTo>
                    <a:pt x="42" y="0"/>
                    <a:pt x="38" y="1"/>
                    <a:pt x="33" y="2"/>
                  </a:cubicBezTo>
                  <a:cubicBezTo>
                    <a:pt x="11" y="6"/>
                    <a:pt x="0" y="32"/>
                    <a:pt x="8" y="49"/>
                  </a:cubicBezTo>
                  <a:cubicBezTo>
                    <a:pt x="565" y="1827"/>
                    <a:pt x="1468" y="3400"/>
                    <a:pt x="2692" y="4733"/>
                  </a:cubicBezTo>
                  <a:cubicBezTo>
                    <a:pt x="5711" y="8018"/>
                    <a:pt x="9713" y="8666"/>
                    <a:pt x="11296" y="8794"/>
                  </a:cubicBezTo>
                  <a:cubicBezTo>
                    <a:pt x="11318" y="8794"/>
                    <a:pt x="11333" y="8775"/>
                    <a:pt x="11337" y="8757"/>
                  </a:cubicBezTo>
                  <a:cubicBezTo>
                    <a:pt x="11337" y="8735"/>
                    <a:pt x="11323" y="8713"/>
                    <a:pt x="11301" y="8713"/>
                  </a:cubicBezTo>
                  <a:cubicBezTo>
                    <a:pt x="9728" y="8589"/>
                    <a:pt x="5747" y="7945"/>
                    <a:pt x="2750" y="4678"/>
                  </a:cubicBezTo>
                  <a:cubicBezTo>
                    <a:pt x="1537" y="3357"/>
                    <a:pt x="638" y="1790"/>
                    <a:pt x="80" y="27"/>
                  </a:cubicBezTo>
                  <a:cubicBezTo>
                    <a:pt x="78" y="10"/>
                    <a:pt x="63" y="0"/>
                    <a:pt x="47"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328;p15">
              <a:extLst>
                <a:ext uri="{FF2B5EF4-FFF2-40B4-BE49-F238E27FC236}">
                  <a16:creationId xmlns:a16="http://schemas.microsoft.com/office/drawing/2014/main" id="{A4AED702-61F2-3628-CC9A-9F4B0F51A681}"/>
                </a:ext>
              </a:extLst>
            </p:cNvPr>
            <p:cNvSpPr/>
            <p:nvPr/>
          </p:nvSpPr>
          <p:spPr>
            <a:xfrm>
              <a:off x="8154505" y="116181"/>
              <a:ext cx="799970" cy="673707"/>
            </a:xfrm>
            <a:custGeom>
              <a:avLst/>
              <a:gdLst/>
              <a:ahLst/>
              <a:cxnLst/>
              <a:rect l="l" t="t" r="r" b="b"/>
              <a:pathLst>
                <a:path w="7430" h="6257" extrusionOk="0">
                  <a:moveTo>
                    <a:pt x="45" y="1"/>
                  </a:moveTo>
                  <a:cubicBezTo>
                    <a:pt x="41" y="1"/>
                    <a:pt x="37" y="1"/>
                    <a:pt x="34" y="3"/>
                  </a:cubicBezTo>
                  <a:cubicBezTo>
                    <a:pt x="12" y="11"/>
                    <a:pt x="1" y="36"/>
                    <a:pt x="8" y="54"/>
                  </a:cubicBezTo>
                  <a:cubicBezTo>
                    <a:pt x="387" y="1161"/>
                    <a:pt x="1345" y="3241"/>
                    <a:pt x="3522" y="4741"/>
                  </a:cubicBezTo>
                  <a:cubicBezTo>
                    <a:pt x="4658" y="5524"/>
                    <a:pt x="5991" y="6048"/>
                    <a:pt x="7386" y="6256"/>
                  </a:cubicBezTo>
                  <a:cubicBezTo>
                    <a:pt x="7404" y="6256"/>
                    <a:pt x="7423" y="6241"/>
                    <a:pt x="7426" y="6223"/>
                  </a:cubicBezTo>
                  <a:cubicBezTo>
                    <a:pt x="7430" y="6201"/>
                    <a:pt x="7415" y="6183"/>
                    <a:pt x="7393" y="6179"/>
                  </a:cubicBezTo>
                  <a:cubicBezTo>
                    <a:pt x="6016" y="5972"/>
                    <a:pt x="4691" y="5451"/>
                    <a:pt x="3566" y="4675"/>
                  </a:cubicBezTo>
                  <a:cubicBezTo>
                    <a:pt x="1411" y="3189"/>
                    <a:pt x="456" y="1125"/>
                    <a:pt x="81" y="29"/>
                  </a:cubicBezTo>
                  <a:cubicBezTo>
                    <a:pt x="75" y="11"/>
                    <a:pt x="60" y="1"/>
                    <a:pt x="45"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329;p15">
              <a:extLst>
                <a:ext uri="{FF2B5EF4-FFF2-40B4-BE49-F238E27FC236}">
                  <a16:creationId xmlns:a16="http://schemas.microsoft.com/office/drawing/2014/main" id="{0D0115A0-E54D-B9F8-410E-2AF34AFE1B31}"/>
                </a:ext>
              </a:extLst>
            </p:cNvPr>
            <p:cNvSpPr/>
            <p:nvPr/>
          </p:nvSpPr>
          <p:spPr>
            <a:xfrm>
              <a:off x="7884793" y="2145767"/>
              <a:ext cx="1258310" cy="240971"/>
            </a:xfrm>
            <a:custGeom>
              <a:avLst/>
              <a:gdLst/>
              <a:ahLst/>
              <a:cxnLst/>
              <a:rect l="l" t="t" r="r" b="b"/>
              <a:pathLst>
                <a:path w="11687" h="2238" extrusionOk="0">
                  <a:moveTo>
                    <a:pt x="43" y="0"/>
                  </a:moveTo>
                  <a:cubicBezTo>
                    <a:pt x="27" y="0"/>
                    <a:pt x="10" y="10"/>
                    <a:pt x="4" y="28"/>
                  </a:cubicBezTo>
                  <a:cubicBezTo>
                    <a:pt x="0" y="46"/>
                    <a:pt x="8" y="71"/>
                    <a:pt x="30" y="79"/>
                  </a:cubicBezTo>
                  <a:cubicBezTo>
                    <a:pt x="1796" y="698"/>
                    <a:pt x="3624" y="1189"/>
                    <a:pt x="5459" y="1547"/>
                  </a:cubicBezTo>
                  <a:cubicBezTo>
                    <a:pt x="7491" y="1940"/>
                    <a:pt x="9575" y="2172"/>
                    <a:pt x="11646" y="2238"/>
                  </a:cubicBezTo>
                  <a:cubicBezTo>
                    <a:pt x="11668" y="2238"/>
                    <a:pt x="11686" y="2220"/>
                    <a:pt x="11686" y="2199"/>
                  </a:cubicBezTo>
                  <a:cubicBezTo>
                    <a:pt x="11686" y="2177"/>
                    <a:pt x="11668" y="2158"/>
                    <a:pt x="11646" y="2158"/>
                  </a:cubicBezTo>
                  <a:cubicBezTo>
                    <a:pt x="9582" y="2093"/>
                    <a:pt x="7502" y="1863"/>
                    <a:pt x="5474" y="1470"/>
                  </a:cubicBezTo>
                  <a:cubicBezTo>
                    <a:pt x="3642" y="1113"/>
                    <a:pt x="1818" y="621"/>
                    <a:pt x="55" y="2"/>
                  </a:cubicBezTo>
                  <a:cubicBezTo>
                    <a:pt x="51" y="1"/>
                    <a:pt x="47" y="0"/>
                    <a:pt x="43"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 name="Google Shape;334;p15">
            <a:extLst>
              <a:ext uri="{FF2B5EF4-FFF2-40B4-BE49-F238E27FC236}">
                <a16:creationId xmlns:a16="http://schemas.microsoft.com/office/drawing/2014/main" id="{0C8364AF-3526-CB66-6985-F31A514C1D2B}"/>
              </a:ext>
            </a:extLst>
          </p:cNvPr>
          <p:cNvGrpSpPr/>
          <p:nvPr/>
        </p:nvGrpSpPr>
        <p:grpSpPr>
          <a:xfrm flipH="1">
            <a:off x="6065220" y="-136487"/>
            <a:ext cx="6295119" cy="6994489"/>
            <a:chOff x="4125800" y="812834"/>
            <a:chExt cx="1406793" cy="1563038"/>
          </a:xfrm>
        </p:grpSpPr>
        <p:sp>
          <p:nvSpPr>
            <p:cNvPr id="19" name="Google Shape;335;p15">
              <a:extLst>
                <a:ext uri="{FF2B5EF4-FFF2-40B4-BE49-F238E27FC236}">
                  <a16:creationId xmlns:a16="http://schemas.microsoft.com/office/drawing/2014/main" id="{8C208B76-A5A5-4CAF-9A1F-7EC2B5E6F0B8}"/>
                </a:ext>
              </a:extLst>
            </p:cNvPr>
            <p:cNvSpPr/>
            <p:nvPr/>
          </p:nvSpPr>
          <p:spPr>
            <a:xfrm>
              <a:off x="4159297" y="814906"/>
              <a:ext cx="265076" cy="93582"/>
            </a:xfrm>
            <a:custGeom>
              <a:avLst/>
              <a:gdLst/>
              <a:ahLst/>
              <a:cxnLst/>
              <a:rect l="l" t="t" r="r" b="b"/>
              <a:pathLst>
                <a:path w="6141" h="2168" extrusionOk="0">
                  <a:moveTo>
                    <a:pt x="4549" y="1"/>
                  </a:moveTo>
                  <a:cubicBezTo>
                    <a:pt x="3034" y="18"/>
                    <a:pt x="1515" y="40"/>
                    <a:pt x="1" y="62"/>
                  </a:cubicBezTo>
                  <a:cubicBezTo>
                    <a:pt x="670" y="761"/>
                    <a:pt x="1341" y="1465"/>
                    <a:pt x="2011" y="2167"/>
                  </a:cubicBezTo>
                  <a:cubicBezTo>
                    <a:pt x="3388" y="2068"/>
                    <a:pt x="4764" y="1974"/>
                    <a:pt x="6141" y="1880"/>
                  </a:cubicBezTo>
                  <a:cubicBezTo>
                    <a:pt x="5608" y="1253"/>
                    <a:pt x="5080" y="626"/>
                    <a:pt x="454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36;p15">
              <a:extLst>
                <a:ext uri="{FF2B5EF4-FFF2-40B4-BE49-F238E27FC236}">
                  <a16:creationId xmlns:a16="http://schemas.microsoft.com/office/drawing/2014/main" id="{147EC02D-B699-3E98-CEA1-7A66A143D624}"/>
                </a:ext>
              </a:extLst>
            </p:cNvPr>
            <p:cNvSpPr/>
            <p:nvPr/>
          </p:nvSpPr>
          <p:spPr>
            <a:xfrm>
              <a:off x="4125800" y="812834"/>
              <a:ext cx="247810" cy="29482"/>
            </a:xfrm>
            <a:custGeom>
              <a:avLst/>
              <a:gdLst/>
              <a:ahLst/>
              <a:cxnLst/>
              <a:rect l="l" t="t" r="r" b="b"/>
              <a:pathLst>
                <a:path w="5741" h="683" extrusionOk="0">
                  <a:moveTo>
                    <a:pt x="1" y="1"/>
                  </a:moveTo>
                  <a:cubicBezTo>
                    <a:pt x="1" y="376"/>
                    <a:pt x="307" y="682"/>
                    <a:pt x="682" y="682"/>
                  </a:cubicBezTo>
                  <a:lnTo>
                    <a:pt x="5740" y="682"/>
                  </a:lnTo>
                  <a:lnTo>
                    <a:pt x="5740"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337;p15">
              <a:extLst>
                <a:ext uri="{FF2B5EF4-FFF2-40B4-BE49-F238E27FC236}">
                  <a16:creationId xmlns:a16="http://schemas.microsoft.com/office/drawing/2014/main" id="{FA41544E-A5FA-4915-C88B-BF732569A9BB}"/>
                </a:ext>
              </a:extLst>
            </p:cNvPr>
            <p:cNvSpPr/>
            <p:nvPr/>
          </p:nvSpPr>
          <p:spPr>
            <a:xfrm>
              <a:off x="4246103" y="896015"/>
              <a:ext cx="1286490" cy="1479857"/>
            </a:xfrm>
            <a:custGeom>
              <a:avLst/>
              <a:gdLst/>
              <a:ahLst/>
              <a:cxnLst/>
              <a:rect l="l" t="t" r="r" b="b"/>
              <a:pathLst>
                <a:path w="29804" h="31457" extrusionOk="0">
                  <a:moveTo>
                    <a:pt x="4130" y="1"/>
                  </a:moveTo>
                  <a:cubicBezTo>
                    <a:pt x="2753" y="95"/>
                    <a:pt x="1377" y="189"/>
                    <a:pt x="0" y="288"/>
                  </a:cubicBezTo>
                  <a:lnTo>
                    <a:pt x="12880" y="31457"/>
                  </a:lnTo>
                  <a:cubicBezTo>
                    <a:pt x="18521" y="31446"/>
                    <a:pt x="24162" y="31435"/>
                    <a:pt x="29803" y="31428"/>
                  </a:cubicBezTo>
                  <a:cubicBezTo>
                    <a:pt x="21245" y="20950"/>
                    <a:pt x="12687" y="10474"/>
                    <a:pt x="4130" y="1"/>
                  </a:cubicBezTo>
                  <a:close/>
                </a:path>
              </a:pathLst>
            </a:custGeom>
            <a:solidFill>
              <a:srgbClr val="FFFFFF">
                <a:alpha val="172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4" name="Google Shape;1394;p43">
            <a:extLst>
              <a:ext uri="{FF2B5EF4-FFF2-40B4-BE49-F238E27FC236}">
                <a16:creationId xmlns:a16="http://schemas.microsoft.com/office/drawing/2014/main" id="{34BEB071-CF5C-B02B-6DDA-527C12EE3106}"/>
              </a:ext>
            </a:extLst>
          </p:cNvPr>
          <p:cNvSpPr/>
          <p:nvPr/>
        </p:nvSpPr>
        <p:spPr>
          <a:xfrm>
            <a:off x="6906375" y="1714532"/>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396;p43">
            <a:extLst>
              <a:ext uri="{FF2B5EF4-FFF2-40B4-BE49-F238E27FC236}">
                <a16:creationId xmlns:a16="http://schemas.microsoft.com/office/drawing/2014/main" id="{03F146CF-E639-9ACD-92B3-B90BC02C57CC}"/>
              </a:ext>
            </a:extLst>
          </p:cNvPr>
          <p:cNvSpPr/>
          <p:nvPr/>
        </p:nvSpPr>
        <p:spPr>
          <a:xfrm>
            <a:off x="7394622" y="984896"/>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419;p43">
            <a:extLst>
              <a:ext uri="{FF2B5EF4-FFF2-40B4-BE49-F238E27FC236}">
                <a16:creationId xmlns:a16="http://schemas.microsoft.com/office/drawing/2014/main" id="{7DED46C8-4D22-B893-45CC-CA10751F5DE6}"/>
              </a:ext>
            </a:extLst>
          </p:cNvPr>
          <p:cNvSpPr/>
          <p:nvPr/>
        </p:nvSpPr>
        <p:spPr>
          <a:xfrm>
            <a:off x="6815255" y="725763"/>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391;p43">
            <a:extLst>
              <a:ext uri="{FF2B5EF4-FFF2-40B4-BE49-F238E27FC236}">
                <a16:creationId xmlns:a16="http://schemas.microsoft.com/office/drawing/2014/main" id="{7744B233-B8FD-4093-D37B-F95D8134E3C8}"/>
              </a:ext>
            </a:extLst>
          </p:cNvPr>
          <p:cNvSpPr txBox="1">
            <a:spLocks/>
          </p:cNvSpPr>
          <p:nvPr/>
        </p:nvSpPr>
        <p:spPr>
          <a:xfrm>
            <a:off x="-467668" y="3016717"/>
            <a:ext cx="7785576" cy="1122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Prata"/>
              <a:buNone/>
              <a:defRPr sz="2400" b="1" i="0" u="none" strike="noStrike" cap="none">
                <a:solidFill>
                  <a:schemeClr val="dk2"/>
                </a:solidFill>
                <a:latin typeface="Prata"/>
                <a:ea typeface="Prata"/>
                <a:cs typeface="Prata"/>
                <a:sym typeface="Prata"/>
              </a:defRPr>
            </a:lvl1pPr>
            <a:lvl2pPr marR="0" lvl="1"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2pPr>
            <a:lvl3pPr marR="0" lvl="2"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3pPr>
            <a:lvl4pPr marR="0" lvl="3"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4pPr>
            <a:lvl5pPr marR="0" lvl="4"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5pPr>
            <a:lvl6pPr marR="0" lvl="5"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6pPr>
            <a:lvl7pPr marR="0" lvl="6"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7pPr>
            <a:lvl8pPr marR="0" lvl="7"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8pPr>
            <a:lvl9pPr marR="0" lvl="8"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9pPr>
          </a:lstStyle>
          <a:p>
            <a:pPr marL="0" marR="0" lvl="0" indent="0" algn="ctr" defTabSz="1219170" rtl="0" eaLnBrk="1" fontAlgn="auto" latinLnBrk="0" hangingPunct="1">
              <a:lnSpc>
                <a:spcPct val="100000"/>
              </a:lnSpc>
              <a:spcBef>
                <a:spcPts val="0"/>
              </a:spcBef>
              <a:spcAft>
                <a:spcPts val="0"/>
              </a:spcAft>
              <a:buClr>
                <a:srgbClr val="5F9382"/>
              </a:buClr>
              <a:buSzPts val="3000"/>
              <a:buFont typeface="Prata"/>
              <a:buNone/>
              <a:tabLst/>
              <a:defRPr/>
            </a:pPr>
            <a:r>
              <a:rPr kumimoji="0" lang="en-US" sz="13800" b="1" i="0" u="none" strike="noStrike" kern="1200" cap="none" spc="0" normalizeH="0" baseline="0" noProof="0" dirty="0">
                <a:ln>
                  <a:noFill/>
                </a:ln>
                <a:solidFill>
                  <a:srgbClr val="210B04"/>
                </a:solidFill>
                <a:effectLst>
                  <a:glow rad="101600">
                    <a:srgbClr val="E5AF17">
                      <a:lumMod val="40000"/>
                      <a:lumOff val="60000"/>
                      <a:alpha val="60000"/>
                    </a:srgbClr>
                  </a:glow>
                </a:effectLst>
                <a:uLnTx/>
                <a:uFillTx/>
                <a:latin typeface="Times New Roman" panose="02020603050405020304" pitchFamily="18" charset="0"/>
                <a:sym typeface="Prata"/>
              </a:rPr>
              <a:t>CÂU</a:t>
            </a:r>
            <a:r>
              <a:rPr kumimoji="0" lang="en-US" sz="13800" b="1" i="0" u="none" strike="noStrike" kern="1200" cap="none" spc="0" normalizeH="0" noProof="0" dirty="0">
                <a:ln>
                  <a:noFill/>
                </a:ln>
                <a:solidFill>
                  <a:srgbClr val="210B04"/>
                </a:solidFill>
                <a:effectLst>
                  <a:glow rad="101600">
                    <a:srgbClr val="E5AF17">
                      <a:lumMod val="40000"/>
                      <a:lumOff val="60000"/>
                      <a:alpha val="60000"/>
                    </a:srgbClr>
                  </a:glow>
                </a:effectLst>
                <a:uLnTx/>
                <a:uFillTx/>
                <a:latin typeface="Times New Roman" panose="02020603050405020304" pitchFamily="18" charset="0"/>
                <a:sym typeface="Prata"/>
              </a:rPr>
              <a:t> 5</a:t>
            </a:r>
            <a:endParaRPr kumimoji="0" lang="en-SG" sz="41300" b="1" i="0" u="none" strike="noStrike" kern="0" cap="none" spc="0" normalizeH="0" baseline="0" noProof="0" dirty="0">
              <a:ln>
                <a:noFill/>
              </a:ln>
              <a:solidFill>
                <a:srgbClr val="210B04"/>
              </a:solidFill>
              <a:effectLst>
                <a:glow rad="101600">
                  <a:srgbClr val="E5AF17">
                    <a:lumMod val="40000"/>
                    <a:lumOff val="60000"/>
                    <a:alpha val="60000"/>
                  </a:srgbClr>
                </a:glow>
              </a:effectLst>
              <a:uLnTx/>
              <a:uFillTx/>
              <a:latin typeface="Arial"/>
              <a:sym typeface="Prata"/>
            </a:endParaRPr>
          </a:p>
        </p:txBody>
      </p:sp>
      <p:sp>
        <p:nvSpPr>
          <p:cNvPr id="28" name="Google Shape;1392;p43">
            <a:extLst>
              <a:ext uri="{FF2B5EF4-FFF2-40B4-BE49-F238E27FC236}">
                <a16:creationId xmlns:a16="http://schemas.microsoft.com/office/drawing/2014/main" id="{8DDCD3F7-7BBB-292A-368A-99EBF4867241}"/>
              </a:ext>
            </a:extLst>
          </p:cNvPr>
          <p:cNvSpPr txBox="1">
            <a:spLocks/>
          </p:cNvSpPr>
          <p:nvPr/>
        </p:nvSpPr>
        <p:spPr>
          <a:xfrm>
            <a:off x="2266045" y="961320"/>
            <a:ext cx="1774800" cy="1122400"/>
          </a:xfrm>
          <a:prstGeom prst="rect">
            <a:avLst/>
          </a:prstGeom>
          <a:solidFill>
            <a:schemeClr val="bg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Prata"/>
              <a:buNone/>
              <a:defRPr sz="2400" b="1" i="0" u="none" strike="noStrike" cap="none">
                <a:solidFill>
                  <a:schemeClr val="dk2"/>
                </a:solidFill>
                <a:latin typeface="Prata"/>
                <a:ea typeface="Prata"/>
                <a:cs typeface="Prata"/>
                <a:sym typeface="Prata"/>
              </a:defRPr>
            </a:lvl1pPr>
            <a:lvl2pPr marR="0" lvl="1"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2pPr>
            <a:lvl3pPr marR="0" lvl="2"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3pPr>
            <a:lvl4pPr marR="0" lvl="3"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4pPr>
            <a:lvl5pPr marR="0" lvl="4"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5pPr>
            <a:lvl6pPr marR="0" lvl="5"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6pPr>
            <a:lvl7pPr marR="0" lvl="6"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7pPr>
            <a:lvl8pPr marR="0" lvl="7"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8pPr>
            <a:lvl9pPr marR="0" lvl="8"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9pPr>
          </a:lstStyle>
          <a:p>
            <a:pPr marL="0" marR="0" lvl="0" indent="0" algn="ctr" defTabSz="1219170" rtl="0" eaLnBrk="1" fontAlgn="auto" latinLnBrk="0" hangingPunct="1">
              <a:lnSpc>
                <a:spcPct val="100000"/>
              </a:lnSpc>
              <a:spcBef>
                <a:spcPts val="0"/>
              </a:spcBef>
              <a:spcAft>
                <a:spcPts val="0"/>
              </a:spcAft>
              <a:buClr>
                <a:srgbClr val="5F9382"/>
              </a:buClr>
              <a:buSzPts val="3000"/>
              <a:buFont typeface="Prata"/>
              <a:buNone/>
              <a:tabLst/>
              <a:defRPr/>
            </a:pPr>
            <a:r>
              <a:rPr kumimoji="0" lang="en" sz="7200" b="1" i="0" u="none" strike="noStrike" kern="0" cap="none" spc="0" normalizeH="0" baseline="0" noProof="0" dirty="0">
                <a:ln>
                  <a:noFill/>
                </a:ln>
                <a:solidFill>
                  <a:srgbClr val="FFFFFF"/>
                </a:solidFill>
                <a:effectLst/>
                <a:uLnTx/>
                <a:uFillTx/>
                <a:latin typeface="Prata"/>
                <a:sym typeface="Prata"/>
              </a:rPr>
              <a:t>05</a:t>
            </a:r>
          </a:p>
        </p:txBody>
      </p:sp>
      <p:pic>
        <p:nvPicPr>
          <p:cNvPr id="2" name="Picture 1" descr="A group of people in different outfits&#10;&#10;Description automatically generated">
            <a:extLst>
              <a:ext uri="{FF2B5EF4-FFF2-40B4-BE49-F238E27FC236}">
                <a16:creationId xmlns:a16="http://schemas.microsoft.com/office/drawing/2014/main" id="{E0AA9DF3-D6C7-D553-6287-FD75D6C790B4}"/>
              </a:ext>
            </a:extLst>
          </p:cNvPr>
          <p:cNvPicPr>
            <a:picLocks noChangeAspect="1"/>
          </p:cNvPicPr>
          <p:nvPr/>
        </p:nvPicPr>
        <p:blipFill rotWithShape="1">
          <a:blip r:embed="rId2">
            <a:extLst>
              <a:ext uri="{28A0092B-C50C-407E-A947-70E740481C1C}">
                <a14:useLocalDpi xmlns:a14="http://schemas.microsoft.com/office/drawing/2010/main" val="0"/>
              </a:ext>
            </a:extLst>
          </a:blip>
          <a:srcRect t="178" r="42090"/>
          <a:stretch/>
        </p:blipFill>
        <p:spPr>
          <a:xfrm>
            <a:off x="7394622" y="643566"/>
            <a:ext cx="4488898" cy="6308859"/>
          </a:xfrm>
          <a:prstGeom prst="rect">
            <a:avLst/>
          </a:prstGeom>
        </p:spPr>
      </p:pic>
      <p:pic>
        <p:nvPicPr>
          <p:cNvPr id="23" name="Picture 22" descr="A group of people in different outfits&#10;&#10;Description automatically generated">
            <a:extLst>
              <a:ext uri="{FF2B5EF4-FFF2-40B4-BE49-F238E27FC236}">
                <a16:creationId xmlns:a16="http://schemas.microsoft.com/office/drawing/2014/main" id="{0AA1FCB9-B720-297E-D20D-0CD16F926090}"/>
              </a:ext>
            </a:extLst>
          </p:cNvPr>
          <p:cNvPicPr>
            <a:picLocks noChangeAspect="1"/>
          </p:cNvPicPr>
          <p:nvPr/>
        </p:nvPicPr>
        <p:blipFill rotWithShape="1">
          <a:blip r:embed="rId2">
            <a:extLst>
              <a:ext uri="{28A0092B-C50C-407E-A947-70E740481C1C}">
                <a14:useLocalDpi xmlns:a14="http://schemas.microsoft.com/office/drawing/2010/main" val="0"/>
              </a:ext>
            </a:extLst>
          </a:blip>
          <a:srcRect l="86010" t="69406"/>
          <a:stretch/>
        </p:blipFill>
        <p:spPr>
          <a:xfrm>
            <a:off x="8978811" y="4560195"/>
            <a:ext cx="1229749" cy="2310072"/>
          </a:xfrm>
          <a:prstGeom prst="rect">
            <a:avLst/>
          </a:prstGeom>
        </p:spPr>
      </p:pic>
    </p:spTree>
    <p:extLst>
      <p:ext uri="{BB962C8B-B14F-4D97-AF65-F5344CB8AC3E}">
        <p14:creationId xmlns:p14="http://schemas.microsoft.com/office/powerpoint/2010/main" val="1135991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3381A-86E5-8AED-40C3-F3D96603B56B}"/>
            </a:ext>
          </a:extLst>
        </p:cNvPr>
        <p:cNvGrpSpPr/>
        <p:nvPr/>
      </p:nvGrpSpPr>
      <p:grpSpPr>
        <a:xfrm>
          <a:off x="0" y="0"/>
          <a:ext cx="0" cy="0"/>
          <a:chOff x="0" y="0"/>
          <a:chExt cx="0" cy="0"/>
        </a:xfrm>
      </p:grpSpPr>
      <p:sp>
        <p:nvSpPr>
          <p:cNvPr id="22" name="Google Shape;142;p6">
            <a:extLst>
              <a:ext uri="{FF2B5EF4-FFF2-40B4-BE49-F238E27FC236}">
                <a16:creationId xmlns:a16="http://schemas.microsoft.com/office/drawing/2014/main" id="{C4DD2DCE-CAF3-C6E5-41BB-00B4507503E7}"/>
              </a:ext>
            </a:extLst>
          </p:cNvPr>
          <p:cNvSpPr/>
          <p:nvPr/>
        </p:nvSpPr>
        <p:spPr>
          <a:xfrm>
            <a:off x="0" y="6512267"/>
            <a:ext cx="12192000" cy="3580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itle 1">
            <a:extLst>
              <a:ext uri="{FF2B5EF4-FFF2-40B4-BE49-F238E27FC236}">
                <a16:creationId xmlns:a16="http://schemas.microsoft.com/office/drawing/2014/main" id="{6D8C14AF-BE57-08D9-E3A2-4E01A18D710E}"/>
              </a:ext>
            </a:extLst>
          </p:cNvPr>
          <p:cNvSpPr>
            <a:spLocks noGrp="1"/>
          </p:cNvSpPr>
          <p:nvPr>
            <p:ph type="title"/>
          </p:nvPr>
        </p:nvSpPr>
        <p:spPr>
          <a:xfrm>
            <a:off x="2831890" y="0"/>
            <a:ext cx="6692689" cy="739120"/>
          </a:xfrm>
          <a:solidFill>
            <a:schemeClr val="accent4"/>
          </a:solidFill>
        </p:spPr>
        <p:txBody>
          <a:bodyPr anchor="ctr"/>
          <a:lstStyle/>
          <a:p>
            <a:pPr algn="ctr">
              <a:lnSpc>
                <a:spcPct val="150000"/>
              </a:lnSpc>
              <a:spcAft>
                <a:spcPts val="1067"/>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CÂU 5</a:t>
            </a:r>
            <a:endParaRPr lang="en-SG" sz="40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oogle Shape;1124;p37">
            <a:extLst>
              <a:ext uri="{FF2B5EF4-FFF2-40B4-BE49-F238E27FC236}">
                <a16:creationId xmlns:a16="http://schemas.microsoft.com/office/drawing/2014/main" id="{B9571195-FDB6-F859-21FF-0E2F47CE9828}"/>
              </a:ext>
            </a:extLst>
          </p:cNvPr>
          <p:cNvGrpSpPr/>
          <p:nvPr/>
        </p:nvGrpSpPr>
        <p:grpSpPr>
          <a:xfrm>
            <a:off x="1703621" y="1"/>
            <a:ext cx="887585" cy="1065625"/>
            <a:chOff x="1967575" y="864498"/>
            <a:chExt cx="1339625" cy="1750395"/>
          </a:xfrm>
        </p:grpSpPr>
        <p:sp>
          <p:nvSpPr>
            <p:cNvPr id="4" name="Google Shape;1125;p37">
              <a:extLst>
                <a:ext uri="{FF2B5EF4-FFF2-40B4-BE49-F238E27FC236}">
                  <a16:creationId xmlns:a16="http://schemas.microsoft.com/office/drawing/2014/main" id="{1F648226-00AD-30E1-00BF-9A4E45D30A5C}"/>
                </a:ext>
              </a:extLst>
            </p:cNvPr>
            <p:cNvSpPr/>
            <p:nvPr/>
          </p:nvSpPr>
          <p:spPr>
            <a:xfrm>
              <a:off x="2051550" y="1314821"/>
              <a:ext cx="1255650" cy="1300072"/>
            </a:xfrm>
            <a:custGeom>
              <a:avLst/>
              <a:gdLst/>
              <a:ahLst/>
              <a:cxnLst/>
              <a:rect l="l" t="t" r="r" b="b"/>
              <a:pathLst>
                <a:path w="17564" h="18186" extrusionOk="0">
                  <a:moveTo>
                    <a:pt x="5665" y="4338"/>
                  </a:moveTo>
                  <a:cubicBezTo>
                    <a:pt x="5833" y="4338"/>
                    <a:pt x="6009" y="4351"/>
                    <a:pt x="6191" y="4381"/>
                  </a:cubicBezTo>
                  <a:cubicBezTo>
                    <a:pt x="6573" y="4447"/>
                    <a:pt x="6940" y="4578"/>
                    <a:pt x="7283" y="4767"/>
                  </a:cubicBezTo>
                  <a:cubicBezTo>
                    <a:pt x="7440" y="4854"/>
                    <a:pt x="7498" y="5054"/>
                    <a:pt x="7407" y="5215"/>
                  </a:cubicBezTo>
                  <a:cubicBezTo>
                    <a:pt x="7348" y="5321"/>
                    <a:pt x="7239" y="5382"/>
                    <a:pt x="7125" y="5382"/>
                  </a:cubicBezTo>
                  <a:cubicBezTo>
                    <a:pt x="7070" y="5382"/>
                    <a:pt x="7014" y="5368"/>
                    <a:pt x="6962" y="5338"/>
                  </a:cubicBezTo>
                  <a:cubicBezTo>
                    <a:pt x="6686" y="5182"/>
                    <a:pt x="6391" y="5080"/>
                    <a:pt x="6085" y="5029"/>
                  </a:cubicBezTo>
                  <a:cubicBezTo>
                    <a:pt x="5940" y="5005"/>
                    <a:pt x="5799" y="4995"/>
                    <a:pt x="5663" y="4995"/>
                  </a:cubicBezTo>
                  <a:cubicBezTo>
                    <a:pt x="5073" y="4995"/>
                    <a:pt x="4590" y="5192"/>
                    <a:pt x="4326" y="5331"/>
                  </a:cubicBezTo>
                  <a:cubicBezTo>
                    <a:pt x="4279" y="5356"/>
                    <a:pt x="4228" y="5367"/>
                    <a:pt x="4177" y="5367"/>
                  </a:cubicBezTo>
                  <a:cubicBezTo>
                    <a:pt x="4138" y="5367"/>
                    <a:pt x="4099" y="5360"/>
                    <a:pt x="4064" y="5346"/>
                  </a:cubicBezTo>
                  <a:cubicBezTo>
                    <a:pt x="3987" y="5321"/>
                    <a:pt x="3925" y="5266"/>
                    <a:pt x="3886" y="5193"/>
                  </a:cubicBezTo>
                  <a:cubicBezTo>
                    <a:pt x="3802" y="5032"/>
                    <a:pt x="3864" y="4836"/>
                    <a:pt x="4024" y="4753"/>
                  </a:cubicBezTo>
                  <a:cubicBezTo>
                    <a:pt x="4343" y="4584"/>
                    <a:pt x="4935" y="4338"/>
                    <a:pt x="5665" y="4338"/>
                  </a:cubicBezTo>
                  <a:close/>
                  <a:moveTo>
                    <a:pt x="5604" y="6861"/>
                  </a:moveTo>
                  <a:cubicBezTo>
                    <a:pt x="5841" y="6861"/>
                    <a:pt x="6079" y="6906"/>
                    <a:pt x="6307" y="6999"/>
                  </a:cubicBezTo>
                  <a:cubicBezTo>
                    <a:pt x="7036" y="7294"/>
                    <a:pt x="7505" y="8034"/>
                    <a:pt x="7469" y="8834"/>
                  </a:cubicBezTo>
                  <a:cubicBezTo>
                    <a:pt x="7155" y="8558"/>
                    <a:pt x="6624" y="8153"/>
                    <a:pt x="5859" y="7881"/>
                  </a:cubicBezTo>
                  <a:cubicBezTo>
                    <a:pt x="5172" y="7630"/>
                    <a:pt x="4564" y="7578"/>
                    <a:pt x="4162" y="7578"/>
                  </a:cubicBezTo>
                  <a:cubicBezTo>
                    <a:pt x="4148" y="7578"/>
                    <a:pt x="4135" y="7578"/>
                    <a:pt x="4122" y="7578"/>
                  </a:cubicBezTo>
                  <a:cubicBezTo>
                    <a:pt x="4489" y="7114"/>
                    <a:pt x="5041" y="6861"/>
                    <a:pt x="5604" y="6861"/>
                  </a:cubicBezTo>
                  <a:close/>
                  <a:moveTo>
                    <a:pt x="13265" y="7029"/>
                  </a:moveTo>
                  <a:cubicBezTo>
                    <a:pt x="13287" y="7029"/>
                    <a:pt x="13309" y="7031"/>
                    <a:pt x="13332" y="7035"/>
                  </a:cubicBezTo>
                  <a:cubicBezTo>
                    <a:pt x="13714" y="7119"/>
                    <a:pt x="14078" y="7261"/>
                    <a:pt x="14406" y="7465"/>
                  </a:cubicBezTo>
                  <a:cubicBezTo>
                    <a:pt x="15240" y="7982"/>
                    <a:pt x="15633" y="8755"/>
                    <a:pt x="15794" y="9170"/>
                  </a:cubicBezTo>
                  <a:cubicBezTo>
                    <a:pt x="15860" y="9337"/>
                    <a:pt x="15779" y="9526"/>
                    <a:pt x="15608" y="9592"/>
                  </a:cubicBezTo>
                  <a:cubicBezTo>
                    <a:pt x="15570" y="9606"/>
                    <a:pt x="15530" y="9613"/>
                    <a:pt x="15490" y="9613"/>
                  </a:cubicBezTo>
                  <a:cubicBezTo>
                    <a:pt x="15451" y="9613"/>
                    <a:pt x="15411" y="9606"/>
                    <a:pt x="15374" y="9592"/>
                  </a:cubicBezTo>
                  <a:cubicBezTo>
                    <a:pt x="15291" y="9560"/>
                    <a:pt x="15222" y="9497"/>
                    <a:pt x="15186" y="9407"/>
                  </a:cubicBezTo>
                  <a:cubicBezTo>
                    <a:pt x="15055" y="9064"/>
                    <a:pt x="14734" y="8437"/>
                    <a:pt x="14060" y="8022"/>
                  </a:cubicBezTo>
                  <a:cubicBezTo>
                    <a:pt x="13798" y="7859"/>
                    <a:pt x="13507" y="7742"/>
                    <a:pt x="13194" y="7680"/>
                  </a:cubicBezTo>
                  <a:cubicBezTo>
                    <a:pt x="13015" y="7640"/>
                    <a:pt x="12905" y="7465"/>
                    <a:pt x="12942" y="7291"/>
                  </a:cubicBezTo>
                  <a:cubicBezTo>
                    <a:pt x="12974" y="7135"/>
                    <a:pt x="13112" y="7029"/>
                    <a:pt x="13265" y="7029"/>
                  </a:cubicBezTo>
                  <a:close/>
                  <a:moveTo>
                    <a:pt x="12185" y="9692"/>
                  </a:moveTo>
                  <a:cubicBezTo>
                    <a:pt x="12421" y="9692"/>
                    <a:pt x="12658" y="9736"/>
                    <a:pt x="12884" y="9829"/>
                  </a:cubicBezTo>
                  <a:cubicBezTo>
                    <a:pt x="13616" y="10128"/>
                    <a:pt x="14085" y="10863"/>
                    <a:pt x="14046" y="11664"/>
                  </a:cubicBezTo>
                  <a:cubicBezTo>
                    <a:pt x="13732" y="11391"/>
                    <a:pt x="13197" y="10987"/>
                    <a:pt x="12436" y="10710"/>
                  </a:cubicBezTo>
                  <a:cubicBezTo>
                    <a:pt x="11726" y="10451"/>
                    <a:pt x="11103" y="10407"/>
                    <a:pt x="10695" y="10407"/>
                  </a:cubicBezTo>
                  <a:cubicBezTo>
                    <a:pt x="11067" y="9945"/>
                    <a:pt x="11622" y="9692"/>
                    <a:pt x="12185" y="9692"/>
                  </a:cubicBezTo>
                  <a:close/>
                  <a:moveTo>
                    <a:pt x="5143" y="13648"/>
                  </a:moveTo>
                  <a:cubicBezTo>
                    <a:pt x="5185" y="13648"/>
                    <a:pt x="5229" y="13662"/>
                    <a:pt x="5269" y="13693"/>
                  </a:cubicBezTo>
                  <a:cubicBezTo>
                    <a:pt x="5656" y="13987"/>
                    <a:pt x="6187" y="14318"/>
                    <a:pt x="6857" y="14581"/>
                  </a:cubicBezTo>
                  <a:cubicBezTo>
                    <a:pt x="7589" y="14865"/>
                    <a:pt x="8256" y="14970"/>
                    <a:pt x="8769" y="15004"/>
                  </a:cubicBezTo>
                  <a:cubicBezTo>
                    <a:pt x="8959" y="15018"/>
                    <a:pt x="9028" y="15251"/>
                    <a:pt x="8885" y="15372"/>
                  </a:cubicBezTo>
                  <a:cubicBezTo>
                    <a:pt x="8443" y="15743"/>
                    <a:pt x="7884" y="15944"/>
                    <a:pt x="7317" y="15944"/>
                  </a:cubicBezTo>
                  <a:cubicBezTo>
                    <a:pt x="7057" y="15944"/>
                    <a:pt x="6796" y="15902"/>
                    <a:pt x="6544" y="15816"/>
                  </a:cubicBezTo>
                  <a:cubicBezTo>
                    <a:pt x="5688" y="15525"/>
                    <a:pt x="5080" y="14774"/>
                    <a:pt x="4938" y="13896"/>
                  </a:cubicBezTo>
                  <a:cubicBezTo>
                    <a:pt x="4916" y="13756"/>
                    <a:pt x="5024" y="13648"/>
                    <a:pt x="5143" y="13648"/>
                  </a:cubicBezTo>
                  <a:close/>
                  <a:moveTo>
                    <a:pt x="6684" y="0"/>
                  </a:moveTo>
                  <a:cubicBezTo>
                    <a:pt x="5877" y="0"/>
                    <a:pt x="5188" y="262"/>
                    <a:pt x="4720" y="495"/>
                  </a:cubicBezTo>
                  <a:cubicBezTo>
                    <a:pt x="4345" y="943"/>
                    <a:pt x="0" y="6223"/>
                    <a:pt x="1890" y="12458"/>
                  </a:cubicBezTo>
                  <a:cubicBezTo>
                    <a:pt x="2647" y="14945"/>
                    <a:pt x="4111" y="16656"/>
                    <a:pt x="5197" y="17669"/>
                  </a:cubicBezTo>
                  <a:cubicBezTo>
                    <a:pt x="5555" y="18003"/>
                    <a:pt x="6017" y="18185"/>
                    <a:pt x="6491" y="18185"/>
                  </a:cubicBezTo>
                  <a:cubicBezTo>
                    <a:pt x="6633" y="18185"/>
                    <a:pt x="6777" y="18169"/>
                    <a:pt x="6919" y="18135"/>
                  </a:cubicBezTo>
                  <a:cubicBezTo>
                    <a:pt x="8944" y="17661"/>
                    <a:pt x="13342" y="16184"/>
                    <a:pt x="15855" y="11839"/>
                  </a:cubicBezTo>
                  <a:cubicBezTo>
                    <a:pt x="17378" y="9213"/>
                    <a:pt x="17564" y="6642"/>
                    <a:pt x="17556" y="5259"/>
                  </a:cubicBezTo>
                  <a:cubicBezTo>
                    <a:pt x="14290" y="4963"/>
                    <a:pt x="12367" y="3867"/>
                    <a:pt x="11206" y="2887"/>
                  </a:cubicBezTo>
                  <a:cubicBezTo>
                    <a:pt x="9833" y="1737"/>
                    <a:pt x="8896" y="225"/>
                    <a:pt x="7079" y="22"/>
                  </a:cubicBezTo>
                  <a:cubicBezTo>
                    <a:pt x="6945" y="7"/>
                    <a:pt x="6813" y="0"/>
                    <a:pt x="668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 name="Google Shape;1126;p37">
              <a:extLst>
                <a:ext uri="{FF2B5EF4-FFF2-40B4-BE49-F238E27FC236}">
                  <a16:creationId xmlns:a16="http://schemas.microsoft.com/office/drawing/2014/main" id="{61D4DB14-482B-C8DC-0A6F-53F2D410338D}"/>
                </a:ext>
              </a:extLst>
            </p:cNvPr>
            <p:cNvGrpSpPr/>
            <p:nvPr/>
          </p:nvGrpSpPr>
          <p:grpSpPr>
            <a:xfrm>
              <a:off x="1967575" y="864498"/>
              <a:ext cx="1010928" cy="891205"/>
              <a:chOff x="1090850" y="2750881"/>
              <a:chExt cx="483004" cy="425823"/>
            </a:xfrm>
          </p:grpSpPr>
          <p:sp>
            <p:nvSpPr>
              <p:cNvPr id="6" name="Google Shape;1127;p37">
                <a:extLst>
                  <a:ext uri="{FF2B5EF4-FFF2-40B4-BE49-F238E27FC236}">
                    <a16:creationId xmlns:a16="http://schemas.microsoft.com/office/drawing/2014/main" id="{FE7DC325-0ECC-6E16-B19B-75E8153D33C5}"/>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128;p37">
                <a:extLst>
                  <a:ext uri="{FF2B5EF4-FFF2-40B4-BE49-F238E27FC236}">
                    <a16:creationId xmlns:a16="http://schemas.microsoft.com/office/drawing/2014/main" id="{16293672-CAF7-F054-7889-29D601396BB1}"/>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129;p37">
                <a:extLst>
                  <a:ext uri="{FF2B5EF4-FFF2-40B4-BE49-F238E27FC236}">
                    <a16:creationId xmlns:a16="http://schemas.microsoft.com/office/drawing/2014/main" id="{10EAC5BD-982E-0F7A-5EB0-38D0A266BE0A}"/>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1130;p37">
                <a:extLst>
                  <a:ext uri="{FF2B5EF4-FFF2-40B4-BE49-F238E27FC236}">
                    <a16:creationId xmlns:a16="http://schemas.microsoft.com/office/drawing/2014/main" id="{E120B15B-232F-B97D-1498-05A125F746B9}"/>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 name="Google Shape;1131;p37">
            <a:extLst>
              <a:ext uri="{FF2B5EF4-FFF2-40B4-BE49-F238E27FC236}">
                <a16:creationId xmlns:a16="http://schemas.microsoft.com/office/drawing/2014/main" id="{CF800951-74A5-B009-DE6D-6409EF0FFF31}"/>
              </a:ext>
            </a:extLst>
          </p:cNvPr>
          <p:cNvGrpSpPr/>
          <p:nvPr/>
        </p:nvGrpSpPr>
        <p:grpSpPr>
          <a:xfrm>
            <a:off x="9585377" y="54005"/>
            <a:ext cx="904161" cy="976284"/>
            <a:chOff x="6038279" y="809248"/>
            <a:chExt cx="1255611" cy="1907102"/>
          </a:xfrm>
        </p:grpSpPr>
        <p:sp>
          <p:nvSpPr>
            <p:cNvPr id="11" name="Google Shape;1132;p37">
              <a:extLst>
                <a:ext uri="{FF2B5EF4-FFF2-40B4-BE49-F238E27FC236}">
                  <a16:creationId xmlns:a16="http://schemas.microsoft.com/office/drawing/2014/main" id="{EA0E4F00-5AD4-6B1B-93CB-518B1DA4C299}"/>
                </a:ext>
              </a:extLst>
            </p:cNvPr>
            <p:cNvSpPr/>
            <p:nvPr/>
          </p:nvSpPr>
          <p:spPr>
            <a:xfrm rot="19073990" flipH="1">
              <a:off x="6038279" y="1250720"/>
              <a:ext cx="1255611" cy="1465630"/>
            </a:xfrm>
            <a:custGeom>
              <a:avLst/>
              <a:gdLst/>
              <a:ahLst/>
              <a:cxnLst/>
              <a:rect l="l" t="t" r="r" b="b"/>
              <a:pathLst>
                <a:path w="13933" h="13829" extrusionOk="0">
                  <a:moveTo>
                    <a:pt x="10255" y="4791"/>
                  </a:moveTo>
                  <a:cubicBezTo>
                    <a:pt x="10713" y="4791"/>
                    <a:pt x="11180" y="5016"/>
                    <a:pt x="11489" y="5424"/>
                  </a:cubicBezTo>
                  <a:cubicBezTo>
                    <a:pt x="11370" y="5399"/>
                    <a:pt x="11198" y="5370"/>
                    <a:pt x="10992" y="5370"/>
                  </a:cubicBezTo>
                  <a:cubicBezTo>
                    <a:pt x="10803" y="5370"/>
                    <a:pt x="10585" y="5395"/>
                    <a:pt x="10353" y="5468"/>
                  </a:cubicBezTo>
                  <a:cubicBezTo>
                    <a:pt x="9388" y="5769"/>
                    <a:pt x="8995" y="6658"/>
                    <a:pt x="8933" y="6808"/>
                  </a:cubicBezTo>
                  <a:cubicBezTo>
                    <a:pt x="8667" y="5974"/>
                    <a:pt x="9097" y="5118"/>
                    <a:pt x="9811" y="4866"/>
                  </a:cubicBezTo>
                  <a:cubicBezTo>
                    <a:pt x="9954" y="4816"/>
                    <a:pt x="10104" y="4791"/>
                    <a:pt x="10255" y="4791"/>
                  </a:cubicBezTo>
                  <a:close/>
                  <a:moveTo>
                    <a:pt x="5060" y="7997"/>
                  </a:moveTo>
                  <a:cubicBezTo>
                    <a:pt x="5463" y="7997"/>
                    <a:pt x="5879" y="8153"/>
                    <a:pt x="6201" y="8475"/>
                  </a:cubicBezTo>
                  <a:cubicBezTo>
                    <a:pt x="6173" y="8473"/>
                    <a:pt x="6119" y="8470"/>
                    <a:pt x="6045" y="8470"/>
                  </a:cubicBezTo>
                  <a:cubicBezTo>
                    <a:pt x="5705" y="8470"/>
                    <a:pt x="4949" y="8539"/>
                    <a:pt x="4366" y="9131"/>
                  </a:cubicBezTo>
                  <a:cubicBezTo>
                    <a:pt x="4009" y="9488"/>
                    <a:pt x="3871" y="9895"/>
                    <a:pt x="3809" y="10122"/>
                  </a:cubicBezTo>
                  <a:cubicBezTo>
                    <a:pt x="3518" y="9506"/>
                    <a:pt x="3634" y="8792"/>
                    <a:pt x="4078" y="8374"/>
                  </a:cubicBezTo>
                  <a:cubicBezTo>
                    <a:pt x="4340" y="8126"/>
                    <a:pt x="4694" y="7997"/>
                    <a:pt x="5060" y="7997"/>
                  </a:cubicBezTo>
                  <a:close/>
                  <a:moveTo>
                    <a:pt x="10358" y="9966"/>
                  </a:moveTo>
                  <a:cubicBezTo>
                    <a:pt x="10759" y="9966"/>
                    <a:pt x="11159" y="10097"/>
                    <a:pt x="11489" y="10344"/>
                  </a:cubicBezTo>
                  <a:cubicBezTo>
                    <a:pt x="11715" y="10515"/>
                    <a:pt x="11598" y="10875"/>
                    <a:pt x="11314" y="10897"/>
                  </a:cubicBezTo>
                  <a:cubicBezTo>
                    <a:pt x="10954" y="10919"/>
                    <a:pt x="10502" y="11018"/>
                    <a:pt x="10051" y="11297"/>
                  </a:cubicBezTo>
                  <a:cubicBezTo>
                    <a:pt x="9632" y="11564"/>
                    <a:pt x="9356" y="11902"/>
                    <a:pt x="9181" y="12193"/>
                  </a:cubicBezTo>
                  <a:cubicBezTo>
                    <a:pt x="9117" y="12301"/>
                    <a:pt x="9012" y="12351"/>
                    <a:pt x="8908" y="12351"/>
                  </a:cubicBezTo>
                  <a:cubicBezTo>
                    <a:pt x="8769" y="12351"/>
                    <a:pt x="8632" y="12260"/>
                    <a:pt x="8605" y="12095"/>
                  </a:cubicBezTo>
                  <a:cubicBezTo>
                    <a:pt x="8485" y="11349"/>
                    <a:pt x="8823" y="10569"/>
                    <a:pt x="9490" y="10191"/>
                  </a:cubicBezTo>
                  <a:cubicBezTo>
                    <a:pt x="9760" y="10038"/>
                    <a:pt x="10059" y="9966"/>
                    <a:pt x="10358" y="9966"/>
                  </a:cubicBezTo>
                  <a:close/>
                  <a:moveTo>
                    <a:pt x="9184" y="1"/>
                  </a:moveTo>
                  <a:cubicBezTo>
                    <a:pt x="7421" y="1891"/>
                    <a:pt x="5805" y="2550"/>
                    <a:pt x="4633" y="2798"/>
                  </a:cubicBezTo>
                  <a:cubicBezTo>
                    <a:pt x="3248" y="3093"/>
                    <a:pt x="1858" y="2940"/>
                    <a:pt x="848" y="3974"/>
                  </a:cubicBezTo>
                  <a:cubicBezTo>
                    <a:pt x="310" y="4528"/>
                    <a:pt x="95" y="5201"/>
                    <a:pt x="0" y="5668"/>
                  </a:cubicBezTo>
                  <a:cubicBezTo>
                    <a:pt x="95" y="6119"/>
                    <a:pt x="1268" y="11378"/>
                    <a:pt x="6060" y="13228"/>
                  </a:cubicBezTo>
                  <a:cubicBezTo>
                    <a:pt x="7238" y="13684"/>
                    <a:pt x="8366" y="13828"/>
                    <a:pt x="9328" y="13828"/>
                  </a:cubicBezTo>
                  <a:cubicBezTo>
                    <a:pt x="9926" y="13828"/>
                    <a:pt x="10461" y="13772"/>
                    <a:pt x="10903" y="13701"/>
                  </a:cubicBezTo>
                  <a:cubicBezTo>
                    <a:pt x="11395" y="13625"/>
                    <a:pt x="11817" y="13312"/>
                    <a:pt x="12028" y="12860"/>
                  </a:cubicBezTo>
                  <a:cubicBezTo>
                    <a:pt x="12717" y="11374"/>
                    <a:pt x="13933" y="7922"/>
                    <a:pt x="12450" y="4255"/>
                  </a:cubicBezTo>
                  <a:cubicBezTo>
                    <a:pt x="11555" y="2033"/>
                    <a:pt x="10051" y="668"/>
                    <a:pt x="918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 name="Google Shape;1133;p37">
              <a:extLst>
                <a:ext uri="{FF2B5EF4-FFF2-40B4-BE49-F238E27FC236}">
                  <a16:creationId xmlns:a16="http://schemas.microsoft.com/office/drawing/2014/main" id="{7BB3FA4D-5448-3ACB-5312-94C79828E5F4}"/>
                </a:ext>
              </a:extLst>
            </p:cNvPr>
            <p:cNvGrpSpPr/>
            <p:nvPr/>
          </p:nvGrpSpPr>
          <p:grpSpPr>
            <a:xfrm rot="1998399">
              <a:off x="6272773" y="809248"/>
              <a:ext cx="1010921" cy="891183"/>
              <a:chOff x="1090850" y="2750881"/>
              <a:chExt cx="483004" cy="425823"/>
            </a:xfrm>
          </p:grpSpPr>
          <p:sp>
            <p:nvSpPr>
              <p:cNvPr id="13" name="Google Shape;1134;p37">
                <a:extLst>
                  <a:ext uri="{FF2B5EF4-FFF2-40B4-BE49-F238E27FC236}">
                    <a16:creationId xmlns:a16="http://schemas.microsoft.com/office/drawing/2014/main" id="{E8BC4FAC-8219-16B5-2A00-FFB8D7D49C2B}"/>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135;p37">
                <a:extLst>
                  <a:ext uri="{FF2B5EF4-FFF2-40B4-BE49-F238E27FC236}">
                    <a16:creationId xmlns:a16="http://schemas.microsoft.com/office/drawing/2014/main" id="{271C252C-CB32-195B-84C5-1B4FDE55D97C}"/>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136;p37">
                <a:extLst>
                  <a:ext uri="{FF2B5EF4-FFF2-40B4-BE49-F238E27FC236}">
                    <a16:creationId xmlns:a16="http://schemas.microsoft.com/office/drawing/2014/main" id="{5D9DA069-729C-7CBB-2171-09C79F329034}"/>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137;p37">
                <a:extLst>
                  <a:ext uri="{FF2B5EF4-FFF2-40B4-BE49-F238E27FC236}">
                    <a16:creationId xmlns:a16="http://schemas.microsoft.com/office/drawing/2014/main" id="{A3EE21FF-A607-8B65-0EC1-3CF8AA9258C5}"/>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23" name="Google Shape;143;p6">
            <a:extLst>
              <a:ext uri="{FF2B5EF4-FFF2-40B4-BE49-F238E27FC236}">
                <a16:creationId xmlns:a16="http://schemas.microsoft.com/office/drawing/2014/main" id="{D5A746AA-19AE-BBA1-7643-2617D132B767}"/>
              </a:ext>
            </a:extLst>
          </p:cNvPr>
          <p:cNvSpPr/>
          <p:nvPr/>
        </p:nvSpPr>
        <p:spPr>
          <a:xfrm>
            <a:off x="11364651" y="5031215"/>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62;p6">
            <a:extLst>
              <a:ext uri="{FF2B5EF4-FFF2-40B4-BE49-F238E27FC236}">
                <a16:creationId xmlns:a16="http://schemas.microsoft.com/office/drawing/2014/main" id="{D2FE87D6-EAA6-4907-F1E1-65578F23BC58}"/>
              </a:ext>
            </a:extLst>
          </p:cNvPr>
          <p:cNvSpPr/>
          <p:nvPr/>
        </p:nvSpPr>
        <p:spPr>
          <a:xfrm>
            <a:off x="11599803" y="5715051"/>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63;p6">
            <a:extLst>
              <a:ext uri="{FF2B5EF4-FFF2-40B4-BE49-F238E27FC236}">
                <a16:creationId xmlns:a16="http://schemas.microsoft.com/office/drawing/2014/main" id="{3C79E1E7-5563-D925-E578-C71010B3B3ED}"/>
              </a:ext>
            </a:extLst>
          </p:cNvPr>
          <p:cNvSpPr/>
          <p:nvPr/>
        </p:nvSpPr>
        <p:spPr>
          <a:xfrm>
            <a:off x="442651" y="2667381"/>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64;p6">
            <a:extLst>
              <a:ext uri="{FF2B5EF4-FFF2-40B4-BE49-F238E27FC236}">
                <a16:creationId xmlns:a16="http://schemas.microsoft.com/office/drawing/2014/main" id="{DDDCD499-78E9-97CA-9DCF-721230C95D47}"/>
              </a:ext>
            </a:extLst>
          </p:cNvPr>
          <p:cNvSpPr/>
          <p:nvPr/>
        </p:nvSpPr>
        <p:spPr>
          <a:xfrm>
            <a:off x="90136" y="1886718"/>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Freeform 11">
            <a:extLst>
              <a:ext uri="{FF2B5EF4-FFF2-40B4-BE49-F238E27FC236}">
                <a16:creationId xmlns:a16="http://schemas.microsoft.com/office/drawing/2014/main" id="{0E4FBD39-1892-CDE7-12E5-D0846855686B}"/>
              </a:ext>
            </a:extLst>
          </p:cNvPr>
          <p:cNvSpPr/>
          <p:nvPr/>
        </p:nvSpPr>
        <p:spPr>
          <a:xfrm flipH="1">
            <a:off x="4029723" y="1037231"/>
            <a:ext cx="7611816" cy="4776716"/>
          </a:xfrm>
          <a:custGeom>
            <a:avLst/>
            <a:gdLst/>
            <a:ahLst/>
            <a:cxnLst/>
            <a:rect l="l" t="t" r="r" b="b"/>
            <a:pathLst>
              <a:path w="5296086" h="3488796">
                <a:moveTo>
                  <a:pt x="0" y="0"/>
                </a:moveTo>
                <a:lnTo>
                  <a:pt x="5296086" y="0"/>
                </a:lnTo>
                <a:lnTo>
                  <a:pt x="5296086" y="3488797"/>
                </a:lnTo>
                <a:lnTo>
                  <a:pt x="0" y="34887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18" name="TextBox 17">
            <a:extLst>
              <a:ext uri="{FF2B5EF4-FFF2-40B4-BE49-F238E27FC236}">
                <a16:creationId xmlns:a16="http://schemas.microsoft.com/office/drawing/2014/main" id="{2C182BC0-CDD6-7091-C2D8-A9F57D5CC9CF}"/>
              </a:ext>
            </a:extLst>
          </p:cNvPr>
          <p:cNvSpPr txBox="1"/>
          <p:nvPr/>
        </p:nvSpPr>
        <p:spPr>
          <a:xfrm>
            <a:off x="5021237" y="2008887"/>
            <a:ext cx="5932603" cy="3046988"/>
          </a:xfrm>
          <a:prstGeom prst="rect">
            <a:avLst/>
          </a:prstGeom>
          <a:noFill/>
        </p:spPr>
        <p:txBody>
          <a:bodyPr wrap="square">
            <a:spAutoFit/>
          </a:bodyPr>
          <a:lstStyle/>
          <a:p>
            <a:pPr algn="ctr"/>
            <a:r>
              <a:rPr lang="vi-VN" sz="3200" dirty="0">
                <a:latin typeface="+mj-lt"/>
              </a:rPr>
              <a:t>Chỉ ra sự khác biệt về cốt truyện, nhân vật trong kịch bản trên đây so với Chuyện người con gái Nam Xương (Nguyễn Dữ, xem Bài 4). Theo em, vì sao có sự khác biệt như vậy?</a:t>
            </a:r>
            <a:endParaRPr lang="en-SG" sz="3200" dirty="0">
              <a:latin typeface="+mj-lt"/>
            </a:endParaRPr>
          </a:p>
        </p:txBody>
      </p:sp>
      <p:pic>
        <p:nvPicPr>
          <p:cNvPr id="19" name="Picture 18" descr="A group of people in different outfits&#10;&#10;Description automatically generated">
            <a:extLst>
              <a:ext uri="{FF2B5EF4-FFF2-40B4-BE49-F238E27FC236}">
                <a16:creationId xmlns:a16="http://schemas.microsoft.com/office/drawing/2014/main" id="{848D4D63-E528-198A-4C8C-199EEF846BA5}"/>
              </a:ext>
            </a:extLst>
          </p:cNvPr>
          <p:cNvPicPr>
            <a:picLocks noChangeAspect="1"/>
          </p:cNvPicPr>
          <p:nvPr/>
        </p:nvPicPr>
        <p:blipFill rotWithShape="1">
          <a:blip r:embed="rId4">
            <a:extLst>
              <a:ext uri="{28A0092B-C50C-407E-A947-70E740481C1C}">
                <a14:useLocalDpi xmlns:a14="http://schemas.microsoft.com/office/drawing/2010/main" val="0"/>
              </a:ext>
            </a:extLst>
          </a:blip>
          <a:srcRect t="178" r="42090"/>
          <a:stretch/>
        </p:blipFill>
        <p:spPr>
          <a:xfrm>
            <a:off x="771599" y="2008887"/>
            <a:ext cx="3517441" cy="4943538"/>
          </a:xfrm>
          <a:prstGeom prst="rect">
            <a:avLst/>
          </a:prstGeom>
        </p:spPr>
      </p:pic>
    </p:spTree>
    <p:extLst>
      <p:ext uri="{BB962C8B-B14F-4D97-AF65-F5344CB8AC3E}">
        <p14:creationId xmlns:p14="http://schemas.microsoft.com/office/powerpoint/2010/main" val="3503947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11509-7C2E-E4A3-C664-966480DD5CF1}"/>
            </a:ext>
          </a:extLst>
        </p:cNvPr>
        <p:cNvGrpSpPr/>
        <p:nvPr/>
      </p:nvGrpSpPr>
      <p:grpSpPr>
        <a:xfrm>
          <a:off x="0" y="0"/>
          <a:ext cx="0" cy="0"/>
          <a:chOff x="0" y="0"/>
          <a:chExt cx="0" cy="0"/>
        </a:xfrm>
      </p:grpSpPr>
      <p:sp>
        <p:nvSpPr>
          <p:cNvPr id="22" name="Google Shape;142;p6">
            <a:extLst>
              <a:ext uri="{FF2B5EF4-FFF2-40B4-BE49-F238E27FC236}">
                <a16:creationId xmlns:a16="http://schemas.microsoft.com/office/drawing/2014/main" id="{D94F28FA-2606-F1FB-7C66-8C782DE880B8}"/>
              </a:ext>
            </a:extLst>
          </p:cNvPr>
          <p:cNvSpPr/>
          <p:nvPr/>
        </p:nvSpPr>
        <p:spPr>
          <a:xfrm>
            <a:off x="0" y="6512267"/>
            <a:ext cx="12192000" cy="3580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itle 1">
            <a:extLst>
              <a:ext uri="{FF2B5EF4-FFF2-40B4-BE49-F238E27FC236}">
                <a16:creationId xmlns:a16="http://schemas.microsoft.com/office/drawing/2014/main" id="{0BCD9718-B405-E97C-E1A6-1A7597616DC0}"/>
              </a:ext>
            </a:extLst>
          </p:cNvPr>
          <p:cNvSpPr>
            <a:spLocks noGrp="1"/>
          </p:cNvSpPr>
          <p:nvPr>
            <p:ph type="title"/>
          </p:nvPr>
        </p:nvSpPr>
        <p:spPr>
          <a:xfrm>
            <a:off x="2831890" y="0"/>
            <a:ext cx="6692689" cy="739120"/>
          </a:xfrm>
          <a:solidFill>
            <a:schemeClr val="accent4"/>
          </a:solidFill>
        </p:spPr>
        <p:txBody>
          <a:bodyPr anchor="ctr"/>
          <a:lstStyle/>
          <a:p>
            <a:pPr algn="ctr">
              <a:lnSpc>
                <a:spcPct val="150000"/>
              </a:lnSpc>
              <a:spcAft>
                <a:spcPts val="1067"/>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HOẠT ĐỘNG MỞ ĐẦU</a:t>
            </a:r>
            <a:endParaRPr lang="en-SG" sz="36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oogle Shape;1124;p37">
            <a:extLst>
              <a:ext uri="{FF2B5EF4-FFF2-40B4-BE49-F238E27FC236}">
                <a16:creationId xmlns:a16="http://schemas.microsoft.com/office/drawing/2014/main" id="{6F956482-096C-C8CB-056C-C6B2C9044546}"/>
              </a:ext>
            </a:extLst>
          </p:cNvPr>
          <p:cNvGrpSpPr/>
          <p:nvPr/>
        </p:nvGrpSpPr>
        <p:grpSpPr>
          <a:xfrm>
            <a:off x="1703621" y="1"/>
            <a:ext cx="887585" cy="1065625"/>
            <a:chOff x="1967575" y="864498"/>
            <a:chExt cx="1339625" cy="1750395"/>
          </a:xfrm>
        </p:grpSpPr>
        <p:sp>
          <p:nvSpPr>
            <p:cNvPr id="4" name="Google Shape;1125;p37">
              <a:extLst>
                <a:ext uri="{FF2B5EF4-FFF2-40B4-BE49-F238E27FC236}">
                  <a16:creationId xmlns:a16="http://schemas.microsoft.com/office/drawing/2014/main" id="{84D7F659-CC96-D981-22EB-457148E806C8}"/>
                </a:ext>
              </a:extLst>
            </p:cNvPr>
            <p:cNvSpPr/>
            <p:nvPr/>
          </p:nvSpPr>
          <p:spPr>
            <a:xfrm>
              <a:off x="2051550" y="1314821"/>
              <a:ext cx="1255650" cy="1300072"/>
            </a:xfrm>
            <a:custGeom>
              <a:avLst/>
              <a:gdLst/>
              <a:ahLst/>
              <a:cxnLst/>
              <a:rect l="l" t="t" r="r" b="b"/>
              <a:pathLst>
                <a:path w="17564" h="18186" extrusionOk="0">
                  <a:moveTo>
                    <a:pt x="5665" y="4338"/>
                  </a:moveTo>
                  <a:cubicBezTo>
                    <a:pt x="5833" y="4338"/>
                    <a:pt x="6009" y="4351"/>
                    <a:pt x="6191" y="4381"/>
                  </a:cubicBezTo>
                  <a:cubicBezTo>
                    <a:pt x="6573" y="4447"/>
                    <a:pt x="6940" y="4578"/>
                    <a:pt x="7283" y="4767"/>
                  </a:cubicBezTo>
                  <a:cubicBezTo>
                    <a:pt x="7440" y="4854"/>
                    <a:pt x="7498" y="5054"/>
                    <a:pt x="7407" y="5215"/>
                  </a:cubicBezTo>
                  <a:cubicBezTo>
                    <a:pt x="7348" y="5321"/>
                    <a:pt x="7239" y="5382"/>
                    <a:pt x="7125" y="5382"/>
                  </a:cubicBezTo>
                  <a:cubicBezTo>
                    <a:pt x="7070" y="5382"/>
                    <a:pt x="7014" y="5368"/>
                    <a:pt x="6962" y="5338"/>
                  </a:cubicBezTo>
                  <a:cubicBezTo>
                    <a:pt x="6686" y="5182"/>
                    <a:pt x="6391" y="5080"/>
                    <a:pt x="6085" y="5029"/>
                  </a:cubicBezTo>
                  <a:cubicBezTo>
                    <a:pt x="5940" y="5005"/>
                    <a:pt x="5799" y="4995"/>
                    <a:pt x="5663" y="4995"/>
                  </a:cubicBezTo>
                  <a:cubicBezTo>
                    <a:pt x="5073" y="4995"/>
                    <a:pt x="4590" y="5192"/>
                    <a:pt x="4326" y="5331"/>
                  </a:cubicBezTo>
                  <a:cubicBezTo>
                    <a:pt x="4279" y="5356"/>
                    <a:pt x="4228" y="5367"/>
                    <a:pt x="4177" y="5367"/>
                  </a:cubicBezTo>
                  <a:cubicBezTo>
                    <a:pt x="4138" y="5367"/>
                    <a:pt x="4099" y="5360"/>
                    <a:pt x="4064" y="5346"/>
                  </a:cubicBezTo>
                  <a:cubicBezTo>
                    <a:pt x="3987" y="5321"/>
                    <a:pt x="3925" y="5266"/>
                    <a:pt x="3886" y="5193"/>
                  </a:cubicBezTo>
                  <a:cubicBezTo>
                    <a:pt x="3802" y="5032"/>
                    <a:pt x="3864" y="4836"/>
                    <a:pt x="4024" y="4753"/>
                  </a:cubicBezTo>
                  <a:cubicBezTo>
                    <a:pt x="4343" y="4584"/>
                    <a:pt x="4935" y="4338"/>
                    <a:pt x="5665" y="4338"/>
                  </a:cubicBezTo>
                  <a:close/>
                  <a:moveTo>
                    <a:pt x="5604" y="6861"/>
                  </a:moveTo>
                  <a:cubicBezTo>
                    <a:pt x="5841" y="6861"/>
                    <a:pt x="6079" y="6906"/>
                    <a:pt x="6307" y="6999"/>
                  </a:cubicBezTo>
                  <a:cubicBezTo>
                    <a:pt x="7036" y="7294"/>
                    <a:pt x="7505" y="8034"/>
                    <a:pt x="7469" y="8834"/>
                  </a:cubicBezTo>
                  <a:cubicBezTo>
                    <a:pt x="7155" y="8558"/>
                    <a:pt x="6624" y="8153"/>
                    <a:pt x="5859" y="7881"/>
                  </a:cubicBezTo>
                  <a:cubicBezTo>
                    <a:pt x="5172" y="7630"/>
                    <a:pt x="4564" y="7578"/>
                    <a:pt x="4162" y="7578"/>
                  </a:cubicBezTo>
                  <a:cubicBezTo>
                    <a:pt x="4148" y="7578"/>
                    <a:pt x="4135" y="7578"/>
                    <a:pt x="4122" y="7578"/>
                  </a:cubicBezTo>
                  <a:cubicBezTo>
                    <a:pt x="4489" y="7114"/>
                    <a:pt x="5041" y="6861"/>
                    <a:pt x="5604" y="6861"/>
                  </a:cubicBezTo>
                  <a:close/>
                  <a:moveTo>
                    <a:pt x="13265" y="7029"/>
                  </a:moveTo>
                  <a:cubicBezTo>
                    <a:pt x="13287" y="7029"/>
                    <a:pt x="13309" y="7031"/>
                    <a:pt x="13332" y="7035"/>
                  </a:cubicBezTo>
                  <a:cubicBezTo>
                    <a:pt x="13714" y="7119"/>
                    <a:pt x="14078" y="7261"/>
                    <a:pt x="14406" y="7465"/>
                  </a:cubicBezTo>
                  <a:cubicBezTo>
                    <a:pt x="15240" y="7982"/>
                    <a:pt x="15633" y="8755"/>
                    <a:pt x="15794" y="9170"/>
                  </a:cubicBezTo>
                  <a:cubicBezTo>
                    <a:pt x="15860" y="9337"/>
                    <a:pt x="15779" y="9526"/>
                    <a:pt x="15608" y="9592"/>
                  </a:cubicBezTo>
                  <a:cubicBezTo>
                    <a:pt x="15570" y="9606"/>
                    <a:pt x="15530" y="9613"/>
                    <a:pt x="15490" y="9613"/>
                  </a:cubicBezTo>
                  <a:cubicBezTo>
                    <a:pt x="15451" y="9613"/>
                    <a:pt x="15411" y="9606"/>
                    <a:pt x="15374" y="9592"/>
                  </a:cubicBezTo>
                  <a:cubicBezTo>
                    <a:pt x="15291" y="9560"/>
                    <a:pt x="15222" y="9497"/>
                    <a:pt x="15186" y="9407"/>
                  </a:cubicBezTo>
                  <a:cubicBezTo>
                    <a:pt x="15055" y="9064"/>
                    <a:pt x="14734" y="8437"/>
                    <a:pt x="14060" y="8022"/>
                  </a:cubicBezTo>
                  <a:cubicBezTo>
                    <a:pt x="13798" y="7859"/>
                    <a:pt x="13507" y="7742"/>
                    <a:pt x="13194" y="7680"/>
                  </a:cubicBezTo>
                  <a:cubicBezTo>
                    <a:pt x="13015" y="7640"/>
                    <a:pt x="12905" y="7465"/>
                    <a:pt x="12942" y="7291"/>
                  </a:cubicBezTo>
                  <a:cubicBezTo>
                    <a:pt x="12974" y="7135"/>
                    <a:pt x="13112" y="7029"/>
                    <a:pt x="13265" y="7029"/>
                  </a:cubicBezTo>
                  <a:close/>
                  <a:moveTo>
                    <a:pt x="12185" y="9692"/>
                  </a:moveTo>
                  <a:cubicBezTo>
                    <a:pt x="12421" y="9692"/>
                    <a:pt x="12658" y="9736"/>
                    <a:pt x="12884" y="9829"/>
                  </a:cubicBezTo>
                  <a:cubicBezTo>
                    <a:pt x="13616" y="10128"/>
                    <a:pt x="14085" y="10863"/>
                    <a:pt x="14046" y="11664"/>
                  </a:cubicBezTo>
                  <a:cubicBezTo>
                    <a:pt x="13732" y="11391"/>
                    <a:pt x="13197" y="10987"/>
                    <a:pt x="12436" y="10710"/>
                  </a:cubicBezTo>
                  <a:cubicBezTo>
                    <a:pt x="11726" y="10451"/>
                    <a:pt x="11103" y="10407"/>
                    <a:pt x="10695" y="10407"/>
                  </a:cubicBezTo>
                  <a:cubicBezTo>
                    <a:pt x="11067" y="9945"/>
                    <a:pt x="11622" y="9692"/>
                    <a:pt x="12185" y="9692"/>
                  </a:cubicBezTo>
                  <a:close/>
                  <a:moveTo>
                    <a:pt x="5143" y="13648"/>
                  </a:moveTo>
                  <a:cubicBezTo>
                    <a:pt x="5185" y="13648"/>
                    <a:pt x="5229" y="13662"/>
                    <a:pt x="5269" y="13693"/>
                  </a:cubicBezTo>
                  <a:cubicBezTo>
                    <a:pt x="5656" y="13987"/>
                    <a:pt x="6187" y="14318"/>
                    <a:pt x="6857" y="14581"/>
                  </a:cubicBezTo>
                  <a:cubicBezTo>
                    <a:pt x="7589" y="14865"/>
                    <a:pt x="8256" y="14970"/>
                    <a:pt x="8769" y="15004"/>
                  </a:cubicBezTo>
                  <a:cubicBezTo>
                    <a:pt x="8959" y="15018"/>
                    <a:pt x="9028" y="15251"/>
                    <a:pt x="8885" y="15372"/>
                  </a:cubicBezTo>
                  <a:cubicBezTo>
                    <a:pt x="8443" y="15743"/>
                    <a:pt x="7884" y="15944"/>
                    <a:pt x="7317" y="15944"/>
                  </a:cubicBezTo>
                  <a:cubicBezTo>
                    <a:pt x="7057" y="15944"/>
                    <a:pt x="6796" y="15902"/>
                    <a:pt x="6544" y="15816"/>
                  </a:cubicBezTo>
                  <a:cubicBezTo>
                    <a:pt x="5688" y="15525"/>
                    <a:pt x="5080" y="14774"/>
                    <a:pt x="4938" y="13896"/>
                  </a:cubicBezTo>
                  <a:cubicBezTo>
                    <a:pt x="4916" y="13756"/>
                    <a:pt x="5024" y="13648"/>
                    <a:pt x="5143" y="13648"/>
                  </a:cubicBezTo>
                  <a:close/>
                  <a:moveTo>
                    <a:pt x="6684" y="0"/>
                  </a:moveTo>
                  <a:cubicBezTo>
                    <a:pt x="5877" y="0"/>
                    <a:pt x="5188" y="262"/>
                    <a:pt x="4720" y="495"/>
                  </a:cubicBezTo>
                  <a:cubicBezTo>
                    <a:pt x="4345" y="943"/>
                    <a:pt x="0" y="6223"/>
                    <a:pt x="1890" y="12458"/>
                  </a:cubicBezTo>
                  <a:cubicBezTo>
                    <a:pt x="2647" y="14945"/>
                    <a:pt x="4111" y="16656"/>
                    <a:pt x="5197" y="17669"/>
                  </a:cubicBezTo>
                  <a:cubicBezTo>
                    <a:pt x="5555" y="18003"/>
                    <a:pt x="6017" y="18185"/>
                    <a:pt x="6491" y="18185"/>
                  </a:cubicBezTo>
                  <a:cubicBezTo>
                    <a:pt x="6633" y="18185"/>
                    <a:pt x="6777" y="18169"/>
                    <a:pt x="6919" y="18135"/>
                  </a:cubicBezTo>
                  <a:cubicBezTo>
                    <a:pt x="8944" y="17661"/>
                    <a:pt x="13342" y="16184"/>
                    <a:pt x="15855" y="11839"/>
                  </a:cubicBezTo>
                  <a:cubicBezTo>
                    <a:pt x="17378" y="9213"/>
                    <a:pt x="17564" y="6642"/>
                    <a:pt x="17556" y="5259"/>
                  </a:cubicBezTo>
                  <a:cubicBezTo>
                    <a:pt x="14290" y="4963"/>
                    <a:pt x="12367" y="3867"/>
                    <a:pt x="11206" y="2887"/>
                  </a:cubicBezTo>
                  <a:cubicBezTo>
                    <a:pt x="9833" y="1737"/>
                    <a:pt x="8896" y="225"/>
                    <a:pt x="7079" y="22"/>
                  </a:cubicBezTo>
                  <a:cubicBezTo>
                    <a:pt x="6945" y="7"/>
                    <a:pt x="6813" y="0"/>
                    <a:pt x="668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 name="Google Shape;1126;p37">
              <a:extLst>
                <a:ext uri="{FF2B5EF4-FFF2-40B4-BE49-F238E27FC236}">
                  <a16:creationId xmlns:a16="http://schemas.microsoft.com/office/drawing/2014/main" id="{9A24A29D-A6D4-D466-0C5E-6313610F7B72}"/>
                </a:ext>
              </a:extLst>
            </p:cNvPr>
            <p:cNvGrpSpPr/>
            <p:nvPr/>
          </p:nvGrpSpPr>
          <p:grpSpPr>
            <a:xfrm>
              <a:off x="1967575" y="864498"/>
              <a:ext cx="1010928" cy="891205"/>
              <a:chOff x="1090850" y="2750881"/>
              <a:chExt cx="483004" cy="425823"/>
            </a:xfrm>
          </p:grpSpPr>
          <p:sp>
            <p:nvSpPr>
              <p:cNvPr id="6" name="Google Shape;1127;p37">
                <a:extLst>
                  <a:ext uri="{FF2B5EF4-FFF2-40B4-BE49-F238E27FC236}">
                    <a16:creationId xmlns:a16="http://schemas.microsoft.com/office/drawing/2014/main" id="{F3698258-FBD8-66F8-2891-EC984135F6A4}"/>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128;p37">
                <a:extLst>
                  <a:ext uri="{FF2B5EF4-FFF2-40B4-BE49-F238E27FC236}">
                    <a16:creationId xmlns:a16="http://schemas.microsoft.com/office/drawing/2014/main" id="{7FF876B2-809B-1925-465F-04A88AD99EC8}"/>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129;p37">
                <a:extLst>
                  <a:ext uri="{FF2B5EF4-FFF2-40B4-BE49-F238E27FC236}">
                    <a16:creationId xmlns:a16="http://schemas.microsoft.com/office/drawing/2014/main" id="{AF79CFA4-0AA1-CF60-393E-98C692440715}"/>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1130;p37">
                <a:extLst>
                  <a:ext uri="{FF2B5EF4-FFF2-40B4-BE49-F238E27FC236}">
                    <a16:creationId xmlns:a16="http://schemas.microsoft.com/office/drawing/2014/main" id="{3FF04247-D40F-EC72-15FA-5637A9B200E4}"/>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 name="Google Shape;1131;p37">
            <a:extLst>
              <a:ext uri="{FF2B5EF4-FFF2-40B4-BE49-F238E27FC236}">
                <a16:creationId xmlns:a16="http://schemas.microsoft.com/office/drawing/2014/main" id="{2E4BEDDA-6454-9E93-57A1-7FFE0E8791F3}"/>
              </a:ext>
            </a:extLst>
          </p:cNvPr>
          <p:cNvGrpSpPr/>
          <p:nvPr/>
        </p:nvGrpSpPr>
        <p:grpSpPr>
          <a:xfrm>
            <a:off x="9585377" y="54005"/>
            <a:ext cx="904161" cy="976284"/>
            <a:chOff x="6038279" y="809248"/>
            <a:chExt cx="1255611" cy="1907102"/>
          </a:xfrm>
        </p:grpSpPr>
        <p:sp>
          <p:nvSpPr>
            <p:cNvPr id="11" name="Google Shape;1132;p37">
              <a:extLst>
                <a:ext uri="{FF2B5EF4-FFF2-40B4-BE49-F238E27FC236}">
                  <a16:creationId xmlns:a16="http://schemas.microsoft.com/office/drawing/2014/main" id="{7C3FC274-1DE3-42EF-8BE6-40701D43A36D}"/>
                </a:ext>
              </a:extLst>
            </p:cNvPr>
            <p:cNvSpPr/>
            <p:nvPr/>
          </p:nvSpPr>
          <p:spPr>
            <a:xfrm rot="19073990" flipH="1">
              <a:off x="6038279" y="1250720"/>
              <a:ext cx="1255611" cy="1465630"/>
            </a:xfrm>
            <a:custGeom>
              <a:avLst/>
              <a:gdLst/>
              <a:ahLst/>
              <a:cxnLst/>
              <a:rect l="l" t="t" r="r" b="b"/>
              <a:pathLst>
                <a:path w="13933" h="13829" extrusionOk="0">
                  <a:moveTo>
                    <a:pt x="10255" y="4791"/>
                  </a:moveTo>
                  <a:cubicBezTo>
                    <a:pt x="10713" y="4791"/>
                    <a:pt x="11180" y="5016"/>
                    <a:pt x="11489" y="5424"/>
                  </a:cubicBezTo>
                  <a:cubicBezTo>
                    <a:pt x="11370" y="5399"/>
                    <a:pt x="11198" y="5370"/>
                    <a:pt x="10992" y="5370"/>
                  </a:cubicBezTo>
                  <a:cubicBezTo>
                    <a:pt x="10803" y="5370"/>
                    <a:pt x="10585" y="5395"/>
                    <a:pt x="10353" y="5468"/>
                  </a:cubicBezTo>
                  <a:cubicBezTo>
                    <a:pt x="9388" y="5769"/>
                    <a:pt x="8995" y="6658"/>
                    <a:pt x="8933" y="6808"/>
                  </a:cubicBezTo>
                  <a:cubicBezTo>
                    <a:pt x="8667" y="5974"/>
                    <a:pt x="9097" y="5118"/>
                    <a:pt x="9811" y="4866"/>
                  </a:cubicBezTo>
                  <a:cubicBezTo>
                    <a:pt x="9954" y="4816"/>
                    <a:pt x="10104" y="4791"/>
                    <a:pt x="10255" y="4791"/>
                  </a:cubicBezTo>
                  <a:close/>
                  <a:moveTo>
                    <a:pt x="5060" y="7997"/>
                  </a:moveTo>
                  <a:cubicBezTo>
                    <a:pt x="5463" y="7997"/>
                    <a:pt x="5879" y="8153"/>
                    <a:pt x="6201" y="8475"/>
                  </a:cubicBezTo>
                  <a:cubicBezTo>
                    <a:pt x="6173" y="8473"/>
                    <a:pt x="6119" y="8470"/>
                    <a:pt x="6045" y="8470"/>
                  </a:cubicBezTo>
                  <a:cubicBezTo>
                    <a:pt x="5705" y="8470"/>
                    <a:pt x="4949" y="8539"/>
                    <a:pt x="4366" y="9131"/>
                  </a:cubicBezTo>
                  <a:cubicBezTo>
                    <a:pt x="4009" y="9488"/>
                    <a:pt x="3871" y="9895"/>
                    <a:pt x="3809" y="10122"/>
                  </a:cubicBezTo>
                  <a:cubicBezTo>
                    <a:pt x="3518" y="9506"/>
                    <a:pt x="3634" y="8792"/>
                    <a:pt x="4078" y="8374"/>
                  </a:cubicBezTo>
                  <a:cubicBezTo>
                    <a:pt x="4340" y="8126"/>
                    <a:pt x="4694" y="7997"/>
                    <a:pt x="5060" y="7997"/>
                  </a:cubicBezTo>
                  <a:close/>
                  <a:moveTo>
                    <a:pt x="10358" y="9966"/>
                  </a:moveTo>
                  <a:cubicBezTo>
                    <a:pt x="10759" y="9966"/>
                    <a:pt x="11159" y="10097"/>
                    <a:pt x="11489" y="10344"/>
                  </a:cubicBezTo>
                  <a:cubicBezTo>
                    <a:pt x="11715" y="10515"/>
                    <a:pt x="11598" y="10875"/>
                    <a:pt x="11314" y="10897"/>
                  </a:cubicBezTo>
                  <a:cubicBezTo>
                    <a:pt x="10954" y="10919"/>
                    <a:pt x="10502" y="11018"/>
                    <a:pt x="10051" y="11297"/>
                  </a:cubicBezTo>
                  <a:cubicBezTo>
                    <a:pt x="9632" y="11564"/>
                    <a:pt x="9356" y="11902"/>
                    <a:pt x="9181" y="12193"/>
                  </a:cubicBezTo>
                  <a:cubicBezTo>
                    <a:pt x="9117" y="12301"/>
                    <a:pt x="9012" y="12351"/>
                    <a:pt x="8908" y="12351"/>
                  </a:cubicBezTo>
                  <a:cubicBezTo>
                    <a:pt x="8769" y="12351"/>
                    <a:pt x="8632" y="12260"/>
                    <a:pt x="8605" y="12095"/>
                  </a:cubicBezTo>
                  <a:cubicBezTo>
                    <a:pt x="8485" y="11349"/>
                    <a:pt x="8823" y="10569"/>
                    <a:pt x="9490" y="10191"/>
                  </a:cubicBezTo>
                  <a:cubicBezTo>
                    <a:pt x="9760" y="10038"/>
                    <a:pt x="10059" y="9966"/>
                    <a:pt x="10358" y="9966"/>
                  </a:cubicBezTo>
                  <a:close/>
                  <a:moveTo>
                    <a:pt x="9184" y="1"/>
                  </a:moveTo>
                  <a:cubicBezTo>
                    <a:pt x="7421" y="1891"/>
                    <a:pt x="5805" y="2550"/>
                    <a:pt x="4633" y="2798"/>
                  </a:cubicBezTo>
                  <a:cubicBezTo>
                    <a:pt x="3248" y="3093"/>
                    <a:pt x="1858" y="2940"/>
                    <a:pt x="848" y="3974"/>
                  </a:cubicBezTo>
                  <a:cubicBezTo>
                    <a:pt x="310" y="4528"/>
                    <a:pt x="95" y="5201"/>
                    <a:pt x="0" y="5668"/>
                  </a:cubicBezTo>
                  <a:cubicBezTo>
                    <a:pt x="95" y="6119"/>
                    <a:pt x="1268" y="11378"/>
                    <a:pt x="6060" y="13228"/>
                  </a:cubicBezTo>
                  <a:cubicBezTo>
                    <a:pt x="7238" y="13684"/>
                    <a:pt x="8366" y="13828"/>
                    <a:pt x="9328" y="13828"/>
                  </a:cubicBezTo>
                  <a:cubicBezTo>
                    <a:pt x="9926" y="13828"/>
                    <a:pt x="10461" y="13772"/>
                    <a:pt x="10903" y="13701"/>
                  </a:cubicBezTo>
                  <a:cubicBezTo>
                    <a:pt x="11395" y="13625"/>
                    <a:pt x="11817" y="13312"/>
                    <a:pt x="12028" y="12860"/>
                  </a:cubicBezTo>
                  <a:cubicBezTo>
                    <a:pt x="12717" y="11374"/>
                    <a:pt x="13933" y="7922"/>
                    <a:pt x="12450" y="4255"/>
                  </a:cubicBezTo>
                  <a:cubicBezTo>
                    <a:pt x="11555" y="2033"/>
                    <a:pt x="10051" y="668"/>
                    <a:pt x="918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 name="Google Shape;1133;p37">
              <a:extLst>
                <a:ext uri="{FF2B5EF4-FFF2-40B4-BE49-F238E27FC236}">
                  <a16:creationId xmlns:a16="http://schemas.microsoft.com/office/drawing/2014/main" id="{94C0BE32-7C89-C176-CF96-9EE8CDE78EC3}"/>
                </a:ext>
              </a:extLst>
            </p:cNvPr>
            <p:cNvGrpSpPr/>
            <p:nvPr/>
          </p:nvGrpSpPr>
          <p:grpSpPr>
            <a:xfrm rot="1998399">
              <a:off x="6272773" y="809248"/>
              <a:ext cx="1010921" cy="891183"/>
              <a:chOff x="1090850" y="2750881"/>
              <a:chExt cx="483004" cy="425823"/>
            </a:xfrm>
          </p:grpSpPr>
          <p:sp>
            <p:nvSpPr>
              <p:cNvPr id="13" name="Google Shape;1134;p37">
                <a:extLst>
                  <a:ext uri="{FF2B5EF4-FFF2-40B4-BE49-F238E27FC236}">
                    <a16:creationId xmlns:a16="http://schemas.microsoft.com/office/drawing/2014/main" id="{DC7FBD21-EA78-5651-43A7-D6A1C6CE7F74}"/>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135;p37">
                <a:extLst>
                  <a:ext uri="{FF2B5EF4-FFF2-40B4-BE49-F238E27FC236}">
                    <a16:creationId xmlns:a16="http://schemas.microsoft.com/office/drawing/2014/main" id="{A9E15B42-2AA4-0890-F0B7-83314EFC74C7}"/>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136;p37">
                <a:extLst>
                  <a:ext uri="{FF2B5EF4-FFF2-40B4-BE49-F238E27FC236}">
                    <a16:creationId xmlns:a16="http://schemas.microsoft.com/office/drawing/2014/main" id="{DE1DE145-B968-64D8-BCFC-A3C7F213D41B}"/>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137;p37">
                <a:extLst>
                  <a:ext uri="{FF2B5EF4-FFF2-40B4-BE49-F238E27FC236}">
                    <a16:creationId xmlns:a16="http://schemas.microsoft.com/office/drawing/2014/main" id="{01AC6800-344F-AB42-EFAA-A680F3BC6A04}"/>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23" name="Google Shape;143;p6">
            <a:extLst>
              <a:ext uri="{FF2B5EF4-FFF2-40B4-BE49-F238E27FC236}">
                <a16:creationId xmlns:a16="http://schemas.microsoft.com/office/drawing/2014/main" id="{5D6745B3-25D4-4489-4DAF-7D51F6ADD424}"/>
              </a:ext>
            </a:extLst>
          </p:cNvPr>
          <p:cNvSpPr/>
          <p:nvPr/>
        </p:nvSpPr>
        <p:spPr>
          <a:xfrm>
            <a:off x="11364651" y="5031215"/>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62;p6">
            <a:extLst>
              <a:ext uri="{FF2B5EF4-FFF2-40B4-BE49-F238E27FC236}">
                <a16:creationId xmlns:a16="http://schemas.microsoft.com/office/drawing/2014/main" id="{CB5465FE-D166-B215-CB63-2CEE30DF94E4}"/>
              </a:ext>
            </a:extLst>
          </p:cNvPr>
          <p:cNvSpPr/>
          <p:nvPr/>
        </p:nvSpPr>
        <p:spPr>
          <a:xfrm>
            <a:off x="11599803" y="5715051"/>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63;p6">
            <a:extLst>
              <a:ext uri="{FF2B5EF4-FFF2-40B4-BE49-F238E27FC236}">
                <a16:creationId xmlns:a16="http://schemas.microsoft.com/office/drawing/2014/main" id="{163DA7B0-A94D-BABA-A82F-567B24807A49}"/>
              </a:ext>
            </a:extLst>
          </p:cNvPr>
          <p:cNvSpPr/>
          <p:nvPr/>
        </p:nvSpPr>
        <p:spPr>
          <a:xfrm>
            <a:off x="442651" y="2667381"/>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64;p6">
            <a:extLst>
              <a:ext uri="{FF2B5EF4-FFF2-40B4-BE49-F238E27FC236}">
                <a16:creationId xmlns:a16="http://schemas.microsoft.com/office/drawing/2014/main" id="{FEADEB7B-3B0C-3339-4528-D7F6D865BD86}"/>
              </a:ext>
            </a:extLst>
          </p:cNvPr>
          <p:cNvSpPr/>
          <p:nvPr/>
        </p:nvSpPr>
        <p:spPr>
          <a:xfrm>
            <a:off x="90136" y="1886718"/>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63;p46">
            <a:extLst>
              <a:ext uri="{FF2B5EF4-FFF2-40B4-BE49-F238E27FC236}">
                <a16:creationId xmlns:a16="http://schemas.microsoft.com/office/drawing/2014/main" id="{9D28D31D-24E3-05E7-6437-F7AAC0FB238B}"/>
              </a:ext>
            </a:extLst>
          </p:cNvPr>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1" name="图片 13">
            <a:extLst>
              <a:ext uri="{FF2B5EF4-FFF2-40B4-BE49-F238E27FC236}">
                <a16:creationId xmlns:a16="http://schemas.microsoft.com/office/drawing/2014/main" id="{27DB6393-2717-16A7-0991-701B922955AA}"/>
              </a:ext>
            </a:extLst>
          </p:cNvPr>
          <p:cNvPicPr>
            <a:picLocks noChangeAspect="1"/>
          </p:cNvPicPr>
          <p:nvPr/>
        </p:nvPicPr>
        <p:blipFill>
          <a:blip r:embed="rId3">
            <a:extLst>
              <a:ext uri="{28A0092B-C50C-407E-A947-70E740481C1C}">
                <a14:useLocalDpi xmlns:a14="http://schemas.microsoft.com/office/drawing/2010/main" val="0"/>
              </a:ext>
            </a:extLst>
          </a:blip>
          <a:srcRect l="16902" t="13886" r="20267" b="17589"/>
          <a:stretch>
            <a:fillRect/>
          </a:stretch>
        </p:blipFill>
        <p:spPr>
          <a:xfrm>
            <a:off x="858124" y="1083083"/>
            <a:ext cx="10068724" cy="4541356"/>
          </a:xfrm>
          <a:prstGeom prst="rect">
            <a:avLst/>
          </a:prstGeom>
        </p:spPr>
      </p:pic>
      <p:pic>
        <p:nvPicPr>
          <p:cNvPr id="27" name="图片 21">
            <a:extLst>
              <a:ext uri="{FF2B5EF4-FFF2-40B4-BE49-F238E27FC236}">
                <a16:creationId xmlns:a16="http://schemas.microsoft.com/office/drawing/2014/main" id="{7B6BA469-7521-EAC1-8B61-3D968A58419B}"/>
              </a:ext>
            </a:extLst>
          </p:cNvPr>
          <p:cNvPicPr>
            <a:picLocks noChangeAspect="1"/>
          </p:cNvPicPr>
          <p:nvPr/>
        </p:nvPicPr>
        <p:blipFill>
          <a:blip r:embed="rId4">
            <a:duotone>
              <a:schemeClr val="accent2">
                <a:shade val="45000"/>
                <a:satMod val="135000"/>
              </a:schemeClr>
              <a:prstClr val="white"/>
            </a:duotone>
          </a:blip>
          <a:stretch>
            <a:fillRect/>
          </a:stretch>
        </p:blipFill>
        <p:spPr>
          <a:xfrm>
            <a:off x="9358430" y="1099078"/>
            <a:ext cx="1664352" cy="1359526"/>
          </a:xfrm>
          <a:prstGeom prst="rect">
            <a:avLst/>
          </a:prstGeom>
        </p:spPr>
      </p:pic>
      <p:sp>
        <p:nvSpPr>
          <p:cNvPr id="28" name="Google Shape;994;p31">
            <a:extLst>
              <a:ext uri="{FF2B5EF4-FFF2-40B4-BE49-F238E27FC236}">
                <a16:creationId xmlns:a16="http://schemas.microsoft.com/office/drawing/2014/main" id="{B3DF0E61-41E2-F096-1B18-99B424BD5DA4}"/>
              </a:ext>
            </a:extLst>
          </p:cNvPr>
          <p:cNvSpPr/>
          <p:nvPr/>
        </p:nvSpPr>
        <p:spPr>
          <a:xfrm>
            <a:off x="2001394" y="2207290"/>
            <a:ext cx="858250" cy="1006145"/>
          </a:xfrm>
          <a:custGeom>
            <a:avLst/>
            <a:gdLst/>
            <a:ahLst/>
            <a:cxnLst/>
            <a:rect l="l" t="t" r="r" b="b"/>
            <a:pathLst>
              <a:path w="36467" h="42751" extrusionOk="0">
                <a:moveTo>
                  <a:pt x="17996" y="1"/>
                </a:moveTo>
                <a:lnTo>
                  <a:pt x="17539" y="19"/>
                </a:lnTo>
                <a:lnTo>
                  <a:pt x="17064" y="37"/>
                </a:lnTo>
                <a:lnTo>
                  <a:pt x="16589" y="74"/>
                </a:lnTo>
                <a:lnTo>
                  <a:pt x="16114" y="129"/>
                </a:lnTo>
                <a:lnTo>
                  <a:pt x="15621" y="183"/>
                </a:lnTo>
                <a:lnTo>
                  <a:pt x="15146" y="275"/>
                </a:lnTo>
                <a:lnTo>
                  <a:pt x="14671" y="366"/>
                </a:lnTo>
                <a:lnTo>
                  <a:pt x="14196" y="457"/>
                </a:lnTo>
                <a:lnTo>
                  <a:pt x="13721" y="567"/>
                </a:lnTo>
                <a:lnTo>
                  <a:pt x="13228" y="695"/>
                </a:lnTo>
                <a:lnTo>
                  <a:pt x="12405" y="969"/>
                </a:lnTo>
                <a:lnTo>
                  <a:pt x="11602" y="1261"/>
                </a:lnTo>
                <a:lnTo>
                  <a:pt x="10798" y="1590"/>
                </a:lnTo>
                <a:lnTo>
                  <a:pt x="10030" y="1955"/>
                </a:lnTo>
                <a:lnTo>
                  <a:pt x="9281" y="2357"/>
                </a:lnTo>
                <a:lnTo>
                  <a:pt x="8569" y="2778"/>
                </a:lnTo>
                <a:lnTo>
                  <a:pt x="7875" y="3253"/>
                </a:lnTo>
                <a:lnTo>
                  <a:pt x="7199" y="3746"/>
                </a:lnTo>
                <a:lnTo>
                  <a:pt x="6541" y="4257"/>
                </a:lnTo>
                <a:lnTo>
                  <a:pt x="5920" y="4824"/>
                </a:lnTo>
                <a:lnTo>
                  <a:pt x="5317" y="5390"/>
                </a:lnTo>
                <a:lnTo>
                  <a:pt x="4751" y="5993"/>
                </a:lnTo>
                <a:lnTo>
                  <a:pt x="4221" y="6632"/>
                </a:lnTo>
                <a:lnTo>
                  <a:pt x="3709" y="7272"/>
                </a:lnTo>
                <a:lnTo>
                  <a:pt x="3216" y="7948"/>
                </a:lnTo>
                <a:lnTo>
                  <a:pt x="2777" y="8642"/>
                </a:lnTo>
                <a:lnTo>
                  <a:pt x="2357" y="9354"/>
                </a:lnTo>
                <a:lnTo>
                  <a:pt x="1974" y="10085"/>
                </a:lnTo>
                <a:lnTo>
                  <a:pt x="1608" y="10834"/>
                </a:lnTo>
                <a:lnTo>
                  <a:pt x="1279" y="11602"/>
                </a:lnTo>
                <a:lnTo>
                  <a:pt x="1005" y="12369"/>
                </a:lnTo>
                <a:lnTo>
                  <a:pt x="750" y="13173"/>
                </a:lnTo>
                <a:lnTo>
                  <a:pt x="530" y="13977"/>
                </a:lnTo>
                <a:lnTo>
                  <a:pt x="348" y="14780"/>
                </a:lnTo>
                <a:lnTo>
                  <a:pt x="201" y="15603"/>
                </a:lnTo>
                <a:lnTo>
                  <a:pt x="110" y="16443"/>
                </a:lnTo>
                <a:lnTo>
                  <a:pt x="37" y="17283"/>
                </a:lnTo>
                <a:lnTo>
                  <a:pt x="1" y="18124"/>
                </a:lnTo>
                <a:lnTo>
                  <a:pt x="19" y="18982"/>
                </a:lnTo>
                <a:lnTo>
                  <a:pt x="74" y="19841"/>
                </a:lnTo>
                <a:lnTo>
                  <a:pt x="165" y="20681"/>
                </a:lnTo>
                <a:lnTo>
                  <a:pt x="311" y="21540"/>
                </a:lnTo>
                <a:lnTo>
                  <a:pt x="421" y="22088"/>
                </a:lnTo>
                <a:lnTo>
                  <a:pt x="549" y="22618"/>
                </a:lnTo>
                <a:lnTo>
                  <a:pt x="676" y="23129"/>
                </a:lnTo>
                <a:lnTo>
                  <a:pt x="823" y="23641"/>
                </a:lnTo>
                <a:lnTo>
                  <a:pt x="987" y="24153"/>
                </a:lnTo>
                <a:lnTo>
                  <a:pt x="1170" y="24646"/>
                </a:lnTo>
                <a:lnTo>
                  <a:pt x="1371" y="25139"/>
                </a:lnTo>
                <a:lnTo>
                  <a:pt x="1572" y="25614"/>
                </a:lnTo>
                <a:lnTo>
                  <a:pt x="1791" y="26089"/>
                </a:lnTo>
                <a:lnTo>
                  <a:pt x="2010" y="26564"/>
                </a:lnTo>
                <a:lnTo>
                  <a:pt x="2266" y="27021"/>
                </a:lnTo>
                <a:lnTo>
                  <a:pt x="2522" y="27459"/>
                </a:lnTo>
                <a:lnTo>
                  <a:pt x="2777" y="27898"/>
                </a:lnTo>
                <a:lnTo>
                  <a:pt x="3052" y="28336"/>
                </a:lnTo>
                <a:lnTo>
                  <a:pt x="3344" y="28756"/>
                </a:lnTo>
                <a:lnTo>
                  <a:pt x="3654" y="29158"/>
                </a:lnTo>
                <a:lnTo>
                  <a:pt x="3965" y="29579"/>
                </a:lnTo>
                <a:lnTo>
                  <a:pt x="4276" y="29962"/>
                </a:lnTo>
                <a:lnTo>
                  <a:pt x="4623" y="30346"/>
                </a:lnTo>
                <a:lnTo>
                  <a:pt x="4952" y="30711"/>
                </a:lnTo>
                <a:lnTo>
                  <a:pt x="5317" y="31077"/>
                </a:lnTo>
                <a:lnTo>
                  <a:pt x="5682" y="31442"/>
                </a:lnTo>
                <a:lnTo>
                  <a:pt x="6048" y="31771"/>
                </a:lnTo>
                <a:lnTo>
                  <a:pt x="6431" y="32100"/>
                </a:lnTo>
                <a:lnTo>
                  <a:pt x="6815" y="32429"/>
                </a:lnTo>
                <a:lnTo>
                  <a:pt x="7217" y="32739"/>
                </a:lnTo>
                <a:lnTo>
                  <a:pt x="7619" y="33031"/>
                </a:lnTo>
                <a:lnTo>
                  <a:pt x="8039" y="33324"/>
                </a:lnTo>
                <a:lnTo>
                  <a:pt x="8459" y="33598"/>
                </a:lnTo>
                <a:lnTo>
                  <a:pt x="8879" y="33872"/>
                </a:lnTo>
                <a:lnTo>
                  <a:pt x="9318" y="34109"/>
                </a:lnTo>
                <a:lnTo>
                  <a:pt x="9756" y="34347"/>
                </a:lnTo>
                <a:lnTo>
                  <a:pt x="10250" y="34639"/>
                </a:lnTo>
                <a:lnTo>
                  <a:pt x="10743" y="34931"/>
                </a:lnTo>
                <a:lnTo>
                  <a:pt x="11218" y="35242"/>
                </a:lnTo>
                <a:lnTo>
                  <a:pt x="11656" y="35589"/>
                </a:lnTo>
                <a:lnTo>
                  <a:pt x="12095" y="35955"/>
                </a:lnTo>
                <a:lnTo>
                  <a:pt x="12515" y="36320"/>
                </a:lnTo>
                <a:lnTo>
                  <a:pt x="12917" y="36722"/>
                </a:lnTo>
                <a:lnTo>
                  <a:pt x="13319" y="37124"/>
                </a:lnTo>
                <a:lnTo>
                  <a:pt x="13684" y="37562"/>
                </a:lnTo>
                <a:lnTo>
                  <a:pt x="14031" y="38001"/>
                </a:lnTo>
                <a:lnTo>
                  <a:pt x="14360" y="38457"/>
                </a:lnTo>
                <a:lnTo>
                  <a:pt x="14689" y="38932"/>
                </a:lnTo>
                <a:lnTo>
                  <a:pt x="14981" y="39426"/>
                </a:lnTo>
                <a:lnTo>
                  <a:pt x="15255" y="39919"/>
                </a:lnTo>
                <a:lnTo>
                  <a:pt x="15511" y="40430"/>
                </a:lnTo>
                <a:lnTo>
                  <a:pt x="15749" y="40942"/>
                </a:lnTo>
                <a:lnTo>
                  <a:pt x="16534" y="42751"/>
                </a:lnTo>
                <a:lnTo>
                  <a:pt x="29944" y="39828"/>
                </a:lnTo>
                <a:lnTo>
                  <a:pt x="29907" y="37873"/>
                </a:lnTo>
                <a:lnTo>
                  <a:pt x="29907" y="37306"/>
                </a:lnTo>
                <a:lnTo>
                  <a:pt x="29926" y="36740"/>
                </a:lnTo>
                <a:lnTo>
                  <a:pt x="29980" y="36155"/>
                </a:lnTo>
                <a:lnTo>
                  <a:pt x="30035" y="35607"/>
                </a:lnTo>
                <a:lnTo>
                  <a:pt x="30127" y="35041"/>
                </a:lnTo>
                <a:lnTo>
                  <a:pt x="30254" y="34493"/>
                </a:lnTo>
                <a:lnTo>
                  <a:pt x="30382" y="33927"/>
                </a:lnTo>
                <a:lnTo>
                  <a:pt x="30547" y="33397"/>
                </a:lnTo>
                <a:lnTo>
                  <a:pt x="30729" y="32849"/>
                </a:lnTo>
                <a:lnTo>
                  <a:pt x="30930" y="32337"/>
                </a:lnTo>
                <a:lnTo>
                  <a:pt x="31150" y="31807"/>
                </a:lnTo>
                <a:lnTo>
                  <a:pt x="31405" y="31314"/>
                </a:lnTo>
                <a:lnTo>
                  <a:pt x="31679" y="30803"/>
                </a:lnTo>
                <a:lnTo>
                  <a:pt x="31972" y="30328"/>
                </a:lnTo>
                <a:lnTo>
                  <a:pt x="32282" y="29853"/>
                </a:lnTo>
                <a:lnTo>
                  <a:pt x="32629" y="29396"/>
                </a:lnTo>
                <a:lnTo>
                  <a:pt x="32922" y="29012"/>
                </a:lnTo>
                <a:lnTo>
                  <a:pt x="33214" y="28610"/>
                </a:lnTo>
                <a:lnTo>
                  <a:pt x="33470" y="28208"/>
                </a:lnTo>
                <a:lnTo>
                  <a:pt x="33744" y="27788"/>
                </a:lnTo>
                <a:lnTo>
                  <a:pt x="33981" y="27368"/>
                </a:lnTo>
                <a:lnTo>
                  <a:pt x="34237" y="26948"/>
                </a:lnTo>
                <a:lnTo>
                  <a:pt x="34456" y="26528"/>
                </a:lnTo>
                <a:lnTo>
                  <a:pt x="34676" y="26089"/>
                </a:lnTo>
                <a:lnTo>
                  <a:pt x="34877" y="25632"/>
                </a:lnTo>
                <a:lnTo>
                  <a:pt x="35078" y="25194"/>
                </a:lnTo>
                <a:lnTo>
                  <a:pt x="35260" y="24737"/>
                </a:lnTo>
                <a:lnTo>
                  <a:pt x="35425" y="24280"/>
                </a:lnTo>
                <a:lnTo>
                  <a:pt x="35589" y="23824"/>
                </a:lnTo>
                <a:lnTo>
                  <a:pt x="35735" y="23349"/>
                </a:lnTo>
                <a:lnTo>
                  <a:pt x="35863" y="22874"/>
                </a:lnTo>
                <a:lnTo>
                  <a:pt x="35973" y="22399"/>
                </a:lnTo>
                <a:lnTo>
                  <a:pt x="36082" y="21905"/>
                </a:lnTo>
                <a:lnTo>
                  <a:pt x="36174" y="21430"/>
                </a:lnTo>
                <a:lnTo>
                  <a:pt x="36265" y="20937"/>
                </a:lnTo>
                <a:lnTo>
                  <a:pt x="36320" y="20444"/>
                </a:lnTo>
                <a:lnTo>
                  <a:pt x="36375" y="19951"/>
                </a:lnTo>
                <a:lnTo>
                  <a:pt x="36430" y="19457"/>
                </a:lnTo>
                <a:lnTo>
                  <a:pt x="36448" y="18946"/>
                </a:lnTo>
                <a:lnTo>
                  <a:pt x="36466" y="18453"/>
                </a:lnTo>
                <a:lnTo>
                  <a:pt x="36466" y="17941"/>
                </a:lnTo>
                <a:lnTo>
                  <a:pt x="36448" y="17448"/>
                </a:lnTo>
                <a:lnTo>
                  <a:pt x="36411" y="16936"/>
                </a:lnTo>
                <a:lnTo>
                  <a:pt x="36375" y="16425"/>
                </a:lnTo>
                <a:lnTo>
                  <a:pt x="36320" y="15913"/>
                </a:lnTo>
                <a:lnTo>
                  <a:pt x="36247" y="15402"/>
                </a:lnTo>
                <a:lnTo>
                  <a:pt x="36155" y="14890"/>
                </a:lnTo>
                <a:lnTo>
                  <a:pt x="36046" y="14379"/>
                </a:lnTo>
                <a:lnTo>
                  <a:pt x="35936" y="13885"/>
                </a:lnTo>
                <a:lnTo>
                  <a:pt x="35808" y="13429"/>
                </a:lnTo>
                <a:lnTo>
                  <a:pt x="35680" y="12954"/>
                </a:lnTo>
                <a:lnTo>
                  <a:pt x="35534" y="12497"/>
                </a:lnTo>
                <a:lnTo>
                  <a:pt x="35388" y="12058"/>
                </a:lnTo>
                <a:lnTo>
                  <a:pt x="35224" y="11602"/>
                </a:lnTo>
                <a:lnTo>
                  <a:pt x="35041" y="11163"/>
                </a:lnTo>
                <a:lnTo>
                  <a:pt x="34858" y="10725"/>
                </a:lnTo>
                <a:lnTo>
                  <a:pt x="34657" y="10304"/>
                </a:lnTo>
                <a:lnTo>
                  <a:pt x="34438" y="9884"/>
                </a:lnTo>
                <a:lnTo>
                  <a:pt x="34219" y="9464"/>
                </a:lnTo>
                <a:lnTo>
                  <a:pt x="34000" y="9062"/>
                </a:lnTo>
                <a:lnTo>
                  <a:pt x="33762" y="8660"/>
                </a:lnTo>
                <a:lnTo>
                  <a:pt x="33506" y="8277"/>
                </a:lnTo>
                <a:lnTo>
                  <a:pt x="33251" y="7893"/>
                </a:lnTo>
                <a:lnTo>
                  <a:pt x="32977" y="7509"/>
                </a:lnTo>
                <a:lnTo>
                  <a:pt x="32703" y="7144"/>
                </a:lnTo>
                <a:lnTo>
                  <a:pt x="32429" y="6797"/>
                </a:lnTo>
                <a:lnTo>
                  <a:pt x="32136" y="6431"/>
                </a:lnTo>
                <a:lnTo>
                  <a:pt x="31826" y="6084"/>
                </a:lnTo>
                <a:lnTo>
                  <a:pt x="31515" y="5755"/>
                </a:lnTo>
                <a:lnTo>
                  <a:pt x="31204" y="5427"/>
                </a:lnTo>
                <a:lnTo>
                  <a:pt x="30876" y="5098"/>
                </a:lnTo>
                <a:lnTo>
                  <a:pt x="30547" y="4787"/>
                </a:lnTo>
                <a:lnTo>
                  <a:pt x="30218" y="4495"/>
                </a:lnTo>
                <a:lnTo>
                  <a:pt x="29871" y="4203"/>
                </a:lnTo>
                <a:lnTo>
                  <a:pt x="29505" y="3910"/>
                </a:lnTo>
                <a:lnTo>
                  <a:pt x="29140" y="3636"/>
                </a:lnTo>
                <a:lnTo>
                  <a:pt x="28775" y="3362"/>
                </a:lnTo>
                <a:lnTo>
                  <a:pt x="28409" y="3106"/>
                </a:lnTo>
                <a:lnTo>
                  <a:pt x="28026" y="2869"/>
                </a:lnTo>
                <a:lnTo>
                  <a:pt x="27642" y="2613"/>
                </a:lnTo>
                <a:lnTo>
                  <a:pt x="27258" y="2394"/>
                </a:lnTo>
                <a:lnTo>
                  <a:pt x="26856" y="2175"/>
                </a:lnTo>
                <a:lnTo>
                  <a:pt x="26454" y="1955"/>
                </a:lnTo>
                <a:lnTo>
                  <a:pt x="26034" y="1754"/>
                </a:lnTo>
                <a:lnTo>
                  <a:pt x="25632" y="1572"/>
                </a:lnTo>
                <a:lnTo>
                  <a:pt x="25212" y="1389"/>
                </a:lnTo>
                <a:lnTo>
                  <a:pt x="24792" y="1225"/>
                </a:lnTo>
                <a:lnTo>
                  <a:pt x="24354" y="1060"/>
                </a:lnTo>
                <a:lnTo>
                  <a:pt x="23933" y="914"/>
                </a:lnTo>
                <a:lnTo>
                  <a:pt x="23495" y="786"/>
                </a:lnTo>
                <a:lnTo>
                  <a:pt x="23056" y="658"/>
                </a:lnTo>
                <a:lnTo>
                  <a:pt x="22600" y="530"/>
                </a:lnTo>
                <a:lnTo>
                  <a:pt x="22161" y="421"/>
                </a:lnTo>
                <a:lnTo>
                  <a:pt x="21704" y="329"/>
                </a:lnTo>
                <a:lnTo>
                  <a:pt x="21248" y="256"/>
                </a:lnTo>
                <a:lnTo>
                  <a:pt x="20791" y="183"/>
                </a:lnTo>
                <a:lnTo>
                  <a:pt x="20334" y="129"/>
                </a:lnTo>
                <a:lnTo>
                  <a:pt x="19878" y="74"/>
                </a:lnTo>
                <a:lnTo>
                  <a:pt x="19403" y="37"/>
                </a:lnTo>
                <a:lnTo>
                  <a:pt x="18946" y="19"/>
                </a:lnTo>
                <a:lnTo>
                  <a:pt x="18471" y="1"/>
                </a:lnTo>
                <a:close/>
              </a:path>
            </a:pathLst>
          </a:custGeom>
          <a:solidFill>
            <a:srgbClr val="FCBF4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9" name="Google Shape;995;p31">
            <a:extLst>
              <a:ext uri="{FF2B5EF4-FFF2-40B4-BE49-F238E27FC236}">
                <a16:creationId xmlns:a16="http://schemas.microsoft.com/office/drawing/2014/main" id="{DD73B58B-7BAE-AAA6-65AD-0F57D532452E}"/>
              </a:ext>
            </a:extLst>
          </p:cNvPr>
          <p:cNvSpPr/>
          <p:nvPr/>
        </p:nvSpPr>
        <p:spPr>
          <a:xfrm>
            <a:off x="2259808" y="2624355"/>
            <a:ext cx="245964" cy="598966"/>
          </a:xfrm>
          <a:custGeom>
            <a:avLst/>
            <a:gdLst/>
            <a:ahLst/>
            <a:cxnLst/>
            <a:rect l="l" t="t" r="r" b="b"/>
            <a:pathLst>
              <a:path w="10451" h="25450" extrusionOk="0">
                <a:moveTo>
                  <a:pt x="421" y="1"/>
                </a:moveTo>
                <a:lnTo>
                  <a:pt x="347" y="19"/>
                </a:lnTo>
                <a:lnTo>
                  <a:pt x="256" y="37"/>
                </a:lnTo>
                <a:lnTo>
                  <a:pt x="183" y="74"/>
                </a:lnTo>
                <a:lnTo>
                  <a:pt x="128" y="129"/>
                </a:lnTo>
                <a:lnTo>
                  <a:pt x="73" y="183"/>
                </a:lnTo>
                <a:lnTo>
                  <a:pt x="37" y="257"/>
                </a:lnTo>
                <a:lnTo>
                  <a:pt x="0" y="330"/>
                </a:lnTo>
                <a:lnTo>
                  <a:pt x="0" y="403"/>
                </a:lnTo>
                <a:lnTo>
                  <a:pt x="0" y="494"/>
                </a:lnTo>
                <a:lnTo>
                  <a:pt x="19" y="567"/>
                </a:lnTo>
                <a:lnTo>
                  <a:pt x="9647" y="25194"/>
                </a:lnTo>
                <a:lnTo>
                  <a:pt x="9720" y="25304"/>
                </a:lnTo>
                <a:lnTo>
                  <a:pt x="9811" y="25377"/>
                </a:lnTo>
                <a:lnTo>
                  <a:pt x="9921" y="25432"/>
                </a:lnTo>
                <a:lnTo>
                  <a:pt x="10048" y="25450"/>
                </a:lnTo>
                <a:lnTo>
                  <a:pt x="10122" y="25450"/>
                </a:lnTo>
                <a:lnTo>
                  <a:pt x="10195" y="25413"/>
                </a:lnTo>
                <a:lnTo>
                  <a:pt x="10268" y="25377"/>
                </a:lnTo>
                <a:lnTo>
                  <a:pt x="10341" y="25340"/>
                </a:lnTo>
                <a:lnTo>
                  <a:pt x="10377" y="25267"/>
                </a:lnTo>
                <a:lnTo>
                  <a:pt x="10414" y="25194"/>
                </a:lnTo>
                <a:lnTo>
                  <a:pt x="10450" y="25121"/>
                </a:lnTo>
                <a:lnTo>
                  <a:pt x="10450" y="25048"/>
                </a:lnTo>
                <a:lnTo>
                  <a:pt x="10450" y="24957"/>
                </a:lnTo>
                <a:lnTo>
                  <a:pt x="10432" y="24884"/>
                </a:lnTo>
                <a:lnTo>
                  <a:pt x="804" y="275"/>
                </a:lnTo>
                <a:lnTo>
                  <a:pt x="768" y="202"/>
                </a:lnTo>
                <a:lnTo>
                  <a:pt x="713" y="129"/>
                </a:lnTo>
                <a:lnTo>
                  <a:pt x="658" y="74"/>
                </a:lnTo>
                <a:lnTo>
                  <a:pt x="585" y="37"/>
                </a:lnTo>
                <a:lnTo>
                  <a:pt x="512" y="19"/>
                </a:lnTo>
                <a:lnTo>
                  <a:pt x="42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0" name="Google Shape;996;p31">
            <a:extLst>
              <a:ext uri="{FF2B5EF4-FFF2-40B4-BE49-F238E27FC236}">
                <a16:creationId xmlns:a16="http://schemas.microsoft.com/office/drawing/2014/main" id="{A202A5C6-1770-F65D-0231-53EF3F21BFD0}"/>
              </a:ext>
            </a:extLst>
          </p:cNvPr>
          <p:cNvSpPr/>
          <p:nvPr/>
        </p:nvSpPr>
        <p:spPr>
          <a:xfrm>
            <a:off x="2566376" y="2558151"/>
            <a:ext cx="53331" cy="640669"/>
          </a:xfrm>
          <a:custGeom>
            <a:avLst/>
            <a:gdLst/>
            <a:ahLst/>
            <a:cxnLst/>
            <a:rect l="l" t="t" r="r" b="b"/>
            <a:pathLst>
              <a:path w="2266" h="27222" extrusionOk="0">
                <a:moveTo>
                  <a:pt x="311" y="0"/>
                </a:moveTo>
                <a:lnTo>
                  <a:pt x="238" y="37"/>
                </a:lnTo>
                <a:lnTo>
                  <a:pt x="165" y="73"/>
                </a:lnTo>
                <a:lnTo>
                  <a:pt x="110" y="128"/>
                </a:lnTo>
                <a:lnTo>
                  <a:pt x="55" y="201"/>
                </a:lnTo>
                <a:lnTo>
                  <a:pt x="19" y="274"/>
                </a:lnTo>
                <a:lnTo>
                  <a:pt x="0" y="347"/>
                </a:lnTo>
                <a:lnTo>
                  <a:pt x="0" y="439"/>
                </a:lnTo>
                <a:lnTo>
                  <a:pt x="1425" y="26820"/>
                </a:lnTo>
                <a:lnTo>
                  <a:pt x="1444" y="26911"/>
                </a:lnTo>
                <a:lnTo>
                  <a:pt x="1480" y="26984"/>
                </a:lnTo>
                <a:lnTo>
                  <a:pt x="1517" y="27039"/>
                </a:lnTo>
                <a:lnTo>
                  <a:pt x="1553" y="27094"/>
                </a:lnTo>
                <a:lnTo>
                  <a:pt x="1626" y="27148"/>
                </a:lnTo>
                <a:lnTo>
                  <a:pt x="1699" y="27185"/>
                </a:lnTo>
                <a:lnTo>
                  <a:pt x="1773" y="27203"/>
                </a:lnTo>
                <a:lnTo>
                  <a:pt x="1846" y="27222"/>
                </a:lnTo>
                <a:lnTo>
                  <a:pt x="1864" y="27222"/>
                </a:lnTo>
                <a:lnTo>
                  <a:pt x="1955" y="27203"/>
                </a:lnTo>
                <a:lnTo>
                  <a:pt x="2028" y="27167"/>
                </a:lnTo>
                <a:lnTo>
                  <a:pt x="2101" y="27130"/>
                </a:lnTo>
                <a:lnTo>
                  <a:pt x="2156" y="27075"/>
                </a:lnTo>
                <a:lnTo>
                  <a:pt x="2211" y="27021"/>
                </a:lnTo>
                <a:lnTo>
                  <a:pt x="2248" y="26947"/>
                </a:lnTo>
                <a:lnTo>
                  <a:pt x="2266" y="26856"/>
                </a:lnTo>
                <a:lnTo>
                  <a:pt x="2266" y="26783"/>
                </a:lnTo>
                <a:lnTo>
                  <a:pt x="823" y="384"/>
                </a:lnTo>
                <a:lnTo>
                  <a:pt x="823" y="311"/>
                </a:lnTo>
                <a:lnTo>
                  <a:pt x="786" y="220"/>
                </a:lnTo>
                <a:lnTo>
                  <a:pt x="749" y="146"/>
                </a:lnTo>
                <a:lnTo>
                  <a:pt x="695" y="92"/>
                </a:lnTo>
                <a:lnTo>
                  <a:pt x="622" y="37"/>
                </a:lnTo>
                <a:lnTo>
                  <a:pt x="548" y="19"/>
                </a:lnTo>
                <a:lnTo>
                  <a:pt x="475" y="0"/>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1" name="Google Shape;997;p31">
            <a:extLst>
              <a:ext uri="{FF2B5EF4-FFF2-40B4-BE49-F238E27FC236}">
                <a16:creationId xmlns:a16="http://schemas.microsoft.com/office/drawing/2014/main" id="{087F030F-008C-6788-8244-C9778A1EBDD5}"/>
              </a:ext>
            </a:extLst>
          </p:cNvPr>
          <p:cNvSpPr/>
          <p:nvPr/>
        </p:nvSpPr>
        <p:spPr>
          <a:xfrm>
            <a:off x="2507043" y="3316614"/>
            <a:ext cx="153519" cy="104072"/>
          </a:xfrm>
          <a:custGeom>
            <a:avLst/>
            <a:gdLst/>
            <a:ahLst/>
            <a:cxnLst/>
            <a:rect l="l" t="t" r="r" b="b"/>
            <a:pathLst>
              <a:path w="6523" h="4422" extrusionOk="0">
                <a:moveTo>
                  <a:pt x="6321" y="0"/>
                </a:moveTo>
                <a:lnTo>
                  <a:pt x="0" y="1370"/>
                </a:lnTo>
                <a:lnTo>
                  <a:pt x="128" y="1937"/>
                </a:lnTo>
                <a:lnTo>
                  <a:pt x="219" y="2247"/>
                </a:lnTo>
                <a:lnTo>
                  <a:pt x="329" y="2540"/>
                </a:lnTo>
                <a:lnTo>
                  <a:pt x="457" y="2832"/>
                </a:lnTo>
                <a:lnTo>
                  <a:pt x="640" y="3088"/>
                </a:lnTo>
                <a:lnTo>
                  <a:pt x="822" y="3325"/>
                </a:lnTo>
                <a:lnTo>
                  <a:pt x="1023" y="3545"/>
                </a:lnTo>
                <a:lnTo>
                  <a:pt x="1261" y="3745"/>
                </a:lnTo>
                <a:lnTo>
                  <a:pt x="1498" y="3928"/>
                </a:lnTo>
                <a:lnTo>
                  <a:pt x="1772" y="4074"/>
                </a:lnTo>
                <a:lnTo>
                  <a:pt x="2046" y="4202"/>
                </a:lnTo>
                <a:lnTo>
                  <a:pt x="2339" y="4312"/>
                </a:lnTo>
                <a:lnTo>
                  <a:pt x="2631" y="4367"/>
                </a:lnTo>
                <a:lnTo>
                  <a:pt x="2942" y="4421"/>
                </a:lnTo>
                <a:lnTo>
                  <a:pt x="3252" y="4421"/>
                </a:lnTo>
                <a:lnTo>
                  <a:pt x="3563" y="4403"/>
                </a:lnTo>
                <a:lnTo>
                  <a:pt x="3892" y="4348"/>
                </a:lnTo>
                <a:lnTo>
                  <a:pt x="4019" y="4330"/>
                </a:lnTo>
                <a:lnTo>
                  <a:pt x="4348" y="4239"/>
                </a:lnTo>
                <a:lnTo>
                  <a:pt x="4641" y="4129"/>
                </a:lnTo>
                <a:lnTo>
                  <a:pt x="4915" y="3983"/>
                </a:lnTo>
                <a:lnTo>
                  <a:pt x="5170" y="3819"/>
                </a:lnTo>
                <a:lnTo>
                  <a:pt x="5426" y="3636"/>
                </a:lnTo>
                <a:lnTo>
                  <a:pt x="5645" y="3417"/>
                </a:lnTo>
                <a:lnTo>
                  <a:pt x="5846" y="3197"/>
                </a:lnTo>
                <a:lnTo>
                  <a:pt x="6011" y="2942"/>
                </a:lnTo>
                <a:lnTo>
                  <a:pt x="6175" y="2686"/>
                </a:lnTo>
                <a:lnTo>
                  <a:pt x="6303" y="2412"/>
                </a:lnTo>
                <a:lnTo>
                  <a:pt x="6394" y="2120"/>
                </a:lnTo>
                <a:lnTo>
                  <a:pt x="6468" y="1827"/>
                </a:lnTo>
                <a:lnTo>
                  <a:pt x="6504" y="1517"/>
                </a:lnTo>
                <a:lnTo>
                  <a:pt x="6522" y="1206"/>
                </a:lnTo>
                <a:lnTo>
                  <a:pt x="6504" y="895"/>
                </a:lnTo>
                <a:lnTo>
                  <a:pt x="6449" y="567"/>
                </a:lnTo>
                <a:lnTo>
                  <a:pt x="6321" y="0"/>
                </a:lnTo>
                <a:close/>
              </a:path>
            </a:pathLst>
          </a:custGeom>
          <a:solidFill>
            <a:srgbClr val="56CD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2" name="Google Shape;998;p31">
            <a:extLst>
              <a:ext uri="{FF2B5EF4-FFF2-40B4-BE49-F238E27FC236}">
                <a16:creationId xmlns:a16="http://schemas.microsoft.com/office/drawing/2014/main" id="{3F14052E-B15C-8272-7342-EF7344EDE6D9}"/>
              </a:ext>
            </a:extLst>
          </p:cNvPr>
          <p:cNvSpPr/>
          <p:nvPr/>
        </p:nvSpPr>
        <p:spPr>
          <a:xfrm>
            <a:off x="2374188" y="3144619"/>
            <a:ext cx="372371" cy="182325"/>
          </a:xfrm>
          <a:custGeom>
            <a:avLst/>
            <a:gdLst/>
            <a:ahLst/>
            <a:cxnLst/>
            <a:rect l="l" t="t" r="r" b="b"/>
            <a:pathLst>
              <a:path w="15822" h="7747" extrusionOk="0">
                <a:moveTo>
                  <a:pt x="14250" y="1"/>
                </a:moveTo>
                <a:lnTo>
                  <a:pt x="14067" y="19"/>
                </a:lnTo>
                <a:lnTo>
                  <a:pt x="731" y="2905"/>
                </a:lnTo>
                <a:lnTo>
                  <a:pt x="548" y="2960"/>
                </a:lnTo>
                <a:lnTo>
                  <a:pt x="384" y="3052"/>
                </a:lnTo>
                <a:lnTo>
                  <a:pt x="256" y="3161"/>
                </a:lnTo>
                <a:lnTo>
                  <a:pt x="146" y="3307"/>
                </a:lnTo>
                <a:lnTo>
                  <a:pt x="73" y="3453"/>
                </a:lnTo>
                <a:lnTo>
                  <a:pt x="18" y="3636"/>
                </a:lnTo>
                <a:lnTo>
                  <a:pt x="0" y="3801"/>
                </a:lnTo>
                <a:lnTo>
                  <a:pt x="18" y="3983"/>
                </a:lnTo>
                <a:lnTo>
                  <a:pt x="694" y="7034"/>
                </a:lnTo>
                <a:lnTo>
                  <a:pt x="749" y="7217"/>
                </a:lnTo>
                <a:lnTo>
                  <a:pt x="840" y="7363"/>
                </a:lnTo>
                <a:lnTo>
                  <a:pt x="950" y="7509"/>
                </a:lnTo>
                <a:lnTo>
                  <a:pt x="1078" y="7619"/>
                </a:lnTo>
                <a:lnTo>
                  <a:pt x="1242" y="7692"/>
                </a:lnTo>
                <a:lnTo>
                  <a:pt x="1407" y="7747"/>
                </a:lnTo>
                <a:lnTo>
                  <a:pt x="1589" y="7747"/>
                </a:lnTo>
                <a:lnTo>
                  <a:pt x="1772" y="7728"/>
                </a:lnTo>
                <a:lnTo>
                  <a:pt x="15109" y="4842"/>
                </a:lnTo>
                <a:lnTo>
                  <a:pt x="15291" y="4787"/>
                </a:lnTo>
                <a:lnTo>
                  <a:pt x="15438" y="4696"/>
                </a:lnTo>
                <a:lnTo>
                  <a:pt x="15565" y="4586"/>
                </a:lnTo>
                <a:lnTo>
                  <a:pt x="15675" y="4440"/>
                </a:lnTo>
                <a:lnTo>
                  <a:pt x="15766" y="4294"/>
                </a:lnTo>
                <a:lnTo>
                  <a:pt x="15803" y="4129"/>
                </a:lnTo>
                <a:lnTo>
                  <a:pt x="15821" y="3947"/>
                </a:lnTo>
                <a:lnTo>
                  <a:pt x="15803" y="3764"/>
                </a:lnTo>
                <a:lnTo>
                  <a:pt x="15145" y="713"/>
                </a:lnTo>
                <a:lnTo>
                  <a:pt x="15090" y="530"/>
                </a:lnTo>
                <a:lnTo>
                  <a:pt x="14999" y="384"/>
                </a:lnTo>
                <a:lnTo>
                  <a:pt x="14889" y="238"/>
                </a:lnTo>
                <a:lnTo>
                  <a:pt x="14743" y="147"/>
                </a:lnTo>
                <a:lnTo>
                  <a:pt x="14597" y="55"/>
                </a:lnTo>
                <a:lnTo>
                  <a:pt x="14433" y="19"/>
                </a:lnTo>
                <a:lnTo>
                  <a:pt x="1425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3" name="Google Shape;999;p31">
            <a:extLst>
              <a:ext uri="{FF2B5EF4-FFF2-40B4-BE49-F238E27FC236}">
                <a16:creationId xmlns:a16="http://schemas.microsoft.com/office/drawing/2014/main" id="{CB808CD2-9387-CF3C-E8C3-0BCF930DC41E}"/>
              </a:ext>
            </a:extLst>
          </p:cNvPr>
          <p:cNvSpPr/>
          <p:nvPr/>
        </p:nvSpPr>
        <p:spPr>
          <a:xfrm>
            <a:off x="2420176" y="3248669"/>
            <a:ext cx="319936" cy="156531"/>
          </a:xfrm>
          <a:custGeom>
            <a:avLst/>
            <a:gdLst/>
            <a:ahLst/>
            <a:cxnLst/>
            <a:rect l="l" t="t" r="r" b="b"/>
            <a:pathLst>
              <a:path w="13594" h="6651" extrusionOk="0">
                <a:moveTo>
                  <a:pt x="12168" y="1"/>
                </a:moveTo>
                <a:lnTo>
                  <a:pt x="11985" y="19"/>
                </a:lnTo>
                <a:lnTo>
                  <a:pt x="732" y="2467"/>
                </a:lnTo>
                <a:lnTo>
                  <a:pt x="549" y="2522"/>
                </a:lnTo>
                <a:lnTo>
                  <a:pt x="384" y="2613"/>
                </a:lnTo>
                <a:lnTo>
                  <a:pt x="257" y="2723"/>
                </a:lnTo>
                <a:lnTo>
                  <a:pt x="147" y="2851"/>
                </a:lnTo>
                <a:lnTo>
                  <a:pt x="74" y="3015"/>
                </a:lnTo>
                <a:lnTo>
                  <a:pt x="19" y="3180"/>
                </a:lnTo>
                <a:lnTo>
                  <a:pt x="1" y="3362"/>
                </a:lnTo>
                <a:lnTo>
                  <a:pt x="37" y="3545"/>
                </a:lnTo>
                <a:lnTo>
                  <a:pt x="549" y="5920"/>
                </a:lnTo>
                <a:lnTo>
                  <a:pt x="604" y="6103"/>
                </a:lnTo>
                <a:lnTo>
                  <a:pt x="695" y="6249"/>
                </a:lnTo>
                <a:lnTo>
                  <a:pt x="805" y="6395"/>
                </a:lnTo>
                <a:lnTo>
                  <a:pt x="933" y="6505"/>
                </a:lnTo>
                <a:lnTo>
                  <a:pt x="1097" y="6578"/>
                </a:lnTo>
                <a:lnTo>
                  <a:pt x="1261" y="6632"/>
                </a:lnTo>
                <a:lnTo>
                  <a:pt x="1444" y="6651"/>
                </a:lnTo>
                <a:lnTo>
                  <a:pt x="1627" y="6614"/>
                </a:lnTo>
                <a:lnTo>
                  <a:pt x="12881" y="4184"/>
                </a:lnTo>
                <a:lnTo>
                  <a:pt x="13045" y="4130"/>
                </a:lnTo>
                <a:lnTo>
                  <a:pt x="13210" y="4038"/>
                </a:lnTo>
                <a:lnTo>
                  <a:pt x="13337" y="3929"/>
                </a:lnTo>
                <a:lnTo>
                  <a:pt x="13447" y="3782"/>
                </a:lnTo>
                <a:lnTo>
                  <a:pt x="13538" y="3636"/>
                </a:lnTo>
                <a:lnTo>
                  <a:pt x="13575" y="3454"/>
                </a:lnTo>
                <a:lnTo>
                  <a:pt x="13593" y="3289"/>
                </a:lnTo>
                <a:lnTo>
                  <a:pt x="13575" y="3107"/>
                </a:lnTo>
                <a:lnTo>
                  <a:pt x="13063" y="713"/>
                </a:lnTo>
                <a:lnTo>
                  <a:pt x="13009" y="549"/>
                </a:lnTo>
                <a:lnTo>
                  <a:pt x="12917" y="384"/>
                </a:lnTo>
                <a:lnTo>
                  <a:pt x="12789" y="257"/>
                </a:lnTo>
                <a:lnTo>
                  <a:pt x="12661" y="147"/>
                </a:lnTo>
                <a:lnTo>
                  <a:pt x="12497" y="74"/>
                </a:lnTo>
                <a:lnTo>
                  <a:pt x="12333" y="19"/>
                </a:lnTo>
                <a:lnTo>
                  <a:pt x="12168"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4" name="Google Shape;1000;p31">
            <a:extLst>
              <a:ext uri="{FF2B5EF4-FFF2-40B4-BE49-F238E27FC236}">
                <a16:creationId xmlns:a16="http://schemas.microsoft.com/office/drawing/2014/main" id="{B6D16DA4-3D5A-F676-9FC2-B1FD1B631470}"/>
              </a:ext>
            </a:extLst>
          </p:cNvPr>
          <p:cNvSpPr/>
          <p:nvPr/>
        </p:nvSpPr>
        <p:spPr>
          <a:xfrm>
            <a:off x="2275717" y="1948029"/>
            <a:ext cx="36573" cy="116969"/>
          </a:xfrm>
          <a:custGeom>
            <a:avLst/>
            <a:gdLst/>
            <a:ahLst/>
            <a:cxnLst/>
            <a:rect l="l" t="t" r="r" b="b"/>
            <a:pathLst>
              <a:path w="1554" h="4970" extrusionOk="0">
                <a:moveTo>
                  <a:pt x="293" y="0"/>
                </a:moveTo>
                <a:lnTo>
                  <a:pt x="238" y="19"/>
                </a:lnTo>
                <a:lnTo>
                  <a:pt x="183" y="37"/>
                </a:lnTo>
                <a:lnTo>
                  <a:pt x="128" y="55"/>
                </a:lnTo>
                <a:lnTo>
                  <a:pt x="73" y="92"/>
                </a:lnTo>
                <a:lnTo>
                  <a:pt x="37" y="146"/>
                </a:lnTo>
                <a:lnTo>
                  <a:pt x="19" y="201"/>
                </a:lnTo>
                <a:lnTo>
                  <a:pt x="0" y="256"/>
                </a:lnTo>
                <a:lnTo>
                  <a:pt x="0" y="311"/>
                </a:lnTo>
                <a:lnTo>
                  <a:pt x="0" y="384"/>
                </a:lnTo>
                <a:lnTo>
                  <a:pt x="950" y="4732"/>
                </a:lnTo>
                <a:lnTo>
                  <a:pt x="987" y="4823"/>
                </a:lnTo>
                <a:lnTo>
                  <a:pt x="1060" y="4915"/>
                </a:lnTo>
                <a:lnTo>
                  <a:pt x="1151" y="4951"/>
                </a:lnTo>
                <a:lnTo>
                  <a:pt x="1243" y="4970"/>
                </a:lnTo>
                <a:lnTo>
                  <a:pt x="1316" y="4970"/>
                </a:lnTo>
                <a:lnTo>
                  <a:pt x="1371" y="4951"/>
                </a:lnTo>
                <a:lnTo>
                  <a:pt x="1425" y="4915"/>
                </a:lnTo>
                <a:lnTo>
                  <a:pt x="1480" y="4878"/>
                </a:lnTo>
                <a:lnTo>
                  <a:pt x="1517" y="4842"/>
                </a:lnTo>
                <a:lnTo>
                  <a:pt x="1535" y="4787"/>
                </a:lnTo>
                <a:lnTo>
                  <a:pt x="1553" y="4714"/>
                </a:lnTo>
                <a:lnTo>
                  <a:pt x="1553" y="4659"/>
                </a:lnTo>
                <a:lnTo>
                  <a:pt x="1553" y="4604"/>
                </a:lnTo>
                <a:lnTo>
                  <a:pt x="603" y="256"/>
                </a:lnTo>
                <a:lnTo>
                  <a:pt x="585" y="183"/>
                </a:lnTo>
                <a:lnTo>
                  <a:pt x="567" y="128"/>
                </a:lnTo>
                <a:lnTo>
                  <a:pt x="512" y="92"/>
                </a:lnTo>
                <a:lnTo>
                  <a:pt x="475" y="55"/>
                </a:lnTo>
                <a:lnTo>
                  <a:pt x="421" y="19"/>
                </a:lnTo>
                <a:lnTo>
                  <a:pt x="366" y="19"/>
                </a:lnTo>
                <a:lnTo>
                  <a:pt x="29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5" name="Google Shape;1001;p31">
            <a:extLst>
              <a:ext uri="{FF2B5EF4-FFF2-40B4-BE49-F238E27FC236}">
                <a16:creationId xmlns:a16="http://schemas.microsoft.com/office/drawing/2014/main" id="{EC8134B5-B320-C35D-273A-34A1DE7AECF1}"/>
              </a:ext>
            </a:extLst>
          </p:cNvPr>
          <p:cNvSpPr/>
          <p:nvPr/>
        </p:nvSpPr>
        <p:spPr>
          <a:xfrm>
            <a:off x="2044393" y="2040027"/>
            <a:ext cx="69240" cy="104519"/>
          </a:xfrm>
          <a:custGeom>
            <a:avLst/>
            <a:gdLst/>
            <a:ahLst/>
            <a:cxnLst/>
            <a:rect l="l" t="t" r="r" b="b"/>
            <a:pathLst>
              <a:path w="2942" h="4441" extrusionOk="0">
                <a:moveTo>
                  <a:pt x="275" y="1"/>
                </a:moveTo>
                <a:lnTo>
                  <a:pt x="220" y="19"/>
                </a:lnTo>
                <a:lnTo>
                  <a:pt x="165" y="56"/>
                </a:lnTo>
                <a:lnTo>
                  <a:pt x="110" y="92"/>
                </a:lnTo>
                <a:lnTo>
                  <a:pt x="74" y="129"/>
                </a:lnTo>
                <a:lnTo>
                  <a:pt x="37" y="184"/>
                </a:lnTo>
                <a:lnTo>
                  <a:pt x="19" y="238"/>
                </a:lnTo>
                <a:lnTo>
                  <a:pt x="0" y="311"/>
                </a:lnTo>
                <a:lnTo>
                  <a:pt x="0" y="366"/>
                </a:lnTo>
                <a:lnTo>
                  <a:pt x="19" y="421"/>
                </a:lnTo>
                <a:lnTo>
                  <a:pt x="55" y="476"/>
                </a:lnTo>
                <a:lnTo>
                  <a:pt x="2357" y="4294"/>
                </a:lnTo>
                <a:lnTo>
                  <a:pt x="2412" y="4349"/>
                </a:lnTo>
                <a:lnTo>
                  <a:pt x="2467" y="4404"/>
                </a:lnTo>
                <a:lnTo>
                  <a:pt x="2540" y="4422"/>
                </a:lnTo>
                <a:lnTo>
                  <a:pt x="2631" y="4440"/>
                </a:lnTo>
                <a:lnTo>
                  <a:pt x="2704" y="4422"/>
                </a:lnTo>
                <a:lnTo>
                  <a:pt x="2796" y="4386"/>
                </a:lnTo>
                <a:lnTo>
                  <a:pt x="2832" y="4349"/>
                </a:lnTo>
                <a:lnTo>
                  <a:pt x="2887" y="4312"/>
                </a:lnTo>
                <a:lnTo>
                  <a:pt x="2905" y="4258"/>
                </a:lnTo>
                <a:lnTo>
                  <a:pt x="2924" y="4203"/>
                </a:lnTo>
                <a:lnTo>
                  <a:pt x="2942" y="4130"/>
                </a:lnTo>
                <a:lnTo>
                  <a:pt x="2942" y="4075"/>
                </a:lnTo>
                <a:lnTo>
                  <a:pt x="2924" y="4020"/>
                </a:lnTo>
                <a:lnTo>
                  <a:pt x="2887" y="3965"/>
                </a:lnTo>
                <a:lnTo>
                  <a:pt x="585" y="165"/>
                </a:lnTo>
                <a:lnTo>
                  <a:pt x="549" y="111"/>
                </a:lnTo>
                <a:lnTo>
                  <a:pt x="494" y="74"/>
                </a:lnTo>
                <a:lnTo>
                  <a:pt x="457" y="37"/>
                </a:lnTo>
                <a:lnTo>
                  <a:pt x="384" y="19"/>
                </a:lnTo>
                <a:lnTo>
                  <a:pt x="32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6" name="Google Shape;1002;p31">
            <a:extLst>
              <a:ext uri="{FF2B5EF4-FFF2-40B4-BE49-F238E27FC236}">
                <a16:creationId xmlns:a16="http://schemas.microsoft.com/office/drawing/2014/main" id="{8DF48480-0850-CFB5-9188-643AFDA589FA}"/>
              </a:ext>
            </a:extLst>
          </p:cNvPr>
          <p:cNvSpPr/>
          <p:nvPr/>
        </p:nvSpPr>
        <p:spPr>
          <a:xfrm>
            <a:off x="1856064" y="2202562"/>
            <a:ext cx="95058" cy="81714"/>
          </a:xfrm>
          <a:custGeom>
            <a:avLst/>
            <a:gdLst/>
            <a:ahLst/>
            <a:cxnLst/>
            <a:rect l="l" t="t" r="r" b="b"/>
            <a:pathLst>
              <a:path w="4039" h="3472" extrusionOk="0">
                <a:moveTo>
                  <a:pt x="220" y="1"/>
                </a:moveTo>
                <a:lnTo>
                  <a:pt x="165" y="37"/>
                </a:lnTo>
                <a:lnTo>
                  <a:pt x="128" y="55"/>
                </a:lnTo>
                <a:lnTo>
                  <a:pt x="74" y="110"/>
                </a:lnTo>
                <a:lnTo>
                  <a:pt x="37" y="165"/>
                </a:lnTo>
                <a:lnTo>
                  <a:pt x="19" y="220"/>
                </a:lnTo>
                <a:lnTo>
                  <a:pt x="1" y="275"/>
                </a:lnTo>
                <a:lnTo>
                  <a:pt x="1" y="330"/>
                </a:lnTo>
                <a:lnTo>
                  <a:pt x="19" y="384"/>
                </a:lnTo>
                <a:lnTo>
                  <a:pt x="37" y="457"/>
                </a:lnTo>
                <a:lnTo>
                  <a:pt x="74" y="494"/>
                </a:lnTo>
                <a:lnTo>
                  <a:pt x="110" y="549"/>
                </a:lnTo>
                <a:lnTo>
                  <a:pt x="3545" y="3399"/>
                </a:lnTo>
                <a:lnTo>
                  <a:pt x="3636" y="3454"/>
                </a:lnTo>
                <a:lnTo>
                  <a:pt x="3727" y="3472"/>
                </a:lnTo>
                <a:lnTo>
                  <a:pt x="3801" y="3454"/>
                </a:lnTo>
                <a:lnTo>
                  <a:pt x="3874" y="3435"/>
                </a:lnTo>
                <a:lnTo>
                  <a:pt x="3928" y="3399"/>
                </a:lnTo>
                <a:lnTo>
                  <a:pt x="3983" y="3344"/>
                </a:lnTo>
                <a:lnTo>
                  <a:pt x="4001" y="3307"/>
                </a:lnTo>
                <a:lnTo>
                  <a:pt x="4038" y="3234"/>
                </a:lnTo>
                <a:lnTo>
                  <a:pt x="4038" y="3180"/>
                </a:lnTo>
                <a:lnTo>
                  <a:pt x="4038" y="3125"/>
                </a:lnTo>
                <a:lnTo>
                  <a:pt x="4038" y="3070"/>
                </a:lnTo>
                <a:lnTo>
                  <a:pt x="4020" y="3015"/>
                </a:lnTo>
                <a:lnTo>
                  <a:pt x="3983" y="2960"/>
                </a:lnTo>
                <a:lnTo>
                  <a:pt x="3928" y="2905"/>
                </a:lnTo>
                <a:lnTo>
                  <a:pt x="512" y="74"/>
                </a:lnTo>
                <a:lnTo>
                  <a:pt x="457" y="37"/>
                </a:lnTo>
                <a:lnTo>
                  <a:pt x="402"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7" name="Google Shape;1003;p31">
            <a:extLst>
              <a:ext uri="{FF2B5EF4-FFF2-40B4-BE49-F238E27FC236}">
                <a16:creationId xmlns:a16="http://schemas.microsoft.com/office/drawing/2014/main" id="{9EEF1793-A256-4C7E-CF96-FA60EA525757}"/>
              </a:ext>
            </a:extLst>
          </p:cNvPr>
          <p:cNvSpPr/>
          <p:nvPr/>
        </p:nvSpPr>
        <p:spPr>
          <a:xfrm>
            <a:off x="1730954" y="2417128"/>
            <a:ext cx="112239" cy="52037"/>
          </a:xfrm>
          <a:custGeom>
            <a:avLst/>
            <a:gdLst/>
            <a:ahLst/>
            <a:cxnLst/>
            <a:rect l="l" t="t" r="r" b="b"/>
            <a:pathLst>
              <a:path w="4769" h="2211" extrusionOk="0">
                <a:moveTo>
                  <a:pt x="292" y="0"/>
                </a:moveTo>
                <a:lnTo>
                  <a:pt x="238" y="18"/>
                </a:lnTo>
                <a:lnTo>
                  <a:pt x="183" y="37"/>
                </a:lnTo>
                <a:lnTo>
                  <a:pt x="128" y="55"/>
                </a:lnTo>
                <a:lnTo>
                  <a:pt x="73" y="91"/>
                </a:lnTo>
                <a:lnTo>
                  <a:pt x="37" y="146"/>
                </a:lnTo>
                <a:lnTo>
                  <a:pt x="18" y="201"/>
                </a:lnTo>
                <a:lnTo>
                  <a:pt x="0" y="256"/>
                </a:lnTo>
                <a:lnTo>
                  <a:pt x="0" y="329"/>
                </a:lnTo>
                <a:lnTo>
                  <a:pt x="0" y="384"/>
                </a:lnTo>
                <a:lnTo>
                  <a:pt x="18" y="438"/>
                </a:lnTo>
                <a:lnTo>
                  <a:pt x="55" y="493"/>
                </a:lnTo>
                <a:lnTo>
                  <a:pt x="91" y="548"/>
                </a:lnTo>
                <a:lnTo>
                  <a:pt x="146" y="585"/>
                </a:lnTo>
                <a:lnTo>
                  <a:pt x="201" y="603"/>
                </a:lnTo>
                <a:lnTo>
                  <a:pt x="4348" y="2192"/>
                </a:lnTo>
                <a:lnTo>
                  <a:pt x="4458" y="2211"/>
                </a:lnTo>
                <a:lnTo>
                  <a:pt x="4549" y="2192"/>
                </a:lnTo>
                <a:lnTo>
                  <a:pt x="4641" y="2156"/>
                </a:lnTo>
                <a:lnTo>
                  <a:pt x="4714" y="2083"/>
                </a:lnTo>
                <a:lnTo>
                  <a:pt x="4750" y="2010"/>
                </a:lnTo>
                <a:lnTo>
                  <a:pt x="4768" y="1937"/>
                </a:lnTo>
                <a:lnTo>
                  <a:pt x="4768" y="1882"/>
                </a:lnTo>
                <a:lnTo>
                  <a:pt x="4768" y="1827"/>
                </a:lnTo>
                <a:lnTo>
                  <a:pt x="4750" y="1772"/>
                </a:lnTo>
                <a:lnTo>
                  <a:pt x="4714" y="1717"/>
                </a:lnTo>
                <a:lnTo>
                  <a:pt x="4677" y="1663"/>
                </a:lnTo>
                <a:lnTo>
                  <a:pt x="4641" y="1626"/>
                </a:lnTo>
                <a:lnTo>
                  <a:pt x="4567" y="1608"/>
                </a:lnTo>
                <a:lnTo>
                  <a:pt x="420" y="18"/>
                </a:lnTo>
                <a:lnTo>
                  <a:pt x="347"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8" name="Google Shape;1004;p31">
            <a:extLst>
              <a:ext uri="{FF2B5EF4-FFF2-40B4-BE49-F238E27FC236}">
                <a16:creationId xmlns:a16="http://schemas.microsoft.com/office/drawing/2014/main" id="{4F39E195-AC0E-C6A1-F94A-6649D4330C98}"/>
              </a:ext>
            </a:extLst>
          </p:cNvPr>
          <p:cNvSpPr/>
          <p:nvPr/>
        </p:nvSpPr>
        <p:spPr>
          <a:xfrm>
            <a:off x="1682354" y="2660906"/>
            <a:ext cx="119135" cy="18075"/>
          </a:xfrm>
          <a:custGeom>
            <a:avLst/>
            <a:gdLst/>
            <a:ahLst/>
            <a:cxnLst/>
            <a:rect l="l" t="t" r="r" b="b"/>
            <a:pathLst>
              <a:path w="5062" h="768" extrusionOk="0">
                <a:moveTo>
                  <a:pt x="311" y="1"/>
                </a:moveTo>
                <a:lnTo>
                  <a:pt x="202" y="37"/>
                </a:lnTo>
                <a:lnTo>
                  <a:pt x="92" y="92"/>
                </a:lnTo>
                <a:lnTo>
                  <a:pt x="56" y="147"/>
                </a:lnTo>
                <a:lnTo>
                  <a:pt x="19" y="183"/>
                </a:lnTo>
                <a:lnTo>
                  <a:pt x="1" y="238"/>
                </a:lnTo>
                <a:lnTo>
                  <a:pt x="1" y="311"/>
                </a:lnTo>
                <a:lnTo>
                  <a:pt x="1" y="366"/>
                </a:lnTo>
                <a:lnTo>
                  <a:pt x="19" y="421"/>
                </a:lnTo>
                <a:lnTo>
                  <a:pt x="37" y="476"/>
                </a:lnTo>
                <a:lnTo>
                  <a:pt x="74" y="530"/>
                </a:lnTo>
                <a:lnTo>
                  <a:pt x="129" y="567"/>
                </a:lnTo>
                <a:lnTo>
                  <a:pt x="165" y="604"/>
                </a:lnTo>
                <a:lnTo>
                  <a:pt x="238" y="622"/>
                </a:lnTo>
                <a:lnTo>
                  <a:pt x="293" y="622"/>
                </a:lnTo>
                <a:lnTo>
                  <a:pt x="4751" y="768"/>
                </a:lnTo>
                <a:lnTo>
                  <a:pt x="4806" y="768"/>
                </a:lnTo>
                <a:lnTo>
                  <a:pt x="4879" y="750"/>
                </a:lnTo>
                <a:lnTo>
                  <a:pt x="4915" y="713"/>
                </a:lnTo>
                <a:lnTo>
                  <a:pt x="4970" y="677"/>
                </a:lnTo>
                <a:lnTo>
                  <a:pt x="5007" y="640"/>
                </a:lnTo>
                <a:lnTo>
                  <a:pt x="5043" y="585"/>
                </a:lnTo>
                <a:lnTo>
                  <a:pt x="5061" y="530"/>
                </a:lnTo>
                <a:lnTo>
                  <a:pt x="5061" y="457"/>
                </a:lnTo>
                <a:lnTo>
                  <a:pt x="5061" y="403"/>
                </a:lnTo>
                <a:lnTo>
                  <a:pt x="5043" y="348"/>
                </a:lnTo>
                <a:lnTo>
                  <a:pt x="5025" y="293"/>
                </a:lnTo>
                <a:lnTo>
                  <a:pt x="4988" y="238"/>
                </a:lnTo>
                <a:lnTo>
                  <a:pt x="4933" y="202"/>
                </a:lnTo>
                <a:lnTo>
                  <a:pt x="4879" y="165"/>
                </a:lnTo>
                <a:lnTo>
                  <a:pt x="4824" y="147"/>
                </a:lnTo>
                <a:lnTo>
                  <a:pt x="4769" y="147"/>
                </a:lnTo>
                <a:lnTo>
                  <a:pt x="311"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9" name="Google Shape;1005;p31">
            <a:extLst>
              <a:ext uri="{FF2B5EF4-FFF2-40B4-BE49-F238E27FC236}">
                <a16:creationId xmlns:a16="http://schemas.microsoft.com/office/drawing/2014/main" id="{D89F6BEF-749E-8582-C28E-304B28ECC79C}"/>
              </a:ext>
            </a:extLst>
          </p:cNvPr>
          <p:cNvSpPr/>
          <p:nvPr/>
        </p:nvSpPr>
        <p:spPr>
          <a:xfrm>
            <a:off x="1715468" y="2876320"/>
            <a:ext cx="114828" cy="45611"/>
          </a:xfrm>
          <a:custGeom>
            <a:avLst/>
            <a:gdLst/>
            <a:ahLst/>
            <a:cxnLst/>
            <a:rect l="l" t="t" r="r" b="b"/>
            <a:pathLst>
              <a:path w="4879" h="1938" extrusionOk="0">
                <a:moveTo>
                  <a:pt x="4531" y="1"/>
                </a:moveTo>
                <a:lnTo>
                  <a:pt x="4476" y="19"/>
                </a:lnTo>
                <a:lnTo>
                  <a:pt x="220" y="1334"/>
                </a:lnTo>
                <a:lnTo>
                  <a:pt x="165" y="1353"/>
                </a:lnTo>
                <a:lnTo>
                  <a:pt x="110" y="1389"/>
                </a:lnTo>
                <a:lnTo>
                  <a:pt x="74" y="1444"/>
                </a:lnTo>
                <a:lnTo>
                  <a:pt x="37" y="1480"/>
                </a:lnTo>
                <a:lnTo>
                  <a:pt x="19" y="1535"/>
                </a:lnTo>
                <a:lnTo>
                  <a:pt x="0" y="1608"/>
                </a:lnTo>
                <a:lnTo>
                  <a:pt x="0" y="1663"/>
                </a:lnTo>
                <a:lnTo>
                  <a:pt x="19" y="1718"/>
                </a:lnTo>
                <a:lnTo>
                  <a:pt x="74" y="1809"/>
                </a:lnTo>
                <a:lnTo>
                  <a:pt x="128" y="1882"/>
                </a:lnTo>
                <a:lnTo>
                  <a:pt x="220" y="1937"/>
                </a:lnTo>
                <a:lnTo>
                  <a:pt x="402" y="1937"/>
                </a:lnTo>
                <a:lnTo>
                  <a:pt x="4659" y="622"/>
                </a:lnTo>
                <a:lnTo>
                  <a:pt x="4714" y="585"/>
                </a:lnTo>
                <a:lnTo>
                  <a:pt x="4769" y="549"/>
                </a:lnTo>
                <a:lnTo>
                  <a:pt x="4805" y="512"/>
                </a:lnTo>
                <a:lnTo>
                  <a:pt x="4842" y="457"/>
                </a:lnTo>
                <a:lnTo>
                  <a:pt x="4860" y="403"/>
                </a:lnTo>
                <a:lnTo>
                  <a:pt x="4878" y="348"/>
                </a:lnTo>
                <a:lnTo>
                  <a:pt x="4878" y="293"/>
                </a:lnTo>
                <a:lnTo>
                  <a:pt x="4860" y="220"/>
                </a:lnTo>
                <a:lnTo>
                  <a:pt x="4842" y="165"/>
                </a:lnTo>
                <a:lnTo>
                  <a:pt x="4805" y="110"/>
                </a:lnTo>
                <a:lnTo>
                  <a:pt x="4769" y="74"/>
                </a:lnTo>
                <a:lnTo>
                  <a:pt x="4714" y="37"/>
                </a:lnTo>
                <a:lnTo>
                  <a:pt x="4659" y="19"/>
                </a:lnTo>
                <a:lnTo>
                  <a:pt x="4604"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0" name="Google Shape;1006;p31">
            <a:extLst>
              <a:ext uri="{FF2B5EF4-FFF2-40B4-BE49-F238E27FC236}">
                <a16:creationId xmlns:a16="http://schemas.microsoft.com/office/drawing/2014/main" id="{D32D4B65-EB04-F347-D8D4-C2DE63AB6F7A}"/>
              </a:ext>
            </a:extLst>
          </p:cNvPr>
          <p:cNvSpPr/>
          <p:nvPr/>
        </p:nvSpPr>
        <p:spPr>
          <a:xfrm>
            <a:off x="2511774" y="1936425"/>
            <a:ext cx="26666" cy="118688"/>
          </a:xfrm>
          <a:custGeom>
            <a:avLst/>
            <a:gdLst/>
            <a:ahLst/>
            <a:cxnLst/>
            <a:rect l="l" t="t" r="r" b="b"/>
            <a:pathLst>
              <a:path w="1133" h="5043" extrusionOk="0">
                <a:moveTo>
                  <a:pt x="731" y="0"/>
                </a:moveTo>
                <a:lnTo>
                  <a:pt x="676" y="37"/>
                </a:lnTo>
                <a:lnTo>
                  <a:pt x="640" y="55"/>
                </a:lnTo>
                <a:lnTo>
                  <a:pt x="585" y="110"/>
                </a:lnTo>
                <a:lnTo>
                  <a:pt x="548" y="146"/>
                </a:lnTo>
                <a:lnTo>
                  <a:pt x="530" y="201"/>
                </a:lnTo>
                <a:lnTo>
                  <a:pt x="512" y="274"/>
                </a:lnTo>
                <a:lnTo>
                  <a:pt x="0" y="4695"/>
                </a:lnTo>
                <a:lnTo>
                  <a:pt x="0" y="4750"/>
                </a:lnTo>
                <a:lnTo>
                  <a:pt x="0" y="4805"/>
                </a:lnTo>
                <a:lnTo>
                  <a:pt x="18" y="4860"/>
                </a:lnTo>
                <a:lnTo>
                  <a:pt x="55" y="4914"/>
                </a:lnTo>
                <a:lnTo>
                  <a:pt x="92" y="4951"/>
                </a:lnTo>
                <a:lnTo>
                  <a:pt x="146" y="4988"/>
                </a:lnTo>
                <a:lnTo>
                  <a:pt x="201" y="5024"/>
                </a:lnTo>
                <a:lnTo>
                  <a:pt x="274" y="5024"/>
                </a:lnTo>
                <a:lnTo>
                  <a:pt x="311" y="5042"/>
                </a:lnTo>
                <a:lnTo>
                  <a:pt x="420" y="5006"/>
                </a:lnTo>
                <a:lnTo>
                  <a:pt x="512" y="4951"/>
                </a:lnTo>
                <a:lnTo>
                  <a:pt x="585" y="4878"/>
                </a:lnTo>
                <a:lnTo>
                  <a:pt x="603" y="4823"/>
                </a:lnTo>
                <a:lnTo>
                  <a:pt x="603" y="4768"/>
                </a:lnTo>
                <a:lnTo>
                  <a:pt x="1133" y="347"/>
                </a:lnTo>
                <a:lnTo>
                  <a:pt x="1133" y="274"/>
                </a:lnTo>
                <a:lnTo>
                  <a:pt x="1133" y="219"/>
                </a:lnTo>
                <a:lnTo>
                  <a:pt x="1096" y="164"/>
                </a:lnTo>
                <a:lnTo>
                  <a:pt x="1078" y="110"/>
                </a:lnTo>
                <a:lnTo>
                  <a:pt x="1023" y="73"/>
                </a:lnTo>
                <a:lnTo>
                  <a:pt x="987" y="37"/>
                </a:lnTo>
                <a:lnTo>
                  <a:pt x="932"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1" name="Google Shape;1007;p31">
            <a:extLst>
              <a:ext uri="{FF2B5EF4-FFF2-40B4-BE49-F238E27FC236}">
                <a16:creationId xmlns:a16="http://schemas.microsoft.com/office/drawing/2014/main" id="{0CE37462-1D0E-D5E8-21F1-9B7B204BD39E}"/>
              </a:ext>
            </a:extLst>
          </p:cNvPr>
          <p:cNvSpPr/>
          <p:nvPr/>
        </p:nvSpPr>
        <p:spPr>
          <a:xfrm>
            <a:off x="2716859" y="2005643"/>
            <a:ext cx="60227" cy="109226"/>
          </a:xfrm>
          <a:custGeom>
            <a:avLst/>
            <a:gdLst/>
            <a:ahLst/>
            <a:cxnLst/>
            <a:rect l="l" t="t" r="r" b="b"/>
            <a:pathLst>
              <a:path w="2559" h="4641" extrusionOk="0">
                <a:moveTo>
                  <a:pt x="2266" y="0"/>
                </a:moveTo>
                <a:lnTo>
                  <a:pt x="2211" y="19"/>
                </a:lnTo>
                <a:lnTo>
                  <a:pt x="2156" y="19"/>
                </a:lnTo>
                <a:lnTo>
                  <a:pt x="2102" y="55"/>
                </a:lnTo>
                <a:lnTo>
                  <a:pt x="2047" y="92"/>
                </a:lnTo>
                <a:lnTo>
                  <a:pt x="2010" y="128"/>
                </a:lnTo>
                <a:lnTo>
                  <a:pt x="1974" y="183"/>
                </a:lnTo>
                <a:lnTo>
                  <a:pt x="37" y="4202"/>
                </a:lnTo>
                <a:lnTo>
                  <a:pt x="19" y="4257"/>
                </a:lnTo>
                <a:lnTo>
                  <a:pt x="1" y="4312"/>
                </a:lnTo>
                <a:lnTo>
                  <a:pt x="19" y="4367"/>
                </a:lnTo>
                <a:lnTo>
                  <a:pt x="19" y="4440"/>
                </a:lnTo>
                <a:lnTo>
                  <a:pt x="55" y="4495"/>
                </a:lnTo>
                <a:lnTo>
                  <a:pt x="92" y="4531"/>
                </a:lnTo>
                <a:lnTo>
                  <a:pt x="129" y="4586"/>
                </a:lnTo>
                <a:lnTo>
                  <a:pt x="183" y="4604"/>
                </a:lnTo>
                <a:lnTo>
                  <a:pt x="256" y="4641"/>
                </a:lnTo>
                <a:lnTo>
                  <a:pt x="311" y="4641"/>
                </a:lnTo>
                <a:lnTo>
                  <a:pt x="403" y="4622"/>
                </a:lnTo>
                <a:lnTo>
                  <a:pt x="476" y="4586"/>
                </a:lnTo>
                <a:lnTo>
                  <a:pt x="549" y="4531"/>
                </a:lnTo>
                <a:lnTo>
                  <a:pt x="604" y="4458"/>
                </a:lnTo>
                <a:lnTo>
                  <a:pt x="2540" y="457"/>
                </a:lnTo>
                <a:lnTo>
                  <a:pt x="2558" y="402"/>
                </a:lnTo>
                <a:lnTo>
                  <a:pt x="2558" y="329"/>
                </a:lnTo>
                <a:lnTo>
                  <a:pt x="2558" y="274"/>
                </a:lnTo>
                <a:lnTo>
                  <a:pt x="2558" y="220"/>
                </a:lnTo>
                <a:lnTo>
                  <a:pt x="2522" y="165"/>
                </a:lnTo>
                <a:lnTo>
                  <a:pt x="2485" y="110"/>
                </a:lnTo>
                <a:lnTo>
                  <a:pt x="2449" y="73"/>
                </a:lnTo>
                <a:lnTo>
                  <a:pt x="2394" y="37"/>
                </a:lnTo>
                <a:lnTo>
                  <a:pt x="2339" y="19"/>
                </a:lnTo>
                <a:lnTo>
                  <a:pt x="2266"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2" name="Google Shape;1008;p31">
            <a:extLst>
              <a:ext uri="{FF2B5EF4-FFF2-40B4-BE49-F238E27FC236}">
                <a16:creationId xmlns:a16="http://schemas.microsoft.com/office/drawing/2014/main" id="{E4121EC5-84F5-481C-6917-6D8E822462CF}"/>
              </a:ext>
            </a:extLst>
          </p:cNvPr>
          <p:cNvSpPr/>
          <p:nvPr/>
        </p:nvSpPr>
        <p:spPr>
          <a:xfrm>
            <a:off x="2891866" y="2149253"/>
            <a:ext cx="88586" cy="89033"/>
          </a:xfrm>
          <a:custGeom>
            <a:avLst/>
            <a:gdLst/>
            <a:ahLst/>
            <a:cxnLst/>
            <a:rect l="l" t="t" r="r" b="b"/>
            <a:pathLst>
              <a:path w="3764" h="3783" extrusionOk="0">
                <a:moveTo>
                  <a:pt x="3453" y="0"/>
                </a:moveTo>
                <a:lnTo>
                  <a:pt x="3380" y="19"/>
                </a:lnTo>
                <a:lnTo>
                  <a:pt x="3325" y="37"/>
                </a:lnTo>
                <a:lnTo>
                  <a:pt x="3270" y="55"/>
                </a:lnTo>
                <a:lnTo>
                  <a:pt x="3216" y="92"/>
                </a:lnTo>
                <a:lnTo>
                  <a:pt x="92" y="3252"/>
                </a:lnTo>
                <a:lnTo>
                  <a:pt x="55" y="3307"/>
                </a:lnTo>
                <a:lnTo>
                  <a:pt x="19" y="3362"/>
                </a:lnTo>
                <a:lnTo>
                  <a:pt x="0" y="3417"/>
                </a:lnTo>
                <a:lnTo>
                  <a:pt x="0" y="3471"/>
                </a:lnTo>
                <a:lnTo>
                  <a:pt x="0" y="3545"/>
                </a:lnTo>
                <a:lnTo>
                  <a:pt x="19" y="3599"/>
                </a:lnTo>
                <a:lnTo>
                  <a:pt x="55" y="3654"/>
                </a:lnTo>
                <a:lnTo>
                  <a:pt x="92" y="3691"/>
                </a:lnTo>
                <a:lnTo>
                  <a:pt x="146" y="3745"/>
                </a:lnTo>
                <a:lnTo>
                  <a:pt x="201" y="3764"/>
                </a:lnTo>
                <a:lnTo>
                  <a:pt x="256" y="3782"/>
                </a:lnTo>
                <a:lnTo>
                  <a:pt x="366" y="3782"/>
                </a:lnTo>
                <a:lnTo>
                  <a:pt x="439" y="3764"/>
                </a:lnTo>
                <a:lnTo>
                  <a:pt x="475" y="3745"/>
                </a:lnTo>
                <a:lnTo>
                  <a:pt x="530" y="3691"/>
                </a:lnTo>
                <a:lnTo>
                  <a:pt x="3672" y="530"/>
                </a:lnTo>
                <a:lnTo>
                  <a:pt x="3709" y="494"/>
                </a:lnTo>
                <a:lnTo>
                  <a:pt x="3727" y="439"/>
                </a:lnTo>
                <a:lnTo>
                  <a:pt x="3745" y="384"/>
                </a:lnTo>
                <a:lnTo>
                  <a:pt x="3764" y="311"/>
                </a:lnTo>
                <a:lnTo>
                  <a:pt x="3745" y="256"/>
                </a:lnTo>
                <a:lnTo>
                  <a:pt x="3727" y="201"/>
                </a:lnTo>
                <a:lnTo>
                  <a:pt x="3709" y="146"/>
                </a:lnTo>
                <a:lnTo>
                  <a:pt x="3672" y="92"/>
                </a:lnTo>
                <a:lnTo>
                  <a:pt x="3618" y="55"/>
                </a:lnTo>
                <a:lnTo>
                  <a:pt x="3563" y="37"/>
                </a:lnTo>
                <a:lnTo>
                  <a:pt x="3508" y="19"/>
                </a:lnTo>
                <a:lnTo>
                  <a:pt x="345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3" name="Google Shape;1009;p31">
            <a:extLst>
              <a:ext uri="{FF2B5EF4-FFF2-40B4-BE49-F238E27FC236}">
                <a16:creationId xmlns:a16="http://schemas.microsoft.com/office/drawing/2014/main" id="{8FEF8924-3530-F857-2A72-6693C9ECC0AD}"/>
              </a:ext>
            </a:extLst>
          </p:cNvPr>
          <p:cNvSpPr/>
          <p:nvPr/>
        </p:nvSpPr>
        <p:spPr>
          <a:xfrm>
            <a:off x="3016978" y="2351324"/>
            <a:ext cx="108378" cy="61097"/>
          </a:xfrm>
          <a:custGeom>
            <a:avLst/>
            <a:gdLst/>
            <a:ahLst/>
            <a:cxnLst/>
            <a:rect l="l" t="t" r="r" b="b"/>
            <a:pathLst>
              <a:path w="4605" h="2596" extrusionOk="0">
                <a:moveTo>
                  <a:pt x="4221" y="1"/>
                </a:moveTo>
                <a:lnTo>
                  <a:pt x="4166" y="19"/>
                </a:lnTo>
                <a:lnTo>
                  <a:pt x="165" y="1992"/>
                </a:lnTo>
                <a:lnTo>
                  <a:pt x="110" y="2029"/>
                </a:lnTo>
                <a:lnTo>
                  <a:pt x="74" y="2065"/>
                </a:lnTo>
                <a:lnTo>
                  <a:pt x="37" y="2120"/>
                </a:lnTo>
                <a:lnTo>
                  <a:pt x="19" y="2175"/>
                </a:lnTo>
                <a:lnTo>
                  <a:pt x="1" y="2230"/>
                </a:lnTo>
                <a:lnTo>
                  <a:pt x="1" y="2284"/>
                </a:lnTo>
                <a:lnTo>
                  <a:pt x="1" y="2358"/>
                </a:lnTo>
                <a:lnTo>
                  <a:pt x="37" y="2412"/>
                </a:lnTo>
                <a:lnTo>
                  <a:pt x="74" y="2485"/>
                </a:lnTo>
                <a:lnTo>
                  <a:pt x="147" y="2540"/>
                </a:lnTo>
                <a:lnTo>
                  <a:pt x="220" y="2577"/>
                </a:lnTo>
                <a:lnTo>
                  <a:pt x="311" y="2595"/>
                </a:lnTo>
                <a:lnTo>
                  <a:pt x="384" y="2577"/>
                </a:lnTo>
                <a:lnTo>
                  <a:pt x="439" y="2559"/>
                </a:lnTo>
                <a:lnTo>
                  <a:pt x="4440" y="585"/>
                </a:lnTo>
                <a:lnTo>
                  <a:pt x="4495" y="549"/>
                </a:lnTo>
                <a:lnTo>
                  <a:pt x="4531" y="512"/>
                </a:lnTo>
                <a:lnTo>
                  <a:pt x="4568" y="458"/>
                </a:lnTo>
                <a:lnTo>
                  <a:pt x="4604" y="403"/>
                </a:lnTo>
                <a:lnTo>
                  <a:pt x="4604" y="348"/>
                </a:lnTo>
                <a:lnTo>
                  <a:pt x="4604" y="293"/>
                </a:lnTo>
                <a:lnTo>
                  <a:pt x="4604" y="220"/>
                </a:lnTo>
                <a:lnTo>
                  <a:pt x="4586" y="165"/>
                </a:lnTo>
                <a:lnTo>
                  <a:pt x="4550" y="110"/>
                </a:lnTo>
                <a:lnTo>
                  <a:pt x="4513" y="74"/>
                </a:lnTo>
                <a:lnTo>
                  <a:pt x="4458" y="37"/>
                </a:lnTo>
                <a:lnTo>
                  <a:pt x="4404" y="19"/>
                </a:lnTo>
                <a:lnTo>
                  <a:pt x="434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4" name="Google Shape;1010;p31">
            <a:extLst>
              <a:ext uri="{FF2B5EF4-FFF2-40B4-BE49-F238E27FC236}">
                <a16:creationId xmlns:a16="http://schemas.microsoft.com/office/drawing/2014/main" id="{4F4638DD-37A2-7431-2969-CDA7287D0F0D}"/>
              </a:ext>
            </a:extLst>
          </p:cNvPr>
          <p:cNvSpPr/>
          <p:nvPr/>
        </p:nvSpPr>
        <p:spPr>
          <a:xfrm>
            <a:off x="3078473" y="2589522"/>
            <a:ext cx="118688" cy="27560"/>
          </a:xfrm>
          <a:custGeom>
            <a:avLst/>
            <a:gdLst/>
            <a:ahLst/>
            <a:cxnLst/>
            <a:rect l="l" t="t" r="r" b="b"/>
            <a:pathLst>
              <a:path w="5043" h="1171" extrusionOk="0">
                <a:moveTo>
                  <a:pt x="4695" y="1"/>
                </a:moveTo>
                <a:lnTo>
                  <a:pt x="274" y="549"/>
                </a:lnTo>
                <a:lnTo>
                  <a:pt x="219" y="567"/>
                </a:lnTo>
                <a:lnTo>
                  <a:pt x="165" y="604"/>
                </a:lnTo>
                <a:lnTo>
                  <a:pt x="110" y="622"/>
                </a:lnTo>
                <a:lnTo>
                  <a:pt x="73" y="677"/>
                </a:lnTo>
                <a:lnTo>
                  <a:pt x="37" y="732"/>
                </a:lnTo>
                <a:lnTo>
                  <a:pt x="18" y="787"/>
                </a:lnTo>
                <a:lnTo>
                  <a:pt x="0" y="841"/>
                </a:lnTo>
                <a:lnTo>
                  <a:pt x="0" y="896"/>
                </a:lnTo>
                <a:lnTo>
                  <a:pt x="37" y="1006"/>
                </a:lnTo>
                <a:lnTo>
                  <a:pt x="110" y="1097"/>
                </a:lnTo>
                <a:lnTo>
                  <a:pt x="201" y="1152"/>
                </a:lnTo>
                <a:lnTo>
                  <a:pt x="311" y="1170"/>
                </a:lnTo>
                <a:lnTo>
                  <a:pt x="347" y="1170"/>
                </a:lnTo>
                <a:lnTo>
                  <a:pt x="4768" y="604"/>
                </a:lnTo>
                <a:lnTo>
                  <a:pt x="4841" y="604"/>
                </a:lnTo>
                <a:lnTo>
                  <a:pt x="4896" y="567"/>
                </a:lnTo>
                <a:lnTo>
                  <a:pt x="4933" y="531"/>
                </a:lnTo>
                <a:lnTo>
                  <a:pt x="4988" y="494"/>
                </a:lnTo>
                <a:lnTo>
                  <a:pt x="5006" y="439"/>
                </a:lnTo>
                <a:lnTo>
                  <a:pt x="5024" y="385"/>
                </a:lnTo>
                <a:lnTo>
                  <a:pt x="5042" y="330"/>
                </a:lnTo>
                <a:lnTo>
                  <a:pt x="5042" y="257"/>
                </a:lnTo>
                <a:lnTo>
                  <a:pt x="5024" y="202"/>
                </a:lnTo>
                <a:lnTo>
                  <a:pt x="5006" y="147"/>
                </a:lnTo>
                <a:lnTo>
                  <a:pt x="4969" y="92"/>
                </a:lnTo>
                <a:lnTo>
                  <a:pt x="4933" y="56"/>
                </a:lnTo>
                <a:lnTo>
                  <a:pt x="4878" y="19"/>
                </a:lnTo>
                <a:lnTo>
                  <a:pt x="4823"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5" name="Google Shape;1011;p31">
            <a:extLst>
              <a:ext uri="{FF2B5EF4-FFF2-40B4-BE49-F238E27FC236}">
                <a16:creationId xmlns:a16="http://schemas.microsoft.com/office/drawing/2014/main" id="{E526180B-CC41-C398-6B0F-8DE6DF615AAD}"/>
              </a:ext>
            </a:extLst>
          </p:cNvPr>
          <p:cNvSpPr/>
          <p:nvPr/>
        </p:nvSpPr>
        <p:spPr>
          <a:xfrm>
            <a:off x="364488" y="4685213"/>
            <a:ext cx="1565102" cy="2753949"/>
          </a:xfrm>
          <a:custGeom>
            <a:avLst/>
            <a:gdLst/>
            <a:ahLst/>
            <a:cxnLst/>
            <a:rect l="l" t="t" r="r" b="b"/>
            <a:pathLst>
              <a:path w="66501" h="117015" extrusionOk="0">
                <a:moveTo>
                  <a:pt x="25925" y="0"/>
                </a:moveTo>
                <a:lnTo>
                  <a:pt x="11218" y="4824"/>
                </a:lnTo>
                <a:lnTo>
                  <a:pt x="10852" y="7272"/>
                </a:lnTo>
                <a:lnTo>
                  <a:pt x="10432" y="10231"/>
                </a:lnTo>
                <a:lnTo>
                  <a:pt x="9866" y="14250"/>
                </a:lnTo>
                <a:lnTo>
                  <a:pt x="9190" y="19238"/>
                </a:lnTo>
                <a:lnTo>
                  <a:pt x="8404" y="25139"/>
                </a:lnTo>
                <a:lnTo>
                  <a:pt x="7564" y="31862"/>
                </a:lnTo>
                <a:lnTo>
                  <a:pt x="7107" y="35498"/>
                </a:lnTo>
                <a:lnTo>
                  <a:pt x="6650" y="39316"/>
                </a:lnTo>
                <a:lnTo>
                  <a:pt x="6194" y="43317"/>
                </a:lnTo>
                <a:lnTo>
                  <a:pt x="5719" y="47464"/>
                </a:lnTo>
                <a:lnTo>
                  <a:pt x="5244" y="51776"/>
                </a:lnTo>
                <a:lnTo>
                  <a:pt x="4769" y="56215"/>
                </a:lnTo>
                <a:lnTo>
                  <a:pt x="4294" y="60782"/>
                </a:lnTo>
                <a:lnTo>
                  <a:pt x="3837" y="65477"/>
                </a:lnTo>
                <a:lnTo>
                  <a:pt x="3380" y="70282"/>
                </a:lnTo>
                <a:lnTo>
                  <a:pt x="2923" y="75197"/>
                </a:lnTo>
                <a:lnTo>
                  <a:pt x="2485" y="80184"/>
                </a:lnTo>
                <a:lnTo>
                  <a:pt x="2065" y="85281"/>
                </a:lnTo>
                <a:lnTo>
                  <a:pt x="1663" y="90433"/>
                </a:lnTo>
                <a:lnTo>
                  <a:pt x="1279" y="95658"/>
                </a:lnTo>
                <a:lnTo>
                  <a:pt x="914" y="100938"/>
                </a:lnTo>
                <a:lnTo>
                  <a:pt x="585" y="106273"/>
                </a:lnTo>
                <a:lnTo>
                  <a:pt x="274" y="111626"/>
                </a:lnTo>
                <a:lnTo>
                  <a:pt x="0" y="117015"/>
                </a:lnTo>
                <a:lnTo>
                  <a:pt x="66501" y="117015"/>
                </a:lnTo>
                <a:lnTo>
                  <a:pt x="66154" y="112393"/>
                </a:lnTo>
                <a:lnTo>
                  <a:pt x="65770" y="107698"/>
                </a:lnTo>
                <a:lnTo>
                  <a:pt x="65386" y="102948"/>
                </a:lnTo>
                <a:lnTo>
                  <a:pt x="64966" y="98161"/>
                </a:lnTo>
                <a:lnTo>
                  <a:pt x="64546" y="93338"/>
                </a:lnTo>
                <a:lnTo>
                  <a:pt x="64107" y="88497"/>
                </a:lnTo>
                <a:lnTo>
                  <a:pt x="63212" y="78851"/>
                </a:lnTo>
                <a:lnTo>
                  <a:pt x="62280" y="69332"/>
                </a:lnTo>
                <a:lnTo>
                  <a:pt x="61349" y="60033"/>
                </a:lnTo>
                <a:lnTo>
                  <a:pt x="60435" y="51081"/>
                </a:lnTo>
                <a:lnTo>
                  <a:pt x="59522" y="42586"/>
                </a:lnTo>
                <a:lnTo>
                  <a:pt x="58681" y="34657"/>
                </a:lnTo>
                <a:lnTo>
                  <a:pt x="57878" y="27423"/>
                </a:lnTo>
                <a:lnTo>
                  <a:pt x="57147" y="20992"/>
                </a:lnTo>
                <a:lnTo>
                  <a:pt x="56526" y="15475"/>
                </a:lnTo>
                <a:lnTo>
                  <a:pt x="55612" y="7637"/>
                </a:lnTo>
                <a:lnTo>
                  <a:pt x="55283" y="4824"/>
                </a:lnTo>
                <a:lnTo>
                  <a:pt x="40485" y="0"/>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6" name="Google Shape;1012;p31">
            <a:extLst>
              <a:ext uri="{FF2B5EF4-FFF2-40B4-BE49-F238E27FC236}">
                <a16:creationId xmlns:a16="http://schemas.microsoft.com/office/drawing/2014/main" id="{254F069A-B70F-481F-1273-72D59D85B802}"/>
              </a:ext>
            </a:extLst>
          </p:cNvPr>
          <p:cNvSpPr/>
          <p:nvPr/>
        </p:nvSpPr>
        <p:spPr>
          <a:xfrm>
            <a:off x="708027" y="5243745"/>
            <a:ext cx="1053027" cy="1126527"/>
          </a:xfrm>
          <a:custGeom>
            <a:avLst/>
            <a:gdLst/>
            <a:ahLst/>
            <a:cxnLst/>
            <a:rect l="l" t="t" r="r" b="b"/>
            <a:pathLst>
              <a:path w="44743" h="47866" extrusionOk="0">
                <a:moveTo>
                  <a:pt x="31844" y="0"/>
                </a:moveTo>
                <a:lnTo>
                  <a:pt x="1" y="11199"/>
                </a:lnTo>
                <a:lnTo>
                  <a:pt x="12917" y="47866"/>
                </a:lnTo>
                <a:lnTo>
                  <a:pt x="44742" y="36667"/>
                </a:lnTo>
                <a:lnTo>
                  <a:pt x="31844" y="0"/>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7" name="Google Shape;1013;p31">
            <a:extLst>
              <a:ext uri="{FF2B5EF4-FFF2-40B4-BE49-F238E27FC236}">
                <a16:creationId xmlns:a16="http://schemas.microsoft.com/office/drawing/2014/main" id="{6CF56886-6720-9817-1AEF-A181E9E50F9F}"/>
              </a:ext>
            </a:extLst>
          </p:cNvPr>
          <p:cNvSpPr/>
          <p:nvPr/>
        </p:nvSpPr>
        <p:spPr>
          <a:xfrm>
            <a:off x="658157" y="5100981"/>
            <a:ext cx="1052580" cy="1126551"/>
          </a:xfrm>
          <a:custGeom>
            <a:avLst/>
            <a:gdLst/>
            <a:ahLst/>
            <a:cxnLst/>
            <a:rect l="l" t="t" r="r" b="b"/>
            <a:pathLst>
              <a:path w="44724" h="47867" extrusionOk="0">
                <a:moveTo>
                  <a:pt x="31825" y="1"/>
                </a:moveTo>
                <a:lnTo>
                  <a:pt x="0" y="11200"/>
                </a:lnTo>
                <a:lnTo>
                  <a:pt x="12898" y="47866"/>
                </a:lnTo>
                <a:lnTo>
                  <a:pt x="44724" y="36667"/>
                </a:lnTo>
                <a:lnTo>
                  <a:pt x="31825" y="1"/>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8" name="Google Shape;1014;p31">
            <a:extLst>
              <a:ext uri="{FF2B5EF4-FFF2-40B4-BE49-F238E27FC236}">
                <a16:creationId xmlns:a16="http://schemas.microsoft.com/office/drawing/2014/main" id="{A9E9A358-BFAB-5157-2D5A-12A2BFD0BB2E}"/>
              </a:ext>
            </a:extLst>
          </p:cNvPr>
          <p:cNvSpPr/>
          <p:nvPr/>
        </p:nvSpPr>
        <p:spPr>
          <a:xfrm>
            <a:off x="668465" y="5143980"/>
            <a:ext cx="749898" cy="356036"/>
          </a:xfrm>
          <a:custGeom>
            <a:avLst/>
            <a:gdLst/>
            <a:ahLst/>
            <a:cxnLst/>
            <a:rect l="l" t="t" r="r" b="b"/>
            <a:pathLst>
              <a:path w="31863" h="15128" extrusionOk="0">
                <a:moveTo>
                  <a:pt x="30291" y="1"/>
                </a:moveTo>
                <a:lnTo>
                  <a:pt x="1" y="10652"/>
                </a:lnTo>
                <a:lnTo>
                  <a:pt x="1572" y="15128"/>
                </a:lnTo>
                <a:lnTo>
                  <a:pt x="31862" y="4477"/>
                </a:lnTo>
                <a:lnTo>
                  <a:pt x="3029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9" name="Google Shape;1015;p31">
            <a:extLst>
              <a:ext uri="{FF2B5EF4-FFF2-40B4-BE49-F238E27FC236}">
                <a16:creationId xmlns:a16="http://schemas.microsoft.com/office/drawing/2014/main" id="{D4CD44BF-79E3-9713-7D9B-B77B10B5A87C}"/>
              </a:ext>
            </a:extLst>
          </p:cNvPr>
          <p:cNvSpPr/>
          <p:nvPr/>
        </p:nvSpPr>
        <p:spPr>
          <a:xfrm>
            <a:off x="-84820" y="5046381"/>
            <a:ext cx="1557782" cy="1425798"/>
          </a:xfrm>
          <a:custGeom>
            <a:avLst/>
            <a:gdLst/>
            <a:ahLst/>
            <a:cxnLst/>
            <a:rect l="l" t="t" r="r" b="b"/>
            <a:pathLst>
              <a:path w="66190" h="60582" extrusionOk="0">
                <a:moveTo>
                  <a:pt x="22453" y="1"/>
                </a:moveTo>
                <a:lnTo>
                  <a:pt x="21978" y="695"/>
                </a:lnTo>
                <a:lnTo>
                  <a:pt x="21430" y="1554"/>
                </a:lnTo>
                <a:lnTo>
                  <a:pt x="20663" y="2759"/>
                </a:lnTo>
                <a:lnTo>
                  <a:pt x="19713" y="4276"/>
                </a:lnTo>
                <a:lnTo>
                  <a:pt x="18598" y="6157"/>
                </a:lnTo>
                <a:lnTo>
                  <a:pt x="17319" y="8350"/>
                </a:lnTo>
                <a:lnTo>
                  <a:pt x="15894" y="10871"/>
                </a:lnTo>
                <a:lnTo>
                  <a:pt x="15127" y="12259"/>
                </a:lnTo>
                <a:lnTo>
                  <a:pt x="14341" y="13721"/>
                </a:lnTo>
                <a:lnTo>
                  <a:pt x="13519" y="15274"/>
                </a:lnTo>
                <a:lnTo>
                  <a:pt x="12661" y="16900"/>
                </a:lnTo>
                <a:lnTo>
                  <a:pt x="11784" y="18599"/>
                </a:lnTo>
                <a:lnTo>
                  <a:pt x="10888" y="20389"/>
                </a:lnTo>
                <a:lnTo>
                  <a:pt x="9975" y="22253"/>
                </a:lnTo>
                <a:lnTo>
                  <a:pt x="9025" y="24189"/>
                </a:lnTo>
                <a:lnTo>
                  <a:pt x="8075" y="26217"/>
                </a:lnTo>
                <a:lnTo>
                  <a:pt x="7088" y="28318"/>
                </a:lnTo>
                <a:lnTo>
                  <a:pt x="6102" y="30510"/>
                </a:lnTo>
                <a:lnTo>
                  <a:pt x="5097" y="32757"/>
                </a:lnTo>
                <a:lnTo>
                  <a:pt x="4074" y="35096"/>
                </a:lnTo>
                <a:lnTo>
                  <a:pt x="3051" y="37507"/>
                </a:lnTo>
                <a:lnTo>
                  <a:pt x="2010" y="39992"/>
                </a:lnTo>
                <a:lnTo>
                  <a:pt x="968" y="42568"/>
                </a:lnTo>
                <a:lnTo>
                  <a:pt x="786" y="43061"/>
                </a:lnTo>
                <a:lnTo>
                  <a:pt x="603" y="43573"/>
                </a:lnTo>
                <a:lnTo>
                  <a:pt x="457" y="44066"/>
                </a:lnTo>
                <a:lnTo>
                  <a:pt x="329" y="44559"/>
                </a:lnTo>
                <a:lnTo>
                  <a:pt x="238" y="45053"/>
                </a:lnTo>
                <a:lnTo>
                  <a:pt x="146" y="45564"/>
                </a:lnTo>
                <a:lnTo>
                  <a:pt x="73" y="46057"/>
                </a:lnTo>
                <a:lnTo>
                  <a:pt x="37" y="46551"/>
                </a:lnTo>
                <a:lnTo>
                  <a:pt x="0" y="47026"/>
                </a:lnTo>
                <a:lnTo>
                  <a:pt x="0" y="47519"/>
                </a:lnTo>
                <a:lnTo>
                  <a:pt x="0" y="47994"/>
                </a:lnTo>
                <a:lnTo>
                  <a:pt x="37" y="48469"/>
                </a:lnTo>
                <a:lnTo>
                  <a:pt x="73" y="48944"/>
                </a:lnTo>
                <a:lnTo>
                  <a:pt x="146" y="49419"/>
                </a:lnTo>
                <a:lnTo>
                  <a:pt x="219" y="49876"/>
                </a:lnTo>
                <a:lnTo>
                  <a:pt x="311" y="50351"/>
                </a:lnTo>
                <a:lnTo>
                  <a:pt x="420" y="50789"/>
                </a:lnTo>
                <a:lnTo>
                  <a:pt x="566" y="51246"/>
                </a:lnTo>
                <a:lnTo>
                  <a:pt x="694" y="51684"/>
                </a:lnTo>
                <a:lnTo>
                  <a:pt x="859" y="52123"/>
                </a:lnTo>
                <a:lnTo>
                  <a:pt x="1041" y="52543"/>
                </a:lnTo>
                <a:lnTo>
                  <a:pt x="1224" y="52963"/>
                </a:lnTo>
                <a:lnTo>
                  <a:pt x="1425" y="53383"/>
                </a:lnTo>
                <a:lnTo>
                  <a:pt x="1644" y="53785"/>
                </a:lnTo>
                <a:lnTo>
                  <a:pt x="1882" y="54187"/>
                </a:lnTo>
                <a:lnTo>
                  <a:pt x="2138" y="54571"/>
                </a:lnTo>
                <a:lnTo>
                  <a:pt x="2393" y="54955"/>
                </a:lnTo>
                <a:lnTo>
                  <a:pt x="2667" y="55320"/>
                </a:lnTo>
                <a:lnTo>
                  <a:pt x="2941" y="55685"/>
                </a:lnTo>
                <a:lnTo>
                  <a:pt x="3234" y="56032"/>
                </a:lnTo>
                <a:lnTo>
                  <a:pt x="3544" y="56380"/>
                </a:lnTo>
                <a:lnTo>
                  <a:pt x="3873" y="56708"/>
                </a:lnTo>
                <a:lnTo>
                  <a:pt x="4202" y="57019"/>
                </a:lnTo>
                <a:lnTo>
                  <a:pt x="4531" y="57330"/>
                </a:lnTo>
                <a:lnTo>
                  <a:pt x="4896" y="57622"/>
                </a:lnTo>
                <a:lnTo>
                  <a:pt x="5243" y="57914"/>
                </a:lnTo>
                <a:lnTo>
                  <a:pt x="5627" y="58188"/>
                </a:lnTo>
                <a:lnTo>
                  <a:pt x="5992" y="58444"/>
                </a:lnTo>
                <a:lnTo>
                  <a:pt x="6394" y="58681"/>
                </a:lnTo>
                <a:lnTo>
                  <a:pt x="6778" y="58919"/>
                </a:lnTo>
                <a:lnTo>
                  <a:pt x="7198" y="59138"/>
                </a:lnTo>
                <a:lnTo>
                  <a:pt x="7600" y="59339"/>
                </a:lnTo>
                <a:lnTo>
                  <a:pt x="8020" y="59540"/>
                </a:lnTo>
                <a:lnTo>
                  <a:pt x="8459" y="59705"/>
                </a:lnTo>
                <a:lnTo>
                  <a:pt x="8879" y="59869"/>
                </a:lnTo>
                <a:lnTo>
                  <a:pt x="9336" y="60015"/>
                </a:lnTo>
                <a:lnTo>
                  <a:pt x="9774" y="60143"/>
                </a:lnTo>
                <a:lnTo>
                  <a:pt x="10231" y="60253"/>
                </a:lnTo>
                <a:lnTo>
                  <a:pt x="10688" y="60344"/>
                </a:lnTo>
                <a:lnTo>
                  <a:pt x="11163" y="60435"/>
                </a:lnTo>
                <a:lnTo>
                  <a:pt x="11619" y="60490"/>
                </a:lnTo>
                <a:lnTo>
                  <a:pt x="12094" y="60545"/>
                </a:lnTo>
                <a:lnTo>
                  <a:pt x="12569" y="60563"/>
                </a:lnTo>
                <a:lnTo>
                  <a:pt x="13063" y="60581"/>
                </a:lnTo>
                <a:lnTo>
                  <a:pt x="13538" y="60563"/>
                </a:lnTo>
                <a:lnTo>
                  <a:pt x="14031" y="60545"/>
                </a:lnTo>
                <a:lnTo>
                  <a:pt x="14524" y="60490"/>
                </a:lnTo>
                <a:lnTo>
                  <a:pt x="15017" y="60417"/>
                </a:lnTo>
                <a:lnTo>
                  <a:pt x="15511" y="60344"/>
                </a:lnTo>
                <a:lnTo>
                  <a:pt x="16004" y="60234"/>
                </a:lnTo>
                <a:lnTo>
                  <a:pt x="16515" y="60106"/>
                </a:lnTo>
                <a:lnTo>
                  <a:pt x="17009" y="59960"/>
                </a:lnTo>
                <a:lnTo>
                  <a:pt x="17502" y="59778"/>
                </a:lnTo>
                <a:lnTo>
                  <a:pt x="18014" y="59595"/>
                </a:lnTo>
                <a:lnTo>
                  <a:pt x="20937" y="58389"/>
                </a:lnTo>
                <a:lnTo>
                  <a:pt x="23841" y="57165"/>
                </a:lnTo>
                <a:lnTo>
                  <a:pt x="26710" y="55923"/>
                </a:lnTo>
                <a:lnTo>
                  <a:pt x="29578" y="54626"/>
                </a:lnTo>
                <a:lnTo>
                  <a:pt x="32446" y="53292"/>
                </a:lnTo>
                <a:lnTo>
                  <a:pt x="35296" y="51904"/>
                </a:lnTo>
                <a:lnTo>
                  <a:pt x="38183" y="50479"/>
                </a:lnTo>
                <a:lnTo>
                  <a:pt x="41088" y="48999"/>
                </a:lnTo>
                <a:lnTo>
                  <a:pt x="44029" y="47464"/>
                </a:lnTo>
                <a:lnTo>
                  <a:pt x="46989" y="45856"/>
                </a:lnTo>
                <a:lnTo>
                  <a:pt x="50021" y="44194"/>
                </a:lnTo>
                <a:lnTo>
                  <a:pt x="53109" y="42458"/>
                </a:lnTo>
                <a:lnTo>
                  <a:pt x="56251" y="40650"/>
                </a:lnTo>
                <a:lnTo>
                  <a:pt x="59485" y="38750"/>
                </a:lnTo>
                <a:lnTo>
                  <a:pt x="62792" y="36758"/>
                </a:lnTo>
                <a:lnTo>
                  <a:pt x="66190" y="34694"/>
                </a:lnTo>
                <a:lnTo>
                  <a:pt x="59960" y="24372"/>
                </a:lnTo>
                <a:lnTo>
                  <a:pt x="59211" y="24829"/>
                </a:lnTo>
                <a:lnTo>
                  <a:pt x="58261" y="25377"/>
                </a:lnTo>
                <a:lnTo>
                  <a:pt x="56945" y="26126"/>
                </a:lnTo>
                <a:lnTo>
                  <a:pt x="55283" y="27057"/>
                </a:lnTo>
                <a:lnTo>
                  <a:pt x="53273" y="28135"/>
                </a:lnTo>
                <a:lnTo>
                  <a:pt x="50935" y="29396"/>
                </a:lnTo>
                <a:lnTo>
                  <a:pt x="48249" y="30766"/>
                </a:lnTo>
                <a:lnTo>
                  <a:pt x="45253" y="32282"/>
                </a:lnTo>
                <a:lnTo>
                  <a:pt x="43645" y="33068"/>
                </a:lnTo>
                <a:lnTo>
                  <a:pt x="41946" y="33890"/>
                </a:lnTo>
                <a:lnTo>
                  <a:pt x="40174" y="34730"/>
                </a:lnTo>
                <a:lnTo>
                  <a:pt x="38329" y="35607"/>
                </a:lnTo>
                <a:lnTo>
                  <a:pt x="36411" y="36503"/>
                </a:lnTo>
                <a:lnTo>
                  <a:pt x="34419" y="37398"/>
                </a:lnTo>
                <a:lnTo>
                  <a:pt x="32355" y="38330"/>
                </a:lnTo>
                <a:lnTo>
                  <a:pt x="30217" y="39261"/>
                </a:lnTo>
                <a:lnTo>
                  <a:pt x="28007" y="40211"/>
                </a:lnTo>
                <a:lnTo>
                  <a:pt x="25741" y="41180"/>
                </a:lnTo>
                <a:lnTo>
                  <a:pt x="23385" y="42148"/>
                </a:lnTo>
                <a:lnTo>
                  <a:pt x="20973" y="43134"/>
                </a:lnTo>
                <a:lnTo>
                  <a:pt x="18507" y="44121"/>
                </a:lnTo>
                <a:lnTo>
                  <a:pt x="15967" y="45107"/>
                </a:lnTo>
                <a:lnTo>
                  <a:pt x="15967" y="45107"/>
                </a:lnTo>
                <a:lnTo>
                  <a:pt x="18324" y="40759"/>
                </a:lnTo>
                <a:lnTo>
                  <a:pt x="19859" y="37928"/>
                </a:lnTo>
                <a:lnTo>
                  <a:pt x="21521" y="34913"/>
                </a:lnTo>
                <a:lnTo>
                  <a:pt x="23184" y="31935"/>
                </a:lnTo>
                <a:lnTo>
                  <a:pt x="24006" y="30510"/>
                </a:lnTo>
                <a:lnTo>
                  <a:pt x="24791" y="29158"/>
                </a:lnTo>
                <a:lnTo>
                  <a:pt x="25522" y="27934"/>
                </a:lnTo>
                <a:lnTo>
                  <a:pt x="26198" y="26820"/>
                </a:lnTo>
                <a:lnTo>
                  <a:pt x="26801" y="25870"/>
                </a:lnTo>
                <a:lnTo>
                  <a:pt x="27331" y="25103"/>
                </a:lnTo>
                <a:lnTo>
                  <a:pt x="22453"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0" name="Google Shape;1016;p31">
            <a:extLst>
              <a:ext uri="{FF2B5EF4-FFF2-40B4-BE49-F238E27FC236}">
                <a16:creationId xmlns:a16="http://schemas.microsoft.com/office/drawing/2014/main" id="{6E3A6224-0546-24FD-25AA-05F431A9BFDE}"/>
              </a:ext>
            </a:extLst>
          </p:cNvPr>
          <p:cNvSpPr/>
          <p:nvPr/>
        </p:nvSpPr>
        <p:spPr>
          <a:xfrm>
            <a:off x="1223985" y="5363280"/>
            <a:ext cx="470840" cy="529728"/>
          </a:xfrm>
          <a:custGeom>
            <a:avLst/>
            <a:gdLst/>
            <a:ahLst/>
            <a:cxnLst/>
            <a:rect l="l" t="t" r="r" b="b"/>
            <a:pathLst>
              <a:path w="20006" h="22508" extrusionOk="0">
                <a:moveTo>
                  <a:pt x="4148" y="0"/>
                </a:moveTo>
                <a:lnTo>
                  <a:pt x="4057" y="18"/>
                </a:lnTo>
                <a:lnTo>
                  <a:pt x="3965" y="73"/>
                </a:lnTo>
                <a:lnTo>
                  <a:pt x="3874" y="128"/>
                </a:lnTo>
                <a:lnTo>
                  <a:pt x="3782" y="219"/>
                </a:lnTo>
                <a:lnTo>
                  <a:pt x="3691" y="347"/>
                </a:lnTo>
                <a:lnTo>
                  <a:pt x="3600" y="475"/>
                </a:lnTo>
                <a:lnTo>
                  <a:pt x="3417" y="822"/>
                </a:lnTo>
                <a:lnTo>
                  <a:pt x="3234" y="1242"/>
                </a:lnTo>
                <a:lnTo>
                  <a:pt x="3052" y="1736"/>
                </a:lnTo>
                <a:lnTo>
                  <a:pt x="2869" y="2302"/>
                </a:lnTo>
                <a:lnTo>
                  <a:pt x="2686" y="2923"/>
                </a:lnTo>
                <a:lnTo>
                  <a:pt x="2504" y="3599"/>
                </a:lnTo>
                <a:lnTo>
                  <a:pt x="2339" y="4330"/>
                </a:lnTo>
                <a:lnTo>
                  <a:pt x="1992" y="5901"/>
                </a:lnTo>
                <a:lnTo>
                  <a:pt x="1663" y="7582"/>
                </a:lnTo>
                <a:lnTo>
                  <a:pt x="1353" y="9299"/>
                </a:lnTo>
                <a:lnTo>
                  <a:pt x="1060" y="11035"/>
                </a:lnTo>
                <a:lnTo>
                  <a:pt x="805" y="12697"/>
                </a:lnTo>
                <a:lnTo>
                  <a:pt x="567" y="14268"/>
                </a:lnTo>
                <a:lnTo>
                  <a:pt x="366" y="15675"/>
                </a:lnTo>
                <a:lnTo>
                  <a:pt x="92" y="17758"/>
                </a:lnTo>
                <a:lnTo>
                  <a:pt x="1" y="18562"/>
                </a:lnTo>
                <a:lnTo>
                  <a:pt x="768" y="19110"/>
                </a:lnTo>
                <a:lnTo>
                  <a:pt x="1608" y="19676"/>
                </a:lnTo>
                <a:lnTo>
                  <a:pt x="2668" y="20334"/>
                </a:lnTo>
                <a:lnTo>
                  <a:pt x="3253" y="20681"/>
                </a:lnTo>
                <a:lnTo>
                  <a:pt x="3837" y="21010"/>
                </a:lnTo>
                <a:lnTo>
                  <a:pt x="4458" y="21339"/>
                </a:lnTo>
                <a:lnTo>
                  <a:pt x="5080" y="21649"/>
                </a:lnTo>
                <a:lnTo>
                  <a:pt x="5682" y="21923"/>
                </a:lnTo>
                <a:lnTo>
                  <a:pt x="6267" y="22161"/>
                </a:lnTo>
                <a:lnTo>
                  <a:pt x="6833" y="22343"/>
                </a:lnTo>
                <a:lnTo>
                  <a:pt x="7107" y="22416"/>
                </a:lnTo>
                <a:lnTo>
                  <a:pt x="7363" y="22471"/>
                </a:lnTo>
                <a:lnTo>
                  <a:pt x="7656" y="22508"/>
                </a:lnTo>
                <a:lnTo>
                  <a:pt x="7966" y="22508"/>
                </a:lnTo>
                <a:lnTo>
                  <a:pt x="8332" y="22490"/>
                </a:lnTo>
                <a:lnTo>
                  <a:pt x="8715" y="22435"/>
                </a:lnTo>
                <a:lnTo>
                  <a:pt x="9135" y="22362"/>
                </a:lnTo>
                <a:lnTo>
                  <a:pt x="9592" y="22270"/>
                </a:lnTo>
                <a:lnTo>
                  <a:pt x="10067" y="22142"/>
                </a:lnTo>
                <a:lnTo>
                  <a:pt x="10579" y="21996"/>
                </a:lnTo>
                <a:lnTo>
                  <a:pt x="11090" y="21832"/>
                </a:lnTo>
                <a:lnTo>
                  <a:pt x="11620" y="21649"/>
                </a:lnTo>
                <a:lnTo>
                  <a:pt x="12168" y="21466"/>
                </a:lnTo>
                <a:lnTo>
                  <a:pt x="12716" y="21247"/>
                </a:lnTo>
                <a:lnTo>
                  <a:pt x="13831" y="20790"/>
                </a:lnTo>
                <a:lnTo>
                  <a:pt x="14927" y="20297"/>
                </a:lnTo>
                <a:lnTo>
                  <a:pt x="15457" y="20041"/>
                </a:lnTo>
                <a:lnTo>
                  <a:pt x="15986" y="19767"/>
                </a:lnTo>
                <a:lnTo>
                  <a:pt x="16480" y="19493"/>
                </a:lnTo>
                <a:lnTo>
                  <a:pt x="16973" y="19219"/>
                </a:lnTo>
                <a:lnTo>
                  <a:pt x="17430" y="18945"/>
                </a:lnTo>
                <a:lnTo>
                  <a:pt x="17868" y="18671"/>
                </a:lnTo>
                <a:lnTo>
                  <a:pt x="18270" y="18397"/>
                </a:lnTo>
                <a:lnTo>
                  <a:pt x="18654" y="18123"/>
                </a:lnTo>
                <a:lnTo>
                  <a:pt x="18983" y="17867"/>
                </a:lnTo>
                <a:lnTo>
                  <a:pt x="19275" y="17593"/>
                </a:lnTo>
                <a:lnTo>
                  <a:pt x="19531" y="17338"/>
                </a:lnTo>
                <a:lnTo>
                  <a:pt x="19732" y="17100"/>
                </a:lnTo>
                <a:lnTo>
                  <a:pt x="19878" y="16863"/>
                </a:lnTo>
                <a:lnTo>
                  <a:pt x="19933" y="16753"/>
                </a:lnTo>
                <a:lnTo>
                  <a:pt x="19969" y="16643"/>
                </a:lnTo>
                <a:lnTo>
                  <a:pt x="20006" y="16534"/>
                </a:lnTo>
                <a:lnTo>
                  <a:pt x="20006" y="16442"/>
                </a:lnTo>
                <a:lnTo>
                  <a:pt x="20006" y="16333"/>
                </a:lnTo>
                <a:lnTo>
                  <a:pt x="19987" y="16241"/>
                </a:lnTo>
                <a:lnTo>
                  <a:pt x="19951" y="16132"/>
                </a:lnTo>
                <a:lnTo>
                  <a:pt x="19896" y="16022"/>
                </a:lnTo>
                <a:lnTo>
                  <a:pt x="19823" y="15931"/>
                </a:lnTo>
                <a:lnTo>
                  <a:pt x="19750" y="15858"/>
                </a:lnTo>
                <a:lnTo>
                  <a:pt x="19658" y="15785"/>
                </a:lnTo>
                <a:lnTo>
                  <a:pt x="19549" y="15730"/>
                </a:lnTo>
                <a:lnTo>
                  <a:pt x="19330" y="15639"/>
                </a:lnTo>
                <a:lnTo>
                  <a:pt x="19092" y="15584"/>
                </a:lnTo>
                <a:lnTo>
                  <a:pt x="18818" y="15547"/>
                </a:lnTo>
                <a:lnTo>
                  <a:pt x="18544" y="15529"/>
                </a:lnTo>
                <a:lnTo>
                  <a:pt x="18252" y="15547"/>
                </a:lnTo>
                <a:lnTo>
                  <a:pt x="17978" y="15565"/>
                </a:lnTo>
                <a:lnTo>
                  <a:pt x="17704" y="15602"/>
                </a:lnTo>
                <a:lnTo>
                  <a:pt x="17247" y="15675"/>
                </a:lnTo>
                <a:lnTo>
                  <a:pt x="16918" y="15748"/>
                </a:lnTo>
                <a:lnTo>
                  <a:pt x="16808" y="15785"/>
                </a:lnTo>
                <a:lnTo>
                  <a:pt x="16918" y="15730"/>
                </a:lnTo>
                <a:lnTo>
                  <a:pt x="17210" y="15584"/>
                </a:lnTo>
                <a:lnTo>
                  <a:pt x="17612" y="15346"/>
                </a:lnTo>
                <a:lnTo>
                  <a:pt x="17832" y="15200"/>
                </a:lnTo>
                <a:lnTo>
                  <a:pt x="18069" y="15036"/>
                </a:lnTo>
                <a:lnTo>
                  <a:pt x="18288" y="14853"/>
                </a:lnTo>
                <a:lnTo>
                  <a:pt x="18489" y="14652"/>
                </a:lnTo>
                <a:lnTo>
                  <a:pt x="18672" y="14433"/>
                </a:lnTo>
                <a:lnTo>
                  <a:pt x="18836" y="14195"/>
                </a:lnTo>
                <a:lnTo>
                  <a:pt x="18891" y="14086"/>
                </a:lnTo>
                <a:lnTo>
                  <a:pt x="18946" y="13958"/>
                </a:lnTo>
                <a:lnTo>
                  <a:pt x="18983" y="13830"/>
                </a:lnTo>
                <a:lnTo>
                  <a:pt x="19001" y="13702"/>
                </a:lnTo>
                <a:lnTo>
                  <a:pt x="19001" y="13574"/>
                </a:lnTo>
                <a:lnTo>
                  <a:pt x="19001" y="13446"/>
                </a:lnTo>
                <a:lnTo>
                  <a:pt x="18983" y="13300"/>
                </a:lnTo>
                <a:lnTo>
                  <a:pt x="18946" y="13172"/>
                </a:lnTo>
                <a:lnTo>
                  <a:pt x="18891" y="13026"/>
                </a:lnTo>
                <a:lnTo>
                  <a:pt x="18818" y="12916"/>
                </a:lnTo>
                <a:lnTo>
                  <a:pt x="18745" y="12807"/>
                </a:lnTo>
                <a:lnTo>
                  <a:pt x="18672" y="12697"/>
                </a:lnTo>
                <a:lnTo>
                  <a:pt x="18581" y="12606"/>
                </a:lnTo>
                <a:lnTo>
                  <a:pt x="18471" y="12533"/>
                </a:lnTo>
                <a:lnTo>
                  <a:pt x="18270" y="12387"/>
                </a:lnTo>
                <a:lnTo>
                  <a:pt x="18033" y="12295"/>
                </a:lnTo>
                <a:lnTo>
                  <a:pt x="17795" y="12204"/>
                </a:lnTo>
                <a:lnTo>
                  <a:pt x="17558" y="12167"/>
                </a:lnTo>
                <a:lnTo>
                  <a:pt x="17302" y="12131"/>
                </a:lnTo>
                <a:lnTo>
                  <a:pt x="17064" y="12113"/>
                </a:lnTo>
                <a:lnTo>
                  <a:pt x="16827" y="12131"/>
                </a:lnTo>
                <a:lnTo>
                  <a:pt x="16425" y="12149"/>
                </a:lnTo>
                <a:lnTo>
                  <a:pt x="16151" y="12186"/>
                </a:lnTo>
                <a:lnTo>
                  <a:pt x="16059" y="12204"/>
                </a:lnTo>
                <a:lnTo>
                  <a:pt x="16151" y="12149"/>
                </a:lnTo>
                <a:lnTo>
                  <a:pt x="16407" y="11966"/>
                </a:lnTo>
                <a:lnTo>
                  <a:pt x="16754" y="11692"/>
                </a:lnTo>
                <a:lnTo>
                  <a:pt x="16955" y="11510"/>
                </a:lnTo>
                <a:lnTo>
                  <a:pt x="17137" y="11309"/>
                </a:lnTo>
                <a:lnTo>
                  <a:pt x="17338" y="11090"/>
                </a:lnTo>
                <a:lnTo>
                  <a:pt x="17521" y="10852"/>
                </a:lnTo>
                <a:lnTo>
                  <a:pt x="17685" y="10596"/>
                </a:lnTo>
                <a:lnTo>
                  <a:pt x="17813" y="10322"/>
                </a:lnTo>
                <a:lnTo>
                  <a:pt x="17923" y="10030"/>
                </a:lnTo>
                <a:lnTo>
                  <a:pt x="17959" y="9884"/>
                </a:lnTo>
                <a:lnTo>
                  <a:pt x="17978" y="9738"/>
                </a:lnTo>
                <a:lnTo>
                  <a:pt x="17996" y="9573"/>
                </a:lnTo>
                <a:lnTo>
                  <a:pt x="17996" y="9427"/>
                </a:lnTo>
                <a:lnTo>
                  <a:pt x="17996" y="9263"/>
                </a:lnTo>
                <a:lnTo>
                  <a:pt x="17959" y="9098"/>
                </a:lnTo>
                <a:lnTo>
                  <a:pt x="17923" y="8952"/>
                </a:lnTo>
                <a:lnTo>
                  <a:pt x="17868" y="8806"/>
                </a:lnTo>
                <a:lnTo>
                  <a:pt x="17795" y="8678"/>
                </a:lnTo>
                <a:lnTo>
                  <a:pt x="17722" y="8568"/>
                </a:lnTo>
                <a:lnTo>
                  <a:pt x="17649" y="8477"/>
                </a:lnTo>
                <a:lnTo>
                  <a:pt x="17539" y="8386"/>
                </a:lnTo>
                <a:lnTo>
                  <a:pt x="17448" y="8313"/>
                </a:lnTo>
                <a:lnTo>
                  <a:pt x="17338" y="8240"/>
                </a:lnTo>
                <a:lnTo>
                  <a:pt x="17210" y="8185"/>
                </a:lnTo>
                <a:lnTo>
                  <a:pt x="17083" y="8148"/>
                </a:lnTo>
                <a:lnTo>
                  <a:pt x="16827" y="8075"/>
                </a:lnTo>
                <a:lnTo>
                  <a:pt x="16571" y="8039"/>
                </a:lnTo>
                <a:lnTo>
                  <a:pt x="16023" y="8039"/>
                </a:lnTo>
                <a:lnTo>
                  <a:pt x="15767" y="8075"/>
                </a:lnTo>
                <a:lnTo>
                  <a:pt x="15310" y="8148"/>
                </a:lnTo>
                <a:lnTo>
                  <a:pt x="15000" y="8221"/>
                </a:lnTo>
                <a:lnTo>
                  <a:pt x="14890" y="8258"/>
                </a:lnTo>
                <a:lnTo>
                  <a:pt x="15036" y="8203"/>
                </a:lnTo>
                <a:lnTo>
                  <a:pt x="15402" y="8039"/>
                </a:lnTo>
                <a:lnTo>
                  <a:pt x="15639" y="7929"/>
                </a:lnTo>
                <a:lnTo>
                  <a:pt x="15895" y="7765"/>
                </a:lnTo>
                <a:lnTo>
                  <a:pt x="16169" y="7600"/>
                </a:lnTo>
                <a:lnTo>
                  <a:pt x="16443" y="7381"/>
                </a:lnTo>
                <a:lnTo>
                  <a:pt x="16717" y="7143"/>
                </a:lnTo>
                <a:lnTo>
                  <a:pt x="16827" y="7015"/>
                </a:lnTo>
                <a:lnTo>
                  <a:pt x="16936" y="6869"/>
                </a:lnTo>
                <a:lnTo>
                  <a:pt x="17046" y="6723"/>
                </a:lnTo>
                <a:lnTo>
                  <a:pt x="17156" y="6577"/>
                </a:lnTo>
                <a:lnTo>
                  <a:pt x="17229" y="6413"/>
                </a:lnTo>
                <a:lnTo>
                  <a:pt x="17302" y="6248"/>
                </a:lnTo>
                <a:lnTo>
                  <a:pt x="17357" y="6065"/>
                </a:lnTo>
                <a:lnTo>
                  <a:pt x="17393" y="5883"/>
                </a:lnTo>
                <a:lnTo>
                  <a:pt x="17430" y="5682"/>
                </a:lnTo>
                <a:lnTo>
                  <a:pt x="17430" y="5481"/>
                </a:lnTo>
                <a:lnTo>
                  <a:pt x="17411" y="5262"/>
                </a:lnTo>
                <a:lnTo>
                  <a:pt x="17375" y="5042"/>
                </a:lnTo>
                <a:lnTo>
                  <a:pt x="17320" y="4823"/>
                </a:lnTo>
                <a:lnTo>
                  <a:pt x="17229" y="4586"/>
                </a:lnTo>
                <a:lnTo>
                  <a:pt x="17174" y="4458"/>
                </a:lnTo>
                <a:lnTo>
                  <a:pt x="17119" y="4348"/>
                </a:lnTo>
                <a:lnTo>
                  <a:pt x="17028" y="4257"/>
                </a:lnTo>
                <a:lnTo>
                  <a:pt x="16955" y="4165"/>
                </a:lnTo>
                <a:lnTo>
                  <a:pt x="16845" y="4092"/>
                </a:lnTo>
                <a:lnTo>
                  <a:pt x="16735" y="4019"/>
                </a:lnTo>
                <a:lnTo>
                  <a:pt x="16626" y="3965"/>
                </a:lnTo>
                <a:lnTo>
                  <a:pt x="16480" y="3910"/>
                </a:lnTo>
                <a:lnTo>
                  <a:pt x="16206" y="3837"/>
                </a:lnTo>
                <a:lnTo>
                  <a:pt x="15895" y="3800"/>
                </a:lnTo>
                <a:lnTo>
                  <a:pt x="15548" y="3764"/>
                </a:lnTo>
                <a:lnTo>
                  <a:pt x="15164" y="3782"/>
                </a:lnTo>
                <a:lnTo>
                  <a:pt x="14762" y="3818"/>
                </a:lnTo>
                <a:lnTo>
                  <a:pt x="14360" y="3873"/>
                </a:lnTo>
                <a:lnTo>
                  <a:pt x="13922" y="3946"/>
                </a:lnTo>
                <a:lnTo>
                  <a:pt x="13465" y="4038"/>
                </a:lnTo>
                <a:lnTo>
                  <a:pt x="13008" y="4147"/>
                </a:lnTo>
                <a:lnTo>
                  <a:pt x="12552" y="4257"/>
                </a:lnTo>
                <a:lnTo>
                  <a:pt x="11620" y="4531"/>
                </a:lnTo>
                <a:lnTo>
                  <a:pt x="10707" y="4841"/>
                </a:lnTo>
                <a:lnTo>
                  <a:pt x="9811" y="5170"/>
                </a:lnTo>
                <a:lnTo>
                  <a:pt x="9007" y="5481"/>
                </a:lnTo>
                <a:lnTo>
                  <a:pt x="8277" y="5773"/>
                </a:lnTo>
                <a:lnTo>
                  <a:pt x="7181" y="6248"/>
                </a:lnTo>
                <a:lnTo>
                  <a:pt x="6779" y="6431"/>
                </a:lnTo>
                <a:lnTo>
                  <a:pt x="6742" y="6157"/>
                </a:lnTo>
                <a:lnTo>
                  <a:pt x="6651" y="5426"/>
                </a:lnTo>
                <a:lnTo>
                  <a:pt x="6559" y="4933"/>
                </a:lnTo>
                <a:lnTo>
                  <a:pt x="6450" y="4385"/>
                </a:lnTo>
                <a:lnTo>
                  <a:pt x="6340" y="3800"/>
                </a:lnTo>
                <a:lnTo>
                  <a:pt x="6194" y="3197"/>
                </a:lnTo>
                <a:lnTo>
                  <a:pt x="6030" y="2594"/>
                </a:lnTo>
                <a:lnTo>
                  <a:pt x="5829" y="2028"/>
                </a:lnTo>
                <a:lnTo>
                  <a:pt x="5609" y="1480"/>
                </a:lnTo>
                <a:lnTo>
                  <a:pt x="5500" y="1224"/>
                </a:lnTo>
                <a:lnTo>
                  <a:pt x="5372" y="987"/>
                </a:lnTo>
                <a:lnTo>
                  <a:pt x="5244" y="786"/>
                </a:lnTo>
                <a:lnTo>
                  <a:pt x="5116" y="585"/>
                </a:lnTo>
                <a:lnTo>
                  <a:pt x="4970" y="420"/>
                </a:lnTo>
                <a:lnTo>
                  <a:pt x="4824" y="274"/>
                </a:lnTo>
                <a:lnTo>
                  <a:pt x="4659" y="164"/>
                </a:lnTo>
                <a:lnTo>
                  <a:pt x="4495" y="73"/>
                </a:lnTo>
                <a:lnTo>
                  <a:pt x="4331" y="18"/>
                </a:lnTo>
                <a:lnTo>
                  <a:pt x="4148"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1" name="Google Shape;1017;p31">
            <a:extLst>
              <a:ext uri="{FF2B5EF4-FFF2-40B4-BE49-F238E27FC236}">
                <a16:creationId xmlns:a16="http://schemas.microsoft.com/office/drawing/2014/main" id="{86BFD87A-75C6-F853-87D1-13D9896CC3F5}"/>
              </a:ext>
            </a:extLst>
          </p:cNvPr>
          <p:cNvSpPr/>
          <p:nvPr/>
        </p:nvSpPr>
        <p:spPr>
          <a:xfrm>
            <a:off x="66086" y="4798722"/>
            <a:ext cx="565853" cy="1044836"/>
          </a:xfrm>
          <a:custGeom>
            <a:avLst/>
            <a:gdLst/>
            <a:ahLst/>
            <a:cxnLst/>
            <a:rect l="l" t="t" r="r" b="b"/>
            <a:pathLst>
              <a:path w="24043" h="44395" extrusionOk="0">
                <a:moveTo>
                  <a:pt x="23897" y="1"/>
                </a:moveTo>
                <a:lnTo>
                  <a:pt x="23349" y="256"/>
                </a:lnTo>
                <a:lnTo>
                  <a:pt x="22782" y="549"/>
                </a:lnTo>
                <a:lnTo>
                  <a:pt x="22216" y="877"/>
                </a:lnTo>
                <a:lnTo>
                  <a:pt x="21650" y="1225"/>
                </a:lnTo>
                <a:lnTo>
                  <a:pt x="21083" y="1608"/>
                </a:lnTo>
                <a:lnTo>
                  <a:pt x="20535" y="2010"/>
                </a:lnTo>
                <a:lnTo>
                  <a:pt x="19969" y="2449"/>
                </a:lnTo>
                <a:lnTo>
                  <a:pt x="19421" y="2924"/>
                </a:lnTo>
                <a:lnTo>
                  <a:pt x="18873" y="3399"/>
                </a:lnTo>
                <a:lnTo>
                  <a:pt x="18306" y="3910"/>
                </a:lnTo>
                <a:lnTo>
                  <a:pt x="17777" y="4440"/>
                </a:lnTo>
                <a:lnTo>
                  <a:pt x="17228" y="4988"/>
                </a:lnTo>
                <a:lnTo>
                  <a:pt x="16680" y="5554"/>
                </a:lnTo>
                <a:lnTo>
                  <a:pt x="16151" y="6139"/>
                </a:lnTo>
                <a:lnTo>
                  <a:pt x="15621" y="6742"/>
                </a:lnTo>
                <a:lnTo>
                  <a:pt x="15091" y="7363"/>
                </a:lnTo>
                <a:lnTo>
                  <a:pt x="14561" y="8002"/>
                </a:lnTo>
                <a:lnTo>
                  <a:pt x="14050" y="8642"/>
                </a:lnTo>
                <a:lnTo>
                  <a:pt x="13520" y="9300"/>
                </a:lnTo>
                <a:lnTo>
                  <a:pt x="13027" y="9976"/>
                </a:lnTo>
                <a:lnTo>
                  <a:pt x="12022" y="11346"/>
                </a:lnTo>
                <a:lnTo>
                  <a:pt x="11053" y="12752"/>
                </a:lnTo>
                <a:lnTo>
                  <a:pt x="10103" y="14177"/>
                </a:lnTo>
                <a:lnTo>
                  <a:pt x="9172" y="15621"/>
                </a:lnTo>
                <a:lnTo>
                  <a:pt x="8295" y="17046"/>
                </a:lnTo>
                <a:lnTo>
                  <a:pt x="7436" y="18489"/>
                </a:lnTo>
                <a:lnTo>
                  <a:pt x="6614" y="19914"/>
                </a:lnTo>
                <a:lnTo>
                  <a:pt x="5828" y="21302"/>
                </a:lnTo>
                <a:lnTo>
                  <a:pt x="5079" y="22654"/>
                </a:lnTo>
                <a:lnTo>
                  <a:pt x="4385" y="23970"/>
                </a:lnTo>
                <a:lnTo>
                  <a:pt x="3727" y="25249"/>
                </a:lnTo>
                <a:lnTo>
                  <a:pt x="3106" y="26454"/>
                </a:lnTo>
                <a:lnTo>
                  <a:pt x="2028" y="28628"/>
                </a:lnTo>
                <a:lnTo>
                  <a:pt x="1170" y="30455"/>
                </a:lnTo>
                <a:lnTo>
                  <a:pt x="530" y="31862"/>
                </a:lnTo>
                <a:lnTo>
                  <a:pt x="1" y="33068"/>
                </a:lnTo>
                <a:lnTo>
                  <a:pt x="18891" y="44395"/>
                </a:lnTo>
                <a:lnTo>
                  <a:pt x="19128" y="43956"/>
                </a:lnTo>
                <a:lnTo>
                  <a:pt x="19366" y="43518"/>
                </a:lnTo>
                <a:lnTo>
                  <a:pt x="19585" y="43061"/>
                </a:lnTo>
                <a:lnTo>
                  <a:pt x="19804" y="42586"/>
                </a:lnTo>
                <a:lnTo>
                  <a:pt x="20225" y="41636"/>
                </a:lnTo>
                <a:lnTo>
                  <a:pt x="20608" y="40631"/>
                </a:lnTo>
                <a:lnTo>
                  <a:pt x="20974" y="39572"/>
                </a:lnTo>
                <a:lnTo>
                  <a:pt x="21303" y="38494"/>
                </a:lnTo>
                <a:lnTo>
                  <a:pt x="21631" y="37361"/>
                </a:lnTo>
                <a:lnTo>
                  <a:pt x="21924" y="36192"/>
                </a:lnTo>
                <a:lnTo>
                  <a:pt x="22179" y="34986"/>
                </a:lnTo>
                <a:lnTo>
                  <a:pt x="22435" y="33744"/>
                </a:lnTo>
                <a:lnTo>
                  <a:pt x="22654" y="32465"/>
                </a:lnTo>
                <a:lnTo>
                  <a:pt x="22855" y="31168"/>
                </a:lnTo>
                <a:lnTo>
                  <a:pt x="23056" y="29816"/>
                </a:lnTo>
                <a:lnTo>
                  <a:pt x="23221" y="28446"/>
                </a:lnTo>
                <a:lnTo>
                  <a:pt x="23367" y="27057"/>
                </a:lnTo>
                <a:lnTo>
                  <a:pt x="23495" y="25632"/>
                </a:lnTo>
                <a:lnTo>
                  <a:pt x="23623" y="24171"/>
                </a:lnTo>
                <a:lnTo>
                  <a:pt x="23714" y="22691"/>
                </a:lnTo>
                <a:lnTo>
                  <a:pt x="23805" y="21193"/>
                </a:lnTo>
                <a:lnTo>
                  <a:pt x="23878" y="19658"/>
                </a:lnTo>
                <a:lnTo>
                  <a:pt x="23933" y="18105"/>
                </a:lnTo>
                <a:lnTo>
                  <a:pt x="23970" y="16534"/>
                </a:lnTo>
                <a:lnTo>
                  <a:pt x="24006" y="14963"/>
                </a:lnTo>
                <a:lnTo>
                  <a:pt x="24025" y="13355"/>
                </a:lnTo>
                <a:lnTo>
                  <a:pt x="24043" y="10085"/>
                </a:lnTo>
                <a:lnTo>
                  <a:pt x="24025" y="6760"/>
                </a:lnTo>
                <a:lnTo>
                  <a:pt x="23970" y="3399"/>
                </a:lnTo>
                <a:lnTo>
                  <a:pt x="23897"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2" name="Google Shape;1018;p31">
            <a:extLst>
              <a:ext uri="{FF2B5EF4-FFF2-40B4-BE49-F238E27FC236}">
                <a16:creationId xmlns:a16="http://schemas.microsoft.com/office/drawing/2014/main" id="{52F33C1D-7D41-6DC1-B7F5-958BE5AD204B}"/>
              </a:ext>
            </a:extLst>
          </p:cNvPr>
          <p:cNvSpPr/>
          <p:nvPr/>
        </p:nvSpPr>
        <p:spPr>
          <a:xfrm>
            <a:off x="1800569" y="4602651"/>
            <a:ext cx="882327" cy="1599932"/>
          </a:xfrm>
          <a:custGeom>
            <a:avLst/>
            <a:gdLst/>
            <a:ahLst/>
            <a:cxnLst/>
            <a:rect l="l" t="t" r="r" b="b"/>
            <a:pathLst>
              <a:path w="37490" h="67981" extrusionOk="0">
                <a:moveTo>
                  <a:pt x="34639" y="1"/>
                </a:moveTo>
                <a:lnTo>
                  <a:pt x="23714" y="2942"/>
                </a:lnTo>
                <a:lnTo>
                  <a:pt x="23806" y="3783"/>
                </a:lnTo>
                <a:lnTo>
                  <a:pt x="23879" y="4806"/>
                </a:lnTo>
                <a:lnTo>
                  <a:pt x="23988" y="6231"/>
                </a:lnTo>
                <a:lnTo>
                  <a:pt x="24098" y="8039"/>
                </a:lnTo>
                <a:lnTo>
                  <a:pt x="24208" y="10232"/>
                </a:lnTo>
                <a:lnTo>
                  <a:pt x="24317" y="12771"/>
                </a:lnTo>
                <a:lnTo>
                  <a:pt x="24409" y="15676"/>
                </a:lnTo>
                <a:lnTo>
                  <a:pt x="24463" y="18928"/>
                </a:lnTo>
                <a:lnTo>
                  <a:pt x="24482" y="22490"/>
                </a:lnTo>
                <a:lnTo>
                  <a:pt x="24482" y="24408"/>
                </a:lnTo>
                <a:lnTo>
                  <a:pt x="24463" y="26400"/>
                </a:lnTo>
                <a:lnTo>
                  <a:pt x="24445" y="28464"/>
                </a:lnTo>
                <a:lnTo>
                  <a:pt x="24390" y="30620"/>
                </a:lnTo>
                <a:lnTo>
                  <a:pt x="24336" y="32831"/>
                </a:lnTo>
                <a:lnTo>
                  <a:pt x="24262" y="35133"/>
                </a:lnTo>
                <a:lnTo>
                  <a:pt x="24171" y="37508"/>
                </a:lnTo>
                <a:lnTo>
                  <a:pt x="24062" y="39937"/>
                </a:lnTo>
                <a:lnTo>
                  <a:pt x="23915" y="42459"/>
                </a:lnTo>
                <a:lnTo>
                  <a:pt x="23769" y="45034"/>
                </a:lnTo>
                <a:lnTo>
                  <a:pt x="23587" y="47684"/>
                </a:lnTo>
                <a:lnTo>
                  <a:pt x="23404" y="50406"/>
                </a:lnTo>
                <a:lnTo>
                  <a:pt x="22381" y="48981"/>
                </a:lnTo>
                <a:lnTo>
                  <a:pt x="21394" y="47556"/>
                </a:lnTo>
                <a:lnTo>
                  <a:pt x="20426" y="46131"/>
                </a:lnTo>
                <a:lnTo>
                  <a:pt x="19494" y="44706"/>
                </a:lnTo>
                <a:lnTo>
                  <a:pt x="18581" y="43262"/>
                </a:lnTo>
                <a:lnTo>
                  <a:pt x="17704" y="41819"/>
                </a:lnTo>
                <a:lnTo>
                  <a:pt x="16845" y="40394"/>
                </a:lnTo>
                <a:lnTo>
                  <a:pt x="16041" y="38933"/>
                </a:lnTo>
                <a:lnTo>
                  <a:pt x="330" y="31844"/>
                </a:lnTo>
                <a:lnTo>
                  <a:pt x="238" y="33342"/>
                </a:lnTo>
                <a:lnTo>
                  <a:pt x="129" y="34840"/>
                </a:lnTo>
                <a:lnTo>
                  <a:pt x="56" y="36338"/>
                </a:lnTo>
                <a:lnTo>
                  <a:pt x="19" y="37087"/>
                </a:lnTo>
                <a:lnTo>
                  <a:pt x="1" y="37836"/>
                </a:lnTo>
                <a:lnTo>
                  <a:pt x="1" y="38951"/>
                </a:lnTo>
                <a:lnTo>
                  <a:pt x="19" y="40065"/>
                </a:lnTo>
                <a:lnTo>
                  <a:pt x="37" y="41180"/>
                </a:lnTo>
                <a:lnTo>
                  <a:pt x="92" y="42294"/>
                </a:lnTo>
                <a:lnTo>
                  <a:pt x="147" y="43409"/>
                </a:lnTo>
                <a:lnTo>
                  <a:pt x="238" y="44523"/>
                </a:lnTo>
                <a:lnTo>
                  <a:pt x="311" y="45637"/>
                </a:lnTo>
                <a:lnTo>
                  <a:pt x="421" y="46752"/>
                </a:lnTo>
                <a:lnTo>
                  <a:pt x="1937" y="48688"/>
                </a:lnTo>
                <a:lnTo>
                  <a:pt x="3563" y="50680"/>
                </a:lnTo>
                <a:lnTo>
                  <a:pt x="5244" y="52726"/>
                </a:lnTo>
                <a:lnTo>
                  <a:pt x="7016" y="54845"/>
                </a:lnTo>
                <a:lnTo>
                  <a:pt x="8880" y="57019"/>
                </a:lnTo>
                <a:lnTo>
                  <a:pt x="10816" y="59230"/>
                </a:lnTo>
                <a:lnTo>
                  <a:pt x="12844" y="61513"/>
                </a:lnTo>
                <a:lnTo>
                  <a:pt x="14945" y="63834"/>
                </a:lnTo>
                <a:lnTo>
                  <a:pt x="15311" y="64199"/>
                </a:lnTo>
                <a:lnTo>
                  <a:pt x="15676" y="64564"/>
                </a:lnTo>
                <a:lnTo>
                  <a:pt x="16041" y="64893"/>
                </a:lnTo>
                <a:lnTo>
                  <a:pt x="16425" y="65222"/>
                </a:lnTo>
                <a:lnTo>
                  <a:pt x="16827" y="65514"/>
                </a:lnTo>
                <a:lnTo>
                  <a:pt x="17211" y="65807"/>
                </a:lnTo>
                <a:lnTo>
                  <a:pt x="17612" y="66062"/>
                </a:lnTo>
                <a:lnTo>
                  <a:pt x="18033" y="66318"/>
                </a:lnTo>
                <a:lnTo>
                  <a:pt x="18435" y="66537"/>
                </a:lnTo>
                <a:lnTo>
                  <a:pt x="18855" y="66757"/>
                </a:lnTo>
                <a:lnTo>
                  <a:pt x="19293" y="66939"/>
                </a:lnTo>
                <a:lnTo>
                  <a:pt x="19713" y="67122"/>
                </a:lnTo>
                <a:lnTo>
                  <a:pt x="20152" y="67286"/>
                </a:lnTo>
                <a:lnTo>
                  <a:pt x="20572" y="67433"/>
                </a:lnTo>
                <a:lnTo>
                  <a:pt x="21011" y="67560"/>
                </a:lnTo>
                <a:lnTo>
                  <a:pt x="21467" y="67652"/>
                </a:lnTo>
                <a:lnTo>
                  <a:pt x="21906" y="67761"/>
                </a:lnTo>
                <a:lnTo>
                  <a:pt x="22344" y="67834"/>
                </a:lnTo>
                <a:lnTo>
                  <a:pt x="22783" y="67889"/>
                </a:lnTo>
                <a:lnTo>
                  <a:pt x="23239" y="67926"/>
                </a:lnTo>
                <a:lnTo>
                  <a:pt x="23678" y="67962"/>
                </a:lnTo>
                <a:lnTo>
                  <a:pt x="24135" y="67981"/>
                </a:lnTo>
                <a:lnTo>
                  <a:pt x="24573" y="67962"/>
                </a:lnTo>
                <a:lnTo>
                  <a:pt x="25030" y="67944"/>
                </a:lnTo>
                <a:lnTo>
                  <a:pt x="25468" y="67926"/>
                </a:lnTo>
                <a:lnTo>
                  <a:pt x="25907" y="67871"/>
                </a:lnTo>
                <a:lnTo>
                  <a:pt x="26345" y="67798"/>
                </a:lnTo>
                <a:lnTo>
                  <a:pt x="26784" y="67725"/>
                </a:lnTo>
                <a:lnTo>
                  <a:pt x="27222" y="67634"/>
                </a:lnTo>
                <a:lnTo>
                  <a:pt x="27642" y="67524"/>
                </a:lnTo>
                <a:lnTo>
                  <a:pt x="28062" y="67396"/>
                </a:lnTo>
                <a:lnTo>
                  <a:pt x="28501" y="67268"/>
                </a:lnTo>
                <a:lnTo>
                  <a:pt x="28903" y="67104"/>
                </a:lnTo>
                <a:lnTo>
                  <a:pt x="29323" y="66939"/>
                </a:lnTo>
                <a:lnTo>
                  <a:pt x="29725" y="66757"/>
                </a:lnTo>
                <a:lnTo>
                  <a:pt x="30127" y="66574"/>
                </a:lnTo>
                <a:lnTo>
                  <a:pt x="30511" y="66373"/>
                </a:lnTo>
                <a:lnTo>
                  <a:pt x="30894" y="66154"/>
                </a:lnTo>
                <a:lnTo>
                  <a:pt x="31278" y="65916"/>
                </a:lnTo>
                <a:lnTo>
                  <a:pt x="31643" y="65660"/>
                </a:lnTo>
                <a:lnTo>
                  <a:pt x="32009" y="65405"/>
                </a:lnTo>
                <a:lnTo>
                  <a:pt x="32356" y="65131"/>
                </a:lnTo>
                <a:lnTo>
                  <a:pt x="32703" y="64857"/>
                </a:lnTo>
                <a:lnTo>
                  <a:pt x="33032" y="64546"/>
                </a:lnTo>
                <a:lnTo>
                  <a:pt x="33361" y="64235"/>
                </a:lnTo>
                <a:lnTo>
                  <a:pt x="33671" y="63925"/>
                </a:lnTo>
                <a:lnTo>
                  <a:pt x="33982" y="63596"/>
                </a:lnTo>
                <a:lnTo>
                  <a:pt x="34256" y="63249"/>
                </a:lnTo>
                <a:lnTo>
                  <a:pt x="34548" y="62884"/>
                </a:lnTo>
                <a:lnTo>
                  <a:pt x="34804" y="62518"/>
                </a:lnTo>
                <a:lnTo>
                  <a:pt x="35060" y="62134"/>
                </a:lnTo>
                <a:lnTo>
                  <a:pt x="35297" y="61751"/>
                </a:lnTo>
                <a:lnTo>
                  <a:pt x="35535" y="61349"/>
                </a:lnTo>
                <a:lnTo>
                  <a:pt x="35736" y="60929"/>
                </a:lnTo>
                <a:lnTo>
                  <a:pt x="35937" y="60509"/>
                </a:lnTo>
                <a:lnTo>
                  <a:pt x="36119" y="60070"/>
                </a:lnTo>
                <a:lnTo>
                  <a:pt x="36284" y="59613"/>
                </a:lnTo>
                <a:lnTo>
                  <a:pt x="36430" y="59157"/>
                </a:lnTo>
                <a:lnTo>
                  <a:pt x="36576" y="58700"/>
                </a:lnTo>
                <a:lnTo>
                  <a:pt x="36686" y="58225"/>
                </a:lnTo>
                <a:lnTo>
                  <a:pt x="36795" y="57732"/>
                </a:lnTo>
                <a:lnTo>
                  <a:pt x="36868" y="57238"/>
                </a:lnTo>
                <a:lnTo>
                  <a:pt x="36941" y="56727"/>
                </a:lnTo>
                <a:lnTo>
                  <a:pt x="36978" y="56215"/>
                </a:lnTo>
                <a:lnTo>
                  <a:pt x="37106" y="54553"/>
                </a:lnTo>
                <a:lnTo>
                  <a:pt x="37197" y="52909"/>
                </a:lnTo>
                <a:lnTo>
                  <a:pt x="37270" y="51264"/>
                </a:lnTo>
                <a:lnTo>
                  <a:pt x="37343" y="49620"/>
                </a:lnTo>
                <a:lnTo>
                  <a:pt x="37398" y="47976"/>
                </a:lnTo>
                <a:lnTo>
                  <a:pt x="37435" y="46332"/>
                </a:lnTo>
                <a:lnTo>
                  <a:pt x="37471" y="44687"/>
                </a:lnTo>
                <a:lnTo>
                  <a:pt x="37489" y="43061"/>
                </a:lnTo>
                <a:lnTo>
                  <a:pt x="37489" y="41417"/>
                </a:lnTo>
                <a:lnTo>
                  <a:pt x="37471" y="39773"/>
                </a:lnTo>
                <a:lnTo>
                  <a:pt x="37453" y="38110"/>
                </a:lnTo>
                <a:lnTo>
                  <a:pt x="37416" y="36448"/>
                </a:lnTo>
                <a:lnTo>
                  <a:pt x="37362" y="34785"/>
                </a:lnTo>
                <a:lnTo>
                  <a:pt x="37307" y="33123"/>
                </a:lnTo>
                <a:lnTo>
                  <a:pt x="37161" y="29725"/>
                </a:lnTo>
                <a:lnTo>
                  <a:pt x="36960" y="26308"/>
                </a:lnTo>
                <a:lnTo>
                  <a:pt x="36740" y="22801"/>
                </a:lnTo>
                <a:lnTo>
                  <a:pt x="36466" y="19238"/>
                </a:lnTo>
                <a:lnTo>
                  <a:pt x="36156" y="15603"/>
                </a:lnTo>
                <a:lnTo>
                  <a:pt x="35827" y="11858"/>
                </a:lnTo>
                <a:lnTo>
                  <a:pt x="35462" y="8021"/>
                </a:lnTo>
                <a:lnTo>
                  <a:pt x="35060" y="4075"/>
                </a:lnTo>
                <a:lnTo>
                  <a:pt x="3463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3" name="Google Shape;1019;p31">
            <a:extLst>
              <a:ext uri="{FF2B5EF4-FFF2-40B4-BE49-F238E27FC236}">
                <a16:creationId xmlns:a16="http://schemas.microsoft.com/office/drawing/2014/main" id="{E0A3C091-58D2-556E-C2E1-E8D6B9FDD461}"/>
              </a:ext>
            </a:extLst>
          </p:cNvPr>
          <p:cNvSpPr/>
          <p:nvPr/>
        </p:nvSpPr>
        <p:spPr>
          <a:xfrm>
            <a:off x="2358255" y="4040682"/>
            <a:ext cx="384845" cy="715935"/>
          </a:xfrm>
          <a:custGeom>
            <a:avLst/>
            <a:gdLst/>
            <a:ahLst/>
            <a:cxnLst/>
            <a:rect l="l" t="t" r="r" b="b"/>
            <a:pathLst>
              <a:path w="16352" h="30420" extrusionOk="0">
                <a:moveTo>
                  <a:pt x="6577" y="1"/>
                </a:moveTo>
                <a:lnTo>
                  <a:pt x="6486" y="19"/>
                </a:lnTo>
                <a:lnTo>
                  <a:pt x="6376" y="56"/>
                </a:lnTo>
                <a:lnTo>
                  <a:pt x="6285" y="92"/>
                </a:lnTo>
                <a:lnTo>
                  <a:pt x="6102" y="202"/>
                </a:lnTo>
                <a:lnTo>
                  <a:pt x="5919" y="348"/>
                </a:lnTo>
                <a:lnTo>
                  <a:pt x="5755" y="512"/>
                </a:lnTo>
                <a:lnTo>
                  <a:pt x="5591" y="677"/>
                </a:lnTo>
                <a:lnTo>
                  <a:pt x="5463" y="860"/>
                </a:lnTo>
                <a:lnTo>
                  <a:pt x="4951" y="1554"/>
                </a:lnTo>
                <a:lnTo>
                  <a:pt x="4458" y="2248"/>
                </a:lnTo>
                <a:lnTo>
                  <a:pt x="4001" y="2960"/>
                </a:lnTo>
                <a:lnTo>
                  <a:pt x="3764" y="3326"/>
                </a:lnTo>
                <a:lnTo>
                  <a:pt x="3563" y="3691"/>
                </a:lnTo>
                <a:lnTo>
                  <a:pt x="3343" y="4057"/>
                </a:lnTo>
                <a:lnTo>
                  <a:pt x="3161" y="4440"/>
                </a:lnTo>
                <a:lnTo>
                  <a:pt x="2978" y="4824"/>
                </a:lnTo>
                <a:lnTo>
                  <a:pt x="2832" y="5208"/>
                </a:lnTo>
                <a:lnTo>
                  <a:pt x="2686" y="5591"/>
                </a:lnTo>
                <a:lnTo>
                  <a:pt x="2558" y="5993"/>
                </a:lnTo>
                <a:lnTo>
                  <a:pt x="2448" y="6395"/>
                </a:lnTo>
                <a:lnTo>
                  <a:pt x="2375" y="6815"/>
                </a:lnTo>
                <a:lnTo>
                  <a:pt x="2119" y="8514"/>
                </a:lnTo>
                <a:lnTo>
                  <a:pt x="1736" y="10981"/>
                </a:lnTo>
                <a:lnTo>
                  <a:pt x="1535" y="12241"/>
                </a:lnTo>
                <a:lnTo>
                  <a:pt x="1352" y="13410"/>
                </a:lnTo>
                <a:lnTo>
                  <a:pt x="1169" y="14379"/>
                </a:lnTo>
                <a:lnTo>
                  <a:pt x="1078" y="14744"/>
                </a:lnTo>
                <a:lnTo>
                  <a:pt x="1005" y="15036"/>
                </a:lnTo>
                <a:lnTo>
                  <a:pt x="841" y="15621"/>
                </a:lnTo>
                <a:lnTo>
                  <a:pt x="694" y="16334"/>
                </a:lnTo>
                <a:lnTo>
                  <a:pt x="566" y="17119"/>
                </a:lnTo>
                <a:lnTo>
                  <a:pt x="457" y="17978"/>
                </a:lnTo>
                <a:lnTo>
                  <a:pt x="347" y="18910"/>
                </a:lnTo>
                <a:lnTo>
                  <a:pt x="256" y="19860"/>
                </a:lnTo>
                <a:lnTo>
                  <a:pt x="165" y="20828"/>
                </a:lnTo>
                <a:lnTo>
                  <a:pt x="110" y="21796"/>
                </a:lnTo>
                <a:lnTo>
                  <a:pt x="55" y="22746"/>
                </a:lnTo>
                <a:lnTo>
                  <a:pt x="18" y="23660"/>
                </a:lnTo>
                <a:lnTo>
                  <a:pt x="0" y="24500"/>
                </a:lnTo>
                <a:lnTo>
                  <a:pt x="0" y="25286"/>
                </a:lnTo>
                <a:lnTo>
                  <a:pt x="0" y="25980"/>
                </a:lnTo>
                <a:lnTo>
                  <a:pt x="37" y="26564"/>
                </a:lnTo>
                <a:lnTo>
                  <a:pt x="73" y="27003"/>
                </a:lnTo>
                <a:lnTo>
                  <a:pt x="91" y="27186"/>
                </a:lnTo>
                <a:lnTo>
                  <a:pt x="128" y="27313"/>
                </a:lnTo>
                <a:lnTo>
                  <a:pt x="238" y="27606"/>
                </a:lnTo>
                <a:lnTo>
                  <a:pt x="347" y="27898"/>
                </a:lnTo>
                <a:lnTo>
                  <a:pt x="512" y="28172"/>
                </a:lnTo>
                <a:lnTo>
                  <a:pt x="676" y="28428"/>
                </a:lnTo>
                <a:lnTo>
                  <a:pt x="859" y="28665"/>
                </a:lnTo>
                <a:lnTo>
                  <a:pt x="1078" y="28903"/>
                </a:lnTo>
                <a:lnTo>
                  <a:pt x="1297" y="29122"/>
                </a:lnTo>
                <a:lnTo>
                  <a:pt x="1553" y="29323"/>
                </a:lnTo>
                <a:lnTo>
                  <a:pt x="1809" y="29506"/>
                </a:lnTo>
                <a:lnTo>
                  <a:pt x="2083" y="29670"/>
                </a:lnTo>
                <a:lnTo>
                  <a:pt x="2357" y="29816"/>
                </a:lnTo>
                <a:lnTo>
                  <a:pt x="2649" y="29962"/>
                </a:lnTo>
                <a:lnTo>
                  <a:pt x="2941" y="30072"/>
                </a:lnTo>
                <a:lnTo>
                  <a:pt x="3252" y="30182"/>
                </a:lnTo>
                <a:lnTo>
                  <a:pt x="3563" y="30255"/>
                </a:lnTo>
                <a:lnTo>
                  <a:pt x="3873" y="30328"/>
                </a:lnTo>
                <a:lnTo>
                  <a:pt x="4147" y="30364"/>
                </a:lnTo>
                <a:lnTo>
                  <a:pt x="4403" y="30401"/>
                </a:lnTo>
                <a:lnTo>
                  <a:pt x="4677" y="30419"/>
                </a:lnTo>
                <a:lnTo>
                  <a:pt x="4933" y="30419"/>
                </a:lnTo>
                <a:lnTo>
                  <a:pt x="5463" y="30383"/>
                </a:lnTo>
                <a:lnTo>
                  <a:pt x="5992" y="30328"/>
                </a:lnTo>
                <a:lnTo>
                  <a:pt x="6522" y="30236"/>
                </a:lnTo>
                <a:lnTo>
                  <a:pt x="7034" y="30127"/>
                </a:lnTo>
                <a:lnTo>
                  <a:pt x="8093" y="29889"/>
                </a:lnTo>
                <a:lnTo>
                  <a:pt x="8349" y="29816"/>
                </a:lnTo>
                <a:lnTo>
                  <a:pt x="8605" y="29725"/>
                </a:lnTo>
                <a:lnTo>
                  <a:pt x="8861" y="29615"/>
                </a:lnTo>
                <a:lnTo>
                  <a:pt x="9116" y="29487"/>
                </a:lnTo>
                <a:lnTo>
                  <a:pt x="9372" y="29341"/>
                </a:lnTo>
                <a:lnTo>
                  <a:pt x="9610" y="29177"/>
                </a:lnTo>
                <a:lnTo>
                  <a:pt x="9866" y="28994"/>
                </a:lnTo>
                <a:lnTo>
                  <a:pt x="10085" y="28793"/>
                </a:lnTo>
                <a:lnTo>
                  <a:pt x="10322" y="28592"/>
                </a:lnTo>
                <a:lnTo>
                  <a:pt x="10523" y="28391"/>
                </a:lnTo>
                <a:lnTo>
                  <a:pt x="10724" y="28172"/>
                </a:lnTo>
                <a:lnTo>
                  <a:pt x="10907" y="27935"/>
                </a:lnTo>
                <a:lnTo>
                  <a:pt x="11071" y="27715"/>
                </a:lnTo>
                <a:lnTo>
                  <a:pt x="11217" y="27478"/>
                </a:lnTo>
                <a:lnTo>
                  <a:pt x="11345" y="27222"/>
                </a:lnTo>
                <a:lnTo>
                  <a:pt x="11437" y="26985"/>
                </a:lnTo>
                <a:lnTo>
                  <a:pt x="11601" y="26510"/>
                </a:lnTo>
                <a:lnTo>
                  <a:pt x="11729" y="26035"/>
                </a:lnTo>
                <a:lnTo>
                  <a:pt x="11857" y="25541"/>
                </a:lnTo>
                <a:lnTo>
                  <a:pt x="11967" y="25048"/>
                </a:lnTo>
                <a:lnTo>
                  <a:pt x="12167" y="24061"/>
                </a:lnTo>
                <a:lnTo>
                  <a:pt x="12295" y="23586"/>
                </a:lnTo>
                <a:lnTo>
                  <a:pt x="12442" y="23093"/>
                </a:lnTo>
                <a:lnTo>
                  <a:pt x="12606" y="22636"/>
                </a:lnTo>
                <a:lnTo>
                  <a:pt x="12789" y="22198"/>
                </a:lnTo>
                <a:lnTo>
                  <a:pt x="12990" y="21760"/>
                </a:lnTo>
                <a:lnTo>
                  <a:pt x="13191" y="21321"/>
                </a:lnTo>
                <a:lnTo>
                  <a:pt x="13428" y="20901"/>
                </a:lnTo>
                <a:lnTo>
                  <a:pt x="13666" y="20481"/>
                </a:lnTo>
                <a:lnTo>
                  <a:pt x="14177" y="19640"/>
                </a:lnTo>
                <a:lnTo>
                  <a:pt x="14689" y="18818"/>
                </a:lnTo>
                <a:lnTo>
                  <a:pt x="15200" y="17978"/>
                </a:lnTo>
                <a:lnTo>
                  <a:pt x="15438" y="17558"/>
                </a:lnTo>
                <a:lnTo>
                  <a:pt x="15675" y="17119"/>
                </a:lnTo>
                <a:lnTo>
                  <a:pt x="15894" y="16699"/>
                </a:lnTo>
                <a:lnTo>
                  <a:pt x="16095" y="16260"/>
                </a:lnTo>
                <a:lnTo>
                  <a:pt x="16168" y="16060"/>
                </a:lnTo>
                <a:lnTo>
                  <a:pt x="16242" y="15840"/>
                </a:lnTo>
                <a:lnTo>
                  <a:pt x="16296" y="15639"/>
                </a:lnTo>
                <a:lnTo>
                  <a:pt x="16333" y="15420"/>
                </a:lnTo>
                <a:lnTo>
                  <a:pt x="16351" y="15219"/>
                </a:lnTo>
                <a:lnTo>
                  <a:pt x="16315" y="15018"/>
                </a:lnTo>
                <a:lnTo>
                  <a:pt x="16260" y="14817"/>
                </a:lnTo>
                <a:lnTo>
                  <a:pt x="16205" y="14726"/>
                </a:lnTo>
                <a:lnTo>
                  <a:pt x="16150" y="14653"/>
                </a:lnTo>
                <a:lnTo>
                  <a:pt x="16077" y="14561"/>
                </a:lnTo>
                <a:lnTo>
                  <a:pt x="16004" y="14488"/>
                </a:lnTo>
                <a:lnTo>
                  <a:pt x="15931" y="14434"/>
                </a:lnTo>
                <a:lnTo>
                  <a:pt x="15840" y="14379"/>
                </a:lnTo>
                <a:lnTo>
                  <a:pt x="15639" y="14306"/>
                </a:lnTo>
                <a:lnTo>
                  <a:pt x="15419" y="14269"/>
                </a:lnTo>
                <a:lnTo>
                  <a:pt x="15200" y="14269"/>
                </a:lnTo>
                <a:lnTo>
                  <a:pt x="14981" y="14287"/>
                </a:lnTo>
                <a:lnTo>
                  <a:pt x="14762" y="14324"/>
                </a:lnTo>
                <a:lnTo>
                  <a:pt x="14542" y="14379"/>
                </a:lnTo>
                <a:lnTo>
                  <a:pt x="14305" y="14488"/>
                </a:lnTo>
                <a:lnTo>
                  <a:pt x="14086" y="14580"/>
                </a:lnTo>
                <a:lnTo>
                  <a:pt x="13848" y="14708"/>
                </a:lnTo>
                <a:lnTo>
                  <a:pt x="13647" y="14835"/>
                </a:lnTo>
                <a:lnTo>
                  <a:pt x="13428" y="14982"/>
                </a:lnTo>
                <a:lnTo>
                  <a:pt x="13227" y="15146"/>
                </a:lnTo>
                <a:lnTo>
                  <a:pt x="12843" y="15475"/>
                </a:lnTo>
                <a:lnTo>
                  <a:pt x="12460" y="15840"/>
                </a:lnTo>
                <a:lnTo>
                  <a:pt x="12113" y="16206"/>
                </a:lnTo>
                <a:lnTo>
                  <a:pt x="11400" y="16973"/>
                </a:lnTo>
                <a:lnTo>
                  <a:pt x="11108" y="17265"/>
                </a:lnTo>
                <a:lnTo>
                  <a:pt x="10816" y="17558"/>
                </a:lnTo>
                <a:lnTo>
                  <a:pt x="10505" y="17850"/>
                </a:lnTo>
                <a:lnTo>
                  <a:pt x="10176" y="18106"/>
                </a:lnTo>
                <a:lnTo>
                  <a:pt x="9975" y="18234"/>
                </a:lnTo>
                <a:lnTo>
                  <a:pt x="9774" y="18343"/>
                </a:lnTo>
                <a:lnTo>
                  <a:pt x="9555" y="18416"/>
                </a:lnTo>
                <a:lnTo>
                  <a:pt x="9336" y="18471"/>
                </a:lnTo>
                <a:lnTo>
                  <a:pt x="9116" y="18489"/>
                </a:lnTo>
                <a:lnTo>
                  <a:pt x="8897" y="18489"/>
                </a:lnTo>
                <a:lnTo>
                  <a:pt x="8678" y="18453"/>
                </a:lnTo>
                <a:lnTo>
                  <a:pt x="8477" y="18398"/>
                </a:lnTo>
                <a:lnTo>
                  <a:pt x="8258" y="18325"/>
                </a:lnTo>
                <a:lnTo>
                  <a:pt x="8057" y="18234"/>
                </a:lnTo>
                <a:lnTo>
                  <a:pt x="7874" y="18106"/>
                </a:lnTo>
                <a:lnTo>
                  <a:pt x="7710" y="17960"/>
                </a:lnTo>
                <a:lnTo>
                  <a:pt x="7545" y="17813"/>
                </a:lnTo>
                <a:lnTo>
                  <a:pt x="7417" y="17631"/>
                </a:lnTo>
                <a:lnTo>
                  <a:pt x="7290" y="17430"/>
                </a:lnTo>
                <a:lnTo>
                  <a:pt x="7198" y="17210"/>
                </a:lnTo>
                <a:lnTo>
                  <a:pt x="6869" y="16297"/>
                </a:lnTo>
                <a:lnTo>
                  <a:pt x="6595" y="15365"/>
                </a:lnTo>
                <a:lnTo>
                  <a:pt x="6358" y="14434"/>
                </a:lnTo>
                <a:lnTo>
                  <a:pt x="6157" y="13484"/>
                </a:lnTo>
                <a:lnTo>
                  <a:pt x="6011" y="12534"/>
                </a:lnTo>
                <a:lnTo>
                  <a:pt x="5901" y="11565"/>
                </a:lnTo>
                <a:lnTo>
                  <a:pt x="5828" y="10597"/>
                </a:lnTo>
                <a:lnTo>
                  <a:pt x="5810" y="9629"/>
                </a:lnTo>
                <a:lnTo>
                  <a:pt x="5828" y="8660"/>
                </a:lnTo>
                <a:lnTo>
                  <a:pt x="5883" y="7692"/>
                </a:lnTo>
                <a:lnTo>
                  <a:pt x="5919" y="7217"/>
                </a:lnTo>
                <a:lnTo>
                  <a:pt x="5992" y="6742"/>
                </a:lnTo>
                <a:lnTo>
                  <a:pt x="6047" y="6267"/>
                </a:lnTo>
                <a:lnTo>
                  <a:pt x="6139" y="5792"/>
                </a:lnTo>
                <a:lnTo>
                  <a:pt x="6230" y="5317"/>
                </a:lnTo>
                <a:lnTo>
                  <a:pt x="6321" y="4842"/>
                </a:lnTo>
                <a:lnTo>
                  <a:pt x="6431" y="4367"/>
                </a:lnTo>
                <a:lnTo>
                  <a:pt x="6559" y="3910"/>
                </a:lnTo>
                <a:lnTo>
                  <a:pt x="6687" y="3435"/>
                </a:lnTo>
                <a:lnTo>
                  <a:pt x="6833" y="2979"/>
                </a:lnTo>
                <a:lnTo>
                  <a:pt x="6997" y="2522"/>
                </a:lnTo>
                <a:lnTo>
                  <a:pt x="7162" y="2065"/>
                </a:lnTo>
                <a:lnTo>
                  <a:pt x="7271" y="1791"/>
                </a:lnTo>
                <a:lnTo>
                  <a:pt x="7363" y="1535"/>
                </a:lnTo>
                <a:lnTo>
                  <a:pt x="7417" y="1243"/>
                </a:lnTo>
                <a:lnTo>
                  <a:pt x="7436" y="1115"/>
                </a:lnTo>
                <a:lnTo>
                  <a:pt x="7454" y="969"/>
                </a:lnTo>
                <a:lnTo>
                  <a:pt x="7436" y="823"/>
                </a:lnTo>
                <a:lnTo>
                  <a:pt x="7417" y="677"/>
                </a:lnTo>
                <a:lnTo>
                  <a:pt x="7363" y="549"/>
                </a:lnTo>
                <a:lnTo>
                  <a:pt x="7308" y="421"/>
                </a:lnTo>
                <a:lnTo>
                  <a:pt x="7216" y="293"/>
                </a:lnTo>
                <a:lnTo>
                  <a:pt x="7125" y="184"/>
                </a:lnTo>
                <a:lnTo>
                  <a:pt x="7016" y="110"/>
                </a:lnTo>
                <a:lnTo>
                  <a:pt x="6888" y="56"/>
                </a:lnTo>
                <a:lnTo>
                  <a:pt x="6778" y="19"/>
                </a:lnTo>
                <a:lnTo>
                  <a:pt x="6687"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4" name="Google Shape;1020;p31">
            <a:extLst>
              <a:ext uri="{FF2B5EF4-FFF2-40B4-BE49-F238E27FC236}">
                <a16:creationId xmlns:a16="http://schemas.microsoft.com/office/drawing/2014/main" id="{B37C2C31-1BEC-AF33-3E05-D136E09CE66B}"/>
              </a:ext>
            </a:extLst>
          </p:cNvPr>
          <p:cNvSpPr/>
          <p:nvPr/>
        </p:nvSpPr>
        <p:spPr>
          <a:xfrm>
            <a:off x="2447689" y="4135716"/>
            <a:ext cx="247683" cy="371948"/>
          </a:xfrm>
          <a:custGeom>
            <a:avLst/>
            <a:gdLst/>
            <a:ahLst/>
            <a:cxnLst/>
            <a:rect l="l" t="t" r="r" b="b"/>
            <a:pathLst>
              <a:path w="10524" h="15804" extrusionOk="0">
                <a:moveTo>
                  <a:pt x="7746" y="0"/>
                </a:moveTo>
                <a:lnTo>
                  <a:pt x="7637" y="19"/>
                </a:lnTo>
                <a:lnTo>
                  <a:pt x="7527" y="37"/>
                </a:lnTo>
                <a:lnTo>
                  <a:pt x="7326" y="128"/>
                </a:lnTo>
                <a:lnTo>
                  <a:pt x="7143" y="220"/>
                </a:lnTo>
                <a:lnTo>
                  <a:pt x="6376" y="640"/>
                </a:lnTo>
                <a:lnTo>
                  <a:pt x="5627" y="1115"/>
                </a:lnTo>
                <a:lnTo>
                  <a:pt x="4896" y="1608"/>
                </a:lnTo>
                <a:lnTo>
                  <a:pt x="4184" y="2120"/>
                </a:lnTo>
                <a:lnTo>
                  <a:pt x="3490" y="2686"/>
                </a:lnTo>
                <a:lnTo>
                  <a:pt x="2832" y="3271"/>
                </a:lnTo>
                <a:lnTo>
                  <a:pt x="2211" y="3873"/>
                </a:lnTo>
                <a:lnTo>
                  <a:pt x="1590" y="4513"/>
                </a:lnTo>
                <a:lnTo>
                  <a:pt x="1407" y="4750"/>
                </a:lnTo>
                <a:lnTo>
                  <a:pt x="1224" y="5006"/>
                </a:lnTo>
                <a:lnTo>
                  <a:pt x="1060" y="5280"/>
                </a:lnTo>
                <a:lnTo>
                  <a:pt x="895" y="5554"/>
                </a:lnTo>
                <a:lnTo>
                  <a:pt x="767" y="5828"/>
                </a:lnTo>
                <a:lnTo>
                  <a:pt x="640" y="6139"/>
                </a:lnTo>
                <a:lnTo>
                  <a:pt x="548" y="6431"/>
                </a:lnTo>
                <a:lnTo>
                  <a:pt x="439" y="6742"/>
                </a:lnTo>
                <a:lnTo>
                  <a:pt x="366" y="7052"/>
                </a:lnTo>
                <a:lnTo>
                  <a:pt x="292" y="7381"/>
                </a:lnTo>
                <a:lnTo>
                  <a:pt x="183" y="8021"/>
                </a:lnTo>
                <a:lnTo>
                  <a:pt x="91" y="8660"/>
                </a:lnTo>
                <a:lnTo>
                  <a:pt x="18" y="9281"/>
                </a:lnTo>
                <a:lnTo>
                  <a:pt x="0" y="9902"/>
                </a:lnTo>
                <a:lnTo>
                  <a:pt x="0" y="10231"/>
                </a:lnTo>
                <a:lnTo>
                  <a:pt x="0" y="10542"/>
                </a:lnTo>
                <a:lnTo>
                  <a:pt x="37" y="10852"/>
                </a:lnTo>
                <a:lnTo>
                  <a:pt x="55" y="11163"/>
                </a:lnTo>
                <a:lnTo>
                  <a:pt x="110" y="11473"/>
                </a:lnTo>
                <a:lnTo>
                  <a:pt x="165" y="11766"/>
                </a:lnTo>
                <a:lnTo>
                  <a:pt x="238" y="12076"/>
                </a:lnTo>
                <a:lnTo>
                  <a:pt x="329" y="12369"/>
                </a:lnTo>
                <a:lnTo>
                  <a:pt x="439" y="12661"/>
                </a:lnTo>
                <a:lnTo>
                  <a:pt x="548" y="12953"/>
                </a:lnTo>
                <a:lnTo>
                  <a:pt x="676" y="13227"/>
                </a:lnTo>
                <a:lnTo>
                  <a:pt x="822" y="13501"/>
                </a:lnTo>
                <a:lnTo>
                  <a:pt x="987" y="13775"/>
                </a:lnTo>
                <a:lnTo>
                  <a:pt x="1151" y="14013"/>
                </a:lnTo>
                <a:lnTo>
                  <a:pt x="1352" y="14269"/>
                </a:lnTo>
                <a:lnTo>
                  <a:pt x="1553" y="14488"/>
                </a:lnTo>
                <a:lnTo>
                  <a:pt x="1791" y="14707"/>
                </a:lnTo>
                <a:lnTo>
                  <a:pt x="2028" y="14908"/>
                </a:lnTo>
                <a:lnTo>
                  <a:pt x="2284" y="15091"/>
                </a:lnTo>
                <a:lnTo>
                  <a:pt x="2558" y="15237"/>
                </a:lnTo>
                <a:lnTo>
                  <a:pt x="2832" y="15383"/>
                </a:lnTo>
                <a:lnTo>
                  <a:pt x="3124" y="15511"/>
                </a:lnTo>
                <a:lnTo>
                  <a:pt x="3416" y="15621"/>
                </a:lnTo>
                <a:lnTo>
                  <a:pt x="3727" y="15694"/>
                </a:lnTo>
                <a:lnTo>
                  <a:pt x="4019" y="15748"/>
                </a:lnTo>
                <a:lnTo>
                  <a:pt x="4330" y="15785"/>
                </a:lnTo>
                <a:lnTo>
                  <a:pt x="4641" y="15803"/>
                </a:lnTo>
                <a:lnTo>
                  <a:pt x="4951" y="15785"/>
                </a:lnTo>
                <a:lnTo>
                  <a:pt x="5262" y="15748"/>
                </a:lnTo>
                <a:lnTo>
                  <a:pt x="5554" y="15675"/>
                </a:lnTo>
                <a:lnTo>
                  <a:pt x="5408" y="15310"/>
                </a:lnTo>
                <a:lnTo>
                  <a:pt x="5298" y="14926"/>
                </a:lnTo>
                <a:lnTo>
                  <a:pt x="5243" y="14543"/>
                </a:lnTo>
                <a:lnTo>
                  <a:pt x="5207" y="14141"/>
                </a:lnTo>
                <a:lnTo>
                  <a:pt x="5207" y="13739"/>
                </a:lnTo>
                <a:lnTo>
                  <a:pt x="5243" y="13355"/>
                </a:lnTo>
                <a:lnTo>
                  <a:pt x="5335" y="12953"/>
                </a:lnTo>
                <a:lnTo>
                  <a:pt x="5463" y="12588"/>
                </a:lnTo>
                <a:lnTo>
                  <a:pt x="5609" y="12222"/>
                </a:lnTo>
                <a:lnTo>
                  <a:pt x="5810" y="11875"/>
                </a:lnTo>
                <a:lnTo>
                  <a:pt x="6029" y="11547"/>
                </a:lnTo>
                <a:lnTo>
                  <a:pt x="6303" y="11236"/>
                </a:lnTo>
                <a:lnTo>
                  <a:pt x="6577" y="10962"/>
                </a:lnTo>
                <a:lnTo>
                  <a:pt x="6888" y="10724"/>
                </a:lnTo>
                <a:lnTo>
                  <a:pt x="7235" y="10505"/>
                </a:lnTo>
                <a:lnTo>
                  <a:pt x="7582" y="10322"/>
                </a:lnTo>
                <a:lnTo>
                  <a:pt x="7874" y="10213"/>
                </a:lnTo>
                <a:lnTo>
                  <a:pt x="8167" y="10103"/>
                </a:lnTo>
                <a:lnTo>
                  <a:pt x="8769" y="9921"/>
                </a:lnTo>
                <a:lnTo>
                  <a:pt x="9062" y="9811"/>
                </a:lnTo>
                <a:lnTo>
                  <a:pt x="9354" y="9683"/>
                </a:lnTo>
                <a:lnTo>
                  <a:pt x="9628" y="9555"/>
                </a:lnTo>
                <a:lnTo>
                  <a:pt x="9884" y="9372"/>
                </a:lnTo>
                <a:lnTo>
                  <a:pt x="9993" y="9281"/>
                </a:lnTo>
                <a:lnTo>
                  <a:pt x="10085" y="9172"/>
                </a:lnTo>
                <a:lnTo>
                  <a:pt x="10176" y="9044"/>
                </a:lnTo>
                <a:lnTo>
                  <a:pt x="10249" y="8916"/>
                </a:lnTo>
                <a:lnTo>
                  <a:pt x="10304" y="8788"/>
                </a:lnTo>
                <a:lnTo>
                  <a:pt x="10322" y="8642"/>
                </a:lnTo>
                <a:lnTo>
                  <a:pt x="10322" y="8514"/>
                </a:lnTo>
                <a:lnTo>
                  <a:pt x="10286" y="8368"/>
                </a:lnTo>
                <a:lnTo>
                  <a:pt x="10213" y="8240"/>
                </a:lnTo>
                <a:lnTo>
                  <a:pt x="10103" y="8148"/>
                </a:lnTo>
                <a:lnTo>
                  <a:pt x="9975" y="8057"/>
                </a:lnTo>
                <a:lnTo>
                  <a:pt x="9847" y="8002"/>
                </a:lnTo>
                <a:lnTo>
                  <a:pt x="9683" y="7966"/>
                </a:lnTo>
                <a:lnTo>
                  <a:pt x="9537" y="7929"/>
                </a:lnTo>
                <a:lnTo>
                  <a:pt x="8879" y="7929"/>
                </a:lnTo>
                <a:lnTo>
                  <a:pt x="8550" y="7966"/>
                </a:lnTo>
                <a:lnTo>
                  <a:pt x="8203" y="8002"/>
                </a:lnTo>
                <a:lnTo>
                  <a:pt x="7892" y="8039"/>
                </a:lnTo>
                <a:lnTo>
                  <a:pt x="7564" y="8112"/>
                </a:lnTo>
                <a:lnTo>
                  <a:pt x="7235" y="8185"/>
                </a:lnTo>
                <a:lnTo>
                  <a:pt x="6924" y="8258"/>
                </a:lnTo>
                <a:lnTo>
                  <a:pt x="6614" y="8368"/>
                </a:lnTo>
                <a:lnTo>
                  <a:pt x="6303" y="8477"/>
                </a:lnTo>
                <a:lnTo>
                  <a:pt x="5992" y="8605"/>
                </a:lnTo>
                <a:lnTo>
                  <a:pt x="5700" y="8751"/>
                </a:lnTo>
                <a:lnTo>
                  <a:pt x="5408" y="8897"/>
                </a:lnTo>
                <a:lnTo>
                  <a:pt x="5116" y="9062"/>
                </a:lnTo>
                <a:lnTo>
                  <a:pt x="4841" y="9245"/>
                </a:lnTo>
                <a:lnTo>
                  <a:pt x="4586" y="9446"/>
                </a:lnTo>
                <a:lnTo>
                  <a:pt x="4312" y="9647"/>
                </a:lnTo>
                <a:lnTo>
                  <a:pt x="4385" y="9409"/>
                </a:lnTo>
                <a:lnTo>
                  <a:pt x="4476" y="9172"/>
                </a:lnTo>
                <a:lnTo>
                  <a:pt x="4586" y="8952"/>
                </a:lnTo>
                <a:lnTo>
                  <a:pt x="4714" y="8751"/>
                </a:lnTo>
                <a:lnTo>
                  <a:pt x="4841" y="8550"/>
                </a:lnTo>
                <a:lnTo>
                  <a:pt x="5006" y="8349"/>
                </a:lnTo>
                <a:lnTo>
                  <a:pt x="5170" y="8167"/>
                </a:lnTo>
                <a:lnTo>
                  <a:pt x="5353" y="8002"/>
                </a:lnTo>
                <a:lnTo>
                  <a:pt x="5554" y="7838"/>
                </a:lnTo>
                <a:lnTo>
                  <a:pt x="5755" y="7673"/>
                </a:lnTo>
                <a:lnTo>
                  <a:pt x="6175" y="7381"/>
                </a:lnTo>
                <a:lnTo>
                  <a:pt x="6614" y="7107"/>
                </a:lnTo>
                <a:lnTo>
                  <a:pt x="7052" y="6851"/>
                </a:lnTo>
                <a:lnTo>
                  <a:pt x="7966" y="6395"/>
                </a:lnTo>
                <a:lnTo>
                  <a:pt x="8404" y="6139"/>
                </a:lnTo>
                <a:lnTo>
                  <a:pt x="8842" y="5883"/>
                </a:lnTo>
                <a:lnTo>
                  <a:pt x="9263" y="5591"/>
                </a:lnTo>
                <a:lnTo>
                  <a:pt x="9464" y="5445"/>
                </a:lnTo>
                <a:lnTo>
                  <a:pt x="9646" y="5280"/>
                </a:lnTo>
                <a:lnTo>
                  <a:pt x="9829" y="5097"/>
                </a:lnTo>
                <a:lnTo>
                  <a:pt x="9993" y="4915"/>
                </a:lnTo>
                <a:lnTo>
                  <a:pt x="10140" y="4732"/>
                </a:lnTo>
                <a:lnTo>
                  <a:pt x="10286" y="4513"/>
                </a:lnTo>
                <a:lnTo>
                  <a:pt x="10359" y="4385"/>
                </a:lnTo>
                <a:lnTo>
                  <a:pt x="10432" y="4257"/>
                </a:lnTo>
                <a:lnTo>
                  <a:pt x="10487" y="4111"/>
                </a:lnTo>
                <a:lnTo>
                  <a:pt x="10523" y="3965"/>
                </a:lnTo>
                <a:lnTo>
                  <a:pt x="10523" y="3819"/>
                </a:lnTo>
                <a:lnTo>
                  <a:pt x="10523" y="3672"/>
                </a:lnTo>
                <a:lnTo>
                  <a:pt x="10468" y="3545"/>
                </a:lnTo>
                <a:lnTo>
                  <a:pt x="10395" y="3417"/>
                </a:lnTo>
                <a:lnTo>
                  <a:pt x="10341" y="3344"/>
                </a:lnTo>
                <a:lnTo>
                  <a:pt x="10267" y="3289"/>
                </a:lnTo>
                <a:lnTo>
                  <a:pt x="10194" y="3252"/>
                </a:lnTo>
                <a:lnTo>
                  <a:pt x="10121" y="3216"/>
                </a:lnTo>
                <a:lnTo>
                  <a:pt x="9957" y="3179"/>
                </a:lnTo>
                <a:lnTo>
                  <a:pt x="9792" y="3179"/>
                </a:lnTo>
                <a:lnTo>
                  <a:pt x="9610" y="3197"/>
                </a:lnTo>
                <a:lnTo>
                  <a:pt x="9427" y="3234"/>
                </a:lnTo>
                <a:lnTo>
                  <a:pt x="9244" y="3307"/>
                </a:lnTo>
                <a:lnTo>
                  <a:pt x="9062" y="3362"/>
                </a:lnTo>
                <a:lnTo>
                  <a:pt x="8020" y="3800"/>
                </a:lnTo>
                <a:lnTo>
                  <a:pt x="6961" y="4275"/>
                </a:lnTo>
                <a:lnTo>
                  <a:pt x="5901" y="4732"/>
                </a:lnTo>
                <a:lnTo>
                  <a:pt x="4860" y="5171"/>
                </a:lnTo>
                <a:lnTo>
                  <a:pt x="5280" y="4805"/>
                </a:lnTo>
                <a:lnTo>
                  <a:pt x="5700" y="4403"/>
                </a:lnTo>
                <a:lnTo>
                  <a:pt x="6102" y="4001"/>
                </a:lnTo>
                <a:lnTo>
                  <a:pt x="6486" y="3599"/>
                </a:lnTo>
                <a:lnTo>
                  <a:pt x="6869" y="3179"/>
                </a:lnTo>
                <a:lnTo>
                  <a:pt x="7235" y="2741"/>
                </a:lnTo>
                <a:lnTo>
                  <a:pt x="7600" y="2302"/>
                </a:lnTo>
                <a:lnTo>
                  <a:pt x="7947" y="1846"/>
                </a:lnTo>
                <a:lnTo>
                  <a:pt x="8112" y="1626"/>
                </a:lnTo>
                <a:lnTo>
                  <a:pt x="8258" y="1407"/>
                </a:lnTo>
                <a:lnTo>
                  <a:pt x="8313" y="1279"/>
                </a:lnTo>
                <a:lnTo>
                  <a:pt x="8367" y="1151"/>
                </a:lnTo>
                <a:lnTo>
                  <a:pt x="8404" y="1023"/>
                </a:lnTo>
                <a:lnTo>
                  <a:pt x="8422" y="896"/>
                </a:lnTo>
                <a:lnTo>
                  <a:pt x="8422" y="768"/>
                </a:lnTo>
                <a:lnTo>
                  <a:pt x="8422" y="622"/>
                </a:lnTo>
                <a:lnTo>
                  <a:pt x="8386" y="494"/>
                </a:lnTo>
                <a:lnTo>
                  <a:pt x="8331" y="366"/>
                </a:lnTo>
                <a:lnTo>
                  <a:pt x="8258" y="256"/>
                </a:lnTo>
                <a:lnTo>
                  <a:pt x="8167" y="147"/>
                </a:lnTo>
                <a:lnTo>
                  <a:pt x="8057" y="73"/>
                </a:lnTo>
                <a:lnTo>
                  <a:pt x="7947" y="37"/>
                </a:lnTo>
                <a:lnTo>
                  <a:pt x="7838" y="19"/>
                </a:lnTo>
                <a:lnTo>
                  <a:pt x="7746"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5" name="Google Shape;1021;p31">
            <a:extLst>
              <a:ext uri="{FF2B5EF4-FFF2-40B4-BE49-F238E27FC236}">
                <a16:creationId xmlns:a16="http://schemas.microsoft.com/office/drawing/2014/main" id="{00363D4B-46A3-8FBA-B395-ECF8BE16DC37}"/>
              </a:ext>
            </a:extLst>
          </p:cNvPr>
          <p:cNvSpPr/>
          <p:nvPr/>
        </p:nvSpPr>
        <p:spPr>
          <a:xfrm>
            <a:off x="2489817" y="4235035"/>
            <a:ext cx="90327" cy="245542"/>
          </a:xfrm>
          <a:custGeom>
            <a:avLst/>
            <a:gdLst/>
            <a:ahLst/>
            <a:cxnLst/>
            <a:rect l="l" t="t" r="r" b="b"/>
            <a:pathLst>
              <a:path w="3838" h="10433" extrusionOk="0">
                <a:moveTo>
                  <a:pt x="256" y="1"/>
                </a:moveTo>
                <a:lnTo>
                  <a:pt x="165" y="19"/>
                </a:lnTo>
                <a:lnTo>
                  <a:pt x="110" y="55"/>
                </a:lnTo>
                <a:lnTo>
                  <a:pt x="55" y="110"/>
                </a:lnTo>
                <a:lnTo>
                  <a:pt x="37" y="202"/>
                </a:lnTo>
                <a:lnTo>
                  <a:pt x="1" y="877"/>
                </a:lnTo>
                <a:lnTo>
                  <a:pt x="1" y="1937"/>
                </a:lnTo>
                <a:lnTo>
                  <a:pt x="1" y="2577"/>
                </a:lnTo>
                <a:lnTo>
                  <a:pt x="19" y="3252"/>
                </a:lnTo>
                <a:lnTo>
                  <a:pt x="55" y="3965"/>
                </a:lnTo>
                <a:lnTo>
                  <a:pt x="128" y="4714"/>
                </a:lnTo>
                <a:lnTo>
                  <a:pt x="220" y="5463"/>
                </a:lnTo>
                <a:lnTo>
                  <a:pt x="329" y="6194"/>
                </a:lnTo>
                <a:lnTo>
                  <a:pt x="476" y="6925"/>
                </a:lnTo>
                <a:lnTo>
                  <a:pt x="567" y="7290"/>
                </a:lnTo>
                <a:lnTo>
                  <a:pt x="676" y="7619"/>
                </a:lnTo>
                <a:lnTo>
                  <a:pt x="786" y="7948"/>
                </a:lnTo>
                <a:lnTo>
                  <a:pt x="896" y="8277"/>
                </a:lnTo>
                <a:lnTo>
                  <a:pt x="1042" y="8587"/>
                </a:lnTo>
                <a:lnTo>
                  <a:pt x="1170" y="8861"/>
                </a:lnTo>
                <a:lnTo>
                  <a:pt x="1334" y="9135"/>
                </a:lnTo>
                <a:lnTo>
                  <a:pt x="1499" y="9391"/>
                </a:lnTo>
                <a:lnTo>
                  <a:pt x="1681" y="9610"/>
                </a:lnTo>
                <a:lnTo>
                  <a:pt x="1882" y="9811"/>
                </a:lnTo>
                <a:lnTo>
                  <a:pt x="2047" y="9957"/>
                </a:lnTo>
                <a:lnTo>
                  <a:pt x="2211" y="10085"/>
                </a:lnTo>
                <a:lnTo>
                  <a:pt x="2394" y="10195"/>
                </a:lnTo>
                <a:lnTo>
                  <a:pt x="2576" y="10286"/>
                </a:lnTo>
                <a:lnTo>
                  <a:pt x="2777" y="10359"/>
                </a:lnTo>
                <a:lnTo>
                  <a:pt x="2978" y="10396"/>
                </a:lnTo>
                <a:lnTo>
                  <a:pt x="3179" y="10432"/>
                </a:lnTo>
                <a:lnTo>
                  <a:pt x="3654" y="10432"/>
                </a:lnTo>
                <a:lnTo>
                  <a:pt x="3727" y="10396"/>
                </a:lnTo>
                <a:lnTo>
                  <a:pt x="3782" y="10341"/>
                </a:lnTo>
                <a:lnTo>
                  <a:pt x="3819" y="10286"/>
                </a:lnTo>
                <a:lnTo>
                  <a:pt x="3837" y="10195"/>
                </a:lnTo>
                <a:lnTo>
                  <a:pt x="3801" y="10122"/>
                </a:lnTo>
                <a:lnTo>
                  <a:pt x="3764" y="10049"/>
                </a:lnTo>
                <a:lnTo>
                  <a:pt x="3691" y="10012"/>
                </a:lnTo>
                <a:lnTo>
                  <a:pt x="3600" y="10012"/>
                </a:lnTo>
                <a:lnTo>
                  <a:pt x="3399" y="10030"/>
                </a:lnTo>
                <a:lnTo>
                  <a:pt x="3198" y="10012"/>
                </a:lnTo>
                <a:lnTo>
                  <a:pt x="3015" y="9976"/>
                </a:lnTo>
                <a:lnTo>
                  <a:pt x="2832" y="9939"/>
                </a:lnTo>
                <a:lnTo>
                  <a:pt x="2650" y="9866"/>
                </a:lnTo>
                <a:lnTo>
                  <a:pt x="2485" y="9775"/>
                </a:lnTo>
                <a:lnTo>
                  <a:pt x="2321" y="9647"/>
                </a:lnTo>
                <a:lnTo>
                  <a:pt x="2156" y="9519"/>
                </a:lnTo>
                <a:lnTo>
                  <a:pt x="2028" y="9373"/>
                </a:lnTo>
                <a:lnTo>
                  <a:pt x="1882" y="9208"/>
                </a:lnTo>
                <a:lnTo>
                  <a:pt x="1754" y="9026"/>
                </a:lnTo>
                <a:lnTo>
                  <a:pt x="1626" y="8825"/>
                </a:lnTo>
                <a:lnTo>
                  <a:pt x="1517" y="8624"/>
                </a:lnTo>
                <a:lnTo>
                  <a:pt x="1407" y="8386"/>
                </a:lnTo>
                <a:lnTo>
                  <a:pt x="1206" y="7911"/>
                </a:lnTo>
                <a:lnTo>
                  <a:pt x="1042" y="7381"/>
                </a:lnTo>
                <a:lnTo>
                  <a:pt x="877" y="6797"/>
                </a:lnTo>
                <a:lnTo>
                  <a:pt x="750" y="6194"/>
                </a:lnTo>
                <a:lnTo>
                  <a:pt x="658" y="5573"/>
                </a:lnTo>
                <a:lnTo>
                  <a:pt x="567" y="4915"/>
                </a:lnTo>
                <a:lnTo>
                  <a:pt x="494" y="4239"/>
                </a:lnTo>
                <a:lnTo>
                  <a:pt x="457" y="3563"/>
                </a:lnTo>
                <a:lnTo>
                  <a:pt x="421" y="2887"/>
                </a:lnTo>
                <a:lnTo>
                  <a:pt x="402" y="2193"/>
                </a:lnTo>
                <a:lnTo>
                  <a:pt x="402" y="1517"/>
                </a:lnTo>
                <a:lnTo>
                  <a:pt x="421" y="859"/>
                </a:lnTo>
                <a:lnTo>
                  <a:pt x="457" y="220"/>
                </a:lnTo>
                <a:lnTo>
                  <a:pt x="439" y="147"/>
                </a:lnTo>
                <a:lnTo>
                  <a:pt x="402" y="74"/>
                </a:lnTo>
                <a:lnTo>
                  <a:pt x="329" y="19"/>
                </a:lnTo>
                <a:lnTo>
                  <a:pt x="256"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6" name="Google Shape;1022;p31">
            <a:extLst>
              <a:ext uri="{FF2B5EF4-FFF2-40B4-BE49-F238E27FC236}">
                <a16:creationId xmlns:a16="http://schemas.microsoft.com/office/drawing/2014/main" id="{33C3D5AA-FCE9-A6CA-D1FF-879102E5D233}"/>
              </a:ext>
            </a:extLst>
          </p:cNvPr>
          <p:cNvSpPr/>
          <p:nvPr/>
        </p:nvSpPr>
        <p:spPr>
          <a:xfrm>
            <a:off x="1665575" y="4798722"/>
            <a:ext cx="587786" cy="1044836"/>
          </a:xfrm>
          <a:custGeom>
            <a:avLst/>
            <a:gdLst/>
            <a:ahLst/>
            <a:cxnLst/>
            <a:rect l="l" t="t" r="r" b="b"/>
            <a:pathLst>
              <a:path w="24975" h="44395" extrusionOk="0">
                <a:moveTo>
                  <a:pt x="0" y="1"/>
                </a:moveTo>
                <a:lnTo>
                  <a:pt x="55" y="2650"/>
                </a:lnTo>
                <a:lnTo>
                  <a:pt x="146" y="5299"/>
                </a:lnTo>
                <a:lnTo>
                  <a:pt x="274" y="7984"/>
                </a:lnTo>
                <a:lnTo>
                  <a:pt x="457" y="10688"/>
                </a:lnTo>
                <a:lnTo>
                  <a:pt x="658" y="13410"/>
                </a:lnTo>
                <a:lnTo>
                  <a:pt x="895" y="16151"/>
                </a:lnTo>
                <a:lnTo>
                  <a:pt x="1170" y="18909"/>
                </a:lnTo>
                <a:lnTo>
                  <a:pt x="1480" y="21686"/>
                </a:lnTo>
                <a:lnTo>
                  <a:pt x="1827" y="24463"/>
                </a:lnTo>
                <a:lnTo>
                  <a:pt x="2193" y="27277"/>
                </a:lnTo>
                <a:lnTo>
                  <a:pt x="2595" y="30090"/>
                </a:lnTo>
                <a:lnTo>
                  <a:pt x="3033" y="32922"/>
                </a:lnTo>
                <a:lnTo>
                  <a:pt x="3490" y="35772"/>
                </a:lnTo>
                <a:lnTo>
                  <a:pt x="3983" y="38640"/>
                </a:lnTo>
                <a:lnTo>
                  <a:pt x="4476" y="41508"/>
                </a:lnTo>
                <a:lnTo>
                  <a:pt x="5024" y="44395"/>
                </a:lnTo>
                <a:lnTo>
                  <a:pt x="24974" y="34712"/>
                </a:lnTo>
                <a:lnTo>
                  <a:pt x="24390" y="33433"/>
                </a:lnTo>
                <a:lnTo>
                  <a:pt x="23696" y="31953"/>
                </a:lnTo>
                <a:lnTo>
                  <a:pt x="22764" y="30035"/>
                </a:lnTo>
                <a:lnTo>
                  <a:pt x="21613" y="27715"/>
                </a:lnTo>
                <a:lnTo>
                  <a:pt x="20955" y="26436"/>
                </a:lnTo>
                <a:lnTo>
                  <a:pt x="20243" y="25102"/>
                </a:lnTo>
                <a:lnTo>
                  <a:pt x="19494" y="23714"/>
                </a:lnTo>
                <a:lnTo>
                  <a:pt x="18708" y="22289"/>
                </a:lnTo>
                <a:lnTo>
                  <a:pt x="17868" y="20809"/>
                </a:lnTo>
                <a:lnTo>
                  <a:pt x="17009" y="19311"/>
                </a:lnTo>
                <a:lnTo>
                  <a:pt x="16096" y="17795"/>
                </a:lnTo>
                <a:lnTo>
                  <a:pt x="15164" y="16278"/>
                </a:lnTo>
                <a:lnTo>
                  <a:pt x="14196" y="14780"/>
                </a:lnTo>
                <a:lnTo>
                  <a:pt x="13191" y="13282"/>
                </a:lnTo>
                <a:lnTo>
                  <a:pt x="12186" y="11802"/>
                </a:lnTo>
                <a:lnTo>
                  <a:pt x="11126" y="10359"/>
                </a:lnTo>
                <a:lnTo>
                  <a:pt x="10596" y="9665"/>
                </a:lnTo>
                <a:lnTo>
                  <a:pt x="10067" y="8971"/>
                </a:lnTo>
                <a:lnTo>
                  <a:pt x="9537" y="8295"/>
                </a:lnTo>
                <a:lnTo>
                  <a:pt x="8989" y="7619"/>
                </a:lnTo>
                <a:lnTo>
                  <a:pt x="8441" y="6979"/>
                </a:lnTo>
                <a:lnTo>
                  <a:pt x="7893" y="6340"/>
                </a:lnTo>
                <a:lnTo>
                  <a:pt x="7345" y="5737"/>
                </a:lnTo>
                <a:lnTo>
                  <a:pt x="6778" y="5134"/>
                </a:lnTo>
                <a:lnTo>
                  <a:pt x="6230" y="4568"/>
                </a:lnTo>
                <a:lnTo>
                  <a:pt x="5664" y="4020"/>
                </a:lnTo>
                <a:lnTo>
                  <a:pt x="5097" y="3490"/>
                </a:lnTo>
                <a:lnTo>
                  <a:pt x="4531" y="2978"/>
                </a:lnTo>
                <a:lnTo>
                  <a:pt x="3965" y="2503"/>
                </a:lnTo>
                <a:lnTo>
                  <a:pt x="3398" y="2065"/>
                </a:lnTo>
                <a:lnTo>
                  <a:pt x="2832" y="1645"/>
                </a:lnTo>
                <a:lnTo>
                  <a:pt x="2266" y="1243"/>
                </a:lnTo>
                <a:lnTo>
                  <a:pt x="1699" y="877"/>
                </a:lnTo>
                <a:lnTo>
                  <a:pt x="1133" y="549"/>
                </a:lnTo>
                <a:lnTo>
                  <a:pt x="567" y="256"/>
                </a:lnTo>
                <a:lnTo>
                  <a:pt x="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7" name="Google Shape;1023;p31">
            <a:extLst>
              <a:ext uri="{FF2B5EF4-FFF2-40B4-BE49-F238E27FC236}">
                <a16:creationId xmlns:a16="http://schemas.microsoft.com/office/drawing/2014/main" id="{C4B391F4-9B85-1A42-515F-190D6FC1EE73}"/>
              </a:ext>
            </a:extLst>
          </p:cNvPr>
          <p:cNvSpPr/>
          <p:nvPr/>
        </p:nvSpPr>
        <p:spPr>
          <a:xfrm>
            <a:off x="529161" y="3124864"/>
            <a:ext cx="1108476" cy="1243920"/>
          </a:xfrm>
          <a:custGeom>
            <a:avLst/>
            <a:gdLst/>
            <a:ahLst/>
            <a:cxnLst/>
            <a:rect l="l" t="t" r="r" b="b"/>
            <a:pathLst>
              <a:path w="47099" h="52854" extrusionOk="0">
                <a:moveTo>
                  <a:pt x="27660" y="0"/>
                </a:moveTo>
                <a:lnTo>
                  <a:pt x="26802" y="19"/>
                </a:lnTo>
                <a:lnTo>
                  <a:pt x="25925" y="73"/>
                </a:lnTo>
                <a:lnTo>
                  <a:pt x="25048" y="147"/>
                </a:lnTo>
                <a:lnTo>
                  <a:pt x="24171" y="256"/>
                </a:lnTo>
                <a:lnTo>
                  <a:pt x="23294" y="384"/>
                </a:lnTo>
                <a:lnTo>
                  <a:pt x="22435" y="548"/>
                </a:lnTo>
                <a:lnTo>
                  <a:pt x="21577" y="749"/>
                </a:lnTo>
                <a:lnTo>
                  <a:pt x="20718" y="969"/>
                </a:lnTo>
                <a:lnTo>
                  <a:pt x="19878" y="1243"/>
                </a:lnTo>
                <a:lnTo>
                  <a:pt x="19055" y="1517"/>
                </a:lnTo>
                <a:lnTo>
                  <a:pt x="18252" y="1846"/>
                </a:lnTo>
                <a:lnTo>
                  <a:pt x="17466" y="2193"/>
                </a:lnTo>
                <a:lnTo>
                  <a:pt x="16699" y="2576"/>
                </a:lnTo>
                <a:lnTo>
                  <a:pt x="15950" y="2997"/>
                </a:lnTo>
                <a:lnTo>
                  <a:pt x="15237" y="3453"/>
                </a:lnTo>
                <a:lnTo>
                  <a:pt x="14543" y="3928"/>
                </a:lnTo>
                <a:lnTo>
                  <a:pt x="14214" y="4184"/>
                </a:lnTo>
                <a:lnTo>
                  <a:pt x="13885" y="4440"/>
                </a:lnTo>
                <a:lnTo>
                  <a:pt x="13556" y="4714"/>
                </a:lnTo>
                <a:lnTo>
                  <a:pt x="13246" y="4988"/>
                </a:lnTo>
                <a:lnTo>
                  <a:pt x="12953" y="5280"/>
                </a:lnTo>
                <a:lnTo>
                  <a:pt x="12661" y="5572"/>
                </a:lnTo>
                <a:lnTo>
                  <a:pt x="12387" y="5865"/>
                </a:lnTo>
                <a:lnTo>
                  <a:pt x="12113" y="6175"/>
                </a:lnTo>
                <a:lnTo>
                  <a:pt x="11839" y="6504"/>
                </a:lnTo>
                <a:lnTo>
                  <a:pt x="11583" y="6833"/>
                </a:lnTo>
                <a:lnTo>
                  <a:pt x="11346" y="7162"/>
                </a:lnTo>
                <a:lnTo>
                  <a:pt x="11108" y="7509"/>
                </a:lnTo>
                <a:lnTo>
                  <a:pt x="10889" y="7856"/>
                </a:lnTo>
                <a:lnTo>
                  <a:pt x="10688" y="8222"/>
                </a:lnTo>
                <a:lnTo>
                  <a:pt x="10487" y="8587"/>
                </a:lnTo>
                <a:lnTo>
                  <a:pt x="10286" y="8971"/>
                </a:lnTo>
                <a:lnTo>
                  <a:pt x="9903" y="8934"/>
                </a:lnTo>
                <a:lnTo>
                  <a:pt x="9501" y="8934"/>
                </a:lnTo>
                <a:lnTo>
                  <a:pt x="9099" y="8952"/>
                </a:lnTo>
                <a:lnTo>
                  <a:pt x="8715" y="8971"/>
                </a:lnTo>
                <a:lnTo>
                  <a:pt x="8331" y="9025"/>
                </a:lnTo>
                <a:lnTo>
                  <a:pt x="7929" y="9098"/>
                </a:lnTo>
                <a:lnTo>
                  <a:pt x="7564" y="9190"/>
                </a:lnTo>
                <a:lnTo>
                  <a:pt x="7180" y="9299"/>
                </a:lnTo>
                <a:lnTo>
                  <a:pt x="6797" y="9427"/>
                </a:lnTo>
                <a:lnTo>
                  <a:pt x="6431" y="9573"/>
                </a:lnTo>
                <a:lnTo>
                  <a:pt x="6084" y="9738"/>
                </a:lnTo>
                <a:lnTo>
                  <a:pt x="5719" y="9921"/>
                </a:lnTo>
                <a:lnTo>
                  <a:pt x="5372" y="10103"/>
                </a:lnTo>
                <a:lnTo>
                  <a:pt x="5025" y="10304"/>
                </a:lnTo>
                <a:lnTo>
                  <a:pt x="4696" y="10542"/>
                </a:lnTo>
                <a:lnTo>
                  <a:pt x="4367" y="10761"/>
                </a:lnTo>
                <a:lnTo>
                  <a:pt x="4056" y="11017"/>
                </a:lnTo>
                <a:lnTo>
                  <a:pt x="3746" y="11272"/>
                </a:lnTo>
                <a:lnTo>
                  <a:pt x="3435" y="11565"/>
                </a:lnTo>
                <a:lnTo>
                  <a:pt x="3161" y="11839"/>
                </a:lnTo>
                <a:lnTo>
                  <a:pt x="2869" y="12149"/>
                </a:lnTo>
                <a:lnTo>
                  <a:pt x="2613" y="12442"/>
                </a:lnTo>
                <a:lnTo>
                  <a:pt x="2357" y="12771"/>
                </a:lnTo>
                <a:lnTo>
                  <a:pt x="2102" y="13099"/>
                </a:lnTo>
                <a:lnTo>
                  <a:pt x="1882" y="13428"/>
                </a:lnTo>
                <a:lnTo>
                  <a:pt x="1663" y="13775"/>
                </a:lnTo>
                <a:lnTo>
                  <a:pt x="1462" y="14141"/>
                </a:lnTo>
                <a:lnTo>
                  <a:pt x="1261" y="14506"/>
                </a:lnTo>
                <a:lnTo>
                  <a:pt x="1078" y="14872"/>
                </a:lnTo>
                <a:lnTo>
                  <a:pt x="914" y="15255"/>
                </a:lnTo>
                <a:lnTo>
                  <a:pt x="768" y="15639"/>
                </a:lnTo>
                <a:lnTo>
                  <a:pt x="640" y="16022"/>
                </a:lnTo>
                <a:lnTo>
                  <a:pt x="476" y="16589"/>
                </a:lnTo>
                <a:lnTo>
                  <a:pt x="348" y="17155"/>
                </a:lnTo>
                <a:lnTo>
                  <a:pt x="220" y="17722"/>
                </a:lnTo>
                <a:lnTo>
                  <a:pt x="147" y="18288"/>
                </a:lnTo>
                <a:lnTo>
                  <a:pt x="74" y="18854"/>
                </a:lnTo>
                <a:lnTo>
                  <a:pt x="19" y="19421"/>
                </a:lnTo>
                <a:lnTo>
                  <a:pt x="1" y="19987"/>
                </a:lnTo>
                <a:lnTo>
                  <a:pt x="1" y="20553"/>
                </a:lnTo>
                <a:lnTo>
                  <a:pt x="19" y="21120"/>
                </a:lnTo>
                <a:lnTo>
                  <a:pt x="55" y="21686"/>
                </a:lnTo>
                <a:lnTo>
                  <a:pt x="110" y="22252"/>
                </a:lnTo>
                <a:lnTo>
                  <a:pt x="183" y="22819"/>
                </a:lnTo>
                <a:lnTo>
                  <a:pt x="275" y="23385"/>
                </a:lnTo>
                <a:lnTo>
                  <a:pt x="366" y="23951"/>
                </a:lnTo>
                <a:lnTo>
                  <a:pt x="494" y="24518"/>
                </a:lnTo>
                <a:lnTo>
                  <a:pt x="622" y="25066"/>
                </a:lnTo>
                <a:lnTo>
                  <a:pt x="768" y="25632"/>
                </a:lnTo>
                <a:lnTo>
                  <a:pt x="914" y="26180"/>
                </a:lnTo>
                <a:lnTo>
                  <a:pt x="1261" y="27295"/>
                </a:lnTo>
                <a:lnTo>
                  <a:pt x="1645" y="28391"/>
                </a:lnTo>
                <a:lnTo>
                  <a:pt x="2065" y="29469"/>
                </a:lnTo>
                <a:lnTo>
                  <a:pt x="2503" y="30547"/>
                </a:lnTo>
                <a:lnTo>
                  <a:pt x="2960" y="31606"/>
                </a:lnTo>
                <a:lnTo>
                  <a:pt x="3417" y="32648"/>
                </a:lnTo>
                <a:lnTo>
                  <a:pt x="3892" y="33671"/>
                </a:lnTo>
                <a:lnTo>
                  <a:pt x="4403" y="34730"/>
                </a:lnTo>
                <a:lnTo>
                  <a:pt x="4915" y="35772"/>
                </a:lnTo>
                <a:lnTo>
                  <a:pt x="5463" y="36813"/>
                </a:lnTo>
                <a:lnTo>
                  <a:pt x="6011" y="37854"/>
                </a:lnTo>
                <a:lnTo>
                  <a:pt x="6596" y="38859"/>
                </a:lnTo>
                <a:lnTo>
                  <a:pt x="7180" y="39882"/>
                </a:lnTo>
                <a:lnTo>
                  <a:pt x="7783" y="40887"/>
                </a:lnTo>
                <a:lnTo>
                  <a:pt x="8423" y="41873"/>
                </a:lnTo>
                <a:lnTo>
                  <a:pt x="9062" y="42860"/>
                </a:lnTo>
                <a:lnTo>
                  <a:pt x="9720" y="43828"/>
                </a:lnTo>
                <a:lnTo>
                  <a:pt x="10396" y="44778"/>
                </a:lnTo>
                <a:lnTo>
                  <a:pt x="11090" y="45728"/>
                </a:lnTo>
                <a:lnTo>
                  <a:pt x="11803" y="46660"/>
                </a:lnTo>
                <a:lnTo>
                  <a:pt x="12533" y="47573"/>
                </a:lnTo>
                <a:lnTo>
                  <a:pt x="13264" y="48487"/>
                </a:lnTo>
                <a:lnTo>
                  <a:pt x="14031" y="49382"/>
                </a:lnTo>
                <a:lnTo>
                  <a:pt x="14598" y="50003"/>
                </a:lnTo>
                <a:lnTo>
                  <a:pt x="15182" y="50643"/>
                </a:lnTo>
                <a:lnTo>
                  <a:pt x="15493" y="50953"/>
                </a:lnTo>
                <a:lnTo>
                  <a:pt x="15822" y="51264"/>
                </a:lnTo>
                <a:lnTo>
                  <a:pt x="16151" y="51538"/>
                </a:lnTo>
                <a:lnTo>
                  <a:pt x="16498" y="51812"/>
                </a:lnTo>
                <a:lnTo>
                  <a:pt x="16845" y="52049"/>
                </a:lnTo>
                <a:lnTo>
                  <a:pt x="17228" y="52269"/>
                </a:lnTo>
                <a:lnTo>
                  <a:pt x="17594" y="52470"/>
                </a:lnTo>
                <a:lnTo>
                  <a:pt x="17996" y="52616"/>
                </a:lnTo>
                <a:lnTo>
                  <a:pt x="18398" y="52744"/>
                </a:lnTo>
                <a:lnTo>
                  <a:pt x="18617" y="52780"/>
                </a:lnTo>
                <a:lnTo>
                  <a:pt x="18818" y="52817"/>
                </a:lnTo>
                <a:lnTo>
                  <a:pt x="19037" y="52835"/>
                </a:lnTo>
                <a:lnTo>
                  <a:pt x="19256" y="52853"/>
                </a:lnTo>
                <a:lnTo>
                  <a:pt x="19476" y="52835"/>
                </a:lnTo>
                <a:lnTo>
                  <a:pt x="19713" y="52835"/>
                </a:lnTo>
                <a:lnTo>
                  <a:pt x="19951" y="52798"/>
                </a:lnTo>
                <a:lnTo>
                  <a:pt x="20188" y="52762"/>
                </a:lnTo>
                <a:lnTo>
                  <a:pt x="20426" y="52707"/>
                </a:lnTo>
                <a:lnTo>
                  <a:pt x="20645" y="52634"/>
                </a:lnTo>
                <a:lnTo>
                  <a:pt x="20846" y="52561"/>
                </a:lnTo>
                <a:lnTo>
                  <a:pt x="21065" y="52488"/>
                </a:lnTo>
                <a:lnTo>
                  <a:pt x="21266" y="52378"/>
                </a:lnTo>
                <a:lnTo>
                  <a:pt x="21449" y="52287"/>
                </a:lnTo>
                <a:lnTo>
                  <a:pt x="21832" y="52049"/>
                </a:lnTo>
                <a:lnTo>
                  <a:pt x="22179" y="51775"/>
                </a:lnTo>
                <a:lnTo>
                  <a:pt x="22490" y="51465"/>
                </a:lnTo>
                <a:lnTo>
                  <a:pt x="22801" y="51136"/>
                </a:lnTo>
                <a:lnTo>
                  <a:pt x="23075" y="50789"/>
                </a:lnTo>
                <a:lnTo>
                  <a:pt x="23349" y="50423"/>
                </a:lnTo>
                <a:lnTo>
                  <a:pt x="23604" y="50040"/>
                </a:lnTo>
                <a:lnTo>
                  <a:pt x="23824" y="49656"/>
                </a:lnTo>
                <a:lnTo>
                  <a:pt x="24061" y="49254"/>
                </a:lnTo>
                <a:lnTo>
                  <a:pt x="24262" y="48834"/>
                </a:lnTo>
                <a:lnTo>
                  <a:pt x="24664" y="48030"/>
                </a:lnTo>
                <a:lnTo>
                  <a:pt x="24883" y="47573"/>
                </a:lnTo>
                <a:lnTo>
                  <a:pt x="25103" y="47135"/>
                </a:lnTo>
                <a:lnTo>
                  <a:pt x="25358" y="46678"/>
                </a:lnTo>
                <a:lnTo>
                  <a:pt x="25596" y="46258"/>
                </a:lnTo>
                <a:lnTo>
                  <a:pt x="25852" y="45838"/>
                </a:lnTo>
                <a:lnTo>
                  <a:pt x="26126" y="45418"/>
                </a:lnTo>
                <a:lnTo>
                  <a:pt x="26692" y="44596"/>
                </a:lnTo>
                <a:lnTo>
                  <a:pt x="27277" y="43810"/>
                </a:lnTo>
                <a:lnTo>
                  <a:pt x="27879" y="43043"/>
                </a:lnTo>
                <a:lnTo>
                  <a:pt x="28519" y="42294"/>
                </a:lnTo>
                <a:lnTo>
                  <a:pt x="29195" y="41563"/>
                </a:lnTo>
                <a:lnTo>
                  <a:pt x="29871" y="40850"/>
                </a:lnTo>
                <a:lnTo>
                  <a:pt x="30583" y="40156"/>
                </a:lnTo>
                <a:lnTo>
                  <a:pt x="31296" y="39462"/>
                </a:lnTo>
                <a:lnTo>
                  <a:pt x="32027" y="38786"/>
                </a:lnTo>
                <a:lnTo>
                  <a:pt x="33506" y="37471"/>
                </a:lnTo>
                <a:lnTo>
                  <a:pt x="35023" y="36155"/>
                </a:lnTo>
                <a:lnTo>
                  <a:pt x="36521" y="34840"/>
                </a:lnTo>
                <a:lnTo>
                  <a:pt x="38019" y="33524"/>
                </a:lnTo>
                <a:lnTo>
                  <a:pt x="38750" y="32848"/>
                </a:lnTo>
                <a:lnTo>
                  <a:pt x="39462" y="32154"/>
                </a:lnTo>
                <a:lnTo>
                  <a:pt x="40175" y="31460"/>
                </a:lnTo>
                <a:lnTo>
                  <a:pt x="40869" y="30748"/>
                </a:lnTo>
                <a:lnTo>
                  <a:pt x="41545" y="30035"/>
                </a:lnTo>
                <a:lnTo>
                  <a:pt x="42184" y="29286"/>
                </a:lnTo>
                <a:lnTo>
                  <a:pt x="42806" y="28519"/>
                </a:lnTo>
                <a:lnTo>
                  <a:pt x="43408" y="27733"/>
                </a:lnTo>
                <a:lnTo>
                  <a:pt x="43975" y="26911"/>
                </a:lnTo>
                <a:lnTo>
                  <a:pt x="44505" y="26071"/>
                </a:lnTo>
                <a:lnTo>
                  <a:pt x="44760" y="25632"/>
                </a:lnTo>
                <a:lnTo>
                  <a:pt x="45016" y="25194"/>
                </a:lnTo>
                <a:lnTo>
                  <a:pt x="45254" y="24755"/>
                </a:lnTo>
                <a:lnTo>
                  <a:pt x="45473" y="24298"/>
                </a:lnTo>
                <a:lnTo>
                  <a:pt x="45692" y="23842"/>
                </a:lnTo>
                <a:lnTo>
                  <a:pt x="45875" y="23385"/>
                </a:lnTo>
                <a:lnTo>
                  <a:pt x="46057" y="22947"/>
                </a:lnTo>
                <a:lnTo>
                  <a:pt x="46222" y="22490"/>
                </a:lnTo>
                <a:lnTo>
                  <a:pt x="46386" y="22015"/>
                </a:lnTo>
                <a:lnTo>
                  <a:pt x="46514" y="21558"/>
                </a:lnTo>
                <a:lnTo>
                  <a:pt x="46642" y="21101"/>
                </a:lnTo>
                <a:lnTo>
                  <a:pt x="46752" y="20645"/>
                </a:lnTo>
                <a:lnTo>
                  <a:pt x="46843" y="20188"/>
                </a:lnTo>
                <a:lnTo>
                  <a:pt x="46916" y="19731"/>
                </a:lnTo>
                <a:lnTo>
                  <a:pt x="46971" y="19274"/>
                </a:lnTo>
                <a:lnTo>
                  <a:pt x="47026" y="18818"/>
                </a:lnTo>
                <a:lnTo>
                  <a:pt x="47062" y="18361"/>
                </a:lnTo>
                <a:lnTo>
                  <a:pt x="47081" y="17904"/>
                </a:lnTo>
                <a:lnTo>
                  <a:pt x="47099" y="17447"/>
                </a:lnTo>
                <a:lnTo>
                  <a:pt x="47099" y="16991"/>
                </a:lnTo>
                <a:lnTo>
                  <a:pt x="47081" y="16534"/>
                </a:lnTo>
                <a:lnTo>
                  <a:pt x="47044" y="16077"/>
                </a:lnTo>
                <a:lnTo>
                  <a:pt x="47007" y="15639"/>
                </a:lnTo>
                <a:lnTo>
                  <a:pt x="46934" y="15200"/>
                </a:lnTo>
                <a:lnTo>
                  <a:pt x="46880" y="14744"/>
                </a:lnTo>
                <a:lnTo>
                  <a:pt x="46788" y="14305"/>
                </a:lnTo>
                <a:lnTo>
                  <a:pt x="46697" y="13867"/>
                </a:lnTo>
                <a:lnTo>
                  <a:pt x="46587" y="13428"/>
                </a:lnTo>
                <a:lnTo>
                  <a:pt x="46478" y="13008"/>
                </a:lnTo>
                <a:lnTo>
                  <a:pt x="46350" y="12570"/>
                </a:lnTo>
                <a:lnTo>
                  <a:pt x="46204" y="12149"/>
                </a:lnTo>
                <a:lnTo>
                  <a:pt x="46057" y="11729"/>
                </a:lnTo>
                <a:lnTo>
                  <a:pt x="45893" y="11309"/>
                </a:lnTo>
                <a:lnTo>
                  <a:pt x="45710" y="10889"/>
                </a:lnTo>
                <a:lnTo>
                  <a:pt x="45528" y="10487"/>
                </a:lnTo>
                <a:lnTo>
                  <a:pt x="45327" y="10085"/>
                </a:lnTo>
                <a:lnTo>
                  <a:pt x="45126" y="9683"/>
                </a:lnTo>
                <a:lnTo>
                  <a:pt x="44906" y="9299"/>
                </a:lnTo>
                <a:lnTo>
                  <a:pt x="44687" y="8897"/>
                </a:lnTo>
                <a:lnTo>
                  <a:pt x="44431" y="8532"/>
                </a:lnTo>
                <a:lnTo>
                  <a:pt x="44194" y="8148"/>
                </a:lnTo>
                <a:lnTo>
                  <a:pt x="43938" y="7783"/>
                </a:lnTo>
                <a:lnTo>
                  <a:pt x="43664" y="7418"/>
                </a:lnTo>
                <a:lnTo>
                  <a:pt x="43390" y="7052"/>
                </a:lnTo>
                <a:lnTo>
                  <a:pt x="43098" y="6705"/>
                </a:lnTo>
                <a:lnTo>
                  <a:pt x="42806" y="6358"/>
                </a:lnTo>
                <a:lnTo>
                  <a:pt x="42495" y="6011"/>
                </a:lnTo>
                <a:lnTo>
                  <a:pt x="42184" y="5682"/>
                </a:lnTo>
                <a:lnTo>
                  <a:pt x="41856" y="5372"/>
                </a:lnTo>
                <a:lnTo>
                  <a:pt x="41527" y="5043"/>
                </a:lnTo>
                <a:lnTo>
                  <a:pt x="41180" y="4732"/>
                </a:lnTo>
                <a:lnTo>
                  <a:pt x="40832" y="4440"/>
                </a:lnTo>
                <a:lnTo>
                  <a:pt x="40485" y="4147"/>
                </a:lnTo>
                <a:lnTo>
                  <a:pt x="40120" y="3855"/>
                </a:lnTo>
                <a:lnTo>
                  <a:pt x="39736" y="3581"/>
                </a:lnTo>
                <a:lnTo>
                  <a:pt x="39353" y="3325"/>
                </a:lnTo>
                <a:lnTo>
                  <a:pt x="38969" y="3070"/>
                </a:lnTo>
                <a:lnTo>
                  <a:pt x="38567" y="2814"/>
                </a:lnTo>
                <a:lnTo>
                  <a:pt x="38165" y="2576"/>
                </a:lnTo>
                <a:lnTo>
                  <a:pt x="37763" y="2357"/>
                </a:lnTo>
                <a:lnTo>
                  <a:pt x="37343" y="2138"/>
                </a:lnTo>
                <a:lnTo>
                  <a:pt x="36923" y="1919"/>
                </a:lnTo>
                <a:lnTo>
                  <a:pt x="36484" y="1718"/>
                </a:lnTo>
                <a:lnTo>
                  <a:pt x="36046" y="1535"/>
                </a:lnTo>
                <a:lnTo>
                  <a:pt x="35607" y="1352"/>
                </a:lnTo>
                <a:lnTo>
                  <a:pt x="35151" y="1188"/>
                </a:lnTo>
                <a:lnTo>
                  <a:pt x="34712" y="1042"/>
                </a:lnTo>
                <a:lnTo>
                  <a:pt x="34237" y="896"/>
                </a:lnTo>
                <a:lnTo>
                  <a:pt x="33488" y="695"/>
                </a:lnTo>
                <a:lnTo>
                  <a:pt x="32703" y="512"/>
                </a:lnTo>
                <a:lnTo>
                  <a:pt x="31899" y="347"/>
                </a:lnTo>
                <a:lnTo>
                  <a:pt x="31077" y="220"/>
                </a:lnTo>
                <a:lnTo>
                  <a:pt x="30236" y="128"/>
                </a:lnTo>
                <a:lnTo>
                  <a:pt x="29396" y="55"/>
                </a:lnTo>
                <a:lnTo>
                  <a:pt x="28537" y="19"/>
                </a:lnTo>
                <a:lnTo>
                  <a:pt x="27660"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8" name="Google Shape;1024;p31">
            <a:extLst>
              <a:ext uri="{FF2B5EF4-FFF2-40B4-BE49-F238E27FC236}">
                <a16:creationId xmlns:a16="http://schemas.microsoft.com/office/drawing/2014/main" id="{407AF9C2-38C9-A2D4-1020-116BE32F0263}"/>
              </a:ext>
            </a:extLst>
          </p:cNvPr>
          <p:cNvSpPr/>
          <p:nvPr/>
        </p:nvSpPr>
        <p:spPr>
          <a:xfrm>
            <a:off x="776819" y="3302859"/>
            <a:ext cx="854368" cy="1494590"/>
          </a:xfrm>
          <a:custGeom>
            <a:avLst/>
            <a:gdLst/>
            <a:ahLst/>
            <a:cxnLst/>
            <a:rect l="l" t="t" r="r" b="b"/>
            <a:pathLst>
              <a:path w="36302" h="63505" extrusionOk="0">
                <a:moveTo>
                  <a:pt x="17722" y="1"/>
                </a:moveTo>
                <a:lnTo>
                  <a:pt x="17082" y="19"/>
                </a:lnTo>
                <a:lnTo>
                  <a:pt x="16443" y="37"/>
                </a:lnTo>
                <a:lnTo>
                  <a:pt x="15804" y="92"/>
                </a:lnTo>
                <a:lnTo>
                  <a:pt x="15146" y="147"/>
                </a:lnTo>
                <a:lnTo>
                  <a:pt x="14506" y="220"/>
                </a:lnTo>
                <a:lnTo>
                  <a:pt x="13867" y="311"/>
                </a:lnTo>
                <a:lnTo>
                  <a:pt x="13246" y="421"/>
                </a:lnTo>
                <a:lnTo>
                  <a:pt x="12606" y="549"/>
                </a:lnTo>
                <a:lnTo>
                  <a:pt x="11985" y="695"/>
                </a:lnTo>
                <a:lnTo>
                  <a:pt x="11364" y="859"/>
                </a:lnTo>
                <a:lnTo>
                  <a:pt x="10743" y="1042"/>
                </a:lnTo>
                <a:lnTo>
                  <a:pt x="10140" y="1243"/>
                </a:lnTo>
                <a:lnTo>
                  <a:pt x="9556" y="1462"/>
                </a:lnTo>
                <a:lnTo>
                  <a:pt x="8971" y="1682"/>
                </a:lnTo>
                <a:lnTo>
                  <a:pt x="8386" y="1937"/>
                </a:lnTo>
                <a:lnTo>
                  <a:pt x="7820" y="2211"/>
                </a:lnTo>
                <a:lnTo>
                  <a:pt x="7272" y="2504"/>
                </a:lnTo>
                <a:lnTo>
                  <a:pt x="6742" y="2814"/>
                </a:lnTo>
                <a:lnTo>
                  <a:pt x="6212" y="3125"/>
                </a:lnTo>
                <a:lnTo>
                  <a:pt x="5701" y="3472"/>
                </a:lnTo>
                <a:lnTo>
                  <a:pt x="5207" y="3837"/>
                </a:lnTo>
                <a:lnTo>
                  <a:pt x="4732" y="4221"/>
                </a:lnTo>
                <a:lnTo>
                  <a:pt x="4276" y="4623"/>
                </a:lnTo>
                <a:lnTo>
                  <a:pt x="3837" y="5043"/>
                </a:lnTo>
                <a:lnTo>
                  <a:pt x="3417" y="5500"/>
                </a:lnTo>
                <a:lnTo>
                  <a:pt x="3015" y="5957"/>
                </a:lnTo>
                <a:lnTo>
                  <a:pt x="2650" y="6432"/>
                </a:lnTo>
                <a:lnTo>
                  <a:pt x="2284" y="6943"/>
                </a:lnTo>
                <a:lnTo>
                  <a:pt x="1955" y="7455"/>
                </a:lnTo>
                <a:lnTo>
                  <a:pt x="1645" y="8003"/>
                </a:lnTo>
                <a:lnTo>
                  <a:pt x="1353" y="8569"/>
                </a:lnTo>
                <a:lnTo>
                  <a:pt x="1097" y="9154"/>
                </a:lnTo>
                <a:lnTo>
                  <a:pt x="1005" y="9409"/>
                </a:lnTo>
                <a:lnTo>
                  <a:pt x="914" y="9684"/>
                </a:lnTo>
                <a:lnTo>
                  <a:pt x="750" y="10286"/>
                </a:lnTo>
                <a:lnTo>
                  <a:pt x="585" y="10944"/>
                </a:lnTo>
                <a:lnTo>
                  <a:pt x="457" y="11675"/>
                </a:lnTo>
                <a:lnTo>
                  <a:pt x="348" y="12460"/>
                </a:lnTo>
                <a:lnTo>
                  <a:pt x="256" y="13301"/>
                </a:lnTo>
                <a:lnTo>
                  <a:pt x="183" y="14178"/>
                </a:lnTo>
                <a:lnTo>
                  <a:pt x="110" y="15091"/>
                </a:lnTo>
                <a:lnTo>
                  <a:pt x="74" y="16041"/>
                </a:lnTo>
                <a:lnTo>
                  <a:pt x="37" y="17028"/>
                </a:lnTo>
                <a:lnTo>
                  <a:pt x="19" y="18014"/>
                </a:lnTo>
                <a:lnTo>
                  <a:pt x="1" y="19019"/>
                </a:lnTo>
                <a:lnTo>
                  <a:pt x="19" y="21065"/>
                </a:lnTo>
                <a:lnTo>
                  <a:pt x="55" y="23075"/>
                </a:lnTo>
                <a:lnTo>
                  <a:pt x="110" y="25048"/>
                </a:lnTo>
                <a:lnTo>
                  <a:pt x="202" y="26893"/>
                </a:lnTo>
                <a:lnTo>
                  <a:pt x="293" y="28592"/>
                </a:lnTo>
                <a:lnTo>
                  <a:pt x="384" y="30090"/>
                </a:lnTo>
                <a:lnTo>
                  <a:pt x="549" y="32264"/>
                </a:lnTo>
                <a:lnTo>
                  <a:pt x="622" y="33086"/>
                </a:lnTo>
                <a:lnTo>
                  <a:pt x="896" y="33580"/>
                </a:lnTo>
                <a:lnTo>
                  <a:pt x="1206" y="34183"/>
                </a:lnTo>
                <a:lnTo>
                  <a:pt x="1627" y="35005"/>
                </a:lnTo>
                <a:lnTo>
                  <a:pt x="2138" y="36028"/>
                </a:lnTo>
                <a:lnTo>
                  <a:pt x="2705" y="37270"/>
                </a:lnTo>
                <a:lnTo>
                  <a:pt x="3326" y="38695"/>
                </a:lnTo>
                <a:lnTo>
                  <a:pt x="3636" y="39481"/>
                </a:lnTo>
                <a:lnTo>
                  <a:pt x="3965" y="40321"/>
                </a:lnTo>
                <a:lnTo>
                  <a:pt x="4312" y="41198"/>
                </a:lnTo>
                <a:lnTo>
                  <a:pt x="4641" y="42111"/>
                </a:lnTo>
                <a:lnTo>
                  <a:pt x="4970" y="43061"/>
                </a:lnTo>
                <a:lnTo>
                  <a:pt x="5317" y="44066"/>
                </a:lnTo>
                <a:lnTo>
                  <a:pt x="5646" y="45089"/>
                </a:lnTo>
                <a:lnTo>
                  <a:pt x="5956" y="46167"/>
                </a:lnTo>
                <a:lnTo>
                  <a:pt x="6285" y="47282"/>
                </a:lnTo>
                <a:lnTo>
                  <a:pt x="6578" y="48433"/>
                </a:lnTo>
                <a:lnTo>
                  <a:pt x="6870" y="49602"/>
                </a:lnTo>
                <a:lnTo>
                  <a:pt x="7162" y="50826"/>
                </a:lnTo>
                <a:lnTo>
                  <a:pt x="7418" y="52068"/>
                </a:lnTo>
                <a:lnTo>
                  <a:pt x="7655" y="53347"/>
                </a:lnTo>
                <a:lnTo>
                  <a:pt x="7893" y="54644"/>
                </a:lnTo>
                <a:lnTo>
                  <a:pt x="8094" y="55978"/>
                </a:lnTo>
                <a:lnTo>
                  <a:pt x="8258" y="57348"/>
                </a:lnTo>
                <a:lnTo>
                  <a:pt x="8405" y="58736"/>
                </a:lnTo>
                <a:lnTo>
                  <a:pt x="8587" y="59029"/>
                </a:lnTo>
                <a:lnTo>
                  <a:pt x="8770" y="59321"/>
                </a:lnTo>
                <a:lnTo>
                  <a:pt x="8971" y="59595"/>
                </a:lnTo>
                <a:lnTo>
                  <a:pt x="9172" y="59869"/>
                </a:lnTo>
                <a:lnTo>
                  <a:pt x="9373" y="60125"/>
                </a:lnTo>
                <a:lnTo>
                  <a:pt x="9574" y="60381"/>
                </a:lnTo>
                <a:lnTo>
                  <a:pt x="9793" y="60618"/>
                </a:lnTo>
                <a:lnTo>
                  <a:pt x="10031" y="60837"/>
                </a:lnTo>
                <a:lnTo>
                  <a:pt x="10487" y="61276"/>
                </a:lnTo>
                <a:lnTo>
                  <a:pt x="10981" y="61660"/>
                </a:lnTo>
                <a:lnTo>
                  <a:pt x="11474" y="62025"/>
                </a:lnTo>
                <a:lnTo>
                  <a:pt x="12004" y="62336"/>
                </a:lnTo>
                <a:lnTo>
                  <a:pt x="12533" y="62610"/>
                </a:lnTo>
                <a:lnTo>
                  <a:pt x="13081" y="62865"/>
                </a:lnTo>
                <a:lnTo>
                  <a:pt x="13630" y="63066"/>
                </a:lnTo>
                <a:lnTo>
                  <a:pt x="14178" y="63212"/>
                </a:lnTo>
                <a:lnTo>
                  <a:pt x="14744" y="63340"/>
                </a:lnTo>
                <a:lnTo>
                  <a:pt x="15310" y="63432"/>
                </a:lnTo>
                <a:lnTo>
                  <a:pt x="15858" y="63486"/>
                </a:lnTo>
                <a:lnTo>
                  <a:pt x="16425" y="63505"/>
                </a:lnTo>
                <a:lnTo>
                  <a:pt x="16973" y="63468"/>
                </a:lnTo>
                <a:lnTo>
                  <a:pt x="17521" y="63413"/>
                </a:lnTo>
                <a:lnTo>
                  <a:pt x="18051" y="63322"/>
                </a:lnTo>
                <a:lnTo>
                  <a:pt x="18581" y="63176"/>
                </a:lnTo>
                <a:lnTo>
                  <a:pt x="19074" y="63011"/>
                </a:lnTo>
                <a:lnTo>
                  <a:pt x="19567" y="62792"/>
                </a:lnTo>
                <a:lnTo>
                  <a:pt x="20042" y="62555"/>
                </a:lnTo>
                <a:lnTo>
                  <a:pt x="20481" y="62281"/>
                </a:lnTo>
                <a:lnTo>
                  <a:pt x="20700" y="62116"/>
                </a:lnTo>
                <a:lnTo>
                  <a:pt x="20901" y="61952"/>
                </a:lnTo>
                <a:lnTo>
                  <a:pt x="21102" y="61787"/>
                </a:lnTo>
                <a:lnTo>
                  <a:pt x="21303" y="61605"/>
                </a:lnTo>
                <a:lnTo>
                  <a:pt x="21485" y="61404"/>
                </a:lnTo>
                <a:lnTo>
                  <a:pt x="21668" y="61221"/>
                </a:lnTo>
                <a:lnTo>
                  <a:pt x="21832" y="61002"/>
                </a:lnTo>
                <a:lnTo>
                  <a:pt x="21997" y="60783"/>
                </a:lnTo>
                <a:lnTo>
                  <a:pt x="22143" y="60563"/>
                </a:lnTo>
                <a:lnTo>
                  <a:pt x="22289" y="60326"/>
                </a:lnTo>
                <a:lnTo>
                  <a:pt x="22435" y="60088"/>
                </a:lnTo>
                <a:lnTo>
                  <a:pt x="22563" y="59833"/>
                </a:lnTo>
                <a:lnTo>
                  <a:pt x="22673" y="59559"/>
                </a:lnTo>
                <a:lnTo>
                  <a:pt x="22782" y="59303"/>
                </a:lnTo>
                <a:lnTo>
                  <a:pt x="22874" y="59011"/>
                </a:lnTo>
                <a:lnTo>
                  <a:pt x="22965" y="58736"/>
                </a:lnTo>
                <a:lnTo>
                  <a:pt x="22856" y="57695"/>
                </a:lnTo>
                <a:lnTo>
                  <a:pt x="22782" y="56727"/>
                </a:lnTo>
                <a:lnTo>
                  <a:pt x="22728" y="55813"/>
                </a:lnTo>
                <a:lnTo>
                  <a:pt x="22709" y="54936"/>
                </a:lnTo>
                <a:lnTo>
                  <a:pt x="22709" y="54114"/>
                </a:lnTo>
                <a:lnTo>
                  <a:pt x="22746" y="53329"/>
                </a:lnTo>
                <a:lnTo>
                  <a:pt x="22801" y="52580"/>
                </a:lnTo>
                <a:lnTo>
                  <a:pt x="22874" y="51867"/>
                </a:lnTo>
                <a:lnTo>
                  <a:pt x="22983" y="51210"/>
                </a:lnTo>
                <a:lnTo>
                  <a:pt x="23111" y="50570"/>
                </a:lnTo>
                <a:lnTo>
                  <a:pt x="23257" y="49967"/>
                </a:lnTo>
                <a:lnTo>
                  <a:pt x="23422" y="49383"/>
                </a:lnTo>
                <a:lnTo>
                  <a:pt x="23623" y="48835"/>
                </a:lnTo>
                <a:lnTo>
                  <a:pt x="23842" y="48323"/>
                </a:lnTo>
                <a:lnTo>
                  <a:pt x="24098" y="47811"/>
                </a:lnTo>
                <a:lnTo>
                  <a:pt x="24372" y="47336"/>
                </a:lnTo>
                <a:lnTo>
                  <a:pt x="24646" y="46861"/>
                </a:lnTo>
                <a:lnTo>
                  <a:pt x="24975" y="46405"/>
                </a:lnTo>
                <a:lnTo>
                  <a:pt x="25304" y="45966"/>
                </a:lnTo>
                <a:lnTo>
                  <a:pt x="25651" y="45528"/>
                </a:lnTo>
                <a:lnTo>
                  <a:pt x="26034" y="45089"/>
                </a:lnTo>
                <a:lnTo>
                  <a:pt x="26436" y="44669"/>
                </a:lnTo>
                <a:lnTo>
                  <a:pt x="26857" y="44249"/>
                </a:lnTo>
                <a:lnTo>
                  <a:pt x="27295" y="43829"/>
                </a:lnTo>
                <a:lnTo>
                  <a:pt x="28245" y="42970"/>
                </a:lnTo>
                <a:lnTo>
                  <a:pt x="29268" y="42057"/>
                </a:lnTo>
                <a:lnTo>
                  <a:pt x="30364" y="41107"/>
                </a:lnTo>
                <a:lnTo>
                  <a:pt x="31533" y="40084"/>
                </a:lnTo>
                <a:lnTo>
                  <a:pt x="32027" y="39627"/>
                </a:lnTo>
                <a:lnTo>
                  <a:pt x="32502" y="39152"/>
                </a:lnTo>
                <a:lnTo>
                  <a:pt x="32940" y="38640"/>
                </a:lnTo>
                <a:lnTo>
                  <a:pt x="33360" y="38110"/>
                </a:lnTo>
                <a:lnTo>
                  <a:pt x="33762" y="37544"/>
                </a:lnTo>
                <a:lnTo>
                  <a:pt x="34128" y="36960"/>
                </a:lnTo>
                <a:lnTo>
                  <a:pt x="34475" y="36320"/>
                </a:lnTo>
                <a:lnTo>
                  <a:pt x="34785" y="35681"/>
                </a:lnTo>
                <a:lnTo>
                  <a:pt x="35078" y="34986"/>
                </a:lnTo>
                <a:lnTo>
                  <a:pt x="35333" y="34256"/>
                </a:lnTo>
                <a:lnTo>
                  <a:pt x="35571" y="33507"/>
                </a:lnTo>
                <a:lnTo>
                  <a:pt x="35772" y="32703"/>
                </a:lnTo>
                <a:lnTo>
                  <a:pt x="35936" y="31881"/>
                </a:lnTo>
                <a:lnTo>
                  <a:pt x="36064" y="31004"/>
                </a:lnTo>
                <a:lnTo>
                  <a:pt x="36174" y="30090"/>
                </a:lnTo>
                <a:lnTo>
                  <a:pt x="36247" y="29140"/>
                </a:lnTo>
                <a:lnTo>
                  <a:pt x="36302" y="28135"/>
                </a:lnTo>
                <a:lnTo>
                  <a:pt x="36302" y="27094"/>
                </a:lnTo>
                <a:lnTo>
                  <a:pt x="36283" y="26016"/>
                </a:lnTo>
                <a:lnTo>
                  <a:pt x="36210" y="24884"/>
                </a:lnTo>
                <a:lnTo>
                  <a:pt x="36119" y="23714"/>
                </a:lnTo>
                <a:lnTo>
                  <a:pt x="35991" y="22490"/>
                </a:lnTo>
                <a:lnTo>
                  <a:pt x="35827" y="21211"/>
                </a:lnTo>
                <a:lnTo>
                  <a:pt x="35608" y="19896"/>
                </a:lnTo>
                <a:lnTo>
                  <a:pt x="35370" y="18526"/>
                </a:lnTo>
                <a:lnTo>
                  <a:pt x="35096" y="17101"/>
                </a:lnTo>
                <a:lnTo>
                  <a:pt x="34767" y="15603"/>
                </a:lnTo>
                <a:lnTo>
                  <a:pt x="34420" y="14068"/>
                </a:lnTo>
                <a:lnTo>
                  <a:pt x="34018" y="12479"/>
                </a:lnTo>
                <a:lnTo>
                  <a:pt x="33580" y="10835"/>
                </a:lnTo>
                <a:lnTo>
                  <a:pt x="33086" y="9117"/>
                </a:lnTo>
                <a:lnTo>
                  <a:pt x="32557" y="7363"/>
                </a:lnTo>
                <a:lnTo>
                  <a:pt x="32410" y="6925"/>
                </a:lnTo>
                <a:lnTo>
                  <a:pt x="32246" y="6505"/>
                </a:lnTo>
                <a:lnTo>
                  <a:pt x="32027" y="6103"/>
                </a:lnTo>
                <a:lnTo>
                  <a:pt x="31808" y="5701"/>
                </a:lnTo>
                <a:lnTo>
                  <a:pt x="31552" y="5317"/>
                </a:lnTo>
                <a:lnTo>
                  <a:pt x="31259" y="4952"/>
                </a:lnTo>
                <a:lnTo>
                  <a:pt x="30949" y="4586"/>
                </a:lnTo>
                <a:lnTo>
                  <a:pt x="30620" y="4239"/>
                </a:lnTo>
                <a:lnTo>
                  <a:pt x="30255" y="3910"/>
                </a:lnTo>
                <a:lnTo>
                  <a:pt x="29871" y="3582"/>
                </a:lnTo>
                <a:lnTo>
                  <a:pt x="29487" y="3271"/>
                </a:lnTo>
                <a:lnTo>
                  <a:pt x="29067" y="2979"/>
                </a:lnTo>
                <a:lnTo>
                  <a:pt x="28610" y="2686"/>
                </a:lnTo>
                <a:lnTo>
                  <a:pt x="28154" y="2431"/>
                </a:lnTo>
                <a:lnTo>
                  <a:pt x="27679" y="2175"/>
                </a:lnTo>
                <a:lnTo>
                  <a:pt x="27185" y="1919"/>
                </a:lnTo>
                <a:lnTo>
                  <a:pt x="26674" y="1700"/>
                </a:lnTo>
                <a:lnTo>
                  <a:pt x="26162" y="1481"/>
                </a:lnTo>
                <a:lnTo>
                  <a:pt x="25614" y="1280"/>
                </a:lnTo>
                <a:lnTo>
                  <a:pt x="25066" y="1097"/>
                </a:lnTo>
                <a:lnTo>
                  <a:pt x="24500" y="914"/>
                </a:lnTo>
                <a:lnTo>
                  <a:pt x="23933" y="750"/>
                </a:lnTo>
                <a:lnTo>
                  <a:pt x="23349" y="622"/>
                </a:lnTo>
                <a:lnTo>
                  <a:pt x="22746" y="494"/>
                </a:lnTo>
                <a:lnTo>
                  <a:pt x="22143" y="366"/>
                </a:lnTo>
                <a:lnTo>
                  <a:pt x="21522" y="275"/>
                </a:lnTo>
                <a:lnTo>
                  <a:pt x="20901" y="184"/>
                </a:lnTo>
                <a:lnTo>
                  <a:pt x="20280" y="129"/>
                </a:lnTo>
                <a:lnTo>
                  <a:pt x="19640" y="74"/>
                </a:lnTo>
                <a:lnTo>
                  <a:pt x="19019" y="37"/>
                </a:lnTo>
                <a:lnTo>
                  <a:pt x="18380"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9" name="Google Shape;1025;p31">
            <a:extLst>
              <a:ext uri="{FF2B5EF4-FFF2-40B4-BE49-F238E27FC236}">
                <a16:creationId xmlns:a16="http://schemas.microsoft.com/office/drawing/2014/main" id="{DF5632C8-CAE6-0017-B5A6-2580906EADB8}"/>
              </a:ext>
            </a:extLst>
          </p:cNvPr>
          <p:cNvSpPr/>
          <p:nvPr/>
        </p:nvSpPr>
        <p:spPr>
          <a:xfrm>
            <a:off x="704172" y="3267604"/>
            <a:ext cx="891765" cy="701297"/>
          </a:xfrm>
          <a:custGeom>
            <a:avLst/>
            <a:gdLst/>
            <a:ahLst/>
            <a:cxnLst/>
            <a:rect l="l" t="t" r="r" b="b"/>
            <a:pathLst>
              <a:path w="37891" h="29798" extrusionOk="0">
                <a:moveTo>
                  <a:pt x="21357" y="1"/>
                </a:moveTo>
                <a:lnTo>
                  <a:pt x="20571" y="19"/>
                </a:lnTo>
                <a:lnTo>
                  <a:pt x="19786" y="74"/>
                </a:lnTo>
                <a:lnTo>
                  <a:pt x="18982" y="129"/>
                </a:lnTo>
                <a:lnTo>
                  <a:pt x="18178" y="202"/>
                </a:lnTo>
                <a:lnTo>
                  <a:pt x="17374" y="293"/>
                </a:lnTo>
                <a:lnTo>
                  <a:pt x="16589" y="403"/>
                </a:lnTo>
                <a:lnTo>
                  <a:pt x="15785" y="531"/>
                </a:lnTo>
                <a:lnTo>
                  <a:pt x="14981" y="677"/>
                </a:lnTo>
                <a:lnTo>
                  <a:pt x="14177" y="841"/>
                </a:lnTo>
                <a:lnTo>
                  <a:pt x="13392" y="1024"/>
                </a:lnTo>
                <a:lnTo>
                  <a:pt x="12606" y="1207"/>
                </a:lnTo>
                <a:lnTo>
                  <a:pt x="11820" y="1426"/>
                </a:lnTo>
                <a:lnTo>
                  <a:pt x="11053" y="1645"/>
                </a:lnTo>
                <a:lnTo>
                  <a:pt x="10304" y="1882"/>
                </a:lnTo>
                <a:lnTo>
                  <a:pt x="9573" y="2120"/>
                </a:lnTo>
                <a:lnTo>
                  <a:pt x="8879" y="2376"/>
                </a:lnTo>
                <a:lnTo>
                  <a:pt x="8221" y="2632"/>
                </a:lnTo>
                <a:lnTo>
                  <a:pt x="7582" y="2906"/>
                </a:lnTo>
                <a:lnTo>
                  <a:pt x="6961" y="3198"/>
                </a:lnTo>
                <a:lnTo>
                  <a:pt x="6376" y="3472"/>
                </a:lnTo>
                <a:lnTo>
                  <a:pt x="5828" y="3782"/>
                </a:lnTo>
                <a:lnTo>
                  <a:pt x="5298" y="4093"/>
                </a:lnTo>
                <a:lnTo>
                  <a:pt x="4787" y="4422"/>
                </a:lnTo>
                <a:lnTo>
                  <a:pt x="4312" y="4751"/>
                </a:lnTo>
                <a:lnTo>
                  <a:pt x="3873" y="5080"/>
                </a:lnTo>
                <a:lnTo>
                  <a:pt x="3453" y="5445"/>
                </a:lnTo>
                <a:lnTo>
                  <a:pt x="3051" y="5792"/>
                </a:lnTo>
                <a:lnTo>
                  <a:pt x="2686" y="6176"/>
                </a:lnTo>
                <a:lnTo>
                  <a:pt x="2339" y="6559"/>
                </a:lnTo>
                <a:lnTo>
                  <a:pt x="2010" y="6943"/>
                </a:lnTo>
                <a:lnTo>
                  <a:pt x="1717" y="7345"/>
                </a:lnTo>
                <a:lnTo>
                  <a:pt x="1443" y="7765"/>
                </a:lnTo>
                <a:lnTo>
                  <a:pt x="1188" y="8185"/>
                </a:lnTo>
                <a:lnTo>
                  <a:pt x="968" y="8624"/>
                </a:lnTo>
                <a:lnTo>
                  <a:pt x="767" y="9062"/>
                </a:lnTo>
                <a:lnTo>
                  <a:pt x="585" y="9519"/>
                </a:lnTo>
                <a:lnTo>
                  <a:pt x="439" y="9994"/>
                </a:lnTo>
                <a:lnTo>
                  <a:pt x="311" y="10469"/>
                </a:lnTo>
                <a:lnTo>
                  <a:pt x="201" y="10962"/>
                </a:lnTo>
                <a:lnTo>
                  <a:pt x="128" y="11456"/>
                </a:lnTo>
                <a:lnTo>
                  <a:pt x="55" y="11967"/>
                </a:lnTo>
                <a:lnTo>
                  <a:pt x="18" y="12497"/>
                </a:lnTo>
                <a:lnTo>
                  <a:pt x="0" y="13027"/>
                </a:lnTo>
                <a:lnTo>
                  <a:pt x="0" y="13575"/>
                </a:lnTo>
                <a:lnTo>
                  <a:pt x="37" y="14141"/>
                </a:lnTo>
                <a:lnTo>
                  <a:pt x="165" y="16443"/>
                </a:lnTo>
                <a:lnTo>
                  <a:pt x="292" y="18782"/>
                </a:lnTo>
                <a:lnTo>
                  <a:pt x="384" y="21065"/>
                </a:lnTo>
                <a:lnTo>
                  <a:pt x="475" y="23166"/>
                </a:lnTo>
                <a:lnTo>
                  <a:pt x="585" y="26418"/>
                </a:lnTo>
                <a:lnTo>
                  <a:pt x="621" y="27679"/>
                </a:lnTo>
                <a:lnTo>
                  <a:pt x="4129" y="29798"/>
                </a:lnTo>
                <a:lnTo>
                  <a:pt x="4348" y="29615"/>
                </a:lnTo>
                <a:lnTo>
                  <a:pt x="4549" y="29414"/>
                </a:lnTo>
                <a:lnTo>
                  <a:pt x="4750" y="29195"/>
                </a:lnTo>
                <a:lnTo>
                  <a:pt x="4933" y="28958"/>
                </a:lnTo>
                <a:lnTo>
                  <a:pt x="5116" y="28720"/>
                </a:lnTo>
                <a:lnTo>
                  <a:pt x="5280" y="28483"/>
                </a:lnTo>
                <a:lnTo>
                  <a:pt x="5444" y="28208"/>
                </a:lnTo>
                <a:lnTo>
                  <a:pt x="5609" y="27953"/>
                </a:lnTo>
                <a:lnTo>
                  <a:pt x="5755" y="27679"/>
                </a:lnTo>
                <a:lnTo>
                  <a:pt x="5883" y="27386"/>
                </a:lnTo>
                <a:lnTo>
                  <a:pt x="6139" y="26783"/>
                </a:lnTo>
                <a:lnTo>
                  <a:pt x="6358" y="26162"/>
                </a:lnTo>
                <a:lnTo>
                  <a:pt x="6559" y="25523"/>
                </a:lnTo>
                <a:lnTo>
                  <a:pt x="6723" y="24847"/>
                </a:lnTo>
                <a:lnTo>
                  <a:pt x="6869" y="24171"/>
                </a:lnTo>
                <a:lnTo>
                  <a:pt x="6979" y="23477"/>
                </a:lnTo>
                <a:lnTo>
                  <a:pt x="7089" y="22764"/>
                </a:lnTo>
                <a:lnTo>
                  <a:pt x="7162" y="22052"/>
                </a:lnTo>
                <a:lnTo>
                  <a:pt x="7217" y="21339"/>
                </a:lnTo>
                <a:lnTo>
                  <a:pt x="7271" y="20645"/>
                </a:lnTo>
                <a:lnTo>
                  <a:pt x="7290" y="19933"/>
                </a:lnTo>
                <a:lnTo>
                  <a:pt x="7308" y="19257"/>
                </a:lnTo>
                <a:lnTo>
                  <a:pt x="7308" y="18581"/>
                </a:lnTo>
                <a:lnTo>
                  <a:pt x="7290" y="17302"/>
                </a:lnTo>
                <a:lnTo>
                  <a:pt x="7235" y="16133"/>
                </a:lnTo>
                <a:lnTo>
                  <a:pt x="7162" y="15091"/>
                </a:lnTo>
                <a:lnTo>
                  <a:pt x="7070" y="14251"/>
                </a:lnTo>
                <a:lnTo>
                  <a:pt x="6997" y="13593"/>
                </a:lnTo>
                <a:lnTo>
                  <a:pt x="6924" y="13027"/>
                </a:lnTo>
                <a:lnTo>
                  <a:pt x="7363" y="13502"/>
                </a:lnTo>
                <a:lnTo>
                  <a:pt x="7819" y="13940"/>
                </a:lnTo>
                <a:lnTo>
                  <a:pt x="8294" y="14324"/>
                </a:lnTo>
                <a:lnTo>
                  <a:pt x="8769" y="14671"/>
                </a:lnTo>
                <a:lnTo>
                  <a:pt x="9263" y="14982"/>
                </a:lnTo>
                <a:lnTo>
                  <a:pt x="9756" y="15274"/>
                </a:lnTo>
                <a:lnTo>
                  <a:pt x="10267" y="15511"/>
                </a:lnTo>
                <a:lnTo>
                  <a:pt x="10779" y="15731"/>
                </a:lnTo>
                <a:lnTo>
                  <a:pt x="11309" y="15913"/>
                </a:lnTo>
                <a:lnTo>
                  <a:pt x="11820" y="16078"/>
                </a:lnTo>
                <a:lnTo>
                  <a:pt x="12332" y="16206"/>
                </a:lnTo>
                <a:lnTo>
                  <a:pt x="12843" y="16315"/>
                </a:lnTo>
                <a:lnTo>
                  <a:pt x="13355" y="16407"/>
                </a:lnTo>
                <a:lnTo>
                  <a:pt x="13848" y="16461"/>
                </a:lnTo>
                <a:lnTo>
                  <a:pt x="14342" y="16516"/>
                </a:lnTo>
                <a:lnTo>
                  <a:pt x="14817" y="16534"/>
                </a:lnTo>
                <a:lnTo>
                  <a:pt x="15292" y="16553"/>
                </a:lnTo>
                <a:lnTo>
                  <a:pt x="15730" y="16553"/>
                </a:lnTo>
                <a:lnTo>
                  <a:pt x="16168" y="16534"/>
                </a:lnTo>
                <a:lnTo>
                  <a:pt x="16589" y="16516"/>
                </a:lnTo>
                <a:lnTo>
                  <a:pt x="17338" y="16461"/>
                </a:lnTo>
                <a:lnTo>
                  <a:pt x="17995" y="16370"/>
                </a:lnTo>
                <a:lnTo>
                  <a:pt x="18543" y="16279"/>
                </a:lnTo>
                <a:lnTo>
                  <a:pt x="18945" y="16187"/>
                </a:lnTo>
                <a:lnTo>
                  <a:pt x="19293" y="16114"/>
                </a:lnTo>
                <a:lnTo>
                  <a:pt x="14268" y="12661"/>
                </a:lnTo>
                <a:lnTo>
                  <a:pt x="14268" y="12661"/>
                </a:lnTo>
                <a:lnTo>
                  <a:pt x="14817" y="12899"/>
                </a:lnTo>
                <a:lnTo>
                  <a:pt x="15456" y="13155"/>
                </a:lnTo>
                <a:lnTo>
                  <a:pt x="16333" y="13465"/>
                </a:lnTo>
                <a:lnTo>
                  <a:pt x="17429" y="13831"/>
                </a:lnTo>
                <a:lnTo>
                  <a:pt x="18690" y="14214"/>
                </a:lnTo>
                <a:lnTo>
                  <a:pt x="19402" y="14397"/>
                </a:lnTo>
                <a:lnTo>
                  <a:pt x="20151" y="14580"/>
                </a:lnTo>
                <a:lnTo>
                  <a:pt x="20918" y="14781"/>
                </a:lnTo>
                <a:lnTo>
                  <a:pt x="21741" y="14945"/>
                </a:lnTo>
                <a:lnTo>
                  <a:pt x="22599" y="15109"/>
                </a:lnTo>
                <a:lnTo>
                  <a:pt x="23476" y="15274"/>
                </a:lnTo>
                <a:lnTo>
                  <a:pt x="24390" y="15402"/>
                </a:lnTo>
                <a:lnTo>
                  <a:pt x="25321" y="15530"/>
                </a:lnTo>
                <a:lnTo>
                  <a:pt x="26290" y="15621"/>
                </a:lnTo>
                <a:lnTo>
                  <a:pt x="27258" y="15694"/>
                </a:lnTo>
                <a:lnTo>
                  <a:pt x="28263" y="15749"/>
                </a:lnTo>
                <a:lnTo>
                  <a:pt x="29286" y="15767"/>
                </a:lnTo>
                <a:lnTo>
                  <a:pt x="30327" y="15749"/>
                </a:lnTo>
                <a:lnTo>
                  <a:pt x="31369" y="15694"/>
                </a:lnTo>
                <a:lnTo>
                  <a:pt x="32428" y="15603"/>
                </a:lnTo>
                <a:lnTo>
                  <a:pt x="33488" y="15475"/>
                </a:lnTo>
                <a:lnTo>
                  <a:pt x="34566" y="15310"/>
                </a:lnTo>
                <a:lnTo>
                  <a:pt x="35095" y="15219"/>
                </a:lnTo>
                <a:lnTo>
                  <a:pt x="35644" y="15109"/>
                </a:lnTo>
                <a:lnTo>
                  <a:pt x="36173" y="14982"/>
                </a:lnTo>
                <a:lnTo>
                  <a:pt x="36721" y="14835"/>
                </a:lnTo>
                <a:lnTo>
                  <a:pt x="37251" y="14689"/>
                </a:lnTo>
                <a:lnTo>
                  <a:pt x="37799" y="14525"/>
                </a:lnTo>
                <a:lnTo>
                  <a:pt x="37836" y="14324"/>
                </a:lnTo>
                <a:lnTo>
                  <a:pt x="37872" y="14068"/>
                </a:lnTo>
                <a:lnTo>
                  <a:pt x="37891" y="13721"/>
                </a:lnTo>
                <a:lnTo>
                  <a:pt x="37891" y="13283"/>
                </a:lnTo>
                <a:lnTo>
                  <a:pt x="37872" y="12771"/>
                </a:lnTo>
                <a:lnTo>
                  <a:pt x="37799" y="12150"/>
                </a:lnTo>
                <a:lnTo>
                  <a:pt x="37726" y="11821"/>
                </a:lnTo>
                <a:lnTo>
                  <a:pt x="37653" y="11456"/>
                </a:lnTo>
                <a:lnTo>
                  <a:pt x="37562" y="11090"/>
                </a:lnTo>
                <a:lnTo>
                  <a:pt x="37452" y="10688"/>
                </a:lnTo>
                <a:lnTo>
                  <a:pt x="37324" y="10286"/>
                </a:lnTo>
                <a:lnTo>
                  <a:pt x="37178" y="9848"/>
                </a:lnTo>
                <a:lnTo>
                  <a:pt x="36995" y="9409"/>
                </a:lnTo>
                <a:lnTo>
                  <a:pt x="36795" y="8953"/>
                </a:lnTo>
                <a:lnTo>
                  <a:pt x="36557" y="8459"/>
                </a:lnTo>
                <a:lnTo>
                  <a:pt x="36301" y="7966"/>
                </a:lnTo>
                <a:lnTo>
                  <a:pt x="36009" y="7455"/>
                </a:lnTo>
                <a:lnTo>
                  <a:pt x="35680" y="6925"/>
                </a:lnTo>
                <a:lnTo>
                  <a:pt x="35333" y="6377"/>
                </a:lnTo>
                <a:lnTo>
                  <a:pt x="34931" y="5829"/>
                </a:lnTo>
                <a:lnTo>
                  <a:pt x="34511" y="5262"/>
                </a:lnTo>
                <a:lnTo>
                  <a:pt x="34054" y="4659"/>
                </a:lnTo>
                <a:lnTo>
                  <a:pt x="33543" y="4075"/>
                </a:lnTo>
                <a:lnTo>
                  <a:pt x="32994" y="3454"/>
                </a:lnTo>
                <a:lnTo>
                  <a:pt x="32611" y="3070"/>
                </a:lnTo>
                <a:lnTo>
                  <a:pt x="32209" y="2723"/>
                </a:lnTo>
                <a:lnTo>
                  <a:pt x="31752" y="2376"/>
                </a:lnTo>
                <a:lnTo>
                  <a:pt x="31277" y="2065"/>
                </a:lnTo>
                <a:lnTo>
                  <a:pt x="30766" y="1773"/>
                </a:lnTo>
                <a:lnTo>
                  <a:pt x="30236" y="1517"/>
                </a:lnTo>
                <a:lnTo>
                  <a:pt x="29669" y="1280"/>
                </a:lnTo>
                <a:lnTo>
                  <a:pt x="29085" y="1060"/>
                </a:lnTo>
                <a:lnTo>
                  <a:pt x="28482" y="859"/>
                </a:lnTo>
                <a:lnTo>
                  <a:pt x="27843" y="677"/>
                </a:lnTo>
                <a:lnTo>
                  <a:pt x="27185" y="512"/>
                </a:lnTo>
                <a:lnTo>
                  <a:pt x="26509" y="384"/>
                </a:lnTo>
                <a:lnTo>
                  <a:pt x="25815" y="275"/>
                </a:lnTo>
                <a:lnTo>
                  <a:pt x="25102" y="183"/>
                </a:lnTo>
                <a:lnTo>
                  <a:pt x="24371" y="110"/>
                </a:lnTo>
                <a:lnTo>
                  <a:pt x="23641" y="56"/>
                </a:lnTo>
                <a:lnTo>
                  <a:pt x="22892" y="19"/>
                </a:lnTo>
                <a:lnTo>
                  <a:pt x="22124"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60" name="Google Shape;1026;p31">
            <a:extLst>
              <a:ext uri="{FF2B5EF4-FFF2-40B4-BE49-F238E27FC236}">
                <a16:creationId xmlns:a16="http://schemas.microsoft.com/office/drawing/2014/main" id="{71FE8695-5104-AEBB-6319-D4BA3AEA7135}"/>
              </a:ext>
            </a:extLst>
          </p:cNvPr>
          <p:cNvSpPr/>
          <p:nvPr/>
        </p:nvSpPr>
        <p:spPr>
          <a:xfrm>
            <a:off x="1180144" y="3877726"/>
            <a:ext cx="70112" cy="69687"/>
          </a:xfrm>
          <a:custGeom>
            <a:avLst/>
            <a:gdLst/>
            <a:ahLst/>
            <a:cxnLst/>
            <a:rect l="l" t="t" r="r" b="b"/>
            <a:pathLst>
              <a:path w="2979" h="2961" extrusionOk="0">
                <a:moveTo>
                  <a:pt x="1334" y="1"/>
                </a:moveTo>
                <a:lnTo>
                  <a:pt x="1169" y="37"/>
                </a:lnTo>
                <a:lnTo>
                  <a:pt x="1042" y="74"/>
                </a:lnTo>
                <a:lnTo>
                  <a:pt x="895" y="129"/>
                </a:lnTo>
                <a:lnTo>
                  <a:pt x="768" y="184"/>
                </a:lnTo>
                <a:lnTo>
                  <a:pt x="640" y="257"/>
                </a:lnTo>
                <a:lnTo>
                  <a:pt x="530" y="348"/>
                </a:lnTo>
                <a:lnTo>
                  <a:pt x="420" y="439"/>
                </a:lnTo>
                <a:lnTo>
                  <a:pt x="329" y="549"/>
                </a:lnTo>
                <a:lnTo>
                  <a:pt x="256" y="677"/>
                </a:lnTo>
                <a:lnTo>
                  <a:pt x="183" y="786"/>
                </a:lnTo>
                <a:lnTo>
                  <a:pt x="110" y="914"/>
                </a:lnTo>
                <a:lnTo>
                  <a:pt x="73" y="1060"/>
                </a:lnTo>
                <a:lnTo>
                  <a:pt x="37" y="1188"/>
                </a:lnTo>
                <a:lnTo>
                  <a:pt x="19" y="1334"/>
                </a:lnTo>
                <a:lnTo>
                  <a:pt x="0" y="1499"/>
                </a:lnTo>
                <a:lnTo>
                  <a:pt x="19" y="1645"/>
                </a:lnTo>
                <a:lnTo>
                  <a:pt x="37" y="1791"/>
                </a:lnTo>
                <a:lnTo>
                  <a:pt x="73" y="1937"/>
                </a:lnTo>
                <a:lnTo>
                  <a:pt x="128" y="2065"/>
                </a:lnTo>
                <a:lnTo>
                  <a:pt x="201" y="2211"/>
                </a:lnTo>
                <a:lnTo>
                  <a:pt x="274" y="2321"/>
                </a:lnTo>
                <a:lnTo>
                  <a:pt x="366" y="2431"/>
                </a:lnTo>
                <a:lnTo>
                  <a:pt x="457" y="2540"/>
                </a:lnTo>
                <a:lnTo>
                  <a:pt x="567" y="2632"/>
                </a:lnTo>
                <a:lnTo>
                  <a:pt x="676" y="2723"/>
                </a:lnTo>
                <a:lnTo>
                  <a:pt x="804" y="2796"/>
                </a:lnTo>
                <a:lnTo>
                  <a:pt x="932" y="2851"/>
                </a:lnTo>
                <a:lnTo>
                  <a:pt x="1060" y="2906"/>
                </a:lnTo>
                <a:lnTo>
                  <a:pt x="1206" y="2942"/>
                </a:lnTo>
                <a:lnTo>
                  <a:pt x="1352" y="2960"/>
                </a:lnTo>
                <a:lnTo>
                  <a:pt x="1644" y="2960"/>
                </a:lnTo>
                <a:lnTo>
                  <a:pt x="1791" y="2924"/>
                </a:lnTo>
                <a:lnTo>
                  <a:pt x="1937" y="2887"/>
                </a:lnTo>
                <a:lnTo>
                  <a:pt x="2083" y="2833"/>
                </a:lnTo>
                <a:lnTo>
                  <a:pt x="2211" y="2778"/>
                </a:lnTo>
                <a:lnTo>
                  <a:pt x="2339" y="2705"/>
                </a:lnTo>
                <a:lnTo>
                  <a:pt x="2448" y="2613"/>
                </a:lnTo>
                <a:lnTo>
                  <a:pt x="2558" y="2522"/>
                </a:lnTo>
                <a:lnTo>
                  <a:pt x="2649" y="2412"/>
                </a:lnTo>
                <a:lnTo>
                  <a:pt x="2722" y="2284"/>
                </a:lnTo>
                <a:lnTo>
                  <a:pt x="2795" y="2175"/>
                </a:lnTo>
                <a:lnTo>
                  <a:pt x="2869" y="2047"/>
                </a:lnTo>
                <a:lnTo>
                  <a:pt x="2905" y="1901"/>
                </a:lnTo>
                <a:lnTo>
                  <a:pt x="2942" y="1773"/>
                </a:lnTo>
                <a:lnTo>
                  <a:pt x="2960" y="1627"/>
                </a:lnTo>
                <a:lnTo>
                  <a:pt x="2978" y="1462"/>
                </a:lnTo>
                <a:lnTo>
                  <a:pt x="2960" y="1316"/>
                </a:lnTo>
                <a:lnTo>
                  <a:pt x="2942" y="1170"/>
                </a:lnTo>
                <a:lnTo>
                  <a:pt x="2905" y="1024"/>
                </a:lnTo>
                <a:lnTo>
                  <a:pt x="2850" y="896"/>
                </a:lnTo>
                <a:lnTo>
                  <a:pt x="2777" y="768"/>
                </a:lnTo>
                <a:lnTo>
                  <a:pt x="2704" y="640"/>
                </a:lnTo>
                <a:lnTo>
                  <a:pt x="2613" y="531"/>
                </a:lnTo>
                <a:lnTo>
                  <a:pt x="2521" y="421"/>
                </a:lnTo>
                <a:lnTo>
                  <a:pt x="2412" y="330"/>
                </a:lnTo>
                <a:lnTo>
                  <a:pt x="2302" y="238"/>
                </a:lnTo>
                <a:lnTo>
                  <a:pt x="2174" y="165"/>
                </a:lnTo>
                <a:lnTo>
                  <a:pt x="2046" y="110"/>
                </a:lnTo>
                <a:lnTo>
                  <a:pt x="1919" y="56"/>
                </a:lnTo>
                <a:lnTo>
                  <a:pt x="1772"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61" name="Google Shape;1027;p31">
            <a:extLst>
              <a:ext uri="{FF2B5EF4-FFF2-40B4-BE49-F238E27FC236}">
                <a16:creationId xmlns:a16="http://schemas.microsoft.com/office/drawing/2014/main" id="{B94C0D9F-5187-ADA0-75E8-C266F4139F2A}"/>
              </a:ext>
            </a:extLst>
          </p:cNvPr>
          <p:cNvSpPr/>
          <p:nvPr/>
        </p:nvSpPr>
        <p:spPr>
          <a:xfrm>
            <a:off x="1214104" y="3888904"/>
            <a:ext cx="25395" cy="25395"/>
          </a:xfrm>
          <a:custGeom>
            <a:avLst/>
            <a:gdLst/>
            <a:ahLst/>
            <a:cxnLst/>
            <a:rect l="l" t="t" r="r" b="b"/>
            <a:pathLst>
              <a:path w="1079" h="1079" extrusionOk="0">
                <a:moveTo>
                  <a:pt x="476" y="1"/>
                </a:moveTo>
                <a:lnTo>
                  <a:pt x="366" y="19"/>
                </a:lnTo>
                <a:lnTo>
                  <a:pt x="275" y="74"/>
                </a:lnTo>
                <a:lnTo>
                  <a:pt x="183" y="129"/>
                </a:lnTo>
                <a:lnTo>
                  <a:pt x="110" y="202"/>
                </a:lnTo>
                <a:lnTo>
                  <a:pt x="55" y="293"/>
                </a:lnTo>
                <a:lnTo>
                  <a:pt x="19" y="384"/>
                </a:lnTo>
                <a:lnTo>
                  <a:pt x="1" y="494"/>
                </a:lnTo>
                <a:lnTo>
                  <a:pt x="1" y="604"/>
                </a:lnTo>
                <a:lnTo>
                  <a:pt x="19" y="713"/>
                </a:lnTo>
                <a:lnTo>
                  <a:pt x="74" y="805"/>
                </a:lnTo>
                <a:lnTo>
                  <a:pt x="128" y="896"/>
                </a:lnTo>
                <a:lnTo>
                  <a:pt x="201" y="969"/>
                </a:lnTo>
                <a:lnTo>
                  <a:pt x="293" y="1024"/>
                </a:lnTo>
                <a:lnTo>
                  <a:pt x="384" y="1060"/>
                </a:lnTo>
                <a:lnTo>
                  <a:pt x="494" y="1079"/>
                </a:lnTo>
                <a:lnTo>
                  <a:pt x="603" y="1079"/>
                </a:lnTo>
                <a:lnTo>
                  <a:pt x="713" y="1060"/>
                </a:lnTo>
                <a:lnTo>
                  <a:pt x="804" y="1024"/>
                </a:lnTo>
                <a:lnTo>
                  <a:pt x="896" y="951"/>
                </a:lnTo>
                <a:lnTo>
                  <a:pt x="969" y="878"/>
                </a:lnTo>
                <a:lnTo>
                  <a:pt x="1024" y="805"/>
                </a:lnTo>
                <a:lnTo>
                  <a:pt x="1060" y="695"/>
                </a:lnTo>
                <a:lnTo>
                  <a:pt x="1078" y="604"/>
                </a:lnTo>
                <a:lnTo>
                  <a:pt x="1078" y="494"/>
                </a:lnTo>
                <a:lnTo>
                  <a:pt x="1060" y="384"/>
                </a:lnTo>
                <a:lnTo>
                  <a:pt x="1024" y="275"/>
                </a:lnTo>
                <a:lnTo>
                  <a:pt x="951" y="202"/>
                </a:lnTo>
                <a:lnTo>
                  <a:pt x="877" y="129"/>
                </a:lnTo>
                <a:lnTo>
                  <a:pt x="786" y="56"/>
                </a:lnTo>
                <a:lnTo>
                  <a:pt x="695" y="19"/>
                </a:lnTo>
                <a:lnTo>
                  <a:pt x="585"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62" name="Google Shape;1028;p31">
            <a:extLst>
              <a:ext uri="{FF2B5EF4-FFF2-40B4-BE49-F238E27FC236}">
                <a16:creationId xmlns:a16="http://schemas.microsoft.com/office/drawing/2014/main" id="{7C0BFCF3-AF60-35FB-840A-E3ABA803C1A0}"/>
              </a:ext>
            </a:extLst>
          </p:cNvPr>
          <p:cNvSpPr/>
          <p:nvPr/>
        </p:nvSpPr>
        <p:spPr>
          <a:xfrm>
            <a:off x="1448442" y="3848496"/>
            <a:ext cx="69663" cy="69687"/>
          </a:xfrm>
          <a:custGeom>
            <a:avLst/>
            <a:gdLst/>
            <a:ahLst/>
            <a:cxnLst/>
            <a:rect l="l" t="t" r="r" b="b"/>
            <a:pathLst>
              <a:path w="2960" h="2961" extrusionOk="0">
                <a:moveTo>
                  <a:pt x="1316" y="1"/>
                </a:moveTo>
                <a:lnTo>
                  <a:pt x="1170" y="19"/>
                </a:lnTo>
                <a:lnTo>
                  <a:pt x="1023" y="74"/>
                </a:lnTo>
                <a:lnTo>
                  <a:pt x="895" y="110"/>
                </a:lnTo>
                <a:lnTo>
                  <a:pt x="749" y="183"/>
                </a:lnTo>
                <a:lnTo>
                  <a:pt x="640" y="256"/>
                </a:lnTo>
                <a:lnTo>
                  <a:pt x="530" y="348"/>
                </a:lnTo>
                <a:lnTo>
                  <a:pt x="420" y="439"/>
                </a:lnTo>
                <a:lnTo>
                  <a:pt x="329" y="549"/>
                </a:lnTo>
                <a:lnTo>
                  <a:pt x="238" y="658"/>
                </a:lnTo>
                <a:lnTo>
                  <a:pt x="165" y="786"/>
                </a:lnTo>
                <a:lnTo>
                  <a:pt x="110" y="914"/>
                </a:lnTo>
                <a:lnTo>
                  <a:pt x="55" y="1060"/>
                </a:lnTo>
                <a:lnTo>
                  <a:pt x="19" y="1188"/>
                </a:lnTo>
                <a:lnTo>
                  <a:pt x="0" y="1334"/>
                </a:lnTo>
                <a:lnTo>
                  <a:pt x="0" y="1480"/>
                </a:lnTo>
                <a:lnTo>
                  <a:pt x="0" y="1645"/>
                </a:lnTo>
                <a:lnTo>
                  <a:pt x="37" y="1791"/>
                </a:lnTo>
                <a:lnTo>
                  <a:pt x="73" y="1937"/>
                </a:lnTo>
                <a:lnTo>
                  <a:pt x="128" y="2065"/>
                </a:lnTo>
                <a:lnTo>
                  <a:pt x="183" y="2193"/>
                </a:lnTo>
                <a:lnTo>
                  <a:pt x="256" y="2321"/>
                </a:lnTo>
                <a:lnTo>
                  <a:pt x="347" y="2430"/>
                </a:lnTo>
                <a:lnTo>
                  <a:pt x="439" y="2540"/>
                </a:lnTo>
                <a:lnTo>
                  <a:pt x="548" y="2631"/>
                </a:lnTo>
                <a:lnTo>
                  <a:pt x="658" y="2723"/>
                </a:lnTo>
                <a:lnTo>
                  <a:pt x="786" y="2796"/>
                </a:lnTo>
                <a:lnTo>
                  <a:pt x="914" y="2851"/>
                </a:lnTo>
                <a:lnTo>
                  <a:pt x="1060" y="2887"/>
                </a:lnTo>
                <a:lnTo>
                  <a:pt x="1188" y="2924"/>
                </a:lnTo>
                <a:lnTo>
                  <a:pt x="1334" y="2960"/>
                </a:lnTo>
                <a:lnTo>
                  <a:pt x="1480" y="2960"/>
                </a:lnTo>
                <a:lnTo>
                  <a:pt x="1645" y="2942"/>
                </a:lnTo>
                <a:lnTo>
                  <a:pt x="1791" y="2924"/>
                </a:lnTo>
                <a:lnTo>
                  <a:pt x="1937" y="2887"/>
                </a:lnTo>
                <a:lnTo>
                  <a:pt x="2065" y="2832"/>
                </a:lnTo>
                <a:lnTo>
                  <a:pt x="2193" y="2777"/>
                </a:lnTo>
                <a:lnTo>
                  <a:pt x="2321" y="2686"/>
                </a:lnTo>
                <a:lnTo>
                  <a:pt x="2430" y="2613"/>
                </a:lnTo>
                <a:lnTo>
                  <a:pt x="2540" y="2503"/>
                </a:lnTo>
                <a:lnTo>
                  <a:pt x="2631" y="2412"/>
                </a:lnTo>
                <a:lnTo>
                  <a:pt x="2722" y="2284"/>
                </a:lnTo>
                <a:lnTo>
                  <a:pt x="2796" y="2175"/>
                </a:lnTo>
                <a:lnTo>
                  <a:pt x="2850" y="2028"/>
                </a:lnTo>
                <a:lnTo>
                  <a:pt x="2905" y="1901"/>
                </a:lnTo>
                <a:lnTo>
                  <a:pt x="2942" y="1754"/>
                </a:lnTo>
                <a:lnTo>
                  <a:pt x="2960" y="1608"/>
                </a:lnTo>
                <a:lnTo>
                  <a:pt x="2960" y="1462"/>
                </a:lnTo>
                <a:lnTo>
                  <a:pt x="2960" y="1316"/>
                </a:lnTo>
                <a:lnTo>
                  <a:pt x="2923" y="1170"/>
                </a:lnTo>
                <a:lnTo>
                  <a:pt x="2887" y="1024"/>
                </a:lnTo>
                <a:lnTo>
                  <a:pt x="2832" y="877"/>
                </a:lnTo>
                <a:lnTo>
                  <a:pt x="2777" y="750"/>
                </a:lnTo>
                <a:lnTo>
                  <a:pt x="2704" y="640"/>
                </a:lnTo>
                <a:lnTo>
                  <a:pt x="2613" y="512"/>
                </a:lnTo>
                <a:lnTo>
                  <a:pt x="2521" y="421"/>
                </a:lnTo>
                <a:lnTo>
                  <a:pt x="2412" y="329"/>
                </a:lnTo>
                <a:lnTo>
                  <a:pt x="2284" y="238"/>
                </a:lnTo>
                <a:lnTo>
                  <a:pt x="2174" y="165"/>
                </a:lnTo>
                <a:lnTo>
                  <a:pt x="2046" y="110"/>
                </a:lnTo>
                <a:lnTo>
                  <a:pt x="1900" y="55"/>
                </a:lnTo>
                <a:lnTo>
                  <a:pt x="1754"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63" name="Google Shape;1029;p31">
            <a:extLst>
              <a:ext uri="{FF2B5EF4-FFF2-40B4-BE49-F238E27FC236}">
                <a16:creationId xmlns:a16="http://schemas.microsoft.com/office/drawing/2014/main" id="{F51541B7-F943-33E2-28C1-800DFB561844}"/>
              </a:ext>
            </a:extLst>
          </p:cNvPr>
          <p:cNvSpPr/>
          <p:nvPr/>
        </p:nvSpPr>
        <p:spPr>
          <a:xfrm>
            <a:off x="1481980" y="3859674"/>
            <a:ext cx="25818" cy="25395"/>
          </a:xfrm>
          <a:custGeom>
            <a:avLst/>
            <a:gdLst/>
            <a:ahLst/>
            <a:cxnLst/>
            <a:rect l="l" t="t" r="r" b="b"/>
            <a:pathLst>
              <a:path w="1097" h="1079" extrusionOk="0">
                <a:moveTo>
                  <a:pt x="494" y="1"/>
                </a:moveTo>
                <a:lnTo>
                  <a:pt x="384" y="19"/>
                </a:lnTo>
                <a:lnTo>
                  <a:pt x="293" y="74"/>
                </a:lnTo>
                <a:lnTo>
                  <a:pt x="201" y="128"/>
                </a:lnTo>
                <a:lnTo>
                  <a:pt x="128" y="201"/>
                </a:lnTo>
                <a:lnTo>
                  <a:pt x="73" y="293"/>
                </a:lnTo>
                <a:lnTo>
                  <a:pt x="37" y="384"/>
                </a:lnTo>
                <a:lnTo>
                  <a:pt x="0" y="494"/>
                </a:lnTo>
                <a:lnTo>
                  <a:pt x="19" y="603"/>
                </a:lnTo>
                <a:lnTo>
                  <a:pt x="37" y="713"/>
                </a:lnTo>
                <a:lnTo>
                  <a:pt x="73" y="804"/>
                </a:lnTo>
                <a:lnTo>
                  <a:pt x="128" y="896"/>
                </a:lnTo>
                <a:lnTo>
                  <a:pt x="201" y="969"/>
                </a:lnTo>
                <a:lnTo>
                  <a:pt x="293" y="1024"/>
                </a:lnTo>
                <a:lnTo>
                  <a:pt x="402" y="1060"/>
                </a:lnTo>
                <a:lnTo>
                  <a:pt x="494" y="1078"/>
                </a:lnTo>
                <a:lnTo>
                  <a:pt x="603" y="1078"/>
                </a:lnTo>
                <a:lnTo>
                  <a:pt x="713" y="1060"/>
                </a:lnTo>
                <a:lnTo>
                  <a:pt x="822" y="1005"/>
                </a:lnTo>
                <a:lnTo>
                  <a:pt x="896" y="951"/>
                </a:lnTo>
                <a:lnTo>
                  <a:pt x="969" y="877"/>
                </a:lnTo>
                <a:lnTo>
                  <a:pt x="1023" y="786"/>
                </a:lnTo>
                <a:lnTo>
                  <a:pt x="1078" y="695"/>
                </a:lnTo>
                <a:lnTo>
                  <a:pt x="1096" y="585"/>
                </a:lnTo>
                <a:lnTo>
                  <a:pt x="1096" y="476"/>
                </a:lnTo>
                <a:lnTo>
                  <a:pt x="1060" y="366"/>
                </a:lnTo>
                <a:lnTo>
                  <a:pt x="1023" y="275"/>
                </a:lnTo>
                <a:lnTo>
                  <a:pt x="969" y="183"/>
                </a:lnTo>
                <a:lnTo>
                  <a:pt x="896" y="110"/>
                </a:lnTo>
                <a:lnTo>
                  <a:pt x="804" y="55"/>
                </a:lnTo>
                <a:lnTo>
                  <a:pt x="713" y="19"/>
                </a:lnTo>
                <a:lnTo>
                  <a:pt x="603"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28" name="Google Shape;1030;p31">
            <a:extLst>
              <a:ext uri="{FF2B5EF4-FFF2-40B4-BE49-F238E27FC236}">
                <a16:creationId xmlns:a16="http://schemas.microsoft.com/office/drawing/2014/main" id="{BD42E5BB-E31B-6E3C-6F23-26CCCF92C9A7}"/>
              </a:ext>
            </a:extLst>
          </p:cNvPr>
          <p:cNvSpPr/>
          <p:nvPr/>
        </p:nvSpPr>
        <p:spPr>
          <a:xfrm>
            <a:off x="1405450" y="3724657"/>
            <a:ext cx="155661" cy="64533"/>
          </a:xfrm>
          <a:custGeom>
            <a:avLst/>
            <a:gdLst/>
            <a:ahLst/>
            <a:cxnLst/>
            <a:rect l="l" t="t" r="r" b="b"/>
            <a:pathLst>
              <a:path w="6614" h="2742" extrusionOk="0">
                <a:moveTo>
                  <a:pt x="3161" y="1"/>
                </a:moveTo>
                <a:lnTo>
                  <a:pt x="2759" y="56"/>
                </a:lnTo>
                <a:lnTo>
                  <a:pt x="2375" y="129"/>
                </a:lnTo>
                <a:lnTo>
                  <a:pt x="1992" y="238"/>
                </a:lnTo>
                <a:lnTo>
                  <a:pt x="1608" y="366"/>
                </a:lnTo>
                <a:lnTo>
                  <a:pt x="1243" y="549"/>
                </a:lnTo>
                <a:lnTo>
                  <a:pt x="896" y="750"/>
                </a:lnTo>
                <a:lnTo>
                  <a:pt x="548" y="969"/>
                </a:lnTo>
                <a:lnTo>
                  <a:pt x="220" y="1243"/>
                </a:lnTo>
                <a:lnTo>
                  <a:pt x="165" y="1298"/>
                </a:lnTo>
                <a:lnTo>
                  <a:pt x="110" y="1371"/>
                </a:lnTo>
                <a:lnTo>
                  <a:pt x="37" y="1517"/>
                </a:lnTo>
                <a:lnTo>
                  <a:pt x="0" y="1682"/>
                </a:lnTo>
                <a:lnTo>
                  <a:pt x="0" y="1846"/>
                </a:lnTo>
                <a:lnTo>
                  <a:pt x="19" y="2029"/>
                </a:lnTo>
                <a:lnTo>
                  <a:pt x="55" y="2193"/>
                </a:lnTo>
                <a:lnTo>
                  <a:pt x="128" y="2339"/>
                </a:lnTo>
                <a:lnTo>
                  <a:pt x="220" y="2467"/>
                </a:lnTo>
                <a:lnTo>
                  <a:pt x="347" y="2595"/>
                </a:lnTo>
                <a:lnTo>
                  <a:pt x="494" y="2687"/>
                </a:lnTo>
                <a:lnTo>
                  <a:pt x="640" y="2741"/>
                </a:lnTo>
                <a:lnTo>
                  <a:pt x="804" y="2741"/>
                </a:lnTo>
                <a:lnTo>
                  <a:pt x="932" y="2705"/>
                </a:lnTo>
                <a:lnTo>
                  <a:pt x="1078" y="2650"/>
                </a:lnTo>
                <a:lnTo>
                  <a:pt x="1206" y="2577"/>
                </a:lnTo>
                <a:lnTo>
                  <a:pt x="1334" y="2486"/>
                </a:lnTo>
                <a:lnTo>
                  <a:pt x="1590" y="2303"/>
                </a:lnTo>
                <a:lnTo>
                  <a:pt x="1900" y="2120"/>
                </a:lnTo>
                <a:lnTo>
                  <a:pt x="2211" y="1992"/>
                </a:lnTo>
                <a:lnTo>
                  <a:pt x="2522" y="1883"/>
                </a:lnTo>
                <a:lnTo>
                  <a:pt x="2869" y="1791"/>
                </a:lnTo>
                <a:lnTo>
                  <a:pt x="3197" y="1755"/>
                </a:lnTo>
                <a:lnTo>
                  <a:pt x="3526" y="1737"/>
                </a:lnTo>
                <a:lnTo>
                  <a:pt x="3873" y="1755"/>
                </a:lnTo>
                <a:lnTo>
                  <a:pt x="4202" y="1810"/>
                </a:lnTo>
                <a:lnTo>
                  <a:pt x="4531" y="1901"/>
                </a:lnTo>
                <a:lnTo>
                  <a:pt x="4860" y="2011"/>
                </a:lnTo>
                <a:lnTo>
                  <a:pt x="5171" y="2175"/>
                </a:lnTo>
                <a:lnTo>
                  <a:pt x="5463" y="2358"/>
                </a:lnTo>
                <a:lnTo>
                  <a:pt x="5609" y="2431"/>
                </a:lnTo>
                <a:lnTo>
                  <a:pt x="5755" y="2467"/>
                </a:lnTo>
                <a:lnTo>
                  <a:pt x="5901" y="2486"/>
                </a:lnTo>
                <a:lnTo>
                  <a:pt x="6048" y="2467"/>
                </a:lnTo>
                <a:lnTo>
                  <a:pt x="6175" y="2413"/>
                </a:lnTo>
                <a:lnTo>
                  <a:pt x="6303" y="2321"/>
                </a:lnTo>
                <a:lnTo>
                  <a:pt x="6431" y="2212"/>
                </a:lnTo>
                <a:lnTo>
                  <a:pt x="6523" y="2084"/>
                </a:lnTo>
                <a:lnTo>
                  <a:pt x="6577" y="1919"/>
                </a:lnTo>
                <a:lnTo>
                  <a:pt x="6614" y="1755"/>
                </a:lnTo>
                <a:lnTo>
                  <a:pt x="6614" y="1590"/>
                </a:lnTo>
                <a:lnTo>
                  <a:pt x="6596" y="1426"/>
                </a:lnTo>
                <a:lnTo>
                  <a:pt x="6541" y="1262"/>
                </a:lnTo>
                <a:lnTo>
                  <a:pt x="6468" y="1115"/>
                </a:lnTo>
                <a:lnTo>
                  <a:pt x="6376" y="988"/>
                </a:lnTo>
                <a:lnTo>
                  <a:pt x="6248" y="878"/>
                </a:lnTo>
                <a:lnTo>
                  <a:pt x="5883" y="659"/>
                </a:lnTo>
                <a:lnTo>
                  <a:pt x="5499" y="458"/>
                </a:lnTo>
                <a:lnTo>
                  <a:pt x="5134" y="293"/>
                </a:lnTo>
                <a:lnTo>
                  <a:pt x="4732" y="165"/>
                </a:lnTo>
                <a:lnTo>
                  <a:pt x="4348" y="74"/>
                </a:lnTo>
                <a:lnTo>
                  <a:pt x="3947" y="19"/>
                </a:lnTo>
                <a:lnTo>
                  <a:pt x="3545"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29" name="Google Shape;1031;p31">
            <a:extLst>
              <a:ext uri="{FF2B5EF4-FFF2-40B4-BE49-F238E27FC236}">
                <a16:creationId xmlns:a16="http://schemas.microsoft.com/office/drawing/2014/main" id="{D34C7439-7AC6-46E8-1CD5-96EFA5B3229B}"/>
              </a:ext>
            </a:extLst>
          </p:cNvPr>
          <p:cNvSpPr/>
          <p:nvPr/>
        </p:nvSpPr>
        <p:spPr>
          <a:xfrm>
            <a:off x="1108343" y="3754755"/>
            <a:ext cx="176724" cy="73547"/>
          </a:xfrm>
          <a:custGeom>
            <a:avLst/>
            <a:gdLst/>
            <a:ahLst/>
            <a:cxnLst/>
            <a:rect l="l" t="t" r="r" b="b"/>
            <a:pathLst>
              <a:path w="7509" h="3125" extrusionOk="0">
                <a:moveTo>
                  <a:pt x="4421" y="1"/>
                </a:moveTo>
                <a:lnTo>
                  <a:pt x="3965" y="19"/>
                </a:lnTo>
                <a:lnTo>
                  <a:pt x="3526" y="74"/>
                </a:lnTo>
                <a:lnTo>
                  <a:pt x="3070" y="147"/>
                </a:lnTo>
                <a:lnTo>
                  <a:pt x="2631" y="275"/>
                </a:lnTo>
                <a:lnTo>
                  <a:pt x="2193" y="421"/>
                </a:lnTo>
                <a:lnTo>
                  <a:pt x="1791" y="604"/>
                </a:lnTo>
                <a:lnTo>
                  <a:pt x="1370" y="805"/>
                </a:lnTo>
                <a:lnTo>
                  <a:pt x="987" y="1060"/>
                </a:lnTo>
                <a:lnTo>
                  <a:pt x="603" y="1334"/>
                </a:lnTo>
                <a:lnTo>
                  <a:pt x="256" y="1645"/>
                </a:lnTo>
                <a:lnTo>
                  <a:pt x="146" y="1773"/>
                </a:lnTo>
                <a:lnTo>
                  <a:pt x="55" y="1919"/>
                </a:lnTo>
                <a:lnTo>
                  <a:pt x="19" y="2084"/>
                </a:lnTo>
                <a:lnTo>
                  <a:pt x="0" y="2248"/>
                </a:lnTo>
                <a:lnTo>
                  <a:pt x="19" y="2412"/>
                </a:lnTo>
                <a:lnTo>
                  <a:pt x="55" y="2577"/>
                </a:lnTo>
                <a:lnTo>
                  <a:pt x="128" y="2741"/>
                </a:lnTo>
                <a:lnTo>
                  <a:pt x="238" y="2869"/>
                </a:lnTo>
                <a:lnTo>
                  <a:pt x="366" y="2979"/>
                </a:lnTo>
                <a:lnTo>
                  <a:pt x="512" y="3070"/>
                </a:lnTo>
                <a:lnTo>
                  <a:pt x="676" y="3107"/>
                </a:lnTo>
                <a:lnTo>
                  <a:pt x="841" y="3125"/>
                </a:lnTo>
                <a:lnTo>
                  <a:pt x="1023" y="3125"/>
                </a:lnTo>
                <a:lnTo>
                  <a:pt x="1170" y="3070"/>
                </a:lnTo>
                <a:lnTo>
                  <a:pt x="1334" y="2997"/>
                </a:lnTo>
                <a:lnTo>
                  <a:pt x="1462" y="2887"/>
                </a:lnTo>
                <a:lnTo>
                  <a:pt x="1772" y="2650"/>
                </a:lnTo>
                <a:lnTo>
                  <a:pt x="2083" y="2431"/>
                </a:lnTo>
                <a:lnTo>
                  <a:pt x="2412" y="2230"/>
                </a:lnTo>
                <a:lnTo>
                  <a:pt x="2759" y="2084"/>
                </a:lnTo>
                <a:lnTo>
                  <a:pt x="3124" y="1956"/>
                </a:lnTo>
                <a:lnTo>
                  <a:pt x="3508" y="1864"/>
                </a:lnTo>
                <a:lnTo>
                  <a:pt x="3873" y="1791"/>
                </a:lnTo>
                <a:lnTo>
                  <a:pt x="4257" y="1755"/>
                </a:lnTo>
                <a:lnTo>
                  <a:pt x="4659" y="1755"/>
                </a:lnTo>
                <a:lnTo>
                  <a:pt x="5043" y="1791"/>
                </a:lnTo>
                <a:lnTo>
                  <a:pt x="5426" y="1846"/>
                </a:lnTo>
                <a:lnTo>
                  <a:pt x="5810" y="1956"/>
                </a:lnTo>
                <a:lnTo>
                  <a:pt x="6139" y="2065"/>
                </a:lnTo>
                <a:lnTo>
                  <a:pt x="6303" y="2120"/>
                </a:lnTo>
                <a:lnTo>
                  <a:pt x="6468" y="2157"/>
                </a:lnTo>
                <a:lnTo>
                  <a:pt x="6632" y="2193"/>
                </a:lnTo>
                <a:lnTo>
                  <a:pt x="6796" y="2175"/>
                </a:lnTo>
                <a:lnTo>
                  <a:pt x="6961" y="2138"/>
                </a:lnTo>
                <a:lnTo>
                  <a:pt x="7052" y="2102"/>
                </a:lnTo>
                <a:lnTo>
                  <a:pt x="7125" y="2065"/>
                </a:lnTo>
                <a:lnTo>
                  <a:pt x="7217" y="2010"/>
                </a:lnTo>
                <a:lnTo>
                  <a:pt x="7271" y="1937"/>
                </a:lnTo>
                <a:lnTo>
                  <a:pt x="7399" y="1791"/>
                </a:lnTo>
                <a:lnTo>
                  <a:pt x="7454" y="1645"/>
                </a:lnTo>
                <a:lnTo>
                  <a:pt x="7509" y="1481"/>
                </a:lnTo>
                <a:lnTo>
                  <a:pt x="7509" y="1298"/>
                </a:lnTo>
                <a:lnTo>
                  <a:pt x="7491" y="1134"/>
                </a:lnTo>
                <a:lnTo>
                  <a:pt x="7436" y="969"/>
                </a:lnTo>
                <a:lnTo>
                  <a:pt x="7363" y="805"/>
                </a:lnTo>
                <a:lnTo>
                  <a:pt x="7253" y="677"/>
                </a:lnTo>
                <a:lnTo>
                  <a:pt x="7180" y="640"/>
                </a:lnTo>
                <a:lnTo>
                  <a:pt x="7107" y="585"/>
                </a:lnTo>
                <a:lnTo>
                  <a:pt x="6669" y="403"/>
                </a:lnTo>
                <a:lnTo>
                  <a:pt x="6230" y="257"/>
                </a:lnTo>
                <a:lnTo>
                  <a:pt x="5792" y="147"/>
                </a:lnTo>
                <a:lnTo>
                  <a:pt x="5335" y="74"/>
                </a:lnTo>
                <a:lnTo>
                  <a:pt x="4878" y="19"/>
                </a:lnTo>
                <a:lnTo>
                  <a:pt x="442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30" name="Google Shape;1032;p31">
            <a:extLst>
              <a:ext uri="{FF2B5EF4-FFF2-40B4-BE49-F238E27FC236}">
                <a16:creationId xmlns:a16="http://schemas.microsoft.com/office/drawing/2014/main" id="{14EDEA21-0B39-722B-5346-920B33082CFE}"/>
              </a:ext>
            </a:extLst>
          </p:cNvPr>
          <p:cNvSpPr/>
          <p:nvPr/>
        </p:nvSpPr>
        <p:spPr>
          <a:xfrm>
            <a:off x="1274319" y="4028232"/>
            <a:ext cx="174159" cy="66228"/>
          </a:xfrm>
          <a:custGeom>
            <a:avLst/>
            <a:gdLst/>
            <a:ahLst/>
            <a:cxnLst/>
            <a:rect l="l" t="t" r="r" b="b"/>
            <a:pathLst>
              <a:path w="7400" h="2814" extrusionOk="0">
                <a:moveTo>
                  <a:pt x="822" y="0"/>
                </a:moveTo>
                <a:lnTo>
                  <a:pt x="676" y="18"/>
                </a:lnTo>
                <a:lnTo>
                  <a:pt x="530" y="55"/>
                </a:lnTo>
                <a:lnTo>
                  <a:pt x="384" y="110"/>
                </a:lnTo>
                <a:lnTo>
                  <a:pt x="256" y="201"/>
                </a:lnTo>
                <a:lnTo>
                  <a:pt x="146" y="329"/>
                </a:lnTo>
                <a:lnTo>
                  <a:pt x="73" y="457"/>
                </a:lnTo>
                <a:lnTo>
                  <a:pt x="37" y="603"/>
                </a:lnTo>
                <a:lnTo>
                  <a:pt x="0" y="749"/>
                </a:lnTo>
                <a:lnTo>
                  <a:pt x="19" y="895"/>
                </a:lnTo>
                <a:lnTo>
                  <a:pt x="55" y="1041"/>
                </a:lnTo>
                <a:lnTo>
                  <a:pt x="110" y="1169"/>
                </a:lnTo>
                <a:lnTo>
                  <a:pt x="201" y="1297"/>
                </a:lnTo>
                <a:lnTo>
                  <a:pt x="384" y="1480"/>
                </a:lnTo>
                <a:lnTo>
                  <a:pt x="567" y="1644"/>
                </a:lnTo>
                <a:lnTo>
                  <a:pt x="768" y="1790"/>
                </a:lnTo>
                <a:lnTo>
                  <a:pt x="1005" y="1955"/>
                </a:lnTo>
                <a:lnTo>
                  <a:pt x="1243" y="2101"/>
                </a:lnTo>
                <a:lnTo>
                  <a:pt x="1498" y="2229"/>
                </a:lnTo>
                <a:lnTo>
                  <a:pt x="1772" y="2357"/>
                </a:lnTo>
                <a:lnTo>
                  <a:pt x="2065" y="2466"/>
                </a:lnTo>
                <a:lnTo>
                  <a:pt x="2357" y="2558"/>
                </a:lnTo>
                <a:lnTo>
                  <a:pt x="2668" y="2631"/>
                </a:lnTo>
                <a:lnTo>
                  <a:pt x="2996" y="2704"/>
                </a:lnTo>
                <a:lnTo>
                  <a:pt x="3307" y="2759"/>
                </a:lnTo>
                <a:lnTo>
                  <a:pt x="3654" y="2795"/>
                </a:lnTo>
                <a:lnTo>
                  <a:pt x="3983" y="2814"/>
                </a:lnTo>
                <a:lnTo>
                  <a:pt x="4330" y="2795"/>
                </a:lnTo>
                <a:lnTo>
                  <a:pt x="4677" y="2777"/>
                </a:lnTo>
                <a:lnTo>
                  <a:pt x="4969" y="2722"/>
                </a:lnTo>
                <a:lnTo>
                  <a:pt x="5280" y="2667"/>
                </a:lnTo>
                <a:lnTo>
                  <a:pt x="5572" y="2594"/>
                </a:lnTo>
                <a:lnTo>
                  <a:pt x="5883" y="2503"/>
                </a:lnTo>
                <a:lnTo>
                  <a:pt x="6175" y="2375"/>
                </a:lnTo>
                <a:lnTo>
                  <a:pt x="6468" y="2247"/>
                </a:lnTo>
                <a:lnTo>
                  <a:pt x="6760" y="2083"/>
                </a:lnTo>
                <a:lnTo>
                  <a:pt x="7052" y="1900"/>
                </a:lnTo>
                <a:lnTo>
                  <a:pt x="7180" y="1809"/>
                </a:lnTo>
                <a:lnTo>
                  <a:pt x="7271" y="1681"/>
                </a:lnTo>
                <a:lnTo>
                  <a:pt x="7344" y="1553"/>
                </a:lnTo>
                <a:lnTo>
                  <a:pt x="7381" y="1407"/>
                </a:lnTo>
                <a:lnTo>
                  <a:pt x="7399" y="1261"/>
                </a:lnTo>
                <a:lnTo>
                  <a:pt x="7381" y="1114"/>
                </a:lnTo>
                <a:lnTo>
                  <a:pt x="7344" y="968"/>
                </a:lnTo>
                <a:lnTo>
                  <a:pt x="7271" y="822"/>
                </a:lnTo>
                <a:lnTo>
                  <a:pt x="7162" y="713"/>
                </a:lnTo>
                <a:lnTo>
                  <a:pt x="7052" y="621"/>
                </a:lnTo>
                <a:lnTo>
                  <a:pt x="6906" y="548"/>
                </a:lnTo>
                <a:lnTo>
                  <a:pt x="6778" y="512"/>
                </a:lnTo>
                <a:lnTo>
                  <a:pt x="6632" y="493"/>
                </a:lnTo>
                <a:lnTo>
                  <a:pt x="6468" y="512"/>
                </a:lnTo>
                <a:lnTo>
                  <a:pt x="6321" y="548"/>
                </a:lnTo>
                <a:lnTo>
                  <a:pt x="6194" y="621"/>
                </a:lnTo>
                <a:lnTo>
                  <a:pt x="6011" y="731"/>
                </a:lnTo>
                <a:lnTo>
                  <a:pt x="5846" y="822"/>
                </a:lnTo>
                <a:lnTo>
                  <a:pt x="5481" y="987"/>
                </a:lnTo>
                <a:lnTo>
                  <a:pt x="5116" y="1114"/>
                </a:lnTo>
                <a:lnTo>
                  <a:pt x="4769" y="1188"/>
                </a:lnTo>
                <a:lnTo>
                  <a:pt x="4403" y="1242"/>
                </a:lnTo>
                <a:lnTo>
                  <a:pt x="4038" y="1261"/>
                </a:lnTo>
                <a:lnTo>
                  <a:pt x="3691" y="1242"/>
                </a:lnTo>
                <a:lnTo>
                  <a:pt x="3344" y="1206"/>
                </a:lnTo>
                <a:lnTo>
                  <a:pt x="3015" y="1133"/>
                </a:lnTo>
                <a:lnTo>
                  <a:pt x="2704" y="1041"/>
                </a:lnTo>
                <a:lnTo>
                  <a:pt x="2430" y="932"/>
                </a:lnTo>
                <a:lnTo>
                  <a:pt x="2156" y="822"/>
                </a:lnTo>
                <a:lnTo>
                  <a:pt x="1900" y="694"/>
                </a:lnTo>
                <a:lnTo>
                  <a:pt x="1699" y="548"/>
                </a:lnTo>
                <a:lnTo>
                  <a:pt x="1498" y="402"/>
                </a:lnTo>
                <a:lnTo>
                  <a:pt x="1352" y="256"/>
                </a:lnTo>
                <a:lnTo>
                  <a:pt x="1243" y="164"/>
                </a:lnTo>
                <a:lnTo>
                  <a:pt x="1096" y="73"/>
                </a:lnTo>
                <a:lnTo>
                  <a:pt x="969" y="37"/>
                </a:lnTo>
                <a:lnTo>
                  <a:pt x="822" y="0"/>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43" name="Google Shape;1033;p31">
            <a:extLst>
              <a:ext uri="{FF2B5EF4-FFF2-40B4-BE49-F238E27FC236}">
                <a16:creationId xmlns:a16="http://schemas.microsoft.com/office/drawing/2014/main" id="{5F8326C0-5582-6FF3-11D4-006AE01418A4}"/>
              </a:ext>
            </a:extLst>
          </p:cNvPr>
          <p:cNvSpPr/>
          <p:nvPr/>
        </p:nvSpPr>
        <p:spPr>
          <a:xfrm>
            <a:off x="1366764" y="3940069"/>
            <a:ext cx="54626" cy="45611"/>
          </a:xfrm>
          <a:custGeom>
            <a:avLst/>
            <a:gdLst/>
            <a:ahLst/>
            <a:cxnLst/>
            <a:rect l="l" t="t" r="r" b="b"/>
            <a:pathLst>
              <a:path w="2321" h="1938" extrusionOk="0">
                <a:moveTo>
                  <a:pt x="1224" y="1"/>
                </a:moveTo>
                <a:lnTo>
                  <a:pt x="1041" y="19"/>
                </a:lnTo>
                <a:lnTo>
                  <a:pt x="859" y="74"/>
                </a:lnTo>
                <a:lnTo>
                  <a:pt x="676" y="147"/>
                </a:lnTo>
                <a:lnTo>
                  <a:pt x="475" y="238"/>
                </a:lnTo>
                <a:lnTo>
                  <a:pt x="292" y="366"/>
                </a:lnTo>
                <a:lnTo>
                  <a:pt x="73" y="512"/>
                </a:lnTo>
                <a:lnTo>
                  <a:pt x="37" y="567"/>
                </a:lnTo>
                <a:lnTo>
                  <a:pt x="0" y="640"/>
                </a:lnTo>
                <a:lnTo>
                  <a:pt x="18" y="713"/>
                </a:lnTo>
                <a:lnTo>
                  <a:pt x="55" y="786"/>
                </a:lnTo>
                <a:lnTo>
                  <a:pt x="110" y="841"/>
                </a:lnTo>
                <a:lnTo>
                  <a:pt x="183" y="860"/>
                </a:lnTo>
                <a:lnTo>
                  <a:pt x="256" y="860"/>
                </a:lnTo>
                <a:lnTo>
                  <a:pt x="329" y="823"/>
                </a:lnTo>
                <a:lnTo>
                  <a:pt x="493" y="695"/>
                </a:lnTo>
                <a:lnTo>
                  <a:pt x="640" y="604"/>
                </a:lnTo>
                <a:lnTo>
                  <a:pt x="804" y="512"/>
                </a:lnTo>
                <a:lnTo>
                  <a:pt x="950" y="458"/>
                </a:lnTo>
                <a:lnTo>
                  <a:pt x="1096" y="403"/>
                </a:lnTo>
                <a:lnTo>
                  <a:pt x="1242" y="385"/>
                </a:lnTo>
                <a:lnTo>
                  <a:pt x="1370" y="385"/>
                </a:lnTo>
                <a:lnTo>
                  <a:pt x="1498" y="403"/>
                </a:lnTo>
                <a:lnTo>
                  <a:pt x="1626" y="439"/>
                </a:lnTo>
                <a:lnTo>
                  <a:pt x="1736" y="531"/>
                </a:lnTo>
                <a:lnTo>
                  <a:pt x="1827" y="640"/>
                </a:lnTo>
                <a:lnTo>
                  <a:pt x="1882" y="786"/>
                </a:lnTo>
                <a:lnTo>
                  <a:pt x="1918" y="969"/>
                </a:lnTo>
                <a:lnTo>
                  <a:pt x="1937" y="1188"/>
                </a:lnTo>
                <a:lnTo>
                  <a:pt x="1918" y="1426"/>
                </a:lnTo>
                <a:lnTo>
                  <a:pt x="1882" y="1718"/>
                </a:lnTo>
                <a:lnTo>
                  <a:pt x="1882" y="1791"/>
                </a:lnTo>
                <a:lnTo>
                  <a:pt x="1900" y="1864"/>
                </a:lnTo>
                <a:lnTo>
                  <a:pt x="1955" y="1919"/>
                </a:lnTo>
                <a:lnTo>
                  <a:pt x="2028" y="1937"/>
                </a:lnTo>
                <a:lnTo>
                  <a:pt x="2083" y="1937"/>
                </a:lnTo>
                <a:lnTo>
                  <a:pt x="2138" y="1919"/>
                </a:lnTo>
                <a:lnTo>
                  <a:pt x="2192" y="1883"/>
                </a:lnTo>
                <a:lnTo>
                  <a:pt x="2229" y="1846"/>
                </a:lnTo>
                <a:lnTo>
                  <a:pt x="2247" y="1773"/>
                </a:lnTo>
                <a:lnTo>
                  <a:pt x="2284" y="1554"/>
                </a:lnTo>
                <a:lnTo>
                  <a:pt x="2302" y="1335"/>
                </a:lnTo>
                <a:lnTo>
                  <a:pt x="2320" y="1152"/>
                </a:lnTo>
                <a:lnTo>
                  <a:pt x="2302" y="969"/>
                </a:lnTo>
                <a:lnTo>
                  <a:pt x="2284" y="823"/>
                </a:lnTo>
                <a:lnTo>
                  <a:pt x="2247" y="677"/>
                </a:lnTo>
                <a:lnTo>
                  <a:pt x="2211" y="549"/>
                </a:lnTo>
                <a:lnTo>
                  <a:pt x="2156" y="439"/>
                </a:lnTo>
                <a:lnTo>
                  <a:pt x="2101" y="348"/>
                </a:lnTo>
                <a:lnTo>
                  <a:pt x="2046" y="275"/>
                </a:lnTo>
                <a:lnTo>
                  <a:pt x="1973" y="202"/>
                </a:lnTo>
                <a:lnTo>
                  <a:pt x="1900" y="147"/>
                </a:lnTo>
                <a:lnTo>
                  <a:pt x="1736" y="56"/>
                </a:lnTo>
                <a:lnTo>
                  <a:pt x="1571" y="19"/>
                </a:lnTo>
                <a:lnTo>
                  <a:pt x="1407"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44" name="Google Shape;1034;p31">
            <a:extLst>
              <a:ext uri="{FF2B5EF4-FFF2-40B4-BE49-F238E27FC236}">
                <a16:creationId xmlns:a16="http://schemas.microsoft.com/office/drawing/2014/main" id="{F8BA8039-71A3-35CF-6312-5AD2CB6C4E13}"/>
              </a:ext>
            </a:extLst>
          </p:cNvPr>
          <p:cNvSpPr/>
          <p:nvPr/>
        </p:nvSpPr>
        <p:spPr>
          <a:xfrm>
            <a:off x="626775" y="3911262"/>
            <a:ext cx="238221" cy="236078"/>
          </a:xfrm>
          <a:custGeom>
            <a:avLst/>
            <a:gdLst/>
            <a:ahLst/>
            <a:cxnLst/>
            <a:rect l="l" t="t" r="r" b="b"/>
            <a:pathLst>
              <a:path w="10122" h="10031" extrusionOk="0">
                <a:moveTo>
                  <a:pt x="3910" y="1"/>
                </a:moveTo>
                <a:lnTo>
                  <a:pt x="3673" y="19"/>
                </a:lnTo>
                <a:lnTo>
                  <a:pt x="3435" y="19"/>
                </a:lnTo>
                <a:lnTo>
                  <a:pt x="3216" y="56"/>
                </a:lnTo>
                <a:lnTo>
                  <a:pt x="2979" y="92"/>
                </a:lnTo>
                <a:lnTo>
                  <a:pt x="2759" y="147"/>
                </a:lnTo>
                <a:lnTo>
                  <a:pt x="2540" y="220"/>
                </a:lnTo>
                <a:lnTo>
                  <a:pt x="2339" y="293"/>
                </a:lnTo>
                <a:lnTo>
                  <a:pt x="2120" y="384"/>
                </a:lnTo>
                <a:lnTo>
                  <a:pt x="1937" y="476"/>
                </a:lnTo>
                <a:lnTo>
                  <a:pt x="1736" y="585"/>
                </a:lnTo>
                <a:lnTo>
                  <a:pt x="1554" y="713"/>
                </a:lnTo>
                <a:lnTo>
                  <a:pt x="1371" y="841"/>
                </a:lnTo>
                <a:lnTo>
                  <a:pt x="1206" y="1006"/>
                </a:lnTo>
                <a:lnTo>
                  <a:pt x="1042" y="1152"/>
                </a:lnTo>
                <a:lnTo>
                  <a:pt x="878" y="1334"/>
                </a:lnTo>
                <a:lnTo>
                  <a:pt x="750" y="1499"/>
                </a:lnTo>
                <a:lnTo>
                  <a:pt x="622" y="1682"/>
                </a:lnTo>
                <a:lnTo>
                  <a:pt x="494" y="1883"/>
                </a:lnTo>
                <a:lnTo>
                  <a:pt x="403" y="2084"/>
                </a:lnTo>
                <a:lnTo>
                  <a:pt x="311" y="2284"/>
                </a:lnTo>
                <a:lnTo>
                  <a:pt x="220" y="2485"/>
                </a:lnTo>
                <a:lnTo>
                  <a:pt x="165" y="2705"/>
                </a:lnTo>
                <a:lnTo>
                  <a:pt x="110" y="2924"/>
                </a:lnTo>
                <a:lnTo>
                  <a:pt x="55" y="3143"/>
                </a:lnTo>
                <a:lnTo>
                  <a:pt x="37" y="3381"/>
                </a:lnTo>
                <a:lnTo>
                  <a:pt x="19" y="3600"/>
                </a:lnTo>
                <a:lnTo>
                  <a:pt x="1" y="3837"/>
                </a:lnTo>
                <a:lnTo>
                  <a:pt x="1" y="4075"/>
                </a:lnTo>
                <a:lnTo>
                  <a:pt x="19" y="4312"/>
                </a:lnTo>
                <a:lnTo>
                  <a:pt x="55" y="4550"/>
                </a:lnTo>
                <a:lnTo>
                  <a:pt x="92" y="4787"/>
                </a:lnTo>
                <a:lnTo>
                  <a:pt x="129" y="5025"/>
                </a:lnTo>
                <a:lnTo>
                  <a:pt x="202" y="5281"/>
                </a:lnTo>
                <a:lnTo>
                  <a:pt x="275" y="5518"/>
                </a:lnTo>
                <a:lnTo>
                  <a:pt x="457" y="5993"/>
                </a:lnTo>
                <a:lnTo>
                  <a:pt x="677" y="6468"/>
                </a:lnTo>
                <a:lnTo>
                  <a:pt x="805" y="6687"/>
                </a:lnTo>
                <a:lnTo>
                  <a:pt x="932" y="6925"/>
                </a:lnTo>
                <a:lnTo>
                  <a:pt x="1097" y="7144"/>
                </a:lnTo>
                <a:lnTo>
                  <a:pt x="1243" y="7382"/>
                </a:lnTo>
                <a:lnTo>
                  <a:pt x="1426" y="7601"/>
                </a:lnTo>
                <a:lnTo>
                  <a:pt x="1608" y="7802"/>
                </a:lnTo>
                <a:lnTo>
                  <a:pt x="1791" y="8021"/>
                </a:lnTo>
                <a:lnTo>
                  <a:pt x="2010" y="8222"/>
                </a:lnTo>
                <a:lnTo>
                  <a:pt x="2211" y="8405"/>
                </a:lnTo>
                <a:lnTo>
                  <a:pt x="2430" y="8587"/>
                </a:lnTo>
                <a:lnTo>
                  <a:pt x="2650" y="8770"/>
                </a:lnTo>
                <a:lnTo>
                  <a:pt x="2869" y="8934"/>
                </a:lnTo>
                <a:lnTo>
                  <a:pt x="3106" y="9081"/>
                </a:lnTo>
                <a:lnTo>
                  <a:pt x="3344" y="9227"/>
                </a:lnTo>
                <a:lnTo>
                  <a:pt x="3581" y="9355"/>
                </a:lnTo>
                <a:lnTo>
                  <a:pt x="3819" y="9464"/>
                </a:lnTo>
                <a:lnTo>
                  <a:pt x="4294" y="9665"/>
                </a:lnTo>
                <a:lnTo>
                  <a:pt x="4769" y="9830"/>
                </a:lnTo>
                <a:lnTo>
                  <a:pt x="5025" y="9884"/>
                </a:lnTo>
                <a:lnTo>
                  <a:pt x="5262" y="9939"/>
                </a:lnTo>
                <a:lnTo>
                  <a:pt x="5500" y="9976"/>
                </a:lnTo>
                <a:lnTo>
                  <a:pt x="5756" y="10012"/>
                </a:lnTo>
                <a:lnTo>
                  <a:pt x="5993" y="10031"/>
                </a:lnTo>
                <a:lnTo>
                  <a:pt x="6468" y="10031"/>
                </a:lnTo>
                <a:lnTo>
                  <a:pt x="6687" y="10012"/>
                </a:lnTo>
                <a:lnTo>
                  <a:pt x="6925" y="9976"/>
                </a:lnTo>
                <a:lnTo>
                  <a:pt x="7144" y="9939"/>
                </a:lnTo>
                <a:lnTo>
                  <a:pt x="7363" y="9884"/>
                </a:lnTo>
                <a:lnTo>
                  <a:pt x="7582" y="9830"/>
                </a:lnTo>
                <a:lnTo>
                  <a:pt x="7802" y="9738"/>
                </a:lnTo>
                <a:lnTo>
                  <a:pt x="8003" y="9665"/>
                </a:lnTo>
                <a:lnTo>
                  <a:pt x="8204" y="9556"/>
                </a:lnTo>
                <a:lnTo>
                  <a:pt x="8405" y="9446"/>
                </a:lnTo>
                <a:lnTo>
                  <a:pt x="8587" y="9318"/>
                </a:lnTo>
                <a:lnTo>
                  <a:pt x="8770" y="9190"/>
                </a:lnTo>
                <a:lnTo>
                  <a:pt x="8934" y="9044"/>
                </a:lnTo>
                <a:lnTo>
                  <a:pt x="9099" y="8880"/>
                </a:lnTo>
                <a:lnTo>
                  <a:pt x="9245" y="8715"/>
                </a:lnTo>
                <a:lnTo>
                  <a:pt x="9391" y="8533"/>
                </a:lnTo>
                <a:lnTo>
                  <a:pt x="9519" y="8350"/>
                </a:lnTo>
                <a:lnTo>
                  <a:pt x="9629" y="8149"/>
                </a:lnTo>
                <a:lnTo>
                  <a:pt x="9738" y="7966"/>
                </a:lnTo>
                <a:lnTo>
                  <a:pt x="9830" y="7747"/>
                </a:lnTo>
                <a:lnTo>
                  <a:pt x="9903" y="7546"/>
                </a:lnTo>
                <a:lnTo>
                  <a:pt x="9976" y="7327"/>
                </a:lnTo>
                <a:lnTo>
                  <a:pt x="10031" y="7108"/>
                </a:lnTo>
                <a:lnTo>
                  <a:pt x="10067" y="6888"/>
                </a:lnTo>
                <a:lnTo>
                  <a:pt x="10104" y="6669"/>
                </a:lnTo>
                <a:lnTo>
                  <a:pt x="10122" y="6432"/>
                </a:lnTo>
                <a:lnTo>
                  <a:pt x="10122" y="6194"/>
                </a:lnTo>
                <a:lnTo>
                  <a:pt x="10122" y="5957"/>
                </a:lnTo>
                <a:lnTo>
                  <a:pt x="10104" y="5719"/>
                </a:lnTo>
                <a:lnTo>
                  <a:pt x="10085" y="5482"/>
                </a:lnTo>
                <a:lnTo>
                  <a:pt x="10049" y="5244"/>
                </a:lnTo>
                <a:lnTo>
                  <a:pt x="9994" y="5007"/>
                </a:lnTo>
                <a:lnTo>
                  <a:pt x="9939" y="4769"/>
                </a:lnTo>
                <a:lnTo>
                  <a:pt x="9866" y="4532"/>
                </a:lnTo>
                <a:lnTo>
                  <a:pt x="9683" y="4038"/>
                </a:lnTo>
                <a:lnTo>
                  <a:pt x="9464" y="3582"/>
                </a:lnTo>
                <a:lnTo>
                  <a:pt x="9336" y="3344"/>
                </a:lnTo>
                <a:lnTo>
                  <a:pt x="9190" y="3107"/>
                </a:lnTo>
                <a:lnTo>
                  <a:pt x="9044" y="2887"/>
                </a:lnTo>
                <a:lnTo>
                  <a:pt x="8880" y="2668"/>
                </a:lnTo>
                <a:lnTo>
                  <a:pt x="8715" y="2449"/>
                </a:lnTo>
                <a:lnTo>
                  <a:pt x="8532" y="2230"/>
                </a:lnTo>
                <a:lnTo>
                  <a:pt x="8331" y="2029"/>
                </a:lnTo>
                <a:lnTo>
                  <a:pt x="8131" y="1828"/>
                </a:lnTo>
                <a:lnTo>
                  <a:pt x="7911" y="1627"/>
                </a:lnTo>
                <a:lnTo>
                  <a:pt x="7710" y="1444"/>
                </a:lnTo>
                <a:lnTo>
                  <a:pt x="7473" y="1261"/>
                </a:lnTo>
                <a:lnTo>
                  <a:pt x="7254" y="1097"/>
                </a:lnTo>
                <a:lnTo>
                  <a:pt x="7034" y="951"/>
                </a:lnTo>
                <a:lnTo>
                  <a:pt x="6797" y="823"/>
                </a:lnTo>
                <a:lnTo>
                  <a:pt x="6559" y="677"/>
                </a:lnTo>
                <a:lnTo>
                  <a:pt x="6322" y="567"/>
                </a:lnTo>
                <a:lnTo>
                  <a:pt x="5847" y="366"/>
                </a:lnTo>
                <a:lnTo>
                  <a:pt x="5354" y="202"/>
                </a:lnTo>
                <a:lnTo>
                  <a:pt x="5116" y="147"/>
                </a:lnTo>
                <a:lnTo>
                  <a:pt x="4860" y="92"/>
                </a:lnTo>
                <a:lnTo>
                  <a:pt x="4623" y="56"/>
                </a:lnTo>
                <a:lnTo>
                  <a:pt x="4385" y="19"/>
                </a:lnTo>
                <a:lnTo>
                  <a:pt x="4148"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45" name="Google Shape;1035;p31">
            <a:extLst>
              <a:ext uri="{FF2B5EF4-FFF2-40B4-BE49-F238E27FC236}">
                <a16:creationId xmlns:a16="http://schemas.microsoft.com/office/drawing/2014/main" id="{739D5D18-C1F1-DEF9-0867-3696B04167FC}"/>
              </a:ext>
            </a:extLst>
          </p:cNvPr>
          <p:cNvSpPr/>
          <p:nvPr/>
        </p:nvSpPr>
        <p:spPr>
          <a:xfrm>
            <a:off x="659889" y="3950831"/>
            <a:ext cx="148365" cy="145352"/>
          </a:xfrm>
          <a:custGeom>
            <a:avLst/>
            <a:gdLst/>
            <a:ahLst/>
            <a:cxnLst/>
            <a:rect l="l" t="t" r="r" b="b"/>
            <a:pathLst>
              <a:path w="6304" h="6176" extrusionOk="0">
                <a:moveTo>
                  <a:pt x="2814" y="1"/>
                </a:moveTo>
                <a:lnTo>
                  <a:pt x="2430" y="19"/>
                </a:lnTo>
                <a:lnTo>
                  <a:pt x="2229" y="37"/>
                </a:lnTo>
                <a:lnTo>
                  <a:pt x="2047" y="74"/>
                </a:lnTo>
                <a:lnTo>
                  <a:pt x="1864" y="110"/>
                </a:lnTo>
                <a:lnTo>
                  <a:pt x="1681" y="165"/>
                </a:lnTo>
                <a:lnTo>
                  <a:pt x="1517" y="238"/>
                </a:lnTo>
                <a:lnTo>
                  <a:pt x="1352" y="311"/>
                </a:lnTo>
                <a:lnTo>
                  <a:pt x="1188" y="384"/>
                </a:lnTo>
                <a:lnTo>
                  <a:pt x="1042" y="476"/>
                </a:lnTo>
                <a:lnTo>
                  <a:pt x="859" y="622"/>
                </a:lnTo>
                <a:lnTo>
                  <a:pt x="695" y="768"/>
                </a:lnTo>
                <a:lnTo>
                  <a:pt x="548" y="914"/>
                </a:lnTo>
                <a:lnTo>
                  <a:pt x="421" y="1097"/>
                </a:lnTo>
                <a:lnTo>
                  <a:pt x="311" y="1279"/>
                </a:lnTo>
                <a:lnTo>
                  <a:pt x="220" y="1462"/>
                </a:lnTo>
                <a:lnTo>
                  <a:pt x="128" y="1645"/>
                </a:lnTo>
                <a:lnTo>
                  <a:pt x="73" y="1846"/>
                </a:lnTo>
                <a:lnTo>
                  <a:pt x="37" y="2047"/>
                </a:lnTo>
                <a:lnTo>
                  <a:pt x="0" y="2248"/>
                </a:lnTo>
                <a:lnTo>
                  <a:pt x="0" y="2467"/>
                </a:lnTo>
                <a:lnTo>
                  <a:pt x="19" y="2668"/>
                </a:lnTo>
                <a:lnTo>
                  <a:pt x="37" y="2851"/>
                </a:lnTo>
                <a:lnTo>
                  <a:pt x="92" y="3052"/>
                </a:lnTo>
                <a:lnTo>
                  <a:pt x="165" y="3234"/>
                </a:lnTo>
                <a:lnTo>
                  <a:pt x="256" y="3417"/>
                </a:lnTo>
                <a:lnTo>
                  <a:pt x="311" y="3472"/>
                </a:lnTo>
                <a:lnTo>
                  <a:pt x="366" y="3527"/>
                </a:lnTo>
                <a:lnTo>
                  <a:pt x="439" y="3563"/>
                </a:lnTo>
                <a:lnTo>
                  <a:pt x="494" y="3600"/>
                </a:lnTo>
                <a:lnTo>
                  <a:pt x="640" y="3600"/>
                </a:lnTo>
                <a:lnTo>
                  <a:pt x="731" y="3581"/>
                </a:lnTo>
                <a:lnTo>
                  <a:pt x="786" y="3545"/>
                </a:lnTo>
                <a:lnTo>
                  <a:pt x="859" y="3508"/>
                </a:lnTo>
                <a:lnTo>
                  <a:pt x="914" y="3435"/>
                </a:lnTo>
                <a:lnTo>
                  <a:pt x="950" y="3380"/>
                </a:lnTo>
                <a:lnTo>
                  <a:pt x="969" y="3307"/>
                </a:lnTo>
                <a:lnTo>
                  <a:pt x="987" y="3234"/>
                </a:lnTo>
                <a:lnTo>
                  <a:pt x="969" y="3161"/>
                </a:lnTo>
                <a:lnTo>
                  <a:pt x="950" y="3088"/>
                </a:lnTo>
                <a:lnTo>
                  <a:pt x="932" y="3015"/>
                </a:lnTo>
                <a:lnTo>
                  <a:pt x="859" y="2887"/>
                </a:lnTo>
                <a:lnTo>
                  <a:pt x="823" y="2759"/>
                </a:lnTo>
                <a:lnTo>
                  <a:pt x="786" y="2631"/>
                </a:lnTo>
                <a:lnTo>
                  <a:pt x="768" y="2503"/>
                </a:lnTo>
                <a:lnTo>
                  <a:pt x="768" y="2376"/>
                </a:lnTo>
                <a:lnTo>
                  <a:pt x="786" y="2248"/>
                </a:lnTo>
                <a:lnTo>
                  <a:pt x="804" y="2102"/>
                </a:lnTo>
                <a:lnTo>
                  <a:pt x="841" y="1974"/>
                </a:lnTo>
                <a:lnTo>
                  <a:pt x="896" y="1846"/>
                </a:lnTo>
                <a:lnTo>
                  <a:pt x="950" y="1718"/>
                </a:lnTo>
                <a:lnTo>
                  <a:pt x="1097" y="1499"/>
                </a:lnTo>
                <a:lnTo>
                  <a:pt x="1279" y="1298"/>
                </a:lnTo>
                <a:lnTo>
                  <a:pt x="1371" y="1206"/>
                </a:lnTo>
                <a:lnTo>
                  <a:pt x="1480" y="1133"/>
                </a:lnTo>
                <a:lnTo>
                  <a:pt x="1645" y="1024"/>
                </a:lnTo>
                <a:lnTo>
                  <a:pt x="1846" y="932"/>
                </a:lnTo>
                <a:lnTo>
                  <a:pt x="2047" y="859"/>
                </a:lnTo>
                <a:lnTo>
                  <a:pt x="2266" y="823"/>
                </a:lnTo>
                <a:lnTo>
                  <a:pt x="2503" y="786"/>
                </a:lnTo>
                <a:lnTo>
                  <a:pt x="2723" y="768"/>
                </a:lnTo>
                <a:lnTo>
                  <a:pt x="2960" y="786"/>
                </a:lnTo>
                <a:lnTo>
                  <a:pt x="3216" y="823"/>
                </a:lnTo>
                <a:lnTo>
                  <a:pt x="3070" y="914"/>
                </a:lnTo>
                <a:lnTo>
                  <a:pt x="2924" y="1024"/>
                </a:lnTo>
                <a:lnTo>
                  <a:pt x="2796" y="1133"/>
                </a:lnTo>
                <a:lnTo>
                  <a:pt x="2686" y="1279"/>
                </a:lnTo>
                <a:lnTo>
                  <a:pt x="2540" y="1480"/>
                </a:lnTo>
                <a:lnTo>
                  <a:pt x="2449" y="1681"/>
                </a:lnTo>
                <a:lnTo>
                  <a:pt x="2357" y="1919"/>
                </a:lnTo>
                <a:lnTo>
                  <a:pt x="2302" y="2156"/>
                </a:lnTo>
                <a:lnTo>
                  <a:pt x="2284" y="2394"/>
                </a:lnTo>
                <a:lnTo>
                  <a:pt x="2266" y="2631"/>
                </a:lnTo>
                <a:lnTo>
                  <a:pt x="2302" y="2869"/>
                </a:lnTo>
                <a:lnTo>
                  <a:pt x="2339" y="3106"/>
                </a:lnTo>
                <a:lnTo>
                  <a:pt x="2375" y="3161"/>
                </a:lnTo>
                <a:lnTo>
                  <a:pt x="2412" y="3216"/>
                </a:lnTo>
                <a:lnTo>
                  <a:pt x="2449" y="3271"/>
                </a:lnTo>
                <a:lnTo>
                  <a:pt x="2503" y="3326"/>
                </a:lnTo>
                <a:lnTo>
                  <a:pt x="2558" y="3344"/>
                </a:lnTo>
                <a:lnTo>
                  <a:pt x="2631" y="3362"/>
                </a:lnTo>
                <a:lnTo>
                  <a:pt x="2686" y="3380"/>
                </a:lnTo>
                <a:lnTo>
                  <a:pt x="2759" y="3380"/>
                </a:lnTo>
                <a:lnTo>
                  <a:pt x="2832" y="3362"/>
                </a:lnTo>
                <a:lnTo>
                  <a:pt x="2905" y="3344"/>
                </a:lnTo>
                <a:lnTo>
                  <a:pt x="2960" y="3307"/>
                </a:lnTo>
                <a:lnTo>
                  <a:pt x="3015" y="3253"/>
                </a:lnTo>
                <a:lnTo>
                  <a:pt x="3051" y="3179"/>
                </a:lnTo>
                <a:lnTo>
                  <a:pt x="3088" y="3125"/>
                </a:lnTo>
                <a:lnTo>
                  <a:pt x="3106" y="3052"/>
                </a:lnTo>
                <a:lnTo>
                  <a:pt x="3106" y="2960"/>
                </a:lnTo>
                <a:lnTo>
                  <a:pt x="3088" y="2887"/>
                </a:lnTo>
                <a:lnTo>
                  <a:pt x="3070" y="2741"/>
                </a:lnTo>
                <a:lnTo>
                  <a:pt x="3051" y="2595"/>
                </a:lnTo>
                <a:lnTo>
                  <a:pt x="3051" y="2430"/>
                </a:lnTo>
                <a:lnTo>
                  <a:pt x="3070" y="2284"/>
                </a:lnTo>
                <a:lnTo>
                  <a:pt x="3106" y="2138"/>
                </a:lnTo>
                <a:lnTo>
                  <a:pt x="3161" y="1992"/>
                </a:lnTo>
                <a:lnTo>
                  <a:pt x="3216" y="1864"/>
                </a:lnTo>
                <a:lnTo>
                  <a:pt x="3307" y="1736"/>
                </a:lnTo>
                <a:lnTo>
                  <a:pt x="3399" y="1627"/>
                </a:lnTo>
                <a:lnTo>
                  <a:pt x="3508" y="1535"/>
                </a:lnTo>
                <a:lnTo>
                  <a:pt x="3636" y="1444"/>
                </a:lnTo>
                <a:lnTo>
                  <a:pt x="3764" y="1389"/>
                </a:lnTo>
                <a:lnTo>
                  <a:pt x="3910" y="1334"/>
                </a:lnTo>
                <a:lnTo>
                  <a:pt x="4074" y="1279"/>
                </a:lnTo>
                <a:lnTo>
                  <a:pt x="4221" y="1243"/>
                </a:lnTo>
                <a:lnTo>
                  <a:pt x="4367" y="1225"/>
                </a:lnTo>
                <a:lnTo>
                  <a:pt x="4549" y="1353"/>
                </a:lnTo>
                <a:lnTo>
                  <a:pt x="4696" y="1499"/>
                </a:lnTo>
                <a:lnTo>
                  <a:pt x="4769" y="1590"/>
                </a:lnTo>
                <a:lnTo>
                  <a:pt x="4824" y="1681"/>
                </a:lnTo>
                <a:lnTo>
                  <a:pt x="4878" y="1791"/>
                </a:lnTo>
                <a:lnTo>
                  <a:pt x="4915" y="1901"/>
                </a:lnTo>
                <a:lnTo>
                  <a:pt x="4951" y="2010"/>
                </a:lnTo>
                <a:lnTo>
                  <a:pt x="4951" y="2102"/>
                </a:lnTo>
                <a:lnTo>
                  <a:pt x="4951" y="2211"/>
                </a:lnTo>
                <a:lnTo>
                  <a:pt x="4933" y="2303"/>
                </a:lnTo>
                <a:lnTo>
                  <a:pt x="4897" y="2412"/>
                </a:lnTo>
                <a:lnTo>
                  <a:pt x="4860" y="2503"/>
                </a:lnTo>
                <a:lnTo>
                  <a:pt x="4732" y="2668"/>
                </a:lnTo>
                <a:lnTo>
                  <a:pt x="4586" y="2851"/>
                </a:lnTo>
                <a:lnTo>
                  <a:pt x="4422" y="3015"/>
                </a:lnTo>
                <a:lnTo>
                  <a:pt x="4239" y="3198"/>
                </a:lnTo>
                <a:lnTo>
                  <a:pt x="4074" y="3399"/>
                </a:lnTo>
                <a:lnTo>
                  <a:pt x="3910" y="3618"/>
                </a:lnTo>
                <a:lnTo>
                  <a:pt x="3837" y="3746"/>
                </a:lnTo>
                <a:lnTo>
                  <a:pt x="3764" y="3855"/>
                </a:lnTo>
                <a:lnTo>
                  <a:pt x="3727" y="3983"/>
                </a:lnTo>
                <a:lnTo>
                  <a:pt x="3691" y="4111"/>
                </a:lnTo>
                <a:lnTo>
                  <a:pt x="3636" y="4367"/>
                </a:lnTo>
                <a:lnTo>
                  <a:pt x="3636" y="4623"/>
                </a:lnTo>
                <a:lnTo>
                  <a:pt x="3673" y="4878"/>
                </a:lnTo>
                <a:lnTo>
                  <a:pt x="3746" y="5134"/>
                </a:lnTo>
                <a:lnTo>
                  <a:pt x="3855" y="5372"/>
                </a:lnTo>
                <a:lnTo>
                  <a:pt x="4001" y="5573"/>
                </a:lnTo>
                <a:lnTo>
                  <a:pt x="4093" y="5682"/>
                </a:lnTo>
                <a:lnTo>
                  <a:pt x="4184" y="5774"/>
                </a:lnTo>
                <a:lnTo>
                  <a:pt x="4330" y="5865"/>
                </a:lnTo>
                <a:lnTo>
                  <a:pt x="4476" y="5956"/>
                </a:lnTo>
                <a:lnTo>
                  <a:pt x="4623" y="6048"/>
                </a:lnTo>
                <a:lnTo>
                  <a:pt x="4787" y="6103"/>
                </a:lnTo>
                <a:lnTo>
                  <a:pt x="4951" y="6139"/>
                </a:lnTo>
                <a:lnTo>
                  <a:pt x="5116" y="6157"/>
                </a:lnTo>
                <a:lnTo>
                  <a:pt x="5299" y="6176"/>
                </a:lnTo>
                <a:lnTo>
                  <a:pt x="5463" y="6157"/>
                </a:lnTo>
                <a:lnTo>
                  <a:pt x="5646" y="6139"/>
                </a:lnTo>
                <a:lnTo>
                  <a:pt x="5810" y="6084"/>
                </a:lnTo>
                <a:lnTo>
                  <a:pt x="5974" y="6029"/>
                </a:lnTo>
                <a:lnTo>
                  <a:pt x="6121" y="5938"/>
                </a:lnTo>
                <a:lnTo>
                  <a:pt x="6194" y="5902"/>
                </a:lnTo>
                <a:lnTo>
                  <a:pt x="6230" y="5847"/>
                </a:lnTo>
                <a:lnTo>
                  <a:pt x="6267" y="5774"/>
                </a:lnTo>
                <a:lnTo>
                  <a:pt x="6303" y="5701"/>
                </a:lnTo>
                <a:lnTo>
                  <a:pt x="6303" y="5628"/>
                </a:lnTo>
                <a:lnTo>
                  <a:pt x="6303" y="5554"/>
                </a:lnTo>
                <a:lnTo>
                  <a:pt x="6285" y="5481"/>
                </a:lnTo>
                <a:lnTo>
                  <a:pt x="6249" y="5408"/>
                </a:lnTo>
                <a:lnTo>
                  <a:pt x="6212" y="5353"/>
                </a:lnTo>
                <a:lnTo>
                  <a:pt x="6157" y="5299"/>
                </a:lnTo>
                <a:lnTo>
                  <a:pt x="6084" y="5262"/>
                </a:lnTo>
                <a:lnTo>
                  <a:pt x="6011" y="5244"/>
                </a:lnTo>
                <a:lnTo>
                  <a:pt x="5938" y="5226"/>
                </a:lnTo>
                <a:lnTo>
                  <a:pt x="5865" y="5226"/>
                </a:lnTo>
                <a:lnTo>
                  <a:pt x="5792" y="5244"/>
                </a:lnTo>
                <a:lnTo>
                  <a:pt x="5719" y="5280"/>
                </a:lnTo>
                <a:lnTo>
                  <a:pt x="5609" y="5335"/>
                </a:lnTo>
                <a:lnTo>
                  <a:pt x="5463" y="5372"/>
                </a:lnTo>
                <a:lnTo>
                  <a:pt x="5335" y="5390"/>
                </a:lnTo>
                <a:lnTo>
                  <a:pt x="5189" y="5390"/>
                </a:lnTo>
                <a:lnTo>
                  <a:pt x="5061" y="5372"/>
                </a:lnTo>
                <a:lnTo>
                  <a:pt x="4933" y="5335"/>
                </a:lnTo>
                <a:lnTo>
                  <a:pt x="4805" y="5262"/>
                </a:lnTo>
                <a:lnTo>
                  <a:pt x="4696" y="5189"/>
                </a:lnTo>
                <a:lnTo>
                  <a:pt x="4604" y="5079"/>
                </a:lnTo>
                <a:lnTo>
                  <a:pt x="4531" y="4970"/>
                </a:lnTo>
                <a:lnTo>
                  <a:pt x="4476" y="4842"/>
                </a:lnTo>
                <a:lnTo>
                  <a:pt x="4440" y="4714"/>
                </a:lnTo>
                <a:lnTo>
                  <a:pt x="4403" y="4586"/>
                </a:lnTo>
                <a:lnTo>
                  <a:pt x="4422" y="4440"/>
                </a:lnTo>
                <a:lnTo>
                  <a:pt x="4440" y="4312"/>
                </a:lnTo>
                <a:lnTo>
                  <a:pt x="4476" y="4184"/>
                </a:lnTo>
                <a:lnTo>
                  <a:pt x="4568" y="4020"/>
                </a:lnTo>
                <a:lnTo>
                  <a:pt x="4677" y="3874"/>
                </a:lnTo>
                <a:lnTo>
                  <a:pt x="4970" y="3563"/>
                </a:lnTo>
                <a:lnTo>
                  <a:pt x="5189" y="3344"/>
                </a:lnTo>
                <a:lnTo>
                  <a:pt x="5390" y="3106"/>
                </a:lnTo>
                <a:lnTo>
                  <a:pt x="5481" y="2960"/>
                </a:lnTo>
                <a:lnTo>
                  <a:pt x="5554" y="2832"/>
                </a:lnTo>
                <a:lnTo>
                  <a:pt x="5627" y="2668"/>
                </a:lnTo>
                <a:lnTo>
                  <a:pt x="5682" y="2503"/>
                </a:lnTo>
                <a:lnTo>
                  <a:pt x="5719" y="2321"/>
                </a:lnTo>
                <a:lnTo>
                  <a:pt x="5737" y="2120"/>
                </a:lnTo>
                <a:lnTo>
                  <a:pt x="5719" y="1919"/>
                </a:lnTo>
                <a:lnTo>
                  <a:pt x="5664" y="1718"/>
                </a:lnTo>
                <a:lnTo>
                  <a:pt x="5609" y="1517"/>
                </a:lnTo>
                <a:lnTo>
                  <a:pt x="5518" y="1334"/>
                </a:lnTo>
                <a:lnTo>
                  <a:pt x="5408" y="1152"/>
                </a:lnTo>
                <a:lnTo>
                  <a:pt x="5262" y="987"/>
                </a:lnTo>
                <a:lnTo>
                  <a:pt x="5152" y="859"/>
                </a:lnTo>
                <a:lnTo>
                  <a:pt x="5024" y="750"/>
                </a:lnTo>
                <a:lnTo>
                  <a:pt x="4897" y="640"/>
                </a:lnTo>
                <a:lnTo>
                  <a:pt x="4750" y="549"/>
                </a:lnTo>
                <a:lnTo>
                  <a:pt x="4586" y="457"/>
                </a:lnTo>
                <a:lnTo>
                  <a:pt x="4403" y="366"/>
                </a:lnTo>
                <a:lnTo>
                  <a:pt x="4038" y="220"/>
                </a:lnTo>
                <a:lnTo>
                  <a:pt x="3618" y="92"/>
                </a:lnTo>
                <a:lnTo>
                  <a:pt x="3216" y="19"/>
                </a:lnTo>
                <a:lnTo>
                  <a:pt x="2814"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46" name="TextBox 145">
            <a:extLst>
              <a:ext uri="{FF2B5EF4-FFF2-40B4-BE49-F238E27FC236}">
                <a16:creationId xmlns:a16="http://schemas.microsoft.com/office/drawing/2014/main" id="{65C092A6-1501-5437-7EB9-826CF26CD6CB}"/>
              </a:ext>
            </a:extLst>
          </p:cNvPr>
          <p:cNvSpPr txBox="1"/>
          <p:nvPr/>
        </p:nvSpPr>
        <p:spPr>
          <a:xfrm>
            <a:off x="2987758" y="2114869"/>
            <a:ext cx="6247321" cy="2800767"/>
          </a:xfrm>
          <a:prstGeom prst="rect">
            <a:avLst/>
          </a:prstGeom>
          <a:noFill/>
        </p:spPr>
        <p:txBody>
          <a:bodyPr wrap="square">
            <a:spAutoFit/>
          </a:bodyPr>
          <a:lstStyle/>
          <a:p>
            <a:pPr algn="ctr"/>
            <a:r>
              <a:rPr lang="vi-VN" sz="4400" dirty="0">
                <a:latin typeface="+mj-lt"/>
              </a:rPr>
              <a:t>Hình ảnh sau gợi đến tác phẩm nào? Em ấn tượng nhất về chi tiết nào trong tác phẩm đó? </a:t>
            </a:r>
            <a:endParaRPr lang="en-SG" sz="4400" dirty="0">
              <a:latin typeface="+mj-lt"/>
            </a:endParaRPr>
          </a:p>
        </p:txBody>
      </p:sp>
    </p:spTree>
    <p:extLst>
      <p:ext uri="{BB962C8B-B14F-4D97-AF65-F5344CB8AC3E}">
        <p14:creationId xmlns:p14="http://schemas.microsoft.com/office/powerpoint/2010/main" val="1703001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500" fill="hold"/>
                                        <p:tgtEl>
                                          <p:spTgt spid="33"/>
                                        </p:tgtEl>
                                        <p:attrNameLst>
                                          <p:attrName>ppt_x</p:attrName>
                                        </p:attrNameLst>
                                      </p:cBhvr>
                                      <p:tavLst>
                                        <p:tav tm="0">
                                          <p:val>
                                            <p:strVal val="#ppt_x"/>
                                          </p:val>
                                        </p:tav>
                                        <p:tav tm="100000">
                                          <p:val>
                                            <p:strVal val="#ppt_x"/>
                                          </p:val>
                                        </p:tav>
                                      </p:tavLst>
                                    </p:anim>
                                    <p:anim calcmode="lin" valueType="num">
                                      <p:cBhvr additive="base">
                                        <p:cTn id="40" dur="500" fill="hold"/>
                                        <p:tgtEl>
                                          <p:spTgt spid="3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fill="hold"/>
                                        <p:tgtEl>
                                          <p:spTgt spid="34"/>
                                        </p:tgtEl>
                                        <p:attrNameLst>
                                          <p:attrName>ppt_x</p:attrName>
                                        </p:attrNameLst>
                                      </p:cBhvr>
                                      <p:tavLst>
                                        <p:tav tm="0">
                                          <p:val>
                                            <p:strVal val="#ppt_x"/>
                                          </p:val>
                                        </p:tav>
                                        <p:tav tm="100000">
                                          <p:val>
                                            <p:strVal val="#ppt_x"/>
                                          </p:val>
                                        </p:tav>
                                      </p:tavLst>
                                    </p:anim>
                                    <p:anim calcmode="lin" valueType="num">
                                      <p:cBhvr additive="base">
                                        <p:cTn id="44" dur="500" fill="hold"/>
                                        <p:tgtEl>
                                          <p:spTgt spid="3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ppt_x"/>
                                          </p:val>
                                        </p:tav>
                                        <p:tav tm="100000">
                                          <p:val>
                                            <p:strVal val="#ppt_x"/>
                                          </p:val>
                                        </p:tav>
                                      </p:tavLst>
                                    </p:anim>
                                    <p:anim calcmode="lin" valueType="num">
                                      <p:cBhvr additive="base">
                                        <p:cTn id="48" dur="500" fill="hold"/>
                                        <p:tgtEl>
                                          <p:spTgt spid="3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 calcmode="lin" valueType="num">
                                      <p:cBhvr additive="base">
                                        <p:cTn id="51" dur="500" fill="hold"/>
                                        <p:tgtEl>
                                          <p:spTgt spid="36"/>
                                        </p:tgtEl>
                                        <p:attrNameLst>
                                          <p:attrName>ppt_x</p:attrName>
                                        </p:attrNameLst>
                                      </p:cBhvr>
                                      <p:tavLst>
                                        <p:tav tm="0">
                                          <p:val>
                                            <p:strVal val="#ppt_x"/>
                                          </p:val>
                                        </p:tav>
                                        <p:tav tm="100000">
                                          <p:val>
                                            <p:strVal val="#ppt_x"/>
                                          </p:val>
                                        </p:tav>
                                      </p:tavLst>
                                    </p:anim>
                                    <p:anim calcmode="lin" valueType="num">
                                      <p:cBhvr additive="base">
                                        <p:cTn id="52" dur="500" fill="hold"/>
                                        <p:tgtEl>
                                          <p:spTgt spid="3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additive="base">
                                        <p:cTn id="55" dur="500" fill="hold"/>
                                        <p:tgtEl>
                                          <p:spTgt spid="37"/>
                                        </p:tgtEl>
                                        <p:attrNameLst>
                                          <p:attrName>ppt_x</p:attrName>
                                        </p:attrNameLst>
                                      </p:cBhvr>
                                      <p:tavLst>
                                        <p:tav tm="0">
                                          <p:val>
                                            <p:strVal val="#ppt_x"/>
                                          </p:val>
                                        </p:tav>
                                        <p:tav tm="100000">
                                          <p:val>
                                            <p:strVal val="#ppt_x"/>
                                          </p:val>
                                        </p:tav>
                                      </p:tavLst>
                                    </p:anim>
                                    <p:anim calcmode="lin" valueType="num">
                                      <p:cBhvr additive="base">
                                        <p:cTn id="56" dur="500" fill="hold"/>
                                        <p:tgtEl>
                                          <p:spTgt spid="3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additive="base">
                                        <p:cTn id="59" dur="500" fill="hold"/>
                                        <p:tgtEl>
                                          <p:spTgt spid="38"/>
                                        </p:tgtEl>
                                        <p:attrNameLst>
                                          <p:attrName>ppt_x</p:attrName>
                                        </p:attrNameLst>
                                      </p:cBhvr>
                                      <p:tavLst>
                                        <p:tav tm="0">
                                          <p:val>
                                            <p:strVal val="#ppt_x"/>
                                          </p:val>
                                        </p:tav>
                                        <p:tav tm="100000">
                                          <p:val>
                                            <p:strVal val="#ppt_x"/>
                                          </p:val>
                                        </p:tav>
                                      </p:tavLst>
                                    </p:anim>
                                    <p:anim calcmode="lin" valueType="num">
                                      <p:cBhvr additive="base">
                                        <p:cTn id="60" dur="500" fill="hold"/>
                                        <p:tgtEl>
                                          <p:spTgt spid="38"/>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anim calcmode="lin" valueType="num">
                                      <p:cBhvr additive="base">
                                        <p:cTn id="63" dur="500" fill="hold"/>
                                        <p:tgtEl>
                                          <p:spTgt spid="39"/>
                                        </p:tgtEl>
                                        <p:attrNameLst>
                                          <p:attrName>ppt_x</p:attrName>
                                        </p:attrNameLst>
                                      </p:cBhvr>
                                      <p:tavLst>
                                        <p:tav tm="0">
                                          <p:val>
                                            <p:strVal val="#ppt_x"/>
                                          </p:val>
                                        </p:tav>
                                        <p:tav tm="100000">
                                          <p:val>
                                            <p:strVal val="#ppt_x"/>
                                          </p:val>
                                        </p:tav>
                                      </p:tavLst>
                                    </p:anim>
                                    <p:anim calcmode="lin" valueType="num">
                                      <p:cBhvr additive="base">
                                        <p:cTn id="64" dur="500" fill="hold"/>
                                        <p:tgtEl>
                                          <p:spTgt spid="3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0"/>
                                        </p:tgtEl>
                                        <p:attrNameLst>
                                          <p:attrName>style.visibility</p:attrName>
                                        </p:attrNameLst>
                                      </p:cBhvr>
                                      <p:to>
                                        <p:strVal val="visible"/>
                                      </p:to>
                                    </p:set>
                                    <p:anim calcmode="lin" valueType="num">
                                      <p:cBhvr additive="base">
                                        <p:cTn id="67" dur="500" fill="hold"/>
                                        <p:tgtEl>
                                          <p:spTgt spid="40"/>
                                        </p:tgtEl>
                                        <p:attrNameLst>
                                          <p:attrName>ppt_x</p:attrName>
                                        </p:attrNameLst>
                                      </p:cBhvr>
                                      <p:tavLst>
                                        <p:tav tm="0">
                                          <p:val>
                                            <p:strVal val="#ppt_x"/>
                                          </p:val>
                                        </p:tav>
                                        <p:tav tm="100000">
                                          <p:val>
                                            <p:strVal val="#ppt_x"/>
                                          </p:val>
                                        </p:tav>
                                      </p:tavLst>
                                    </p:anim>
                                    <p:anim calcmode="lin" valueType="num">
                                      <p:cBhvr additive="base">
                                        <p:cTn id="68" dur="500" fill="hold"/>
                                        <p:tgtEl>
                                          <p:spTgt spid="40"/>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41"/>
                                        </p:tgtEl>
                                        <p:attrNameLst>
                                          <p:attrName>style.visibility</p:attrName>
                                        </p:attrNameLst>
                                      </p:cBhvr>
                                      <p:to>
                                        <p:strVal val="visible"/>
                                      </p:to>
                                    </p:set>
                                    <p:anim calcmode="lin" valueType="num">
                                      <p:cBhvr additive="base">
                                        <p:cTn id="71" dur="500" fill="hold"/>
                                        <p:tgtEl>
                                          <p:spTgt spid="41"/>
                                        </p:tgtEl>
                                        <p:attrNameLst>
                                          <p:attrName>ppt_x</p:attrName>
                                        </p:attrNameLst>
                                      </p:cBhvr>
                                      <p:tavLst>
                                        <p:tav tm="0">
                                          <p:val>
                                            <p:strVal val="#ppt_x"/>
                                          </p:val>
                                        </p:tav>
                                        <p:tav tm="100000">
                                          <p:val>
                                            <p:strVal val="#ppt_x"/>
                                          </p:val>
                                        </p:tav>
                                      </p:tavLst>
                                    </p:anim>
                                    <p:anim calcmode="lin" valueType="num">
                                      <p:cBhvr additive="base">
                                        <p:cTn id="72" dur="500" fill="hold"/>
                                        <p:tgtEl>
                                          <p:spTgt spid="41"/>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42"/>
                                        </p:tgtEl>
                                        <p:attrNameLst>
                                          <p:attrName>style.visibility</p:attrName>
                                        </p:attrNameLst>
                                      </p:cBhvr>
                                      <p:to>
                                        <p:strVal val="visible"/>
                                      </p:to>
                                    </p:set>
                                    <p:anim calcmode="lin" valueType="num">
                                      <p:cBhvr additive="base">
                                        <p:cTn id="75" dur="500" fill="hold"/>
                                        <p:tgtEl>
                                          <p:spTgt spid="42"/>
                                        </p:tgtEl>
                                        <p:attrNameLst>
                                          <p:attrName>ppt_x</p:attrName>
                                        </p:attrNameLst>
                                      </p:cBhvr>
                                      <p:tavLst>
                                        <p:tav tm="0">
                                          <p:val>
                                            <p:strVal val="#ppt_x"/>
                                          </p:val>
                                        </p:tav>
                                        <p:tav tm="100000">
                                          <p:val>
                                            <p:strVal val="#ppt_x"/>
                                          </p:val>
                                        </p:tav>
                                      </p:tavLst>
                                    </p:anim>
                                    <p:anim calcmode="lin" valueType="num">
                                      <p:cBhvr additive="base">
                                        <p:cTn id="76" dur="500" fill="hold"/>
                                        <p:tgtEl>
                                          <p:spTgt spid="42"/>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43"/>
                                        </p:tgtEl>
                                        <p:attrNameLst>
                                          <p:attrName>style.visibility</p:attrName>
                                        </p:attrNameLst>
                                      </p:cBhvr>
                                      <p:to>
                                        <p:strVal val="visible"/>
                                      </p:to>
                                    </p:set>
                                    <p:anim calcmode="lin" valueType="num">
                                      <p:cBhvr additive="base">
                                        <p:cTn id="79" dur="500" fill="hold"/>
                                        <p:tgtEl>
                                          <p:spTgt spid="43"/>
                                        </p:tgtEl>
                                        <p:attrNameLst>
                                          <p:attrName>ppt_x</p:attrName>
                                        </p:attrNameLst>
                                      </p:cBhvr>
                                      <p:tavLst>
                                        <p:tav tm="0">
                                          <p:val>
                                            <p:strVal val="#ppt_x"/>
                                          </p:val>
                                        </p:tav>
                                        <p:tav tm="100000">
                                          <p:val>
                                            <p:strVal val="#ppt_x"/>
                                          </p:val>
                                        </p:tav>
                                      </p:tavLst>
                                    </p:anim>
                                    <p:anim calcmode="lin" valueType="num">
                                      <p:cBhvr additive="base">
                                        <p:cTn id="80" dur="500" fill="hold"/>
                                        <p:tgtEl>
                                          <p:spTgt spid="43"/>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44"/>
                                        </p:tgtEl>
                                        <p:attrNameLst>
                                          <p:attrName>style.visibility</p:attrName>
                                        </p:attrNameLst>
                                      </p:cBhvr>
                                      <p:to>
                                        <p:strVal val="visible"/>
                                      </p:to>
                                    </p:set>
                                    <p:anim calcmode="lin" valueType="num">
                                      <p:cBhvr additive="base">
                                        <p:cTn id="83" dur="500" fill="hold"/>
                                        <p:tgtEl>
                                          <p:spTgt spid="44"/>
                                        </p:tgtEl>
                                        <p:attrNameLst>
                                          <p:attrName>ppt_x</p:attrName>
                                        </p:attrNameLst>
                                      </p:cBhvr>
                                      <p:tavLst>
                                        <p:tav tm="0">
                                          <p:val>
                                            <p:strVal val="#ppt_x"/>
                                          </p:val>
                                        </p:tav>
                                        <p:tav tm="100000">
                                          <p:val>
                                            <p:strVal val="#ppt_x"/>
                                          </p:val>
                                        </p:tav>
                                      </p:tavLst>
                                    </p:anim>
                                    <p:anim calcmode="lin" valueType="num">
                                      <p:cBhvr additive="base">
                                        <p:cTn id="84" dur="500" fill="hold"/>
                                        <p:tgtEl>
                                          <p:spTgt spid="44"/>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45"/>
                                        </p:tgtEl>
                                        <p:attrNameLst>
                                          <p:attrName>style.visibility</p:attrName>
                                        </p:attrNameLst>
                                      </p:cBhvr>
                                      <p:to>
                                        <p:strVal val="visible"/>
                                      </p:to>
                                    </p:set>
                                    <p:anim calcmode="lin" valueType="num">
                                      <p:cBhvr additive="base">
                                        <p:cTn id="87" dur="500" fill="hold"/>
                                        <p:tgtEl>
                                          <p:spTgt spid="45"/>
                                        </p:tgtEl>
                                        <p:attrNameLst>
                                          <p:attrName>ppt_x</p:attrName>
                                        </p:attrNameLst>
                                      </p:cBhvr>
                                      <p:tavLst>
                                        <p:tav tm="0">
                                          <p:val>
                                            <p:strVal val="#ppt_x"/>
                                          </p:val>
                                        </p:tav>
                                        <p:tav tm="100000">
                                          <p:val>
                                            <p:strVal val="#ppt_x"/>
                                          </p:val>
                                        </p:tav>
                                      </p:tavLst>
                                    </p:anim>
                                    <p:anim calcmode="lin" valueType="num">
                                      <p:cBhvr additive="base">
                                        <p:cTn id="88" dur="500" fill="hold"/>
                                        <p:tgtEl>
                                          <p:spTgt spid="45"/>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46"/>
                                        </p:tgtEl>
                                        <p:attrNameLst>
                                          <p:attrName>style.visibility</p:attrName>
                                        </p:attrNameLst>
                                      </p:cBhvr>
                                      <p:to>
                                        <p:strVal val="visible"/>
                                      </p:to>
                                    </p:set>
                                    <p:anim calcmode="lin" valueType="num">
                                      <p:cBhvr additive="base">
                                        <p:cTn id="91" dur="500" fill="hold"/>
                                        <p:tgtEl>
                                          <p:spTgt spid="46"/>
                                        </p:tgtEl>
                                        <p:attrNameLst>
                                          <p:attrName>ppt_x</p:attrName>
                                        </p:attrNameLst>
                                      </p:cBhvr>
                                      <p:tavLst>
                                        <p:tav tm="0">
                                          <p:val>
                                            <p:strVal val="#ppt_x"/>
                                          </p:val>
                                        </p:tav>
                                        <p:tav tm="100000">
                                          <p:val>
                                            <p:strVal val="#ppt_x"/>
                                          </p:val>
                                        </p:tav>
                                      </p:tavLst>
                                    </p:anim>
                                    <p:anim calcmode="lin" valueType="num">
                                      <p:cBhvr additive="base">
                                        <p:cTn id="92" dur="500" fill="hold"/>
                                        <p:tgtEl>
                                          <p:spTgt spid="46"/>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 calcmode="lin" valueType="num">
                                      <p:cBhvr additive="base">
                                        <p:cTn id="95" dur="500" fill="hold"/>
                                        <p:tgtEl>
                                          <p:spTgt spid="47"/>
                                        </p:tgtEl>
                                        <p:attrNameLst>
                                          <p:attrName>ppt_x</p:attrName>
                                        </p:attrNameLst>
                                      </p:cBhvr>
                                      <p:tavLst>
                                        <p:tav tm="0">
                                          <p:val>
                                            <p:strVal val="#ppt_x"/>
                                          </p:val>
                                        </p:tav>
                                        <p:tav tm="100000">
                                          <p:val>
                                            <p:strVal val="#ppt_x"/>
                                          </p:val>
                                        </p:tav>
                                      </p:tavLst>
                                    </p:anim>
                                    <p:anim calcmode="lin" valueType="num">
                                      <p:cBhvr additive="base">
                                        <p:cTn id="96" dur="500" fill="hold"/>
                                        <p:tgtEl>
                                          <p:spTgt spid="47"/>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48"/>
                                        </p:tgtEl>
                                        <p:attrNameLst>
                                          <p:attrName>style.visibility</p:attrName>
                                        </p:attrNameLst>
                                      </p:cBhvr>
                                      <p:to>
                                        <p:strVal val="visible"/>
                                      </p:to>
                                    </p:set>
                                    <p:anim calcmode="lin" valueType="num">
                                      <p:cBhvr additive="base">
                                        <p:cTn id="99" dur="500" fill="hold"/>
                                        <p:tgtEl>
                                          <p:spTgt spid="48"/>
                                        </p:tgtEl>
                                        <p:attrNameLst>
                                          <p:attrName>ppt_x</p:attrName>
                                        </p:attrNameLst>
                                      </p:cBhvr>
                                      <p:tavLst>
                                        <p:tav tm="0">
                                          <p:val>
                                            <p:strVal val="#ppt_x"/>
                                          </p:val>
                                        </p:tav>
                                        <p:tav tm="100000">
                                          <p:val>
                                            <p:strVal val="#ppt_x"/>
                                          </p:val>
                                        </p:tav>
                                      </p:tavLst>
                                    </p:anim>
                                    <p:anim calcmode="lin" valueType="num">
                                      <p:cBhvr additive="base">
                                        <p:cTn id="100" dur="500" fill="hold"/>
                                        <p:tgtEl>
                                          <p:spTgt spid="48"/>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49"/>
                                        </p:tgtEl>
                                        <p:attrNameLst>
                                          <p:attrName>style.visibility</p:attrName>
                                        </p:attrNameLst>
                                      </p:cBhvr>
                                      <p:to>
                                        <p:strVal val="visible"/>
                                      </p:to>
                                    </p:set>
                                    <p:anim calcmode="lin" valueType="num">
                                      <p:cBhvr additive="base">
                                        <p:cTn id="103" dur="500" fill="hold"/>
                                        <p:tgtEl>
                                          <p:spTgt spid="49"/>
                                        </p:tgtEl>
                                        <p:attrNameLst>
                                          <p:attrName>ppt_x</p:attrName>
                                        </p:attrNameLst>
                                      </p:cBhvr>
                                      <p:tavLst>
                                        <p:tav tm="0">
                                          <p:val>
                                            <p:strVal val="#ppt_x"/>
                                          </p:val>
                                        </p:tav>
                                        <p:tav tm="100000">
                                          <p:val>
                                            <p:strVal val="#ppt_x"/>
                                          </p:val>
                                        </p:tav>
                                      </p:tavLst>
                                    </p:anim>
                                    <p:anim calcmode="lin" valueType="num">
                                      <p:cBhvr additive="base">
                                        <p:cTn id="104" dur="500" fill="hold"/>
                                        <p:tgtEl>
                                          <p:spTgt spid="49"/>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50"/>
                                        </p:tgtEl>
                                        <p:attrNameLst>
                                          <p:attrName>style.visibility</p:attrName>
                                        </p:attrNameLst>
                                      </p:cBhvr>
                                      <p:to>
                                        <p:strVal val="visible"/>
                                      </p:to>
                                    </p:set>
                                    <p:anim calcmode="lin" valueType="num">
                                      <p:cBhvr additive="base">
                                        <p:cTn id="107" dur="500" fill="hold"/>
                                        <p:tgtEl>
                                          <p:spTgt spid="50"/>
                                        </p:tgtEl>
                                        <p:attrNameLst>
                                          <p:attrName>ppt_x</p:attrName>
                                        </p:attrNameLst>
                                      </p:cBhvr>
                                      <p:tavLst>
                                        <p:tav tm="0">
                                          <p:val>
                                            <p:strVal val="#ppt_x"/>
                                          </p:val>
                                        </p:tav>
                                        <p:tav tm="100000">
                                          <p:val>
                                            <p:strVal val="#ppt_x"/>
                                          </p:val>
                                        </p:tav>
                                      </p:tavLst>
                                    </p:anim>
                                    <p:anim calcmode="lin" valueType="num">
                                      <p:cBhvr additive="base">
                                        <p:cTn id="108" dur="500" fill="hold"/>
                                        <p:tgtEl>
                                          <p:spTgt spid="50"/>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51"/>
                                        </p:tgtEl>
                                        <p:attrNameLst>
                                          <p:attrName>style.visibility</p:attrName>
                                        </p:attrNameLst>
                                      </p:cBhvr>
                                      <p:to>
                                        <p:strVal val="visible"/>
                                      </p:to>
                                    </p:set>
                                    <p:anim calcmode="lin" valueType="num">
                                      <p:cBhvr additive="base">
                                        <p:cTn id="111" dur="500" fill="hold"/>
                                        <p:tgtEl>
                                          <p:spTgt spid="51"/>
                                        </p:tgtEl>
                                        <p:attrNameLst>
                                          <p:attrName>ppt_x</p:attrName>
                                        </p:attrNameLst>
                                      </p:cBhvr>
                                      <p:tavLst>
                                        <p:tav tm="0">
                                          <p:val>
                                            <p:strVal val="#ppt_x"/>
                                          </p:val>
                                        </p:tav>
                                        <p:tav tm="100000">
                                          <p:val>
                                            <p:strVal val="#ppt_x"/>
                                          </p:val>
                                        </p:tav>
                                      </p:tavLst>
                                    </p:anim>
                                    <p:anim calcmode="lin" valueType="num">
                                      <p:cBhvr additive="base">
                                        <p:cTn id="112" dur="500" fill="hold"/>
                                        <p:tgtEl>
                                          <p:spTgt spid="51"/>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52"/>
                                        </p:tgtEl>
                                        <p:attrNameLst>
                                          <p:attrName>style.visibility</p:attrName>
                                        </p:attrNameLst>
                                      </p:cBhvr>
                                      <p:to>
                                        <p:strVal val="visible"/>
                                      </p:to>
                                    </p:set>
                                    <p:anim calcmode="lin" valueType="num">
                                      <p:cBhvr additive="base">
                                        <p:cTn id="115" dur="500" fill="hold"/>
                                        <p:tgtEl>
                                          <p:spTgt spid="52"/>
                                        </p:tgtEl>
                                        <p:attrNameLst>
                                          <p:attrName>ppt_x</p:attrName>
                                        </p:attrNameLst>
                                      </p:cBhvr>
                                      <p:tavLst>
                                        <p:tav tm="0">
                                          <p:val>
                                            <p:strVal val="#ppt_x"/>
                                          </p:val>
                                        </p:tav>
                                        <p:tav tm="100000">
                                          <p:val>
                                            <p:strVal val="#ppt_x"/>
                                          </p:val>
                                        </p:tav>
                                      </p:tavLst>
                                    </p:anim>
                                    <p:anim calcmode="lin" valueType="num">
                                      <p:cBhvr additive="base">
                                        <p:cTn id="116" dur="500" fill="hold"/>
                                        <p:tgtEl>
                                          <p:spTgt spid="52"/>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53"/>
                                        </p:tgtEl>
                                        <p:attrNameLst>
                                          <p:attrName>style.visibility</p:attrName>
                                        </p:attrNameLst>
                                      </p:cBhvr>
                                      <p:to>
                                        <p:strVal val="visible"/>
                                      </p:to>
                                    </p:set>
                                    <p:anim calcmode="lin" valueType="num">
                                      <p:cBhvr additive="base">
                                        <p:cTn id="119" dur="500" fill="hold"/>
                                        <p:tgtEl>
                                          <p:spTgt spid="53"/>
                                        </p:tgtEl>
                                        <p:attrNameLst>
                                          <p:attrName>ppt_x</p:attrName>
                                        </p:attrNameLst>
                                      </p:cBhvr>
                                      <p:tavLst>
                                        <p:tav tm="0">
                                          <p:val>
                                            <p:strVal val="#ppt_x"/>
                                          </p:val>
                                        </p:tav>
                                        <p:tav tm="100000">
                                          <p:val>
                                            <p:strVal val="#ppt_x"/>
                                          </p:val>
                                        </p:tav>
                                      </p:tavLst>
                                    </p:anim>
                                    <p:anim calcmode="lin" valueType="num">
                                      <p:cBhvr additive="base">
                                        <p:cTn id="120" dur="500" fill="hold"/>
                                        <p:tgtEl>
                                          <p:spTgt spid="53"/>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54"/>
                                        </p:tgtEl>
                                        <p:attrNameLst>
                                          <p:attrName>style.visibility</p:attrName>
                                        </p:attrNameLst>
                                      </p:cBhvr>
                                      <p:to>
                                        <p:strVal val="visible"/>
                                      </p:to>
                                    </p:set>
                                    <p:anim calcmode="lin" valueType="num">
                                      <p:cBhvr additive="base">
                                        <p:cTn id="123" dur="500" fill="hold"/>
                                        <p:tgtEl>
                                          <p:spTgt spid="54"/>
                                        </p:tgtEl>
                                        <p:attrNameLst>
                                          <p:attrName>ppt_x</p:attrName>
                                        </p:attrNameLst>
                                      </p:cBhvr>
                                      <p:tavLst>
                                        <p:tav tm="0">
                                          <p:val>
                                            <p:strVal val="#ppt_x"/>
                                          </p:val>
                                        </p:tav>
                                        <p:tav tm="100000">
                                          <p:val>
                                            <p:strVal val="#ppt_x"/>
                                          </p:val>
                                        </p:tav>
                                      </p:tavLst>
                                    </p:anim>
                                    <p:anim calcmode="lin" valueType="num">
                                      <p:cBhvr additive="base">
                                        <p:cTn id="124" dur="500" fill="hold"/>
                                        <p:tgtEl>
                                          <p:spTgt spid="54"/>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55"/>
                                        </p:tgtEl>
                                        <p:attrNameLst>
                                          <p:attrName>style.visibility</p:attrName>
                                        </p:attrNameLst>
                                      </p:cBhvr>
                                      <p:to>
                                        <p:strVal val="visible"/>
                                      </p:to>
                                    </p:set>
                                    <p:anim calcmode="lin" valueType="num">
                                      <p:cBhvr additive="base">
                                        <p:cTn id="127" dur="500" fill="hold"/>
                                        <p:tgtEl>
                                          <p:spTgt spid="55"/>
                                        </p:tgtEl>
                                        <p:attrNameLst>
                                          <p:attrName>ppt_x</p:attrName>
                                        </p:attrNameLst>
                                      </p:cBhvr>
                                      <p:tavLst>
                                        <p:tav tm="0">
                                          <p:val>
                                            <p:strVal val="#ppt_x"/>
                                          </p:val>
                                        </p:tav>
                                        <p:tav tm="100000">
                                          <p:val>
                                            <p:strVal val="#ppt_x"/>
                                          </p:val>
                                        </p:tav>
                                      </p:tavLst>
                                    </p:anim>
                                    <p:anim calcmode="lin" valueType="num">
                                      <p:cBhvr additive="base">
                                        <p:cTn id="128" dur="500" fill="hold"/>
                                        <p:tgtEl>
                                          <p:spTgt spid="55"/>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56"/>
                                        </p:tgtEl>
                                        <p:attrNameLst>
                                          <p:attrName>style.visibility</p:attrName>
                                        </p:attrNameLst>
                                      </p:cBhvr>
                                      <p:to>
                                        <p:strVal val="visible"/>
                                      </p:to>
                                    </p:set>
                                    <p:anim calcmode="lin" valueType="num">
                                      <p:cBhvr additive="base">
                                        <p:cTn id="131" dur="500" fill="hold"/>
                                        <p:tgtEl>
                                          <p:spTgt spid="56"/>
                                        </p:tgtEl>
                                        <p:attrNameLst>
                                          <p:attrName>ppt_x</p:attrName>
                                        </p:attrNameLst>
                                      </p:cBhvr>
                                      <p:tavLst>
                                        <p:tav tm="0">
                                          <p:val>
                                            <p:strVal val="#ppt_x"/>
                                          </p:val>
                                        </p:tav>
                                        <p:tav tm="100000">
                                          <p:val>
                                            <p:strVal val="#ppt_x"/>
                                          </p:val>
                                        </p:tav>
                                      </p:tavLst>
                                    </p:anim>
                                    <p:anim calcmode="lin" valueType="num">
                                      <p:cBhvr additive="base">
                                        <p:cTn id="132" dur="500" fill="hold"/>
                                        <p:tgtEl>
                                          <p:spTgt spid="56"/>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57"/>
                                        </p:tgtEl>
                                        <p:attrNameLst>
                                          <p:attrName>style.visibility</p:attrName>
                                        </p:attrNameLst>
                                      </p:cBhvr>
                                      <p:to>
                                        <p:strVal val="visible"/>
                                      </p:to>
                                    </p:set>
                                    <p:anim calcmode="lin" valueType="num">
                                      <p:cBhvr additive="base">
                                        <p:cTn id="135" dur="500" fill="hold"/>
                                        <p:tgtEl>
                                          <p:spTgt spid="57"/>
                                        </p:tgtEl>
                                        <p:attrNameLst>
                                          <p:attrName>ppt_x</p:attrName>
                                        </p:attrNameLst>
                                      </p:cBhvr>
                                      <p:tavLst>
                                        <p:tav tm="0">
                                          <p:val>
                                            <p:strVal val="#ppt_x"/>
                                          </p:val>
                                        </p:tav>
                                        <p:tav tm="100000">
                                          <p:val>
                                            <p:strVal val="#ppt_x"/>
                                          </p:val>
                                        </p:tav>
                                      </p:tavLst>
                                    </p:anim>
                                    <p:anim calcmode="lin" valueType="num">
                                      <p:cBhvr additive="base">
                                        <p:cTn id="136" dur="500" fill="hold"/>
                                        <p:tgtEl>
                                          <p:spTgt spid="57"/>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58"/>
                                        </p:tgtEl>
                                        <p:attrNameLst>
                                          <p:attrName>style.visibility</p:attrName>
                                        </p:attrNameLst>
                                      </p:cBhvr>
                                      <p:to>
                                        <p:strVal val="visible"/>
                                      </p:to>
                                    </p:set>
                                    <p:anim calcmode="lin" valueType="num">
                                      <p:cBhvr additive="base">
                                        <p:cTn id="139" dur="500" fill="hold"/>
                                        <p:tgtEl>
                                          <p:spTgt spid="58"/>
                                        </p:tgtEl>
                                        <p:attrNameLst>
                                          <p:attrName>ppt_x</p:attrName>
                                        </p:attrNameLst>
                                      </p:cBhvr>
                                      <p:tavLst>
                                        <p:tav tm="0">
                                          <p:val>
                                            <p:strVal val="#ppt_x"/>
                                          </p:val>
                                        </p:tav>
                                        <p:tav tm="100000">
                                          <p:val>
                                            <p:strVal val="#ppt_x"/>
                                          </p:val>
                                        </p:tav>
                                      </p:tavLst>
                                    </p:anim>
                                    <p:anim calcmode="lin" valueType="num">
                                      <p:cBhvr additive="base">
                                        <p:cTn id="140" dur="500" fill="hold"/>
                                        <p:tgtEl>
                                          <p:spTgt spid="58"/>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59"/>
                                        </p:tgtEl>
                                        <p:attrNameLst>
                                          <p:attrName>style.visibility</p:attrName>
                                        </p:attrNameLst>
                                      </p:cBhvr>
                                      <p:to>
                                        <p:strVal val="visible"/>
                                      </p:to>
                                    </p:set>
                                    <p:anim calcmode="lin" valueType="num">
                                      <p:cBhvr additive="base">
                                        <p:cTn id="143" dur="500" fill="hold"/>
                                        <p:tgtEl>
                                          <p:spTgt spid="59"/>
                                        </p:tgtEl>
                                        <p:attrNameLst>
                                          <p:attrName>ppt_x</p:attrName>
                                        </p:attrNameLst>
                                      </p:cBhvr>
                                      <p:tavLst>
                                        <p:tav tm="0">
                                          <p:val>
                                            <p:strVal val="#ppt_x"/>
                                          </p:val>
                                        </p:tav>
                                        <p:tav tm="100000">
                                          <p:val>
                                            <p:strVal val="#ppt_x"/>
                                          </p:val>
                                        </p:tav>
                                      </p:tavLst>
                                    </p:anim>
                                    <p:anim calcmode="lin" valueType="num">
                                      <p:cBhvr additive="base">
                                        <p:cTn id="144" dur="500" fill="hold"/>
                                        <p:tgtEl>
                                          <p:spTgt spid="59"/>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60"/>
                                        </p:tgtEl>
                                        <p:attrNameLst>
                                          <p:attrName>style.visibility</p:attrName>
                                        </p:attrNameLst>
                                      </p:cBhvr>
                                      <p:to>
                                        <p:strVal val="visible"/>
                                      </p:to>
                                    </p:set>
                                    <p:anim calcmode="lin" valueType="num">
                                      <p:cBhvr additive="base">
                                        <p:cTn id="147" dur="500" fill="hold"/>
                                        <p:tgtEl>
                                          <p:spTgt spid="60"/>
                                        </p:tgtEl>
                                        <p:attrNameLst>
                                          <p:attrName>ppt_x</p:attrName>
                                        </p:attrNameLst>
                                      </p:cBhvr>
                                      <p:tavLst>
                                        <p:tav tm="0">
                                          <p:val>
                                            <p:strVal val="#ppt_x"/>
                                          </p:val>
                                        </p:tav>
                                        <p:tav tm="100000">
                                          <p:val>
                                            <p:strVal val="#ppt_x"/>
                                          </p:val>
                                        </p:tav>
                                      </p:tavLst>
                                    </p:anim>
                                    <p:anim calcmode="lin" valueType="num">
                                      <p:cBhvr additive="base">
                                        <p:cTn id="148" dur="500" fill="hold"/>
                                        <p:tgtEl>
                                          <p:spTgt spid="60"/>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61"/>
                                        </p:tgtEl>
                                        <p:attrNameLst>
                                          <p:attrName>style.visibility</p:attrName>
                                        </p:attrNameLst>
                                      </p:cBhvr>
                                      <p:to>
                                        <p:strVal val="visible"/>
                                      </p:to>
                                    </p:set>
                                    <p:anim calcmode="lin" valueType="num">
                                      <p:cBhvr additive="base">
                                        <p:cTn id="151" dur="500" fill="hold"/>
                                        <p:tgtEl>
                                          <p:spTgt spid="61"/>
                                        </p:tgtEl>
                                        <p:attrNameLst>
                                          <p:attrName>ppt_x</p:attrName>
                                        </p:attrNameLst>
                                      </p:cBhvr>
                                      <p:tavLst>
                                        <p:tav tm="0">
                                          <p:val>
                                            <p:strVal val="#ppt_x"/>
                                          </p:val>
                                        </p:tav>
                                        <p:tav tm="100000">
                                          <p:val>
                                            <p:strVal val="#ppt_x"/>
                                          </p:val>
                                        </p:tav>
                                      </p:tavLst>
                                    </p:anim>
                                    <p:anim calcmode="lin" valueType="num">
                                      <p:cBhvr additive="base">
                                        <p:cTn id="152" dur="500" fill="hold"/>
                                        <p:tgtEl>
                                          <p:spTgt spid="61"/>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62"/>
                                        </p:tgtEl>
                                        <p:attrNameLst>
                                          <p:attrName>style.visibility</p:attrName>
                                        </p:attrNameLst>
                                      </p:cBhvr>
                                      <p:to>
                                        <p:strVal val="visible"/>
                                      </p:to>
                                    </p:set>
                                    <p:anim calcmode="lin" valueType="num">
                                      <p:cBhvr additive="base">
                                        <p:cTn id="155" dur="500" fill="hold"/>
                                        <p:tgtEl>
                                          <p:spTgt spid="62"/>
                                        </p:tgtEl>
                                        <p:attrNameLst>
                                          <p:attrName>ppt_x</p:attrName>
                                        </p:attrNameLst>
                                      </p:cBhvr>
                                      <p:tavLst>
                                        <p:tav tm="0">
                                          <p:val>
                                            <p:strVal val="#ppt_x"/>
                                          </p:val>
                                        </p:tav>
                                        <p:tav tm="100000">
                                          <p:val>
                                            <p:strVal val="#ppt_x"/>
                                          </p:val>
                                        </p:tav>
                                      </p:tavLst>
                                    </p:anim>
                                    <p:anim calcmode="lin" valueType="num">
                                      <p:cBhvr additive="base">
                                        <p:cTn id="156" dur="500" fill="hold"/>
                                        <p:tgtEl>
                                          <p:spTgt spid="62"/>
                                        </p:tgtEl>
                                        <p:attrNameLst>
                                          <p:attrName>ppt_y</p:attrName>
                                        </p:attrNameLst>
                                      </p:cBhvr>
                                      <p:tavLst>
                                        <p:tav tm="0">
                                          <p:val>
                                            <p:strVal val="1+#ppt_h/2"/>
                                          </p:val>
                                        </p:tav>
                                        <p:tav tm="100000">
                                          <p:val>
                                            <p:strVal val="#ppt_y"/>
                                          </p:val>
                                        </p:tav>
                                      </p:tavLst>
                                    </p:anim>
                                  </p:childTnLst>
                                </p:cTn>
                              </p:par>
                              <p:par>
                                <p:cTn id="157" presetID="2" presetClass="entr" presetSubtype="4" fill="hold" grpId="0" nodeType="withEffect">
                                  <p:stCondLst>
                                    <p:cond delay="0"/>
                                  </p:stCondLst>
                                  <p:childTnLst>
                                    <p:set>
                                      <p:cBhvr>
                                        <p:cTn id="158" dur="1" fill="hold">
                                          <p:stCondLst>
                                            <p:cond delay="0"/>
                                          </p:stCondLst>
                                        </p:cTn>
                                        <p:tgtEl>
                                          <p:spTgt spid="63"/>
                                        </p:tgtEl>
                                        <p:attrNameLst>
                                          <p:attrName>style.visibility</p:attrName>
                                        </p:attrNameLst>
                                      </p:cBhvr>
                                      <p:to>
                                        <p:strVal val="visible"/>
                                      </p:to>
                                    </p:set>
                                    <p:anim calcmode="lin" valueType="num">
                                      <p:cBhvr additive="base">
                                        <p:cTn id="159" dur="500" fill="hold"/>
                                        <p:tgtEl>
                                          <p:spTgt spid="63"/>
                                        </p:tgtEl>
                                        <p:attrNameLst>
                                          <p:attrName>ppt_x</p:attrName>
                                        </p:attrNameLst>
                                      </p:cBhvr>
                                      <p:tavLst>
                                        <p:tav tm="0">
                                          <p:val>
                                            <p:strVal val="#ppt_x"/>
                                          </p:val>
                                        </p:tav>
                                        <p:tav tm="100000">
                                          <p:val>
                                            <p:strVal val="#ppt_x"/>
                                          </p:val>
                                        </p:tav>
                                      </p:tavLst>
                                    </p:anim>
                                    <p:anim calcmode="lin" valueType="num">
                                      <p:cBhvr additive="base">
                                        <p:cTn id="160" dur="500" fill="hold"/>
                                        <p:tgtEl>
                                          <p:spTgt spid="63"/>
                                        </p:tgtEl>
                                        <p:attrNameLst>
                                          <p:attrName>ppt_y</p:attrName>
                                        </p:attrNameLst>
                                      </p:cBhvr>
                                      <p:tavLst>
                                        <p:tav tm="0">
                                          <p:val>
                                            <p:strVal val="1+#ppt_h/2"/>
                                          </p:val>
                                        </p:tav>
                                        <p:tav tm="100000">
                                          <p:val>
                                            <p:strVal val="#ppt_y"/>
                                          </p:val>
                                        </p:tav>
                                      </p:tavLst>
                                    </p:anim>
                                  </p:childTnLst>
                                </p:cTn>
                              </p:par>
                              <p:par>
                                <p:cTn id="161" presetID="2" presetClass="entr" presetSubtype="4" fill="hold" grpId="0" nodeType="withEffect">
                                  <p:stCondLst>
                                    <p:cond delay="0"/>
                                  </p:stCondLst>
                                  <p:childTnLst>
                                    <p:set>
                                      <p:cBhvr>
                                        <p:cTn id="162" dur="1" fill="hold">
                                          <p:stCondLst>
                                            <p:cond delay="0"/>
                                          </p:stCondLst>
                                        </p:cTn>
                                        <p:tgtEl>
                                          <p:spTgt spid="128"/>
                                        </p:tgtEl>
                                        <p:attrNameLst>
                                          <p:attrName>style.visibility</p:attrName>
                                        </p:attrNameLst>
                                      </p:cBhvr>
                                      <p:to>
                                        <p:strVal val="visible"/>
                                      </p:to>
                                    </p:set>
                                    <p:anim calcmode="lin" valueType="num">
                                      <p:cBhvr additive="base">
                                        <p:cTn id="163" dur="500" fill="hold"/>
                                        <p:tgtEl>
                                          <p:spTgt spid="128"/>
                                        </p:tgtEl>
                                        <p:attrNameLst>
                                          <p:attrName>ppt_x</p:attrName>
                                        </p:attrNameLst>
                                      </p:cBhvr>
                                      <p:tavLst>
                                        <p:tav tm="0">
                                          <p:val>
                                            <p:strVal val="#ppt_x"/>
                                          </p:val>
                                        </p:tav>
                                        <p:tav tm="100000">
                                          <p:val>
                                            <p:strVal val="#ppt_x"/>
                                          </p:val>
                                        </p:tav>
                                      </p:tavLst>
                                    </p:anim>
                                    <p:anim calcmode="lin" valueType="num">
                                      <p:cBhvr additive="base">
                                        <p:cTn id="164" dur="500" fill="hold"/>
                                        <p:tgtEl>
                                          <p:spTgt spid="128"/>
                                        </p:tgtEl>
                                        <p:attrNameLst>
                                          <p:attrName>ppt_y</p:attrName>
                                        </p:attrNameLst>
                                      </p:cBhvr>
                                      <p:tavLst>
                                        <p:tav tm="0">
                                          <p:val>
                                            <p:strVal val="1+#ppt_h/2"/>
                                          </p:val>
                                        </p:tav>
                                        <p:tav tm="100000">
                                          <p:val>
                                            <p:strVal val="#ppt_y"/>
                                          </p:val>
                                        </p:tav>
                                      </p:tavLst>
                                    </p:anim>
                                  </p:childTnLst>
                                </p:cTn>
                              </p:par>
                              <p:par>
                                <p:cTn id="165" presetID="2" presetClass="entr" presetSubtype="4" fill="hold" grpId="0" nodeType="withEffect">
                                  <p:stCondLst>
                                    <p:cond delay="0"/>
                                  </p:stCondLst>
                                  <p:childTnLst>
                                    <p:set>
                                      <p:cBhvr>
                                        <p:cTn id="166" dur="1" fill="hold">
                                          <p:stCondLst>
                                            <p:cond delay="0"/>
                                          </p:stCondLst>
                                        </p:cTn>
                                        <p:tgtEl>
                                          <p:spTgt spid="129"/>
                                        </p:tgtEl>
                                        <p:attrNameLst>
                                          <p:attrName>style.visibility</p:attrName>
                                        </p:attrNameLst>
                                      </p:cBhvr>
                                      <p:to>
                                        <p:strVal val="visible"/>
                                      </p:to>
                                    </p:set>
                                    <p:anim calcmode="lin" valueType="num">
                                      <p:cBhvr additive="base">
                                        <p:cTn id="167" dur="500" fill="hold"/>
                                        <p:tgtEl>
                                          <p:spTgt spid="129"/>
                                        </p:tgtEl>
                                        <p:attrNameLst>
                                          <p:attrName>ppt_x</p:attrName>
                                        </p:attrNameLst>
                                      </p:cBhvr>
                                      <p:tavLst>
                                        <p:tav tm="0">
                                          <p:val>
                                            <p:strVal val="#ppt_x"/>
                                          </p:val>
                                        </p:tav>
                                        <p:tav tm="100000">
                                          <p:val>
                                            <p:strVal val="#ppt_x"/>
                                          </p:val>
                                        </p:tav>
                                      </p:tavLst>
                                    </p:anim>
                                    <p:anim calcmode="lin" valueType="num">
                                      <p:cBhvr additive="base">
                                        <p:cTn id="168" dur="500" fill="hold"/>
                                        <p:tgtEl>
                                          <p:spTgt spid="129"/>
                                        </p:tgtEl>
                                        <p:attrNameLst>
                                          <p:attrName>ppt_y</p:attrName>
                                        </p:attrNameLst>
                                      </p:cBhvr>
                                      <p:tavLst>
                                        <p:tav tm="0">
                                          <p:val>
                                            <p:strVal val="1+#ppt_h/2"/>
                                          </p:val>
                                        </p:tav>
                                        <p:tav tm="100000">
                                          <p:val>
                                            <p:strVal val="#ppt_y"/>
                                          </p:val>
                                        </p:tav>
                                      </p:tavLst>
                                    </p:anim>
                                  </p:childTnLst>
                                </p:cTn>
                              </p:par>
                              <p:par>
                                <p:cTn id="169" presetID="2" presetClass="entr" presetSubtype="4" fill="hold" grpId="0" nodeType="withEffect">
                                  <p:stCondLst>
                                    <p:cond delay="0"/>
                                  </p:stCondLst>
                                  <p:childTnLst>
                                    <p:set>
                                      <p:cBhvr>
                                        <p:cTn id="170" dur="1" fill="hold">
                                          <p:stCondLst>
                                            <p:cond delay="0"/>
                                          </p:stCondLst>
                                        </p:cTn>
                                        <p:tgtEl>
                                          <p:spTgt spid="130"/>
                                        </p:tgtEl>
                                        <p:attrNameLst>
                                          <p:attrName>style.visibility</p:attrName>
                                        </p:attrNameLst>
                                      </p:cBhvr>
                                      <p:to>
                                        <p:strVal val="visible"/>
                                      </p:to>
                                    </p:set>
                                    <p:anim calcmode="lin" valueType="num">
                                      <p:cBhvr additive="base">
                                        <p:cTn id="171" dur="500" fill="hold"/>
                                        <p:tgtEl>
                                          <p:spTgt spid="130"/>
                                        </p:tgtEl>
                                        <p:attrNameLst>
                                          <p:attrName>ppt_x</p:attrName>
                                        </p:attrNameLst>
                                      </p:cBhvr>
                                      <p:tavLst>
                                        <p:tav tm="0">
                                          <p:val>
                                            <p:strVal val="#ppt_x"/>
                                          </p:val>
                                        </p:tav>
                                        <p:tav tm="100000">
                                          <p:val>
                                            <p:strVal val="#ppt_x"/>
                                          </p:val>
                                        </p:tav>
                                      </p:tavLst>
                                    </p:anim>
                                    <p:anim calcmode="lin" valueType="num">
                                      <p:cBhvr additive="base">
                                        <p:cTn id="172" dur="500" fill="hold"/>
                                        <p:tgtEl>
                                          <p:spTgt spid="130"/>
                                        </p:tgtEl>
                                        <p:attrNameLst>
                                          <p:attrName>ppt_y</p:attrName>
                                        </p:attrNameLst>
                                      </p:cBhvr>
                                      <p:tavLst>
                                        <p:tav tm="0">
                                          <p:val>
                                            <p:strVal val="1+#ppt_h/2"/>
                                          </p:val>
                                        </p:tav>
                                        <p:tav tm="100000">
                                          <p:val>
                                            <p:strVal val="#ppt_y"/>
                                          </p:val>
                                        </p:tav>
                                      </p:tavLst>
                                    </p:anim>
                                  </p:childTnLst>
                                </p:cTn>
                              </p:par>
                              <p:par>
                                <p:cTn id="173" presetID="2" presetClass="entr" presetSubtype="4" fill="hold" grpId="0" nodeType="withEffect">
                                  <p:stCondLst>
                                    <p:cond delay="0"/>
                                  </p:stCondLst>
                                  <p:childTnLst>
                                    <p:set>
                                      <p:cBhvr>
                                        <p:cTn id="174" dur="1" fill="hold">
                                          <p:stCondLst>
                                            <p:cond delay="0"/>
                                          </p:stCondLst>
                                        </p:cTn>
                                        <p:tgtEl>
                                          <p:spTgt spid="143"/>
                                        </p:tgtEl>
                                        <p:attrNameLst>
                                          <p:attrName>style.visibility</p:attrName>
                                        </p:attrNameLst>
                                      </p:cBhvr>
                                      <p:to>
                                        <p:strVal val="visible"/>
                                      </p:to>
                                    </p:set>
                                    <p:anim calcmode="lin" valueType="num">
                                      <p:cBhvr additive="base">
                                        <p:cTn id="175" dur="500" fill="hold"/>
                                        <p:tgtEl>
                                          <p:spTgt spid="143"/>
                                        </p:tgtEl>
                                        <p:attrNameLst>
                                          <p:attrName>ppt_x</p:attrName>
                                        </p:attrNameLst>
                                      </p:cBhvr>
                                      <p:tavLst>
                                        <p:tav tm="0">
                                          <p:val>
                                            <p:strVal val="#ppt_x"/>
                                          </p:val>
                                        </p:tav>
                                        <p:tav tm="100000">
                                          <p:val>
                                            <p:strVal val="#ppt_x"/>
                                          </p:val>
                                        </p:tav>
                                      </p:tavLst>
                                    </p:anim>
                                    <p:anim calcmode="lin" valueType="num">
                                      <p:cBhvr additive="base">
                                        <p:cTn id="176" dur="500" fill="hold"/>
                                        <p:tgtEl>
                                          <p:spTgt spid="143"/>
                                        </p:tgtEl>
                                        <p:attrNameLst>
                                          <p:attrName>ppt_y</p:attrName>
                                        </p:attrNameLst>
                                      </p:cBhvr>
                                      <p:tavLst>
                                        <p:tav tm="0">
                                          <p:val>
                                            <p:strVal val="1+#ppt_h/2"/>
                                          </p:val>
                                        </p:tav>
                                        <p:tav tm="100000">
                                          <p:val>
                                            <p:strVal val="#ppt_y"/>
                                          </p:val>
                                        </p:tav>
                                      </p:tavLst>
                                    </p:anim>
                                  </p:childTnLst>
                                </p:cTn>
                              </p:par>
                              <p:par>
                                <p:cTn id="177" presetID="2" presetClass="entr" presetSubtype="4" fill="hold" grpId="0" nodeType="withEffect">
                                  <p:stCondLst>
                                    <p:cond delay="0"/>
                                  </p:stCondLst>
                                  <p:childTnLst>
                                    <p:set>
                                      <p:cBhvr>
                                        <p:cTn id="178" dur="1" fill="hold">
                                          <p:stCondLst>
                                            <p:cond delay="0"/>
                                          </p:stCondLst>
                                        </p:cTn>
                                        <p:tgtEl>
                                          <p:spTgt spid="144"/>
                                        </p:tgtEl>
                                        <p:attrNameLst>
                                          <p:attrName>style.visibility</p:attrName>
                                        </p:attrNameLst>
                                      </p:cBhvr>
                                      <p:to>
                                        <p:strVal val="visible"/>
                                      </p:to>
                                    </p:set>
                                    <p:anim calcmode="lin" valueType="num">
                                      <p:cBhvr additive="base">
                                        <p:cTn id="179" dur="500" fill="hold"/>
                                        <p:tgtEl>
                                          <p:spTgt spid="144"/>
                                        </p:tgtEl>
                                        <p:attrNameLst>
                                          <p:attrName>ppt_x</p:attrName>
                                        </p:attrNameLst>
                                      </p:cBhvr>
                                      <p:tavLst>
                                        <p:tav tm="0">
                                          <p:val>
                                            <p:strVal val="#ppt_x"/>
                                          </p:val>
                                        </p:tav>
                                        <p:tav tm="100000">
                                          <p:val>
                                            <p:strVal val="#ppt_x"/>
                                          </p:val>
                                        </p:tav>
                                      </p:tavLst>
                                    </p:anim>
                                    <p:anim calcmode="lin" valueType="num">
                                      <p:cBhvr additive="base">
                                        <p:cTn id="180" dur="500" fill="hold"/>
                                        <p:tgtEl>
                                          <p:spTgt spid="144"/>
                                        </p:tgtEl>
                                        <p:attrNameLst>
                                          <p:attrName>ppt_y</p:attrName>
                                        </p:attrNameLst>
                                      </p:cBhvr>
                                      <p:tavLst>
                                        <p:tav tm="0">
                                          <p:val>
                                            <p:strVal val="1+#ppt_h/2"/>
                                          </p:val>
                                        </p:tav>
                                        <p:tav tm="100000">
                                          <p:val>
                                            <p:strVal val="#ppt_y"/>
                                          </p:val>
                                        </p:tav>
                                      </p:tavLst>
                                    </p:anim>
                                  </p:childTnLst>
                                </p:cTn>
                              </p:par>
                              <p:par>
                                <p:cTn id="181" presetID="2" presetClass="entr" presetSubtype="4" fill="hold" grpId="0" nodeType="withEffect">
                                  <p:stCondLst>
                                    <p:cond delay="0"/>
                                  </p:stCondLst>
                                  <p:childTnLst>
                                    <p:set>
                                      <p:cBhvr>
                                        <p:cTn id="182" dur="1" fill="hold">
                                          <p:stCondLst>
                                            <p:cond delay="0"/>
                                          </p:stCondLst>
                                        </p:cTn>
                                        <p:tgtEl>
                                          <p:spTgt spid="145"/>
                                        </p:tgtEl>
                                        <p:attrNameLst>
                                          <p:attrName>style.visibility</p:attrName>
                                        </p:attrNameLst>
                                      </p:cBhvr>
                                      <p:to>
                                        <p:strVal val="visible"/>
                                      </p:to>
                                    </p:set>
                                    <p:anim calcmode="lin" valueType="num">
                                      <p:cBhvr additive="base">
                                        <p:cTn id="183" dur="500" fill="hold"/>
                                        <p:tgtEl>
                                          <p:spTgt spid="145"/>
                                        </p:tgtEl>
                                        <p:attrNameLst>
                                          <p:attrName>ppt_x</p:attrName>
                                        </p:attrNameLst>
                                      </p:cBhvr>
                                      <p:tavLst>
                                        <p:tav tm="0">
                                          <p:val>
                                            <p:strVal val="#ppt_x"/>
                                          </p:val>
                                        </p:tav>
                                        <p:tav tm="100000">
                                          <p:val>
                                            <p:strVal val="#ppt_x"/>
                                          </p:val>
                                        </p:tav>
                                      </p:tavLst>
                                    </p:anim>
                                    <p:anim calcmode="lin" valueType="num">
                                      <p:cBhvr additive="base">
                                        <p:cTn id="184" dur="500" fill="hold"/>
                                        <p:tgtEl>
                                          <p:spTgt spid="145"/>
                                        </p:tgtEl>
                                        <p:attrNameLst>
                                          <p:attrName>ppt_y</p:attrName>
                                        </p:attrNameLst>
                                      </p:cBhvr>
                                      <p:tavLst>
                                        <p:tav tm="0">
                                          <p:val>
                                            <p:strVal val="1+#ppt_h/2"/>
                                          </p:val>
                                        </p:tav>
                                        <p:tav tm="100000">
                                          <p:val>
                                            <p:strVal val="#ppt_y"/>
                                          </p:val>
                                        </p:tav>
                                      </p:tavLst>
                                    </p:anim>
                                  </p:childTnLst>
                                </p:cTn>
                              </p:par>
                              <p:par>
                                <p:cTn id="185" presetID="2" presetClass="entr" presetSubtype="4" fill="hold" grpId="0" nodeType="withEffect">
                                  <p:stCondLst>
                                    <p:cond delay="0"/>
                                  </p:stCondLst>
                                  <p:childTnLst>
                                    <p:set>
                                      <p:cBhvr>
                                        <p:cTn id="186" dur="1" fill="hold">
                                          <p:stCondLst>
                                            <p:cond delay="0"/>
                                          </p:stCondLst>
                                        </p:cTn>
                                        <p:tgtEl>
                                          <p:spTgt spid="146"/>
                                        </p:tgtEl>
                                        <p:attrNameLst>
                                          <p:attrName>style.visibility</p:attrName>
                                        </p:attrNameLst>
                                      </p:cBhvr>
                                      <p:to>
                                        <p:strVal val="visible"/>
                                      </p:to>
                                    </p:set>
                                    <p:anim calcmode="lin" valueType="num">
                                      <p:cBhvr additive="base">
                                        <p:cTn id="187" dur="500" fill="hold"/>
                                        <p:tgtEl>
                                          <p:spTgt spid="146"/>
                                        </p:tgtEl>
                                        <p:attrNameLst>
                                          <p:attrName>ppt_x</p:attrName>
                                        </p:attrNameLst>
                                      </p:cBhvr>
                                      <p:tavLst>
                                        <p:tav tm="0">
                                          <p:val>
                                            <p:strVal val="#ppt_x"/>
                                          </p:val>
                                        </p:tav>
                                        <p:tav tm="100000">
                                          <p:val>
                                            <p:strVal val="#ppt_x"/>
                                          </p:val>
                                        </p:tav>
                                      </p:tavLst>
                                    </p:anim>
                                    <p:anim calcmode="lin" valueType="num">
                                      <p:cBhvr additive="base">
                                        <p:cTn id="188" dur="500" fill="hold"/>
                                        <p:tgtEl>
                                          <p:spTgt spid="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128" grpId="0" animBg="1"/>
      <p:bldP spid="129" grpId="0" animBg="1"/>
      <p:bldP spid="130" grpId="0" animBg="1"/>
      <p:bldP spid="143" grpId="0" animBg="1"/>
      <p:bldP spid="144" grpId="0" animBg="1"/>
      <p:bldP spid="145" grpId="0" animBg="1"/>
      <p:bldP spid="14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C63BC-8822-8583-0B30-3F905FE8F191}"/>
            </a:ext>
          </a:extLst>
        </p:cNvPr>
        <p:cNvGrpSpPr/>
        <p:nvPr/>
      </p:nvGrpSpPr>
      <p:grpSpPr>
        <a:xfrm>
          <a:off x="0" y="0"/>
          <a:ext cx="0" cy="0"/>
          <a:chOff x="0" y="0"/>
          <a:chExt cx="0" cy="0"/>
        </a:xfrm>
      </p:grpSpPr>
      <p:sp>
        <p:nvSpPr>
          <p:cNvPr id="22" name="Google Shape;142;p6">
            <a:extLst>
              <a:ext uri="{FF2B5EF4-FFF2-40B4-BE49-F238E27FC236}">
                <a16:creationId xmlns:a16="http://schemas.microsoft.com/office/drawing/2014/main" id="{ED306A46-F79C-D090-274A-2CA6E72B3D4F}"/>
              </a:ext>
            </a:extLst>
          </p:cNvPr>
          <p:cNvSpPr/>
          <p:nvPr/>
        </p:nvSpPr>
        <p:spPr>
          <a:xfrm>
            <a:off x="0" y="6512267"/>
            <a:ext cx="12192000" cy="3580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itle 1">
            <a:extLst>
              <a:ext uri="{FF2B5EF4-FFF2-40B4-BE49-F238E27FC236}">
                <a16:creationId xmlns:a16="http://schemas.microsoft.com/office/drawing/2014/main" id="{13773127-66AD-9648-FFCA-245C2AC1ACB5}"/>
              </a:ext>
            </a:extLst>
          </p:cNvPr>
          <p:cNvSpPr>
            <a:spLocks noGrp="1"/>
          </p:cNvSpPr>
          <p:nvPr>
            <p:ph type="title"/>
          </p:nvPr>
        </p:nvSpPr>
        <p:spPr>
          <a:xfrm>
            <a:off x="2831890" y="0"/>
            <a:ext cx="6692689" cy="739120"/>
          </a:xfrm>
          <a:solidFill>
            <a:schemeClr val="accent4"/>
          </a:solidFill>
        </p:spPr>
        <p:txBody>
          <a:bodyPr anchor="ctr"/>
          <a:lstStyle/>
          <a:p>
            <a:pPr algn="ctr">
              <a:lnSpc>
                <a:spcPct val="150000"/>
              </a:lnSpc>
              <a:spcAft>
                <a:spcPts val="1067"/>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CÂU 5</a:t>
            </a:r>
            <a:endParaRPr lang="en-SG" sz="40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oogle Shape;1124;p37">
            <a:extLst>
              <a:ext uri="{FF2B5EF4-FFF2-40B4-BE49-F238E27FC236}">
                <a16:creationId xmlns:a16="http://schemas.microsoft.com/office/drawing/2014/main" id="{3F2324CF-0A35-1018-A65B-C61551A677F0}"/>
              </a:ext>
            </a:extLst>
          </p:cNvPr>
          <p:cNvGrpSpPr/>
          <p:nvPr/>
        </p:nvGrpSpPr>
        <p:grpSpPr>
          <a:xfrm>
            <a:off x="2298894" y="-103026"/>
            <a:ext cx="887585" cy="1065625"/>
            <a:chOff x="1967575" y="864498"/>
            <a:chExt cx="1339625" cy="1750395"/>
          </a:xfrm>
        </p:grpSpPr>
        <p:sp>
          <p:nvSpPr>
            <p:cNvPr id="4" name="Google Shape;1125;p37">
              <a:extLst>
                <a:ext uri="{FF2B5EF4-FFF2-40B4-BE49-F238E27FC236}">
                  <a16:creationId xmlns:a16="http://schemas.microsoft.com/office/drawing/2014/main" id="{08649DF0-8FE6-4FAA-E892-4B8CA18315EE}"/>
                </a:ext>
              </a:extLst>
            </p:cNvPr>
            <p:cNvSpPr/>
            <p:nvPr/>
          </p:nvSpPr>
          <p:spPr>
            <a:xfrm>
              <a:off x="2051550" y="1314821"/>
              <a:ext cx="1255650" cy="1300072"/>
            </a:xfrm>
            <a:custGeom>
              <a:avLst/>
              <a:gdLst/>
              <a:ahLst/>
              <a:cxnLst/>
              <a:rect l="l" t="t" r="r" b="b"/>
              <a:pathLst>
                <a:path w="17564" h="18186" extrusionOk="0">
                  <a:moveTo>
                    <a:pt x="5665" y="4338"/>
                  </a:moveTo>
                  <a:cubicBezTo>
                    <a:pt x="5833" y="4338"/>
                    <a:pt x="6009" y="4351"/>
                    <a:pt x="6191" y="4381"/>
                  </a:cubicBezTo>
                  <a:cubicBezTo>
                    <a:pt x="6573" y="4447"/>
                    <a:pt x="6940" y="4578"/>
                    <a:pt x="7283" y="4767"/>
                  </a:cubicBezTo>
                  <a:cubicBezTo>
                    <a:pt x="7440" y="4854"/>
                    <a:pt x="7498" y="5054"/>
                    <a:pt x="7407" y="5215"/>
                  </a:cubicBezTo>
                  <a:cubicBezTo>
                    <a:pt x="7348" y="5321"/>
                    <a:pt x="7239" y="5382"/>
                    <a:pt x="7125" y="5382"/>
                  </a:cubicBezTo>
                  <a:cubicBezTo>
                    <a:pt x="7070" y="5382"/>
                    <a:pt x="7014" y="5368"/>
                    <a:pt x="6962" y="5338"/>
                  </a:cubicBezTo>
                  <a:cubicBezTo>
                    <a:pt x="6686" y="5182"/>
                    <a:pt x="6391" y="5080"/>
                    <a:pt x="6085" y="5029"/>
                  </a:cubicBezTo>
                  <a:cubicBezTo>
                    <a:pt x="5940" y="5005"/>
                    <a:pt x="5799" y="4995"/>
                    <a:pt x="5663" y="4995"/>
                  </a:cubicBezTo>
                  <a:cubicBezTo>
                    <a:pt x="5073" y="4995"/>
                    <a:pt x="4590" y="5192"/>
                    <a:pt x="4326" y="5331"/>
                  </a:cubicBezTo>
                  <a:cubicBezTo>
                    <a:pt x="4279" y="5356"/>
                    <a:pt x="4228" y="5367"/>
                    <a:pt x="4177" y="5367"/>
                  </a:cubicBezTo>
                  <a:cubicBezTo>
                    <a:pt x="4138" y="5367"/>
                    <a:pt x="4099" y="5360"/>
                    <a:pt x="4064" y="5346"/>
                  </a:cubicBezTo>
                  <a:cubicBezTo>
                    <a:pt x="3987" y="5321"/>
                    <a:pt x="3925" y="5266"/>
                    <a:pt x="3886" y="5193"/>
                  </a:cubicBezTo>
                  <a:cubicBezTo>
                    <a:pt x="3802" y="5032"/>
                    <a:pt x="3864" y="4836"/>
                    <a:pt x="4024" y="4753"/>
                  </a:cubicBezTo>
                  <a:cubicBezTo>
                    <a:pt x="4343" y="4584"/>
                    <a:pt x="4935" y="4338"/>
                    <a:pt x="5665" y="4338"/>
                  </a:cubicBezTo>
                  <a:close/>
                  <a:moveTo>
                    <a:pt x="5604" y="6861"/>
                  </a:moveTo>
                  <a:cubicBezTo>
                    <a:pt x="5841" y="6861"/>
                    <a:pt x="6079" y="6906"/>
                    <a:pt x="6307" y="6999"/>
                  </a:cubicBezTo>
                  <a:cubicBezTo>
                    <a:pt x="7036" y="7294"/>
                    <a:pt x="7505" y="8034"/>
                    <a:pt x="7469" y="8834"/>
                  </a:cubicBezTo>
                  <a:cubicBezTo>
                    <a:pt x="7155" y="8558"/>
                    <a:pt x="6624" y="8153"/>
                    <a:pt x="5859" y="7881"/>
                  </a:cubicBezTo>
                  <a:cubicBezTo>
                    <a:pt x="5172" y="7630"/>
                    <a:pt x="4564" y="7578"/>
                    <a:pt x="4162" y="7578"/>
                  </a:cubicBezTo>
                  <a:cubicBezTo>
                    <a:pt x="4148" y="7578"/>
                    <a:pt x="4135" y="7578"/>
                    <a:pt x="4122" y="7578"/>
                  </a:cubicBezTo>
                  <a:cubicBezTo>
                    <a:pt x="4489" y="7114"/>
                    <a:pt x="5041" y="6861"/>
                    <a:pt x="5604" y="6861"/>
                  </a:cubicBezTo>
                  <a:close/>
                  <a:moveTo>
                    <a:pt x="13265" y="7029"/>
                  </a:moveTo>
                  <a:cubicBezTo>
                    <a:pt x="13287" y="7029"/>
                    <a:pt x="13309" y="7031"/>
                    <a:pt x="13332" y="7035"/>
                  </a:cubicBezTo>
                  <a:cubicBezTo>
                    <a:pt x="13714" y="7119"/>
                    <a:pt x="14078" y="7261"/>
                    <a:pt x="14406" y="7465"/>
                  </a:cubicBezTo>
                  <a:cubicBezTo>
                    <a:pt x="15240" y="7982"/>
                    <a:pt x="15633" y="8755"/>
                    <a:pt x="15794" y="9170"/>
                  </a:cubicBezTo>
                  <a:cubicBezTo>
                    <a:pt x="15860" y="9337"/>
                    <a:pt x="15779" y="9526"/>
                    <a:pt x="15608" y="9592"/>
                  </a:cubicBezTo>
                  <a:cubicBezTo>
                    <a:pt x="15570" y="9606"/>
                    <a:pt x="15530" y="9613"/>
                    <a:pt x="15490" y="9613"/>
                  </a:cubicBezTo>
                  <a:cubicBezTo>
                    <a:pt x="15451" y="9613"/>
                    <a:pt x="15411" y="9606"/>
                    <a:pt x="15374" y="9592"/>
                  </a:cubicBezTo>
                  <a:cubicBezTo>
                    <a:pt x="15291" y="9560"/>
                    <a:pt x="15222" y="9497"/>
                    <a:pt x="15186" y="9407"/>
                  </a:cubicBezTo>
                  <a:cubicBezTo>
                    <a:pt x="15055" y="9064"/>
                    <a:pt x="14734" y="8437"/>
                    <a:pt x="14060" y="8022"/>
                  </a:cubicBezTo>
                  <a:cubicBezTo>
                    <a:pt x="13798" y="7859"/>
                    <a:pt x="13507" y="7742"/>
                    <a:pt x="13194" y="7680"/>
                  </a:cubicBezTo>
                  <a:cubicBezTo>
                    <a:pt x="13015" y="7640"/>
                    <a:pt x="12905" y="7465"/>
                    <a:pt x="12942" y="7291"/>
                  </a:cubicBezTo>
                  <a:cubicBezTo>
                    <a:pt x="12974" y="7135"/>
                    <a:pt x="13112" y="7029"/>
                    <a:pt x="13265" y="7029"/>
                  </a:cubicBezTo>
                  <a:close/>
                  <a:moveTo>
                    <a:pt x="12185" y="9692"/>
                  </a:moveTo>
                  <a:cubicBezTo>
                    <a:pt x="12421" y="9692"/>
                    <a:pt x="12658" y="9736"/>
                    <a:pt x="12884" y="9829"/>
                  </a:cubicBezTo>
                  <a:cubicBezTo>
                    <a:pt x="13616" y="10128"/>
                    <a:pt x="14085" y="10863"/>
                    <a:pt x="14046" y="11664"/>
                  </a:cubicBezTo>
                  <a:cubicBezTo>
                    <a:pt x="13732" y="11391"/>
                    <a:pt x="13197" y="10987"/>
                    <a:pt x="12436" y="10710"/>
                  </a:cubicBezTo>
                  <a:cubicBezTo>
                    <a:pt x="11726" y="10451"/>
                    <a:pt x="11103" y="10407"/>
                    <a:pt x="10695" y="10407"/>
                  </a:cubicBezTo>
                  <a:cubicBezTo>
                    <a:pt x="11067" y="9945"/>
                    <a:pt x="11622" y="9692"/>
                    <a:pt x="12185" y="9692"/>
                  </a:cubicBezTo>
                  <a:close/>
                  <a:moveTo>
                    <a:pt x="5143" y="13648"/>
                  </a:moveTo>
                  <a:cubicBezTo>
                    <a:pt x="5185" y="13648"/>
                    <a:pt x="5229" y="13662"/>
                    <a:pt x="5269" y="13693"/>
                  </a:cubicBezTo>
                  <a:cubicBezTo>
                    <a:pt x="5656" y="13987"/>
                    <a:pt x="6187" y="14318"/>
                    <a:pt x="6857" y="14581"/>
                  </a:cubicBezTo>
                  <a:cubicBezTo>
                    <a:pt x="7589" y="14865"/>
                    <a:pt x="8256" y="14970"/>
                    <a:pt x="8769" y="15004"/>
                  </a:cubicBezTo>
                  <a:cubicBezTo>
                    <a:pt x="8959" y="15018"/>
                    <a:pt x="9028" y="15251"/>
                    <a:pt x="8885" y="15372"/>
                  </a:cubicBezTo>
                  <a:cubicBezTo>
                    <a:pt x="8443" y="15743"/>
                    <a:pt x="7884" y="15944"/>
                    <a:pt x="7317" y="15944"/>
                  </a:cubicBezTo>
                  <a:cubicBezTo>
                    <a:pt x="7057" y="15944"/>
                    <a:pt x="6796" y="15902"/>
                    <a:pt x="6544" y="15816"/>
                  </a:cubicBezTo>
                  <a:cubicBezTo>
                    <a:pt x="5688" y="15525"/>
                    <a:pt x="5080" y="14774"/>
                    <a:pt x="4938" y="13896"/>
                  </a:cubicBezTo>
                  <a:cubicBezTo>
                    <a:pt x="4916" y="13756"/>
                    <a:pt x="5024" y="13648"/>
                    <a:pt x="5143" y="13648"/>
                  </a:cubicBezTo>
                  <a:close/>
                  <a:moveTo>
                    <a:pt x="6684" y="0"/>
                  </a:moveTo>
                  <a:cubicBezTo>
                    <a:pt x="5877" y="0"/>
                    <a:pt x="5188" y="262"/>
                    <a:pt x="4720" y="495"/>
                  </a:cubicBezTo>
                  <a:cubicBezTo>
                    <a:pt x="4345" y="943"/>
                    <a:pt x="0" y="6223"/>
                    <a:pt x="1890" y="12458"/>
                  </a:cubicBezTo>
                  <a:cubicBezTo>
                    <a:pt x="2647" y="14945"/>
                    <a:pt x="4111" y="16656"/>
                    <a:pt x="5197" y="17669"/>
                  </a:cubicBezTo>
                  <a:cubicBezTo>
                    <a:pt x="5555" y="18003"/>
                    <a:pt x="6017" y="18185"/>
                    <a:pt x="6491" y="18185"/>
                  </a:cubicBezTo>
                  <a:cubicBezTo>
                    <a:pt x="6633" y="18185"/>
                    <a:pt x="6777" y="18169"/>
                    <a:pt x="6919" y="18135"/>
                  </a:cubicBezTo>
                  <a:cubicBezTo>
                    <a:pt x="8944" y="17661"/>
                    <a:pt x="13342" y="16184"/>
                    <a:pt x="15855" y="11839"/>
                  </a:cubicBezTo>
                  <a:cubicBezTo>
                    <a:pt x="17378" y="9213"/>
                    <a:pt x="17564" y="6642"/>
                    <a:pt x="17556" y="5259"/>
                  </a:cubicBezTo>
                  <a:cubicBezTo>
                    <a:pt x="14290" y="4963"/>
                    <a:pt x="12367" y="3867"/>
                    <a:pt x="11206" y="2887"/>
                  </a:cubicBezTo>
                  <a:cubicBezTo>
                    <a:pt x="9833" y="1737"/>
                    <a:pt x="8896" y="225"/>
                    <a:pt x="7079" y="22"/>
                  </a:cubicBezTo>
                  <a:cubicBezTo>
                    <a:pt x="6945" y="7"/>
                    <a:pt x="6813" y="0"/>
                    <a:pt x="668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 name="Google Shape;1126;p37">
              <a:extLst>
                <a:ext uri="{FF2B5EF4-FFF2-40B4-BE49-F238E27FC236}">
                  <a16:creationId xmlns:a16="http://schemas.microsoft.com/office/drawing/2014/main" id="{6D634D6B-5706-A3DF-30A2-C2570A0CAA4A}"/>
                </a:ext>
              </a:extLst>
            </p:cNvPr>
            <p:cNvGrpSpPr/>
            <p:nvPr/>
          </p:nvGrpSpPr>
          <p:grpSpPr>
            <a:xfrm>
              <a:off x="1967575" y="864498"/>
              <a:ext cx="1010928" cy="891205"/>
              <a:chOff x="1090850" y="2750881"/>
              <a:chExt cx="483004" cy="425823"/>
            </a:xfrm>
          </p:grpSpPr>
          <p:sp>
            <p:nvSpPr>
              <p:cNvPr id="6" name="Google Shape;1127;p37">
                <a:extLst>
                  <a:ext uri="{FF2B5EF4-FFF2-40B4-BE49-F238E27FC236}">
                    <a16:creationId xmlns:a16="http://schemas.microsoft.com/office/drawing/2014/main" id="{B94BE54F-D573-7372-B9CC-A614A15B79F8}"/>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128;p37">
                <a:extLst>
                  <a:ext uri="{FF2B5EF4-FFF2-40B4-BE49-F238E27FC236}">
                    <a16:creationId xmlns:a16="http://schemas.microsoft.com/office/drawing/2014/main" id="{9C3060CA-4E57-A050-A35B-C246D74E7287}"/>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129;p37">
                <a:extLst>
                  <a:ext uri="{FF2B5EF4-FFF2-40B4-BE49-F238E27FC236}">
                    <a16:creationId xmlns:a16="http://schemas.microsoft.com/office/drawing/2014/main" id="{1AF6F2B7-0C45-0224-8F59-04ED5D48D664}"/>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1130;p37">
                <a:extLst>
                  <a:ext uri="{FF2B5EF4-FFF2-40B4-BE49-F238E27FC236}">
                    <a16:creationId xmlns:a16="http://schemas.microsoft.com/office/drawing/2014/main" id="{E556542B-48FE-4BCD-AD71-DE62BF2B3F27}"/>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 name="Google Shape;1131;p37">
            <a:extLst>
              <a:ext uri="{FF2B5EF4-FFF2-40B4-BE49-F238E27FC236}">
                <a16:creationId xmlns:a16="http://schemas.microsoft.com/office/drawing/2014/main" id="{2C21DA93-FD72-16F4-DF1A-E8D2D4192636}"/>
              </a:ext>
            </a:extLst>
          </p:cNvPr>
          <p:cNvGrpSpPr/>
          <p:nvPr/>
        </p:nvGrpSpPr>
        <p:grpSpPr>
          <a:xfrm>
            <a:off x="9585377" y="54005"/>
            <a:ext cx="904161" cy="976284"/>
            <a:chOff x="6038279" y="809248"/>
            <a:chExt cx="1255611" cy="1907102"/>
          </a:xfrm>
        </p:grpSpPr>
        <p:sp>
          <p:nvSpPr>
            <p:cNvPr id="11" name="Google Shape;1132;p37">
              <a:extLst>
                <a:ext uri="{FF2B5EF4-FFF2-40B4-BE49-F238E27FC236}">
                  <a16:creationId xmlns:a16="http://schemas.microsoft.com/office/drawing/2014/main" id="{023DD492-77B1-2775-5283-117A6E41B388}"/>
                </a:ext>
              </a:extLst>
            </p:cNvPr>
            <p:cNvSpPr/>
            <p:nvPr/>
          </p:nvSpPr>
          <p:spPr>
            <a:xfrm rot="19073990" flipH="1">
              <a:off x="6038279" y="1250720"/>
              <a:ext cx="1255611" cy="1465630"/>
            </a:xfrm>
            <a:custGeom>
              <a:avLst/>
              <a:gdLst/>
              <a:ahLst/>
              <a:cxnLst/>
              <a:rect l="l" t="t" r="r" b="b"/>
              <a:pathLst>
                <a:path w="13933" h="13829" extrusionOk="0">
                  <a:moveTo>
                    <a:pt x="10255" y="4791"/>
                  </a:moveTo>
                  <a:cubicBezTo>
                    <a:pt x="10713" y="4791"/>
                    <a:pt x="11180" y="5016"/>
                    <a:pt x="11489" y="5424"/>
                  </a:cubicBezTo>
                  <a:cubicBezTo>
                    <a:pt x="11370" y="5399"/>
                    <a:pt x="11198" y="5370"/>
                    <a:pt x="10992" y="5370"/>
                  </a:cubicBezTo>
                  <a:cubicBezTo>
                    <a:pt x="10803" y="5370"/>
                    <a:pt x="10585" y="5395"/>
                    <a:pt x="10353" y="5468"/>
                  </a:cubicBezTo>
                  <a:cubicBezTo>
                    <a:pt x="9388" y="5769"/>
                    <a:pt x="8995" y="6658"/>
                    <a:pt x="8933" y="6808"/>
                  </a:cubicBezTo>
                  <a:cubicBezTo>
                    <a:pt x="8667" y="5974"/>
                    <a:pt x="9097" y="5118"/>
                    <a:pt x="9811" y="4866"/>
                  </a:cubicBezTo>
                  <a:cubicBezTo>
                    <a:pt x="9954" y="4816"/>
                    <a:pt x="10104" y="4791"/>
                    <a:pt x="10255" y="4791"/>
                  </a:cubicBezTo>
                  <a:close/>
                  <a:moveTo>
                    <a:pt x="5060" y="7997"/>
                  </a:moveTo>
                  <a:cubicBezTo>
                    <a:pt x="5463" y="7997"/>
                    <a:pt x="5879" y="8153"/>
                    <a:pt x="6201" y="8475"/>
                  </a:cubicBezTo>
                  <a:cubicBezTo>
                    <a:pt x="6173" y="8473"/>
                    <a:pt x="6119" y="8470"/>
                    <a:pt x="6045" y="8470"/>
                  </a:cubicBezTo>
                  <a:cubicBezTo>
                    <a:pt x="5705" y="8470"/>
                    <a:pt x="4949" y="8539"/>
                    <a:pt x="4366" y="9131"/>
                  </a:cubicBezTo>
                  <a:cubicBezTo>
                    <a:pt x="4009" y="9488"/>
                    <a:pt x="3871" y="9895"/>
                    <a:pt x="3809" y="10122"/>
                  </a:cubicBezTo>
                  <a:cubicBezTo>
                    <a:pt x="3518" y="9506"/>
                    <a:pt x="3634" y="8792"/>
                    <a:pt x="4078" y="8374"/>
                  </a:cubicBezTo>
                  <a:cubicBezTo>
                    <a:pt x="4340" y="8126"/>
                    <a:pt x="4694" y="7997"/>
                    <a:pt x="5060" y="7997"/>
                  </a:cubicBezTo>
                  <a:close/>
                  <a:moveTo>
                    <a:pt x="10358" y="9966"/>
                  </a:moveTo>
                  <a:cubicBezTo>
                    <a:pt x="10759" y="9966"/>
                    <a:pt x="11159" y="10097"/>
                    <a:pt x="11489" y="10344"/>
                  </a:cubicBezTo>
                  <a:cubicBezTo>
                    <a:pt x="11715" y="10515"/>
                    <a:pt x="11598" y="10875"/>
                    <a:pt x="11314" y="10897"/>
                  </a:cubicBezTo>
                  <a:cubicBezTo>
                    <a:pt x="10954" y="10919"/>
                    <a:pt x="10502" y="11018"/>
                    <a:pt x="10051" y="11297"/>
                  </a:cubicBezTo>
                  <a:cubicBezTo>
                    <a:pt x="9632" y="11564"/>
                    <a:pt x="9356" y="11902"/>
                    <a:pt x="9181" y="12193"/>
                  </a:cubicBezTo>
                  <a:cubicBezTo>
                    <a:pt x="9117" y="12301"/>
                    <a:pt x="9012" y="12351"/>
                    <a:pt x="8908" y="12351"/>
                  </a:cubicBezTo>
                  <a:cubicBezTo>
                    <a:pt x="8769" y="12351"/>
                    <a:pt x="8632" y="12260"/>
                    <a:pt x="8605" y="12095"/>
                  </a:cubicBezTo>
                  <a:cubicBezTo>
                    <a:pt x="8485" y="11349"/>
                    <a:pt x="8823" y="10569"/>
                    <a:pt x="9490" y="10191"/>
                  </a:cubicBezTo>
                  <a:cubicBezTo>
                    <a:pt x="9760" y="10038"/>
                    <a:pt x="10059" y="9966"/>
                    <a:pt x="10358" y="9966"/>
                  </a:cubicBezTo>
                  <a:close/>
                  <a:moveTo>
                    <a:pt x="9184" y="1"/>
                  </a:moveTo>
                  <a:cubicBezTo>
                    <a:pt x="7421" y="1891"/>
                    <a:pt x="5805" y="2550"/>
                    <a:pt x="4633" y="2798"/>
                  </a:cubicBezTo>
                  <a:cubicBezTo>
                    <a:pt x="3248" y="3093"/>
                    <a:pt x="1858" y="2940"/>
                    <a:pt x="848" y="3974"/>
                  </a:cubicBezTo>
                  <a:cubicBezTo>
                    <a:pt x="310" y="4528"/>
                    <a:pt x="95" y="5201"/>
                    <a:pt x="0" y="5668"/>
                  </a:cubicBezTo>
                  <a:cubicBezTo>
                    <a:pt x="95" y="6119"/>
                    <a:pt x="1268" y="11378"/>
                    <a:pt x="6060" y="13228"/>
                  </a:cubicBezTo>
                  <a:cubicBezTo>
                    <a:pt x="7238" y="13684"/>
                    <a:pt x="8366" y="13828"/>
                    <a:pt x="9328" y="13828"/>
                  </a:cubicBezTo>
                  <a:cubicBezTo>
                    <a:pt x="9926" y="13828"/>
                    <a:pt x="10461" y="13772"/>
                    <a:pt x="10903" y="13701"/>
                  </a:cubicBezTo>
                  <a:cubicBezTo>
                    <a:pt x="11395" y="13625"/>
                    <a:pt x="11817" y="13312"/>
                    <a:pt x="12028" y="12860"/>
                  </a:cubicBezTo>
                  <a:cubicBezTo>
                    <a:pt x="12717" y="11374"/>
                    <a:pt x="13933" y="7922"/>
                    <a:pt x="12450" y="4255"/>
                  </a:cubicBezTo>
                  <a:cubicBezTo>
                    <a:pt x="11555" y="2033"/>
                    <a:pt x="10051" y="668"/>
                    <a:pt x="918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 name="Google Shape;1133;p37">
              <a:extLst>
                <a:ext uri="{FF2B5EF4-FFF2-40B4-BE49-F238E27FC236}">
                  <a16:creationId xmlns:a16="http://schemas.microsoft.com/office/drawing/2014/main" id="{4BB4A633-1006-6A7F-5766-61464C2787DD}"/>
                </a:ext>
              </a:extLst>
            </p:cNvPr>
            <p:cNvGrpSpPr/>
            <p:nvPr/>
          </p:nvGrpSpPr>
          <p:grpSpPr>
            <a:xfrm rot="1998399">
              <a:off x="6272773" y="809248"/>
              <a:ext cx="1010921" cy="891183"/>
              <a:chOff x="1090850" y="2750881"/>
              <a:chExt cx="483004" cy="425823"/>
            </a:xfrm>
          </p:grpSpPr>
          <p:sp>
            <p:nvSpPr>
              <p:cNvPr id="13" name="Google Shape;1134;p37">
                <a:extLst>
                  <a:ext uri="{FF2B5EF4-FFF2-40B4-BE49-F238E27FC236}">
                    <a16:creationId xmlns:a16="http://schemas.microsoft.com/office/drawing/2014/main" id="{CD9E89EC-53D8-D0EF-0B0F-C544EBE17E7E}"/>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135;p37">
                <a:extLst>
                  <a:ext uri="{FF2B5EF4-FFF2-40B4-BE49-F238E27FC236}">
                    <a16:creationId xmlns:a16="http://schemas.microsoft.com/office/drawing/2014/main" id="{E360CE9C-A452-CAB0-CE5C-8D473A00CF6D}"/>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136;p37">
                <a:extLst>
                  <a:ext uri="{FF2B5EF4-FFF2-40B4-BE49-F238E27FC236}">
                    <a16:creationId xmlns:a16="http://schemas.microsoft.com/office/drawing/2014/main" id="{F594648D-E275-742A-FEC2-379E15998188}"/>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137;p37">
                <a:extLst>
                  <a:ext uri="{FF2B5EF4-FFF2-40B4-BE49-F238E27FC236}">
                    <a16:creationId xmlns:a16="http://schemas.microsoft.com/office/drawing/2014/main" id="{16EA06F0-6BE6-D707-8DF5-D1640EEC758A}"/>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8" name="Google Shape;512;p24">
            <a:extLst>
              <a:ext uri="{FF2B5EF4-FFF2-40B4-BE49-F238E27FC236}">
                <a16:creationId xmlns:a16="http://schemas.microsoft.com/office/drawing/2014/main" id="{0567D813-EC12-D32B-9CB2-EE86F915544E}"/>
              </a:ext>
            </a:extLst>
          </p:cNvPr>
          <p:cNvSpPr/>
          <p:nvPr/>
        </p:nvSpPr>
        <p:spPr>
          <a:xfrm>
            <a:off x="1540967" y="898501"/>
            <a:ext cx="984000" cy="984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defRPr/>
            </a:pPr>
            <a:endParaRPr sz="1867" kern="0">
              <a:latin typeface="Montserrat Medium"/>
              <a:ea typeface="Montserrat Medium"/>
              <a:cs typeface="Montserrat Medium"/>
              <a:sym typeface="Montserrat Medium"/>
            </a:endParaRPr>
          </a:p>
        </p:txBody>
      </p:sp>
      <p:sp>
        <p:nvSpPr>
          <p:cNvPr id="19" name="Google Shape;513;p24">
            <a:extLst>
              <a:ext uri="{FF2B5EF4-FFF2-40B4-BE49-F238E27FC236}">
                <a16:creationId xmlns:a16="http://schemas.microsoft.com/office/drawing/2014/main" id="{3848FAA6-0F40-3941-2CDB-387FD1585D84}"/>
              </a:ext>
            </a:extLst>
          </p:cNvPr>
          <p:cNvSpPr/>
          <p:nvPr/>
        </p:nvSpPr>
        <p:spPr>
          <a:xfrm>
            <a:off x="9286733" y="878601"/>
            <a:ext cx="984000" cy="984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defRPr/>
            </a:pPr>
            <a:endParaRPr sz="1867" kern="0">
              <a:latin typeface="Montserrat Medium"/>
              <a:ea typeface="Montserrat Medium"/>
              <a:cs typeface="Montserrat Medium"/>
              <a:sym typeface="Montserrat Medium"/>
            </a:endParaRPr>
          </a:p>
        </p:txBody>
      </p:sp>
      <p:sp>
        <p:nvSpPr>
          <p:cNvPr id="20" name="Google Shape;520;p24">
            <a:extLst>
              <a:ext uri="{FF2B5EF4-FFF2-40B4-BE49-F238E27FC236}">
                <a16:creationId xmlns:a16="http://schemas.microsoft.com/office/drawing/2014/main" id="{99A7C5AF-F6A2-57C3-5B1E-A046230E2604}"/>
              </a:ext>
            </a:extLst>
          </p:cNvPr>
          <p:cNvSpPr/>
          <p:nvPr/>
        </p:nvSpPr>
        <p:spPr>
          <a:xfrm>
            <a:off x="3460830" y="996206"/>
            <a:ext cx="4896092" cy="748800"/>
          </a:xfrm>
          <a:prstGeom prst="roundRect">
            <a:avLst>
              <a:gd name="adj" fmla="val 50000"/>
            </a:avLst>
          </a:prstGeom>
          <a:solidFill>
            <a:srgbClr val="EBF5F5"/>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defRPr/>
            </a:pPr>
            <a:r>
              <a:rPr lang="en" sz="3600" b="1" kern="0" dirty="0">
                <a:latin typeface="Montserrat SemiBold"/>
                <a:ea typeface="Montserrat SemiBold"/>
                <a:cs typeface="Montserrat SemiBold"/>
                <a:sym typeface="Montserrat SemiBold"/>
              </a:rPr>
              <a:t>Sự khác biệt</a:t>
            </a:r>
            <a:endParaRPr sz="3600" b="1" kern="0" dirty="0">
              <a:latin typeface="Montserrat SemiBold"/>
              <a:ea typeface="Montserrat SemiBold"/>
              <a:cs typeface="Montserrat SemiBold"/>
              <a:sym typeface="Montserrat SemiBold"/>
            </a:endParaRPr>
          </a:p>
        </p:txBody>
      </p:sp>
      <p:cxnSp>
        <p:nvCxnSpPr>
          <p:cNvPr id="21" name="Google Shape;521;p24">
            <a:extLst>
              <a:ext uri="{FF2B5EF4-FFF2-40B4-BE49-F238E27FC236}">
                <a16:creationId xmlns:a16="http://schemas.microsoft.com/office/drawing/2014/main" id="{400C364B-4D40-2E38-0BD4-B92753D32AFA}"/>
              </a:ext>
            </a:extLst>
          </p:cNvPr>
          <p:cNvCxnSpPr>
            <a:cxnSpLocks/>
            <a:stCxn id="20" idx="1"/>
            <a:endCxn id="18" idx="6"/>
          </p:cNvCxnSpPr>
          <p:nvPr/>
        </p:nvCxnSpPr>
        <p:spPr>
          <a:xfrm flipH="1">
            <a:off x="2524967" y="1370606"/>
            <a:ext cx="935863" cy="19895"/>
          </a:xfrm>
          <a:prstGeom prst="straightConnector1">
            <a:avLst/>
          </a:prstGeom>
          <a:noFill/>
          <a:ln w="19050" cap="flat" cmpd="sng">
            <a:solidFill>
              <a:srgbClr val="000000"/>
            </a:solidFill>
            <a:prstDash val="solid"/>
            <a:round/>
            <a:headEnd type="none" w="med" len="med"/>
            <a:tailEnd type="none" w="med" len="med"/>
          </a:ln>
        </p:spPr>
      </p:cxnSp>
      <p:cxnSp>
        <p:nvCxnSpPr>
          <p:cNvPr id="27" name="Google Shape;522;p24">
            <a:extLst>
              <a:ext uri="{FF2B5EF4-FFF2-40B4-BE49-F238E27FC236}">
                <a16:creationId xmlns:a16="http://schemas.microsoft.com/office/drawing/2014/main" id="{EA6B0B52-C355-EC92-82F7-9C3EC43508F5}"/>
              </a:ext>
            </a:extLst>
          </p:cNvPr>
          <p:cNvCxnSpPr>
            <a:cxnSpLocks/>
            <a:stCxn id="20" idx="3"/>
            <a:endCxn id="19" idx="2"/>
          </p:cNvCxnSpPr>
          <p:nvPr/>
        </p:nvCxnSpPr>
        <p:spPr>
          <a:xfrm flipV="1">
            <a:off x="8356922" y="1370601"/>
            <a:ext cx="929811" cy="5"/>
          </a:xfrm>
          <a:prstGeom prst="straightConnector1">
            <a:avLst/>
          </a:prstGeom>
          <a:noFill/>
          <a:ln w="19050" cap="flat" cmpd="sng">
            <a:solidFill>
              <a:srgbClr val="000000"/>
            </a:solidFill>
            <a:prstDash val="solid"/>
            <a:round/>
            <a:headEnd type="none" w="med" len="med"/>
            <a:tailEnd type="none" w="med" len="med"/>
          </a:ln>
        </p:spPr>
      </p:cxnSp>
      <p:grpSp>
        <p:nvGrpSpPr>
          <p:cNvPr id="28" name="Google Shape;523;p24">
            <a:extLst>
              <a:ext uri="{FF2B5EF4-FFF2-40B4-BE49-F238E27FC236}">
                <a16:creationId xmlns:a16="http://schemas.microsoft.com/office/drawing/2014/main" id="{DD055F81-07D2-0533-F50A-7B3CF11E9A59}"/>
              </a:ext>
            </a:extLst>
          </p:cNvPr>
          <p:cNvGrpSpPr/>
          <p:nvPr/>
        </p:nvGrpSpPr>
        <p:grpSpPr>
          <a:xfrm>
            <a:off x="9526516" y="1144993"/>
            <a:ext cx="511381" cy="451221"/>
            <a:chOff x="5528632" y="4234340"/>
            <a:chExt cx="383536" cy="338416"/>
          </a:xfrm>
        </p:grpSpPr>
        <p:sp>
          <p:nvSpPr>
            <p:cNvPr id="29" name="Google Shape;524;p24">
              <a:extLst>
                <a:ext uri="{FF2B5EF4-FFF2-40B4-BE49-F238E27FC236}">
                  <a16:creationId xmlns:a16="http://schemas.microsoft.com/office/drawing/2014/main" id="{D3D8417E-CF10-2AF7-8781-E2701DB8BD5E}"/>
                </a:ext>
              </a:extLst>
            </p:cNvPr>
            <p:cNvSpPr/>
            <p:nvPr/>
          </p:nvSpPr>
          <p:spPr>
            <a:xfrm>
              <a:off x="5528632" y="4234340"/>
              <a:ext cx="383536" cy="338416"/>
            </a:xfrm>
            <a:custGeom>
              <a:avLst/>
              <a:gdLst/>
              <a:ahLst/>
              <a:cxnLst/>
              <a:rect l="l" t="t" r="r" b="b"/>
              <a:pathLst>
                <a:path w="782" h="690" extrusionOk="0">
                  <a:moveTo>
                    <a:pt x="92" y="329"/>
                  </a:moveTo>
                  <a:lnTo>
                    <a:pt x="16" y="329"/>
                  </a:lnTo>
                  <a:cubicBezTo>
                    <a:pt x="7" y="329"/>
                    <a:pt x="0" y="335"/>
                    <a:pt x="0" y="344"/>
                  </a:cubicBezTo>
                  <a:cubicBezTo>
                    <a:pt x="0" y="352"/>
                    <a:pt x="7" y="359"/>
                    <a:pt x="16" y="359"/>
                  </a:cubicBezTo>
                  <a:lnTo>
                    <a:pt x="92" y="359"/>
                  </a:lnTo>
                  <a:cubicBezTo>
                    <a:pt x="98" y="381"/>
                    <a:pt x="118" y="396"/>
                    <a:pt x="140" y="397"/>
                  </a:cubicBezTo>
                  <a:cubicBezTo>
                    <a:pt x="164" y="398"/>
                    <a:pt x="187" y="382"/>
                    <a:pt x="194" y="359"/>
                  </a:cubicBezTo>
                  <a:lnTo>
                    <a:pt x="294" y="359"/>
                  </a:lnTo>
                  <a:cubicBezTo>
                    <a:pt x="299" y="376"/>
                    <a:pt x="313" y="390"/>
                    <a:pt x="330" y="395"/>
                  </a:cubicBezTo>
                  <a:lnTo>
                    <a:pt x="330" y="443"/>
                  </a:lnTo>
                  <a:lnTo>
                    <a:pt x="248" y="443"/>
                  </a:lnTo>
                  <a:cubicBezTo>
                    <a:pt x="229" y="443"/>
                    <a:pt x="213" y="459"/>
                    <a:pt x="213" y="478"/>
                  </a:cubicBezTo>
                  <a:lnTo>
                    <a:pt x="213" y="481"/>
                  </a:lnTo>
                  <a:lnTo>
                    <a:pt x="175" y="481"/>
                  </a:lnTo>
                  <a:cubicBezTo>
                    <a:pt x="155" y="481"/>
                    <a:pt x="138" y="497"/>
                    <a:pt x="138" y="518"/>
                  </a:cubicBezTo>
                  <a:lnTo>
                    <a:pt x="138" y="616"/>
                  </a:lnTo>
                  <a:cubicBezTo>
                    <a:pt x="138" y="636"/>
                    <a:pt x="155" y="653"/>
                    <a:pt x="175" y="653"/>
                  </a:cubicBezTo>
                  <a:lnTo>
                    <a:pt x="213" y="653"/>
                  </a:lnTo>
                  <a:lnTo>
                    <a:pt x="213" y="655"/>
                  </a:lnTo>
                  <a:cubicBezTo>
                    <a:pt x="213" y="675"/>
                    <a:pt x="229" y="690"/>
                    <a:pt x="248" y="690"/>
                  </a:cubicBezTo>
                  <a:lnTo>
                    <a:pt x="278" y="690"/>
                  </a:lnTo>
                  <a:cubicBezTo>
                    <a:pt x="287" y="690"/>
                    <a:pt x="294" y="683"/>
                    <a:pt x="294" y="675"/>
                  </a:cubicBezTo>
                  <a:cubicBezTo>
                    <a:pt x="294" y="667"/>
                    <a:pt x="287" y="660"/>
                    <a:pt x="278" y="660"/>
                  </a:cubicBezTo>
                  <a:lnTo>
                    <a:pt x="248" y="660"/>
                  </a:lnTo>
                  <a:cubicBezTo>
                    <a:pt x="246" y="660"/>
                    <a:pt x="244" y="658"/>
                    <a:pt x="244" y="655"/>
                  </a:cubicBezTo>
                  <a:lnTo>
                    <a:pt x="244" y="619"/>
                  </a:lnTo>
                  <a:cubicBezTo>
                    <a:pt x="244" y="617"/>
                    <a:pt x="246" y="615"/>
                    <a:pt x="248" y="615"/>
                  </a:cubicBezTo>
                  <a:lnTo>
                    <a:pt x="443" y="615"/>
                  </a:lnTo>
                  <a:cubicBezTo>
                    <a:pt x="445" y="615"/>
                    <a:pt x="447" y="617"/>
                    <a:pt x="447" y="619"/>
                  </a:cubicBezTo>
                  <a:lnTo>
                    <a:pt x="447" y="655"/>
                  </a:lnTo>
                  <a:cubicBezTo>
                    <a:pt x="447" y="658"/>
                    <a:pt x="445" y="660"/>
                    <a:pt x="443" y="660"/>
                  </a:cubicBezTo>
                  <a:lnTo>
                    <a:pt x="413" y="660"/>
                  </a:lnTo>
                  <a:cubicBezTo>
                    <a:pt x="404" y="660"/>
                    <a:pt x="397" y="667"/>
                    <a:pt x="397" y="675"/>
                  </a:cubicBezTo>
                  <a:cubicBezTo>
                    <a:pt x="397" y="683"/>
                    <a:pt x="404" y="690"/>
                    <a:pt x="413" y="690"/>
                  </a:cubicBezTo>
                  <a:lnTo>
                    <a:pt x="443" y="690"/>
                  </a:lnTo>
                  <a:cubicBezTo>
                    <a:pt x="462" y="690"/>
                    <a:pt x="477" y="675"/>
                    <a:pt x="477" y="655"/>
                  </a:cubicBezTo>
                  <a:lnTo>
                    <a:pt x="477" y="619"/>
                  </a:lnTo>
                  <a:cubicBezTo>
                    <a:pt x="477" y="600"/>
                    <a:pt x="462" y="584"/>
                    <a:pt x="443" y="584"/>
                  </a:cubicBezTo>
                  <a:lnTo>
                    <a:pt x="248" y="584"/>
                  </a:lnTo>
                  <a:cubicBezTo>
                    <a:pt x="229" y="584"/>
                    <a:pt x="213" y="600"/>
                    <a:pt x="213" y="619"/>
                  </a:cubicBezTo>
                  <a:lnTo>
                    <a:pt x="213" y="622"/>
                  </a:lnTo>
                  <a:lnTo>
                    <a:pt x="175" y="622"/>
                  </a:lnTo>
                  <a:cubicBezTo>
                    <a:pt x="172" y="622"/>
                    <a:pt x="169" y="619"/>
                    <a:pt x="169" y="616"/>
                  </a:cubicBezTo>
                  <a:lnTo>
                    <a:pt x="169" y="518"/>
                  </a:lnTo>
                  <a:cubicBezTo>
                    <a:pt x="169" y="514"/>
                    <a:pt x="172" y="511"/>
                    <a:pt x="175" y="511"/>
                  </a:cubicBezTo>
                  <a:lnTo>
                    <a:pt x="213" y="511"/>
                  </a:lnTo>
                  <a:lnTo>
                    <a:pt x="213" y="514"/>
                  </a:lnTo>
                  <a:cubicBezTo>
                    <a:pt x="213" y="533"/>
                    <a:pt x="229" y="549"/>
                    <a:pt x="248" y="549"/>
                  </a:cubicBezTo>
                  <a:lnTo>
                    <a:pt x="443" y="549"/>
                  </a:lnTo>
                  <a:cubicBezTo>
                    <a:pt x="462" y="549"/>
                    <a:pt x="477" y="533"/>
                    <a:pt x="477" y="514"/>
                  </a:cubicBezTo>
                  <a:lnTo>
                    <a:pt x="477" y="478"/>
                  </a:lnTo>
                  <a:cubicBezTo>
                    <a:pt x="477" y="459"/>
                    <a:pt x="462" y="443"/>
                    <a:pt x="443" y="443"/>
                  </a:cubicBezTo>
                  <a:lnTo>
                    <a:pt x="361" y="443"/>
                  </a:lnTo>
                  <a:lnTo>
                    <a:pt x="361" y="395"/>
                  </a:lnTo>
                  <a:cubicBezTo>
                    <a:pt x="378" y="390"/>
                    <a:pt x="391" y="376"/>
                    <a:pt x="396" y="359"/>
                  </a:cubicBezTo>
                  <a:lnTo>
                    <a:pt x="497" y="359"/>
                  </a:lnTo>
                  <a:cubicBezTo>
                    <a:pt x="504" y="381"/>
                    <a:pt x="524" y="397"/>
                    <a:pt x="547" y="397"/>
                  </a:cubicBezTo>
                  <a:cubicBezTo>
                    <a:pt x="571" y="397"/>
                    <a:pt x="592" y="382"/>
                    <a:pt x="599" y="359"/>
                  </a:cubicBezTo>
                  <a:lnTo>
                    <a:pt x="730" y="359"/>
                  </a:lnTo>
                  <a:lnTo>
                    <a:pt x="715" y="374"/>
                  </a:lnTo>
                  <a:cubicBezTo>
                    <a:pt x="709" y="380"/>
                    <a:pt x="709" y="389"/>
                    <a:pt x="715" y="395"/>
                  </a:cubicBezTo>
                  <a:cubicBezTo>
                    <a:pt x="721" y="401"/>
                    <a:pt x="731" y="401"/>
                    <a:pt x="737" y="395"/>
                  </a:cubicBezTo>
                  <a:lnTo>
                    <a:pt x="777" y="355"/>
                  </a:lnTo>
                  <a:cubicBezTo>
                    <a:pt x="783" y="349"/>
                    <a:pt x="783" y="339"/>
                    <a:pt x="777" y="333"/>
                  </a:cubicBezTo>
                  <a:lnTo>
                    <a:pt x="737" y="293"/>
                  </a:lnTo>
                  <a:cubicBezTo>
                    <a:pt x="731" y="287"/>
                    <a:pt x="721" y="287"/>
                    <a:pt x="715" y="293"/>
                  </a:cubicBezTo>
                  <a:cubicBezTo>
                    <a:pt x="709" y="299"/>
                    <a:pt x="709" y="308"/>
                    <a:pt x="715" y="314"/>
                  </a:cubicBezTo>
                  <a:lnTo>
                    <a:pt x="730" y="329"/>
                  </a:lnTo>
                  <a:lnTo>
                    <a:pt x="599" y="329"/>
                  </a:lnTo>
                  <a:cubicBezTo>
                    <a:pt x="594" y="311"/>
                    <a:pt x="580" y="298"/>
                    <a:pt x="563" y="293"/>
                  </a:cubicBezTo>
                  <a:lnTo>
                    <a:pt x="563" y="248"/>
                  </a:lnTo>
                  <a:lnTo>
                    <a:pt x="655" y="248"/>
                  </a:lnTo>
                  <a:cubicBezTo>
                    <a:pt x="675" y="248"/>
                    <a:pt x="690" y="233"/>
                    <a:pt x="690" y="213"/>
                  </a:cubicBezTo>
                  <a:lnTo>
                    <a:pt x="690" y="211"/>
                  </a:lnTo>
                  <a:lnTo>
                    <a:pt x="751" y="211"/>
                  </a:lnTo>
                  <a:cubicBezTo>
                    <a:pt x="759" y="211"/>
                    <a:pt x="766" y="204"/>
                    <a:pt x="766" y="195"/>
                  </a:cubicBezTo>
                  <a:lnTo>
                    <a:pt x="766" y="53"/>
                  </a:lnTo>
                  <a:cubicBezTo>
                    <a:pt x="766" y="45"/>
                    <a:pt x="759" y="38"/>
                    <a:pt x="751" y="38"/>
                  </a:cubicBezTo>
                  <a:lnTo>
                    <a:pt x="690" y="38"/>
                  </a:lnTo>
                  <a:lnTo>
                    <a:pt x="690" y="35"/>
                  </a:lnTo>
                  <a:cubicBezTo>
                    <a:pt x="690" y="16"/>
                    <a:pt x="675" y="0"/>
                    <a:pt x="655" y="0"/>
                  </a:cubicBezTo>
                  <a:lnTo>
                    <a:pt x="441" y="0"/>
                  </a:lnTo>
                  <a:cubicBezTo>
                    <a:pt x="421" y="0"/>
                    <a:pt x="406" y="16"/>
                    <a:pt x="406" y="35"/>
                  </a:cubicBezTo>
                  <a:lnTo>
                    <a:pt x="406" y="71"/>
                  </a:lnTo>
                  <a:cubicBezTo>
                    <a:pt x="406" y="90"/>
                    <a:pt x="421" y="106"/>
                    <a:pt x="441" y="106"/>
                  </a:cubicBezTo>
                  <a:lnTo>
                    <a:pt x="655" y="106"/>
                  </a:lnTo>
                  <a:cubicBezTo>
                    <a:pt x="675" y="106"/>
                    <a:pt x="690" y="90"/>
                    <a:pt x="690" y="71"/>
                  </a:cubicBezTo>
                  <a:lnTo>
                    <a:pt x="690" y="68"/>
                  </a:lnTo>
                  <a:lnTo>
                    <a:pt x="736" y="68"/>
                  </a:lnTo>
                  <a:lnTo>
                    <a:pt x="736" y="180"/>
                  </a:lnTo>
                  <a:lnTo>
                    <a:pt x="690" y="180"/>
                  </a:lnTo>
                  <a:lnTo>
                    <a:pt x="690" y="177"/>
                  </a:lnTo>
                  <a:cubicBezTo>
                    <a:pt x="690" y="158"/>
                    <a:pt x="675" y="142"/>
                    <a:pt x="655" y="142"/>
                  </a:cubicBezTo>
                  <a:lnTo>
                    <a:pt x="441" y="142"/>
                  </a:lnTo>
                  <a:cubicBezTo>
                    <a:pt x="421" y="142"/>
                    <a:pt x="406" y="158"/>
                    <a:pt x="406" y="177"/>
                  </a:cubicBezTo>
                  <a:lnTo>
                    <a:pt x="406" y="213"/>
                  </a:lnTo>
                  <a:cubicBezTo>
                    <a:pt x="406" y="233"/>
                    <a:pt x="421" y="248"/>
                    <a:pt x="441" y="248"/>
                  </a:cubicBezTo>
                  <a:lnTo>
                    <a:pt x="533" y="248"/>
                  </a:lnTo>
                  <a:lnTo>
                    <a:pt x="533" y="293"/>
                  </a:lnTo>
                  <a:cubicBezTo>
                    <a:pt x="516" y="298"/>
                    <a:pt x="502" y="311"/>
                    <a:pt x="497" y="329"/>
                  </a:cubicBezTo>
                  <a:lnTo>
                    <a:pt x="396" y="329"/>
                  </a:lnTo>
                  <a:cubicBezTo>
                    <a:pt x="390" y="307"/>
                    <a:pt x="369" y="291"/>
                    <a:pt x="345" y="291"/>
                  </a:cubicBezTo>
                  <a:cubicBezTo>
                    <a:pt x="321" y="291"/>
                    <a:pt x="301" y="307"/>
                    <a:pt x="294" y="329"/>
                  </a:cubicBezTo>
                  <a:lnTo>
                    <a:pt x="194" y="329"/>
                  </a:lnTo>
                  <a:cubicBezTo>
                    <a:pt x="189" y="311"/>
                    <a:pt x="175" y="298"/>
                    <a:pt x="158" y="293"/>
                  </a:cubicBezTo>
                  <a:lnTo>
                    <a:pt x="158" y="248"/>
                  </a:lnTo>
                  <a:lnTo>
                    <a:pt x="250" y="248"/>
                  </a:lnTo>
                  <a:cubicBezTo>
                    <a:pt x="269" y="248"/>
                    <a:pt x="285" y="233"/>
                    <a:pt x="285" y="213"/>
                  </a:cubicBezTo>
                  <a:lnTo>
                    <a:pt x="285" y="177"/>
                  </a:lnTo>
                  <a:cubicBezTo>
                    <a:pt x="285" y="158"/>
                    <a:pt x="269" y="142"/>
                    <a:pt x="250" y="142"/>
                  </a:cubicBezTo>
                  <a:lnTo>
                    <a:pt x="35" y="142"/>
                  </a:lnTo>
                  <a:cubicBezTo>
                    <a:pt x="16" y="142"/>
                    <a:pt x="0" y="158"/>
                    <a:pt x="0" y="177"/>
                  </a:cubicBezTo>
                  <a:lnTo>
                    <a:pt x="0" y="213"/>
                  </a:lnTo>
                  <a:cubicBezTo>
                    <a:pt x="0" y="233"/>
                    <a:pt x="16" y="248"/>
                    <a:pt x="35" y="248"/>
                  </a:cubicBezTo>
                  <a:lnTo>
                    <a:pt x="127" y="248"/>
                  </a:lnTo>
                  <a:lnTo>
                    <a:pt x="127" y="293"/>
                  </a:lnTo>
                  <a:cubicBezTo>
                    <a:pt x="110" y="298"/>
                    <a:pt x="97" y="311"/>
                    <a:pt x="92" y="329"/>
                  </a:cubicBezTo>
                  <a:moveTo>
                    <a:pt x="447" y="478"/>
                  </a:moveTo>
                  <a:lnTo>
                    <a:pt x="447" y="514"/>
                  </a:lnTo>
                  <a:cubicBezTo>
                    <a:pt x="447" y="516"/>
                    <a:pt x="445" y="518"/>
                    <a:pt x="443" y="518"/>
                  </a:cubicBezTo>
                  <a:lnTo>
                    <a:pt x="248" y="518"/>
                  </a:lnTo>
                  <a:cubicBezTo>
                    <a:pt x="246" y="518"/>
                    <a:pt x="244" y="516"/>
                    <a:pt x="244" y="514"/>
                  </a:cubicBezTo>
                  <a:lnTo>
                    <a:pt x="244" y="478"/>
                  </a:lnTo>
                  <a:cubicBezTo>
                    <a:pt x="244" y="475"/>
                    <a:pt x="246" y="474"/>
                    <a:pt x="248" y="474"/>
                  </a:cubicBezTo>
                  <a:lnTo>
                    <a:pt x="443" y="474"/>
                  </a:lnTo>
                  <a:cubicBezTo>
                    <a:pt x="445" y="474"/>
                    <a:pt x="447" y="475"/>
                    <a:pt x="447" y="478"/>
                  </a:cubicBezTo>
                  <a:moveTo>
                    <a:pt x="660" y="71"/>
                  </a:moveTo>
                  <a:cubicBezTo>
                    <a:pt x="660" y="74"/>
                    <a:pt x="658" y="76"/>
                    <a:pt x="655" y="76"/>
                  </a:cubicBezTo>
                  <a:lnTo>
                    <a:pt x="441" y="76"/>
                  </a:lnTo>
                  <a:cubicBezTo>
                    <a:pt x="438" y="76"/>
                    <a:pt x="436" y="74"/>
                    <a:pt x="436" y="71"/>
                  </a:cubicBezTo>
                  <a:lnTo>
                    <a:pt x="436" y="35"/>
                  </a:lnTo>
                  <a:cubicBezTo>
                    <a:pt x="436" y="33"/>
                    <a:pt x="438" y="31"/>
                    <a:pt x="441" y="31"/>
                  </a:cubicBezTo>
                  <a:lnTo>
                    <a:pt x="655" y="31"/>
                  </a:lnTo>
                  <a:cubicBezTo>
                    <a:pt x="658" y="31"/>
                    <a:pt x="660" y="33"/>
                    <a:pt x="660" y="35"/>
                  </a:cubicBezTo>
                  <a:lnTo>
                    <a:pt x="660" y="71"/>
                  </a:lnTo>
                  <a:moveTo>
                    <a:pt x="436" y="213"/>
                  </a:moveTo>
                  <a:lnTo>
                    <a:pt x="436" y="177"/>
                  </a:lnTo>
                  <a:cubicBezTo>
                    <a:pt x="436" y="175"/>
                    <a:pt x="438" y="173"/>
                    <a:pt x="441" y="173"/>
                  </a:cubicBezTo>
                  <a:lnTo>
                    <a:pt x="655" y="173"/>
                  </a:lnTo>
                  <a:cubicBezTo>
                    <a:pt x="658" y="173"/>
                    <a:pt x="660" y="175"/>
                    <a:pt x="660" y="177"/>
                  </a:cubicBezTo>
                  <a:lnTo>
                    <a:pt x="660" y="213"/>
                  </a:lnTo>
                  <a:cubicBezTo>
                    <a:pt x="660" y="216"/>
                    <a:pt x="658" y="218"/>
                    <a:pt x="655" y="218"/>
                  </a:cubicBezTo>
                  <a:lnTo>
                    <a:pt x="441" y="218"/>
                  </a:lnTo>
                  <a:cubicBezTo>
                    <a:pt x="438" y="218"/>
                    <a:pt x="436" y="216"/>
                    <a:pt x="436" y="213"/>
                  </a:cubicBezTo>
                  <a:moveTo>
                    <a:pt x="31" y="213"/>
                  </a:moveTo>
                  <a:lnTo>
                    <a:pt x="31" y="177"/>
                  </a:lnTo>
                  <a:cubicBezTo>
                    <a:pt x="31" y="175"/>
                    <a:pt x="33" y="173"/>
                    <a:pt x="35" y="173"/>
                  </a:cubicBezTo>
                  <a:lnTo>
                    <a:pt x="250" y="173"/>
                  </a:lnTo>
                  <a:cubicBezTo>
                    <a:pt x="252" y="173"/>
                    <a:pt x="254" y="175"/>
                    <a:pt x="254" y="177"/>
                  </a:cubicBezTo>
                  <a:lnTo>
                    <a:pt x="254" y="213"/>
                  </a:lnTo>
                  <a:cubicBezTo>
                    <a:pt x="254" y="216"/>
                    <a:pt x="252" y="218"/>
                    <a:pt x="250" y="218"/>
                  </a:cubicBezTo>
                  <a:lnTo>
                    <a:pt x="35" y="218"/>
                  </a:lnTo>
                  <a:cubicBezTo>
                    <a:pt x="33" y="218"/>
                    <a:pt x="31" y="216"/>
                    <a:pt x="31" y="213"/>
                  </a:cubicBezTo>
                  <a:moveTo>
                    <a:pt x="548" y="321"/>
                  </a:moveTo>
                  <a:cubicBezTo>
                    <a:pt x="561" y="321"/>
                    <a:pt x="571" y="332"/>
                    <a:pt x="571" y="344"/>
                  </a:cubicBezTo>
                  <a:cubicBezTo>
                    <a:pt x="571" y="357"/>
                    <a:pt x="561" y="367"/>
                    <a:pt x="548" y="367"/>
                  </a:cubicBezTo>
                  <a:cubicBezTo>
                    <a:pt x="535" y="367"/>
                    <a:pt x="525" y="357"/>
                    <a:pt x="525" y="344"/>
                  </a:cubicBezTo>
                  <a:cubicBezTo>
                    <a:pt x="525" y="332"/>
                    <a:pt x="535" y="321"/>
                    <a:pt x="548" y="321"/>
                  </a:cubicBezTo>
                  <a:moveTo>
                    <a:pt x="345" y="321"/>
                  </a:moveTo>
                  <a:cubicBezTo>
                    <a:pt x="358" y="321"/>
                    <a:pt x="368" y="332"/>
                    <a:pt x="368" y="344"/>
                  </a:cubicBezTo>
                  <a:cubicBezTo>
                    <a:pt x="368" y="357"/>
                    <a:pt x="358" y="367"/>
                    <a:pt x="345" y="367"/>
                  </a:cubicBezTo>
                  <a:cubicBezTo>
                    <a:pt x="333" y="367"/>
                    <a:pt x="323" y="356"/>
                    <a:pt x="323" y="344"/>
                  </a:cubicBezTo>
                  <a:lnTo>
                    <a:pt x="323" y="344"/>
                  </a:lnTo>
                  <a:cubicBezTo>
                    <a:pt x="323" y="331"/>
                    <a:pt x="333" y="321"/>
                    <a:pt x="345" y="321"/>
                  </a:cubicBezTo>
                  <a:moveTo>
                    <a:pt x="165" y="344"/>
                  </a:moveTo>
                  <a:cubicBezTo>
                    <a:pt x="165" y="356"/>
                    <a:pt x="155" y="367"/>
                    <a:pt x="143" y="367"/>
                  </a:cubicBezTo>
                  <a:cubicBezTo>
                    <a:pt x="130" y="367"/>
                    <a:pt x="120" y="356"/>
                    <a:pt x="120" y="344"/>
                  </a:cubicBezTo>
                  <a:lnTo>
                    <a:pt x="120" y="344"/>
                  </a:lnTo>
                  <a:cubicBezTo>
                    <a:pt x="120" y="331"/>
                    <a:pt x="130" y="321"/>
                    <a:pt x="143" y="321"/>
                  </a:cubicBezTo>
                  <a:cubicBezTo>
                    <a:pt x="155" y="321"/>
                    <a:pt x="165" y="331"/>
                    <a:pt x="165" y="344"/>
                  </a:cubicBezTo>
                  <a:close/>
                </a:path>
              </a:pathLst>
            </a:custGeom>
            <a:solidFill>
              <a:srgbClr val="000000"/>
            </a:solidFill>
            <a:ln>
              <a:noFill/>
            </a:ln>
          </p:spPr>
          <p:txBody>
            <a:bodyPr spcFirstLastPara="1" wrap="square" lIns="120000" tIns="60000" rIns="120000" bIns="60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2400" kern="0">
                <a:solidFill>
                  <a:srgbClr val="FFFFFF"/>
                </a:solidFill>
              </a:endParaRPr>
            </a:p>
          </p:txBody>
        </p:sp>
        <p:sp>
          <p:nvSpPr>
            <p:cNvPr id="30" name="Google Shape;525;p24">
              <a:extLst>
                <a:ext uri="{FF2B5EF4-FFF2-40B4-BE49-F238E27FC236}">
                  <a16:creationId xmlns:a16="http://schemas.microsoft.com/office/drawing/2014/main" id="{4BE36032-CCD9-7BA5-4C1A-8328D2E88BA8}"/>
                </a:ext>
              </a:extLst>
            </p:cNvPr>
            <p:cNvSpPr/>
            <p:nvPr/>
          </p:nvSpPr>
          <p:spPr>
            <a:xfrm>
              <a:off x="5690482" y="4558042"/>
              <a:ext cx="15204" cy="14714"/>
            </a:xfrm>
            <a:custGeom>
              <a:avLst/>
              <a:gdLst/>
              <a:ahLst/>
              <a:cxnLst/>
              <a:rect l="l" t="t" r="r" b="b"/>
              <a:pathLst>
                <a:path w="31" h="30" extrusionOk="0">
                  <a:moveTo>
                    <a:pt x="28" y="7"/>
                  </a:moveTo>
                  <a:cubicBezTo>
                    <a:pt x="24" y="1"/>
                    <a:pt x="18" y="-1"/>
                    <a:pt x="11" y="0"/>
                  </a:cubicBezTo>
                  <a:cubicBezTo>
                    <a:pt x="5" y="2"/>
                    <a:pt x="0" y="8"/>
                    <a:pt x="0" y="15"/>
                  </a:cubicBezTo>
                  <a:cubicBezTo>
                    <a:pt x="0" y="28"/>
                    <a:pt x="17" y="35"/>
                    <a:pt x="26" y="26"/>
                  </a:cubicBezTo>
                  <a:cubicBezTo>
                    <a:pt x="31" y="20"/>
                    <a:pt x="32" y="12"/>
                    <a:pt x="28" y="7"/>
                  </a:cubicBezTo>
                  <a:close/>
                </a:path>
              </a:pathLst>
            </a:custGeom>
            <a:solidFill>
              <a:srgbClr val="000000"/>
            </a:solidFill>
            <a:ln>
              <a:noFill/>
            </a:ln>
          </p:spPr>
          <p:txBody>
            <a:bodyPr spcFirstLastPara="1" wrap="square" lIns="120000" tIns="0" rIns="12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2400" kern="0">
                <a:solidFill>
                  <a:srgbClr val="FFFFFF"/>
                </a:solidFill>
              </a:endParaRPr>
            </a:p>
          </p:txBody>
        </p:sp>
      </p:grpSp>
      <p:grpSp>
        <p:nvGrpSpPr>
          <p:cNvPr id="31" name="Google Shape;537;p24">
            <a:extLst>
              <a:ext uri="{FF2B5EF4-FFF2-40B4-BE49-F238E27FC236}">
                <a16:creationId xmlns:a16="http://schemas.microsoft.com/office/drawing/2014/main" id="{5BB1C559-37E1-F085-FE86-9C8028D17AEC}"/>
              </a:ext>
            </a:extLst>
          </p:cNvPr>
          <p:cNvGrpSpPr/>
          <p:nvPr/>
        </p:nvGrpSpPr>
        <p:grpSpPr>
          <a:xfrm>
            <a:off x="1761367" y="1144637"/>
            <a:ext cx="523805" cy="491765"/>
            <a:chOff x="3974870" y="1887010"/>
            <a:chExt cx="392854" cy="368824"/>
          </a:xfrm>
        </p:grpSpPr>
        <p:sp>
          <p:nvSpPr>
            <p:cNvPr id="32" name="Google Shape;538;p24">
              <a:extLst>
                <a:ext uri="{FF2B5EF4-FFF2-40B4-BE49-F238E27FC236}">
                  <a16:creationId xmlns:a16="http://schemas.microsoft.com/office/drawing/2014/main" id="{47BF67A6-9566-92D7-83DB-72C3CBDBE248}"/>
                </a:ext>
              </a:extLst>
            </p:cNvPr>
            <p:cNvSpPr/>
            <p:nvPr/>
          </p:nvSpPr>
          <p:spPr>
            <a:xfrm>
              <a:off x="4081789" y="1946846"/>
              <a:ext cx="205501" cy="259452"/>
            </a:xfrm>
            <a:custGeom>
              <a:avLst/>
              <a:gdLst/>
              <a:ahLst/>
              <a:cxnLst/>
              <a:rect l="l" t="t" r="r" b="b"/>
              <a:pathLst>
                <a:path w="419" h="529" extrusionOk="0">
                  <a:moveTo>
                    <a:pt x="43" y="297"/>
                  </a:moveTo>
                  <a:cubicBezTo>
                    <a:pt x="36" y="297"/>
                    <a:pt x="29" y="295"/>
                    <a:pt x="24" y="292"/>
                  </a:cubicBezTo>
                  <a:cubicBezTo>
                    <a:pt x="19" y="289"/>
                    <a:pt x="13" y="288"/>
                    <a:pt x="8" y="291"/>
                  </a:cubicBezTo>
                  <a:cubicBezTo>
                    <a:pt x="3" y="294"/>
                    <a:pt x="0" y="299"/>
                    <a:pt x="0" y="305"/>
                  </a:cubicBezTo>
                  <a:lnTo>
                    <a:pt x="0" y="390"/>
                  </a:lnTo>
                  <a:cubicBezTo>
                    <a:pt x="0" y="426"/>
                    <a:pt x="29" y="455"/>
                    <a:pt x="64" y="455"/>
                  </a:cubicBezTo>
                  <a:lnTo>
                    <a:pt x="106" y="455"/>
                  </a:lnTo>
                  <a:cubicBezTo>
                    <a:pt x="105" y="458"/>
                    <a:pt x="105" y="461"/>
                    <a:pt x="105" y="464"/>
                  </a:cubicBezTo>
                  <a:cubicBezTo>
                    <a:pt x="105" y="500"/>
                    <a:pt x="135" y="529"/>
                    <a:pt x="171" y="529"/>
                  </a:cubicBezTo>
                  <a:cubicBezTo>
                    <a:pt x="207" y="529"/>
                    <a:pt x="236" y="500"/>
                    <a:pt x="236" y="464"/>
                  </a:cubicBezTo>
                  <a:cubicBezTo>
                    <a:pt x="236" y="461"/>
                    <a:pt x="236" y="458"/>
                    <a:pt x="235" y="455"/>
                  </a:cubicBezTo>
                  <a:lnTo>
                    <a:pt x="255" y="455"/>
                  </a:lnTo>
                  <a:cubicBezTo>
                    <a:pt x="263" y="455"/>
                    <a:pt x="270" y="448"/>
                    <a:pt x="270" y="439"/>
                  </a:cubicBezTo>
                  <a:cubicBezTo>
                    <a:pt x="270" y="430"/>
                    <a:pt x="263" y="423"/>
                    <a:pt x="255" y="423"/>
                  </a:cubicBezTo>
                  <a:lnTo>
                    <a:pt x="214" y="423"/>
                  </a:lnTo>
                  <a:cubicBezTo>
                    <a:pt x="202" y="423"/>
                    <a:pt x="194" y="436"/>
                    <a:pt x="200" y="447"/>
                  </a:cubicBezTo>
                  <a:cubicBezTo>
                    <a:pt x="203" y="452"/>
                    <a:pt x="205" y="458"/>
                    <a:pt x="205" y="464"/>
                  </a:cubicBezTo>
                  <a:cubicBezTo>
                    <a:pt x="205" y="482"/>
                    <a:pt x="189" y="498"/>
                    <a:pt x="171" y="498"/>
                  </a:cubicBezTo>
                  <a:cubicBezTo>
                    <a:pt x="152" y="498"/>
                    <a:pt x="137" y="482"/>
                    <a:pt x="137" y="464"/>
                  </a:cubicBezTo>
                  <a:cubicBezTo>
                    <a:pt x="137" y="458"/>
                    <a:pt x="138" y="452"/>
                    <a:pt x="141" y="447"/>
                  </a:cubicBezTo>
                  <a:cubicBezTo>
                    <a:pt x="147" y="436"/>
                    <a:pt x="139" y="423"/>
                    <a:pt x="127" y="423"/>
                  </a:cubicBezTo>
                  <a:lnTo>
                    <a:pt x="64" y="423"/>
                  </a:lnTo>
                  <a:cubicBezTo>
                    <a:pt x="46" y="423"/>
                    <a:pt x="31" y="408"/>
                    <a:pt x="31" y="390"/>
                  </a:cubicBezTo>
                  <a:lnTo>
                    <a:pt x="31" y="328"/>
                  </a:lnTo>
                  <a:cubicBezTo>
                    <a:pt x="35" y="328"/>
                    <a:pt x="39" y="329"/>
                    <a:pt x="43" y="329"/>
                  </a:cubicBezTo>
                  <a:cubicBezTo>
                    <a:pt x="79" y="329"/>
                    <a:pt x="108" y="299"/>
                    <a:pt x="108" y="263"/>
                  </a:cubicBezTo>
                  <a:cubicBezTo>
                    <a:pt x="108" y="227"/>
                    <a:pt x="79" y="198"/>
                    <a:pt x="43" y="198"/>
                  </a:cubicBezTo>
                  <a:cubicBezTo>
                    <a:pt x="39" y="198"/>
                    <a:pt x="35" y="198"/>
                    <a:pt x="31" y="199"/>
                  </a:cubicBezTo>
                  <a:lnTo>
                    <a:pt x="31" y="136"/>
                  </a:lnTo>
                  <a:cubicBezTo>
                    <a:pt x="31" y="118"/>
                    <a:pt x="46" y="103"/>
                    <a:pt x="64" y="103"/>
                  </a:cubicBezTo>
                  <a:lnTo>
                    <a:pt x="126" y="103"/>
                  </a:lnTo>
                  <a:cubicBezTo>
                    <a:pt x="137" y="103"/>
                    <a:pt x="145" y="91"/>
                    <a:pt x="140" y="81"/>
                  </a:cubicBezTo>
                  <a:cubicBezTo>
                    <a:pt x="138" y="76"/>
                    <a:pt x="137" y="71"/>
                    <a:pt x="137" y="66"/>
                  </a:cubicBezTo>
                  <a:cubicBezTo>
                    <a:pt x="137" y="47"/>
                    <a:pt x="152" y="31"/>
                    <a:pt x="171" y="31"/>
                  </a:cubicBezTo>
                  <a:cubicBezTo>
                    <a:pt x="189" y="31"/>
                    <a:pt x="205" y="47"/>
                    <a:pt x="205" y="66"/>
                  </a:cubicBezTo>
                  <a:cubicBezTo>
                    <a:pt x="205" y="71"/>
                    <a:pt x="204" y="76"/>
                    <a:pt x="201" y="81"/>
                  </a:cubicBezTo>
                  <a:cubicBezTo>
                    <a:pt x="196" y="91"/>
                    <a:pt x="204" y="103"/>
                    <a:pt x="215" y="103"/>
                  </a:cubicBezTo>
                  <a:lnTo>
                    <a:pt x="277" y="103"/>
                  </a:lnTo>
                  <a:cubicBezTo>
                    <a:pt x="295" y="103"/>
                    <a:pt x="310" y="118"/>
                    <a:pt x="310" y="136"/>
                  </a:cubicBezTo>
                  <a:lnTo>
                    <a:pt x="310" y="222"/>
                  </a:lnTo>
                  <a:cubicBezTo>
                    <a:pt x="310" y="228"/>
                    <a:pt x="313" y="233"/>
                    <a:pt x="319" y="236"/>
                  </a:cubicBezTo>
                  <a:cubicBezTo>
                    <a:pt x="324" y="238"/>
                    <a:pt x="330" y="238"/>
                    <a:pt x="335" y="235"/>
                  </a:cubicBezTo>
                  <a:cubicBezTo>
                    <a:pt x="340" y="231"/>
                    <a:pt x="347" y="229"/>
                    <a:pt x="354" y="229"/>
                  </a:cubicBezTo>
                  <a:cubicBezTo>
                    <a:pt x="372" y="229"/>
                    <a:pt x="388" y="244"/>
                    <a:pt x="388" y="263"/>
                  </a:cubicBezTo>
                  <a:cubicBezTo>
                    <a:pt x="388" y="282"/>
                    <a:pt x="372" y="297"/>
                    <a:pt x="354" y="297"/>
                  </a:cubicBezTo>
                  <a:cubicBezTo>
                    <a:pt x="347" y="297"/>
                    <a:pt x="340" y="295"/>
                    <a:pt x="335" y="292"/>
                  </a:cubicBezTo>
                  <a:cubicBezTo>
                    <a:pt x="330" y="288"/>
                    <a:pt x="324" y="288"/>
                    <a:pt x="319" y="291"/>
                  </a:cubicBezTo>
                  <a:cubicBezTo>
                    <a:pt x="313" y="293"/>
                    <a:pt x="310" y="299"/>
                    <a:pt x="310" y="305"/>
                  </a:cubicBezTo>
                  <a:lnTo>
                    <a:pt x="310" y="347"/>
                  </a:lnTo>
                  <a:cubicBezTo>
                    <a:pt x="310" y="356"/>
                    <a:pt x="317" y="363"/>
                    <a:pt x="326" y="363"/>
                  </a:cubicBezTo>
                  <a:cubicBezTo>
                    <a:pt x="335" y="363"/>
                    <a:pt x="342" y="356"/>
                    <a:pt x="342" y="347"/>
                  </a:cubicBezTo>
                  <a:lnTo>
                    <a:pt x="342" y="327"/>
                  </a:lnTo>
                  <a:cubicBezTo>
                    <a:pt x="346" y="328"/>
                    <a:pt x="350" y="329"/>
                    <a:pt x="354" y="329"/>
                  </a:cubicBezTo>
                  <a:cubicBezTo>
                    <a:pt x="390" y="329"/>
                    <a:pt x="419" y="299"/>
                    <a:pt x="419" y="263"/>
                  </a:cubicBezTo>
                  <a:cubicBezTo>
                    <a:pt x="419" y="227"/>
                    <a:pt x="390" y="198"/>
                    <a:pt x="354" y="198"/>
                  </a:cubicBezTo>
                  <a:cubicBezTo>
                    <a:pt x="350" y="198"/>
                    <a:pt x="346" y="198"/>
                    <a:pt x="342" y="199"/>
                  </a:cubicBezTo>
                  <a:lnTo>
                    <a:pt x="342" y="136"/>
                  </a:lnTo>
                  <a:cubicBezTo>
                    <a:pt x="342" y="101"/>
                    <a:pt x="313" y="72"/>
                    <a:pt x="277" y="72"/>
                  </a:cubicBezTo>
                  <a:lnTo>
                    <a:pt x="236" y="72"/>
                  </a:lnTo>
                  <a:cubicBezTo>
                    <a:pt x="236" y="70"/>
                    <a:pt x="236" y="68"/>
                    <a:pt x="236" y="66"/>
                  </a:cubicBezTo>
                  <a:cubicBezTo>
                    <a:pt x="236" y="29"/>
                    <a:pt x="207" y="0"/>
                    <a:pt x="171" y="0"/>
                  </a:cubicBezTo>
                  <a:cubicBezTo>
                    <a:pt x="135" y="0"/>
                    <a:pt x="105" y="29"/>
                    <a:pt x="105" y="66"/>
                  </a:cubicBezTo>
                  <a:cubicBezTo>
                    <a:pt x="105" y="68"/>
                    <a:pt x="105" y="70"/>
                    <a:pt x="106" y="72"/>
                  </a:cubicBezTo>
                  <a:lnTo>
                    <a:pt x="64" y="72"/>
                  </a:lnTo>
                  <a:cubicBezTo>
                    <a:pt x="29" y="72"/>
                    <a:pt x="0" y="101"/>
                    <a:pt x="0" y="136"/>
                  </a:cubicBezTo>
                  <a:lnTo>
                    <a:pt x="0" y="222"/>
                  </a:lnTo>
                  <a:cubicBezTo>
                    <a:pt x="0" y="227"/>
                    <a:pt x="3" y="233"/>
                    <a:pt x="8" y="235"/>
                  </a:cubicBezTo>
                  <a:cubicBezTo>
                    <a:pt x="13" y="238"/>
                    <a:pt x="19" y="238"/>
                    <a:pt x="24" y="235"/>
                  </a:cubicBezTo>
                  <a:cubicBezTo>
                    <a:pt x="29" y="231"/>
                    <a:pt x="36" y="229"/>
                    <a:pt x="43" y="229"/>
                  </a:cubicBezTo>
                  <a:cubicBezTo>
                    <a:pt x="61" y="229"/>
                    <a:pt x="77" y="244"/>
                    <a:pt x="77" y="263"/>
                  </a:cubicBezTo>
                  <a:cubicBezTo>
                    <a:pt x="77" y="282"/>
                    <a:pt x="61" y="297"/>
                    <a:pt x="43" y="297"/>
                  </a:cubicBezTo>
                  <a:close/>
                </a:path>
              </a:pathLst>
            </a:custGeom>
            <a:solidFill>
              <a:srgbClr val="000000"/>
            </a:solidFill>
            <a:ln>
              <a:noFill/>
            </a:ln>
          </p:spPr>
          <p:txBody>
            <a:bodyPr spcFirstLastPara="1" wrap="square" lIns="120000" tIns="60000" rIns="120000" bIns="60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2400" kern="0">
                <a:solidFill>
                  <a:srgbClr val="FFFFFF"/>
                </a:solidFill>
              </a:endParaRPr>
            </a:p>
          </p:txBody>
        </p:sp>
        <p:sp>
          <p:nvSpPr>
            <p:cNvPr id="33" name="Google Shape;539;p24">
              <a:extLst>
                <a:ext uri="{FF2B5EF4-FFF2-40B4-BE49-F238E27FC236}">
                  <a16:creationId xmlns:a16="http://schemas.microsoft.com/office/drawing/2014/main" id="{B1BBA206-C140-F432-CA0B-AA2ABC9240B1}"/>
                </a:ext>
              </a:extLst>
            </p:cNvPr>
            <p:cNvSpPr/>
            <p:nvPr/>
          </p:nvSpPr>
          <p:spPr>
            <a:xfrm>
              <a:off x="3993998" y="2076327"/>
              <a:ext cx="373236" cy="179507"/>
            </a:xfrm>
            <a:custGeom>
              <a:avLst/>
              <a:gdLst/>
              <a:ahLst/>
              <a:cxnLst/>
              <a:rect l="l" t="t" r="r" b="b"/>
              <a:pathLst>
                <a:path w="761" h="366" extrusionOk="0">
                  <a:moveTo>
                    <a:pt x="32" y="57"/>
                  </a:moveTo>
                  <a:cubicBezTo>
                    <a:pt x="31" y="49"/>
                    <a:pt x="23" y="43"/>
                    <a:pt x="14" y="44"/>
                  </a:cubicBezTo>
                  <a:cubicBezTo>
                    <a:pt x="6" y="46"/>
                    <a:pt x="0" y="54"/>
                    <a:pt x="1" y="62"/>
                  </a:cubicBezTo>
                  <a:cubicBezTo>
                    <a:pt x="16" y="146"/>
                    <a:pt x="59" y="223"/>
                    <a:pt x="125" y="279"/>
                  </a:cubicBezTo>
                  <a:cubicBezTo>
                    <a:pt x="191" y="335"/>
                    <a:pt x="275" y="366"/>
                    <a:pt x="361" y="366"/>
                  </a:cubicBezTo>
                  <a:cubicBezTo>
                    <a:pt x="456" y="366"/>
                    <a:pt x="546" y="330"/>
                    <a:pt x="614" y="264"/>
                  </a:cubicBezTo>
                  <a:cubicBezTo>
                    <a:pt x="673" y="208"/>
                    <a:pt x="711" y="135"/>
                    <a:pt x="722" y="56"/>
                  </a:cubicBezTo>
                  <a:lnTo>
                    <a:pt x="734" y="70"/>
                  </a:lnTo>
                  <a:cubicBezTo>
                    <a:pt x="739" y="76"/>
                    <a:pt x="749" y="77"/>
                    <a:pt x="756" y="72"/>
                  </a:cubicBezTo>
                  <a:cubicBezTo>
                    <a:pt x="763" y="67"/>
                    <a:pt x="764" y="57"/>
                    <a:pt x="758" y="50"/>
                  </a:cubicBezTo>
                  <a:lnTo>
                    <a:pt x="723" y="6"/>
                  </a:lnTo>
                  <a:cubicBezTo>
                    <a:pt x="718" y="0"/>
                    <a:pt x="708" y="-1"/>
                    <a:pt x="701" y="4"/>
                  </a:cubicBezTo>
                  <a:lnTo>
                    <a:pt x="654" y="39"/>
                  </a:lnTo>
                  <a:cubicBezTo>
                    <a:pt x="647" y="45"/>
                    <a:pt x="645" y="54"/>
                    <a:pt x="651" y="61"/>
                  </a:cubicBezTo>
                  <a:cubicBezTo>
                    <a:pt x="656" y="68"/>
                    <a:pt x="665" y="70"/>
                    <a:pt x="672" y="64"/>
                  </a:cubicBezTo>
                  <a:lnTo>
                    <a:pt x="692" y="50"/>
                  </a:lnTo>
                  <a:cubicBezTo>
                    <a:pt x="681" y="123"/>
                    <a:pt x="646" y="190"/>
                    <a:pt x="592" y="242"/>
                  </a:cubicBezTo>
                  <a:cubicBezTo>
                    <a:pt x="530" y="302"/>
                    <a:pt x="448" y="335"/>
                    <a:pt x="361" y="335"/>
                  </a:cubicBezTo>
                  <a:cubicBezTo>
                    <a:pt x="282" y="335"/>
                    <a:pt x="205" y="306"/>
                    <a:pt x="145" y="255"/>
                  </a:cubicBezTo>
                  <a:cubicBezTo>
                    <a:pt x="85" y="204"/>
                    <a:pt x="45" y="134"/>
                    <a:pt x="32" y="57"/>
                  </a:cubicBezTo>
                  <a:close/>
                </a:path>
              </a:pathLst>
            </a:custGeom>
            <a:solidFill>
              <a:srgbClr val="000000"/>
            </a:solidFill>
            <a:ln>
              <a:noFill/>
            </a:ln>
          </p:spPr>
          <p:txBody>
            <a:bodyPr spcFirstLastPara="1" wrap="square" lIns="120000" tIns="60000" rIns="120000" bIns="60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2400" kern="0">
                <a:solidFill>
                  <a:srgbClr val="FFFFFF"/>
                </a:solidFill>
              </a:endParaRPr>
            </a:p>
          </p:txBody>
        </p:sp>
        <p:sp>
          <p:nvSpPr>
            <p:cNvPr id="34" name="Google Shape;540;p24">
              <a:extLst>
                <a:ext uri="{FF2B5EF4-FFF2-40B4-BE49-F238E27FC236}">
                  <a16:creationId xmlns:a16="http://schemas.microsoft.com/office/drawing/2014/main" id="{A9FBF99D-1E63-2A60-64A2-1D544C70083E}"/>
                </a:ext>
              </a:extLst>
            </p:cNvPr>
            <p:cNvSpPr/>
            <p:nvPr/>
          </p:nvSpPr>
          <p:spPr>
            <a:xfrm>
              <a:off x="3974870" y="1887010"/>
              <a:ext cx="392854" cy="189807"/>
            </a:xfrm>
            <a:custGeom>
              <a:avLst/>
              <a:gdLst/>
              <a:ahLst/>
              <a:cxnLst/>
              <a:rect l="l" t="t" r="r" b="b"/>
              <a:pathLst>
                <a:path w="801" h="387" extrusionOk="0">
                  <a:moveTo>
                    <a:pt x="679" y="0"/>
                  </a:moveTo>
                  <a:cubicBezTo>
                    <a:pt x="632" y="0"/>
                    <a:pt x="592" y="26"/>
                    <a:pt x="571" y="64"/>
                  </a:cubicBezTo>
                  <a:cubicBezTo>
                    <a:pt x="519" y="36"/>
                    <a:pt x="460" y="21"/>
                    <a:pt x="400" y="21"/>
                  </a:cubicBezTo>
                  <a:cubicBezTo>
                    <a:pt x="305" y="21"/>
                    <a:pt x="216" y="58"/>
                    <a:pt x="147" y="123"/>
                  </a:cubicBezTo>
                  <a:cubicBezTo>
                    <a:pt x="89" y="180"/>
                    <a:pt x="51" y="253"/>
                    <a:pt x="39" y="332"/>
                  </a:cubicBezTo>
                  <a:lnTo>
                    <a:pt x="28" y="318"/>
                  </a:lnTo>
                  <a:cubicBezTo>
                    <a:pt x="22" y="312"/>
                    <a:pt x="12" y="311"/>
                    <a:pt x="6" y="316"/>
                  </a:cubicBezTo>
                  <a:cubicBezTo>
                    <a:pt x="-1" y="322"/>
                    <a:pt x="-2" y="331"/>
                    <a:pt x="4" y="338"/>
                  </a:cubicBezTo>
                  <a:lnTo>
                    <a:pt x="39" y="382"/>
                  </a:lnTo>
                  <a:cubicBezTo>
                    <a:pt x="44" y="388"/>
                    <a:pt x="54" y="389"/>
                    <a:pt x="60" y="384"/>
                  </a:cubicBezTo>
                  <a:lnTo>
                    <a:pt x="108" y="349"/>
                  </a:lnTo>
                  <a:cubicBezTo>
                    <a:pt x="115" y="344"/>
                    <a:pt x="116" y="334"/>
                    <a:pt x="111" y="327"/>
                  </a:cubicBezTo>
                  <a:cubicBezTo>
                    <a:pt x="106" y="320"/>
                    <a:pt x="96" y="319"/>
                    <a:pt x="89" y="324"/>
                  </a:cubicBezTo>
                  <a:lnTo>
                    <a:pt x="70" y="338"/>
                  </a:lnTo>
                  <a:cubicBezTo>
                    <a:pt x="80" y="265"/>
                    <a:pt x="115" y="198"/>
                    <a:pt x="169" y="146"/>
                  </a:cubicBezTo>
                  <a:cubicBezTo>
                    <a:pt x="231" y="86"/>
                    <a:pt x="314" y="53"/>
                    <a:pt x="400" y="53"/>
                  </a:cubicBezTo>
                  <a:cubicBezTo>
                    <a:pt x="456" y="53"/>
                    <a:pt x="511" y="67"/>
                    <a:pt x="560" y="93"/>
                  </a:cubicBezTo>
                  <a:cubicBezTo>
                    <a:pt x="558" y="102"/>
                    <a:pt x="556" y="112"/>
                    <a:pt x="556" y="122"/>
                  </a:cubicBezTo>
                  <a:cubicBezTo>
                    <a:pt x="556" y="189"/>
                    <a:pt x="611" y="244"/>
                    <a:pt x="679" y="244"/>
                  </a:cubicBezTo>
                  <a:cubicBezTo>
                    <a:pt x="686" y="244"/>
                    <a:pt x="694" y="243"/>
                    <a:pt x="701" y="242"/>
                  </a:cubicBezTo>
                  <a:cubicBezTo>
                    <a:pt x="715" y="269"/>
                    <a:pt x="724" y="299"/>
                    <a:pt x="729" y="329"/>
                  </a:cubicBezTo>
                  <a:cubicBezTo>
                    <a:pt x="731" y="337"/>
                    <a:pt x="737" y="342"/>
                    <a:pt x="745" y="342"/>
                  </a:cubicBezTo>
                  <a:cubicBezTo>
                    <a:pt x="746" y="342"/>
                    <a:pt x="747" y="342"/>
                    <a:pt x="748" y="342"/>
                  </a:cubicBezTo>
                  <a:cubicBezTo>
                    <a:pt x="756" y="340"/>
                    <a:pt x="762" y="332"/>
                    <a:pt x="760" y="324"/>
                  </a:cubicBezTo>
                  <a:cubicBezTo>
                    <a:pt x="755" y="292"/>
                    <a:pt x="745" y="261"/>
                    <a:pt x="731" y="232"/>
                  </a:cubicBezTo>
                  <a:cubicBezTo>
                    <a:pt x="772" y="212"/>
                    <a:pt x="801" y="170"/>
                    <a:pt x="801" y="122"/>
                  </a:cubicBezTo>
                  <a:cubicBezTo>
                    <a:pt x="801" y="54"/>
                    <a:pt x="746" y="0"/>
                    <a:pt x="679" y="0"/>
                  </a:cubicBezTo>
                  <a:moveTo>
                    <a:pt x="679" y="213"/>
                  </a:moveTo>
                  <a:cubicBezTo>
                    <a:pt x="628" y="213"/>
                    <a:pt x="588" y="172"/>
                    <a:pt x="588" y="122"/>
                  </a:cubicBezTo>
                  <a:cubicBezTo>
                    <a:pt x="588" y="72"/>
                    <a:pt x="628" y="31"/>
                    <a:pt x="679" y="31"/>
                  </a:cubicBezTo>
                  <a:cubicBezTo>
                    <a:pt x="729" y="31"/>
                    <a:pt x="769" y="72"/>
                    <a:pt x="769" y="122"/>
                  </a:cubicBezTo>
                  <a:cubicBezTo>
                    <a:pt x="769" y="172"/>
                    <a:pt x="729" y="213"/>
                    <a:pt x="679" y="213"/>
                  </a:cubicBezTo>
                  <a:close/>
                </a:path>
              </a:pathLst>
            </a:custGeom>
            <a:solidFill>
              <a:srgbClr val="000000"/>
            </a:solidFill>
            <a:ln>
              <a:noFill/>
            </a:ln>
          </p:spPr>
          <p:txBody>
            <a:bodyPr spcFirstLastPara="1" wrap="square" lIns="120000" tIns="60000" rIns="120000" bIns="60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2400" kern="0">
                <a:solidFill>
                  <a:srgbClr val="FFFFFF"/>
                </a:solidFill>
              </a:endParaRPr>
            </a:p>
          </p:txBody>
        </p:sp>
        <p:sp>
          <p:nvSpPr>
            <p:cNvPr id="35" name="Google Shape;541;p24">
              <a:extLst>
                <a:ext uri="{FF2B5EF4-FFF2-40B4-BE49-F238E27FC236}">
                  <a16:creationId xmlns:a16="http://schemas.microsoft.com/office/drawing/2014/main" id="{1FEB4F5A-E2DE-0194-9B55-35DA26C24AE5}"/>
                </a:ext>
              </a:extLst>
            </p:cNvPr>
            <p:cNvSpPr/>
            <p:nvPr/>
          </p:nvSpPr>
          <p:spPr>
            <a:xfrm>
              <a:off x="4279443" y="1926247"/>
              <a:ext cx="56402" cy="42179"/>
            </a:xfrm>
            <a:custGeom>
              <a:avLst/>
              <a:gdLst/>
              <a:ahLst/>
              <a:cxnLst/>
              <a:rect l="l" t="t" r="r" b="b"/>
              <a:pathLst>
                <a:path w="115" h="86" extrusionOk="0">
                  <a:moveTo>
                    <a:pt x="88" y="5"/>
                  </a:moveTo>
                  <a:lnTo>
                    <a:pt x="44" y="49"/>
                  </a:lnTo>
                  <a:lnTo>
                    <a:pt x="27" y="32"/>
                  </a:lnTo>
                  <a:cubicBezTo>
                    <a:pt x="21" y="26"/>
                    <a:pt x="11" y="26"/>
                    <a:pt x="5" y="32"/>
                  </a:cubicBezTo>
                  <a:cubicBezTo>
                    <a:pt x="-1" y="38"/>
                    <a:pt x="-1" y="48"/>
                    <a:pt x="5" y="54"/>
                  </a:cubicBezTo>
                  <a:lnTo>
                    <a:pt x="33" y="82"/>
                  </a:lnTo>
                  <a:cubicBezTo>
                    <a:pt x="39" y="88"/>
                    <a:pt x="49" y="88"/>
                    <a:pt x="55" y="82"/>
                  </a:cubicBezTo>
                  <a:lnTo>
                    <a:pt x="111" y="27"/>
                  </a:lnTo>
                  <a:cubicBezTo>
                    <a:pt x="117" y="21"/>
                    <a:pt x="117" y="11"/>
                    <a:pt x="111" y="5"/>
                  </a:cubicBezTo>
                  <a:cubicBezTo>
                    <a:pt x="104" y="-2"/>
                    <a:pt x="95" y="-2"/>
                    <a:pt x="88" y="5"/>
                  </a:cubicBezTo>
                  <a:close/>
                </a:path>
              </a:pathLst>
            </a:custGeom>
            <a:solidFill>
              <a:srgbClr val="000000"/>
            </a:solidFill>
            <a:ln>
              <a:noFill/>
            </a:ln>
          </p:spPr>
          <p:txBody>
            <a:bodyPr spcFirstLastPara="1" wrap="square" lIns="120000" tIns="0" rIns="12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2400" kern="0">
                <a:solidFill>
                  <a:srgbClr val="FFFFFF"/>
                </a:solidFill>
              </a:endParaRPr>
            </a:p>
          </p:txBody>
        </p:sp>
        <p:sp>
          <p:nvSpPr>
            <p:cNvPr id="36" name="Google Shape;542;p24">
              <a:extLst>
                <a:ext uri="{FF2B5EF4-FFF2-40B4-BE49-F238E27FC236}">
                  <a16:creationId xmlns:a16="http://schemas.microsoft.com/office/drawing/2014/main" id="{510A188E-A080-C010-1BA4-206CE8C038D4}"/>
                </a:ext>
              </a:extLst>
            </p:cNvPr>
            <p:cNvSpPr/>
            <p:nvPr/>
          </p:nvSpPr>
          <p:spPr>
            <a:xfrm>
              <a:off x="4230397" y="2143029"/>
              <a:ext cx="15204" cy="14714"/>
            </a:xfrm>
            <a:custGeom>
              <a:avLst/>
              <a:gdLst/>
              <a:ahLst/>
              <a:cxnLst/>
              <a:rect l="l" t="t" r="r" b="b"/>
              <a:pathLst>
                <a:path w="31" h="30" extrusionOk="0">
                  <a:moveTo>
                    <a:pt x="29" y="7"/>
                  </a:moveTo>
                  <a:cubicBezTo>
                    <a:pt x="24" y="0"/>
                    <a:pt x="14" y="-2"/>
                    <a:pt x="7" y="2"/>
                  </a:cubicBezTo>
                  <a:cubicBezTo>
                    <a:pt x="0" y="7"/>
                    <a:pt x="-2" y="17"/>
                    <a:pt x="3" y="24"/>
                  </a:cubicBezTo>
                  <a:cubicBezTo>
                    <a:pt x="8" y="31"/>
                    <a:pt x="17" y="33"/>
                    <a:pt x="24" y="28"/>
                  </a:cubicBezTo>
                  <a:cubicBezTo>
                    <a:pt x="32" y="24"/>
                    <a:pt x="34" y="14"/>
                    <a:pt x="29" y="7"/>
                  </a:cubicBezTo>
                  <a:close/>
                </a:path>
              </a:pathLst>
            </a:custGeom>
            <a:solidFill>
              <a:srgbClr val="000000"/>
            </a:solidFill>
            <a:ln>
              <a:noFill/>
            </a:ln>
          </p:spPr>
          <p:txBody>
            <a:bodyPr spcFirstLastPara="1" wrap="square" lIns="120000" tIns="0" rIns="12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2400" kern="0">
                <a:solidFill>
                  <a:srgbClr val="FFFFFF"/>
                </a:solidFill>
              </a:endParaRPr>
            </a:p>
          </p:txBody>
        </p:sp>
      </p:grpSp>
      <p:cxnSp>
        <p:nvCxnSpPr>
          <p:cNvPr id="37" name="Google Shape;543;p24">
            <a:extLst>
              <a:ext uri="{FF2B5EF4-FFF2-40B4-BE49-F238E27FC236}">
                <a16:creationId xmlns:a16="http://schemas.microsoft.com/office/drawing/2014/main" id="{3853403F-3D8C-0607-DD09-8E1444FC7717}"/>
              </a:ext>
            </a:extLst>
          </p:cNvPr>
          <p:cNvCxnSpPr>
            <a:cxnSpLocks/>
            <a:stCxn id="20" idx="2"/>
          </p:cNvCxnSpPr>
          <p:nvPr/>
        </p:nvCxnSpPr>
        <p:spPr>
          <a:xfrm flipH="1">
            <a:off x="5905841" y="1745006"/>
            <a:ext cx="3035" cy="357600"/>
          </a:xfrm>
          <a:prstGeom prst="straightConnector1">
            <a:avLst/>
          </a:prstGeom>
          <a:noFill/>
          <a:ln w="19050" cap="flat" cmpd="sng">
            <a:solidFill>
              <a:srgbClr val="000000"/>
            </a:solidFill>
            <a:prstDash val="solid"/>
            <a:round/>
            <a:headEnd type="none" w="med" len="med"/>
            <a:tailEnd type="none" w="med" len="med"/>
          </a:ln>
        </p:spPr>
      </p:cxnSp>
      <p:sp>
        <p:nvSpPr>
          <p:cNvPr id="40" name="TextBox 39">
            <a:extLst>
              <a:ext uri="{FF2B5EF4-FFF2-40B4-BE49-F238E27FC236}">
                <a16:creationId xmlns:a16="http://schemas.microsoft.com/office/drawing/2014/main" id="{3A092D69-68FB-83A7-5887-087136DF395D}"/>
              </a:ext>
            </a:extLst>
          </p:cNvPr>
          <p:cNvSpPr txBox="1"/>
          <p:nvPr/>
        </p:nvSpPr>
        <p:spPr>
          <a:xfrm>
            <a:off x="5894" y="2088181"/>
            <a:ext cx="4697278" cy="3046988"/>
          </a:xfrm>
          <a:prstGeom prst="rect">
            <a:avLst/>
          </a:prstGeom>
          <a:noFill/>
        </p:spPr>
        <p:txBody>
          <a:bodyPr wrap="square">
            <a:spAutoFit/>
          </a:bodyPr>
          <a:lstStyle/>
          <a:p>
            <a:pPr algn="ctr"/>
            <a:r>
              <a:rPr lang="vi-VN" sz="3200" b="1" dirty="0">
                <a:highlight>
                  <a:srgbClr val="E2F0D9"/>
                </a:highlight>
                <a:latin typeface="+mj-lt"/>
              </a:rPr>
              <a:t>Cốt truyện: </a:t>
            </a:r>
            <a:endParaRPr lang="en-US" sz="3200" b="1" dirty="0">
              <a:highlight>
                <a:srgbClr val="E2F0D9"/>
              </a:highlight>
              <a:latin typeface="+mj-lt"/>
            </a:endParaRPr>
          </a:p>
          <a:p>
            <a:pPr algn="ctr"/>
            <a:r>
              <a:rPr lang="vi-VN" sz="3200" dirty="0">
                <a:latin typeface="+mj-lt"/>
              </a:rPr>
              <a:t>Cốt truyện có sự thay đổi, ít yếu tố kì ảo hoang đường hơn và tập trung sâu hơn vào lời thoại, hành động, nội tâm nhân vật chính.</a:t>
            </a:r>
            <a:endParaRPr lang="en-SG" sz="3200" dirty="0">
              <a:latin typeface="+mj-lt"/>
            </a:endParaRPr>
          </a:p>
        </p:txBody>
      </p:sp>
      <p:sp>
        <p:nvSpPr>
          <p:cNvPr id="41" name="TextBox 40">
            <a:extLst>
              <a:ext uri="{FF2B5EF4-FFF2-40B4-BE49-F238E27FC236}">
                <a16:creationId xmlns:a16="http://schemas.microsoft.com/office/drawing/2014/main" id="{1BF1C3E9-05F3-6D71-706F-4AA1CF73F571}"/>
              </a:ext>
            </a:extLst>
          </p:cNvPr>
          <p:cNvSpPr txBox="1"/>
          <p:nvPr/>
        </p:nvSpPr>
        <p:spPr>
          <a:xfrm>
            <a:off x="7199248" y="1878142"/>
            <a:ext cx="4896092" cy="3539430"/>
          </a:xfrm>
          <a:prstGeom prst="rect">
            <a:avLst/>
          </a:prstGeom>
          <a:noFill/>
        </p:spPr>
        <p:txBody>
          <a:bodyPr wrap="square">
            <a:spAutoFit/>
          </a:bodyPr>
          <a:lstStyle/>
          <a:p>
            <a:pPr algn="ctr"/>
            <a:r>
              <a:rPr lang="vi-VN" sz="3200" b="1" dirty="0">
                <a:highlight>
                  <a:srgbClr val="FFFFCC"/>
                </a:highlight>
                <a:latin typeface="+mj-lt"/>
              </a:rPr>
              <a:t>Nhân vật: </a:t>
            </a:r>
            <a:endParaRPr lang="en-US" sz="3200" b="1" dirty="0">
              <a:highlight>
                <a:srgbClr val="FFFFCC"/>
              </a:highlight>
              <a:latin typeface="+mj-lt"/>
            </a:endParaRPr>
          </a:p>
          <a:p>
            <a:pPr algn="ctr"/>
            <a:r>
              <a:rPr lang="vi-VN" sz="3200" dirty="0">
                <a:latin typeface="+mj-lt"/>
              </a:rPr>
              <a:t>Hệ thống nhân vật được rút gọn, làm nổi bật 2 nhân vật chính Trương Sinh, Vũ Thị Thiết; nhân vật người vợ sau khi chết vẫn về với chồng con hằng đêm.</a:t>
            </a:r>
            <a:endParaRPr lang="en-SG" sz="6000" dirty="0">
              <a:latin typeface="+mj-lt"/>
              <a:cs typeface="Times New Roman" panose="02020603050405020304" pitchFamily="18" charset="0"/>
            </a:endParaRPr>
          </a:p>
        </p:txBody>
      </p:sp>
      <p:sp>
        <p:nvSpPr>
          <p:cNvPr id="42" name="Freeform 11">
            <a:extLst>
              <a:ext uri="{FF2B5EF4-FFF2-40B4-BE49-F238E27FC236}">
                <a16:creationId xmlns:a16="http://schemas.microsoft.com/office/drawing/2014/main" id="{8821AEAD-B7B9-AD44-F5EA-7A8DD7E89279}"/>
              </a:ext>
            </a:extLst>
          </p:cNvPr>
          <p:cNvSpPr/>
          <p:nvPr/>
        </p:nvSpPr>
        <p:spPr>
          <a:xfrm rot="10800000" flipH="1">
            <a:off x="127000" y="5291702"/>
            <a:ext cx="464339" cy="1448165"/>
          </a:xfrm>
          <a:custGeom>
            <a:avLst/>
            <a:gdLst/>
            <a:ahLst/>
            <a:cxnLst/>
            <a:rect l="l" t="t" r="r" b="b"/>
            <a:pathLst>
              <a:path w="696509" h="2796205">
                <a:moveTo>
                  <a:pt x="696509" y="0"/>
                </a:moveTo>
                <a:lnTo>
                  <a:pt x="0" y="0"/>
                </a:lnTo>
                <a:lnTo>
                  <a:pt x="0" y="2796204"/>
                </a:lnTo>
                <a:lnTo>
                  <a:pt x="696509" y="2796204"/>
                </a:lnTo>
                <a:lnTo>
                  <a:pt x="6965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Poppins Light"/>
              <a:ea typeface="微软雅黑"/>
              <a:cs typeface="+mn-cs"/>
            </a:endParaRPr>
          </a:p>
        </p:txBody>
      </p:sp>
      <p:grpSp>
        <p:nvGrpSpPr>
          <p:cNvPr id="43" name="Group 3">
            <a:extLst>
              <a:ext uri="{FF2B5EF4-FFF2-40B4-BE49-F238E27FC236}">
                <a16:creationId xmlns:a16="http://schemas.microsoft.com/office/drawing/2014/main" id="{081DDBF6-3503-90E4-3651-38BD9A5409E9}"/>
              </a:ext>
            </a:extLst>
          </p:cNvPr>
          <p:cNvGrpSpPr/>
          <p:nvPr/>
        </p:nvGrpSpPr>
        <p:grpSpPr>
          <a:xfrm>
            <a:off x="782579" y="5362873"/>
            <a:ext cx="10844829" cy="1448166"/>
            <a:chOff x="0" y="0"/>
            <a:chExt cx="5740378" cy="584912"/>
          </a:xfrm>
        </p:grpSpPr>
        <p:sp>
          <p:nvSpPr>
            <p:cNvPr id="44" name="Freeform 4">
              <a:extLst>
                <a:ext uri="{FF2B5EF4-FFF2-40B4-BE49-F238E27FC236}">
                  <a16:creationId xmlns:a16="http://schemas.microsoft.com/office/drawing/2014/main" id="{63E26DCA-9147-E33A-5098-6675F5C1FB48}"/>
                </a:ext>
              </a:extLst>
            </p:cNvPr>
            <p:cNvSpPr/>
            <p:nvPr/>
          </p:nvSpPr>
          <p:spPr>
            <a:xfrm>
              <a:off x="0" y="0"/>
              <a:ext cx="5740378" cy="584912"/>
            </a:xfrm>
            <a:custGeom>
              <a:avLst/>
              <a:gdLst/>
              <a:ahLst/>
              <a:cxnLst/>
              <a:rect l="l" t="t" r="r" b="b"/>
              <a:pathLst>
                <a:path w="5740378" h="584912">
                  <a:moveTo>
                    <a:pt x="0" y="0"/>
                  </a:moveTo>
                  <a:lnTo>
                    <a:pt x="5740378" y="0"/>
                  </a:lnTo>
                  <a:lnTo>
                    <a:pt x="5740378" y="584912"/>
                  </a:lnTo>
                  <a:lnTo>
                    <a:pt x="0" y="584912"/>
                  </a:lnTo>
                  <a:close/>
                </a:path>
              </a:pathLst>
            </a:custGeom>
            <a:solidFill>
              <a:srgbClr val="FFFFFF"/>
            </a:solidFill>
            <a:ln w="1905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Poppins Light"/>
                <a:ea typeface="微软雅黑"/>
                <a:cs typeface="+mn-cs"/>
              </a:endParaRPr>
            </a:p>
          </p:txBody>
        </p:sp>
        <p:sp>
          <p:nvSpPr>
            <p:cNvPr id="45" name="TextBox 5">
              <a:extLst>
                <a:ext uri="{FF2B5EF4-FFF2-40B4-BE49-F238E27FC236}">
                  <a16:creationId xmlns:a16="http://schemas.microsoft.com/office/drawing/2014/main" id="{5D4F0EA3-B61A-2840-C22B-7B4E16A0E1B4}"/>
                </a:ext>
              </a:extLst>
            </p:cNvPr>
            <p:cNvSpPr txBox="1"/>
            <p:nvPr/>
          </p:nvSpPr>
          <p:spPr>
            <a:xfrm>
              <a:off x="0" y="9525"/>
              <a:ext cx="5740378" cy="575387"/>
            </a:xfrm>
            <a:prstGeom prst="rect">
              <a:avLst/>
            </a:prstGeom>
          </p:spPr>
          <p:txBody>
            <a:bodyPr lIns="33867" tIns="33867" rIns="33867" bIns="33867" rtlCol="0" anchor="ctr"/>
            <a:lstStyle/>
            <a:p>
              <a:pPr marL="0" marR="0" lvl="0" indent="0" algn="ctr" defTabSz="609630" rtl="0" eaLnBrk="1" fontAlgn="auto" latinLnBrk="0" hangingPunct="1">
                <a:lnSpc>
                  <a:spcPts val="102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微软雅黑"/>
                <a:cs typeface="+mn-cs"/>
              </a:endParaRPr>
            </a:p>
          </p:txBody>
        </p:sp>
      </p:grpSp>
      <p:sp>
        <p:nvSpPr>
          <p:cNvPr id="46" name="TextBox 45">
            <a:extLst>
              <a:ext uri="{FF2B5EF4-FFF2-40B4-BE49-F238E27FC236}">
                <a16:creationId xmlns:a16="http://schemas.microsoft.com/office/drawing/2014/main" id="{EF93FC9C-6D26-68E5-BA02-3D9761FCEE9D}"/>
              </a:ext>
            </a:extLst>
          </p:cNvPr>
          <p:cNvSpPr txBox="1"/>
          <p:nvPr/>
        </p:nvSpPr>
        <p:spPr>
          <a:xfrm>
            <a:off x="864438" y="5548347"/>
            <a:ext cx="9591100" cy="1077218"/>
          </a:xfrm>
          <a:prstGeom prst="rect">
            <a:avLst/>
          </a:prstGeom>
          <a:noFill/>
        </p:spPr>
        <p:txBody>
          <a:bodyPr wrap="square">
            <a:spAutoFit/>
          </a:bodyPr>
          <a:lstStyle/>
          <a:p>
            <a:pPr algn="ctr">
              <a:spcAft>
                <a:spcPts val="800"/>
              </a:spcAft>
            </a:pPr>
            <a:r>
              <a:rPr lang="vi-VN" sz="3200" b="1" dirty="0">
                <a:effectLst/>
                <a:latin typeface="Times New Roman" panose="02020603050405020304" pitchFamily="18" charset="0"/>
                <a:ea typeface="Times New Roman" panose="02020603050405020304" pitchFamily="18" charset="0"/>
                <a:cs typeface="Times New Roman" panose="02020603050405020304" pitchFamily="18" charset="0"/>
              </a:rPr>
              <a:t>Sự khác biệt do yêu cầu thể loại (kịch) và do sự nhận thức (theo lí giải của tác giả Lưu Quang Vũ).</a:t>
            </a:r>
            <a:endParaRPr lang="en-SG" sz="32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7" name="Picture 46" descr="A person and a child&#10;&#10;Description automatically generated">
            <a:extLst>
              <a:ext uri="{FF2B5EF4-FFF2-40B4-BE49-F238E27FC236}">
                <a16:creationId xmlns:a16="http://schemas.microsoft.com/office/drawing/2014/main" id="{55197B6E-1CA8-CAFD-3A29-E00DEDDC8C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9250" y="2940636"/>
            <a:ext cx="3213181" cy="2820111"/>
          </a:xfrm>
          <a:prstGeom prst="rect">
            <a:avLst/>
          </a:prstGeom>
        </p:spPr>
      </p:pic>
    </p:spTree>
    <p:extLst>
      <p:ext uri="{BB962C8B-B14F-4D97-AF65-F5344CB8AC3E}">
        <p14:creationId xmlns:p14="http://schemas.microsoft.com/office/powerpoint/2010/main" val="433761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arn(inVertical)">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barn(inVertical)">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par>
                                <p:cTn id="30" presetID="16" presetClass="entr" presetSubtype="21"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par>
                                <p:cTn id="33" presetID="16" presetClass="entr" presetSubtype="21"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arn(inVertical)">
                                      <p:cBhvr>
                                        <p:cTn id="35" dur="500"/>
                                        <p:tgtEl>
                                          <p:spTgt spid="2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barn(inVertical)">
                                      <p:cBhvr>
                                        <p:cTn id="38" dur="500"/>
                                        <p:tgtEl>
                                          <p:spTgt spid="4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barn(inVertical)">
                                      <p:cBhvr>
                                        <p:cTn id="43" dur="500"/>
                                        <p:tgtEl>
                                          <p:spTgt spid="43"/>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barn(inVertical)">
                                      <p:cBhvr>
                                        <p:cTn id="46" dur="500"/>
                                        <p:tgtEl>
                                          <p:spTgt spid="42"/>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barn(inVertical)">
                                      <p:cBhvr>
                                        <p:cTn id="5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40" grpId="0"/>
      <p:bldP spid="41" grpId="0"/>
      <p:bldP spid="42" grpId="0" animBg="1"/>
      <p:bldP spid="4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03DF6-2508-CD04-F8F9-094CE27A3C28}"/>
            </a:ext>
          </a:extLst>
        </p:cNvPr>
        <p:cNvGrpSpPr/>
        <p:nvPr/>
      </p:nvGrpSpPr>
      <p:grpSpPr>
        <a:xfrm>
          <a:off x="0" y="0"/>
          <a:ext cx="0" cy="0"/>
          <a:chOff x="0" y="0"/>
          <a:chExt cx="0" cy="0"/>
        </a:xfrm>
      </p:grpSpPr>
      <p:sp>
        <p:nvSpPr>
          <p:cNvPr id="22" name="Google Shape;142;p6">
            <a:extLst>
              <a:ext uri="{FF2B5EF4-FFF2-40B4-BE49-F238E27FC236}">
                <a16:creationId xmlns:a16="http://schemas.microsoft.com/office/drawing/2014/main" id="{3F77BA92-54C8-FE50-8341-6F737289CED1}"/>
              </a:ext>
            </a:extLst>
          </p:cNvPr>
          <p:cNvSpPr/>
          <p:nvPr/>
        </p:nvSpPr>
        <p:spPr>
          <a:xfrm>
            <a:off x="0" y="6512267"/>
            <a:ext cx="12192000" cy="3580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 name="Google Shape;300;p15">
            <a:extLst>
              <a:ext uri="{FF2B5EF4-FFF2-40B4-BE49-F238E27FC236}">
                <a16:creationId xmlns:a16="http://schemas.microsoft.com/office/drawing/2014/main" id="{CC60FFD1-25D9-2B2D-03B2-AEBE90009472}"/>
              </a:ext>
            </a:extLst>
          </p:cNvPr>
          <p:cNvGrpSpPr/>
          <p:nvPr/>
        </p:nvGrpSpPr>
        <p:grpSpPr>
          <a:xfrm>
            <a:off x="11646298" y="1350897"/>
            <a:ext cx="1358908" cy="5497256"/>
            <a:chOff x="7688400" y="1013171"/>
            <a:chExt cx="1455557" cy="4122942"/>
          </a:xfrm>
        </p:grpSpPr>
        <p:sp>
          <p:nvSpPr>
            <p:cNvPr id="4" name="Google Shape;301;p15">
              <a:extLst>
                <a:ext uri="{FF2B5EF4-FFF2-40B4-BE49-F238E27FC236}">
                  <a16:creationId xmlns:a16="http://schemas.microsoft.com/office/drawing/2014/main" id="{04A39BD2-BDC6-6B79-21E2-7900A2609375}"/>
                </a:ext>
              </a:extLst>
            </p:cNvPr>
            <p:cNvSpPr/>
            <p:nvPr/>
          </p:nvSpPr>
          <p:spPr>
            <a:xfrm>
              <a:off x="7688400" y="1013171"/>
              <a:ext cx="1455557" cy="4122942"/>
            </a:xfrm>
            <a:custGeom>
              <a:avLst/>
              <a:gdLst/>
              <a:ahLst/>
              <a:cxnLst/>
              <a:rect l="l" t="t" r="r" b="b"/>
              <a:pathLst>
                <a:path w="13519" h="25413" extrusionOk="0">
                  <a:moveTo>
                    <a:pt x="13518" y="1"/>
                  </a:moveTo>
                  <a:cubicBezTo>
                    <a:pt x="12338" y="33"/>
                    <a:pt x="11154" y="70"/>
                    <a:pt x="9974" y="102"/>
                  </a:cubicBezTo>
                  <a:cubicBezTo>
                    <a:pt x="7378" y="176"/>
                    <a:pt x="4785" y="252"/>
                    <a:pt x="2192" y="324"/>
                  </a:cubicBezTo>
                  <a:cubicBezTo>
                    <a:pt x="1711" y="339"/>
                    <a:pt x="1234" y="351"/>
                    <a:pt x="758" y="365"/>
                  </a:cubicBezTo>
                  <a:cubicBezTo>
                    <a:pt x="721" y="1544"/>
                    <a:pt x="684" y="2724"/>
                    <a:pt x="649" y="3904"/>
                  </a:cubicBezTo>
                  <a:cubicBezTo>
                    <a:pt x="619" y="4877"/>
                    <a:pt x="590" y="5849"/>
                    <a:pt x="561" y="6822"/>
                  </a:cubicBezTo>
                  <a:cubicBezTo>
                    <a:pt x="557" y="6927"/>
                    <a:pt x="528" y="7284"/>
                    <a:pt x="531" y="7768"/>
                  </a:cubicBezTo>
                  <a:cubicBezTo>
                    <a:pt x="543" y="8642"/>
                    <a:pt x="546" y="9094"/>
                    <a:pt x="765" y="9556"/>
                  </a:cubicBezTo>
                  <a:cubicBezTo>
                    <a:pt x="877" y="9797"/>
                    <a:pt x="1143" y="10252"/>
                    <a:pt x="1802" y="10630"/>
                  </a:cubicBezTo>
                  <a:cubicBezTo>
                    <a:pt x="1802" y="11210"/>
                    <a:pt x="1792" y="12007"/>
                    <a:pt x="1751" y="12947"/>
                  </a:cubicBezTo>
                  <a:cubicBezTo>
                    <a:pt x="1668" y="14928"/>
                    <a:pt x="1493" y="16410"/>
                    <a:pt x="1387" y="17310"/>
                  </a:cubicBezTo>
                  <a:cubicBezTo>
                    <a:pt x="990" y="20660"/>
                    <a:pt x="350" y="23791"/>
                    <a:pt x="0" y="25412"/>
                  </a:cubicBezTo>
                  <a:lnTo>
                    <a:pt x="13518" y="25412"/>
                  </a:lnTo>
                  <a:lnTo>
                    <a:pt x="13518"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302;p15">
              <a:extLst>
                <a:ext uri="{FF2B5EF4-FFF2-40B4-BE49-F238E27FC236}">
                  <a16:creationId xmlns:a16="http://schemas.microsoft.com/office/drawing/2014/main" id="{04B4390D-9EC4-679B-105D-7D415EDAE63B}"/>
                </a:ext>
              </a:extLst>
            </p:cNvPr>
            <p:cNvSpPr/>
            <p:nvPr/>
          </p:nvSpPr>
          <p:spPr>
            <a:xfrm>
              <a:off x="7977708" y="1552107"/>
              <a:ext cx="34669" cy="3557868"/>
            </a:xfrm>
            <a:custGeom>
              <a:avLst/>
              <a:gdLst/>
              <a:ahLst/>
              <a:cxnLst/>
              <a:rect l="l" t="t" r="r" b="b"/>
              <a:pathLst>
                <a:path w="322" h="21930" extrusionOk="0">
                  <a:moveTo>
                    <a:pt x="285" y="0"/>
                  </a:moveTo>
                  <a:cubicBezTo>
                    <a:pt x="263" y="0"/>
                    <a:pt x="244" y="18"/>
                    <a:pt x="244" y="39"/>
                  </a:cubicBezTo>
                  <a:cubicBezTo>
                    <a:pt x="244" y="288"/>
                    <a:pt x="244" y="535"/>
                    <a:pt x="241" y="782"/>
                  </a:cubicBezTo>
                  <a:lnTo>
                    <a:pt x="241" y="1522"/>
                  </a:lnTo>
                  <a:cubicBezTo>
                    <a:pt x="241" y="2418"/>
                    <a:pt x="237" y="3313"/>
                    <a:pt x="234" y="4209"/>
                  </a:cubicBezTo>
                  <a:cubicBezTo>
                    <a:pt x="230" y="4581"/>
                    <a:pt x="230" y="4952"/>
                    <a:pt x="226" y="5324"/>
                  </a:cubicBezTo>
                  <a:cubicBezTo>
                    <a:pt x="223" y="6070"/>
                    <a:pt x="216" y="6817"/>
                    <a:pt x="212" y="7571"/>
                  </a:cubicBezTo>
                  <a:lnTo>
                    <a:pt x="212" y="7629"/>
                  </a:lnTo>
                  <a:lnTo>
                    <a:pt x="212" y="7658"/>
                  </a:lnTo>
                  <a:cubicBezTo>
                    <a:pt x="190" y="10455"/>
                    <a:pt x="153" y="13361"/>
                    <a:pt x="106" y="16300"/>
                  </a:cubicBezTo>
                  <a:cubicBezTo>
                    <a:pt x="91" y="17148"/>
                    <a:pt x="81" y="17993"/>
                    <a:pt x="63" y="18842"/>
                  </a:cubicBezTo>
                  <a:cubicBezTo>
                    <a:pt x="63" y="18896"/>
                    <a:pt x="63" y="18951"/>
                    <a:pt x="59" y="19005"/>
                  </a:cubicBezTo>
                  <a:cubicBezTo>
                    <a:pt x="51" y="19242"/>
                    <a:pt x="48" y="19534"/>
                    <a:pt x="48" y="19712"/>
                  </a:cubicBezTo>
                  <a:lnTo>
                    <a:pt x="44" y="19850"/>
                  </a:lnTo>
                  <a:cubicBezTo>
                    <a:pt x="41" y="20116"/>
                    <a:pt x="29" y="20666"/>
                    <a:pt x="4" y="21889"/>
                  </a:cubicBezTo>
                  <a:cubicBezTo>
                    <a:pt x="1" y="21911"/>
                    <a:pt x="19" y="21930"/>
                    <a:pt x="41" y="21930"/>
                  </a:cubicBezTo>
                  <a:cubicBezTo>
                    <a:pt x="63" y="21930"/>
                    <a:pt x="81" y="21911"/>
                    <a:pt x="81" y="21889"/>
                  </a:cubicBezTo>
                  <a:cubicBezTo>
                    <a:pt x="106" y="20670"/>
                    <a:pt x="117" y="20116"/>
                    <a:pt x="125" y="19854"/>
                  </a:cubicBezTo>
                  <a:lnTo>
                    <a:pt x="125" y="19716"/>
                  </a:lnTo>
                  <a:cubicBezTo>
                    <a:pt x="128" y="19534"/>
                    <a:pt x="132" y="19245"/>
                    <a:pt x="139" y="19010"/>
                  </a:cubicBezTo>
                  <a:cubicBezTo>
                    <a:pt x="139" y="18951"/>
                    <a:pt x="142" y="18896"/>
                    <a:pt x="142" y="18842"/>
                  </a:cubicBezTo>
                  <a:cubicBezTo>
                    <a:pt x="157" y="17997"/>
                    <a:pt x="172" y="17152"/>
                    <a:pt x="186" y="16304"/>
                  </a:cubicBezTo>
                  <a:cubicBezTo>
                    <a:pt x="234" y="13361"/>
                    <a:pt x="266" y="10455"/>
                    <a:pt x="288" y="7662"/>
                  </a:cubicBezTo>
                  <a:lnTo>
                    <a:pt x="288" y="7629"/>
                  </a:lnTo>
                  <a:cubicBezTo>
                    <a:pt x="288" y="7607"/>
                    <a:pt x="292" y="7589"/>
                    <a:pt x="288" y="7567"/>
                  </a:cubicBezTo>
                  <a:cubicBezTo>
                    <a:pt x="295" y="6821"/>
                    <a:pt x="303" y="6070"/>
                    <a:pt x="306" y="5327"/>
                  </a:cubicBezTo>
                  <a:cubicBezTo>
                    <a:pt x="310" y="4952"/>
                    <a:pt x="310" y="4581"/>
                    <a:pt x="310" y="4209"/>
                  </a:cubicBezTo>
                  <a:cubicBezTo>
                    <a:pt x="317" y="3313"/>
                    <a:pt x="321" y="2418"/>
                    <a:pt x="321" y="1522"/>
                  </a:cubicBezTo>
                  <a:lnTo>
                    <a:pt x="321" y="782"/>
                  </a:lnTo>
                  <a:lnTo>
                    <a:pt x="321" y="39"/>
                  </a:lnTo>
                  <a:cubicBezTo>
                    <a:pt x="321" y="18"/>
                    <a:pt x="306" y="0"/>
                    <a:pt x="285"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303;p15">
              <a:extLst>
                <a:ext uri="{FF2B5EF4-FFF2-40B4-BE49-F238E27FC236}">
                  <a16:creationId xmlns:a16="http://schemas.microsoft.com/office/drawing/2014/main" id="{DE792A0D-6DD6-FD48-20BD-C42CFF95AC7B}"/>
                </a:ext>
              </a:extLst>
            </p:cNvPr>
            <p:cNvSpPr/>
            <p:nvPr/>
          </p:nvSpPr>
          <p:spPr>
            <a:xfrm>
              <a:off x="8284674" y="1540751"/>
              <a:ext cx="39299" cy="3545052"/>
            </a:xfrm>
            <a:custGeom>
              <a:avLst/>
              <a:gdLst/>
              <a:ahLst/>
              <a:cxnLst/>
              <a:rect l="l" t="t" r="r" b="b"/>
              <a:pathLst>
                <a:path w="365" h="21851" extrusionOk="0">
                  <a:moveTo>
                    <a:pt x="41" y="0"/>
                  </a:moveTo>
                  <a:cubicBezTo>
                    <a:pt x="19" y="0"/>
                    <a:pt x="0" y="19"/>
                    <a:pt x="0" y="40"/>
                  </a:cubicBezTo>
                  <a:cubicBezTo>
                    <a:pt x="22" y="776"/>
                    <a:pt x="44" y="1516"/>
                    <a:pt x="63" y="2255"/>
                  </a:cubicBezTo>
                  <a:cubicBezTo>
                    <a:pt x="84" y="3107"/>
                    <a:pt x="106" y="3963"/>
                    <a:pt x="125" y="4819"/>
                  </a:cubicBezTo>
                  <a:cubicBezTo>
                    <a:pt x="136" y="5252"/>
                    <a:pt x="146" y="5689"/>
                    <a:pt x="153" y="6123"/>
                  </a:cubicBezTo>
                  <a:lnTo>
                    <a:pt x="158" y="6217"/>
                  </a:lnTo>
                  <a:cubicBezTo>
                    <a:pt x="172" y="6934"/>
                    <a:pt x="183" y="7656"/>
                    <a:pt x="194" y="8377"/>
                  </a:cubicBezTo>
                  <a:cubicBezTo>
                    <a:pt x="197" y="8405"/>
                    <a:pt x="197" y="8434"/>
                    <a:pt x="197" y="8464"/>
                  </a:cubicBezTo>
                  <a:cubicBezTo>
                    <a:pt x="234" y="10638"/>
                    <a:pt x="259" y="12903"/>
                    <a:pt x="274" y="15204"/>
                  </a:cubicBezTo>
                  <a:cubicBezTo>
                    <a:pt x="281" y="16366"/>
                    <a:pt x="285" y="17579"/>
                    <a:pt x="285" y="18912"/>
                  </a:cubicBezTo>
                  <a:lnTo>
                    <a:pt x="285" y="19021"/>
                  </a:lnTo>
                  <a:lnTo>
                    <a:pt x="285" y="19924"/>
                  </a:lnTo>
                  <a:cubicBezTo>
                    <a:pt x="285" y="20310"/>
                    <a:pt x="274" y="20598"/>
                    <a:pt x="267" y="20900"/>
                  </a:cubicBezTo>
                  <a:cubicBezTo>
                    <a:pt x="259" y="21169"/>
                    <a:pt x="249" y="21450"/>
                    <a:pt x="249" y="21811"/>
                  </a:cubicBezTo>
                  <a:cubicBezTo>
                    <a:pt x="249" y="21833"/>
                    <a:pt x="267" y="21847"/>
                    <a:pt x="289" y="21850"/>
                  </a:cubicBezTo>
                  <a:cubicBezTo>
                    <a:pt x="311" y="21850"/>
                    <a:pt x="328" y="21833"/>
                    <a:pt x="328" y="21811"/>
                  </a:cubicBezTo>
                  <a:cubicBezTo>
                    <a:pt x="328" y="21453"/>
                    <a:pt x="336" y="21173"/>
                    <a:pt x="347" y="20900"/>
                  </a:cubicBezTo>
                  <a:cubicBezTo>
                    <a:pt x="354" y="20612"/>
                    <a:pt x="365" y="20310"/>
                    <a:pt x="365" y="19924"/>
                  </a:cubicBezTo>
                  <a:lnTo>
                    <a:pt x="365" y="19021"/>
                  </a:lnTo>
                  <a:lnTo>
                    <a:pt x="365" y="18912"/>
                  </a:lnTo>
                  <a:cubicBezTo>
                    <a:pt x="365" y="17579"/>
                    <a:pt x="361" y="16366"/>
                    <a:pt x="354" y="15204"/>
                  </a:cubicBezTo>
                  <a:cubicBezTo>
                    <a:pt x="340" y="12903"/>
                    <a:pt x="314" y="10634"/>
                    <a:pt x="278" y="8464"/>
                  </a:cubicBezTo>
                  <a:cubicBezTo>
                    <a:pt x="278" y="8434"/>
                    <a:pt x="278" y="8405"/>
                    <a:pt x="274" y="8377"/>
                  </a:cubicBezTo>
                  <a:cubicBezTo>
                    <a:pt x="263" y="7652"/>
                    <a:pt x="249" y="6934"/>
                    <a:pt x="234" y="6213"/>
                  </a:cubicBezTo>
                  <a:lnTo>
                    <a:pt x="234" y="6123"/>
                  </a:lnTo>
                  <a:cubicBezTo>
                    <a:pt x="223" y="5686"/>
                    <a:pt x="215" y="5252"/>
                    <a:pt x="205" y="4819"/>
                  </a:cubicBezTo>
                  <a:cubicBezTo>
                    <a:pt x="187" y="3959"/>
                    <a:pt x="165" y="3107"/>
                    <a:pt x="143" y="2255"/>
                  </a:cubicBezTo>
                  <a:cubicBezTo>
                    <a:pt x="121" y="1512"/>
                    <a:pt x="103" y="776"/>
                    <a:pt x="81" y="40"/>
                  </a:cubicBezTo>
                  <a:cubicBezTo>
                    <a:pt x="81" y="19"/>
                    <a:pt x="63" y="0"/>
                    <a:pt x="41"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304;p15">
              <a:extLst>
                <a:ext uri="{FF2B5EF4-FFF2-40B4-BE49-F238E27FC236}">
                  <a16:creationId xmlns:a16="http://schemas.microsoft.com/office/drawing/2014/main" id="{8438D91B-EFF0-0587-8C66-300ACCF9D3FF}"/>
                </a:ext>
              </a:extLst>
            </p:cNvPr>
            <p:cNvSpPr/>
            <p:nvPr/>
          </p:nvSpPr>
          <p:spPr>
            <a:xfrm>
              <a:off x="8587010" y="1696657"/>
              <a:ext cx="173452" cy="3082512"/>
            </a:xfrm>
            <a:custGeom>
              <a:avLst/>
              <a:gdLst/>
              <a:ahLst/>
              <a:cxnLst/>
              <a:rect l="l" t="t" r="r" b="b"/>
              <a:pathLst>
                <a:path w="1611" h="19000" extrusionOk="0">
                  <a:moveTo>
                    <a:pt x="44" y="0"/>
                  </a:moveTo>
                  <a:cubicBezTo>
                    <a:pt x="42" y="0"/>
                    <a:pt x="39" y="0"/>
                    <a:pt x="37" y="1"/>
                  </a:cubicBezTo>
                  <a:cubicBezTo>
                    <a:pt x="15" y="5"/>
                    <a:pt x="1" y="27"/>
                    <a:pt x="8" y="49"/>
                  </a:cubicBezTo>
                  <a:cubicBezTo>
                    <a:pt x="92" y="511"/>
                    <a:pt x="182" y="1014"/>
                    <a:pt x="281" y="1592"/>
                  </a:cubicBezTo>
                  <a:cubicBezTo>
                    <a:pt x="419" y="2430"/>
                    <a:pt x="554" y="3289"/>
                    <a:pt x="671" y="4149"/>
                  </a:cubicBezTo>
                  <a:cubicBezTo>
                    <a:pt x="769" y="4844"/>
                    <a:pt x="849" y="5463"/>
                    <a:pt x="915" y="6031"/>
                  </a:cubicBezTo>
                  <a:cubicBezTo>
                    <a:pt x="991" y="6698"/>
                    <a:pt x="1068" y="7390"/>
                    <a:pt x="1133" y="8085"/>
                  </a:cubicBezTo>
                  <a:cubicBezTo>
                    <a:pt x="1133" y="8115"/>
                    <a:pt x="1137" y="8140"/>
                    <a:pt x="1140" y="8169"/>
                  </a:cubicBezTo>
                  <a:cubicBezTo>
                    <a:pt x="1352" y="10449"/>
                    <a:pt x="1479" y="12772"/>
                    <a:pt x="1515" y="15067"/>
                  </a:cubicBezTo>
                  <a:cubicBezTo>
                    <a:pt x="1530" y="16060"/>
                    <a:pt x="1530" y="17030"/>
                    <a:pt x="1515" y="17951"/>
                  </a:cubicBezTo>
                  <a:cubicBezTo>
                    <a:pt x="1512" y="18097"/>
                    <a:pt x="1508" y="18242"/>
                    <a:pt x="1505" y="18388"/>
                  </a:cubicBezTo>
                  <a:lnTo>
                    <a:pt x="1490" y="18959"/>
                  </a:lnTo>
                  <a:cubicBezTo>
                    <a:pt x="1490" y="18981"/>
                    <a:pt x="1508" y="18999"/>
                    <a:pt x="1530" y="18999"/>
                  </a:cubicBezTo>
                  <a:cubicBezTo>
                    <a:pt x="1552" y="18999"/>
                    <a:pt x="1570" y="18985"/>
                    <a:pt x="1570" y="18963"/>
                  </a:cubicBezTo>
                  <a:lnTo>
                    <a:pt x="1584" y="18391"/>
                  </a:lnTo>
                  <a:cubicBezTo>
                    <a:pt x="1589" y="18245"/>
                    <a:pt x="1592" y="18097"/>
                    <a:pt x="1592" y="17951"/>
                  </a:cubicBezTo>
                  <a:cubicBezTo>
                    <a:pt x="1611" y="17033"/>
                    <a:pt x="1611" y="16060"/>
                    <a:pt x="1596" y="15067"/>
                  </a:cubicBezTo>
                  <a:cubicBezTo>
                    <a:pt x="1559" y="12769"/>
                    <a:pt x="1431" y="10445"/>
                    <a:pt x="1221" y="8162"/>
                  </a:cubicBezTo>
                  <a:cubicBezTo>
                    <a:pt x="1217" y="8133"/>
                    <a:pt x="1213" y="8107"/>
                    <a:pt x="1213" y="8078"/>
                  </a:cubicBezTo>
                  <a:cubicBezTo>
                    <a:pt x="1144" y="7379"/>
                    <a:pt x="1071" y="6687"/>
                    <a:pt x="991" y="6024"/>
                  </a:cubicBezTo>
                  <a:cubicBezTo>
                    <a:pt x="925" y="5453"/>
                    <a:pt x="846" y="4834"/>
                    <a:pt x="751" y="4138"/>
                  </a:cubicBezTo>
                  <a:cubicBezTo>
                    <a:pt x="631" y="3278"/>
                    <a:pt x="500" y="2419"/>
                    <a:pt x="357" y="1578"/>
                  </a:cubicBezTo>
                  <a:cubicBezTo>
                    <a:pt x="259" y="1002"/>
                    <a:pt x="172" y="496"/>
                    <a:pt x="85" y="34"/>
                  </a:cubicBezTo>
                  <a:cubicBezTo>
                    <a:pt x="81" y="14"/>
                    <a:pt x="63" y="0"/>
                    <a:pt x="44"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305;p15">
              <a:extLst>
                <a:ext uri="{FF2B5EF4-FFF2-40B4-BE49-F238E27FC236}">
                  <a16:creationId xmlns:a16="http://schemas.microsoft.com/office/drawing/2014/main" id="{FDB148B3-A1E8-0E8D-029A-5D3D8A5FAA31}"/>
                </a:ext>
              </a:extLst>
            </p:cNvPr>
            <p:cNvSpPr/>
            <p:nvPr/>
          </p:nvSpPr>
          <p:spPr>
            <a:xfrm>
              <a:off x="8800734" y="1696657"/>
              <a:ext cx="175283" cy="3403905"/>
            </a:xfrm>
            <a:custGeom>
              <a:avLst/>
              <a:gdLst/>
              <a:ahLst/>
              <a:cxnLst/>
              <a:rect l="l" t="t" r="r" b="b"/>
              <a:pathLst>
                <a:path w="1628" h="20981" extrusionOk="0">
                  <a:moveTo>
                    <a:pt x="43" y="0"/>
                  </a:moveTo>
                  <a:cubicBezTo>
                    <a:pt x="41" y="0"/>
                    <a:pt x="38" y="0"/>
                    <a:pt x="36" y="1"/>
                  </a:cubicBezTo>
                  <a:cubicBezTo>
                    <a:pt x="14" y="5"/>
                    <a:pt x="0" y="27"/>
                    <a:pt x="7" y="49"/>
                  </a:cubicBezTo>
                  <a:cubicBezTo>
                    <a:pt x="102" y="551"/>
                    <a:pt x="189" y="1054"/>
                    <a:pt x="270" y="1541"/>
                  </a:cubicBezTo>
                  <a:cubicBezTo>
                    <a:pt x="648" y="3781"/>
                    <a:pt x="947" y="6057"/>
                    <a:pt x="1155" y="8308"/>
                  </a:cubicBezTo>
                  <a:cubicBezTo>
                    <a:pt x="1155" y="8333"/>
                    <a:pt x="1159" y="8355"/>
                    <a:pt x="1159" y="8384"/>
                  </a:cubicBezTo>
                  <a:cubicBezTo>
                    <a:pt x="1362" y="10606"/>
                    <a:pt x="1483" y="12853"/>
                    <a:pt x="1515" y="15067"/>
                  </a:cubicBezTo>
                  <a:cubicBezTo>
                    <a:pt x="1548" y="17189"/>
                    <a:pt x="1519" y="18999"/>
                    <a:pt x="1413" y="20941"/>
                  </a:cubicBezTo>
                  <a:cubicBezTo>
                    <a:pt x="1413" y="20962"/>
                    <a:pt x="1431" y="20981"/>
                    <a:pt x="1453" y="20981"/>
                  </a:cubicBezTo>
                  <a:cubicBezTo>
                    <a:pt x="1475" y="20981"/>
                    <a:pt x="1493" y="20966"/>
                    <a:pt x="1493" y="20944"/>
                  </a:cubicBezTo>
                  <a:cubicBezTo>
                    <a:pt x="1596" y="18999"/>
                    <a:pt x="1628" y="17189"/>
                    <a:pt x="1596" y="15067"/>
                  </a:cubicBezTo>
                  <a:cubicBezTo>
                    <a:pt x="1562" y="12848"/>
                    <a:pt x="1443" y="10598"/>
                    <a:pt x="1238" y="8377"/>
                  </a:cubicBezTo>
                  <a:cubicBezTo>
                    <a:pt x="1235" y="8352"/>
                    <a:pt x="1235" y="8325"/>
                    <a:pt x="1231" y="8300"/>
                  </a:cubicBezTo>
                  <a:cubicBezTo>
                    <a:pt x="1024" y="6046"/>
                    <a:pt x="729" y="3770"/>
                    <a:pt x="350" y="1527"/>
                  </a:cubicBezTo>
                  <a:cubicBezTo>
                    <a:pt x="266" y="1039"/>
                    <a:pt x="179" y="536"/>
                    <a:pt x="84" y="34"/>
                  </a:cubicBezTo>
                  <a:cubicBezTo>
                    <a:pt x="80" y="14"/>
                    <a:pt x="62" y="0"/>
                    <a:pt x="43"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 name="Google Shape;321;p15">
            <a:extLst>
              <a:ext uri="{FF2B5EF4-FFF2-40B4-BE49-F238E27FC236}">
                <a16:creationId xmlns:a16="http://schemas.microsoft.com/office/drawing/2014/main" id="{00CFED63-5320-997F-C460-BC29D556FA68}"/>
              </a:ext>
            </a:extLst>
          </p:cNvPr>
          <p:cNvGrpSpPr/>
          <p:nvPr/>
        </p:nvGrpSpPr>
        <p:grpSpPr>
          <a:xfrm>
            <a:off x="8535377" y="-507998"/>
            <a:ext cx="4394052" cy="2751108"/>
            <a:chOff x="5331840" y="5"/>
            <a:chExt cx="3812076" cy="2386733"/>
          </a:xfrm>
        </p:grpSpPr>
        <p:sp>
          <p:nvSpPr>
            <p:cNvPr id="10" name="Google Shape;322;p15">
              <a:extLst>
                <a:ext uri="{FF2B5EF4-FFF2-40B4-BE49-F238E27FC236}">
                  <a16:creationId xmlns:a16="http://schemas.microsoft.com/office/drawing/2014/main" id="{404E79EC-3725-6682-C688-709282697ED9}"/>
                </a:ext>
              </a:extLst>
            </p:cNvPr>
            <p:cNvSpPr/>
            <p:nvPr/>
          </p:nvSpPr>
          <p:spPr>
            <a:xfrm>
              <a:off x="5331840" y="5"/>
              <a:ext cx="3812076" cy="2373963"/>
            </a:xfrm>
            <a:custGeom>
              <a:avLst/>
              <a:gdLst/>
              <a:ahLst/>
              <a:cxnLst/>
              <a:rect l="l" t="t" r="r" b="b"/>
              <a:pathLst>
                <a:path w="35406" h="22048" extrusionOk="0">
                  <a:moveTo>
                    <a:pt x="1" y="1"/>
                  </a:moveTo>
                  <a:cubicBezTo>
                    <a:pt x="1825" y="3416"/>
                    <a:pt x="5510" y="9206"/>
                    <a:pt x="12215" y="14090"/>
                  </a:cubicBezTo>
                  <a:cubicBezTo>
                    <a:pt x="21676" y="20980"/>
                    <a:pt x="31428" y="21898"/>
                    <a:pt x="35405" y="22047"/>
                  </a:cubicBezTo>
                  <a:lnTo>
                    <a:pt x="35405"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323;p15">
              <a:extLst>
                <a:ext uri="{FF2B5EF4-FFF2-40B4-BE49-F238E27FC236}">
                  <a16:creationId xmlns:a16="http://schemas.microsoft.com/office/drawing/2014/main" id="{A2BBD971-637C-97A8-610E-C8F71C1FE2E7}"/>
                </a:ext>
              </a:extLst>
            </p:cNvPr>
            <p:cNvSpPr/>
            <p:nvPr/>
          </p:nvSpPr>
          <p:spPr>
            <a:xfrm>
              <a:off x="5716543" y="254322"/>
              <a:ext cx="3003923" cy="1870271"/>
            </a:xfrm>
            <a:custGeom>
              <a:avLst/>
              <a:gdLst/>
              <a:ahLst/>
              <a:cxnLst/>
              <a:rect l="l" t="t" r="r" b="b"/>
              <a:pathLst>
                <a:path w="27900" h="17370" extrusionOk="0">
                  <a:moveTo>
                    <a:pt x="47" y="0"/>
                  </a:moveTo>
                  <a:cubicBezTo>
                    <a:pt x="39" y="0"/>
                    <a:pt x="30" y="3"/>
                    <a:pt x="22" y="9"/>
                  </a:cubicBezTo>
                  <a:cubicBezTo>
                    <a:pt x="4" y="20"/>
                    <a:pt x="0" y="46"/>
                    <a:pt x="14" y="64"/>
                  </a:cubicBezTo>
                  <a:cubicBezTo>
                    <a:pt x="2349" y="3360"/>
                    <a:pt x="5124" y="6288"/>
                    <a:pt x="8256" y="8760"/>
                  </a:cubicBezTo>
                  <a:cubicBezTo>
                    <a:pt x="13831" y="13170"/>
                    <a:pt x="20608" y="16145"/>
                    <a:pt x="27855" y="17369"/>
                  </a:cubicBezTo>
                  <a:cubicBezTo>
                    <a:pt x="27877" y="17369"/>
                    <a:pt x="27891" y="17354"/>
                    <a:pt x="27895" y="17336"/>
                  </a:cubicBezTo>
                  <a:cubicBezTo>
                    <a:pt x="27899" y="17314"/>
                    <a:pt x="27884" y="17297"/>
                    <a:pt x="27862" y="17292"/>
                  </a:cubicBezTo>
                  <a:cubicBezTo>
                    <a:pt x="20634" y="16073"/>
                    <a:pt x="13872" y="13101"/>
                    <a:pt x="8303" y="8698"/>
                  </a:cubicBezTo>
                  <a:cubicBezTo>
                    <a:pt x="5179" y="6229"/>
                    <a:pt x="2411" y="3308"/>
                    <a:pt x="76" y="17"/>
                  </a:cubicBezTo>
                  <a:cubicBezTo>
                    <a:pt x="70" y="6"/>
                    <a:pt x="59" y="0"/>
                    <a:pt x="47"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324;p15">
              <a:extLst>
                <a:ext uri="{FF2B5EF4-FFF2-40B4-BE49-F238E27FC236}">
                  <a16:creationId xmlns:a16="http://schemas.microsoft.com/office/drawing/2014/main" id="{9F71CD93-AC86-5051-32A3-F3D8208355AA}"/>
                </a:ext>
              </a:extLst>
            </p:cNvPr>
            <p:cNvSpPr/>
            <p:nvPr/>
          </p:nvSpPr>
          <p:spPr>
            <a:xfrm>
              <a:off x="6090910" y="224821"/>
              <a:ext cx="2629025" cy="1693042"/>
            </a:xfrm>
            <a:custGeom>
              <a:avLst/>
              <a:gdLst/>
              <a:ahLst/>
              <a:cxnLst/>
              <a:rect l="l" t="t" r="r" b="b"/>
              <a:pathLst>
                <a:path w="24418" h="15724" extrusionOk="0">
                  <a:moveTo>
                    <a:pt x="45" y="0"/>
                  </a:moveTo>
                  <a:cubicBezTo>
                    <a:pt x="40" y="0"/>
                    <a:pt x="34" y="1"/>
                    <a:pt x="30" y="3"/>
                  </a:cubicBezTo>
                  <a:cubicBezTo>
                    <a:pt x="8" y="14"/>
                    <a:pt x="1" y="36"/>
                    <a:pt x="8" y="54"/>
                  </a:cubicBezTo>
                  <a:cubicBezTo>
                    <a:pt x="1712" y="3844"/>
                    <a:pt x="4280" y="7202"/>
                    <a:pt x="7430" y="9766"/>
                  </a:cubicBezTo>
                  <a:cubicBezTo>
                    <a:pt x="13738" y="14900"/>
                    <a:pt x="20758" y="15702"/>
                    <a:pt x="24378" y="15724"/>
                  </a:cubicBezTo>
                  <a:cubicBezTo>
                    <a:pt x="24400" y="15724"/>
                    <a:pt x="24418" y="15705"/>
                    <a:pt x="24418" y="15684"/>
                  </a:cubicBezTo>
                  <a:cubicBezTo>
                    <a:pt x="24418" y="15662"/>
                    <a:pt x="24404" y="15643"/>
                    <a:pt x="24382" y="15643"/>
                  </a:cubicBezTo>
                  <a:cubicBezTo>
                    <a:pt x="20769" y="15622"/>
                    <a:pt x="13770" y="14824"/>
                    <a:pt x="7481" y="9705"/>
                  </a:cubicBezTo>
                  <a:cubicBezTo>
                    <a:pt x="4338" y="7148"/>
                    <a:pt x="1778" y="3801"/>
                    <a:pt x="81" y="25"/>
                  </a:cubicBezTo>
                  <a:cubicBezTo>
                    <a:pt x="76" y="9"/>
                    <a:pt x="60" y="0"/>
                    <a:pt x="45"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325;p15">
              <a:extLst>
                <a:ext uri="{FF2B5EF4-FFF2-40B4-BE49-F238E27FC236}">
                  <a16:creationId xmlns:a16="http://schemas.microsoft.com/office/drawing/2014/main" id="{7AEA4B8A-C31F-4003-56ED-603878599EF2}"/>
                </a:ext>
              </a:extLst>
            </p:cNvPr>
            <p:cNvSpPr/>
            <p:nvPr/>
          </p:nvSpPr>
          <p:spPr>
            <a:xfrm>
              <a:off x="6750817" y="175508"/>
              <a:ext cx="2196202" cy="1467145"/>
            </a:xfrm>
            <a:custGeom>
              <a:avLst/>
              <a:gdLst/>
              <a:ahLst/>
              <a:cxnLst/>
              <a:rect l="l" t="t" r="r" b="b"/>
              <a:pathLst>
                <a:path w="20398" h="13626" extrusionOk="0">
                  <a:moveTo>
                    <a:pt x="49" y="0"/>
                  </a:moveTo>
                  <a:cubicBezTo>
                    <a:pt x="45" y="0"/>
                    <a:pt x="41" y="1"/>
                    <a:pt x="37" y="2"/>
                  </a:cubicBezTo>
                  <a:cubicBezTo>
                    <a:pt x="15" y="6"/>
                    <a:pt x="0" y="28"/>
                    <a:pt x="8" y="50"/>
                  </a:cubicBezTo>
                  <a:cubicBezTo>
                    <a:pt x="547" y="2151"/>
                    <a:pt x="2004" y="6153"/>
                    <a:pt x="5715" y="9332"/>
                  </a:cubicBezTo>
                  <a:cubicBezTo>
                    <a:pt x="9920" y="12937"/>
                    <a:pt x="14760" y="13625"/>
                    <a:pt x="17826" y="13625"/>
                  </a:cubicBezTo>
                  <a:cubicBezTo>
                    <a:pt x="18949" y="13625"/>
                    <a:pt x="19830" y="13531"/>
                    <a:pt x="20361" y="13458"/>
                  </a:cubicBezTo>
                  <a:cubicBezTo>
                    <a:pt x="20383" y="13454"/>
                    <a:pt x="20398" y="13436"/>
                    <a:pt x="20394" y="13414"/>
                  </a:cubicBezTo>
                  <a:cubicBezTo>
                    <a:pt x="20391" y="13394"/>
                    <a:pt x="20376" y="13381"/>
                    <a:pt x="20357" y="13381"/>
                  </a:cubicBezTo>
                  <a:cubicBezTo>
                    <a:pt x="20355" y="13381"/>
                    <a:pt x="20353" y="13381"/>
                    <a:pt x="20350" y="13381"/>
                  </a:cubicBezTo>
                  <a:cubicBezTo>
                    <a:pt x="19822" y="13454"/>
                    <a:pt x="18944" y="13545"/>
                    <a:pt x="17832" y="13545"/>
                  </a:cubicBezTo>
                  <a:cubicBezTo>
                    <a:pt x="14776" y="13545"/>
                    <a:pt x="9954" y="12864"/>
                    <a:pt x="5765" y="9274"/>
                  </a:cubicBezTo>
                  <a:cubicBezTo>
                    <a:pt x="2073" y="6105"/>
                    <a:pt x="620" y="2122"/>
                    <a:pt x="84" y="31"/>
                  </a:cubicBezTo>
                  <a:cubicBezTo>
                    <a:pt x="79" y="13"/>
                    <a:pt x="65" y="0"/>
                    <a:pt x="49"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326;p15">
              <a:extLst>
                <a:ext uri="{FF2B5EF4-FFF2-40B4-BE49-F238E27FC236}">
                  <a16:creationId xmlns:a16="http://schemas.microsoft.com/office/drawing/2014/main" id="{003F893E-E442-58B9-70D8-A5001E8D7B11}"/>
                </a:ext>
              </a:extLst>
            </p:cNvPr>
            <p:cNvSpPr/>
            <p:nvPr/>
          </p:nvSpPr>
          <p:spPr>
            <a:xfrm>
              <a:off x="7157054" y="175400"/>
              <a:ext cx="1782220" cy="1146497"/>
            </a:xfrm>
            <a:custGeom>
              <a:avLst/>
              <a:gdLst/>
              <a:ahLst/>
              <a:cxnLst/>
              <a:rect l="l" t="t" r="r" b="b"/>
              <a:pathLst>
                <a:path w="16553" h="10648" extrusionOk="0">
                  <a:moveTo>
                    <a:pt x="44" y="1"/>
                  </a:moveTo>
                  <a:cubicBezTo>
                    <a:pt x="39" y="1"/>
                    <a:pt x="34" y="2"/>
                    <a:pt x="29" y="3"/>
                  </a:cubicBezTo>
                  <a:cubicBezTo>
                    <a:pt x="12" y="14"/>
                    <a:pt x="0" y="36"/>
                    <a:pt x="12" y="58"/>
                  </a:cubicBezTo>
                  <a:cubicBezTo>
                    <a:pt x="915" y="2126"/>
                    <a:pt x="2688" y="5080"/>
                    <a:pt x="5991" y="7414"/>
                  </a:cubicBezTo>
                  <a:cubicBezTo>
                    <a:pt x="9927" y="10196"/>
                    <a:pt x="14028" y="10648"/>
                    <a:pt x="16268" y="10648"/>
                  </a:cubicBezTo>
                  <a:lnTo>
                    <a:pt x="16515" y="10648"/>
                  </a:lnTo>
                  <a:cubicBezTo>
                    <a:pt x="16537" y="10648"/>
                    <a:pt x="16552" y="10629"/>
                    <a:pt x="16552" y="10608"/>
                  </a:cubicBezTo>
                  <a:cubicBezTo>
                    <a:pt x="16552" y="10587"/>
                    <a:pt x="16536" y="10567"/>
                    <a:pt x="16517" y="10567"/>
                  </a:cubicBezTo>
                  <a:cubicBezTo>
                    <a:pt x="16515" y="10567"/>
                    <a:pt x="16513" y="10567"/>
                    <a:pt x="16512" y="10567"/>
                  </a:cubicBezTo>
                  <a:cubicBezTo>
                    <a:pt x="16425" y="10569"/>
                    <a:pt x="16335" y="10570"/>
                    <a:pt x="16241" y="10570"/>
                  </a:cubicBezTo>
                  <a:cubicBezTo>
                    <a:pt x="14006" y="10570"/>
                    <a:pt x="9943" y="10110"/>
                    <a:pt x="6038" y="7352"/>
                  </a:cubicBezTo>
                  <a:cubicBezTo>
                    <a:pt x="2750" y="5024"/>
                    <a:pt x="984" y="2083"/>
                    <a:pt x="81" y="25"/>
                  </a:cubicBezTo>
                  <a:cubicBezTo>
                    <a:pt x="75" y="11"/>
                    <a:pt x="60" y="1"/>
                    <a:pt x="44"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327;p15">
              <a:extLst>
                <a:ext uri="{FF2B5EF4-FFF2-40B4-BE49-F238E27FC236}">
                  <a16:creationId xmlns:a16="http://schemas.microsoft.com/office/drawing/2014/main" id="{FC59B48F-6F4A-EE11-011C-C987204838A1}"/>
                </a:ext>
              </a:extLst>
            </p:cNvPr>
            <p:cNvSpPr/>
            <p:nvPr/>
          </p:nvSpPr>
          <p:spPr>
            <a:xfrm>
              <a:off x="7696586" y="101753"/>
              <a:ext cx="1220626" cy="946872"/>
            </a:xfrm>
            <a:custGeom>
              <a:avLst/>
              <a:gdLst/>
              <a:ahLst/>
              <a:cxnLst/>
              <a:rect l="l" t="t" r="r" b="b"/>
              <a:pathLst>
                <a:path w="11337" h="8794" extrusionOk="0">
                  <a:moveTo>
                    <a:pt x="47" y="0"/>
                  </a:moveTo>
                  <a:cubicBezTo>
                    <a:pt x="42" y="0"/>
                    <a:pt x="38" y="1"/>
                    <a:pt x="33" y="2"/>
                  </a:cubicBezTo>
                  <a:cubicBezTo>
                    <a:pt x="11" y="6"/>
                    <a:pt x="0" y="32"/>
                    <a:pt x="8" y="49"/>
                  </a:cubicBezTo>
                  <a:cubicBezTo>
                    <a:pt x="565" y="1827"/>
                    <a:pt x="1468" y="3400"/>
                    <a:pt x="2692" y="4733"/>
                  </a:cubicBezTo>
                  <a:cubicBezTo>
                    <a:pt x="5711" y="8018"/>
                    <a:pt x="9713" y="8666"/>
                    <a:pt x="11296" y="8794"/>
                  </a:cubicBezTo>
                  <a:cubicBezTo>
                    <a:pt x="11318" y="8794"/>
                    <a:pt x="11333" y="8775"/>
                    <a:pt x="11337" y="8757"/>
                  </a:cubicBezTo>
                  <a:cubicBezTo>
                    <a:pt x="11337" y="8735"/>
                    <a:pt x="11323" y="8713"/>
                    <a:pt x="11301" y="8713"/>
                  </a:cubicBezTo>
                  <a:cubicBezTo>
                    <a:pt x="9728" y="8589"/>
                    <a:pt x="5747" y="7945"/>
                    <a:pt x="2750" y="4678"/>
                  </a:cubicBezTo>
                  <a:cubicBezTo>
                    <a:pt x="1537" y="3357"/>
                    <a:pt x="638" y="1790"/>
                    <a:pt x="80" y="27"/>
                  </a:cubicBezTo>
                  <a:cubicBezTo>
                    <a:pt x="78" y="10"/>
                    <a:pt x="63" y="0"/>
                    <a:pt x="47"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328;p15">
              <a:extLst>
                <a:ext uri="{FF2B5EF4-FFF2-40B4-BE49-F238E27FC236}">
                  <a16:creationId xmlns:a16="http://schemas.microsoft.com/office/drawing/2014/main" id="{64D553CB-710F-EEB0-08BD-6B20F0F28DA5}"/>
                </a:ext>
              </a:extLst>
            </p:cNvPr>
            <p:cNvSpPr/>
            <p:nvPr/>
          </p:nvSpPr>
          <p:spPr>
            <a:xfrm>
              <a:off x="8154505" y="116181"/>
              <a:ext cx="799970" cy="673707"/>
            </a:xfrm>
            <a:custGeom>
              <a:avLst/>
              <a:gdLst/>
              <a:ahLst/>
              <a:cxnLst/>
              <a:rect l="l" t="t" r="r" b="b"/>
              <a:pathLst>
                <a:path w="7430" h="6257" extrusionOk="0">
                  <a:moveTo>
                    <a:pt x="45" y="1"/>
                  </a:moveTo>
                  <a:cubicBezTo>
                    <a:pt x="41" y="1"/>
                    <a:pt x="37" y="1"/>
                    <a:pt x="34" y="3"/>
                  </a:cubicBezTo>
                  <a:cubicBezTo>
                    <a:pt x="12" y="11"/>
                    <a:pt x="1" y="36"/>
                    <a:pt x="8" y="54"/>
                  </a:cubicBezTo>
                  <a:cubicBezTo>
                    <a:pt x="387" y="1161"/>
                    <a:pt x="1345" y="3241"/>
                    <a:pt x="3522" y="4741"/>
                  </a:cubicBezTo>
                  <a:cubicBezTo>
                    <a:pt x="4658" y="5524"/>
                    <a:pt x="5991" y="6048"/>
                    <a:pt x="7386" y="6256"/>
                  </a:cubicBezTo>
                  <a:cubicBezTo>
                    <a:pt x="7404" y="6256"/>
                    <a:pt x="7423" y="6241"/>
                    <a:pt x="7426" y="6223"/>
                  </a:cubicBezTo>
                  <a:cubicBezTo>
                    <a:pt x="7430" y="6201"/>
                    <a:pt x="7415" y="6183"/>
                    <a:pt x="7393" y="6179"/>
                  </a:cubicBezTo>
                  <a:cubicBezTo>
                    <a:pt x="6016" y="5972"/>
                    <a:pt x="4691" y="5451"/>
                    <a:pt x="3566" y="4675"/>
                  </a:cubicBezTo>
                  <a:cubicBezTo>
                    <a:pt x="1411" y="3189"/>
                    <a:pt x="456" y="1125"/>
                    <a:pt x="81" y="29"/>
                  </a:cubicBezTo>
                  <a:cubicBezTo>
                    <a:pt x="75" y="11"/>
                    <a:pt x="60" y="1"/>
                    <a:pt x="45"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329;p15">
              <a:extLst>
                <a:ext uri="{FF2B5EF4-FFF2-40B4-BE49-F238E27FC236}">
                  <a16:creationId xmlns:a16="http://schemas.microsoft.com/office/drawing/2014/main" id="{14C8C9CA-BA72-6A9C-6AFC-2EC5821796B5}"/>
                </a:ext>
              </a:extLst>
            </p:cNvPr>
            <p:cNvSpPr/>
            <p:nvPr/>
          </p:nvSpPr>
          <p:spPr>
            <a:xfrm>
              <a:off x="7884793" y="2145767"/>
              <a:ext cx="1258310" cy="240971"/>
            </a:xfrm>
            <a:custGeom>
              <a:avLst/>
              <a:gdLst/>
              <a:ahLst/>
              <a:cxnLst/>
              <a:rect l="l" t="t" r="r" b="b"/>
              <a:pathLst>
                <a:path w="11687" h="2238" extrusionOk="0">
                  <a:moveTo>
                    <a:pt x="43" y="0"/>
                  </a:moveTo>
                  <a:cubicBezTo>
                    <a:pt x="27" y="0"/>
                    <a:pt x="10" y="10"/>
                    <a:pt x="4" y="28"/>
                  </a:cubicBezTo>
                  <a:cubicBezTo>
                    <a:pt x="0" y="46"/>
                    <a:pt x="8" y="71"/>
                    <a:pt x="30" y="79"/>
                  </a:cubicBezTo>
                  <a:cubicBezTo>
                    <a:pt x="1796" y="698"/>
                    <a:pt x="3624" y="1189"/>
                    <a:pt x="5459" y="1547"/>
                  </a:cubicBezTo>
                  <a:cubicBezTo>
                    <a:pt x="7491" y="1940"/>
                    <a:pt x="9575" y="2172"/>
                    <a:pt x="11646" y="2238"/>
                  </a:cubicBezTo>
                  <a:cubicBezTo>
                    <a:pt x="11668" y="2238"/>
                    <a:pt x="11686" y="2220"/>
                    <a:pt x="11686" y="2199"/>
                  </a:cubicBezTo>
                  <a:cubicBezTo>
                    <a:pt x="11686" y="2177"/>
                    <a:pt x="11668" y="2158"/>
                    <a:pt x="11646" y="2158"/>
                  </a:cubicBezTo>
                  <a:cubicBezTo>
                    <a:pt x="9582" y="2093"/>
                    <a:pt x="7502" y="1863"/>
                    <a:pt x="5474" y="1470"/>
                  </a:cubicBezTo>
                  <a:cubicBezTo>
                    <a:pt x="3642" y="1113"/>
                    <a:pt x="1818" y="621"/>
                    <a:pt x="55" y="2"/>
                  </a:cubicBezTo>
                  <a:cubicBezTo>
                    <a:pt x="51" y="1"/>
                    <a:pt x="47" y="0"/>
                    <a:pt x="43"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 name="Google Shape;334;p15">
            <a:extLst>
              <a:ext uri="{FF2B5EF4-FFF2-40B4-BE49-F238E27FC236}">
                <a16:creationId xmlns:a16="http://schemas.microsoft.com/office/drawing/2014/main" id="{CB6AFD3E-69C5-92FF-E8D3-22F37B480257}"/>
              </a:ext>
            </a:extLst>
          </p:cNvPr>
          <p:cNvGrpSpPr/>
          <p:nvPr/>
        </p:nvGrpSpPr>
        <p:grpSpPr>
          <a:xfrm flipH="1">
            <a:off x="6065220" y="-136487"/>
            <a:ext cx="6295119" cy="6994489"/>
            <a:chOff x="4125800" y="812834"/>
            <a:chExt cx="1406793" cy="1563038"/>
          </a:xfrm>
        </p:grpSpPr>
        <p:sp>
          <p:nvSpPr>
            <p:cNvPr id="19" name="Google Shape;335;p15">
              <a:extLst>
                <a:ext uri="{FF2B5EF4-FFF2-40B4-BE49-F238E27FC236}">
                  <a16:creationId xmlns:a16="http://schemas.microsoft.com/office/drawing/2014/main" id="{54EF47CA-6C76-6135-15AF-E873668F141B}"/>
                </a:ext>
              </a:extLst>
            </p:cNvPr>
            <p:cNvSpPr/>
            <p:nvPr/>
          </p:nvSpPr>
          <p:spPr>
            <a:xfrm>
              <a:off x="4159297" y="814906"/>
              <a:ext cx="265076" cy="93582"/>
            </a:xfrm>
            <a:custGeom>
              <a:avLst/>
              <a:gdLst/>
              <a:ahLst/>
              <a:cxnLst/>
              <a:rect l="l" t="t" r="r" b="b"/>
              <a:pathLst>
                <a:path w="6141" h="2168" extrusionOk="0">
                  <a:moveTo>
                    <a:pt x="4549" y="1"/>
                  </a:moveTo>
                  <a:cubicBezTo>
                    <a:pt x="3034" y="18"/>
                    <a:pt x="1515" y="40"/>
                    <a:pt x="1" y="62"/>
                  </a:cubicBezTo>
                  <a:cubicBezTo>
                    <a:pt x="670" y="761"/>
                    <a:pt x="1341" y="1465"/>
                    <a:pt x="2011" y="2167"/>
                  </a:cubicBezTo>
                  <a:cubicBezTo>
                    <a:pt x="3388" y="2068"/>
                    <a:pt x="4764" y="1974"/>
                    <a:pt x="6141" y="1880"/>
                  </a:cubicBezTo>
                  <a:cubicBezTo>
                    <a:pt x="5608" y="1253"/>
                    <a:pt x="5080" y="626"/>
                    <a:pt x="454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36;p15">
              <a:extLst>
                <a:ext uri="{FF2B5EF4-FFF2-40B4-BE49-F238E27FC236}">
                  <a16:creationId xmlns:a16="http://schemas.microsoft.com/office/drawing/2014/main" id="{62C3FB13-1D5D-44D9-2466-17F96366C474}"/>
                </a:ext>
              </a:extLst>
            </p:cNvPr>
            <p:cNvSpPr/>
            <p:nvPr/>
          </p:nvSpPr>
          <p:spPr>
            <a:xfrm>
              <a:off x="4125800" y="812834"/>
              <a:ext cx="247810" cy="29482"/>
            </a:xfrm>
            <a:custGeom>
              <a:avLst/>
              <a:gdLst/>
              <a:ahLst/>
              <a:cxnLst/>
              <a:rect l="l" t="t" r="r" b="b"/>
              <a:pathLst>
                <a:path w="5741" h="683" extrusionOk="0">
                  <a:moveTo>
                    <a:pt x="1" y="1"/>
                  </a:moveTo>
                  <a:cubicBezTo>
                    <a:pt x="1" y="376"/>
                    <a:pt x="307" y="682"/>
                    <a:pt x="682" y="682"/>
                  </a:cubicBezTo>
                  <a:lnTo>
                    <a:pt x="5740" y="682"/>
                  </a:lnTo>
                  <a:lnTo>
                    <a:pt x="5740"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337;p15">
              <a:extLst>
                <a:ext uri="{FF2B5EF4-FFF2-40B4-BE49-F238E27FC236}">
                  <a16:creationId xmlns:a16="http://schemas.microsoft.com/office/drawing/2014/main" id="{05637B45-F18D-A1C9-632D-7087B1E121CE}"/>
                </a:ext>
              </a:extLst>
            </p:cNvPr>
            <p:cNvSpPr/>
            <p:nvPr/>
          </p:nvSpPr>
          <p:spPr>
            <a:xfrm>
              <a:off x="4246103" y="896015"/>
              <a:ext cx="1286490" cy="1479857"/>
            </a:xfrm>
            <a:custGeom>
              <a:avLst/>
              <a:gdLst/>
              <a:ahLst/>
              <a:cxnLst/>
              <a:rect l="l" t="t" r="r" b="b"/>
              <a:pathLst>
                <a:path w="29804" h="31457" extrusionOk="0">
                  <a:moveTo>
                    <a:pt x="4130" y="1"/>
                  </a:moveTo>
                  <a:cubicBezTo>
                    <a:pt x="2753" y="95"/>
                    <a:pt x="1377" y="189"/>
                    <a:pt x="0" y="288"/>
                  </a:cubicBezTo>
                  <a:lnTo>
                    <a:pt x="12880" y="31457"/>
                  </a:lnTo>
                  <a:cubicBezTo>
                    <a:pt x="18521" y="31446"/>
                    <a:pt x="24162" y="31435"/>
                    <a:pt x="29803" y="31428"/>
                  </a:cubicBezTo>
                  <a:cubicBezTo>
                    <a:pt x="21245" y="20950"/>
                    <a:pt x="12687" y="10474"/>
                    <a:pt x="4130" y="1"/>
                  </a:cubicBezTo>
                  <a:close/>
                </a:path>
              </a:pathLst>
            </a:custGeom>
            <a:solidFill>
              <a:srgbClr val="FFFFFF">
                <a:alpha val="172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4" name="Google Shape;1394;p43">
            <a:extLst>
              <a:ext uri="{FF2B5EF4-FFF2-40B4-BE49-F238E27FC236}">
                <a16:creationId xmlns:a16="http://schemas.microsoft.com/office/drawing/2014/main" id="{8081725E-A1BD-7962-8607-65F377AD41FF}"/>
              </a:ext>
            </a:extLst>
          </p:cNvPr>
          <p:cNvSpPr/>
          <p:nvPr/>
        </p:nvSpPr>
        <p:spPr>
          <a:xfrm>
            <a:off x="6906375" y="1714532"/>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396;p43">
            <a:extLst>
              <a:ext uri="{FF2B5EF4-FFF2-40B4-BE49-F238E27FC236}">
                <a16:creationId xmlns:a16="http://schemas.microsoft.com/office/drawing/2014/main" id="{860EA07B-BF61-CE69-7747-A3DAD1AD8302}"/>
              </a:ext>
            </a:extLst>
          </p:cNvPr>
          <p:cNvSpPr/>
          <p:nvPr/>
        </p:nvSpPr>
        <p:spPr>
          <a:xfrm>
            <a:off x="7394622" y="984896"/>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419;p43">
            <a:extLst>
              <a:ext uri="{FF2B5EF4-FFF2-40B4-BE49-F238E27FC236}">
                <a16:creationId xmlns:a16="http://schemas.microsoft.com/office/drawing/2014/main" id="{217506ED-2EBC-32B3-F9CD-0DBC6A9F837B}"/>
              </a:ext>
            </a:extLst>
          </p:cNvPr>
          <p:cNvSpPr/>
          <p:nvPr/>
        </p:nvSpPr>
        <p:spPr>
          <a:xfrm>
            <a:off x="6815255" y="725763"/>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391;p43">
            <a:extLst>
              <a:ext uri="{FF2B5EF4-FFF2-40B4-BE49-F238E27FC236}">
                <a16:creationId xmlns:a16="http://schemas.microsoft.com/office/drawing/2014/main" id="{2CA7F6FD-3CF9-4A97-A7B7-095F24B83F64}"/>
              </a:ext>
            </a:extLst>
          </p:cNvPr>
          <p:cNvSpPr txBox="1">
            <a:spLocks/>
          </p:cNvSpPr>
          <p:nvPr/>
        </p:nvSpPr>
        <p:spPr>
          <a:xfrm>
            <a:off x="-467668" y="3016717"/>
            <a:ext cx="7785576" cy="1122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Prata"/>
              <a:buNone/>
              <a:defRPr sz="2400" b="1" i="0" u="none" strike="noStrike" cap="none">
                <a:solidFill>
                  <a:schemeClr val="dk2"/>
                </a:solidFill>
                <a:latin typeface="Prata"/>
                <a:ea typeface="Prata"/>
                <a:cs typeface="Prata"/>
                <a:sym typeface="Prata"/>
              </a:defRPr>
            </a:lvl1pPr>
            <a:lvl2pPr marR="0" lvl="1"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2pPr>
            <a:lvl3pPr marR="0" lvl="2"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3pPr>
            <a:lvl4pPr marR="0" lvl="3"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4pPr>
            <a:lvl5pPr marR="0" lvl="4"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5pPr>
            <a:lvl6pPr marR="0" lvl="5"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6pPr>
            <a:lvl7pPr marR="0" lvl="6"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7pPr>
            <a:lvl8pPr marR="0" lvl="7"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8pPr>
            <a:lvl9pPr marR="0" lvl="8"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9pPr>
          </a:lstStyle>
          <a:p>
            <a:pPr marL="0" marR="0" lvl="0" indent="0" algn="ctr" defTabSz="1219170" rtl="0" eaLnBrk="1" fontAlgn="auto" latinLnBrk="0" hangingPunct="1">
              <a:lnSpc>
                <a:spcPct val="100000"/>
              </a:lnSpc>
              <a:spcBef>
                <a:spcPts val="0"/>
              </a:spcBef>
              <a:spcAft>
                <a:spcPts val="0"/>
              </a:spcAft>
              <a:buClr>
                <a:srgbClr val="5F9382"/>
              </a:buClr>
              <a:buSzPts val="3000"/>
              <a:buFont typeface="Prata"/>
              <a:buNone/>
              <a:tabLst/>
              <a:defRPr/>
            </a:pPr>
            <a:r>
              <a:rPr kumimoji="0" lang="en-US" sz="13800" b="1" i="0" u="none" strike="noStrike" kern="1200" cap="none" spc="0" normalizeH="0" baseline="0" noProof="0" dirty="0">
                <a:ln>
                  <a:noFill/>
                </a:ln>
                <a:solidFill>
                  <a:srgbClr val="210B04"/>
                </a:solidFill>
                <a:effectLst>
                  <a:glow rad="101600">
                    <a:srgbClr val="E5AF17">
                      <a:lumMod val="40000"/>
                      <a:lumOff val="60000"/>
                      <a:alpha val="60000"/>
                    </a:srgbClr>
                  </a:glow>
                </a:effectLst>
                <a:uLnTx/>
                <a:uFillTx/>
                <a:latin typeface="Times New Roman" panose="02020603050405020304" pitchFamily="18" charset="0"/>
                <a:sym typeface="Prata"/>
              </a:rPr>
              <a:t>CÂU</a:t>
            </a:r>
            <a:r>
              <a:rPr kumimoji="0" lang="en-US" sz="13800" b="1" i="0" u="none" strike="noStrike" kern="1200" cap="none" spc="0" normalizeH="0" noProof="0" dirty="0">
                <a:ln>
                  <a:noFill/>
                </a:ln>
                <a:solidFill>
                  <a:srgbClr val="210B04"/>
                </a:solidFill>
                <a:effectLst>
                  <a:glow rad="101600">
                    <a:srgbClr val="E5AF17">
                      <a:lumMod val="40000"/>
                      <a:lumOff val="60000"/>
                      <a:alpha val="60000"/>
                    </a:srgbClr>
                  </a:glow>
                </a:effectLst>
                <a:uLnTx/>
                <a:uFillTx/>
                <a:latin typeface="Times New Roman" panose="02020603050405020304" pitchFamily="18" charset="0"/>
                <a:sym typeface="Prata"/>
              </a:rPr>
              <a:t> 6</a:t>
            </a:r>
            <a:endParaRPr kumimoji="0" lang="en-SG" sz="41300" b="1" i="0" u="none" strike="noStrike" kern="0" cap="none" spc="0" normalizeH="0" baseline="0" noProof="0" dirty="0">
              <a:ln>
                <a:noFill/>
              </a:ln>
              <a:solidFill>
                <a:srgbClr val="210B04"/>
              </a:solidFill>
              <a:effectLst>
                <a:glow rad="101600">
                  <a:srgbClr val="E5AF17">
                    <a:lumMod val="40000"/>
                    <a:lumOff val="60000"/>
                    <a:alpha val="60000"/>
                  </a:srgbClr>
                </a:glow>
              </a:effectLst>
              <a:uLnTx/>
              <a:uFillTx/>
              <a:latin typeface="Arial"/>
              <a:sym typeface="Prata"/>
            </a:endParaRPr>
          </a:p>
        </p:txBody>
      </p:sp>
      <p:sp>
        <p:nvSpPr>
          <p:cNvPr id="28" name="Google Shape;1392;p43">
            <a:extLst>
              <a:ext uri="{FF2B5EF4-FFF2-40B4-BE49-F238E27FC236}">
                <a16:creationId xmlns:a16="http://schemas.microsoft.com/office/drawing/2014/main" id="{3A1C78CA-FF9C-2DC1-C92A-C44ADF269D60}"/>
              </a:ext>
            </a:extLst>
          </p:cNvPr>
          <p:cNvSpPr txBox="1">
            <a:spLocks/>
          </p:cNvSpPr>
          <p:nvPr/>
        </p:nvSpPr>
        <p:spPr>
          <a:xfrm>
            <a:off x="2266045" y="961320"/>
            <a:ext cx="1774800" cy="1122400"/>
          </a:xfrm>
          <a:prstGeom prst="rect">
            <a:avLst/>
          </a:prstGeom>
          <a:solidFill>
            <a:schemeClr val="bg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Prata"/>
              <a:buNone/>
              <a:defRPr sz="2400" b="1" i="0" u="none" strike="noStrike" cap="none">
                <a:solidFill>
                  <a:schemeClr val="dk2"/>
                </a:solidFill>
                <a:latin typeface="Prata"/>
                <a:ea typeface="Prata"/>
                <a:cs typeface="Prata"/>
                <a:sym typeface="Prata"/>
              </a:defRPr>
            </a:lvl1pPr>
            <a:lvl2pPr marR="0" lvl="1"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2pPr>
            <a:lvl3pPr marR="0" lvl="2"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3pPr>
            <a:lvl4pPr marR="0" lvl="3"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4pPr>
            <a:lvl5pPr marR="0" lvl="4"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5pPr>
            <a:lvl6pPr marR="0" lvl="5"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6pPr>
            <a:lvl7pPr marR="0" lvl="6"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7pPr>
            <a:lvl8pPr marR="0" lvl="7"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8pPr>
            <a:lvl9pPr marR="0" lvl="8" algn="l" rtl="0">
              <a:lnSpc>
                <a:spcPct val="100000"/>
              </a:lnSpc>
              <a:spcBef>
                <a:spcPts val="0"/>
              </a:spcBef>
              <a:spcAft>
                <a:spcPts val="0"/>
              </a:spcAft>
              <a:buClr>
                <a:schemeClr val="dk2"/>
              </a:buClr>
              <a:buSzPts val="3000"/>
              <a:buFont typeface="Prata"/>
              <a:buNone/>
              <a:defRPr sz="3000" b="1" i="0" u="none" strike="noStrike" cap="none">
                <a:solidFill>
                  <a:schemeClr val="dk2"/>
                </a:solidFill>
                <a:latin typeface="Prata"/>
                <a:ea typeface="Prata"/>
                <a:cs typeface="Prata"/>
                <a:sym typeface="Prata"/>
              </a:defRPr>
            </a:lvl9pPr>
          </a:lstStyle>
          <a:p>
            <a:pPr marL="0" marR="0" lvl="0" indent="0" algn="ctr" defTabSz="1219170" rtl="0" eaLnBrk="1" fontAlgn="auto" latinLnBrk="0" hangingPunct="1">
              <a:lnSpc>
                <a:spcPct val="100000"/>
              </a:lnSpc>
              <a:spcBef>
                <a:spcPts val="0"/>
              </a:spcBef>
              <a:spcAft>
                <a:spcPts val="0"/>
              </a:spcAft>
              <a:buClr>
                <a:srgbClr val="5F9382"/>
              </a:buClr>
              <a:buSzPts val="3000"/>
              <a:buFont typeface="Prata"/>
              <a:buNone/>
              <a:tabLst/>
              <a:defRPr/>
            </a:pPr>
            <a:r>
              <a:rPr kumimoji="0" lang="en" sz="7200" b="1" i="0" u="none" strike="noStrike" kern="0" cap="none" spc="0" normalizeH="0" baseline="0" noProof="0" dirty="0">
                <a:ln>
                  <a:noFill/>
                </a:ln>
                <a:solidFill>
                  <a:srgbClr val="FFFFFF"/>
                </a:solidFill>
                <a:effectLst/>
                <a:uLnTx/>
                <a:uFillTx/>
                <a:latin typeface="Prata"/>
                <a:sym typeface="Prata"/>
              </a:rPr>
              <a:t>06</a:t>
            </a:r>
          </a:p>
        </p:txBody>
      </p:sp>
      <p:pic>
        <p:nvPicPr>
          <p:cNvPr id="2" name="Picture 1" descr="A group of people in different outfits&#10;&#10;Description automatically generated">
            <a:extLst>
              <a:ext uri="{FF2B5EF4-FFF2-40B4-BE49-F238E27FC236}">
                <a16:creationId xmlns:a16="http://schemas.microsoft.com/office/drawing/2014/main" id="{26D3FBFD-3765-BE1A-FA12-0618581B3A10}"/>
              </a:ext>
            </a:extLst>
          </p:cNvPr>
          <p:cNvPicPr>
            <a:picLocks noChangeAspect="1"/>
          </p:cNvPicPr>
          <p:nvPr/>
        </p:nvPicPr>
        <p:blipFill rotWithShape="1">
          <a:blip r:embed="rId2">
            <a:extLst>
              <a:ext uri="{28A0092B-C50C-407E-A947-70E740481C1C}">
                <a14:useLocalDpi xmlns:a14="http://schemas.microsoft.com/office/drawing/2010/main" val="0"/>
              </a:ext>
            </a:extLst>
          </a:blip>
          <a:srcRect t="178" r="42090"/>
          <a:stretch/>
        </p:blipFill>
        <p:spPr>
          <a:xfrm>
            <a:off x="7394622" y="643566"/>
            <a:ext cx="4488898" cy="6308859"/>
          </a:xfrm>
          <a:prstGeom prst="rect">
            <a:avLst/>
          </a:prstGeom>
        </p:spPr>
      </p:pic>
      <p:pic>
        <p:nvPicPr>
          <p:cNvPr id="23" name="Picture 22" descr="A group of people in different outfits&#10;&#10;Description automatically generated">
            <a:extLst>
              <a:ext uri="{FF2B5EF4-FFF2-40B4-BE49-F238E27FC236}">
                <a16:creationId xmlns:a16="http://schemas.microsoft.com/office/drawing/2014/main" id="{A0098176-FD4E-41D3-0B2D-3EB194786AB2}"/>
              </a:ext>
            </a:extLst>
          </p:cNvPr>
          <p:cNvPicPr>
            <a:picLocks noChangeAspect="1"/>
          </p:cNvPicPr>
          <p:nvPr/>
        </p:nvPicPr>
        <p:blipFill rotWithShape="1">
          <a:blip r:embed="rId2">
            <a:extLst>
              <a:ext uri="{28A0092B-C50C-407E-A947-70E740481C1C}">
                <a14:useLocalDpi xmlns:a14="http://schemas.microsoft.com/office/drawing/2010/main" val="0"/>
              </a:ext>
            </a:extLst>
          </a:blip>
          <a:srcRect l="86010" t="69406"/>
          <a:stretch/>
        </p:blipFill>
        <p:spPr>
          <a:xfrm>
            <a:off x="8978811" y="4560195"/>
            <a:ext cx="1229749" cy="2310072"/>
          </a:xfrm>
          <a:prstGeom prst="rect">
            <a:avLst/>
          </a:prstGeom>
        </p:spPr>
      </p:pic>
    </p:spTree>
    <p:extLst>
      <p:ext uri="{BB962C8B-B14F-4D97-AF65-F5344CB8AC3E}">
        <p14:creationId xmlns:p14="http://schemas.microsoft.com/office/powerpoint/2010/main" val="669596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BC949-8C69-5474-5E38-5573EDCADA13}"/>
            </a:ext>
          </a:extLst>
        </p:cNvPr>
        <p:cNvGrpSpPr/>
        <p:nvPr/>
      </p:nvGrpSpPr>
      <p:grpSpPr>
        <a:xfrm>
          <a:off x="0" y="0"/>
          <a:ext cx="0" cy="0"/>
          <a:chOff x="0" y="0"/>
          <a:chExt cx="0" cy="0"/>
        </a:xfrm>
      </p:grpSpPr>
      <p:sp>
        <p:nvSpPr>
          <p:cNvPr id="22" name="Google Shape;142;p6">
            <a:extLst>
              <a:ext uri="{FF2B5EF4-FFF2-40B4-BE49-F238E27FC236}">
                <a16:creationId xmlns:a16="http://schemas.microsoft.com/office/drawing/2014/main" id="{055A359F-6C99-B120-228F-BB724AE0431C}"/>
              </a:ext>
            </a:extLst>
          </p:cNvPr>
          <p:cNvSpPr/>
          <p:nvPr/>
        </p:nvSpPr>
        <p:spPr>
          <a:xfrm>
            <a:off x="0" y="6512267"/>
            <a:ext cx="12192000" cy="3580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itle 1">
            <a:extLst>
              <a:ext uri="{FF2B5EF4-FFF2-40B4-BE49-F238E27FC236}">
                <a16:creationId xmlns:a16="http://schemas.microsoft.com/office/drawing/2014/main" id="{8A973AE4-5068-2BC4-01D9-5DA127D020AE}"/>
              </a:ext>
            </a:extLst>
          </p:cNvPr>
          <p:cNvSpPr>
            <a:spLocks noGrp="1"/>
          </p:cNvSpPr>
          <p:nvPr>
            <p:ph type="title"/>
          </p:nvPr>
        </p:nvSpPr>
        <p:spPr>
          <a:xfrm>
            <a:off x="2831890" y="0"/>
            <a:ext cx="6692689" cy="739120"/>
          </a:xfrm>
          <a:solidFill>
            <a:schemeClr val="accent4"/>
          </a:solidFill>
        </p:spPr>
        <p:txBody>
          <a:bodyPr anchor="ctr"/>
          <a:lstStyle/>
          <a:p>
            <a:pPr algn="ctr">
              <a:lnSpc>
                <a:spcPct val="150000"/>
              </a:lnSpc>
              <a:spcAft>
                <a:spcPts val="1067"/>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CÂU 6</a:t>
            </a:r>
            <a:endParaRPr lang="en-SG" sz="40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oogle Shape;1124;p37">
            <a:extLst>
              <a:ext uri="{FF2B5EF4-FFF2-40B4-BE49-F238E27FC236}">
                <a16:creationId xmlns:a16="http://schemas.microsoft.com/office/drawing/2014/main" id="{41128E92-6C54-D3DE-8607-E2157F7B58E3}"/>
              </a:ext>
            </a:extLst>
          </p:cNvPr>
          <p:cNvGrpSpPr/>
          <p:nvPr/>
        </p:nvGrpSpPr>
        <p:grpSpPr>
          <a:xfrm>
            <a:off x="1703621" y="1"/>
            <a:ext cx="887585" cy="1065625"/>
            <a:chOff x="1967575" y="864498"/>
            <a:chExt cx="1339625" cy="1750395"/>
          </a:xfrm>
        </p:grpSpPr>
        <p:sp>
          <p:nvSpPr>
            <p:cNvPr id="4" name="Google Shape;1125;p37">
              <a:extLst>
                <a:ext uri="{FF2B5EF4-FFF2-40B4-BE49-F238E27FC236}">
                  <a16:creationId xmlns:a16="http://schemas.microsoft.com/office/drawing/2014/main" id="{0FB1A537-B976-432D-BD1C-6F0AA8AA9989}"/>
                </a:ext>
              </a:extLst>
            </p:cNvPr>
            <p:cNvSpPr/>
            <p:nvPr/>
          </p:nvSpPr>
          <p:spPr>
            <a:xfrm>
              <a:off x="2051550" y="1314821"/>
              <a:ext cx="1255650" cy="1300072"/>
            </a:xfrm>
            <a:custGeom>
              <a:avLst/>
              <a:gdLst/>
              <a:ahLst/>
              <a:cxnLst/>
              <a:rect l="l" t="t" r="r" b="b"/>
              <a:pathLst>
                <a:path w="17564" h="18186" extrusionOk="0">
                  <a:moveTo>
                    <a:pt x="5665" y="4338"/>
                  </a:moveTo>
                  <a:cubicBezTo>
                    <a:pt x="5833" y="4338"/>
                    <a:pt x="6009" y="4351"/>
                    <a:pt x="6191" y="4381"/>
                  </a:cubicBezTo>
                  <a:cubicBezTo>
                    <a:pt x="6573" y="4447"/>
                    <a:pt x="6940" y="4578"/>
                    <a:pt x="7283" y="4767"/>
                  </a:cubicBezTo>
                  <a:cubicBezTo>
                    <a:pt x="7440" y="4854"/>
                    <a:pt x="7498" y="5054"/>
                    <a:pt x="7407" y="5215"/>
                  </a:cubicBezTo>
                  <a:cubicBezTo>
                    <a:pt x="7348" y="5321"/>
                    <a:pt x="7239" y="5382"/>
                    <a:pt x="7125" y="5382"/>
                  </a:cubicBezTo>
                  <a:cubicBezTo>
                    <a:pt x="7070" y="5382"/>
                    <a:pt x="7014" y="5368"/>
                    <a:pt x="6962" y="5338"/>
                  </a:cubicBezTo>
                  <a:cubicBezTo>
                    <a:pt x="6686" y="5182"/>
                    <a:pt x="6391" y="5080"/>
                    <a:pt x="6085" y="5029"/>
                  </a:cubicBezTo>
                  <a:cubicBezTo>
                    <a:pt x="5940" y="5005"/>
                    <a:pt x="5799" y="4995"/>
                    <a:pt x="5663" y="4995"/>
                  </a:cubicBezTo>
                  <a:cubicBezTo>
                    <a:pt x="5073" y="4995"/>
                    <a:pt x="4590" y="5192"/>
                    <a:pt x="4326" y="5331"/>
                  </a:cubicBezTo>
                  <a:cubicBezTo>
                    <a:pt x="4279" y="5356"/>
                    <a:pt x="4228" y="5367"/>
                    <a:pt x="4177" y="5367"/>
                  </a:cubicBezTo>
                  <a:cubicBezTo>
                    <a:pt x="4138" y="5367"/>
                    <a:pt x="4099" y="5360"/>
                    <a:pt x="4064" y="5346"/>
                  </a:cubicBezTo>
                  <a:cubicBezTo>
                    <a:pt x="3987" y="5321"/>
                    <a:pt x="3925" y="5266"/>
                    <a:pt x="3886" y="5193"/>
                  </a:cubicBezTo>
                  <a:cubicBezTo>
                    <a:pt x="3802" y="5032"/>
                    <a:pt x="3864" y="4836"/>
                    <a:pt x="4024" y="4753"/>
                  </a:cubicBezTo>
                  <a:cubicBezTo>
                    <a:pt x="4343" y="4584"/>
                    <a:pt x="4935" y="4338"/>
                    <a:pt x="5665" y="4338"/>
                  </a:cubicBezTo>
                  <a:close/>
                  <a:moveTo>
                    <a:pt x="5604" y="6861"/>
                  </a:moveTo>
                  <a:cubicBezTo>
                    <a:pt x="5841" y="6861"/>
                    <a:pt x="6079" y="6906"/>
                    <a:pt x="6307" y="6999"/>
                  </a:cubicBezTo>
                  <a:cubicBezTo>
                    <a:pt x="7036" y="7294"/>
                    <a:pt x="7505" y="8034"/>
                    <a:pt x="7469" y="8834"/>
                  </a:cubicBezTo>
                  <a:cubicBezTo>
                    <a:pt x="7155" y="8558"/>
                    <a:pt x="6624" y="8153"/>
                    <a:pt x="5859" y="7881"/>
                  </a:cubicBezTo>
                  <a:cubicBezTo>
                    <a:pt x="5172" y="7630"/>
                    <a:pt x="4564" y="7578"/>
                    <a:pt x="4162" y="7578"/>
                  </a:cubicBezTo>
                  <a:cubicBezTo>
                    <a:pt x="4148" y="7578"/>
                    <a:pt x="4135" y="7578"/>
                    <a:pt x="4122" y="7578"/>
                  </a:cubicBezTo>
                  <a:cubicBezTo>
                    <a:pt x="4489" y="7114"/>
                    <a:pt x="5041" y="6861"/>
                    <a:pt x="5604" y="6861"/>
                  </a:cubicBezTo>
                  <a:close/>
                  <a:moveTo>
                    <a:pt x="13265" y="7029"/>
                  </a:moveTo>
                  <a:cubicBezTo>
                    <a:pt x="13287" y="7029"/>
                    <a:pt x="13309" y="7031"/>
                    <a:pt x="13332" y="7035"/>
                  </a:cubicBezTo>
                  <a:cubicBezTo>
                    <a:pt x="13714" y="7119"/>
                    <a:pt x="14078" y="7261"/>
                    <a:pt x="14406" y="7465"/>
                  </a:cubicBezTo>
                  <a:cubicBezTo>
                    <a:pt x="15240" y="7982"/>
                    <a:pt x="15633" y="8755"/>
                    <a:pt x="15794" y="9170"/>
                  </a:cubicBezTo>
                  <a:cubicBezTo>
                    <a:pt x="15860" y="9337"/>
                    <a:pt x="15779" y="9526"/>
                    <a:pt x="15608" y="9592"/>
                  </a:cubicBezTo>
                  <a:cubicBezTo>
                    <a:pt x="15570" y="9606"/>
                    <a:pt x="15530" y="9613"/>
                    <a:pt x="15490" y="9613"/>
                  </a:cubicBezTo>
                  <a:cubicBezTo>
                    <a:pt x="15451" y="9613"/>
                    <a:pt x="15411" y="9606"/>
                    <a:pt x="15374" y="9592"/>
                  </a:cubicBezTo>
                  <a:cubicBezTo>
                    <a:pt x="15291" y="9560"/>
                    <a:pt x="15222" y="9497"/>
                    <a:pt x="15186" y="9407"/>
                  </a:cubicBezTo>
                  <a:cubicBezTo>
                    <a:pt x="15055" y="9064"/>
                    <a:pt x="14734" y="8437"/>
                    <a:pt x="14060" y="8022"/>
                  </a:cubicBezTo>
                  <a:cubicBezTo>
                    <a:pt x="13798" y="7859"/>
                    <a:pt x="13507" y="7742"/>
                    <a:pt x="13194" y="7680"/>
                  </a:cubicBezTo>
                  <a:cubicBezTo>
                    <a:pt x="13015" y="7640"/>
                    <a:pt x="12905" y="7465"/>
                    <a:pt x="12942" y="7291"/>
                  </a:cubicBezTo>
                  <a:cubicBezTo>
                    <a:pt x="12974" y="7135"/>
                    <a:pt x="13112" y="7029"/>
                    <a:pt x="13265" y="7029"/>
                  </a:cubicBezTo>
                  <a:close/>
                  <a:moveTo>
                    <a:pt x="12185" y="9692"/>
                  </a:moveTo>
                  <a:cubicBezTo>
                    <a:pt x="12421" y="9692"/>
                    <a:pt x="12658" y="9736"/>
                    <a:pt x="12884" y="9829"/>
                  </a:cubicBezTo>
                  <a:cubicBezTo>
                    <a:pt x="13616" y="10128"/>
                    <a:pt x="14085" y="10863"/>
                    <a:pt x="14046" y="11664"/>
                  </a:cubicBezTo>
                  <a:cubicBezTo>
                    <a:pt x="13732" y="11391"/>
                    <a:pt x="13197" y="10987"/>
                    <a:pt x="12436" y="10710"/>
                  </a:cubicBezTo>
                  <a:cubicBezTo>
                    <a:pt x="11726" y="10451"/>
                    <a:pt x="11103" y="10407"/>
                    <a:pt x="10695" y="10407"/>
                  </a:cubicBezTo>
                  <a:cubicBezTo>
                    <a:pt x="11067" y="9945"/>
                    <a:pt x="11622" y="9692"/>
                    <a:pt x="12185" y="9692"/>
                  </a:cubicBezTo>
                  <a:close/>
                  <a:moveTo>
                    <a:pt x="5143" y="13648"/>
                  </a:moveTo>
                  <a:cubicBezTo>
                    <a:pt x="5185" y="13648"/>
                    <a:pt x="5229" y="13662"/>
                    <a:pt x="5269" y="13693"/>
                  </a:cubicBezTo>
                  <a:cubicBezTo>
                    <a:pt x="5656" y="13987"/>
                    <a:pt x="6187" y="14318"/>
                    <a:pt x="6857" y="14581"/>
                  </a:cubicBezTo>
                  <a:cubicBezTo>
                    <a:pt x="7589" y="14865"/>
                    <a:pt x="8256" y="14970"/>
                    <a:pt x="8769" y="15004"/>
                  </a:cubicBezTo>
                  <a:cubicBezTo>
                    <a:pt x="8959" y="15018"/>
                    <a:pt x="9028" y="15251"/>
                    <a:pt x="8885" y="15372"/>
                  </a:cubicBezTo>
                  <a:cubicBezTo>
                    <a:pt x="8443" y="15743"/>
                    <a:pt x="7884" y="15944"/>
                    <a:pt x="7317" y="15944"/>
                  </a:cubicBezTo>
                  <a:cubicBezTo>
                    <a:pt x="7057" y="15944"/>
                    <a:pt x="6796" y="15902"/>
                    <a:pt x="6544" y="15816"/>
                  </a:cubicBezTo>
                  <a:cubicBezTo>
                    <a:pt x="5688" y="15525"/>
                    <a:pt x="5080" y="14774"/>
                    <a:pt x="4938" y="13896"/>
                  </a:cubicBezTo>
                  <a:cubicBezTo>
                    <a:pt x="4916" y="13756"/>
                    <a:pt x="5024" y="13648"/>
                    <a:pt x="5143" y="13648"/>
                  </a:cubicBezTo>
                  <a:close/>
                  <a:moveTo>
                    <a:pt x="6684" y="0"/>
                  </a:moveTo>
                  <a:cubicBezTo>
                    <a:pt x="5877" y="0"/>
                    <a:pt x="5188" y="262"/>
                    <a:pt x="4720" y="495"/>
                  </a:cubicBezTo>
                  <a:cubicBezTo>
                    <a:pt x="4345" y="943"/>
                    <a:pt x="0" y="6223"/>
                    <a:pt x="1890" y="12458"/>
                  </a:cubicBezTo>
                  <a:cubicBezTo>
                    <a:pt x="2647" y="14945"/>
                    <a:pt x="4111" y="16656"/>
                    <a:pt x="5197" y="17669"/>
                  </a:cubicBezTo>
                  <a:cubicBezTo>
                    <a:pt x="5555" y="18003"/>
                    <a:pt x="6017" y="18185"/>
                    <a:pt x="6491" y="18185"/>
                  </a:cubicBezTo>
                  <a:cubicBezTo>
                    <a:pt x="6633" y="18185"/>
                    <a:pt x="6777" y="18169"/>
                    <a:pt x="6919" y="18135"/>
                  </a:cubicBezTo>
                  <a:cubicBezTo>
                    <a:pt x="8944" y="17661"/>
                    <a:pt x="13342" y="16184"/>
                    <a:pt x="15855" y="11839"/>
                  </a:cubicBezTo>
                  <a:cubicBezTo>
                    <a:pt x="17378" y="9213"/>
                    <a:pt x="17564" y="6642"/>
                    <a:pt x="17556" y="5259"/>
                  </a:cubicBezTo>
                  <a:cubicBezTo>
                    <a:pt x="14290" y="4963"/>
                    <a:pt x="12367" y="3867"/>
                    <a:pt x="11206" y="2887"/>
                  </a:cubicBezTo>
                  <a:cubicBezTo>
                    <a:pt x="9833" y="1737"/>
                    <a:pt x="8896" y="225"/>
                    <a:pt x="7079" y="22"/>
                  </a:cubicBezTo>
                  <a:cubicBezTo>
                    <a:pt x="6945" y="7"/>
                    <a:pt x="6813" y="0"/>
                    <a:pt x="668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 name="Google Shape;1126;p37">
              <a:extLst>
                <a:ext uri="{FF2B5EF4-FFF2-40B4-BE49-F238E27FC236}">
                  <a16:creationId xmlns:a16="http://schemas.microsoft.com/office/drawing/2014/main" id="{DB0F971E-00EF-C872-0B45-613750474D33}"/>
                </a:ext>
              </a:extLst>
            </p:cNvPr>
            <p:cNvGrpSpPr/>
            <p:nvPr/>
          </p:nvGrpSpPr>
          <p:grpSpPr>
            <a:xfrm>
              <a:off x="1967575" y="864498"/>
              <a:ext cx="1010928" cy="891205"/>
              <a:chOff x="1090850" y="2750881"/>
              <a:chExt cx="483004" cy="425823"/>
            </a:xfrm>
          </p:grpSpPr>
          <p:sp>
            <p:nvSpPr>
              <p:cNvPr id="6" name="Google Shape;1127;p37">
                <a:extLst>
                  <a:ext uri="{FF2B5EF4-FFF2-40B4-BE49-F238E27FC236}">
                    <a16:creationId xmlns:a16="http://schemas.microsoft.com/office/drawing/2014/main" id="{DB97F912-4A83-28AC-0D8B-3D284BC91387}"/>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128;p37">
                <a:extLst>
                  <a:ext uri="{FF2B5EF4-FFF2-40B4-BE49-F238E27FC236}">
                    <a16:creationId xmlns:a16="http://schemas.microsoft.com/office/drawing/2014/main" id="{F4FF9F40-ADB5-FB60-345D-B49EBBB78E5F}"/>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129;p37">
                <a:extLst>
                  <a:ext uri="{FF2B5EF4-FFF2-40B4-BE49-F238E27FC236}">
                    <a16:creationId xmlns:a16="http://schemas.microsoft.com/office/drawing/2014/main" id="{2DEBCBC7-E668-5914-3A86-E79E7725BDE4}"/>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1130;p37">
                <a:extLst>
                  <a:ext uri="{FF2B5EF4-FFF2-40B4-BE49-F238E27FC236}">
                    <a16:creationId xmlns:a16="http://schemas.microsoft.com/office/drawing/2014/main" id="{8709ED93-A7AE-10D6-D0B3-73216711A963}"/>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 name="Google Shape;1131;p37">
            <a:extLst>
              <a:ext uri="{FF2B5EF4-FFF2-40B4-BE49-F238E27FC236}">
                <a16:creationId xmlns:a16="http://schemas.microsoft.com/office/drawing/2014/main" id="{608A1E35-F73B-AECB-7647-9BD8E14F264C}"/>
              </a:ext>
            </a:extLst>
          </p:cNvPr>
          <p:cNvGrpSpPr/>
          <p:nvPr/>
        </p:nvGrpSpPr>
        <p:grpSpPr>
          <a:xfrm>
            <a:off x="9585377" y="54005"/>
            <a:ext cx="904161" cy="976284"/>
            <a:chOff x="6038279" y="809248"/>
            <a:chExt cx="1255611" cy="1907102"/>
          </a:xfrm>
        </p:grpSpPr>
        <p:sp>
          <p:nvSpPr>
            <p:cNvPr id="11" name="Google Shape;1132;p37">
              <a:extLst>
                <a:ext uri="{FF2B5EF4-FFF2-40B4-BE49-F238E27FC236}">
                  <a16:creationId xmlns:a16="http://schemas.microsoft.com/office/drawing/2014/main" id="{4127095B-8F00-3190-E2D6-0F616DF9F7E9}"/>
                </a:ext>
              </a:extLst>
            </p:cNvPr>
            <p:cNvSpPr/>
            <p:nvPr/>
          </p:nvSpPr>
          <p:spPr>
            <a:xfrm rot="19073990" flipH="1">
              <a:off x="6038279" y="1250720"/>
              <a:ext cx="1255611" cy="1465630"/>
            </a:xfrm>
            <a:custGeom>
              <a:avLst/>
              <a:gdLst/>
              <a:ahLst/>
              <a:cxnLst/>
              <a:rect l="l" t="t" r="r" b="b"/>
              <a:pathLst>
                <a:path w="13933" h="13829" extrusionOk="0">
                  <a:moveTo>
                    <a:pt x="10255" y="4791"/>
                  </a:moveTo>
                  <a:cubicBezTo>
                    <a:pt x="10713" y="4791"/>
                    <a:pt x="11180" y="5016"/>
                    <a:pt x="11489" y="5424"/>
                  </a:cubicBezTo>
                  <a:cubicBezTo>
                    <a:pt x="11370" y="5399"/>
                    <a:pt x="11198" y="5370"/>
                    <a:pt x="10992" y="5370"/>
                  </a:cubicBezTo>
                  <a:cubicBezTo>
                    <a:pt x="10803" y="5370"/>
                    <a:pt x="10585" y="5395"/>
                    <a:pt x="10353" y="5468"/>
                  </a:cubicBezTo>
                  <a:cubicBezTo>
                    <a:pt x="9388" y="5769"/>
                    <a:pt x="8995" y="6658"/>
                    <a:pt x="8933" y="6808"/>
                  </a:cubicBezTo>
                  <a:cubicBezTo>
                    <a:pt x="8667" y="5974"/>
                    <a:pt x="9097" y="5118"/>
                    <a:pt x="9811" y="4866"/>
                  </a:cubicBezTo>
                  <a:cubicBezTo>
                    <a:pt x="9954" y="4816"/>
                    <a:pt x="10104" y="4791"/>
                    <a:pt x="10255" y="4791"/>
                  </a:cubicBezTo>
                  <a:close/>
                  <a:moveTo>
                    <a:pt x="5060" y="7997"/>
                  </a:moveTo>
                  <a:cubicBezTo>
                    <a:pt x="5463" y="7997"/>
                    <a:pt x="5879" y="8153"/>
                    <a:pt x="6201" y="8475"/>
                  </a:cubicBezTo>
                  <a:cubicBezTo>
                    <a:pt x="6173" y="8473"/>
                    <a:pt x="6119" y="8470"/>
                    <a:pt x="6045" y="8470"/>
                  </a:cubicBezTo>
                  <a:cubicBezTo>
                    <a:pt x="5705" y="8470"/>
                    <a:pt x="4949" y="8539"/>
                    <a:pt x="4366" y="9131"/>
                  </a:cubicBezTo>
                  <a:cubicBezTo>
                    <a:pt x="4009" y="9488"/>
                    <a:pt x="3871" y="9895"/>
                    <a:pt x="3809" y="10122"/>
                  </a:cubicBezTo>
                  <a:cubicBezTo>
                    <a:pt x="3518" y="9506"/>
                    <a:pt x="3634" y="8792"/>
                    <a:pt x="4078" y="8374"/>
                  </a:cubicBezTo>
                  <a:cubicBezTo>
                    <a:pt x="4340" y="8126"/>
                    <a:pt x="4694" y="7997"/>
                    <a:pt x="5060" y="7997"/>
                  </a:cubicBezTo>
                  <a:close/>
                  <a:moveTo>
                    <a:pt x="10358" y="9966"/>
                  </a:moveTo>
                  <a:cubicBezTo>
                    <a:pt x="10759" y="9966"/>
                    <a:pt x="11159" y="10097"/>
                    <a:pt x="11489" y="10344"/>
                  </a:cubicBezTo>
                  <a:cubicBezTo>
                    <a:pt x="11715" y="10515"/>
                    <a:pt x="11598" y="10875"/>
                    <a:pt x="11314" y="10897"/>
                  </a:cubicBezTo>
                  <a:cubicBezTo>
                    <a:pt x="10954" y="10919"/>
                    <a:pt x="10502" y="11018"/>
                    <a:pt x="10051" y="11297"/>
                  </a:cubicBezTo>
                  <a:cubicBezTo>
                    <a:pt x="9632" y="11564"/>
                    <a:pt x="9356" y="11902"/>
                    <a:pt x="9181" y="12193"/>
                  </a:cubicBezTo>
                  <a:cubicBezTo>
                    <a:pt x="9117" y="12301"/>
                    <a:pt x="9012" y="12351"/>
                    <a:pt x="8908" y="12351"/>
                  </a:cubicBezTo>
                  <a:cubicBezTo>
                    <a:pt x="8769" y="12351"/>
                    <a:pt x="8632" y="12260"/>
                    <a:pt x="8605" y="12095"/>
                  </a:cubicBezTo>
                  <a:cubicBezTo>
                    <a:pt x="8485" y="11349"/>
                    <a:pt x="8823" y="10569"/>
                    <a:pt x="9490" y="10191"/>
                  </a:cubicBezTo>
                  <a:cubicBezTo>
                    <a:pt x="9760" y="10038"/>
                    <a:pt x="10059" y="9966"/>
                    <a:pt x="10358" y="9966"/>
                  </a:cubicBezTo>
                  <a:close/>
                  <a:moveTo>
                    <a:pt x="9184" y="1"/>
                  </a:moveTo>
                  <a:cubicBezTo>
                    <a:pt x="7421" y="1891"/>
                    <a:pt x="5805" y="2550"/>
                    <a:pt x="4633" y="2798"/>
                  </a:cubicBezTo>
                  <a:cubicBezTo>
                    <a:pt x="3248" y="3093"/>
                    <a:pt x="1858" y="2940"/>
                    <a:pt x="848" y="3974"/>
                  </a:cubicBezTo>
                  <a:cubicBezTo>
                    <a:pt x="310" y="4528"/>
                    <a:pt x="95" y="5201"/>
                    <a:pt x="0" y="5668"/>
                  </a:cubicBezTo>
                  <a:cubicBezTo>
                    <a:pt x="95" y="6119"/>
                    <a:pt x="1268" y="11378"/>
                    <a:pt x="6060" y="13228"/>
                  </a:cubicBezTo>
                  <a:cubicBezTo>
                    <a:pt x="7238" y="13684"/>
                    <a:pt x="8366" y="13828"/>
                    <a:pt x="9328" y="13828"/>
                  </a:cubicBezTo>
                  <a:cubicBezTo>
                    <a:pt x="9926" y="13828"/>
                    <a:pt x="10461" y="13772"/>
                    <a:pt x="10903" y="13701"/>
                  </a:cubicBezTo>
                  <a:cubicBezTo>
                    <a:pt x="11395" y="13625"/>
                    <a:pt x="11817" y="13312"/>
                    <a:pt x="12028" y="12860"/>
                  </a:cubicBezTo>
                  <a:cubicBezTo>
                    <a:pt x="12717" y="11374"/>
                    <a:pt x="13933" y="7922"/>
                    <a:pt x="12450" y="4255"/>
                  </a:cubicBezTo>
                  <a:cubicBezTo>
                    <a:pt x="11555" y="2033"/>
                    <a:pt x="10051" y="668"/>
                    <a:pt x="918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 name="Google Shape;1133;p37">
              <a:extLst>
                <a:ext uri="{FF2B5EF4-FFF2-40B4-BE49-F238E27FC236}">
                  <a16:creationId xmlns:a16="http://schemas.microsoft.com/office/drawing/2014/main" id="{8854B553-262A-9D94-D31C-C6614B92A9C6}"/>
                </a:ext>
              </a:extLst>
            </p:cNvPr>
            <p:cNvGrpSpPr/>
            <p:nvPr/>
          </p:nvGrpSpPr>
          <p:grpSpPr>
            <a:xfrm rot="1998399">
              <a:off x="6272773" y="809248"/>
              <a:ext cx="1010921" cy="891183"/>
              <a:chOff x="1090850" y="2750881"/>
              <a:chExt cx="483004" cy="425823"/>
            </a:xfrm>
          </p:grpSpPr>
          <p:sp>
            <p:nvSpPr>
              <p:cNvPr id="13" name="Google Shape;1134;p37">
                <a:extLst>
                  <a:ext uri="{FF2B5EF4-FFF2-40B4-BE49-F238E27FC236}">
                    <a16:creationId xmlns:a16="http://schemas.microsoft.com/office/drawing/2014/main" id="{D7AC411D-2F37-4070-6907-B249CCDF4B0F}"/>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135;p37">
                <a:extLst>
                  <a:ext uri="{FF2B5EF4-FFF2-40B4-BE49-F238E27FC236}">
                    <a16:creationId xmlns:a16="http://schemas.microsoft.com/office/drawing/2014/main" id="{9691F365-48C6-0DC4-98E5-0A2EB14FCC9A}"/>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136;p37">
                <a:extLst>
                  <a:ext uri="{FF2B5EF4-FFF2-40B4-BE49-F238E27FC236}">
                    <a16:creationId xmlns:a16="http://schemas.microsoft.com/office/drawing/2014/main" id="{F43D6E94-88DF-2F42-6F66-39D2193B3945}"/>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137;p37">
                <a:extLst>
                  <a:ext uri="{FF2B5EF4-FFF2-40B4-BE49-F238E27FC236}">
                    <a16:creationId xmlns:a16="http://schemas.microsoft.com/office/drawing/2014/main" id="{C68FDFA4-85FB-613D-86D9-6162419C4DC9}"/>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23" name="Google Shape;143;p6">
            <a:extLst>
              <a:ext uri="{FF2B5EF4-FFF2-40B4-BE49-F238E27FC236}">
                <a16:creationId xmlns:a16="http://schemas.microsoft.com/office/drawing/2014/main" id="{2720585E-E919-7852-5415-19060A1A4593}"/>
              </a:ext>
            </a:extLst>
          </p:cNvPr>
          <p:cNvSpPr/>
          <p:nvPr/>
        </p:nvSpPr>
        <p:spPr>
          <a:xfrm>
            <a:off x="11364651" y="5031215"/>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62;p6">
            <a:extLst>
              <a:ext uri="{FF2B5EF4-FFF2-40B4-BE49-F238E27FC236}">
                <a16:creationId xmlns:a16="http://schemas.microsoft.com/office/drawing/2014/main" id="{D1B8E0F0-7A76-4A50-1592-0A38826252CE}"/>
              </a:ext>
            </a:extLst>
          </p:cNvPr>
          <p:cNvSpPr/>
          <p:nvPr/>
        </p:nvSpPr>
        <p:spPr>
          <a:xfrm>
            <a:off x="11599803" y="5715051"/>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63;p6">
            <a:extLst>
              <a:ext uri="{FF2B5EF4-FFF2-40B4-BE49-F238E27FC236}">
                <a16:creationId xmlns:a16="http://schemas.microsoft.com/office/drawing/2014/main" id="{AC341338-D47F-0062-B7BF-3F9BC4C33186}"/>
              </a:ext>
            </a:extLst>
          </p:cNvPr>
          <p:cNvSpPr/>
          <p:nvPr/>
        </p:nvSpPr>
        <p:spPr>
          <a:xfrm>
            <a:off x="442651" y="2667381"/>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64;p6">
            <a:extLst>
              <a:ext uri="{FF2B5EF4-FFF2-40B4-BE49-F238E27FC236}">
                <a16:creationId xmlns:a16="http://schemas.microsoft.com/office/drawing/2014/main" id="{CE1A6271-2F22-01A3-ECCF-27C890DAC5B2}"/>
              </a:ext>
            </a:extLst>
          </p:cNvPr>
          <p:cNvSpPr/>
          <p:nvPr/>
        </p:nvSpPr>
        <p:spPr>
          <a:xfrm>
            <a:off x="90136" y="1886718"/>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9" name="图片 12">
            <a:extLst>
              <a:ext uri="{FF2B5EF4-FFF2-40B4-BE49-F238E27FC236}">
                <a16:creationId xmlns:a16="http://schemas.microsoft.com/office/drawing/2014/main" id="{6F3D1DE4-9B0F-7C43-1410-ADB0420A6E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035"/>
          <a:stretch>
            <a:fillRect/>
          </a:stretch>
        </p:blipFill>
        <p:spPr>
          <a:xfrm>
            <a:off x="675067" y="674104"/>
            <a:ext cx="7161434" cy="5584192"/>
          </a:xfrm>
          <a:prstGeom prst="rect">
            <a:avLst/>
          </a:prstGeom>
        </p:spPr>
      </p:pic>
      <p:sp>
        <p:nvSpPr>
          <p:cNvPr id="20" name="TextBox 19">
            <a:extLst>
              <a:ext uri="{FF2B5EF4-FFF2-40B4-BE49-F238E27FC236}">
                <a16:creationId xmlns:a16="http://schemas.microsoft.com/office/drawing/2014/main" id="{3ADF9E80-959E-880A-07E9-65F346605F79}"/>
              </a:ext>
            </a:extLst>
          </p:cNvPr>
          <p:cNvSpPr txBox="1"/>
          <p:nvPr/>
        </p:nvSpPr>
        <p:spPr>
          <a:xfrm>
            <a:off x="1241410" y="3105117"/>
            <a:ext cx="5811378" cy="1754326"/>
          </a:xfrm>
          <a:prstGeom prst="rect">
            <a:avLst/>
          </a:prstGeom>
          <a:noFill/>
        </p:spPr>
        <p:txBody>
          <a:bodyPr wrap="square">
            <a:spAutoFit/>
          </a:bodyPr>
          <a:lstStyle/>
          <a:p>
            <a:pPr algn="ctr"/>
            <a:r>
              <a:rPr lang="vi-VN" sz="3600" dirty="0">
                <a:latin typeface="+mj-lt"/>
              </a:rPr>
              <a:t>Xác định chủ đề và thông điệp mà tác giả vở kịch muốn gửi đến người xem, người đọc.</a:t>
            </a:r>
            <a:endParaRPr lang="en-SG" sz="3600" dirty="0">
              <a:latin typeface="+mj-lt"/>
            </a:endParaRPr>
          </a:p>
        </p:txBody>
      </p:sp>
      <p:pic>
        <p:nvPicPr>
          <p:cNvPr id="21" name="Picture 20" descr="A person holding a baby&#10;&#10;Description automatically generated">
            <a:extLst>
              <a:ext uri="{FF2B5EF4-FFF2-40B4-BE49-F238E27FC236}">
                <a16:creationId xmlns:a16="http://schemas.microsoft.com/office/drawing/2014/main" id="{4060D609-D207-1ADF-1239-70D9000638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324602" y="2593662"/>
            <a:ext cx="4380517" cy="4850846"/>
          </a:xfrm>
          <a:prstGeom prst="rect">
            <a:avLst/>
          </a:prstGeom>
          <a:effectLst>
            <a:outerShdw blurRad="50800" dist="88900" dir="10800000" sx="120000" sy="120000" algn="r" rotWithShape="0">
              <a:prstClr val="black">
                <a:alpha val="40000"/>
              </a:prstClr>
            </a:outerShdw>
          </a:effectLst>
        </p:spPr>
      </p:pic>
    </p:spTree>
    <p:extLst>
      <p:ext uri="{BB962C8B-B14F-4D97-AF65-F5344CB8AC3E}">
        <p14:creationId xmlns:p14="http://schemas.microsoft.com/office/powerpoint/2010/main" val="3220137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0D573-77E7-E7BC-00D8-75450C92126A}"/>
            </a:ext>
          </a:extLst>
        </p:cNvPr>
        <p:cNvGrpSpPr/>
        <p:nvPr/>
      </p:nvGrpSpPr>
      <p:grpSpPr>
        <a:xfrm>
          <a:off x="0" y="0"/>
          <a:ext cx="0" cy="0"/>
          <a:chOff x="0" y="0"/>
          <a:chExt cx="0" cy="0"/>
        </a:xfrm>
      </p:grpSpPr>
      <p:sp>
        <p:nvSpPr>
          <p:cNvPr id="22" name="Google Shape;142;p6">
            <a:extLst>
              <a:ext uri="{FF2B5EF4-FFF2-40B4-BE49-F238E27FC236}">
                <a16:creationId xmlns:a16="http://schemas.microsoft.com/office/drawing/2014/main" id="{4A21FC60-4C0C-A346-BA82-F96E5EA3902F}"/>
              </a:ext>
            </a:extLst>
          </p:cNvPr>
          <p:cNvSpPr/>
          <p:nvPr/>
        </p:nvSpPr>
        <p:spPr>
          <a:xfrm>
            <a:off x="0" y="6512267"/>
            <a:ext cx="12192000" cy="3580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itle 1">
            <a:extLst>
              <a:ext uri="{FF2B5EF4-FFF2-40B4-BE49-F238E27FC236}">
                <a16:creationId xmlns:a16="http://schemas.microsoft.com/office/drawing/2014/main" id="{0475AA1A-2397-21B1-C358-F1AD948EB82D}"/>
              </a:ext>
            </a:extLst>
          </p:cNvPr>
          <p:cNvSpPr>
            <a:spLocks noGrp="1"/>
          </p:cNvSpPr>
          <p:nvPr>
            <p:ph type="title"/>
          </p:nvPr>
        </p:nvSpPr>
        <p:spPr>
          <a:xfrm>
            <a:off x="2831890" y="0"/>
            <a:ext cx="6692689" cy="739120"/>
          </a:xfrm>
          <a:solidFill>
            <a:schemeClr val="accent4"/>
          </a:solidFill>
        </p:spPr>
        <p:txBody>
          <a:bodyPr anchor="ctr"/>
          <a:lstStyle/>
          <a:p>
            <a:pPr algn="ctr">
              <a:lnSpc>
                <a:spcPct val="150000"/>
              </a:lnSpc>
              <a:spcAft>
                <a:spcPts val="1067"/>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CÂU 6</a:t>
            </a:r>
            <a:endParaRPr lang="en-SG" sz="40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oogle Shape;1124;p37">
            <a:extLst>
              <a:ext uri="{FF2B5EF4-FFF2-40B4-BE49-F238E27FC236}">
                <a16:creationId xmlns:a16="http://schemas.microsoft.com/office/drawing/2014/main" id="{20D222AA-5640-D709-291F-A8825179B7BB}"/>
              </a:ext>
            </a:extLst>
          </p:cNvPr>
          <p:cNvGrpSpPr/>
          <p:nvPr/>
        </p:nvGrpSpPr>
        <p:grpSpPr>
          <a:xfrm>
            <a:off x="1703621" y="1"/>
            <a:ext cx="887585" cy="1065625"/>
            <a:chOff x="1967575" y="864498"/>
            <a:chExt cx="1339625" cy="1750395"/>
          </a:xfrm>
        </p:grpSpPr>
        <p:sp>
          <p:nvSpPr>
            <p:cNvPr id="4" name="Google Shape;1125;p37">
              <a:extLst>
                <a:ext uri="{FF2B5EF4-FFF2-40B4-BE49-F238E27FC236}">
                  <a16:creationId xmlns:a16="http://schemas.microsoft.com/office/drawing/2014/main" id="{6A7E3E03-8EBC-DD98-EE0E-EDD62F745DF7}"/>
                </a:ext>
              </a:extLst>
            </p:cNvPr>
            <p:cNvSpPr/>
            <p:nvPr/>
          </p:nvSpPr>
          <p:spPr>
            <a:xfrm>
              <a:off x="2051550" y="1314821"/>
              <a:ext cx="1255650" cy="1300072"/>
            </a:xfrm>
            <a:custGeom>
              <a:avLst/>
              <a:gdLst/>
              <a:ahLst/>
              <a:cxnLst/>
              <a:rect l="l" t="t" r="r" b="b"/>
              <a:pathLst>
                <a:path w="17564" h="18186" extrusionOk="0">
                  <a:moveTo>
                    <a:pt x="5665" y="4338"/>
                  </a:moveTo>
                  <a:cubicBezTo>
                    <a:pt x="5833" y="4338"/>
                    <a:pt x="6009" y="4351"/>
                    <a:pt x="6191" y="4381"/>
                  </a:cubicBezTo>
                  <a:cubicBezTo>
                    <a:pt x="6573" y="4447"/>
                    <a:pt x="6940" y="4578"/>
                    <a:pt x="7283" y="4767"/>
                  </a:cubicBezTo>
                  <a:cubicBezTo>
                    <a:pt x="7440" y="4854"/>
                    <a:pt x="7498" y="5054"/>
                    <a:pt x="7407" y="5215"/>
                  </a:cubicBezTo>
                  <a:cubicBezTo>
                    <a:pt x="7348" y="5321"/>
                    <a:pt x="7239" y="5382"/>
                    <a:pt x="7125" y="5382"/>
                  </a:cubicBezTo>
                  <a:cubicBezTo>
                    <a:pt x="7070" y="5382"/>
                    <a:pt x="7014" y="5368"/>
                    <a:pt x="6962" y="5338"/>
                  </a:cubicBezTo>
                  <a:cubicBezTo>
                    <a:pt x="6686" y="5182"/>
                    <a:pt x="6391" y="5080"/>
                    <a:pt x="6085" y="5029"/>
                  </a:cubicBezTo>
                  <a:cubicBezTo>
                    <a:pt x="5940" y="5005"/>
                    <a:pt x="5799" y="4995"/>
                    <a:pt x="5663" y="4995"/>
                  </a:cubicBezTo>
                  <a:cubicBezTo>
                    <a:pt x="5073" y="4995"/>
                    <a:pt x="4590" y="5192"/>
                    <a:pt x="4326" y="5331"/>
                  </a:cubicBezTo>
                  <a:cubicBezTo>
                    <a:pt x="4279" y="5356"/>
                    <a:pt x="4228" y="5367"/>
                    <a:pt x="4177" y="5367"/>
                  </a:cubicBezTo>
                  <a:cubicBezTo>
                    <a:pt x="4138" y="5367"/>
                    <a:pt x="4099" y="5360"/>
                    <a:pt x="4064" y="5346"/>
                  </a:cubicBezTo>
                  <a:cubicBezTo>
                    <a:pt x="3987" y="5321"/>
                    <a:pt x="3925" y="5266"/>
                    <a:pt x="3886" y="5193"/>
                  </a:cubicBezTo>
                  <a:cubicBezTo>
                    <a:pt x="3802" y="5032"/>
                    <a:pt x="3864" y="4836"/>
                    <a:pt x="4024" y="4753"/>
                  </a:cubicBezTo>
                  <a:cubicBezTo>
                    <a:pt x="4343" y="4584"/>
                    <a:pt x="4935" y="4338"/>
                    <a:pt x="5665" y="4338"/>
                  </a:cubicBezTo>
                  <a:close/>
                  <a:moveTo>
                    <a:pt x="5604" y="6861"/>
                  </a:moveTo>
                  <a:cubicBezTo>
                    <a:pt x="5841" y="6861"/>
                    <a:pt x="6079" y="6906"/>
                    <a:pt x="6307" y="6999"/>
                  </a:cubicBezTo>
                  <a:cubicBezTo>
                    <a:pt x="7036" y="7294"/>
                    <a:pt x="7505" y="8034"/>
                    <a:pt x="7469" y="8834"/>
                  </a:cubicBezTo>
                  <a:cubicBezTo>
                    <a:pt x="7155" y="8558"/>
                    <a:pt x="6624" y="8153"/>
                    <a:pt x="5859" y="7881"/>
                  </a:cubicBezTo>
                  <a:cubicBezTo>
                    <a:pt x="5172" y="7630"/>
                    <a:pt x="4564" y="7578"/>
                    <a:pt x="4162" y="7578"/>
                  </a:cubicBezTo>
                  <a:cubicBezTo>
                    <a:pt x="4148" y="7578"/>
                    <a:pt x="4135" y="7578"/>
                    <a:pt x="4122" y="7578"/>
                  </a:cubicBezTo>
                  <a:cubicBezTo>
                    <a:pt x="4489" y="7114"/>
                    <a:pt x="5041" y="6861"/>
                    <a:pt x="5604" y="6861"/>
                  </a:cubicBezTo>
                  <a:close/>
                  <a:moveTo>
                    <a:pt x="13265" y="7029"/>
                  </a:moveTo>
                  <a:cubicBezTo>
                    <a:pt x="13287" y="7029"/>
                    <a:pt x="13309" y="7031"/>
                    <a:pt x="13332" y="7035"/>
                  </a:cubicBezTo>
                  <a:cubicBezTo>
                    <a:pt x="13714" y="7119"/>
                    <a:pt x="14078" y="7261"/>
                    <a:pt x="14406" y="7465"/>
                  </a:cubicBezTo>
                  <a:cubicBezTo>
                    <a:pt x="15240" y="7982"/>
                    <a:pt x="15633" y="8755"/>
                    <a:pt x="15794" y="9170"/>
                  </a:cubicBezTo>
                  <a:cubicBezTo>
                    <a:pt x="15860" y="9337"/>
                    <a:pt x="15779" y="9526"/>
                    <a:pt x="15608" y="9592"/>
                  </a:cubicBezTo>
                  <a:cubicBezTo>
                    <a:pt x="15570" y="9606"/>
                    <a:pt x="15530" y="9613"/>
                    <a:pt x="15490" y="9613"/>
                  </a:cubicBezTo>
                  <a:cubicBezTo>
                    <a:pt x="15451" y="9613"/>
                    <a:pt x="15411" y="9606"/>
                    <a:pt x="15374" y="9592"/>
                  </a:cubicBezTo>
                  <a:cubicBezTo>
                    <a:pt x="15291" y="9560"/>
                    <a:pt x="15222" y="9497"/>
                    <a:pt x="15186" y="9407"/>
                  </a:cubicBezTo>
                  <a:cubicBezTo>
                    <a:pt x="15055" y="9064"/>
                    <a:pt x="14734" y="8437"/>
                    <a:pt x="14060" y="8022"/>
                  </a:cubicBezTo>
                  <a:cubicBezTo>
                    <a:pt x="13798" y="7859"/>
                    <a:pt x="13507" y="7742"/>
                    <a:pt x="13194" y="7680"/>
                  </a:cubicBezTo>
                  <a:cubicBezTo>
                    <a:pt x="13015" y="7640"/>
                    <a:pt x="12905" y="7465"/>
                    <a:pt x="12942" y="7291"/>
                  </a:cubicBezTo>
                  <a:cubicBezTo>
                    <a:pt x="12974" y="7135"/>
                    <a:pt x="13112" y="7029"/>
                    <a:pt x="13265" y="7029"/>
                  </a:cubicBezTo>
                  <a:close/>
                  <a:moveTo>
                    <a:pt x="12185" y="9692"/>
                  </a:moveTo>
                  <a:cubicBezTo>
                    <a:pt x="12421" y="9692"/>
                    <a:pt x="12658" y="9736"/>
                    <a:pt x="12884" y="9829"/>
                  </a:cubicBezTo>
                  <a:cubicBezTo>
                    <a:pt x="13616" y="10128"/>
                    <a:pt x="14085" y="10863"/>
                    <a:pt x="14046" y="11664"/>
                  </a:cubicBezTo>
                  <a:cubicBezTo>
                    <a:pt x="13732" y="11391"/>
                    <a:pt x="13197" y="10987"/>
                    <a:pt x="12436" y="10710"/>
                  </a:cubicBezTo>
                  <a:cubicBezTo>
                    <a:pt x="11726" y="10451"/>
                    <a:pt x="11103" y="10407"/>
                    <a:pt x="10695" y="10407"/>
                  </a:cubicBezTo>
                  <a:cubicBezTo>
                    <a:pt x="11067" y="9945"/>
                    <a:pt x="11622" y="9692"/>
                    <a:pt x="12185" y="9692"/>
                  </a:cubicBezTo>
                  <a:close/>
                  <a:moveTo>
                    <a:pt x="5143" y="13648"/>
                  </a:moveTo>
                  <a:cubicBezTo>
                    <a:pt x="5185" y="13648"/>
                    <a:pt x="5229" y="13662"/>
                    <a:pt x="5269" y="13693"/>
                  </a:cubicBezTo>
                  <a:cubicBezTo>
                    <a:pt x="5656" y="13987"/>
                    <a:pt x="6187" y="14318"/>
                    <a:pt x="6857" y="14581"/>
                  </a:cubicBezTo>
                  <a:cubicBezTo>
                    <a:pt x="7589" y="14865"/>
                    <a:pt x="8256" y="14970"/>
                    <a:pt x="8769" y="15004"/>
                  </a:cubicBezTo>
                  <a:cubicBezTo>
                    <a:pt x="8959" y="15018"/>
                    <a:pt x="9028" y="15251"/>
                    <a:pt x="8885" y="15372"/>
                  </a:cubicBezTo>
                  <a:cubicBezTo>
                    <a:pt x="8443" y="15743"/>
                    <a:pt x="7884" y="15944"/>
                    <a:pt x="7317" y="15944"/>
                  </a:cubicBezTo>
                  <a:cubicBezTo>
                    <a:pt x="7057" y="15944"/>
                    <a:pt x="6796" y="15902"/>
                    <a:pt x="6544" y="15816"/>
                  </a:cubicBezTo>
                  <a:cubicBezTo>
                    <a:pt x="5688" y="15525"/>
                    <a:pt x="5080" y="14774"/>
                    <a:pt x="4938" y="13896"/>
                  </a:cubicBezTo>
                  <a:cubicBezTo>
                    <a:pt x="4916" y="13756"/>
                    <a:pt x="5024" y="13648"/>
                    <a:pt x="5143" y="13648"/>
                  </a:cubicBezTo>
                  <a:close/>
                  <a:moveTo>
                    <a:pt x="6684" y="0"/>
                  </a:moveTo>
                  <a:cubicBezTo>
                    <a:pt x="5877" y="0"/>
                    <a:pt x="5188" y="262"/>
                    <a:pt x="4720" y="495"/>
                  </a:cubicBezTo>
                  <a:cubicBezTo>
                    <a:pt x="4345" y="943"/>
                    <a:pt x="0" y="6223"/>
                    <a:pt x="1890" y="12458"/>
                  </a:cubicBezTo>
                  <a:cubicBezTo>
                    <a:pt x="2647" y="14945"/>
                    <a:pt x="4111" y="16656"/>
                    <a:pt x="5197" y="17669"/>
                  </a:cubicBezTo>
                  <a:cubicBezTo>
                    <a:pt x="5555" y="18003"/>
                    <a:pt x="6017" y="18185"/>
                    <a:pt x="6491" y="18185"/>
                  </a:cubicBezTo>
                  <a:cubicBezTo>
                    <a:pt x="6633" y="18185"/>
                    <a:pt x="6777" y="18169"/>
                    <a:pt x="6919" y="18135"/>
                  </a:cubicBezTo>
                  <a:cubicBezTo>
                    <a:pt x="8944" y="17661"/>
                    <a:pt x="13342" y="16184"/>
                    <a:pt x="15855" y="11839"/>
                  </a:cubicBezTo>
                  <a:cubicBezTo>
                    <a:pt x="17378" y="9213"/>
                    <a:pt x="17564" y="6642"/>
                    <a:pt x="17556" y="5259"/>
                  </a:cubicBezTo>
                  <a:cubicBezTo>
                    <a:pt x="14290" y="4963"/>
                    <a:pt x="12367" y="3867"/>
                    <a:pt x="11206" y="2887"/>
                  </a:cubicBezTo>
                  <a:cubicBezTo>
                    <a:pt x="9833" y="1737"/>
                    <a:pt x="8896" y="225"/>
                    <a:pt x="7079" y="22"/>
                  </a:cubicBezTo>
                  <a:cubicBezTo>
                    <a:pt x="6945" y="7"/>
                    <a:pt x="6813" y="0"/>
                    <a:pt x="668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 name="Google Shape;1126;p37">
              <a:extLst>
                <a:ext uri="{FF2B5EF4-FFF2-40B4-BE49-F238E27FC236}">
                  <a16:creationId xmlns:a16="http://schemas.microsoft.com/office/drawing/2014/main" id="{87F78DAA-2039-B4F8-43F7-67B111D7D4EC}"/>
                </a:ext>
              </a:extLst>
            </p:cNvPr>
            <p:cNvGrpSpPr/>
            <p:nvPr/>
          </p:nvGrpSpPr>
          <p:grpSpPr>
            <a:xfrm>
              <a:off x="1967575" y="864498"/>
              <a:ext cx="1010928" cy="891205"/>
              <a:chOff x="1090850" y="2750881"/>
              <a:chExt cx="483004" cy="425823"/>
            </a:xfrm>
          </p:grpSpPr>
          <p:sp>
            <p:nvSpPr>
              <p:cNvPr id="6" name="Google Shape;1127;p37">
                <a:extLst>
                  <a:ext uri="{FF2B5EF4-FFF2-40B4-BE49-F238E27FC236}">
                    <a16:creationId xmlns:a16="http://schemas.microsoft.com/office/drawing/2014/main" id="{D1B39134-3506-0848-B563-6719035F729E}"/>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128;p37">
                <a:extLst>
                  <a:ext uri="{FF2B5EF4-FFF2-40B4-BE49-F238E27FC236}">
                    <a16:creationId xmlns:a16="http://schemas.microsoft.com/office/drawing/2014/main" id="{F343178F-F194-ED6B-3268-52B9559B0CD4}"/>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129;p37">
                <a:extLst>
                  <a:ext uri="{FF2B5EF4-FFF2-40B4-BE49-F238E27FC236}">
                    <a16:creationId xmlns:a16="http://schemas.microsoft.com/office/drawing/2014/main" id="{FE15F791-4DD4-141D-7F60-7BAAB5B07474}"/>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1130;p37">
                <a:extLst>
                  <a:ext uri="{FF2B5EF4-FFF2-40B4-BE49-F238E27FC236}">
                    <a16:creationId xmlns:a16="http://schemas.microsoft.com/office/drawing/2014/main" id="{963328AE-44A4-B27E-1512-11B524A68981}"/>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 name="Google Shape;1131;p37">
            <a:extLst>
              <a:ext uri="{FF2B5EF4-FFF2-40B4-BE49-F238E27FC236}">
                <a16:creationId xmlns:a16="http://schemas.microsoft.com/office/drawing/2014/main" id="{776B1C34-E453-42E9-62F9-D7B2C54C49CF}"/>
              </a:ext>
            </a:extLst>
          </p:cNvPr>
          <p:cNvGrpSpPr/>
          <p:nvPr/>
        </p:nvGrpSpPr>
        <p:grpSpPr>
          <a:xfrm>
            <a:off x="9585377" y="54005"/>
            <a:ext cx="904161" cy="976284"/>
            <a:chOff x="6038279" y="809248"/>
            <a:chExt cx="1255611" cy="1907102"/>
          </a:xfrm>
        </p:grpSpPr>
        <p:sp>
          <p:nvSpPr>
            <p:cNvPr id="11" name="Google Shape;1132;p37">
              <a:extLst>
                <a:ext uri="{FF2B5EF4-FFF2-40B4-BE49-F238E27FC236}">
                  <a16:creationId xmlns:a16="http://schemas.microsoft.com/office/drawing/2014/main" id="{BA413C90-49D5-E3FC-D301-9E7893064A28}"/>
                </a:ext>
              </a:extLst>
            </p:cNvPr>
            <p:cNvSpPr/>
            <p:nvPr/>
          </p:nvSpPr>
          <p:spPr>
            <a:xfrm rot="19073990" flipH="1">
              <a:off x="6038279" y="1250720"/>
              <a:ext cx="1255611" cy="1465630"/>
            </a:xfrm>
            <a:custGeom>
              <a:avLst/>
              <a:gdLst/>
              <a:ahLst/>
              <a:cxnLst/>
              <a:rect l="l" t="t" r="r" b="b"/>
              <a:pathLst>
                <a:path w="13933" h="13829" extrusionOk="0">
                  <a:moveTo>
                    <a:pt x="10255" y="4791"/>
                  </a:moveTo>
                  <a:cubicBezTo>
                    <a:pt x="10713" y="4791"/>
                    <a:pt x="11180" y="5016"/>
                    <a:pt x="11489" y="5424"/>
                  </a:cubicBezTo>
                  <a:cubicBezTo>
                    <a:pt x="11370" y="5399"/>
                    <a:pt x="11198" y="5370"/>
                    <a:pt x="10992" y="5370"/>
                  </a:cubicBezTo>
                  <a:cubicBezTo>
                    <a:pt x="10803" y="5370"/>
                    <a:pt x="10585" y="5395"/>
                    <a:pt x="10353" y="5468"/>
                  </a:cubicBezTo>
                  <a:cubicBezTo>
                    <a:pt x="9388" y="5769"/>
                    <a:pt x="8995" y="6658"/>
                    <a:pt x="8933" y="6808"/>
                  </a:cubicBezTo>
                  <a:cubicBezTo>
                    <a:pt x="8667" y="5974"/>
                    <a:pt x="9097" y="5118"/>
                    <a:pt x="9811" y="4866"/>
                  </a:cubicBezTo>
                  <a:cubicBezTo>
                    <a:pt x="9954" y="4816"/>
                    <a:pt x="10104" y="4791"/>
                    <a:pt x="10255" y="4791"/>
                  </a:cubicBezTo>
                  <a:close/>
                  <a:moveTo>
                    <a:pt x="5060" y="7997"/>
                  </a:moveTo>
                  <a:cubicBezTo>
                    <a:pt x="5463" y="7997"/>
                    <a:pt x="5879" y="8153"/>
                    <a:pt x="6201" y="8475"/>
                  </a:cubicBezTo>
                  <a:cubicBezTo>
                    <a:pt x="6173" y="8473"/>
                    <a:pt x="6119" y="8470"/>
                    <a:pt x="6045" y="8470"/>
                  </a:cubicBezTo>
                  <a:cubicBezTo>
                    <a:pt x="5705" y="8470"/>
                    <a:pt x="4949" y="8539"/>
                    <a:pt x="4366" y="9131"/>
                  </a:cubicBezTo>
                  <a:cubicBezTo>
                    <a:pt x="4009" y="9488"/>
                    <a:pt x="3871" y="9895"/>
                    <a:pt x="3809" y="10122"/>
                  </a:cubicBezTo>
                  <a:cubicBezTo>
                    <a:pt x="3518" y="9506"/>
                    <a:pt x="3634" y="8792"/>
                    <a:pt x="4078" y="8374"/>
                  </a:cubicBezTo>
                  <a:cubicBezTo>
                    <a:pt x="4340" y="8126"/>
                    <a:pt x="4694" y="7997"/>
                    <a:pt x="5060" y="7997"/>
                  </a:cubicBezTo>
                  <a:close/>
                  <a:moveTo>
                    <a:pt x="10358" y="9966"/>
                  </a:moveTo>
                  <a:cubicBezTo>
                    <a:pt x="10759" y="9966"/>
                    <a:pt x="11159" y="10097"/>
                    <a:pt x="11489" y="10344"/>
                  </a:cubicBezTo>
                  <a:cubicBezTo>
                    <a:pt x="11715" y="10515"/>
                    <a:pt x="11598" y="10875"/>
                    <a:pt x="11314" y="10897"/>
                  </a:cubicBezTo>
                  <a:cubicBezTo>
                    <a:pt x="10954" y="10919"/>
                    <a:pt x="10502" y="11018"/>
                    <a:pt x="10051" y="11297"/>
                  </a:cubicBezTo>
                  <a:cubicBezTo>
                    <a:pt x="9632" y="11564"/>
                    <a:pt x="9356" y="11902"/>
                    <a:pt x="9181" y="12193"/>
                  </a:cubicBezTo>
                  <a:cubicBezTo>
                    <a:pt x="9117" y="12301"/>
                    <a:pt x="9012" y="12351"/>
                    <a:pt x="8908" y="12351"/>
                  </a:cubicBezTo>
                  <a:cubicBezTo>
                    <a:pt x="8769" y="12351"/>
                    <a:pt x="8632" y="12260"/>
                    <a:pt x="8605" y="12095"/>
                  </a:cubicBezTo>
                  <a:cubicBezTo>
                    <a:pt x="8485" y="11349"/>
                    <a:pt x="8823" y="10569"/>
                    <a:pt x="9490" y="10191"/>
                  </a:cubicBezTo>
                  <a:cubicBezTo>
                    <a:pt x="9760" y="10038"/>
                    <a:pt x="10059" y="9966"/>
                    <a:pt x="10358" y="9966"/>
                  </a:cubicBezTo>
                  <a:close/>
                  <a:moveTo>
                    <a:pt x="9184" y="1"/>
                  </a:moveTo>
                  <a:cubicBezTo>
                    <a:pt x="7421" y="1891"/>
                    <a:pt x="5805" y="2550"/>
                    <a:pt x="4633" y="2798"/>
                  </a:cubicBezTo>
                  <a:cubicBezTo>
                    <a:pt x="3248" y="3093"/>
                    <a:pt x="1858" y="2940"/>
                    <a:pt x="848" y="3974"/>
                  </a:cubicBezTo>
                  <a:cubicBezTo>
                    <a:pt x="310" y="4528"/>
                    <a:pt x="95" y="5201"/>
                    <a:pt x="0" y="5668"/>
                  </a:cubicBezTo>
                  <a:cubicBezTo>
                    <a:pt x="95" y="6119"/>
                    <a:pt x="1268" y="11378"/>
                    <a:pt x="6060" y="13228"/>
                  </a:cubicBezTo>
                  <a:cubicBezTo>
                    <a:pt x="7238" y="13684"/>
                    <a:pt x="8366" y="13828"/>
                    <a:pt x="9328" y="13828"/>
                  </a:cubicBezTo>
                  <a:cubicBezTo>
                    <a:pt x="9926" y="13828"/>
                    <a:pt x="10461" y="13772"/>
                    <a:pt x="10903" y="13701"/>
                  </a:cubicBezTo>
                  <a:cubicBezTo>
                    <a:pt x="11395" y="13625"/>
                    <a:pt x="11817" y="13312"/>
                    <a:pt x="12028" y="12860"/>
                  </a:cubicBezTo>
                  <a:cubicBezTo>
                    <a:pt x="12717" y="11374"/>
                    <a:pt x="13933" y="7922"/>
                    <a:pt x="12450" y="4255"/>
                  </a:cubicBezTo>
                  <a:cubicBezTo>
                    <a:pt x="11555" y="2033"/>
                    <a:pt x="10051" y="668"/>
                    <a:pt x="918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 name="Google Shape;1133;p37">
              <a:extLst>
                <a:ext uri="{FF2B5EF4-FFF2-40B4-BE49-F238E27FC236}">
                  <a16:creationId xmlns:a16="http://schemas.microsoft.com/office/drawing/2014/main" id="{C27B7409-AECC-584E-0E32-A54B07DA75F4}"/>
                </a:ext>
              </a:extLst>
            </p:cNvPr>
            <p:cNvGrpSpPr/>
            <p:nvPr/>
          </p:nvGrpSpPr>
          <p:grpSpPr>
            <a:xfrm rot="1998399">
              <a:off x="6272773" y="809248"/>
              <a:ext cx="1010921" cy="891183"/>
              <a:chOff x="1090850" y="2750881"/>
              <a:chExt cx="483004" cy="425823"/>
            </a:xfrm>
          </p:grpSpPr>
          <p:sp>
            <p:nvSpPr>
              <p:cNvPr id="13" name="Google Shape;1134;p37">
                <a:extLst>
                  <a:ext uri="{FF2B5EF4-FFF2-40B4-BE49-F238E27FC236}">
                    <a16:creationId xmlns:a16="http://schemas.microsoft.com/office/drawing/2014/main" id="{2E3C3D24-C9D0-4D71-A3CD-F20B64C925F0}"/>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135;p37">
                <a:extLst>
                  <a:ext uri="{FF2B5EF4-FFF2-40B4-BE49-F238E27FC236}">
                    <a16:creationId xmlns:a16="http://schemas.microsoft.com/office/drawing/2014/main" id="{D4E05246-95B3-1F3F-2A99-C42E91B50E21}"/>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136;p37">
                <a:extLst>
                  <a:ext uri="{FF2B5EF4-FFF2-40B4-BE49-F238E27FC236}">
                    <a16:creationId xmlns:a16="http://schemas.microsoft.com/office/drawing/2014/main" id="{913E6783-BA14-339F-D048-0F5360F0A18D}"/>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137;p37">
                <a:extLst>
                  <a:ext uri="{FF2B5EF4-FFF2-40B4-BE49-F238E27FC236}">
                    <a16:creationId xmlns:a16="http://schemas.microsoft.com/office/drawing/2014/main" id="{83837057-E6FC-292F-16D8-63EF2DBAC3CC}"/>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23" name="Google Shape;143;p6">
            <a:extLst>
              <a:ext uri="{FF2B5EF4-FFF2-40B4-BE49-F238E27FC236}">
                <a16:creationId xmlns:a16="http://schemas.microsoft.com/office/drawing/2014/main" id="{F4252BFF-2DE3-17C0-D43D-FC013786D6B6}"/>
              </a:ext>
            </a:extLst>
          </p:cNvPr>
          <p:cNvSpPr/>
          <p:nvPr/>
        </p:nvSpPr>
        <p:spPr>
          <a:xfrm>
            <a:off x="11364651" y="5031215"/>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62;p6">
            <a:extLst>
              <a:ext uri="{FF2B5EF4-FFF2-40B4-BE49-F238E27FC236}">
                <a16:creationId xmlns:a16="http://schemas.microsoft.com/office/drawing/2014/main" id="{2913EBD0-0091-3A49-06FA-0725B865BEA9}"/>
              </a:ext>
            </a:extLst>
          </p:cNvPr>
          <p:cNvSpPr/>
          <p:nvPr/>
        </p:nvSpPr>
        <p:spPr>
          <a:xfrm>
            <a:off x="11599803" y="5715051"/>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63;p6">
            <a:extLst>
              <a:ext uri="{FF2B5EF4-FFF2-40B4-BE49-F238E27FC236}">
                <a16:creationId xmlns:a16="http://schemas.microsoft.com/office/drawing/2014/main" id="{FF659B38-1865-4DF7-424C-7E9CC7E5D933}"/>
              </a:ext>
            </a:extLst>
          </p:cNvPr>
          <p:cNvSpPr/>
          <p:nvPr/>
        </p:nvSpPr>
        <p:spPr>
          <a:xfrm>
            <a:off x="442651" y="2667381"/>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64;p6">
            <a:extLst>
              <a:ext uri="{FF2B5EF4-FFF2-40B4-BE49-F238E27FC236}">
                <a16:creationId xmlns:a16="http://schemas.microsoft.com/office/drawing/2014/main" id="{CD7D3F3B-197D-057E-007B-7D5BFED2596C}"/>
              </a:ext>
            </a:extLst>
          </p:cNvPr>
          <p:cNvSpPr/>
          <p:nvPr/>
        </p:nvSpPr>
        <p:spPr>
          <a:xfrm>
            <a:off x="90136" y="1886718"/>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7" name="Picture 16">
            <a:extLst>
              <a:ext uri="{FF2B5EF4-FFF2-40B4-BE49-F238E27FC236}">
                <a16:creationId xmlns:a16="http://schemas.microsoft.com/office/drawing/2014/main" id="{40814739-9DB5-D822-9198-98166A6F839A}"/>
              </a:ext>
            </a:extLst>
          </p:cNvPr>
          <p:cNvPicPr>
            <a:picLocks noChangeAspect="1"/>
          </p:cNvPicPr>
          <p:nvPr/>
        </p:nvPicPr>
        <p:blipFill>
          <a:blip r:embed="rId3"/>
          <a:stretch>
            <a:fillRect/>
          </a:stretch>
        </p:blipFill>
        <p:spPr>
          <a:xfrm>
            <a:off x="4093098" y="3155777"/>
            <a:ext cx="3562112" cy="3694955"/>
          </a:xfrm>
          <a:prstGeom prst="rect">
            <a:avLst/>
          </a:prstGeom>
        </p:spPr>
      </p:pic>
      <p:cxnSp>
        <p:nvCxnSpPr>
          <p:cNvPr id="18" name="Google Shape;660;p56">
            <a:extLst>
              <a:ext uri="{FF2B5EF4-FFF2-40B4-BE49-F238E27FC236}">
                <a16:creationId xmlns:a16="http://schemas.microsoft.com/office/drawing/2014/main" id="{6978629B-ABD0-581F-4FAB-9B2524459BE4}"/>
              </a:ext>
            </a:extLst>
          </p:cNvPr>
          <p:cNvCxnSpPr>
            <a:cxnSpLocks/>
          </p:cNvCxnSpPr>
          <p:nvPr/>
        </p:nvCxnSpPr>
        <p:spPr>
          <a:xfrm flipH="1">
            <a:off x="2587114" y="1515926"/>
            <a:ext cx="2243600" cy="805200"/>
          </a:xfrm>
          <a:prstGeom prst="bentConnector2">
            <a:avLst/>
          </a:prstGeom>
          <a:noFill/>
          <a:ln w="19050" cap="flat" cmpd="sng">
            <a:solidFill>
              <a:srgbClr val="373579"/>
            </a:solidFill>
            <a:prstDash val="solid"/>
            <a:round/>
            <a:headEnd type="none" w="med" len="med"/>
            <a:tailEnd type="none" w="med" len="med"/>
          </a:ln>
        </p:spPr>
      </p:cxnSp>
      <p:cxnSp>
        <p:nvCxnSpPr>
          <p:cNvPr id="19" name="Google Shape;660;p56">
            <a:extLst>
              <a:ext uri="{FF2B5EF4-FFF2-40B4-BE49-F238E27FC236}">
                <a16:creationId xmlns:a16="http://schemas.microsoft.com/office/drawing/2014/main" id="{9FD6F492-9B1C-7E71-62B3-D2B928E3EBF5}"/>
              </a:ext>
            </a:extLst>
          </p:cNvPr>
          <p:cNvCxnSpPr>
            <a:cxnSpLocks/>
          </p:cNvCxnSpPr>
          <p:nvPr/>
        </p:nvCxnSpPr>
        <p:spPr>
          <a:xfrm>
            <a:off x="9178548" y="1515928"/>
            <a:ext cx="1537693" cy="1028855"/>
          </a:xfrm>
          <a:prstGeom prst="bentConnector3">
            <a:avLst>
              <a:gd name="adj1" fmla="val 50000"/>
            </a:avLst>
          </a:prstGeom>
          <a:noFill/>
          <a:ln w="19050" cap="flat" cmpd="sng">
            <a:solidFill>
              <a:srgbClr val="373579"/>
            </a:solidFill>
            <a:prstDash val="solid"/>
            <a:round/>
            <a:headEnd type="none" w="med" len="med"/>
            <a:tailEnd type="none" w="med" len="med"/>
          </a:ln>
        </p:spPr>
      </p:cxnSp>
      <p:sp>
        <p:nvSpPr>
          <p:cNvPr id="20" name="Google Shape;676;p56">
            <a:extLst>
              <a:ext uri="{FF2B5EF4-FFF2-40B4-BE49-F238E27FC236}">
                <a16:creationId xmlns:a16="http://schemas.microsoft.com/office/drawing/2014/main" id="{22FC0464-09DA-37EE-7BE4-16118A43D5A6}"/>
              </a:ext>
            </a:extLst>
          </p:cNvPr>
          <p:cNvSpPr/>
          <p:nvPr/>
        </p:nvSpPr>
        <p:spPr>
          <a:xfrm>
            <a:off x="3448493" y="1238596"/>
            <a:ext cx="5730055" cy="755531"/>
          </a:xfrm>
          <a:custGeom>
            <a:avLst/>
            <a:gdLst/>
            <a:ahLst/>
            <a:cxnLst/>
            <a:rect l="l" t="t" r="r" b="b"/>
            <a:pathLst>
              <a:path w="101296" h="29187" extrusionOk="0">
                <a:moveTo>
                  <a:pt x="0" y="0"/>
                </a:moveTo>
                <a:lnTo>
                  <a:pt x="2003" y="29187"/>
                </a:lnTo>
                <a:lnTo>
                  <a:pt x="101296" y="29187"/>
                </a:lnTo>
                <a:lnTo>
                  <a:pt x="101296" y="0"/>
                </a:lnTo>
                <a:close/>
              </a:path>
            </a:pathLst>
          </a:custGeom>
          <a:solidFill>
            <a:srgbClr val="373579"/>
          </a:solidFill>
          <a:ln>
            <a:noFill/>
          </a:ln>
        </p:spPr>
        <p:txBody>
          <a:bodyPr/>
          <a:lstStyle/>
          <a:p>
            <a:pPr defTabSz="1219110">
              <a:buClr>
                <a:srgbClr val="000000"/>
              </a:buClr>
              <a:defRPr/>
            </a:pPr>
            <a:endParaRPr lang="en-US" sz="1867" kern="0" dirty="0">
              <a:solidFill>
                <a:srgbClr val="000000"/>
              </a:solidFill>
              <a:cs typeface="Arial"/>
              <a:sym typeface="Arial"/>
            </a:endParaRPr>
          </a:p>
        </p:txBody>
      </p:sp>
      <p:sp>
        <p:nvSpPr>
          <p:cNvPr id="21" name="Google Shape;661;p56">
            <a:extLst>
              <a:ext uri="{FF2B5EF4-FFF2-40B4-BE49-F238E27FC236}">
                <a16:creationId xmlns:a16="http://schemas.microsoft.com/office/drawing/2014/main" id="{1E52A861-B0E0-A6C1-150B-BC747D42E737}"/>
              </a:ext>
            </a:extLst>
          </p:cNvPr>
          <p:cNvSpPr txBox="1"/>
          <p:nvPr/>
        </p:nvSpPr>
        <p:spPr>
          <a:xfrm>
            <a:off x="3482257" y="1248088"/>
            <a:ext cx="5696291" cy="697600"/>
          </a:xfrm>
          <a:prstGeom prst="rect">
            <a:avLst/>
          </a:prstGeom>
          <a:noFill/>
          <a:ln>
            <a:noFill/>
          </a:ln>
        </p:spPr>
        <p:txBody>
          <a:bodyPr spcFirstLastPara="1" wrap="square" lIns="121900" tIns="121900" rIns="121900" bIns="121900" anchor="ctr" anchorCtr="0">
            <a:noAutofit/>
          </a:bodyPr>
          <a:lstStyle/>
          <a:p>
            <a:pPr algn="ctr" defTabSz="914377"/>
            <a:r>
              <a:rPr lang="en-US" sz="3200" b="1" dirty="0">
                <a:solidFill>
                  <a:srgbClr val="FFFFFF"/>
                </a:solidFill>
                <a:latin typeface="Times New Roman" panose="02020603050405020304" pitchFamily="18" charset="0"/>
                <a:cs typeface="Arial"/>
                <a:sym typeface="Arial"/>
              </a:rPr>
              <a:t>NHẬN XÉT</a:t>
            </a:r>
            <a:endParaRPr lang="en-SG" sz="3200" b="1" dirty="0">
              <a:solidFill>
                <a:srgbClr val="FFFFFF"/>
              </a:solidFill>
              <a:cs typeface="Arial"/>
              <a:sym typeface="Arial"/>
            </a:endParaRPr>
          </a:p>
        </p:txBody>
      </p:sp>
      <p:sp>
        <p:nvSpPr>
          <p:cNvPr id="27" name="Google Shape;678;p56">
            <a:extLst>
              <a:ext uri="{FF2B5EF4-FFF2-40B4-BE49-F238E27FC236}">
                <a16:creationId xmlns:a16="http://schemas.microsoft.com/office/drawing/2014/main" id="{DDEC2E51-3E1A-5FF2-318A-A2E6ACE08C6C}"/>
              </a:ext>
            </a:extLst>
          </p:cNvPr>
          <p:cNvSpPr/>
          <p:nvPr/>
        </p:nvSpPr>
        <p:spPr>
          <a:xfrm>
            <a:off x="8290742" y="2309975"/>
            <a:ext cx="3163136" cy="697600"/>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defTabSz="1219110">
              <a:buClr>
                <a:srgbClr val="000000"/>
              </a:buClr>
              <a:defRPr/>
            </a:pPr>
            <a:endParaRPr lang="en-US" sz="1867" kern="0">
              <a:solidFill>
                <a:srgbClr val="000000"/>
              </a:solidFill>
              <a:cs typeface="Arial"/>
              <a:sym typeface="Arial"/>
            </a:endParaRPr>
          </a:p>
        </p:txBody>
      </p:sp>
      <p:sp>
        <p:nvSpPr>
          <p:cNvPr id="28" name="Google Shape;670;p56">
            <a:extLst>
              <a:ext uri="{FF2B5EF4-FFF2-40B4-BE49-F238E27FC236}">
                <a16:creationId xmlns:a16="http://schemas.microsoft.com/office/drawing/2014/main" id="{FE1F4C9B-2984-163B-777D-47975A3016E0}"/>
              </a:ext>
            </a:extLst>
          </p:cNvPr>
          <p:cNvSpPr txBox="1"/>
          <p:nvPr/>
        </p:nvSpPr>
        <p:spPr>
          <a:xfrm>
            <a:off x="8397583" y="2266351"/>
            <a:ext cx="2820804" cy="697600"/>
          </a:xfrm>
          <a:prstGeom prst="rect">
            <a:avLst/>
          </a:prstGeom>
          <a:noFill/>
          <a:ln>
            <a:noFill/>
          </a:ln>
        </p:spPr>
        <p:txBody>
          <a:bodyPr spcFirstLastPara="1" wrap="square" lIns="121900" tIns="121900" rIns="121900" bIns="121900" anchor="ctr" anchorCtr="0">
            <a:noAutofit/>
          </a:bodyPr>
          <a:lstStyle/>
          <a:p>
            <a:pPr algn="ctr" defTabSz="1219110">
              <a:buClr>
                <a:srgbClr val="000000"/>
              </a:buClr>
              <a:defRPr/>
            </a:pPr>
            <a:r>
              <a:rPr lang="en-US" sz="3200" b="1" kern="0" dirty="0">
                <a:solidFill>
                  <a:srgbClr val="FFFFFF"/>
                </a:solidFill>
                <a:latin typeface="Times New Roman" panose="02020603050405020304" pitchFamily="18" charset="0"/>
                <a:ea typeface="Reggae One"/>
                <a:cs typeface="Times New Roman" panose="02020603050405020304" pitchFamily="18" charset="0"/>
                <a:sym typeface="Reggae One"/>
              </a:rPr>
              <a:t>Thông </a:t>
            </a:r>
            <a:r>
              <a:rPr lang="en-US" sz="3200" b="1" kern="0" dirty="0" err="1">
                <a:solidFill>
                  <a:srgbClr val="FFFFFF"/>
                </a:solidFill>
                <a:latin typeface="Times New Roman" panose="02020603050405020304" pitchFamily="18" charset="0"/>
                <a:ea typeface="Reggae One"/>
                <a:cs typeface="Times New Roman" panose="02020603050405020304" pitchFamily="18" charset="0"/>
                <a:sym typeface="Reggae One"/>
              </a:rPr>
              <a:t>điệp</a:t>
            </a:r>
            <a:endParaRPr sz="3200" b="1" kern="0" dirty="0">
              <a:solidFill>
                <a:srgbClr val="FFFFFF"/>
              </a:solidFill>
              <a:latin typeface="Times New Roman" panose="02020603050405020304" pitchFamily="18" charset="0"/>
              <a:ea typeface="Reggae One"/>
              <a:cs typeface="Times New Roman" panose="02020603050405020304" pitchFamily="18" charset="0"/>
              <a:sym typeface="Reggae One"/>
            </a:endParaRPr>
          </a:p>
        </p:txBody>
      </p:sp>
      <p:sp>
        <p:nvSpPr>
          <p:cNvPr id="29" name="Google Shape;682;p56">
            <a:extLst>
              <a:ext uri="{FF2B5EF4-FFF2-40B4-BE49-F238E27FC236}">
                <a16:creationId xmlns:a16="http://schemas.microsoft.com/office/drawing/2014/main" id="{45654234-5D8E-9FC9-0201-945031F3B9CB}"/>
              </a:ext>
            </a:extLst>
          </p:cNvPr>
          <p:cNvSpPr/>
          <p:nvPr/>
        </p:nvSpPr>
        <p:spPr>
          <a:xfrm>
            <a:off x="1112026" y="2222883"/>
            <a:ext cx="3163136" cy="697600"/>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defTabSz="1219110">
              <a:buClr>
                <a:srgbClr val="000000"/>
              </a:buClr>
              <a:defRPr/>
            </a:pPr>
            <a:endParaRPr lang="en-US" sz="1867" kern="0">
              <a:solidFill>
                <a:srgbClr val="000000"/>
              </a:solidFill>
              <a:cs typeface="Arial"/>
              <a:sym typeface="Arial"/>
            </a:endParaRPr>
          </a:p>
        </p:txBody>
      </p:sp>
      <p:sp>
        <p:nvSpPr>
          <p:cNvPr id="30" name="Google Shape;664;p56">
            <a:extLst>
              <a:ext uri="{FF2B5EF4-FFF2-40B4-BE49-F238E27FC236}">
                <a16:creationId xmlns:a16="http://schemas.microsoft.com/office/drawing/2014/main" id="{8A389522-53EE-5B38-F5F0-70A18142237C}"/>
              </a:ext>
            </a:extLst>
          </p:cNvPr>
          <p:cNvSpPr txBox="1"/>
          <p:nvPr/>
        </p:nvSpPr>
        <p:spPr>
          <a:xfrm>
            <a:off x="1347518" y="2179263"/>
            <a:ext cx="2692000" cy="697600"/>
          </a:xfrm>
          <a:prstGeom prst="rect">
            <a:avLst/>
          </a:prstGeom>
          <a:noFill/>
          <a:ln>
            <a:noFill/>
          </a:ln>
        </p:spPr>
        <p:txBody>
          <a:bodyPr spcFirstLastPara="1" wrap="square" lIns="121900" tIns="121900" rIns="121900" bIns="121900" anchor="ctr" anchorCtr="0">
            <a:noAutofit/>
          </a:bodyPr>
          <a:lstStyle/>
          <a:p>
            <a:pPr algn="ctr" defTabSz="1219110">
              <a:buClr>
                <a:srgbClr val="000000"/>
              </a:buClr>
              <a:defRPr/>
            </a:pPr>
            <a:r>
              <a:rPr lang="en-US" sz="3200" b="1" kern="0" dirty="0" err="1">
                <a:solidFill>
                  <a:srgbClr val="FFFFFF"/>
                </a:solidFill>
                <a:latin typeface="Times New Roman" panose="02020603050405020304" pitchFamily="18" charset="0"/>
                <a:ea typeface="Reggae One"/>
                <a:cs typeface="Times New Roman" panose="02020603050405020304" pitchFamily="18" charset="0"/>
                <a:sym typeface="Reggae One"/>
              </a:rPr>
              <a:t>Chủ</a:t>
            </a:r>
            <a:r>
              <a:rPr lang="en-US" sz="3200" b="1" kern="0" dirty="0">
                <a:solidFill>
                  <a:srgbClr val="FFFFFF"/>
                </a:solidFill>
                <a:latin typeface="Times New Roman" panose="02020603050405020304" pitchFamily="18" charset="0"/>
                <a:ea typeface="Reggae One"/>
                <a:cs typeface="Times New Roman" panose="02020603050405020304" pitchFamily="18" charset="0"/>
                <a:sym typeface="Reggae One"/>
              </a:rPr>
              <a:t> </a:t>
            </a:r>
            <a:r>
              <a:rPr lang="en-US" sz="3200" b="1" kern="0" dirty="0" err="1">
                <a:solidFill>
                  <a:srgbClr val="FFFFFF"/>
                </a:solidFill>
                <a:latin typeface="Times New Roman" panose="02020603050405020304" pitchFamily="18" charset="0"/>
                <a:ea typeface="Reggae One"/>
                <a:cs typeface="Times New Roman" panose="02020603050405020304" pitchFamily="18" charset="0"/>
                <a:sym typeface="Reggae One"/>
              </a:rPr>
              <a:t>đề</a:t>
            </a:r>
            <a:endParaRPr sz="3200" b="1" kern="0" dirty="0">
              <a:solidFill>
                <a:srgbClr val="FFFFFF"/>
              </a:solidFill>
              <a:latin typeface="Times New Roman" panose="02020603050405020304" pitchFamily="18" charset="0"/>
              <a:ea typeface="Reggae One"/>
              <a:cs typeface="Times New Roman" panose="02020603050405020304" pitchFamily="18" charset="0"/>
              <a:sym typeface="Reggae One"/>
            </a:endParaRPr>
          </a:p>
        </p:txBody>
      </p:sp>
      <p:sp>
        <p:nvSpPr>
          <p:cNvPr id="31" name="TextBox 30">
            <a:extLst>
              <a:ext uri="{FF2B5EF4-FFF2-40B4-BE49-F238E27FC236}">
                <a16:creationId xmlns:a16="http://schemas.microsoft.com/office/drawing/2014/main" id="{EAF0D1C7-26BE-85BF-5F3E-53B1692A20B8}"/>
              </a:ext>
            </a:extLst>
          </p:cNvPr>
          <p:cNvSpPr txBox="1"/>
          <p:nvPr/>
        </p:nvSpPr>
        <p:spPr>
          <a:xfrm>
            <a:off x="493336" y="3149239"/>
            <a:ext cx="3832511" cy="2862322"/>
          </a:xfrm>
          <a:prstGeom prst="rect">
            <a:avLst/>
          </a:prstGeom>
          <a:noFill/>
        </p:spPr>
        <p:txBody>
          <a:bodyPr wrap="square">
            <a:spAutoFit/>
          </a:bodyPr>
          <a:lstStyle/>
          <a:p>
            <a:pPr algn="ctr"/>
            <a:r>
              <a:rPr lang="vi-VN" sz="3600" dirty="0">
                <a:latin typeface="+mj-lt"/>
              </a:rPr>
              <a:t>Sự hồ đồ dẫn đến kết cục bi thương và hậu quả đáng tiếc trong cuộc sống gia đình.</a:t>
            </a:r>
            <a:endParaRPr lang="en-SG" sz="3600" dirty="0">
              <a:latin typeface="+mj-lt"/>
            </a:endParaRPr>
          </a:p>
        </p:txBody>
      </p:sp>
      <p:sp>
        <p:nvSpPr>
          <p:cNvPr id="32" name="TextBox 31">
            <a:extLst>
              <a:ext uri="{FF2B5EF4-FFF2-40B4-BE49-F238E27FC236}">
                <a16:creationId xmlns:a16="http://schemas.microsoft.com/office/drawing/2014/main" id="{B77684D8-9BFB-A2A5-E155-A1A647138BB9}"/>
              </a:ext>
            </a:extLst>
          </p:cNvPr>
          <p:cNvSpPr txBox="1"/>
          <p:nvPr/>
        </p:nvSpPr>
        <p:spPr>
          <a:xfrm>
            <a:off x="8290742" y="3064223"/>
            <a:ext cx="3562112" cy="3416320"/>
          </a:xfrm>
          <a:prstGeom prst="rect">
            <a:avLst/>
          </a:prstGeom>
          <a:noFill/>
        </p:spPr>
        <p:txBody>
          <a:bodyPr wrap="square">
            <a:spAutoFit/>
          </a:bodyPr>
          <a:lstStyle/>
          <a:p>
            <a:pPr algn="ctr"/>
            <a:r>
              <a:rPr lang="vi-VN" sz="3600" dirty="0">
                <a:latin typeface="+mj-lt"/>
              </a:rPr>
              <a:t>Cần cẩn trọng khi nhìn nhận, xét đoán người khác đồng thời hãy sống độ lượng và biết tha thứ.</a:t>
            </a:r>
            <a:endParaRPr lang="en-SG" sz="5400" dirty="0">
              <a:latin typeface="+mj-lt"/>
            </a:endParaRPr>
          </a:p>
        </p:txBody>
      </p:sp>
    </p:spTree>
    <p:extLst>
      <p:ext uri="{BB962C8B-B14F-4D97-AF65-F5344CB8AC3E}">
        <p14:creationId xmlns:p14="http://schemas.microsoft.com/office/powerpoint/2010/main" val="4032403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par>
                                <p:cTn id="26" presetID="16" presetClass="entr" presetSubtype="21"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barn(inVertical)">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barn(inVertical)">
                                      <p:cBhvr>
                                        <p:cTn id="39" dur="500"/>
                                        <p:tgtEl>
                                          <p:spTgt spid="28"/>
                                        </p:tgtEl>
                                      </p:cBhvr>
                                    </p:animEffect>
                                  </p:childTnLst>
                                </p:cTn>
                              </p:par>
                              <p:par>
                                <p:cTn id="40" presetID="16" presetClass="entr" presetSubtype="21"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barn(inVertical)">
                                      <p:cBhvr>
                                        <p:cTn id="4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P spid="30" grpId="0"/>
      <p:bldP spid="31" grpId="0"/>
      <p:bldP spid="3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45">
          <a:extLst>
            <a:ext uri="{FF2B5EF4-FFF2-40B4-BE49-F238E27FC236}">
              <a16:creationId xmlns:a16="http://schemas.microsoft.com/office/drawing/2014/main" id="{3B949C2E-5D32-3C1C-6887-7A56B15BC96E}"/>
            </a:ext>
          </a:extLst>
        </p:cNvPr>
        <p:cNvGrpSpPr/>
        <p:nvPr/>
      </p:nvGrpSpPr>
      <p:grpSpPr>
        <a:xfrm>
          <a:off x="0" y="0"/>
          <a:ext cx="0" cy="0"/>
          <a:chOff x="0" y="0"/>
          <a:chExt cx="0" cy="0"/>
        </a:xfrm>
      </p:grpSpPr>
      <p:sp>
        <p:nvSpPr>
          <p:cNvPr id="977" name="Google Shape;977;p34">
            <a:extLst>
              <a:ext uri="{FF2B5EF4-FFF2-40B4-BE49-F238E27FC236}">
                <a16:creationId xmlns:a16="http://schemas.microsoft.com/office/drawing/2014/main" id="{90415269-D6EB-64CD-A4B2-B699F5ADCE19}"/>
              </a:ext>
            </a:extLst>
          </p:cNvPr>
          <p:cNvSpPr/>
          <p:nvPr/>
        </p:nvSpPr>
        <p:spPr>
          <a:xfrm>
            <a:off x="1564661" y="1421418"/>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34">
            <a:extLst>
              <a:ext uri="{FF2B5EF4-FFF2-40B4-BE49-F238E27FC236}">
                <a16:creationId xmlns:a16="http://schemas.microsoft.com/office/drawing/2014/main" id="{6ABA005D-2DB7-F0DC-CBF2-801B124C1601}"/>
              </a:ext>
            </a:extLst>
          </p:cNvPr>
          <p:cNvSpPr/>
          <p:nvPr/>
        </p:nvSpPr>
        <p:spPr>
          <a:xfrm>
            <a:off x="2501817" y="2233342"/>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9" name="Google Shape;979;p34">
            <a:extLst>
              <a:ext uri="{FF2B5EF4-FFF2-40B4-BE49-F238E27FC236}">
                <a16:creationId xmlns:a16="http://schemas.microsoft.com/office/drawing/2014/main" id="{A843D53F-91F7-360D-92D4-B57351AF45EA}"/>
              </a:ext>
            </a:extLst>
          </p:cNvPr>
          <p:cNvSpPr/>
          <p:nvPr/>
        </p:nvSpPr>
        <p:spPr>
          <a:xfrm>
            <a:off x="9975539" y="1563013"/>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85" name="Google Shape;985;p34">
            <a:extLst>
              <a:ext uri="{FF2B5EF4-FFF2-40B4-BE49-F238E27FC236}">
                <a16:creationId xmlns:a16="http://schemas.microsoft.com/office/drawing/2014/main" id="{6D35768E-0600-F5DD-B632-DBD1A3F2B68C}"/>
              </a:ext>
            </a:extLst>
          </p:cNvPr>
          <p:cNvGrpSpPr/>
          <p:nvPr/>
        </p:nvGrpSpPr>
        <p:grpSpPr>
          <a:xfrm>
            <a:off x="5897145" y="-507999"/>
            <a:ext cx="7108060" cy="7356152"/>
            <a:chOff x="4422858" y="-380999"/>
            <a:chExt cx="5331045" cy="5517114"/>
          </a:xfrm>
        </p:grpSpPr>
        <p:grpSp>
          <p:nvGrpSpPr>
            <p:cNvPr id="986" name="Google Shape;986;p34">
              <a:extLst>
                <a:ext uri="{FF2B5EF4-FFF2-40B4-BE49-F238E27FC236}">
                  <a16:creationId xmlns:a16="http://schemas.microsoft.com/office/drawing/2014/main" id="{67985A5F-AB5A-B029-592C-836C08AB770B}"/>
                </a:ext>
              </a:extLst>
            </p:cNvPr>
            <p:cNvGrpSpPr/>
            <p:nvPr/>
          </p:nvGrpSpPr>
          <p:grpSpPr>
            <a:xfrm>
              <a:off x="8734723" y="1013173"/>
              <a:ext cx="1019181" cy="4122942"/>
              <a:chOff x="7688400" y="1013171"/>
              <a:chExt cx="1455557" cy="4122942"/>
            </a:xfrm>
          </p:grpSpPr>
          <p:sp>
            <p:nvSpPr>
              <p:cNvPr id="987" name="Google Shape;987;p34">
                <a:extLst>
                  <a:ext uri="{FF2B5EF4-FFF2-40B4-BE49-F238E27FC236}">
                    <a16:creationId xmlns:a16="http://schemas.microsoft.com/office/drawing/2014/main" id="{CB2DCF34-853F-3C1B-FED7-BDB4741D6B85}"/>
                  </a:ext>
                </a:extLst>
              </p:cNvPr>
              <p:cNvSpPr/>
              <p:nvPr/>
            </p:nvSpPr>
            <p:spPr>
              <a:xfrm>
                <a:off x="7688400" y="1013171"/>
                <a:ext cx="1455557" cy="4122942"/>
              </a:xfrm>
              <a:custGeom>
                <a:avLst/>
                <a:gdLst/>
                <a:ahLst/>
                <a:cxnLst/>
                <a:rect l="l" t="t" r="r" b="b"/>
                <a:pathLst>
                  <a:path w="13519" h="25413" extrusionOk="0">
                    <a:moveTo>
                      <a:pt x="13518" y="1"/>
                    </a:moveTo>
                    <a:cubicBezTo>
                      <a:pt x="12338" y="33"/>
                      <a:pt x="11154" y="70"/>
                      <a:pt x="9974" y="102"/>
                    </a:cubicBezTo>
                    <a:cubicBezTo>
                      <a:pt x="7378" y="176"/>
                      <a:pt x="4785" y="252"/>
                      <a:pt x="2192" y="324"/>
                    </a:cubicBezTo>
                    <a:cubicBezTo>
                      <a:pt x="1711" y="339"/>
                      <a:pt x="1234" y="351"/>
                      <a:pt x="758" y="365"/>
                    </a:cubicBezTo>
                    <a:cubicBezTo>
                      <a:pt x="721" y="1544"/>
                      <a:pt x="684" y="2724"/>
                      <a:pt x="649" y="3904"/>
                    </a:cubicBezTo>
                    <a:cubicBezTo>
                      <a:pt x="619" y="4877"/>
                      <a:pt x="590" y="5849"/>
                      <a:pt x="561" y="6822"/>
                    </a:cubicBezTo>
                    <a:cubicBezTo>
                      <a:pt x="557" y="6927"/>
                      <a:pt x="528" y="7284"/>
                      <a:pt x="531" y="7768"/>
                    </a:cubicBezTo>
                    <a:cubicBezTo>
                      <a:pt x="543" y="8642"/>
                      <a:pt x="546" y="9094"/>
                      <a:pt x="765" y="9556"/>
                    </a:cubicBezTo>
                    <a:cubicBezTo>
                      <a:pt x="877" y="9797"/>
                      <a:pt x="1143" y="10252"/>
                      <a:pt x="1802" y="10630"/>
                    </a:cubicBezTo>
                    <a:cubicBezTo>
                      <a:pt x="1802" y="11210"/>
                      <a:pt x="1792" y="12007"/>
                      <a:pt x="1751" y="12947"/>
                    </a:cubicBezTo>
                    <a:cubicBezTo>
                      <a:pt x="1668" y="14928"/>
                      <a:pt x="1493" y="16410"/>
                      <a:pt x="1387" y="17310"/>
                    </a:cubicBezTo>
                    <a:cubicBezTo>
                      <a:pt x="990" y="20660"/>
                      <a:pt x="350" y="23791"/>
                      <a:pt x="0" y="25412"/>
                    </a:cubicBezTo>
                    <a:lnTo>
                      <a:pt x="13518" y="25412"/>
                    </a:lnTo>
                    <a:lnTo>
                      <a:pt x="13518"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8" name="Google Shape;988;p34">
                <a:extLst>
                  <a:ext uri="{FF2B5EF4-FFF2-40B4-BE49-F238E27FC236}">
                    <a16:creationId xmlns:a16="http://schemas.microsoft.com/office/drawing/2014/main" id="{5588274D-2FFB-B066-64AD-9F3E16D120FC}"/>
                  </a:ext>
                </a:extLst>
              </p:cNvPr>
              <p:cNvSpPr/>
              <p:nvPr/>
            </p:nvSpPr>
            <p:spPr>
              <a:xfrm>
                <a:off x="7977708" y="1552107"/>
                <a:ext cx="34669" cy="3557868"/>
              </a:xfrm>
              <a:custGeom>
                <a:avLst/>
                <a:gdLst/>
                <a:ahLst/>
                <a:cxnLst/>
                <a:rect l="l" t="t" r="r" b="b"/>
                <a:pathLst>
                  <a:path w="322" h="21930" extrusionOk="0">
                    <a:moveTo>
                      <a:pt x="285" y="0"/>
                    </a:moveTo>
                    <a:cubicBezTo>
                      <a:pt x="263" y="0"/>
                      <a:pt x="244" y="18"/>
                      <a:pt x="244" y="39"/>
                    </a:cubicBezTo>
                    <a:cubicBezTo>
                      <a:pt x="244" y="288"/>
                      <a:pt x="244" y="535"/>
                      <a:pt x="241" y="782"/>
                    </a:cubicBezTo>
                    <a:lnTo>
                      <a:pt x="241" y="1522"/>
                    </a:lnTo>
                    <a:cubicBezTo>
                      <a:pt x="241" y="2418"/>
                      <a:pt x="237" y="3313"/>
                      <a:pt x="234" y="4209"/>
                    </a:cubicBezTo>
                    <a:cubicBezTo>
                      <a:pt x="230" y="4581"/>
                      <a:pt x="230" y="4952"/>
                      <a:pt x="226" y="5324"/>
                    </a:cubicBezTo>
                    <a:cubicBezTo>
                      <a:pt x="223" y="6070"/>
                      <a:pt x="216" y="6817"/>
                      <a:pt x="212" y="7571"/>
                    </a:cubicBezTo>
                    <a:lnTo>
                      <a:pt x="212" y="7629"/>
                    </a:lnTo>
                    <a:lnTo>
                      <a:pt x="212" y="7658"/>
                    </a:lnTo>
                    <a:cubicBezTo>
                      <a:pt x="190" y="10455"/>
                      <a:pt x="153" y="13361"/>
                      <a:pt x="106" y="16300"/>
                    </a:cubicBezTo>
                    <a:cubicBezTo>
                      <a:pt x="91" y="17148"/>
                      <a:pt x="81" y="17993"/>
                      <a:pt x="63" y="18842"/>
                    </a:cubicBezTo>
                    <a:cubicBezTo>
                      <a:pt x="63" y="18896"/>
                      <a:pt x="63" y="18951"/>
                      <a:pt x="59" y="19005"/>
                    </a:cubicBezTo>
                    <a:cubicBezTo>
                      <a:pt x="51" y="19242"/>
                      <a:pt x="48" y="19534"/>
                      <a:pt x="48" y="19712"/>
                    </a:cubicBezTo>
                    <a:lnTo>
                      <a:pt x="44" y="19850"/>
                    </a:lnTo>
                    <a:cubicBezTo>
                      <a:pt x="41" y="20116"/>
                      <a:pt x="29" y="20666"/>
                      <a:pt x="4" y="21889"/>
                    </a:cubicBezTo>
                    <a:cubicBezTo>
                      <a:pt x="1" y="21911"/>
                      <a:pt x="19" y="21930"/>
                      <a:pt x="41" y="21930"/>
                    </a:cubicBezTo>
                    <a:cubicBezTo>
                      <a:pt x="63" y="21930"/>
                      <a:pt x="81" y="21911"/>
                      <a:pt x="81" y="21889"/>
                    </a:cubicBezTo>
                    <a:cubicBezTo>
                      <a:pt x="106" y="20670"/>
                      <a:pt x="117" y="20116"/>
                      <a:pt x="125" y="19854"/>
                    </a:cubicBezTo>
                    <a:lnTo>
                      <a:pt x="125" y="19716"/>
                    </a:lnTo>
                    <a:cubicBezTo>
                      <a:pt x="128" y="19534"/>
                      <a:pt x="132" y="19245"/>
                      <a:pt x="139" y="19010"/>
                    </a:cubicBezTo>
                    <a:cubicBezTo>
                      <a:pt x="139" y="18951"/>
                      <a:pt x="142" y="18896"/>
                      <a:pt x="142" y="18842"/>
                    </a:cubicBezTo>
                    <a:cubicBezTo>
                      <a:pt x="157" y="17997"/>
                      <a:pt x="172" y="17152"/>
                      <a:pt x="186" y="16304"/>
                    </a:cubicBezTo>
                    <a:cubicBezTo>
                      <a:pt x="234" y="13361"/>
                      <a:pt x="266" y="10455"/>
                      <a:pt x="288" y="7662"/>
                    </a:cubicBezTo>
                    <a:lnTo>
                      <a:pt x="288" y="7629"/>
                    </a:lnTo>
                    <a:cubicBezTo>
                      <a:pt x="288" y="7607"/>
                      <a:pt x="292" y="7589"/>
                      <a:pt x="288" y="7567"/>
                    </a:cubicBezTo>
                    <a:cubicBezTo>
                      <a:pt x="295" y="6821"/>
                      <a:pt x="303" y="6070"/>
                      <a:pt x="306" y="5327"/>
                    </a:cubicBezTo>
                    <a:cubicBezTo>
                      <a:pt x="310" y="4952"/>
                      <a:pt x="310" y="4581"/>
                      <a:pt x="310" y="4209"/>
                    </a:cubicBezTo>
                    <a:cubicBezTo>
                      <a:pt x="317" y="3313"/>
                      <a:pt x="321" y="2418"/>
                      <a:pt x="321" y="1522"/>
                    </a:cubicBezTo>
                    <a:lnTo>
                      <a:pt x="321" y="782"/>
                    </a:lnTo>
                    <a:lnTo>
                      <a:pt x="321" y="39"/>
                    </a:lnTo>
                    <a:cubicBezTo>
                      <a:pt x="321" y="18"/>
                      <a:pt x="306" y="0"/>
                      <a:pt x="285"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9" name="Google Shape;989;p34">
                <a:extLst>
                  <a:ext uri="{FF2B5EF4-FFF2-40B4-BE49-F238E27FC236}">
                    <a16:creationId xmlns:a16="http://schemas.microsoft.com/office/drawing/2014/main" id="{0F10C1AA-159A-6CEB-BC55-FC20A107EAEC}"/>
                  </a:ext>
                </a:extLst>
              </p:cNvPr>
              <p:cNvSpPr/>
              <p:nvPr/>
            </p:nvSpPr>
            <p:spPr>
              <a:xfrm>
                <a:off x="8284674" y="1540751"/>
                <a:ext cx="39299" cy="3545052"/>
              </a:xfrm>
              <a:custGeom>
                <a:avLst/>
                <a:gdLst/>
                <a:ahLst/>
                <a:cxnLst/>
                <a:rect l="l" t="t" r="r" b="b"/>
                <a:pathLst>
                  <a:path w="365" h="21851" extrusionOk="0">
                    <a:moveTo>
                      <a:pt x="41" y="0"/>
                    </a:moveTo>
                    <a:cubicBezTo>
                      <a:pt x="19" y="0"/>
                      <a:pt x="0" y="19"/>
                      <a:pt x="0" y="40"/>
                    </a:cubicBezTo>
                    <a:cubicBezTo>
                      <a:pt x="22" y="776"/>
                      <a:pt x="44" y="1516"/>
                      <a:pt x="63" y="2255"/>
                    </a:cubicBezTo>
                    <a:cubicBezTo>
                      <a:pt x="84" y="3107"/>
                      <a:pt x="106" y="3963"/>
                      <a:pt x="125" y="4819"/>
                    </a:cubicBezTo>
                    <a:cubicBezTo>
                      <a:pt x="136" y="5252"/>
                      <a:pt x="146" y="5689"/>
                      <a:pt x="153" y="6123"/>
                    </a:cubicBezTo>
                    <a:lnTo>
                      <a:pt x="158" y="6217"/>
                    </a:lnTo>
                    <a:cubicBezTo>
                      <a:pt x="172" y="6934"/>
                      <a:pt x="183" y="7656"/>
                      <a:pt x="194" y="8377"/>
                    </a:cubicBezTo>
                    <a:cubicBezTo>
                      <a:pt x="197" y="8405"/>
                      <a:pt x="197" y="8434"/>
                      <a:pt x="197" y="8464"/>
                    </a:cubicBezTo>
                    <a:cubicBezTo>
                      <a:pt x="234" y="10638"/>
                      <a:pt x="259" y="12903"/>
                      <a:pt x="274" y="15204"/>
                    </a:cubicBezTo>
                    <a:cubicBezTo>
                      <a:pt x="281" y="16366"/>
                      <a:pt x="285" y="17579"/>
                      <a:pt x="285" y="18912"/>
                    </a:cubicBezTo>
                    <a:lnTo>
                      <a:pt x="285" y="19021"/>
                    </a:lnTo>
                    <a:lnTo>
                      <a:pt x="285" y="19924"/>
                    </a:lnTo>
                    <a:cubicBezTo>
                      <a:pt x="285" y="20310"/>
                      <a:pt x="274" y="20598"/>
                      <a:pt x="267" y="20900"/>
                    </a:cubicBezTo>
                    <a:cubicBezTo>
                      <a:pt x="259" y="21169"/>
                      <a:pt x="249" y="21450"/>
                      <a:pt x="249" y="21811"/>
                    </a:cubicBezTo>
                    <a:cubicBezTo>
                      <a:pt x="249" y="21833"/>
                      <a:pt x="267" y="21847"/>
                      <a:pt x="289" y="21850"/>
                    </a:cubicBezTo>
                    <a:cubicBezTo>
                      <a:pt x="311" y="21850"/>
                      <a:pt x="328" y="21833"/>
                      <a:pt x="328" y="21811"/>
                    </a:cubicBezTo>
                    <a:cubicBezTo>
                      <a:pt x="328" y="21453"/>
                      <a:pt x="336" y="21173"/>
                      <a:pt x="347" y="20900"/>
                    </a:cubicBezTo>
                    <a:cubicBezTo>
                      <a:pt x="354" y="20612"/>
                      <a:pt x="365" y="20310"/>
                      <a:pt x="365" y="19924"/>
                    </a:cubicBezTo>
                    <a:lnTo>
                      <a:pt x="365" y="19021"/>
                    </a:lnTo>
                    <a:lnTo>
                      <a:pt x="365" y="18912"/>
                    </a:lnTo>
                    <a:cubicBezTo>
                      <a:pt x="365" y="17579"/>
                      <a:pt x="361" y="16366"/>
                      <a:pt x="354" y="15204"/>
                    </a:cubicBezTo>
                    <a:cubicBezTo>
                      <a:pt x="340" y="12903"/>
                      <a:pt x="314" y="10634"/>
                      <a:pt x="278" y="8464"/>
                    </a:cubicBezTo>
                    <a:cubicBezTo>
                      <a:pt x="278" y="8434"/>
                      <a:pt x="278" y="8405"/>
                      <a:pt x="274" y="8377"/>
                    </a:cubicBezTo>
                    <a:cubicBezTo>
                      <a:pt x="263" y="7652"/>
                      <a:pt x="249" y="6934"/>
                      <a:pt x="234" y="6213"/>
                    </a:cubicBezTo>
                    <a:lnTo>
                      <a:pt x="234" y="6123"/>
                    </a:lnTo>
                    <a:cubicBezTo>
                      <a:pt x="223" y="5686"/>
                      <a:pt x="215" y="5252"/>
                      <a:pt x="205" y="4819"/>
                    </a:cubicBezTo>
                    <a:cubicBezTo>
                      <a:pt x="187" y="3959"/>
                      <a:pt x="165" y="3107"/>
                      <a:pt x="143" y="2255"/>
                    </a:cubicBezTo>
                    <a:cubicBezTo>
                      <a:pt x="121" y="1512"/>
                      <a:pt x="103" y="776"/>
                      <a:pt x="81" y="40"/>
                    </a:cubicBezTo>
                    <a:cubicBezTo>
                      <a:pt x="81" y="19"/>
                      <a:pt x="63" y="0"/>
                      <a:pt x="41"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34">
                <a:extLst>
                  <a:ext uri="{FF2B5EF4-FFF2-40B4-BE49-F238E27FC236}">
                    <a16:creationId xmlns:a16="http://schemas.microsoft.com/office/drawing/2014/main" id="{12233764-43ED-325E-1B74-EA07C94E5714}"/>
                  </a:ext>
                </a:extLst>
              </p:cNvPr>
              <p:cNvSpPr/>
              <p:nvPr/>
            </p:nvSpPr>
            <p:spPr>
              <a:xfrm>
                <a:off x="8587010" y="1696657"/>
                <a:ext cx="173452" cy="3082512"/>
              </a:xfrm>
              <a:custGeom>
                <a:avLst/>
                <a:gdLst/>
                <a:ahLst/>
                <a:cxnLst/>
                <a:rect l="l" t="t" r="r" b="b"/>
                <a:pathLst>
                  <a:path w="1611" h="19000" extrusionOk="0">
                    <a:moveTo>
                      <a:pt x="44" y="0"/>
                    </a:moveTo>
                    <a:cubicBezTo>
                      <a:pt x="42" y="0"/>
                      <a:pt x="39" y="0"/>
                      <a:pt x="37" y="1"/>
                    </a:cubicBezTo>
                    <a:cubicBezTo>
                      <a:pt x="15" y="5"/>
                      <a:pt x="1" y="27"/>
                      <a:pt x="8" y="49"/>
                    </a:cubicBezTo>
                    <a:cubicBezTo>
                      <a:pt x="92" y="511"/>
                      <a:pt x="182" y="1014"/>
                      <a:pt x="281" y="1592"/>
                    </a:cubicBezTo>
                    <a:cubicBezTo>
                      <a:pt x="419" y="2430"/>
                      <a:pt x="554" y="3289"/>
                      <a:pt x="671" y="4149"/>
                    </a:cubicBezTo>
                    <a:cubicBezTo>
                      <a:pt x="769" y="4844"/>
                      <a:pt x="849" y="5463"/>
                      <a:pt x="915" y="6031"/>
                    </a:cubicBezTo>
                    <a:cubicBezTo>
                      <a:pt x="991" y="6698"/>
                      <a:pt x="1068" y="7390"/>
                      <a:pt x="1133" y="8085"/>
                    </a:cubicBezTo>
                    <a:cubicBezTo>
                      <a:pt x="1133" y="8115"/>
                      <a:pt x="1137" y="8140"/>
                      <a:pt x="1140" y="8169"/>
                    </a:cubicBezTo>
                    <a:cubicBezTo>
                      <a:pt x="1352" y="10449"/>
                      <a:pt x="1479" y="12772"/>
                      <a:pt x="1515" y="15067"/>
                    </a:cubicBezTo>
                    <a:cubicBezTo>
                      <a:pt x="1530" y="16060"/>
                      <a:pt x="1530" y="17030"/>
                      <a:pt x="1515" y="17951"/>
                    </a:cubicBezTo>
                    <a:cubicBezTo>
                      <a:pt x="1512" y="18097"/>
                      <a:pt x="1508" y="18242"/>
                      <a:pt x="1505" y="18388"/>
                    </a:cubicBezTo>
                    <a:lnTo>
                      <a:pt x="1490" y="18959"/>
                    </a:lnTo>
                    <a:cubicBezTo>
                      <a:pt x="1490" y="18981"/>
                      <a:pt x="1508" y="18999"/>
                      <a:pt x="1530" y="18999"/>
                    </a:cubicBezTo>
                    <a:cubicBezTo>
                      <a:pt x="1552" y="18999"/>
                      <a:pt x="1570" y="18985"/>
                      <a:pt x="1570" y="18963"/>
                    </a:cubicBezTo>
                    <a:lnTo>
                      <a:pt x="1584" y="18391"/>
                    </a:lnTo>
                    <a:cubicBezTo>
                      <a:pt x="1589" y="18245"/>
                      <a:pt x="1592" y="18097"/>
                      <a:pt x="1592" y="17951"/>
                    </a:cubicBezTo>
                    <a:cubicBezTo>
                      <a:pt x="1611" y="17033"/>
                      <a:pt x="1611" y="16060"/>
                      <a:pt x="1596" y="15067"/>
                    </a:cubicBezTo>
                    <a:cubicBezTo>
                      <a:pt x="1559" y="12769"/>
                      <a:pt x="1431" y="10445"/>
                      <a:pt x="1221" y="8162"/>
                    </a:cubicBezTo>
                    <a:cubicBezTo>
                      <a:pt x="1217" y="8133"/>
                      <a:pt x="1213" y="8107"/>
                      <a:pt x="1213" y="8078"/>
                    </a:cubicBezTo>
                    <a:cubicBezTo>
                      <a:pt x="1144" y="7379"/>
                      <a:pt x="1071" y="6687"/>
                      <a:pt x="991" y="6024"/>
                    </a:cubicBezTo>
                    <a:cubicBezTo>
                      <a:pt x="925" y="5453"/>
                      <a:pt x="846" y="4834"/>
                      <a:pt x="751" y="4138"/>
                    </a:cubicBezTo>
                    <a:cubicBezTo>
                      <a:pt x="631" y="3278"/>
                      <a:pt x="500" y="2419"/>
                      <a:pt x="357" y="1578"/>
                    </a:cubicBezTo>
                    <a:cubicBezTo>
                      <a:pt x="259" y="1002"/>
                      <a:pt x="172" y="496"/>
                      <a:pt x="85" y="34"/>
                    </a:cubicBezTo>
                    <a:cubicBezTo>
                      <a:pt x="81" y="14"/>
                      <a:pt x="63" y="0"/>
                      <a:pt x="44"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1" name="Google Shape;991;p34">
                <a:extLst>
                  <a:ext uri="{FF2B5EF4-FFF2-40B4-BE49-F238E27FC236}">
                    <a16:creationId xmlns:a16="http://schemas.microsoft.com/office/drawing/2014/main" id="{B663AEB7-D020-935D-D770-03D30E19E4E9}"/>
                  </a:ext>
                </a:extLst>
              </p:cNvPr>
              <p:cNvSpPr/>
              <p:nvPr/>
            </p:nvSpPr>
            <p:spPr>
              <a:xfrm>
                <a:off x="8800734" y="1696657"/>
                <a:ext cx="175283" cy="3403905"/>
              </a:xfrm>
              <a:custGeom>
                <a:avLst/>
                <a:gdLst/>
                <a:ahLst/>
                <a:cxnLst/>
                <a:rect l="l" t="t" r="r" b="b"/>
                <a:pathLst>
                  <a:path w="1628" h="20981" extrusionOk="0">
                    <a:moveTo>
                      <a:pt x="43" y="0"/>
                    </a:moveTo>
                    <a:cubicBezTo>
                      <a:pt x="41" y="0"/>
                      <a:pt x="38" y="0"/>
                      <a:pt x="36" y="1"/>
                    </a:cubicBezTo>
                    <a:cubicBezTo>
                      <a:pt x="14" y="5"/>
                      <a:pt x="0" y="27"/>
                      <a:pt x="7" y="49"/>
                    </a:cubicBezTo>
                    <a:cubicBezTo>
                      <a:pt x="102" y="551"/>
                      <a:pt x="189" y="1054"/>
                      <a:pt x="270" y="1541"/>
                    </a:cubicBezTo>
                    <a:cubicBezTo>
                      <a:pt x="648" y="3781"/>
                      <a:pt x="947" y="6057"/>
                      <a:pt x="1155" y="8308"/>
                    </a:cubicBezTo>
                    <a:cubicBezTo>
                      <a:pt x="1155" y="8333"/>
                      <a:pt x="1159" y="8355"/>
                      <a:pt x="1159" y="8384"/>
                    </a:cubicBezTo>
                    <a:cubicBezTo>
                      <a:pt x="1362" y="10606"/>
                      <a:pt x="1483" y="12853"/>
                      <a:pt x="1515" y="15067"/>
                    </a:cubicBezTo>
                    <a:cubicBezTo>
                      <a:pt x="1548" y="17189"/>
                      <a:pt x="1519" y="18999"/>
                      <a:pt x="1413" y="20941"/>
                    </a:cubicBezTo>
                    <a:cubicBezTo>
                      <a:pt x="1413" y="20962"/>
                      <a:pt x="1431" y="20981"/>
                      <a:pt x="1453" y="20981"/>
                    </a:cubicBezTo>
                    <a:cubicBezTo>
                      <a:pt x="1475" y="20981"/>
                      <a:pt x="1493" y="20966"/>
                      <a:pt x="1493" y="20944"/>
                    </a:cubicBezTo>
                    <a:cubicBezTo>
                      <a:pt x="1596" y="18999"/>
                      <a:pt x="1628" y="17189"/>
                      <a:pt x="1596" y="15067"/>
                    </a:cubicBezTo>
                    <a:cubicBezTo>
                      <a:pt x="1562" y="12848"/>
                      <a:pt x="1443" y="10598"/>
                      <a:pt x="1238" y="8377"/>
                    </a:cubicBezTo>
                    <a:cubicBezTo>
                      <a:pt x="1235" y="8352"/>
                      <a:pt x="1235" y="8325"/>
                      <a:pt x="1231" y="8300"/>
                    </a:cubicBezTo>
                    <a:cubicBezTo>
                      <a:pt x="1024" y="6046"/>
                      <a:pt x="729" y="3770"/>
                      <a:pt x="350" y="1527"/>
                    </a:cubicBezTo>
                    <a:cubicBezTo>
                      <a:pt x="266" y="1039"/>
                      <a:pt x="179" y="536"/>
                      <a:pt x="84" y="34"/>
                    </a:cubicBezTo>
                    <a:cubicBezTo>
                      <a:pt x="80" y="14"/>
                      <a:pt x="62" y="0"/>
                      <a:pt x="43"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92" name="Google Shape;992;p34">
              <a:extLst>
                <a:ext uri="{FF2B5EF4-FFF2-40B4-BE49-F238E27FC236}">
                  <a16:creationId xmlns:a16="http://schemas.microsoft.com/office/drawing/2014/main" id="{A552C00E-9B85-E345-0265-1EF368A5AE88}"/>
                </a:ext>
              </a:extLst>
            </p:cNvPr>
            <p:cNvGrpSpPr/>
            <p:nvPr/>
          </p:nvGrpSpPr>
          <p:grpSpPr>
            <a:xfrm>
              <a:off x="6457899" y="-380999"/>
              <a:ext cx="3295539" cy="2063331"/>
              <a:chOff x="5331840" y="5"/>
              <a:chExt cx="3812076" cy="2386733"/>
            </a:xfrm>
          </p:grpSpPr>
          <p:sp>
            <p:nvSpPr>
              <p:cNvPr id="993" name="Google Shape;993;p34">
                <a:extLst>
                  <a:ext uri="{FF2B5EF4-FFF2-40B4-BE49-F238E27FC236}">
                    <a16:creationId xmlns:a16="http://schemas.microsoft.com/office/drawing/2014/main" id="{62639449-7B3D-1D59-B934-10CECB71B587}"/>
                  </a:ext>
                </a:extLst>
              </p:cNvPr>
              <p:cNvSpPr/>
              <p:nvPr/>
            </p:nvSpPr>
            <p:spPr>
              <a:xfrm>
                <a:off x="5331840" y="5"/>
                <a:ext cx="3812076" cy="2373963"/>
              </a:xfrm>
              <a:custGeom>
                <a:avLst/>
                <a:gdLst/>
                <a:ahLst/>
                <a:cxnLst/>
                <a:rect l="l" t="t" r="r" b="b"/>
                <a:pathLst>
                  <a:path w="35406" h="22048" extrusionOk="0">
                    <a:moveTo>
                      <a:pt x="1" y="1"/>
                    </a:moveTo>
                    <a:cubicBezTo>
                      <a:pt x="1825" y="3416"/>
                      <a:pt x="5510" y="9206"/>
                      <a:pt x="12215" y="14090"/>
                    </a:cubicBezTo>
                    <a:cubicBezTo>
                      <a:pt x="21676" y="20980"/>
                      <a:pt x="31428" y="21898"/>
                      <a:pt x="35405" y="22047"/>
                    </a:cubicBezTo>
                    <a:lnTo>
                      <a:pt x="35405"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4" name="Google Shape;994;p34">
                <a:extLst>
                  <a:ext uri="{FF2B5EF4-FFF2-40B4-BE49-F238E27FC236}">
                    <a16:creationId xmlns:a16="http://schemas.microsoft.com/office/drawing/2014/main" id="{B5588A17-4784-26B6-D5E3-4AE434D9639C}"/>
                  </a:ext>
                </a:extLst>
              </p:cNvPr>
              <p:cNvSpPr/>
              <p:nvPr/>
            </p:nvSpPr>
            <p:spPr>
              <a:xfrm>
                <a:off x="5716543" y="254322"/>
                <a:ext cx="3003923" cy="1870271"/>
              </a:xfrm>
              <a:custGeom>
                <a:avLst/>
                <a:gdLst/>
                <a:ahLst/>
                <a:cxnLst/>
                <a:rect l="l" t="t" r="r" b="b"/>
                <a:pathLst>
                  <a:path w="27900" h="17370" extrusionOk="0">
                    <a:moveTo>
                      <a:pt x="47" y="0"/>
                    </a:moveTo>
                    <a:cubicBezTo>
                      <a:pt x="39" y="0"/>
                      <a:pt x="30" y="3"/>
                      <a:pt x="22" y="9"/>
                    </a:cubicBezTo>
                    <a:cubicBezTo>
                      <a:pt x="4" y="20"/>
                      <a:pt x="0" y="46"/>
                      <a:pt x="14" y="64"/>
                    </a:cubicBezTo>
                    <a:cubicBezTo>
                      <a:pt x="2349" y="3360"/>
                      <a:pt x="5124" y="6288"/>
                      <a:pt x="8256" y="8760"/>
                    </a:cubicBezTo>
                    <a:cubicBezTo>
                      <a:pt x="13831" y="13170"/>
                      <a:pt x="20608" y="16145"/>
                      <a:pt x="27855" y="17369"/>
                    </a:cubicBezTo>
                    <a:cubicBezTo>
                      <a:pt x="27877" y="17369"/>
                      <a:pt x="27891" y="17354"/>
                      <a:pt x="27895" y="17336"/>
                    </a:cubicBezTo>
                    <a:cubicBezTo>
                      <a:pt x="27899" y="17314"/>
                      <a:pt x="27884" y="17297"/>
                      <a:pt x="27862" y="17292"/>
                    </a:cubicBezTo>
                    <a:cubicBezTo>
                      <a:pt x="20634" y="16073"/>
                      <a:pt x="13872" y="13101"/>
                      <a:pt x="8303" y="8698"/>
                    </a:cubicBezTo>
                    <a:cubicBezTo>
                      <a:pt x="5179" y="6229"/>
                      <a:pt x="2411" y="3308"/>
                      <a:pt x="76" y="17"/>
                    </a:cubicBezTo>
                    <a:cubicBezTo>
                      <a:pt x="70" y="6"/>
                      <a:pt x="59" y="0"/>
                      <a:pt x="47"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5" name="Google Shape;995;p34">
                <a:extLst>
                  <a:ext uri="{FF2B5EF4-FFF2-40B4-BE49-F238E27FC236}">
                    <a16:creationId xmlns:a16="http://schemas.microsoft.com/office/drawing/2014/main" id="{2005621C-1C61-2B2B-B397-4004403F5C8A}"/>
                  </a:ext>
                </a:extLst>
              </p:cNvPr>
              <p:cNvSpPr/>
              <p:nvPr/>
            </p:nvSpPr>
            <p:spPr>
              <a:xfrm>
                <a:off x="6090910" y="224821"/>
                <a:ext cx="2629025" cy="1693042"/>
              </a:xfrm>
              <a:custGeom>
                <a:avLst/>
                <a:gdLst/>
                <a:ahLst/>
                <a:cxnLst/>
                <a:rect l="l" t="t" r="r" b="b"/>
                <a:pathLst>
                  <a:path w="24418" h="15724" extrusionOk="0">
                    <a:moveTo>
                      <a:pt x="45" y="0"/>
                    </a:moveTo>
                    <a:cubicBezTo>
                      <a:pt x="40" y="0"/>
                      <a:pt x="34" y="1"/>
                      <a:pt x="30" y="3"/>
                    </a:cubicBezTo>
                    <a:cubicBezTo>
                      <a:pt x="8" y="14"/>
                      <a:pt x="1" y="36"/>
                      <a:pt x="8" y="54"/>
                    </a:cubicBezTo>
                    <a:cubicBezTo>
                      <a:pt x="1712" y="3844"/>
                      <a:pt x="4280" y="7202"/>
                      <a:pt x="7430" y="9766"/>
                    </a:cubicBezTo>
                    <a:cubicBezTo>
                      <a:pt x="13738" y="14900"/>
                      <a:pt x="20758" y="15702"/>
                      <a:pt x="24378" y="15724"/>
                    </a:cubicBezTo>
                    <a:cubicBezTo>
                      <a:pt x="24400" y="15724"/>
                      <a:pt x="24418" y="15705"/>
                      <a:pt x="24418" y="15684"/>
                    </a:cubicBezTo>
                    <a:cubicBezTo>
                      <a:pt x="24418" y="15662"/>
                      <a:pt x="24404" y="15643"/>
                      <a:pt x="24382" y="15643"/>
                    </a:cubicBezTo>
                    <a:cubicBezTo>
                      <a:pt x="20769" y="15622"/>
                      <a:pt x="13770" y="14824"/>
                      <a:pt x="7481" y="9705"/>
                    </a:cubicBezTo>
                    <a:cubicBezTo>
                      <a:pt x="4338" y="7148"/>
                      <a:pt x="1778" y="3801"/>
                      <a:pt x="81" y="25"/>
                    </a:cubicBezTo>
                    <a:cubicBezTo>
                      <a:pt x="76" y="9"/>
                      <a:pt x="60" y="0"/>
                      <a:pt x="45"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6" name="Google Shape;996;p34">
                <a:extLst>
                  <a:ext uri="{FF2B5EF4-FFF2-40B4-BE49-F238E27FC236}">
                    <a16:creationId xmlns:a16="http://schemas.microsoft.com/office/drawing/2014/main" id="{06F41925-0D45-0AD5-CAA9-8B9C085BA289}"/>
                  </a:ext>
                </a:extLst>
              </p:cNvPr>
              <p:cNvSpPr/>
              <p:nvPr/>
            </p:nvSpPr>
            <p:spPr>
              <a:xfrm>
                <a:off x="6750817" y="175508"/>
                <a:ext cx="2196202" cy="1467145"/>
              </a:xfrm>
              <a:custGeom>
                <a:avLst/>
                <a:gdLst/>
                <a:ahLst/>
                <a:cxnLst/>
                <a:rect l="l" t="t" r="r" b="b"/>
                <a:pathLst>
                  <a:path w="20398" h="13626" extrusionOk="0">
                    <a:moveTo>
                      <a:pt x="49" y="0"/>
                    </a:moveTo>
                    <a:cubicBezTo>
                      <a:pt x="45" y="0"/>
                      <a:pt x="41" y="1"/>
                      <a:pt x="37" y="2"/>
                    </a:cubicBezTo>
                    <a:cubicBezTo>
                      <a:pt x="15" y="6"/>
                      <a:pt x="0" y="28"/>
                      <a:pt x="8" y="50"/>
                    </a:cubicBezTo>
                    <a:cubicBezTo>
                      <a:pt x="547" y="2151"/>
                      <a:pt x="2004" y="6153"/>
                      <a:pt x="5715" y="9332"/>
                    </a:cubicBezTo>
                    <a:cubicBezTo>
                      <a:pt x="9920" y="12937"/>
                      <a:pt x="14760" y="13625"/>
                      <a:pt x="17826" y="13625"/>
                    </a:cubicBezTo>
                    <a:cubicBezTo>
                      <a:pt x="18949" y="13625"/>
                      <a:pt x="19830" y="13531"/>
                      <a:pt x="20361" y="13458"/>
                    </a:cubicBezTo>
                    <a:cubicBezTo>
                      <a:pt x="20383" y="13454"/>
                      <a:pt x="20398" y="13436"/>
                      <a:pt x="20394" y="13414"/>
                    </a:cubicBezTo>
                    <a:cubicBezTo>
                      <a:pt x="20391" y="13394"/>
                      <a:pt x="20376" y="13381"/>
                      <a:pt x="20357" y="13381"/>
                    </a:cubicBezTo>
                    <a:cubicBezTo>
                      <a:pt x="20355" y="13381"/>
                      <a:pt x="20353" y="13381"/>
                      <a:pt x="20350" y="13381"/>
                    </a:cubicBezTo>
                    <a:cubicBezTo>
                      <a:pt x="19822" y="13454"/>
                      <a:pt x="18944" y="13545"/>
                      <a:pt x="17832" y="13545"/>
                    </a:cubicBezTo>
                    <a:cubicBezTo>
                      <a:pt x="14776" y="13545"/>
                      <a:pt x="9954" y="12864"/>
                      <a:pt x="5765" y="9274"/>
                    </a:cubicBezTo>
                    <a:cubicBezTo>
                      <a:pt x="2073" y="6105"/>
                      <a:pt x="620" y="2122"/>
                      <a:pt x="84" y="31"/>
                    </a:cubicBezTo>
                    <a:cubicBezTo>
                      <a:pt x="79" y="13"/>
                      <a:pt x="65" y="0"/>
                      <a:pt x="49"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7" name="Google Shape;997;p34">
                <a:extLst>
                  <a:ext uri="{FF2B5EF4-FFF2-40B4-BE49-F238E27FC236}">
                    <a16:creationId xmlns:a16="http://schemas.microsoft.com/office/drawing/2014/main" id="{1EFAF3CF-01B3-27A4-9FC9-AFF7E4EAA929}"/>
                  </a:ext>
                </a:extLst>
              </p:cNvPr>
              <p:cNvSpPr/>
              <p:nvPr/>
            </p:nvSpPr>
            <p:spPr>
              <a:xfrm>
                <a:off x="7157054" y="175400"/>
                <a:ext cx="1782220" cy="1146497"/>
              </a:xfrm>
              <a:custGeom>
                <a:avLst/>
                <a:gdLst/>
                <a:ahLst/>
                <a:cxnLst/>
                <a:rect l="l" t="t" r="r" b="b"/>
                <a:pathLst>
                  <a:path w="16553" h="10648" extrusionOk="0">
                    <a:moveTo>
                      <a:pt x="44" y="1"/>
                    </a:moveTo>
                    <a:cubicBezTo>
                      <a:pt x="39" y="1"/>
                      <a:pt x="34" y="2"/>
                      <a:pt x="29" y="3"/>
                    </a:cubicBezTo>
                    <a:cubicBezTo>
                      <a:pt x="12" y="14"/>
                      <a:pt x="0" y="36"/>
                      <a:pt x="12" y="58"/>
                    </a:cubicBezTo>
                    <a:cubicBezTo>
                      <a:pt x="915" y="2126"/>
                      <a:pt x="2688" y="5080"/>
                      <a:pt x="5991" y="7414"/>
                    </a:cubicBezTo>
                    <a:cubicBezTo>
                      <a:pt x="9927" y="10196"/>
                      <a:pt x="14028" y="10648"/>
                      <a:pt x="16268" y="10648"/>
                    </a:cubicBezTo>
                    <a:lnTo>
                      <a:pt x="16515" y="10648"/>
                    </a:lnTo>
                    <a:cubicBezTo>
                      <a:pt x="16537" y="10648"/>
                      <a:pt x="16552" y="10629"/>
                      <a:pt x="16552" y="10608"/>
                    </a:cubicBezTo>
                    <a:cubicBezTo>
                      <a:pt x="16552" y="10587"/>
                      <a:pt x="16536" y="10567"/>
                      <a:pt x="16517" y="10567"/>
                    </a:cubicBezTo>
                    <a:cubicBezTo>
                      <a:pt x="16515" y="10567"/>
                      <a:pt x="16513" y="10567"/>
                      <a:pt x="16512" y="10567"/>
                    </a:cubicBezTo>
                    <a:cubicBezTo>
                      <a:pt x="16425" y="10569"/>
                      <a:pt x="16335" y="10570"/>
                      <a:pt x="16241" y="10570"/>
                    </a:cubicBezTo>
                    <a:cubicBezTo>
                      <a:pt x="14006" y="10570"/>
                      <a:pt x="9943" y="10110"/>
                      <a:pt x="6038" y="7352"/>
                    </a:cubicBezTo>
                    <a:cubicBezTo>
                      <a:pt x="2750" y="5024"/>
                      <a:pt x="984" y="2083"/>
                      <a:pt x="81" y="25"/>
                    </a:cubicBezTo>
                    <a:cubicBezTo>
                      <a:pt x="75" y="11"/>
                      <a:pt x="60" y="1"/>
                      <a:pt x="44"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8" name="Google Shape;998;p34">
                <a:extLst>
                  <a:ext uri="{FF2B5EF4-FFF2-40B4-BE49-F238E27FC236}">
                    <a16:creationId xmlns:a16="http://schemas.microsoft.com/office/drawing/2014/main" id="{79F3B81F-FFB3-78D3-5FB3-F50B6690FBB8}"/>
                  </a:ext>
                </a:extLst>
              </p:cNvPr>
              <p:cNvSpPr/>
              <p:nvPr/>
            </p:nvSpPr>
            <p:spPr>
              <a:xfrm>
                <a:off x="7696586" y="101753"/>
                <a:ext cx="1220626" cy="946872"/>
              </a:xfrm>
              <a:custGeom>
                <a:avLst/>
                <a:gdLst/>
                <a:ahLst/>
                <a:cxnLst/>
                <a:rect l="l" t="t" r="r" b="b"/>
                <a:pathLst>
                  <a:path w="11337" h="8794" extrusionOk="0">
                    <a:moveTo>
                      <a:pt x="47" y="0"/>
                    </a:moveTo>
                    <a:cubicBezTo>
                      <a:pt x="42" y="0"/>
                      <a:pt x="38" y="1"/>
                      <a:pt x="33" y="2"/>
                    </a:cubicBezTo>
                    <a:cubicBezTo>
                      <a:pt x="11" y="6"/>
                      <a:pt x="0" y="32"/>
                      <a:pt x="8" y="49"/>
                    </a:cubicBezTo>
                    <a:cubicBezTo>
                      <a:pt x="565" y="1827"/>
                      <a:pt x="1468" y="3400"/>
                      <a:pt x="2692" y="4733"/>
                    </a:cubicBezTo>
                    <a:cubicBezTo>
                      <a:pt x="5711" y="8018"/>
                      <a:pt x="9713" y="8666"/>
                      <a:pt x="11296" y="8794"/>
                    </a:cubicBezTo>
                    <a:cubicBezTo>
                      <a:pt x="11318" y="8794"/>
                      <a:pt x="11333" y="8775"/>
                      <a:pt x="11337" y="8757"/>
                    </a:cubicBezTo>
                    <a:cubicBezTo>
                      <a:pt x="11337" y="8735"/>
                      <a:pt x="11323" y="8713"/>
                      <a:pt x="11301" y="8713"/>
                    </a:cubicBezTo>
                    <a:cubicBezTo>
                      <a:pt x="9728" y="8589"/>
                      <a:pt x="5747" y="7945"/>
                      <a:pt x="2750" y="4678"/>
                    </a:cubicBezTo>
                    <a:cubicBezTo>
                      <a:pt x="1537" y="3357"/>
                      <a:pt x="638" y="1790"/>
                      <a:pt x="80" y="27"/>
                    </a:cubicBezTo>
                    <a:cubicBezTo>
                      <a:pt x="78" y="10"/>
                      <a:pt x="63" y="0"/>
                      <a:pt x="47"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9" name="Google Shape;999;p34">
                <a:extLst>
                  <a:ext uri="{FF2B5EF4-FFF2-40B4-BE49-F238E27FC236}">
                    <a16:creationId xmlns:a16="http://schemas.microsoft.com/office/drawing/2014/main" id="{8404CF16-B3C5-0569-1643-AAA43AF53A58}"/>
                  </a:ext>
                </a:extLst>
              </p:cNvPr>
              <p:cNvSpPr/>
              <p:nvPr/>
            </p:nvSpPr>
            <p:spPr>
              <a:xfrm>
                <a:off x="8154505" y="116181"/>
                <a:ext cx="799970" cy="673707"/>
              </a:xfrm>
              <a:custGeom>
                <a:avLst/>
                <a:gdLst/>
                <a:ahLst/>
                <a:cxnLst/>
                <a:rect l="l" t="t" r="r" b="b"/>
                <a:pathLst>
                  <a:path w="7430" h="6257" extrusionOk="0">
                    <a:moveTo>
                      <a:pt x="45" y="1"/>
                    </a:moveTo>
                    <a:cubicBezTo>
                      <a:pt x="41" y="1"/>
                      <a:pt x="37" y="1"/>
                      <a:pt x="34" y="3"/>
                    </a:cubicBezTo>
                    <a:cubicBezTo>
                      <a:pt x="12" y="11"/>
                      <a:pt x="1" y="36"/>
                      <a:pt x="8" y="54"/>
                    </a:cubicBezTo>
                    <a:cubicBezTo>
                      <a:pt x="387" y="1161"/>
                      <a:pt x="1345" y="3241"/>
                      <a:pt x="3522" y="4741"/>
                    </a:cubicBezTo>
                    <a:cubicBezTo>
                      <a:pt x="4658" y="5524"/>
                      <a:pt x="5991" y="6048"/>
                      <a:pt x="7386" y="6256"/>
                    </a:cubicBezTo>
                    <a:cubicBezTo>
                      <a:pt x="7404" y="6256"/>
                      <a:pt x="7423" y="6241"/>
                      <a:pt x="7426" y="6223"/>
                    </a:cubicBezTo>
                    <a:cubicBezTo>
                      <a:pt x="7430" y="6201"/>
                      <a:pt x="7415" y="6183"/>
                      <a:pt x="7393" y="6179"/>
                    </a:cubicBezTo>
                    <a:cubicBezTo>
                      <a:pt x="6016" y="5972"/>
                      <a:pt x="4691" y="5451"/>
                      <a:pt x="3566" y="4675"/>
                    </a:cubicBezTo>
                    <a:cubicBezTo>
                      <a:pt x="1411" y="3189"/>
                      <a:pt x="456" y="1125"/>
                      <a:pt x="81" y="29"/>
                    </a:cubicBezTo>
                    <a:cubicBezTo>
                      <a:pt x="75" y="11"/>
                      <a:pt x="60" y="1"/>
                      <a:pt x="45"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0" name="Google Shape;1000;p34">
                <a:extLst>
                  <a:ext uri="{FF2B5EF4-FFF2-40B4-BE49-F238E27FC236}">
                    <a16:creationId xmlns:a16="http://schemas.microsoft.com/office/drawing/2014/main" id="{BB2DE992-A5B5-A188-DC96-4F61C29882A2}"/>
                  </a:ext>
                </a:extLst>
              </p:cNvPr>
              <p:cNvSpPr/>
              <p:nvPr/>
            </p:nvSpPr>
            <p:spPr>
              <a:xfrm>
                <a:off x="7884793" y="2145767"/>
                <a:ext cx="1258310" cy="240971"/>
              </a:xfrm>
              <a:custGeom>
                <a:avLst/>
                <a:gdLst/>
                <a:ahLst/>
                <a:cxnLst/>
                <a:rect l="l" t="t" r="r" b="b"/>
                <a:pathLst>
                  <a:path w="11687" h="2238" extrusionOk="0">
                    <a:moveTo>
                      <a:pt x="43" y="0"/>
                    </a:moveTo>
                    <a:cubicBezTo>
                      <a:pt x="27" y="0"/>
                      <a:pt x="10" y="10"/>
                      <a:pt x="4" y="28"/>
                    </a:cubicBezTo>
                    <a:cubicBezTo>
                      <a:pt x="0" y="46"/>
                      <a:pt x="8" y="71"/>
                      <a:pt x="30" y="79"/>
                    </a:cubicBezTo>
                    <a:cubicBezTo>
                      <a:pt x="1796" y="698"/>
                      <a:pt x="3624" y="1189"/>
                      <a:pt x="5459" y="1547"/>
                    </a:cubicBezTo>
                    <a:cubicBezTo>
                      <a:pt x="7491" y="1940"/>
                      <a:pt x="9575" y="2172"/>
                      <a:pt x="11646" y="2238"/>
                    </a:cubicBezTo>
                    <a:cubicBezTo>
                      <a:pt x="11668" y="2238"/>
                      <a:pt x="11686" y="2220"/>
                      <a:pt x="11686" y="2199"/>
                    </a:cubicBezTo>
                    <a:cubicBezTo>
                      <a:pt x="11686" y="2177"/>
                      <a:pt x="11668" y="2158"/>
                      <a:pt x="11646" y="2158"/>
                    </a:cubicBezTo>
                    <a:cubicBezTo>
                      <a:pt x="9582" y="2093"/>
                      <a:pt x="7502" y="1863"/>
                      <a:pt x="5474" y="1470"/>
                    </a:cubicBezTo>
                    <a:cubicBezTo>
                      <a:pt x="3642" y="1113"/>
                      <a:pt x="1818" y="621"/>
                      <a:pt x="55" y="2"/>
                    </a:cubicBezTo>
                    <a:cubicBezTo>
                      <a:pt x="51" y="1"/>
                      <a:pt x="47" y="0"/>
                      <a:pt x="43"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01" name="Google Shape;1001;p34">
              <a:extLst>
                <a:ext uri="{FF2B5EF4-FFF2-40B4-BE49-F238E27FC236}">
                  <a16:creationId xmlns:a16="http://schemas.microsoft.com/office/drawing/2014/main" id="{21B949D1-C159-79FD-ABE3-25005357206B}"/>
                </a:ext>
              </a:extLst>
            </p:cNvPr>
            <p:cNvGrpSpPr/>
            <p:nvPr/>
          </p:nvGrpSpPr>
          <p:grpSpPr>
            <a:xfrm flipH="1">
              <a:off x="4422858" y="-12"/>
              <a:ext cx="4721336" cy="4836357"/>
              <a:chOff x="4125800" y="812834"/>
              <a:chExt cx="1406792" cy="1441022"/>
            </a:xfrm>
          </p:grpSpPr>
          <p:sp>
            <p:nvSpPr>
              <p:cNvPr id="1002" name="Google Shape;1002;p34">
                <a:extLst>
                  <a:ext uri="{FF2B5EF4-FFF2-40B4-BE49-F238E27FC236}">
                    <a16:creationId xmlns:a16="http://schemas.microsoft.com/office/drawing/2014/main" id="{A68F674D-6AA7-9593-112C-285DEBFBC5C5}"/>
                  </a:ext>
                </a:extLst>
              </p:cNvPr>
              <p:cNvSpPr/>
              <p:nvPr/>
            </p:nvSpPr>
            <p:spPr>
              <a:xfrm>
                <a:off x="4159297" y="814906"/>
                <a:ext cx="265076" cy="93582"/>
              </a:xfrm>
              <a:custGeom>
                <a:avLst/>
                <a:gdLst/>
                <a:ahLst/>
                <a:cxnLst/>
                <a:rect l="l" t="t" r="r" b="b"/>
                <a:pathLst>
                  <a:path w="6141" h="2168" extrusionOk="0">
                    <a:moveTo>
                      <a:pt x="4549" y="1"/>
                    </a:moveTo>
                    <a:cubicBezTo>
                      <a:pt x="3034" y="18"/>
                      <a:pt x="1515" y="40"/>
                      <a:pt x="1" y="62"/>
                    </a:cubicBezTo>
                    <a:cubicBezTo>
                      <a:pt x="670" y="761"/>
                      <a:pt x="1341" y="1465"/>
                      <a:pt x="2011" y="2167"/>
                    </a:cubicBezTo>
                    <a:cubicBezTo>
                      <a:pt x="3388" y="2068"/>
                      <a:pt x="4764" y="1974"/>
                      <a:pt x="6141" y="1880"/>
                    </a:cubicBezTo>
                    <a:cubicBezTo>
                      <a:pt x="5608" y="1253"/>
                      <a:pt x="5080" y="626"/>
                      <a:pt x="454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3" name="Google Shape;1003;p34">
                <a:extLst>
                  <a:ext uri="{FF2B5EF4-FFF2-40B4-BE49-F238E27FC236}">
                    <a16:creationId xmlns:a16="http://schemas.microsoft.com/office/drawing/2014/main" id="{6BF3ADFF-B974-1DA7-58B5-A57BC4E89286}"/>
                  </a:ext>
                </a:extLst>
              </p:cNvPr>
              <p:cNvSpPr/>
              <p:nvPr/>
            </p:nvSpPr>
            <p:spPr>
              <a:xfrm>
                <a:off x="4125800" y="812834"/>
                <a:ext cx="247810" cy="29482"/>
              </a:xfrm>
              <a:custGeom>
                <a:avLst/>
                <a:gdLst/>
                <a:ahLst/>
                <a:cxnLst/>
                <a:rect l="l" t="t" r="r" b="b"/>
                <a:pathLst>
                  <a:path w="5741" h="683" extrusionOk="0">
                    <a:moveTo>
                      <a:pt x="1" y="1"/>
                    </a:moveTo>
                    <a:cubicBezTo>
                      <a:pt x="1" y="376"/>
                      <a:pt x="307" y="682"/>
                      <a:pt x="682" y="682"/>
                    </a:cubicBezTo>
                    <a:lnTo>
                      <a:pt x="5740" y="682"/>
                    </a:lnTo>
                    <a:lnTo>
                      <a:pt x="5740"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4" name="Google Shape;1004;p34">
                <a:extLst>
                  <a:ext uri="{FF2B5EF4-FFF2-40B4-BE49-F238E27FC236}">
                    <a16:creationId xmlns:a16="http://schemas.microsoft.com/office/drawing/2014/main" id="{75B264BF-A3FA-F720-274B-DD2E67BAC571}"/>
                  </a:ext>
                </a:extLst>
              </p:cNvPr>
              <p:cNvSpPr/>
              <p:nvPr/>
            </p:nvSpPr>
            <p:spPr>
              <a:xfrm>
                <a:off x="4246103" y="896015"/>
                <a:ext cx="1286490" cy="1357841"/>
              </a:xfrm>
              <a:custGeom>
                <a:avLst/>
                <a:gdLst/>
                <a:ahLst/>
                <a:cxnLst/>
                <a:rect l="l" t="t" r="r" b="b"/>
                <a:pathLst>
                  <a:path w="29804" h="31457" extrusionOk="0">
                    <a:moveTo>
                      <a:pt x="4130" y="1"/>
                    </a:moveTo>
                    <a:cubicBezTo>
                      <a:pt x="2753" y="95"/>
                      <a:pt x="1377" y="189"/>
                      <a:pt x="0" y="288"/>
                    </a:cubicBezTo>
                    <a:lnTo>
                      <a:pt x="12880" y="31457"/>
                    </a:lnTo>
                    <a:cubicBezTo>
                      <a:pt x="18521" y="31446"/>
                      <a:pt x="24162" y="31435"/>
                      <a:pt x="29803" y="31428"/>
                    </a:cubicBezTo>
                    <a:cubicBezTo>
                      <a:pt x="21245" y="20950"/>
                      <a:pt x="12687" y="10474"/>
                      <a:pt x="4130" y="1"/>
                    </a:cubicBezTo>
                    <a:close/>
                  </a:path>
                </a:pathLst>
              </a:custGeom>
              <a:solidFill>
                <a:srgbClr val="FFFFFF">
                  <a:alpha val="172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9" name="Google Shape;1124;p37">
            <a:extLst>
              <a:ext uri="{FF2B5EF4-FFF2-40B4-BE49-F238E27FC236}">
                <a16:creationId xmlns:a16="http://schemas.microsoft.com/office/drawing/2014/main" id="{5E45286F-AA5F-D302-C51E-84770B0B16B6}"/>
              </a:ext>
            </a:extLst>
          </p:cNvPr>
          <p:cNvGrpSpPr/>
          <p:nvPr/>
        </p:nvGrpSpPr>
        <p:grpSpPr>
          <a:xfrm>
            <a:off x="3011123" y="174225"/>
            <a:ext cx="1047311" cy="1265287"/>
            <a:chOff x="1967575" y="864498"/>
            <a:chExt cx="1339625" cy="1750395"/>
          </a:xfrm>
        </p:grpSpPr>
        <p:sp>
          <p:nvSpPr>
            <p:cNvPr id="17" name="Google Shape;1125;p37">
              <a:extLst>
                <a:ext uri="{FF2B5EF4-FFF2-40B4-BE49-F238E27FC236}">
                  <a16:creationId xmlns:a16="http://schemas.microsoft.com/office/drawing/2014/main" id="{65A64C02-8F2E-B2A3-A48A-D8560E705DCA}"/>
                </a:ext>
              </a:extLst>
            </p:cNvPr>
            <p:cNvSpPr/>
            <p:nvPr/>
          </p:nvSpPr>
          <p:spPr>
            <a:xfrm>
              <a:off x="2051550" y="1314821"/>
              <a:ext cx="1255650" cy="1300072"/>
            </a:xfrm>
            <a:custGeom>
              <a:avLst/>
              <a:gdLst/>
              <a:ahLst/>
              <a:cxnLst/>
              <a:rect l="l" t="t" r="r" b="b"/>
              <a:pathLst>
                <a:path w="17564" h="18186" extrusionOk="0">
                  <a:moveTo>
                    <a:pt x="5665" y="4338"/>
                  </a:moveTo>
                  <a:cubicBezTo>
                    <a:pt x="5833" y="4338"/>
                    <a:pt x="6009" y="4351"/>
                    <a:pt x="6191" y="4381"/>
                  </a:cubicBezTo>
                  <a:cubicBezTo>
                    <a:pt x="6573" y="4447"/>
                    <a:pt x="6940" y="4578"/>
                    <a:pt x="7283" y="4767"/>
                  </a:cubicBezTo>
                  <a:cubicBezTo>
                    <a:pt x="7440" y="4854"/>
                    <a:pt x="7498" y="5054"/>
                    <a:pt x="7407" y="5215"/>
                  </a:cubicBezTo>
                  <a:cubicBezTo>
                    <a:pt x="7348" y="5321"/>
                    <a:pt x="7239" y="5382"/>
                    <a:pt x="7125" y="5382"/>
                  </a:cubicBezTo>
                  <a:cubicBezTo>
                    <a:pt x="7070" y="5382"/>
                    <a:pt x="7014" y="5368"/>
                    <a:pt x="6962" y="5338"/>
                  </a:cubicBezTo>
                  <a:cubicBezTo>
                    <a:pt x="6686" y="5182"/>
                    <a:pt x="6391" y="5080"/>
                    <a:pt x="6085" y="5029"/>
                  </a:cubicBezTo>
                  <a:cubicBezTo>
                    <a:pt x="5940" y="5005"/>
                    <a:pt x="5799" y="4995"/>
                    <a:pt x="5663" y="4995"/>
                  </a:cubicBezTo>
                  <a:cubicBezTo>
                    <a:pt x="5073" y="4995"/>
                    <a:pt x="4590" y="5192"/>
                    <a:pt x="4326" y="5331"/>
                  </a:cubicBezTo>
                  <a:cubicBezTo>
                    <a:pt x="4279" y="5356"/>
                    <a:pt x="4228" y="5367"/>
                    <a:pt x="4177" y="5367"/>
                  </a:cubicBezTo>
                  <a:cubicBezTo>
                    <a:pt x="4138" y="5367"/>
                    <a:pt x="4099" y="5360"/>
                    <a:pt x="4064" y="5346"/>
                  </a:cubicBezTo>
                  <a:cubicBezTo>
                    <a:pt x="3987" y="5321"/>
                    <a:pt x="3925" y="5266"/>
                    <a:pt x="3886" y="5193"/>
                  </a:cubicBezTo>
                  <a:cubicBezTo>
                    <a:pt x="3802" y="5032"/>
                    <a:pt x="3864" y="4836"/>
                    <a:pt x="4024" y="4753"/>
                  </a:cubicBezTo>
                  <a:cubicBezTo>
                    <a:pt x="4343" y="4584"/>
                    <a:pt x="4935" y="4338"/>
                    <a:pt x="5665" y="4338"/>
                  </a:cubicBezTo>
                  <a:close/>
                  <a:moveTo>
                    <a:pt x="5604" y="6861"/>
                  </a:moveTo>
                  <a:cubicBezTo>
                    <a:pt x="5841" y="6861"/>
                    <a:pt x="6079" y="6906"/>
                    <a:pt x="6307" y="6999"/>
                  </a:cubicBezTo>
                  <a:cubicBezTo>
                    <a:pt x="7036" y="7294"/>
                    <a:pt x="7505" y="8034"/>
                    <a:pt x="7469" y="8834"/>
                  </a:cubicBezTo>
                  <a:cubicBezTo>
                    <a:pt x="7155" y="8558"/>
                    <a:pt x="6624" y="8153"/>
                    <a:pt x="5859" y="7881"/>
                  </a:cubicBezTo>
                  <a:cubicBezTo>
                    <a:pt x="5172" y="7630"/>
                    <a:pt x="4564" y="7578"/>
                    <a:pt x="4162" y="7578"/>
                  </a:cubicBezTo>
                  <a:cubicBezTo>
                    <a:pt x="4148" y="7578"/>
                    <a:pt x="4135" y="7578"/>
                    <a:pt x="4122" y="7578"/>
                  </a:cubicBezTo>
                  <a:cubicBezTo>
                    <a:pt x="4489" y="7114"/>
                    <a:pt x="5041" y="6861"/>
                    <a:pt x="5604" y="6861"/>
                  </a:cubicBezTo>
                  <a:close/>
                  <a:moveTo>
                    <a:pt x="13265" y="7029"/>
                  </a:moveTo>
                  <a:cubicBezTo>
                    <a:pt x="13287" y="7029"/>
                    <a:pt x="13309" y="7031"/>
                    <a:pt x="13332" y="7035"/>
                  </a:cubicBezTo>
                  <a:cubicBezTo>
                    <a:pt x="13714" y="7119"/>
                    <a:pt x="14078" y="7261"/>
                    <a:pt x="14406" y="7465"/>
                  </a:cubicBezTo>
                  <a:cubicBezTo>
                    <a:pt x="15240" y="7982"/>
                    <a:pt x="15633" y="8755"/>
                    <a:pt x="15794" y="9170"/>
                  </a:cubicBezTo>
                  <a:cubicBezTo>
                    <a:pt x="15860" y="9337"/>
                    <a:pt x="15779" y="9526"/>
                    <a:pt x="15608" y="9592"/>
                  </a:cubicBezTo>
                  <a:cubicBezTo>
                    <a:pt x="15570" y="9606"/>
                    <a:pt x="15530" y="9613"/>
                    <a:pt x="15490" y="9613"/>
                  </a:cubicBezTo>
                  <a:cubicBezTo>
                    <a:pt x="15451" y="9613"/>
                    <a:pt x="15411" y="9606"/>
                    <a:pt x="15374" y="9592"/>
                  </a:cubicBezTo>
                  <a:cubicBezTo>
                    <a:pt x="15291" y="9560"/>
                    <a:pt x="15222" y="9497"/>
                    <a:pt x="15186" y="9407"/>
                  </a:cubicBezTo>
                  <a:cubicBezTo>
                    <a:pt x="15055" y="9064"/>
                    <a:pt x="14734" y="8437"/>
                    <a:pt x="14060" y="8022"/>
                  </a:cubicBezTo>
                  <a:cubicBezTo>
                    <a:pt x="13798" y="7859"/>
                    <a:pt x="13507" y="7742"/>
                    <a:pt x="13194" y="7680"/>
                  </a:cubicBezTo>
                  <a:cubicBezTo>
                    <a:pt x="13015" y="7640"/>
                    <a:pt x="12905" y="7465"/>
                    <a:pt x="12942" y="7291"/>
                  </a:cubicBezTo>
                  <a:cubicBezTo>
                    <a:pt x="12974" y="7135"/>
                    <a:pt x="13112" y="7029"/>
                    <a:pt x="13265" y="7029"/>
                  </a:cubicBezTo>
                  <a:close/>
                  <a:moveTo>
                    <a:pt x="12185" y="9692"/>
                  </a:moveTo>
                  <a:cubicBezTo>
                    <a:pt x="12421" y="9692"/>
                    <a:pt x="12658" y="9736"/>
                    <a:pt x="12884" y="9829"/>
                  </a:cubicBezTo>
                  <a:cubicBezTo>
                    <a:pt x="13616" y="10128"/>
                    <a:pt x="14085" y="10863"/>
                    <a:pt x="14046" y="11664"/>
                  </a:cubicBezTo>
                  <a:cubicBezTo>
                    <a:pt x="13732" y="11391"/>
                    <a:pt x="13197" y="10987"/>
                    <a:pt x="12436" y="10710"/>
                  </a:cubicBezTo>
                  <a:cubicBezTo>
                    <a:pt x="11726" y="10451"/>
                    <a:pt x="11103" y="10407"/>
                    <a:pt x="10695" y="10407"/>
                  </a:cubicBezTo>
                  <a:cubicBezTo>
                    <a:pt x="11067" y="9945"/>
                    <a:pt x="11622" y="9692"/>
                    <a:pt x="12185" y="9692"/>
                  </a:cubicBezTo>
                  <a:close/>
                  <a:moveTo>
                    <a:pt x="5143" y="13648"/>
                  </a:moveTo>
                  <a:cubicBezTo>
                    <a:pt x="5185" y="13648"/>
                    <a:pt x="5229" y="13662"/>
                    <a:pt x="5269" y="13693"/>
                  </a:cubicBezTo>
                  <a:cubicBezTo>
                    <a:pt x="5656" y="13987"/>
                    <a:pt x="6187" y="14318"/>
                    <a:pt x="6857" y="14581"/>
                  </a:cubicBezTo>
                  <a:cubicBezTo>
                    <a:pt x="7589" y="14865"/>
                    <a:pt x="8256" y="14970"/>
                    <a:pt x="8769" y="15004"/>
                  </a:cubicBezTo>
                  <a:cubicBezTo>
                    <a:pt x="8959" y="15018"/>
                    <a:pt x="9028" y="15251"/>
                    <a:pt x="8885" y="15372"/>
                  </a:cubicBezTo>
                  <a:cubicBezTo>
                    <a:pt x="8443" y="15743"/>
                    <a:pt x="7884" y="15944"/>
                    <a:pt x="7317" y="15944"/>
                  </a:cubicBezTo>
                  <a:cubicBezTo>
                    <a:pt x="7057" y="15944"/>
                    <a:pt x="6796" y="15902"/>
                    <a:pt x="6544" y="15816"/>
                  </a:cubicBezTo>
                  <a:cubicBezTo>
                    <a:pt x="5688" y="15525"/>
                    <a:pt x="5080" y="14774"/>
                    <a:pt x="4938" y="13896"/>
                  </a:cubicBezTo>
                  <a:cubicBezTo>
                    <a:pt x="4916" y="13756"/>
                    <a:pt x="5024" y="13648"/>
                    <a:pt x="5143" y="13648"/>
                  </a:cubicBezTo>
                  <a:close/>
                  <a:moveTo>
                    <a:pt x="6684" y="0"/>
                  </a:moveTo>
                  <a:cubicBezTo>
                    <a:pt x="5877" y="0"/>
                    <a:pt x="5188" y="262"/>
                    <a:pt x="4720" y="495"/>
                  </a:cubicBezTo>
                  <a:cubicBezTo>
                    <a:pt x="4345" y="943"/>
                    <a:pt x="0" y="6223"/>
                    <a:pt x="1890" y="12458"/>
                  </a:cubicBezTo>
                  <a:cubicBezTo>
                    <a:pt x="2647" y="14945"/>
                    <a:pt x="4111" y="16656"/>
                    <a:pt x="5197" y="17669"/>
                  </a:cubicBezTo>
                  <a:cubicBezTo>
                    <a:pt x="5555" y="18003"/>
                    <a:pt x="6017" y="18185"/>
                    <a:pt x="6491" y="18185"/>
                  </a:cubicBezTo>
                  <a:cubicBezTo>
                    <a:pt x="6633" y="18185"/>
                    <a:pt x="6777" y="18169"/>
                    <a:pt x="6919" y="18135"/>
                  </a:cubicBezTo>
                  <a:cubicBezTo>
                    <a:pt x="8944" y="17661"/>
                    <a:pt x="13342" y="16184"/>
                    <a:pt x="15855" y="11839"/>
                  </a:cubicBezTo>
                  <a:cubicBezTo>
                    <a:pt x="17378" y="9213"/>
                    <a:pt x="17564" y="6642"/>
                    <a:pt x="17556" y="5259"/>
                  </a:cubicBezTo>
                  <a:cubicBezTo>
                    <a:pt x="14290" y="4963"/>
                    <a:pt x="12367" y="3867"/>
                    <a:pt x="11206" y="2887"/>
                  </a:cubicBezTo>
                  <a:cubicBezTo>
                    <a:pt x="9833" y="1737"/>
                    <a:pt x="8896" y="225"/>
                    <a:pt x="7079" y="22"/>
                  </a:cubicBezTo>
                  <a:cubicBezTo>
                    <a:pt x="6945" y="7"/>
                    <a:pt x="6813" y="0"/>
                    <a:pt x="668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8" name="Google Shape;1126;p37">
              <a:extLst>
                <a:ext uri="{FF2B5EF4-FFF2-40B4-BE49-F238E27FC236}">
                  <a16:creationId xmlns:a16="http://schemas.microsoft.com/office/drawing/2014/main" id="{2C432255-A14B-378D-A5D5-54C26433FA4C}"/>
                </a:ext>
              </a:extLst>
            </p:cNvPr>
            <p:cNvGrpSpPr/>
            <p:nvPr/>
          </p:nvGrpSpPr>
          <p:grpSpPr>
            <a:xfrm>
              <a:off x="1967575" y="864498"/>
              <a:ext cx="1010928" cy="891205"/>
              <a:chOff x="1090850" y="2750881"/>
              <a:chExt cx="483004" cy="425823"/>
            </a:xfrm>
          </p:grpSpPr>
          <p:sp>
            <p:nvSpPr>
              <p:cNvPr id="19" name="Google Shape;1127;p37">
                <a:extLst>
                  <a:ext uri="{FF2B5EF4-FFF2-40B4-BE49-F238E27FC236}">
                    <a16:creationId xmlns:a16="http://schemas.microsoft.com/office/drawing/2014/main" id="{06DD1907-BD07-5602-2541-32D3D8B34DF6}"/>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128;p37">
                <a:extLst>
                  <a:ext uri="{FF2B5EF4-FFF2-40B4-BE49-F238E27FC236}">
                    <a16:creationId xmlns:a16="http://schemas.microsoft.com/office/drawing/2014/main" id="{7F9D5002-BB40-0AE6-0C7A-73AF38FE241E}"/>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129;p37">
                <a:extLst>
                  <a:ext uri="{FF2B5EF4-FFF2-40B4-BE49-F238E27FC236}">
                    <a16:creationId xmlns:a16="http://schemas.microsoft.com/office/drawing/2014/main" id="{3F8E8BCD-4AB7-0B2F-4904-D161B5B430C2}"/>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130;p37">
                <a:extLst>
                  <a:ext uri="{FF2B5EF4-FFF2-40B4-BE49-F238E27FC236}">
                    <a16:creationId xmlns:a16="http://schemas.microsoft.com/office/drawing/2014/main" id="{EC2209DE-A41F-144B-74A4-8600CDDECE25}"/>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 name="Google Shape;1131;p37">
            <a:extLst>
              <a:ext uri="{FF2B5EF4-FFF2-40B4-BE49-F238E27FC236}">
                <a16:creationId xmlns:a16="http://schemas.microsoft.com/office/drawing/2014/main" id="{CD0ED027-BB40-4F6E-13C9-503E147E74B5}"/>
              </a:ext>
            </a:extLst>
          </p:cNvPr>
          <p:cNvGrpSpPr/>
          <p:nvPr/>
        </p:nvGrpSpPr>
        <p:grpSpPr>
          <a:xfrm>
            <a:off x="7829490" y="-27479"/>
            <a:ext cx="1381543" cy="1576193"/>
            <a:chOff x="5730233" y="604877"/>
            <a:chExt cx="1767144" cy="2180502"/>
          </a:xfrm>
        </p:grpSpPr>
        <p:sp>
          <p:nvSpPr>
            <p:cNvPr id="11" name="Google Shape;1132;p37">
              <a:extLst>
                <a:ext uri="{FF2B5EF4-FFF2-40B4-BE49-F238E27FC236}">
                  <a16:creationId xmlns:a16="http://schemas.microsoft.com/office/drawing/2014/main" id="{EEF57EA4-117D-E0DD-76AD-0FA358C86FB4}"/>
                </a:ext>
              </a:extLst>
            </p:cNvPr>
            <p:cNvSpPr/>
            <p:nvPr/>
          </p:nvSpPr>
          <p:spPr>
            <a:xfrm rot="-2526010" flipH="1">
              <a:off x="5985999" y="1279024"/>
              <a:ext cx="1255610" cy="1246238"/>
            </a:xfrm>
            <a:custGeom>
              <a:avLst/>
              <a:gdLst/>
              <a:ahLst/>
              <a:cxnLst/>
              <a:rect l="l" t="t" r="r" b="b"/>
              <a:pathLst>
                <a:path w="13933" h="13829" extrusionOk="0">
                  <a:moveTo>
                    <a:pt x="10255" y="4791"/>
                  </a:moveTo>
                  <a:cubicBezTo>
                    <a:pt x="10713" y="4791"/>
                    <a:pt x="11180" y="5016"/>
                    <a:pt x="11489" y="5424"/>
                  </a:cubicBezTo>
                  <a:cubicBezTo>
                    <a:pt x="11370" y="5399"/>
                    <a:pt x="11198" y="5370"/>
                    <a:pt x="10992" y="5370"/>
                  </a:cubicBezTo>
                  <a:cubicBezTo>
                    <a:pt x="10803" y="5370"/>
                    <a:pt x="10585" y="5395"/>
                    <a:pt x="10353" y="5468"/>
                  </a:cubicBezTo>
                  <a:cubicBezTo>
                    <a:pt x="9388" y="5769"/>
                    <a:pt x="8995" y="6658"/>
                    <a:pt x="8933" y="6808"/>
                  </a:cubicBezTo>
                  <a:cubicBezTo>
                    <a:pt x="8667" y="5974"/>
                    <a:pt x="9097" y="5118"/>
                    <a:pt x="9811" y="4866"/>
                  </a:cubicBezTo>
                  <a:cubicBezTo>
                    <a:pt x="9954" y="4816"/>
                    <a:pt x="10104" y="4791"/>
                    <a:pt x="10255" y="4791"/>
                  </a:cubicBezTo>
                  <a:close/>
                  <a:moveTo>
                    <a:pt x="5060" y="7997"/>
                  </a:moveTo>
                  <a:cubicBezTo>
                    <a:pt x="5463" y="7997"/>
                    <a:pt x="5879" y="8153"/>
                    <a:pt x="6201" y="8475"/>
                  </a:cubicBezTo>
                  <a:cubicBezTo>
                    <a:pt x="6173" y="8473"/>
                    <a:pt x="6119" y="8470"/>
                    <a:pt x="6045" y="8470"/>
                  </a:cubicBezTo>
                  <a:cubicBezTo>
                    <a:pt x="5705" y="8470"/>
                    <a:pt x="4949" y="8539"/>
                    <a:pt x="4366" y="9131"/>
                  </a:cubicBezTo>
                  <a:cubicBezTo>
                    <a:pt x="4009" y="9488"/>
                    <a:pt x="3871" y="9895"/>
                    <a:pt x="3809" y="10122"/>
                  </a:cubicBezTo>
                  <a:cubicBezTo>
                    <a:pt x="3518" y="9506"/>
                    <a:pt x="3634" y="8792"/>
                    <a:pt x="4078" y="8374"/>
                  </a:cubicBezTo>
                  <a:cubicBezTo>
                    <a:pt x="4340" y="8126"/>
                    <a:pt x="4694" y="7997"/>
                    <a:pt x="5060" y="7997"/>
                  </a:cubicBezTo>
                  <a:close/>
                  <a:moveTo>
                    <a:pt x="10358" y="9966"/>
                  </a:moveTo>
                  <a:cubicBezTo>
                    <a:pt x="10759" y="9966"/>
                    <a:pt x="11159" y="10097"/>
                    <a:pt x="11489" y="10344"/>
                  </a:cubicBezTo>
                  <a:cubicBezTo>
                    <a:pt x="11715" y="10515"/>
                    <a:pt x="11598" y="10875"/>
                    <a:pt x="11314" y="10897"/>
                  </a:cubicBezTo>
                  <a:cubicBezTo>
                    <a:pt x="10954" y="10919"/>
                    <a:pt x="10502" y="11018"/>
                    <a:pt x="10051" y="11297"/>
                  </a:cubicBezTo>
                  <a:cubicBezTo>
                    <a:pt x="9632" y="11564"/>
                    <a:pt x="9356" y="11902"/>
                    <a:pt x="9181" y="12193"/>
                  </a:cubicBezTo>
                  <a:cubicBezTo>
                    <a:pt x="9117" y="12301"/>
                    <a:pt x="9012" y="12351"/>
                    <a:pt x="8908" y="12351"/>
                  </a:cubicBezTo>
                  <a:cubicBezTo>
                    <a:pt x="8769" y="12351"/>
                    <a:pt x="8632" y="12260"/>
                    <a:pt x="8605" y="12095"/>
                  </a:cubicBezTo>
                  <a:cubicBezTo>
                    <a:pt x="8485" y="11349"/>
                    <a:pt x="8823" y="10569"/>
                    <a:pt x="9490" y="10191"/>
                  </a:cubicBezTo>
                  <a:cubicBezTo>
                    <a:pt x="9760" y="10038"/>
                    <a:pt x="10059" y="9966"/>
                    <a:pt x="10358" y="9966"/>
                  </a:cubicBezTo>
                  <a:close/>
                  <a:moveTo>
                    <a:pt x="9184" y="1"/>
                  </a:moveTo>
                  <a:cubicBezTo>
                    <a:pt x="7421" y="1891"/>
                    <a:pt x="5805" y="2550"/>
                    <a:pt x="4633" y="2798"/>
                  </a:cubicBezTo>
                  <a:cubicBezTo>
                    <a:pt x="3248" y="3093"/>
                    <a:pt x="1858" y="2940"/>
                    <a:pt x="848" y="3974"/>
                  </a:cubicBezTo>
                  <a:cubicBezTo>
                    <a:pt x="310" y="4528"/>
                    <a:pt x="95" y="5201"/>
                    <a:pt x="0" y="5668"/>
                  </a:cubicBezTo>
                  <a:cubicBezTo>
                    <a:pt x="95" y="6119"/>
                    <a:pt x="1268" y="11378"/>
                    <a:pt x="6060" y="13228"/>
                  </a:cubicBezTo>
                  <a:cubicBezTo>
                    <a:pt x="7238" y="13684"/>
                    <a:pt x="8366" y="13828"/>
                    <a:pt x="9328" y="13828"/>
                  </a:cubicBezTo>
                  <a:cubicBezTo>
                    <a:pt x="9926" y="13828"/>
                    <a:pt x="10461" y="13772"/>
                    <a:pt x="10903" y="13701"/>
                  </a:cubicBezTo>
                  <a:cubicBezTo>
                    <a:pt x="11395" y="13625"/>
                    <a:pt x="11817" y="13312"/>
                    <a:pt x="12028" y="12860"/>
                  </a:cubicBezTo>
                  <a:cubicBezTo>
                    <a:pt x="12717" y="11374"/>
                    <a:pt x="13933" y="7922"/>
                    <a:pt x="12450" y="4255"/>
                  </a:cubicBezTo>
                  <a:cubicBezTo>
                    <a:pt x="11555" y="2033"/>
                    <a:pt x="10051" y="668"/>
                    <a:pt x="918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 name="Google Shape;1133;p37">
              <a:extLst>
                <a:ext uri="{FF2B5EF4-FFF2-40B4-BE49-F238E27FC236}">
                  <a16:creationId xmlns:a16="http://schemas.microsoft.com/office/drawing/2014/main" id="{B7DD98B6-DB47-57A7-422F-77DF095C4AA9}"/>
                </a:ext>
              </a:extLst>
            </p:cNvPr>
            <p:cNvGrpSpPr/>
            <p:nvPr/>
          </p:nvGrpSpPr>
          <p:grpSpPr>
            <a:xfrm rot="1998399">
              <a:off x="6272773" y="809248"/>
              <a:ext cx="1010921" cy="891183"/>
              <a:chOff x="1090850" y="2750881"/>
              <a:chExt cx="483004" cy="425823"/>
            </a:xfrm>
          </p:grpSpPr>
          <p:sp>
            <p:nvSpPr>
              <p:cNvPr id="13" name="Google Shape;1134;p37">
                <a:extLst>
                  <a:ext uri="{FF2B5EF4-FFF2-40B4-BE49-F238E27FC236}">
                    <a16:creationId xmlns:a16="http://schemas.microsoft.com/office/drawing/2014/main" id="{80ED3644-B220-D163-187E-2859C9245E07}"/>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135;p37">
                <a:extLst>
                  <a:ext uri="{FF2B5EF4-FFF2-40B4-BE49-F238E27FC236}">
                    <a16:creationId xmlns:a16="http://schemas.microsoft.com/office/drawing/2014/main" id="{DFE1A02B-2660-E437-9574-A6B1D808A458}"/>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136;p37">
                <a:extLst>
                  <a:ext uri="{FF2B5EF4-FFF2-40B4-BE49-F238E27FC236}">
                    <a16:creationId xmlns:a16="http://schemas.microsoft.com/office/drawing/2014/main" id="{B5DBF66B-0C0C-1699-E84E-B24C5F117223}"/>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137;p37">
                <a:extLst>
                  <a:ext uri="{FF2B5EF4-FFF2-40B4-BE49-F238E27FC236}">
                    <a16:creationId xmlns:a16="http://schemas.microsoft.com/office/drawing/2014/main" id="{E14BDDF0-5C3A-2560-3CF4-0783D778328A}"/>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975" name="Google Shape;975;p34">
            <a:extLst>
              <a:ext uri="{FF2B5EF4-FFF2-40B4-BE49-F238E27FC236}">
                <a16:creationId xmlns:a16="http://schemas.microsoft.com/office/drawing/2014/main" id="{9B9025A0-4AA2-5B93-34B9-E41A87AE95C3}"/>
              </a:ext>
            </a:extLst>
          </p:cNvPr>
          <p:cNvSpPr txBox="1">
            <a:spLocks noGrp="1"/>
          </p:cNvSpPr>
          <p:nvPr>
            <p:ph type="ctrTitle"/>
          </p:nvPr>
        </p:nvSpPr>
        <p:spPr>
          <a:xfrm>
            <a:off x="2929255" y="2889548"/>
            <a:ext cx="6288800" cy="2549600"/>
          </a:xfrm>
          <a:prstGeom prst="rect">
            <a:avLst/>
          </a:prstGeom>
        </p:spPr>
        <p:txBody>
          <a:bodyPr spcFirstLastPara="1" wrap="square" lIns="121900" tIns="121900" rIns="121900" bIns="121900" anchor="t" anchorCtr="0">
            <a:noAutofit/>
          </a:bodyPr>
          <a:lstStyle/>
          <a:p>
            <a:r>
              <a:rPr lang="en-US" sz="11500" dirty="0" err="1"/>
              <a:t>Tổng</a:t>
            </a:r>
            <a:r>
              <a:rPr lang="en-US" sz="11500" dirty="0"/>
              <a:t> </a:t>
            </a:r>
            <a:r>
              <a:rPr lang="en-US" sz="11500" dirty="0" err="1"/>
              <a:t>kết</a:t>
            </a:r>
            <a:endParaRPr lang="en-SG" sz="11500" dirty="0"/>
          </a:p>
        </p:txBody>
      </p:sp>
      <p:sp>
        <p:nvSpPr>
          <p:cNvPr id="34" name="圆角矩形 7">
            <a:extLst>
              <a:ext uri="{FF2B5EF4-FFF2-40B4-BE49-F238E27FC236}">
                <a16:creationId xmlns:a16="http://schemas.microsoft.com/office/drawing/2014/main" id="{BD06B07B-6D64-E3D1-888E-18EC9758D5E0}"/>
              </a:ext>
            </a:extLst>
          </p:cNvPr>
          <p:cNvSpPr/>
          <p:nvPr/>
        </p:nvSpPr>
        <p:spPr>
          <a:xfrm>
            <a:off x="5296136" y="1398775"/>
            <a:ext cx="1696025" cy="1084335"/>
          </a:xfrm>
          <a:prstGeom prst="roundRect">
            <a:avLst>
              <a:gd name="adj" fmla="val 50000"/>
            </a:avLst>
          </a:prstGeom>
          <a:solidFill>
            <a:schemeClr val="accent5"/>
          </a:solidFill>
          <a:ln w="508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66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II</a:t>
            </a:r>
            <a:r>
              <a:rPr lang="en-US" altLang="zh-CN" sz="6600" b="1" dirty="0">
                <a:solidFill>
                  <a:srgbClr val="E7E6E6">
                    <a:lumMod val="10000"/>
                  </a:srgbClr>
                </a:solidFill>
                <a:latin typeface="Times New Roman" panose="02020603050405020304" pitchFamily="18" charset="0"/>
                <a:ea typeface="字魂189号-星岩乐黑体" panose="00000500000000000000" charset="-122"/>
                <a:cs typeface="Times New Roman" panose="02020603050405020304" pitchFamily="18" charset="0"/>
                <a:sym typeface="+mn-lt"/>
              </a:rPr>
              <a:t>I</a:t>
            </a:r>
            <a:endParaRPr kumimoji="0" lang="zh-CN" altLang="en-US" sz="66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grpSp>
        <p:nvGrpSpPr>
          <p:cNvPr id="4" name="Group 3">
            <a:extLst>
              <a:ext uri="{FF2B5EF4-FFF2-40B4-BE49-F238E27FC236}">
                <a16:creationId xmlns:a16="http://schemas.microsoft.com/office/drawing/2014/main" id="{0E20FBD2-4487-37E2-26F3-DC11E3B3EC1E}"/>
              </a:ext>
            </a:extLst>
          </p:cNvPr>
          <p:cNvGrpSpPr/>
          <p:nvPr/>
        </p:nvGrpSpPr>
        <p:grpSpPr>
          <a:xfrm>
            <a:off x="-549569" y="587782"/>
            <a:ext cx="12487918" cy="7027114"/>
            <a:chOff x="-753120" y="324735"/>
            <a:chExt cx="12487918" cy="7027114"/>
          </a:xfrm>
        </p:grpSpPr>
        <p:pic>
          <p:nvPicPr>
            <p:cNvPr id="5" name="Picture 4" descr="A group of people in different outfits&#10;&#10;Description automatically generated">
              <a:extLst>
                <a:ext uri="{FF2B5EF4-FFF2-40B4-BE49-F238E27FC236}">
                  <a16:creationId xmlns:a16="http://schemas.microsoft.com/office/drawing/2014/main" id="{5C501E72-311D-475E-78C0-CE2DB7CF94EB}"/>
                </a:ext>
              </a:extLst>
            </p:cNvPr>
            <p:cNvPicPr>
              <a:picLocks noChangeAspect="1"/>
            </p:cNvPicPr>
            <p:nvPr/>
          </p:nvPicPr>
          <p:blipFill rotWithShape="1">
            <a:blip r:embed="rId3">
              <a:extLst>
                <a:ext uri="{28A0092B-C50C-407E-A947-70E740481C1C}">
                  <a14:useLocalDpi xmlns:a14="http://schemas.microsoft.com/office/drawing/2010/main" val="0"/>
                </a:ext>
              </a:extLst>
            </a:blip>
            <a:srcRect t="-3006" r="73747" b="-1"/>
            <a:stretch/>
          </p:blipFill>
          <p:spPr>
            <a:xfrm flipH="1">
              <a:off x="9757578" y="324735"/>
              <a:ext cx="1977220" cy="6553200"/>
            </a:xfrm>
            <a:prstGeom prst="rect">
              <a:avLst/>
            </a:prstGeom>
          </p:spPr>
        </p:pic>
        <p:pic>
          <p:nvPicPr>
            <p:cNvPr id="6" name="Picture 5" descr="A person holding a baby&#10;&#10;Description automatically generated">
              <a:extLst>
                <a:ext uri="{FF2B5EF4-FFF2-40B4-BE49-F238E27FC236}">
                  <a16:creationId xmlns:a16="http://schemas.microsoft.com/office/drawing/2014/main" id="{5B258696-C4B7-F440-F783-8230BEE59A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120" y="3280229"/>
              <a:ext cx="3676843" cy="4071620"/>
            </a:xfrm>
            <a:prstGeom prst="rect">
              <a:avLst/>
            </a:prstGeom>
            <a:effectLst>
              <a:outerShdw blurRad="50800" dist="1346200" dir="18900000" algn="bl" rotWithShape="0">
                <a:prstClr val="black">
                  <a:alpha val="40000"/>
                </a:prstClr>
              </a:outerShdw>
            </a:effectLst>
          </p:spPr>
        </p:pic>
        <p:pic>
          <p:nvPicPr>
            <p:cNvPr id="7" name="Picture 6" descr="A group of people in different outfits&#10;&#10;Description automatically generated">
              <a:extLst>
                <a:ext uri="{FF2B5EF4-FFF2-40B4-BE49-F238E27FC236}">
                  <a16:creationId xmlns:a16="http://schemas.microsoft.com/office/drawing/2014/main" id="{5CB576A1-216A-ECC9-480C-8FB3D6292759}"/>
                </a:ext>
              </a:extLst>
            </p:cNvPr>
            <p:cNvPicPr>
              <a:picLocks noChangeAspect="1"/>
            </p:cNvPicPr>
            <p:nvPr/>
          </p:nvPicPr>
          <p:blipFill rotWithShape="1">
            <a:blip r:embed="rId3">
              <a:extLst>
                <a:ext uri="{28A0092B-C50C-407E-A947-70E740481C1C}">
                  <a14:useLocalDpi xmlns:a14="http://schemas.microsoft.com/office/drawing/2010/main" val="0"/>
                </a:ext>
              </a:extLst>
            </a:blip>
            <a:srcRect l="86010" t="69406"/>
            <a:stretch/>
          </p:blipFill>
          <p:spPr>
            <a:xfrm>
              <a:off x="8785350" y="4151086"/>
              <a:ext cx="1329947" cy="2498293"/>
            </a:xfrm>
            <a:prstGeom prst="rect">
              <a:avLst/>
            </a:prstGeom>
          </p:spPr>
        </p:pic>
      </p:grpSp>
    </p:spTree>
    <p:extLst>
      <p:ext uri="{BB962C8B-B14F-4D97-AF65-F5344CB8AC3E}">
        <p14:creationId xmlns:p14="http://schemas.microsoft.com/office/powerpoint/2010/main" val="4024307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75"/>
                                        </p:tgtEl>
                                        <p:attrNameLst>
                                          <p:attrName>style.visibility</p:attrName>
                                        </p:attrNameLst>
                                      </p:cBhvr>
                                      <p:to>
                                        <p:strVal val="visible"/>
                                      </p:to>
                                    </p:set>
                                    <p:animEffect transition="in" filter="barn(inVertical)">
                                      <p:cBhvr>
                                        <p:cTn id="14" dur="500"/>
                                        <p:tgtEl>
                                          <p:spTgt spid="9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5" grpId="0"/>
      <p:bldP spid="3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84577-D9FD-7CCA-90D0-7FEBD0A877E7}"/>
            </a:ext>
          </a:extLst>
        </p:cNvPr>
        <p:cNvGrpSpPr/>
        <p:nvPr/>
      </p:nvGrpSpPr>
      <p:grpSpPr>
        <a:xfrm>
          <a:off x="0" y="0"/>
          <a:ext cx="0" cy="0"/>
          <a:chOff x="0" y="0"/>
          <a:chExt cx="0" cy="0"/>
        </a:xfrm>
      </p:grpSpPr>
      <p:sp>
        <p:nvSpPr>
          <p:cNvPr id="22" name="Google Shape;142;p6">
            <a:extLst>
              <a:ext uri="{FF2B5EF4-FFF2-40B4-BE49-F238E27FC236}">
                <a16:creationId xmlns:a16="http://schemas.microsoft.com/office/drawing/2014/main" id="{A69EA81E-AB41-6B5F-0979-4A81BD480906}"/>
              </a:ext>
            </a:extLst>
          </p:cNvPr>
          <p:cNvSpPr/>
          <p:nvPr/>
        </p:nvSpPr>
        <p:spPr>
          <a:xfrm>
            <a:off x="0" y="6512267"/>
            <a:ext cx="12192000" cy="3580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itle 1">
            <a:extLst>
              <a:ext uri="{FF2B5EF4-FFF2-40B4-BE49-F238E27FC236}">
                <a16:creationId xmlns:a16="http://schemas.microsoft.com/office/drawing/2014/main" id="{B93B0374-3A03-0B67-4145-62E74FC6582B}"/>
              </a:ext>
            </a:extLst>
          </p:cNvPr>
          <p:cNvSpPr>
            <a:spLocks noGrp="1"/>
          </p:cNvSpPr>
          <p:nvPr>
            <p:ph type="title"/>
          </p:nvPr>
        </p:nvSpPr>
        <p:spPr>
          <a:xfrm>
            <a:off x="2831890" y="0"/>
            <a:ext cx="6692689" cy="739120"/>
          </a:xfrm>
          <a:solidFill>
            <a:schemeClr val="accent4"/>
          </a:solidFill>
        </p:spPr>
        <p:txBody>
          <a:bodyPr anchor="ctr"/>
          <a:lstStyle/>
          <a:p>
            <a:pPr algn="ctr">
              <a:lnSpc>
                <a:spcPct val="150000"/>
              </a:lnSpc>
              <a:spcAft>
                <a:spcPts val="1067"/>
              </a:spcAft>
            </a:pPr>
            <a:r>
              <a:rPr lang="en-US" sz="4267" dirty="0">
                <a:latin typeface="Times New Roman" panose="02020603050405020304" pitchFamily="18" charset="0"/>
                <a:ea typeface="Calibri" panose="020F0502020204030204" pitchFamily="34" charset="0"/>
                <a:cs typeface="Times New Roman" panose="02020603050405020304" pitchFamily="18" charset="0"/>
              </a:rPr>
              <a:t>III. </a:t>
            </a:r>
            <a:r>
              <a:rPr lang="en-US" sz="4267" dirty="0" err="1">
                <a:latin typeface="Times New Roman" panose="02020603050405020304" pitchFamily="18" charset="0"/>
                <a:ea typeface="Calibri" panose="020F0502020204030204" pitchFamily="34" charset="0"/>
                <a:cs typeface="Times New Roman" panose="02020603050405020304" pitchFamily="18" charset="0"/>
              </a:rPr>
              <a:t>Tổng</a:t>
            </a:r>
            <a:r>
              <a:rPr lang="en-US" sz="4267" dirty="0">
                <a:latin typeface="Times New Roman" panose="02020603050405020304" pitchFamily="18" charset="0"/>
                <a:ea typeface="Calibri" panose="020F0502020204030204" pitchFamily="34" charset="0"/>
                <a:cs typeface="Times New Roman" panose="02020603050405020304" pitchFamily="18" charset="0"/>
              </a:rPr>
              <a:t> </a:t>
            </a:r>
            <a:r>
              <a:rPr lang="en-US" sz="4267" dirty="0" err="1">
                <a:latin typeface="Times New Roman" panose="02020603050405020304" pitchFamily="18" charset="0"/>
                <a:ea typeface="Calibri" panose="020F0502020204030204" pitchFamily="34" charset="0"/>
                <a:cs typeface="Times New Roman" panose="02020603050405020304" pitchFamily="18" charset="0"/>
              </a:rPr>
              <a:t>kết</a:t>
            </a:r>
            <a:endParaRPr lang="en-SG" sz="4267"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oogle Shape;1124;p37">
            <a:extLst>
              <a:ext uri="{FF2B5EF4-FFF2-40B4-BE49-F238E27FC236}">
                <a16:creationId xmlns:a16="http://schemas.microsoft.com/office/drawing/2014/main" id="{7854F473-1E82-EB37-B3DE-B89D401DC493}"/>
              </a:ext>
            </a:extLst>
          </p:cNvPr>
          <p:cNvGrpSpPr/>
          <p:nvPr/>
        </p:nvGrpSpPr>
        <p:grpSpPr>
          <a:xfrm>
            <a:off x="1703621" y="1"/>
            <a:ext cx="887585" cy="1065625"/>
            <a:chOff x="1967575" y="864498"/>
            <a:chExt cx="1339625" cy="1750395"/>
          </a:xfrm>
        </p:grpSpPr>
        <p:sp>
          <p:nvSpPr>
            <p:cNvPr id="4" name="Google Shape;1125;p37">
              <a:extLst>
                <a:ext uri="{FF2B5EF4-FFF2-40B4-BE49-F238E27FC236}">
                  <a16:creationId xmlns:a16="http://schemas.microsoft.com/office/drawing/2014/main" id="{D58B2B02-D625-813D-7E73-9A1B3A140E29}"/>
                </a:ext>
              </a:extLst>
            </p:cNvPr>
            <p:cNvSpPr/>
            <p:nvPr/>
          </p:nvSpPr>
          <p:spPr>
            <a:xfrm>
              <a:off x="2051550" y="1314821"/>
              <a:ext cx="1255650" cy="1300072"/>
            </a:xfrm>
            <a:custGeom>
              <a:avLst/>
              <a:gdLst/>
              <a:ahLst/>
              <a:cxnLst/>
              <a:rect l="l" t="t" r="r" b="b"/>
              <a:pathLst>
                <a:path w="17564" h="18186" extrusionOk="0">
                  <a:moveTo>
                    <a:pt x="5665" y="4338"/>
                  </a:moveTo>
                  <a:cubicBezTo>
                    <a:pt x="5833" y="4338"/>
                    <a:pt x="6009" y="4351"/>
                    <a:pt x="6191" y="4381"/>
                  </a:cubicBezTo>
                  <a:cubicBezTo>
                    <a:pt x="6573" y="4447"/>
                    <a:pt x="6940" y="4578"/>
                    <a:pt x="7283" y="4767"/>
                  </a:cubicBezTo>
                  <a:cubicBezTo>
                    <a:pt x="7440" y="4854"/>
                    <a:pt x="7498" y="5054"/>
                    <a:pt x="7407" y="5215"/>
                  </a:cubicBezTo>
                  <a:cubicBezTo>
                    <a:pt x="7348" y="5321"/>
                    <a:pt x="7239" y="5382"/>
                    <a:pt x="7125" y="5382"/>
                  </a:cubicBezTo>
                  <a:cubicBezTo>
                    <a:pt x="7070" y="5382"/>
                    <a:pt x="7014" y="5368"/>
                    <a:pt x="6962" y="5338"/>
                  </a:cubicBezTo>
                  <a:cubicBezTo>
                    <a:pt x="6686" y="5182"/>
                    <a:pt x="6391" y="5080"/>
                    <a:pt x="6085" y="5029"/>
                  </a:cubicBezTo>
                  <a:cubicBezTo>
                    <a:pt x="5940" y="5005"/>
                    <a:pt x="5799" y="4995"/>
                    <a:pt x="5663" y="4995"/>
                  </a:cubicBezTo>
                  <a:cubicBezTo>
                    <a:pt x="5073" y="4995"/>
                    <a:pt x="4590" y="5192"/>
                    <a:pt x="4326" y="5331"/>
                  </a:cubicBezTo>
                  <a:cubicBezTo>
                    <a:pt x="4279" y="5356"/>
                    <a:pt x="4228" y="5367"/>
                    <a:pt x="4177" y="5367"/>
                  </a:cubicBezTo>
                  <a:cubicBezTo>
                    <a:pt x="4138" y="5367"/>
                    <a:pt x="4099" y="5360"/>
                    <a:pt x="4064" y="5346"/>
                  </a:cubicBezTo>
                  <a:cubicBezTo>
                    <a:pt x="3987" y="5321"/>
                    <a:pt x="3925" y="5266"/>
                    <a:pt x="3886" y="5193"/>
                  </a:cubicBezTo>
                  <a:cubicBezTo>
                    <a:pt x="3802" y="5032"/>
                    <a:pt x="3864" y="4836"/>
                    <a:pt x="4024" y="4753"/>
                  </a:cubicBezTo>
                  <a:cubicBezTo>
                    <a:pt x="4343" y="4584"/>
                    <a:pt x="4935" y="4338"/>
                    <a:pt x="5665" y="4338"/>
                  </a:cubicBezTo>
                  <a:close/>
                  <a:moveTo>
                    <a:pt x="5604" y="6861"/>
                  </a:moveTo>
                  <a:cubicBezTo>
                    <a:pt x="5841" y="6861"/>
                    <a:pt x="6079" y="6906"/>
                    <a:pt x="6307" y="6999"/>
                  </a:cubicBezTo>
                  <a:cubicBezTo>
                    <a:pt x="7036" y="7294"/>
                    <a:pt x="7505" y="8034"/>
                    <a:pt x="7469" y="8834"/>
                  </a:cubicBezTo>
                  <a:cubicBezTo>
                    <a:pt x="7155" y="8558"/>
                    <a:pt x="6624" y="8153"/>
                    <a:pt x="5859" y="7881"/>
                  </a:cubicBezTo>
                  <a:cubicBezTo>
                    <a:pt x="5172" y="7630"/>
                    <a:pt x="4564" y="7578"/>
                    <a:pt x="4162" y="7578"/>
                  </a:cubicBezTo>
                  <a:cubicBezTo>
                    <a:pt x="4148" y="7578"/>
                    <a:pt x="4135" y="7578"/>
                    <a:pt x="4122" y="7578"/>
                  </a:cubicBezTo>
                  <a:cubicBezTo>
                    <a:pt x="4489" y="7114"/>
                    <a:pt x="5041" y="6861"/>
                    <a:pt x="5604" y="6861"/>
                  </a:cubicBezTo>
                  <a:close/>
                  <a:moveTo>
                    <a:pt x="13265" y="7029"/>
                  </a:moveTo>
                  <a:cubicBezTo>
                    <a:pt x="13287" y="7029"/>
                    <a:pt x="13309" y="7031"/>
                    <a:pt x="13332" y="7035"/>
                  </a:cubicBezTo>
                  <a:cubicBezTo>
                    <a:pt x="13714" y="7119"/>
                    <a:pt x="14078" y="7261"/>
                    <a:pt x="14406" y="7465"/>
                  </a:cubicBezTo>
                  <a:cubicBezTo>
                    <a:pt x="15240" y="7982"/>
                    <a:pt x="15633" y="8755"/>
                    <a:pt x="15794" y="9170"/>
                  </a:cubicBezTo>
                  <a:cubicBezTo>
                    <a:pt x="15860" y="9337"/>
                    <a:pt x="15779" y="9526"/>
                    <a:pt x="15608" y="9592"/>
                  </a:cubicBezTo>
                  <a:cubicBezTo>
                    <a:pt x="15570" y="9606"/>
                    <a:pt x="15530" y="9613"/>
                    <a:pt x="15490" y="9613"/>
                  </a:cubicBezTo>
                  <a:cubicBezTo>
                    <a:pt x="15451" y="9613"/>
                    <a:pt x="15411" y="9606"/>
                    <a:pt x="15374" y="9592"/>
                  </a:cubicBezTo>
                  <a:cubicBezTo>
                    <a:pt x="15291" y="9560"/>
                    <a:pt x="15222" y="9497"/>
                    <a:pt x="15186" y="9407"/>
                  </a:cubicBezTo>
                  <a:cubicBezTo>
                    <a:pt x="15055" y="9064"/>
                    <a:pt x="14734" y="8437"/>
                    <a:pt x="14060" y="8022"/>
                  </a:cubicBezTo>
                  <a:cubicBezTo>
                    <a:pt x="13798" y="7859"/>
                    <a:pt x="13507" y="7742"/>
                    <a:pt x="13194" y="7680"/>
                  </a:cubicBezTo>
                  <a:cubicBezTo>
                    <a:pt x="13015" y="7640"/>
                    <a:pt x="12905" y="7465"/>
                    <a:pt x="12942" y="7291"/>
                  </a:cubicBezTo>
                  <a:cubicBezTo>
                    <a:pt x="12974" y="7135"/>
                    <a:pt x="13112" y="7029"/>
                    <a:pt x="13265" y="7029"/>
                  </a:cubicBezTo>
                  <a:close/>
                  <a:moveTo>
                    <a:pt x="12185" y="9692"/>
                  </a:moveTo>
                  <a:cubicBezTo>
                    <a:pt x="12421" y="9692"/>
                    <a:pt x="12658" y="9736"/>
                    <a:pt x="12884" y="9829"/>
                  </a:cubicBezTo>
                  <a:cubicBezTo>
                    <a:pt x="13616" y="10128"/>
                    <a:pt x="14085" y="10863"/>
                    <a:pt x="14046" y="11664"/>
                  </a:cubicBezTo>
                  <a:cubicBezTo>
                    <a:pt x="13732" y="11391"/>
                    <a:pt x="13197" y="10987"/>
                    <a:pt x="12436" y="10710"/>
                  </a:cubicBezTo>
                  <a:cubicBezTo>
                    <a:pt x="11726" y="10451"/>
                    <a:pt x="11103" y="10407"/>
                    <a:pt x="10695" y="10407"/>
                  </a:cubicBezTo>
                  <a:cubicBezTo>
                    <a:pt x="11067" y="9945"/>
                    <a:pt x="11622" y="9692"/>
                    <a:pt x="12185" y="9692"/>
                  </a:cubicBezTo>
                  <a:close/>
                  <a:moveTo>
                    <a:pt x="5143" y="13648"/>
                  </a:moveTo>
                  <a:cubicBezTo>
                    <a:pt x="5185" y="13648"/>
                    <a:pt x="5229" y="13662"/>
                    <a:pt x="5269" y="13693"/>
                  </a:cubicBezTo>
                  <a:cubicBezTo>
                    <a:pt x="5656" y="13987"/>
                    <a:pt x="6187" y="14318"/>
                    <a:pt x="6857" y="14581"/>
                  </a:cubicBezTo>
                  <a:cubicBezTo>
                    <a:pt x="7589" y="14865"/>
                    <a:pt x="8256" y="14970"/>
                    <a:pt x="8769" y="15004"/>
                  </a:cubicBezTo>
                  <a:cubicBezTo>
                    <a:pt x="8959" y="15018"/>
                    <a:pt x="9028" y="15251"/>
                    <a:pt x="8885" y="15372"/>
                  </a:cubicBezTo>
                  <a:cubicBezTo>
                    <a:pt x="8443" y="15743"/>
                    <a:pt x="7884" y="15944"/>
                    <a:pt x="7317" y="15944"/>
                  </a:cubicBezTo>
                  <a:cubicBezTo>
                    <a:pt x="7057" y="15944"/>
                    <a:pt x="6796" y="15902"/>
                    <a:pt x="6544" y="15816"/>
                  </a:cubicBezTo>
                  <a:cubicBezTo>
                    <a:pt x="5688" y="15525"/>
                    <a:pt x="5080" y="14774"/>
                    <a:pt x="4938" y="13896"/>
                  </a:cubicBezTo>
                  <a:cubicBezTo>
                    <a:pt x="4916" y="13756"/>
                    <a:pt x="5024" y="13648"/>
                    <a:pt x="5143" y="13648"/>
                  </a:cubicBezTo>
                  <a:close/>
                  <a:moveTo>
                    <a:pt x="6684" y="0"/>
                  </a:moveTo>
                  <a:cubicBezTo>
                    <a:pt x="5877" y="0"/>
                    <a:pt x="5188" y="262"/>
                    <a:pt x="4720" y="495"/>
                  </a:cubicBezTo>
                  <a:cubicBezTo>
                    <a:pt x="4345" y="943"/>
                    <a:pt x="0" y="6223"/>
                    <a:pt x="1890" y="12458"/>
                  </a:cubicBezTo>
                  <a:cubicBezTo>
                    <a:pt x="2647" y="14945"/>
                    <a:pt x="4111" y="16656"/>
                    <a:pt x="5197" y="17669"/>
                  </a:cubicBezTo>
                  <a:cubicBezTo>
                    <a:pt x="5555" y="18003"/>
                    <a:pt x="6017" y="18185"/>
                    <a:pt x="6491" y="18185"/>
                  </a:cubicBezTo>
                  <a:cubicBezTo>
                    <a:pt x="6633" y="18185"/>
                    <a:pt x="6777" y="18169"/>
                    <a:pt x="6919" y="18135"/>
                  </a:cubicBezTo>
                  <a:cubicBezTo>
                    <a:pt x="8944" y="17661"/>
                    <a:pt x="13342" y="16184"/>
                    <a:pt x="15855" y="11839"/>
                  </a:cubicBezTo>
                  <a:cubicBezTo>
                    <a:pt x="17378" y="9213"/>
                    <a:pt x="17564" y="6642"/>
                    <a:pt x="17556" y="5259"/>
                  </a:cubicBezTo>
                  <a:cubicBezTo>
                    <a:pt x="14290" y="4963"/>
                    <a:pt x="12367" y="3867"/>
                    <a:pt x="11206" y="2887"/>
                  </a:cubicBezTo>
                  <a:cubicBezTo>
                    <a:pt x="9833" y="1737"/>
                    <a:pt x="8896" y="225"/>
                    <a:pt x="7079" y="22"/>
                  </a:cubicBezTo>
                  <a:cubicBezTo>
                    <a:pt x="6945" y="7"/>
                    <a:pt x="6813" y="0"/>
                    <a:pt x="668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 name="Google Shape;1126;p37">
              <a:extLst>
                <a:ext uri="{FF2B5EF4-FFF2-40B4-BE49-F238E27FC236}">
                  <a16:creationId xmlns:a16="http://schemas.microsoft.com/office/drawing/2014/main" id="{57CCCE22-4866-A337-C30F-194EC8E8CB0D}"/>
                </a:ext>
              </a:extLst>
            </p:cNvPr>
            <p:cNvGrpSpPr/>
            <p:nvPr/>
          </p:nvGrpSpPr>
          <p:grpSpPr>
            <a:xfrm>
              <a:off x="1967575" y="864498"/>
              <a:ext cx="1010928" cy="891205"/>
              <a:chOff x="1090850" y="2750881"/>
              <a:chExt cx="483004" cy="425823"/>
            </a:xfrm>
          </p:grpSpPr>
          <p:sp>
            <p:nvSpPr>
              <p:cNvPr id="6" name="Google Shape;1127;p37">
                <a:extLst>
                  <a:ext uri="{FF2B5EF4-FFF2-40B4-BE49-F238E27FC236}">
                    <a16:creationId xmlns:a16="http://schemas.microsoft.com/office/drawing/2014/main" id="{7A6EFBDD-A49F-9D37-C7AA-66418D94D965}"/>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128;p37">
                <a:extLst>
                  <a:ext uri="{FF2B5EF4-FFF2-40B4-BE49-F238E27FC236}">
                    <a16:creationId xmlns:a16="http://schemas.microsoft.com/office/drawing/2014/main" id="{F993DAB4-4CA0-B61B-AB23-F649D8B2E232}"/>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129;p37">
                <a:extLst>
                  <a:ext uri="{FF2B5EF4-FFF2-40B4-BE49-F238E27FC236}">
                    <a16:creationId xmlns:a16="http://schemas.microsoft.com/office/drawing/2014/main" id="{46746C5A-8E34-19E0-0A07-5973422C0400}"/>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1130;p37">
                <a:extLst>
                  <a:ext uri="{FF2B5EF4-FFF2-40B4-BE49-F238E27FC236}">
                    <a16:creationId xmlns:a16="http://schemas.microsoft.com/office/drawing/2014/main" id="{673880CD-4E34-3278-A28E-6BDC2A9C27BE}"/>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 name="Google Shape;1131;p37">
            <a:extLst>
              <a:ext uri="{FF2B5EF4-FFF2-40B4-BE49-F238E27FC236}">
                <a16:creationId xmlns:a16="http://schemas.microsoft.com/office/drawing/2014/main" id="{EE9B23D4-BE4F-71A9-1496-CD0A79D1A097}"/>
              </a:ext>
            </a:extLst>
          </p:cNvPr>
          <p:cNvGrpSpPr/>
          <p:nvPr/>
        </p:nvGrpSpPr>
        <p:grpSpPr>
          <a:xfrm>
            <a:off x="9585377" y="54005"/>
            <a:ext cx="904161" cy="976284"/>
            <a:chOff x="6038279" y="809248"/>
            <a:chExt cx="1255611" cy="1907102"/>
          </a:xfrm>
        </p:grpSpPr>
        <p:sp>
          <p:nvSpPr>
            <p:cNvPr id="11" name="Google Shape;1132;p37">
              <a:extLst>
                <a:ext uri="{FF2B5EF4-FFF2-40B4-BE49-F238E27FC236}">
                  <a16:creationId xmlns:a16="http://schemas.microsoft.com/office/drawing/2014/main" id="{4B0983DE-D854-1607-B8AA-9C70E23C8F94}"/>
                </a:ext>
              </a:extLst>
            </p:cNvPr>
            <p:cNvSpPr/>
            <p:nvPr/>
          </p:nvSpPr>
          <p:spPr>
            <a:xfrm rot="19073990" flipH="1">
              <a:off x="6038279" y="1250720"/>
              <a:ext cx="1255611" cy="1465630"/>
            </a:xfrm>
            <a:custGeom>
              <a:avLst/>
              <a:gdLst/>
              <a:ahLst/>
              <a:cxnLst/>
              <a:rect l="l" t="t" r="r" b="b"/>
              <a:pathLst>
                <a:path w="13933" h="13829" extrusionOk="0">
                  <a:moveTo>
                    <a:pt x="10255" y="4791"/>
                  </a:moveTo>
                  <a:cubicBezTo>
                    <a:pt x="10713" y="4791"/>
                    <a:pt x="11180" y="5016"/>
                    <a:pt x="11489" y="5424"/>
                  </a:cubicBezTo>
                  <a:cubicBezTo>
                    <a:pt x="11370" y="5399"/>
                    <a:pt x="11198" y="5370"/>
                    <a:pt x="10992" y="5370"/>
                  </a:cubicBezTo>
                  <a:cubicBezTo>
                    <a:pt x="10803" y="5370"/>
                    <a:pt x="10585" y="5395"/>
                    <a:pt x="10353" y="5468"/>
                  </a:cubicBezTo>
                  <a:cubicBezTo>
                    <a:pt x="9388" y="5769"/>
                    <a:pt x="8995" y="6658"/>
                    <a:pt x="8933" y="6808"/>
                  </a:cubicBezTo>
                  <a:cubicBezTo>
                    <a:pt x="8667" y="5974"/>
                    <a:pt x="9097" y="5118"/>
                    <a:pt x="9811" y="4866"/>
                  </a:cubicBezTo>
                  <a:cubicBezTo>
                    <a:pt x="9954" y="4816"/>
                    <a:pt x="10104" y="4791"/>
                    <a:pt x="10255" y="4791"/>
                  </a:cubicBezTo>
                  <a:close/>
                  <a:moveTo>
                    <a:pt x="5060" y="7997"/>
                  </a:moveTo>
                  <a:cubicBezTo>
                    <a:pt x="5463" y="7997"/>
                    <a:pt x="5879" y="8153"/>
                    <a:pt x="6201" y="8475"/>
                  </a:cubicBezTo>
                  <a:cubicBezTo>
                    <a:pt x="6173" y="8473"/>
                    <a:pt x="6119" y="8470"/>
                    <a:pt x="6045" y="8470"/>
                  </a:cubicBezTo>
                  <a:cubicBezTo>
                    <a:pt x="5705" y="8470"/>
                    <a:pt x="4949" y="8539"/>
                    <a:pt x="4366" y="9131"/>
                  </a:cubicBezTo>
                  <a:cubicBezTo>
                    <a:pt x="4009" y="9488"/>
                    <a:pt x="3871" y="9895"/>
                    <a:pt x="3809" y="10122"/>
                  </a:cubicBezTo>
                  <a:cubicBezTo>
                    <a:pt x="3518" y="9506"/>
                    <a:pt x="3634" y="8792"/>
                    <a:pt x="4078" y="8374"/>
                  </a:cubicBezTo>
                  <a:cubicBezTo>
                    <a:pt x="4340" y="8126"/>
                    <a:pt x="4694" y="7997"/>
                    <a:pt x="5060" y="7997"/>
                  </a:cubicBezTo>
                  <a:close/>
                  <a:moveTo>
                    <a:pt x="10358" y="9966"/>
                  </a:moveTo>
                  <a:cubicBezTo>
                    <a:pt x="10759" y="9966"/>
                    <a:pt x="11159" y="10097"/>
                    <a:pt x="11489" y="10344"/>
                  </a:cubicBezTo>
                  <a:cubicBezTo>
                    <a:pt x="11715" y="10515"/>
                    <a:pt x="11598" y="10875"/>
                    <a:pt x="11314" y="10897"/>
                  </a:cubicBezTo>
                  <a:cubicBezTo>
                    <a:pt x="10954" y="10919"/>
                    <a:pt x="10502" y="11018"/>
                    <a:pt x="10051" y="11297"/>
                  </a:cubicBezTo>
                  <a:cubicBezTo>
                    <a:pt x="9632" y="11564"/>
                    <a:pt x="9356" y="11902"/>
                    <a:pt x="9181" y="12193"/>
                  </a:cubicBezTo>
                  <a:cubicBezTo>
                    <a:pt x="9117" y="12301"/>
                    <a:pt x="9012" y="12351"/>
                    <a:pt x="8908" y="12351"/>
                  </a:cubicBezTo>
                  <a:cubicBezTo>
                    <a:pt x="8769" y="12351"/>
                    <a:pt x="8632" y="12260"/>
                    <a:pt x="8605" y="12095"/>
                  </a:cubicBezTo>
                  <a:cubicBezTo>
                    <a:pt x="8485" y="11349"/>
                    <a:pt x="8823" y="10569"/>
                    <a:pt x="9490" y="10191"/>
                  </a:cubicBezTo>
                  <a:cubicBezTo>
                    <a:pt x="9760" y="10038"/>
                    <a:pt x="10059" y="9966"/>
                    <a:pt x="10358" y="9966"/>
                  </a:cubicBezTo>
                  <a:close/>
                  <a:moveTo>
                    <a:pt x="9184" y="1"/>
                  </a:moveTo>
                  <a:cubicBezTo>
                    <a:pt x="7421" y="1891"/>
                    <a:pt x="5805" y="2550"/>
                    <a:pt x="4633" y="2798"/>
                  </a:cubicBezTo>
                  <a:cubicBezTo>
                    <a:pt x="3248" y="3093"/>
                    <a:pt x="1858" y="2940"/>
                    <a:pt x="848" y="3974"/>
                  </a:cubicBezTo>
                  <a:cubicBezTo>
                    <a:pt x="310" y="4528"/>
                    <a:pt x="95" y="5201"/>
                    <a:pt x="0" y="5668"/>
                  </a:cubicBezTo>
                  <a:cubicBezTo>
                    <a:pt x="95" y="6119"/>
                    <a:pt x="1268" y="11378"/>
                    <a:pt x="6060" y="13228"/>
                  </a:cubicBezTo>
                  <a:cubicBezTo>
                    <a:pt x="7238" y="13684"/>
                    <a:pt x="8366" y="13828"/>
                    <a:pt x="9328" y="13828"/>
                  </a:cubicBezTo>
                  <a:cubicBezTo>
                    <a:pt x="9926" y="13828"/>
                    <a:pt x="10461" y="13772"/>
                    <a:pt x="10903" y="13701"/>
                  </a:cubicBezTo>
                  <a:cubicBezTo>
                    <a:pt x="11395" y="13625"/>
                    <a:pt x="11817" y="13312"/>
                    <a:pt x="12028" y="12860"/>
                  </a:cubicBezTo>
                  <a:cubicBezTo>
                    <a:pt x="12717" y="11374"/>
                    <a:pt x="13933" y="7922"/>
                    <a:pt x="12450" y="4255"/>
                  </a:cubicBezTo>
                  <a:cubicBezTo>
                    <a:pt x="11555" y="2033"/>
                    <a:pt x="10051" y="668"/>
                    <a:pt x="918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 name="Google Shape;1133;p37">
              <a:extLst>
                <a:ext uri="{FF2B5EF4-FFF2-40B4-BE49-F238E27FC236}">
                  <a16:creationId xmlns:a16="http://schemas.microsoft.com/office/drawing/2014/main" id="{A979D564-3BAE-CB22-9642-A26A5E2FB8E5}"/>
                </a:ext>
              </a:extLst>
            </p:cNvPr>
            <p:cNvGrpSpPr/>
            <p:nvPr/>
          </p:nvGrpSpPr>
          <p:grpSpPr>
            <a:xfrm rot="1998399">
              <a:off x="6272773" y="809248"/>
              <a:ext cx="1010921" cy="891183"/>
              <a:chOff x="1090850" y="2750881"/>
              <a:chExt cx="483004" cy="425823"/>
            </a:xfrm>
          </p:grpSpPr>
          <p:sp>
            <p:nvSpPr>
              <p:cNvPr id="13" name="Google Shape;1134;p37">
                <a:extLst>
                  <a:ext uri="{FF2B5EF4-FFF2-40B4-BE49-F238E27FC236}">
                    <a16:creationId xmlns:a16="http://schemas.microsoft.com/office/drawing/2014/main" id="{9D4721EA-19FE-7FE3-8A8C-3F77FE0574D7}"/>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135;p37">
                <a:extLst>
                  <a:ext uri="{FF2B5EF4-FFF2-40B4-BE49-F238E27FC236}">
                    <a16:creationId xmlns:a16="http://schemas.microsoft.com/office/drawing/2014/main" id="{46AA094B-65D5-E0AE-925F-DBE04B1FC927}"/>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136;p37">
                <a:extLst>
                  <a:ext uri="{FF2B5EF4-FFF2-40B4-BE49-F238E27FC236}">
                    <a16:creationId xmlns:a16="http://schemas.microsoft.com/office/drawing/2014/main" id="{EA1C6E41-C4AD-FF6A-C1E3-43B062FB6C93}"/>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137;p37">
                <a:extLst>
                  <a:ext uri="{FF2B5EF4-FFF2-40B4-BE49-F238E27FC236}">
                    <a16:creationId xmlns:a16="http://schemas.microsoft.com/office/drawing/2014/main" id="{0D2EDD98-565F-0FBB-CBA4-F187BC7EFE63}"/>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23" name="Google Shape;143;p6">
            <a:extLst>
              <a:ext uri="{FF2B5EF4-FFF2-40B4-BE49-F238E27FC236}">
                <a16:creationId xmlns:a16="http://schemas.microsoft.com/office/drawing/2014/main" id="{586F8E54-D655-4EF6-A228-766A84983C2A}"/>
              </a:ext>
            </a:extLst>
          </p:cNvPr>
          <p:cNvSpPr/>
          <p:nvPr/>
        </p:nvSpPr>
        <p:spPr>
          <a:xfrm>
            <a:off x="11364651" y="5031215"/>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62;p6">
            <a:extLst>
              <a:ext uri="{FF2B5EF4-FFF2-40B4-BE49-F238E27FC236}">
                <a16:creationId xmlns:a16="http://schemas.microsoft.com/office/drawing/2014/main" id="{3A767BCC-5406-A478-050A-112E92AA00C6}"/>
              </a:ext>
            </a:extLst>
          </p:cNvPr>
          <p:cNvSpPr/>
          <p:nvPr/>
        </p:nvSpPr>
        <p:spPr>
          <a:xfrm>
            <a:off x="11599803" y="5715051"/>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63;p6">
            <a:extLst>
              <a:ext uri="{FF2B5EF4-FFF2-40B4-BE49-F238E27FC236}">
                <a16:creationId xmlns:a16="http://schemas.microsoft.com/office/drawing/2014/main" id="{C7F02EE6-F3A7-6AE6-74F0-7CF1AAE87B6F}"/>
              </a:ext>
            </a:extLst>
          </p:cNvPr>
          <p:cNvSpPr/>
          <p:nvPr/>
        </p:nvSpPr>
        <p:spPr>
          <a:xfrm>
            <a:off x="442651" y="2667381"/>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64;p6">
            <a:extLst>
              <a:ext uri="{FF2B5EF4-FFF2-40B4-BE49-F238E27FC236}">
                <a16:creationId xmlns:a16="http://schemas.microsoft.com/office/drawing/2014/main" id="{6B79203C-A0FF-3D13-C0DB-FA8822A70D3A}"/>
              </a:ext>
            </a:extLst>
          </p:cNvPr>
          <p:cNvSpPr/>
          <p:nvPr/>
        </p:nvSpPr>
        <p:spPr>
          <a:xfrm>
            <a:off x="90136" y="1886718"/>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1" name="Google Shape;4753;p76">
            <a:extLst>
              <a:ext uri="{FF2B5EF4-FFF2-40B4-BE49-F238E27FC236}">
                <a16:creationId xmlns:a16="http://schemas.microsoft.com/office/drawing/2014/main" id="{CA9B7216-B926-6292-31ED-5F7C44A54DB4}"/>
              </a:ext>
            </a:extLst>
          </p:cNvPr>
          <p:cNvGrpSpPr/>
          <p:nvPr/>
        </p:nvGrpSpPr>
        <p:grpSpPr>
          <a:xfrm>
            <a:off x="229067" y="3707404"/>
            <a:ext cx="4005941" cy="2514803"/>
            <a:chOff x="6057376" y="3048641"/>
            <a:chExt cx="945171" cy="601407"/>
          </a:xfrm>
        </p:grpSpPr>
        <p:sp>
          <p:nvSpPr>
            <p:cNvPr id="132" name="Google Shape;4754;p76">
              <a:extLst>
                <a:ext uri="{FF2B5EF4-FFF2-40B4-BE49-F238E27FC236}">
                  <a16:creationId xmlns:a16="http://schemas.microsoft.com/office/drawing/2014/main" id="{1863D045-24B0-5146-035E-0C8F5D3213F4}"/>
                </a:ext>
              </a:extLst>
            </p:cNvPr>
            <p:cNvSpPr/>
            <p:nvPr/>
          </p:nvSpPr>
          <p:spPr>
            <a:xfrm>
              <a:off x="6589926" y="3140348"/>
              <a:ext cx="412621" cy="505816"/>
            </a:xfrm>
            <a:custGeom>
              <a:avLst/>
              <a:gdLst/>
              <a:ahLst/>
              <a:cxnLst/>
              <a:rect l="l" t="t" r="r" b="b"/>
              <a:pathLst>
                <a:path w="25498" h="31257" extrusionOk="0">
                  <a:moveTo>
                    <a:pt x="12690" y="7633"/>
                  </a:moveTo>
                  <a:cubicBezTo>
                    <a:pt x="14858" y="7633"/>
                    <a:pt x="15796" y="8740"/>
                    <a:pt x="16836" y="10025"/>
                  </a:cubicBezTo>
                  <a:cubicBezTo>
                    <a:pt x="17797" y="11319"/>
                    <a:pt x="18869" y="12801"/>
                    <a:pt x="18869" y="12821"/>
                  </a:cubicBezTo>
                  <a:cubicBezTo>
                    <a:pt x="16328" y="10891"/>
                    <a:pt x="15009" y="9731"/>
                    <a:pt x="13931" y="9015"/>
                  </a:cubicBezTo>
                  <a:cubicBezTo>
                    <a:pt x="12923" y="8294"/>
                    <a:pt x="12156" y="8013"/>
                    <a:pt x="12417" y="7639"/>
                  </a:cubicBezTo>
                  <a:cubicBezTo>
                    <a:pt x="12510" y="7635"/>
                    <a:pt x="12601" y="7633"/>
                    <a:pt x="12690" y="7633"/>
                  </a:cubicBezTo>
                  <a:close/>
                  <a:moveTo>
                    <a:pt x="11346" y="11311"/>
                  </a:moveTo>
                  <a:cubicBezTo>
                    <a:pt x="11486" y="11311"/>
                    <a:pt x="11629" y="11361"/>
                    <a:pt x="11756" y="11474"/>
                  </a:cubicBezTo>
                  <a:cubicBezTo>
                    <a:pt x="13266" y="12817"/>
                    <a:pt x="15197" y="13589"/>
                    <a:pt x="17216" y="13658"/>
                  </a:cubicBezTo>
                  <a:cubicBezTo>
                    <a:pt x="16322" y="14400"/>
                    <a:pt x="15284" y="14752"/>
                    <a:pt x="14287" y="14752"/>
                  </a:cubicBezTo>
                  <a:cubicBezTo>
                    <a:pt x="13332" y="14752"/>
                    <a:pt x="12414" y="14430"/>
                    <a:pt x="11692" y="13820"/>
                  </a:cubicBezTo>
                  <a:cubicBezTo>
                    <a:pt x="11274" y="13467"/>
                    <a:pt x="10927" y="12958"/>
                    <a:pt x="10700" y="12250"/>
                  </a:cubicBezTo>
                  <a:cubicBezTo>
                    <a:pt x="10542" y="11752"/>
                    <a:pt x="10929" y="11311"/>
                    <a:pt x="11346" y="11311"/>
                  </a:cubicBezTo>
                  <a:close/>
                  <a:moveTo>
                    <a:pt x="8439" y="17379"/>
                  </a:moveTo>
                  <a:cubicBezTo>
                    <a:pt x="8548" y="17379"/>
                    <a:pt x="8618" y="17419"/>
                    <a:pt x="8637" y="17524"/>
                  </a:cubicBezTo>
                  <a:cubicBezTo>
                    <a:pt x="8701" y="17873"/>
                    <a:pt x="7994" y="18423"/>
                    <a:pt x="7183" y="18423"/>
                  </a:cubicBezTo>
                  <a:cubicBezTo>
                    <a:pt x="6869" y="18423"/>
                    <a:pt x="6539" y="18341"/>
                    <a:pt x="6231" y="18132"/>
                  </a:cubicBezTo>
                  <a:cubicBezTo>
                    <a:pt x="6600" y="17916"/>
                    <a:pt x="6996" y="17753"/>
                    <a:pt x="7410" y="17647"/>
                  </a:cubicBezTo>
                  <a:cubicBezTo>
                    <a:pt x="7850" y="17535"/>
                    <a:pt x="8222" y="17379"/>
                    <a:pt x="8439" y="17379"/>
                  </a:cubicBezTo>
                  <a:close/>
                  <a:moveTo>
                    <a:pt x="12658" y="1"/>
                  </a:moveTo>
                  <a:lnTo>
                    <a:pt x="4171" y="20796"/>
                  </a:lnTo>
                  <a:cubicBezTo>
                    <a:pt x="6931" y="21692"/>
                    <a:pt x="8192" y="23692"/>
                    <a:pt x="8776" y="26542"/>
                  </a:cubicBezTo>
                  <a:cubicBezTo>
                    <a:pt x="8819" y="26747"/>
                    <a:pt x="8660" y="26895"/>
                    <a:pt x="8483" y="26895"/>
                  </a:cubicBezTo>
                  <a:cubicBezTo>
                    <a:pt x="8406" y="26895"/>
                    <a:pt x="8326" y="26867"/>
                    <a:pt x="8257" y="26803"/>
                  </a:cubicBezTo>
                  <a:cubicBezTo>
                    <a:pt x="6669" y="25344"/>
                    <a:pt x="4838" y="24229"/>
                    <a:pt x="3051" y="23539"/>
                  </a:cubicBezTo>
                  <a:lnTo>
                    <a:pt x="1" y="31010"/>
                  </a:lnTo>
                  <a:lnTo>
                    <a:pt x="132" y="31085"/>
                  </a:lnTo>
                  <a:cubicBezTo>
                    <a:pt x="496" y="31202"/>
                    <a:pt x="1094" y="31256"/>
                    <a:pt x="1833" y="31256"/>
                  </a:cubicBezTo>
                  <a:cubicBezTo>
                    <a:pt x="4716" y="31256"/>
                    <a:pt x="9758" y="30429"/>
                    <a:pt x="11527" y="29273"/>
                  </a:cubicBezTo>
                  <a:cubicBezTo>
                    <a:pt x="13797" y="27789"/>
                    <a:pt x="14264" y="25462"/>
                    <a:pt x="15915" y="23484"/>
                  </a:cubicBezTo>
                  <a:cubicBezTo>
                    <a:pt x="17201" y="21939"/>
                    <a:pt x="19165" y="20333"/>
                    <a:pt x="20241" y="18628"/>
                  </a:cubicBezTo>
                  <a:cubicBezTo>
                    <a:pt x="21477" y="16669"/>
                    <a:pt x="21961" y="14305"/>
                    <a:pt x="22684" y="12191"/>
                  </a:cubicBezTo>
                  <a:cubicBezTo>
                    <a:pt x="23349" y="10242"/>
                    <a:pt x="24172" y="10238"/>
                    <a:pt x="24817" y="8349"/>
                  </a:cubicBezTo>
                  <a:cubicBezTo>
                    <a:pt x="25498" y="6347"/>
                    <a:pt x="25409" y="2912"/>
                    <a:pt x="22733" y="2590"/>
                  </a:cubicBezTo>
                  <a:cubicBezTo>
                    <a:pt x="18546" y="2085"/>
                    <a:pt x="14323" y="779"/>
                    <a:pt x="12658" y="1"/>
                  </a:cubicBezTo>
                  <a:close/>
                </a:path>
              </a:pathLst>
            </a:custGeom>
            <a:solidFill>
              <a:srgbClr val="42091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4755;p76">
              <a:extLst>
                <a:ext uri="{FF2B5EF4-FFF2-40B4-BE49-F238E27FC236}">
                  <a16:creationId xmlns:a16="http://schemas.microsoft.com/office/drawing/2014/main" id="{BCECE687-A087-556A-B940-AFA6426FECDB}"/>
                </a:ext>
              </a:extLst>
            </p:cNvPr>
            <p:cNvSpPr/>
            <p:nvPr/>
          </p:nvSpPr>
          <p:spPr>
            <a:xfrm>
              <a:off x="6478283" y="3049143"/>
              <a:ext cx="316497" cy="593040"/>
            </a:xfrm>
            <a:custGeom>
              <a:avLst/>
              <a:gdLst/>
              <a:ahLst/>
              <a:cxnLst/>
              <a:rect l="l" t="t" r="r" b="b"/>
              <a:pathLst>
                <a:path w="19558" h="36647" extrusionOk="0">
                  <a:moveTo>
                    <a:pt x="11299" y="9871"/>
                  </a:moveTo>
                  <a:cubicBezTo>
                    <a:pt x="12428" y="9871"/>
                    <a:pt x="13502" y="10163"/>
                    <a:pt x="14638" y="11365"/>
                  </a:cubicBezTo>
                  <a:cubicBezTo>
                    <a:pt x="14612" y="11532"/>
                    <a:pt x="14495" y="11592"/>
                    <a:pt x="14297" y="11592"/>
                  </a:cubicBezTo>
                  <a:cubicBezTo>
                    <a:pt x="13954" y="11592"/>
                    <a:pt x="13369" y="11413"/>
                    <a:pt x="12593" y="11297"/>
                  </a:cubicBezTo>
                  <a:cubicBezTo>
                    <a:pt x="11323" y="11054"/>
                    <a:pt x="9568" y="10963"/>
                    <a:pt x="6406" y="10561"/>
                  </a:cubicBezTo>
                  <a:cubicBezTo>
                    <a:pt x="6410" y="10550"/>
                    <a:pt x="8215" y="10238"/>
                    <a:pt x="9809" y="9983"/>
                  </a:cubicBezTo>
                  <a:cubicBezTo>
                    <a:pt x="10322" y="9924"/>
                    <a:pt x="10816" y="9871"/>
                    <a:pt x="11299" y="9871"/>
                  </a:cubicBezTo>
                  <a:close/>
                  <a:moveTo>
                    <a:pt x="7000" y="12320"/>
                  </a:moveTo>
                  <a:cubicBezTo>
                    <a:pt x="8494" y="13681"/>
                    <a:pt x="10413" y="14477"/>
                    <a:pt x="12431" y="14573"/>
                  </a:cubicBezTo>
                  <a:cubicBezTo>
                    <a:pt x="13109" y="14604"/>
                    <a:pt x="13260" y="15537"/>
                    <a:pt x="12642" y="15865"/>
                  </a:cubicBezTo>
                  <a:cubicBezTo>
                    <a:pt x="12065" y="16174"/>
                    <a:pt x="11528" y="16305"/>
                    <a:pt x="11034" y="16305"/>
                  </a:cubicBezTo>
                  <a:cubicBezTo>
                    <a:pt x="10968" y="16305"/>
                    <a:pt x="10902" y="16303"/>
                    <a:pt x="10837" y="16298"/>
                  </a:cubicBezTo>
                  <a:cubicBezTo>
                    <a:pt x="8909" y="16155"/>
                    <a:pt x="7233" y="14581"/>
                    <a:pt x="7000" y="12320"/>
                  </a:cubicBezTo>
                  <a:close/>
                  <a:moveTo>
                    <a:pt x="10514" y="21047"/>
                  </a:moveTo>
                  <a:cubicBezTo>
                    <a:pt x="10725" y="21047"/>
                    <a:pt x="10883" y="21661"/>
                    <a:pt x="11201" y="22180"/>
                  </a:cubicBezTo>
                  <a:cubicBezTo>
                    <a:pt x="11558" y="22764"/>
                    <a:pt x="11727" y="23197"/>
                    <a:pt x="11727" y="23197"/>
                  </a:cubicBezTo>
                  <a:cubicBezTo>
                    <a:pt x="11727" y="23197"/>
                    <a:pt x="10964" y="23058"/>
                    <a:pt x="10607" y="22472"/>
                  </a:cubicBezTo>
                  <a:cubicBezTo>
                    <a:pt x="10252" y="21885"/>
                    <a:pt x="10174" y="21264"/>
                    <a:pt x="10431" y="21078"/>
                  </a:cubicBezTo>
                  <a:cubicBezTo>
                    <a:pt x="10460" y="21057"/>
                    <a:pt x="10487" y="21047"/>
                    <a:pt x="10514" y="21047"/>
                  </a:cubicBezTo>
                  <a:close/>
                  <a:moveTo>
                    <a:pt x="9258" y="1"/>
                  </a:moveTo>
                  <a:cubicBezTo>
                    <a:pt x="7595" y="1"/>
                    <a:pt x="5998" y="1719"/>
                    <a:pt x="5292" y="3174"/>
                  </a:cubicBezTo>
                  <a:cubicBezTo>
                    <a:pt x="5286" y="3184"/>
                    <a:pt x="5281" y="3196"/>
                    <a:pt x="5275" y="3210"/>
                  </a:cubicBezTo>
                  <a:cubicBezTo>
                    <a:pt x="4414" y="5009"/>
                    <a:pt x="4998" y="5590"/>
                    <a:pt x="4114" y="7446"/>
                  </a:cubicBezTo>
                  <a:cubicBezTo>
                    <a:pt x="3196" y="9371"/>
                    <a:pt x="1967" y="11305"/>
                    <a:pt x="1434" y="13443"/>
                  </a:cubicBezTo>
                  <a:cubicBezTo>
                    <a:pt x="1408" y="13547"/>
                    <a:pt x="1383" y="13653"/>
                    <a:pt x="1361" y="13759"/>
                  </a:cubicBezTo>
                  <a:cubicBezTo>
                    <a:pt x="1344" y="13841"/>
                    <a:pt x="1328" y="13928"/>
                    <a:pt x="1312" y="14014"/>
                  </a:cubicBezTo>
                  <a:cubicBezTo>
                    <a:pt x="961" y="15943"/>
                    <a:pt x="1214" y="18335"/>
                    <a:pt x="1063" y="20256"/>
                  </a:cubicBezTo>
                  <a:cubicBezTo>
                    <a:pt x="907" y="22221"/>
                    <a:pt x="116" y="23846"/>
                    <a:pt x="15" y="25687"/>
                  </a:cubicBezTo>
                  <a:cubicBezTo>
                    <a:pt x="1" y="25938"/>
                    <a:pt x="1" y="26191"/>
                    <a:pt x="15" y="26444"/>
                  </a:cubicBezTo>
                  <a:cubicBezTo>
                    <a:pt x="34" y="26785"/>
                    <a:pt x="81" y="27126"/>
                    <a:pt x="154" y="27461"/>
                  </a:cubicBezTo>
                  <a:cubicBezTo>
                    <a:pt x="391" y="28539"/>
                    <a:pt x="1324" y="30157"/>
                    <a:pt x="2446" y="31739"/>
                  </a:cubicBezTo>
                  <a:cubicBezTo>
                    <a:pt x="4022" y="33968"/>
                    <a:pt x="5973" y="36137"/>
                    <a:pt x="6900" y="36646"/>
                  </a:cubicBezTo>
                  <a:lnTo>
                    <a:pt x="9950" y="29175"/>
                  </a:lnTo>
                  <a:cubicBezTo>
                    <a:pt x="8480" y="28573"/>
                    <a:pt x="6694" y="28151"/>
                    <a:pt x="4861" y="28028"/>
                  </a:cubicBezTo>
                  <a:cubicBezTo>
                    <a:pt x="4645" y="28014"/>
                    <a:pt x="4428" y="28004"/>
                    <a:pt x="4210" y="27996"/>
                  </a:cubicBezTo>
                  <a:cubicBezTo>
                    <a:pt x="3904" y="27987"/>
                    <a:pt x="3775" y="27610"/>
                    <a:pt x="4024" y="27446"/>
                  </a:cubicBezTo>
                  <a:cubicBezTo>
                    <a:pt x="4357" y="27222"/>
                    <a:pt x="4706" y="27022"/>
                    <a:pt x="5069" y="26850"/>
                  </a:cubicBezTo>
                  <a:cubicBezTo>
                    <a:pt x="6208" y="26303"/>
                    <a:pt x="7423" y="26040"/>
                    <a:pt x="8610" y="26040"/>
                  </a:cubicBezTo>
                  <a:cubicBezTo>
                    <a:pt x="9457" y="26040"/>
                    <a:pt x="10290" y="26174"/>
                    <a:pt x="11070" y="26434"/>
                  </a:cubicBezTo>
                  <a:lnTo>
                    <a:pt x="19557" y="5639"/>
                  </a:lnTo>
                  <a:cubicBezTo>
                    <a:pt x="16309" y="4270"/>
                    <a:pt x="13325" y="2500"/>
                    <a:pt x="10792" y="549"/>
                  </a:cubicBezTo>
                  <a:cubicBezTo>
                    <a:pt x="10290" y="164"/>
                    <a:pt x="9771" y="1"/>
                    <a:pt x="9258" y="1"/>
                  </a:cubicBezTo>
                  <a:close/>
                </a:path>
              </a:pathLst>
            </a:custGeom>
            <a:solidFill>
              <a:srgbClr val="42091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4756;p76">
              <a:extLst>
                <a:ext uri="{FF2B5EF4-FFF2-40B4-BE49-F238E27FC236}">
                  <a16:creationId xmlns:a16="http://schemas.microsoft.com/office/drawing/2014/main" id="{87BAAB93-A785-5EC8-865B-6F8100A4B635}"/>
                </a:ext>
              </a:extLst>
            </p:cNvPr>
            <p:cNvSpPr/>
            <p:nvPr/>
          </p:nvSpPr>
          <p:spPr>
            <a:xfrm>
              <a:off x="6406465" y="3100474"/>
              <a:ext cx="182846" cy="548975"/>
            </a:xfrm>
            <a:custGeom>
              <a:avLst/>
              <a:gdLst/>
              <a:ahLst/>
              <a:cxnLst/>
              <a:rect l="l" t="t" r="r" b="b"/>
              <a:pathLst>
                <a:path w="11299" h="33924" extrusionOk="0">
                  <a:moveTo>
                    <a:pt x="9730" y="0"/>
                  </a:moveTo>
                  <a:cubicBezTo>
                    <a:pt x="9724" y="12"/>
                    <a:pt x="9719" y="24"/>
                    <a:pt x="9713" y="36"/>
                  </a:cubicBezTo>
                  <a:cubicBezTo>
                    <a:pt x="8852" y="1837"/>
                    <a:pt x="9436" y="2418"/>
                    <a:pt x="8552" y="4274"/>
                  </a:cubicBezTo>
                  <a:cubicBezTo>
                    <a:pt x="7634" y="6197"/>
                    <a:pt x="6405" y="8131"/>
                    <a:pt x="5872" y="10271"/>
                  </a:cubicBezTo>
                  <a:cubicBezTo>
                    <a:pt x="6139" y="10383"/>
                    <a:pt x="6395" y="10515"/>
                    <a:pt x="6640" y="10669"/>
                  </a:cubicBezTo>
                  <a:cubicBezTo>
                    <a:pt x="6340" y="10711"/>
                    <a:pt x="6044" y="10767"/>
                    <a:pt x="5750" y="10840"/>
                  </a:cubicBezTo>
                  <a:cubicBezTo>
                    <a:pt x="5399" y="12769"/>
                    <a:pt x="5652" y="15163"/>
                    <a:pt x="5501" y="17084"/>
                  </a:cubicBezTo>
                  <a:cubicBezTo>
                    <a:pt x="5345" y="19047"/>
                    <a:pt x="4554" y="20674"/>
                    <a:pt x="4451" y="22515"/>
                  </a:cubicBezTo>
                  <a:cubicBezTo>
                    <a:pt x="4590" y="22603"/>
                    <a:pt x="4649" y="22776"/>
                    <a:pt x="4590" y="22929"/>
                  </a:cubicBezTo>
                  <a:cubicBezTo>
                    <a:pt x="4545" y="23044"/>
                    <a:pt x="4502" y="23160"/>
                    <a:pt x="4451" y="23270"/>
                  </a:cubicBezTo>
                  <a:cubicBezTo>
                    <a:pt x="4472" y="23613"/>
                    <a:pt x="4519" y="23954"/>
                    <a:pt x="4592" y="24289"/>
                  </a:cubicBezTo>
                  <a:cubicBezTo>
                    <a:pt x="4829" y="25367"/>
                    <a:pt x="5762" y="26985"/>
                    <a:pt x="6884" y="28565"/>
                  </a:cubicBezTo>
                  <a:cubicBezTo>
                    <a:pt x="7750" y="27659"/>
                    <a:pt x="8444" y="26808"/>
                    <a:pt x="8783" y="26171"/>
                  </a:cubicBezTo>
                  <a:cubicBezTo>
                    <a:pt x="9005" y="25754"/>
                    <a:pt x="9177" y="25313"/>
                    <a:pt x="9297" y="24856"/>
                  </a:cubicBezTo>
                  <a:cubicBezTo>
                    <a:pt x="9081" y="24840"/>
                    <a:pt x="8866" y="24832"/>
                    <a:pt x="8646" y="24824"/>
                  </a:cubicBezTo>
                  <a:cubicBezTo>
                    <a:pt x="8340" y="24815"/>
                    <a:pt x="8213" y="24438"/>
                    <a:pt x="8460" y="24274"/>
                  </a:cubicBezTo>
                  <a:cubicBezTo>
                    <a:pt x="8793" y="24050"/>
                    <a:pt x="9142" y="23850"/>
                    <a:pt x="9507" y="23678"/>
                  </a:cubicBezTo>
                  <a:cubicBezTo>
                    <a:pt x="9656" y="22197"/>
                    <a:pt x="9454" y="20721"/>
                    <a:pt x="9756" y="19106"/>
                  </a:cubicBezTo>
                  <a:cubicBezTo>
                    <a:pt x="10124" y="17127"/>
                    <a:pt x="11073" y="14732"/>
                    <a:pt x="11177" y="12701"/>
                  </a:cubicBezTo>
                  <a:cubicBezTo>
                    <a:pt x="11299" y="10344"/>
                    <a:pt x="10528" y="8015"/>
                    <a:pt x="10101" y="5756"/>
                  </a:cubicBezTo>
                  <a:cubicBezTo>
                    <a:pt x="9701" y="3661"/>
                    <a:pt x="10452" y="3212"/>
                    <a:pt x="10064" y="1159"/>
                  </a:cubicBezTo>
                  <a:cubicBezTo>
                    <a:pt x="9987" y="765"/>
                    <a:pt x="9875" y="377"/>
                    <a:pt x="9730" y="0"/>
                  </a:cubicBezTo>
                  <a:close/>
                  <a:moveTo>
                    <a:pt x="177" y="33860"/>
                  </a:moveTo>
                  <a:cubicBezTo>
                    <a:pt x="116" y="33884"/>
                    <a:pt x="57" y="33906"/>
                    <a:pt x="0" y="33923"/>
                  </a:cubicBezTo>
                  <a:cubicBezTo>
                    <a:pt x="61" y="33910"/>
                    <a:pt x="120" y="33892"/>
                    <a:pt x="179" y="33874"/>
                  </a:cubicBezTo>
                  <a:lnTo>
                    <a:pt x="177" y="33860"/>
                  </a:lnTo>
                  <a:close/>
                </a:path>
              </a:pathLst>
            </a:custGeom>
            <a:solidFill>
              <a:srgbClr val="1919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4757;p76">
              <a:extLst>
                <a:ext uri="{FF2B5EF4-FFF2-40B4-BE49-F238E27FC236}">
                  <a16:creationId xmlns:a16="http://schemas.microsoft.com/office/drawing/2014/main" id="{C855BA81-DE66-884F-F45A-06B4E0D92827}"/>
                </a:ext>
              </a:extLst>
            </p:cNvPr>
            <p:cNvSpPr/>
            <p:nvPr/>
          </p:nvSpPr>
          <p:spPr>
            <a:xfrm>
              <a:off x="6299855" y="3048641"/>
              <a:ext cx="265603" cy="601342"/>
            </a:xfrm>
            <a:custGeom>
              <a:avLst/>
              <a:gdLst/>
              <a:ahLst/>
              <a:cxnLst/>
              <a:rect l="l" t="t" r="r" b="b"/>
              <a:pathLst>
                <a:path w="16413" h="37160" extrusionOk="0">
                  <a:moveTo>
                    <a:pt x="9187" y="8845"/>
                  </a:moveTo>
                  <a:cubicBezTo>
                    <a:pt x="10616" y="8845"/>
                    <a:pt x="11774" y="9151"/>
                    <a:pt x="11774" y="9151"/>
                  </a:cubicBezTo>
                  <a:cubicBezTo>
                    <a:pt x="5689" y="9615"/>
                    <a:pt x="4725" y="13041"/>
                    <a:pt x="4070" y="13041"/>
                  </a:cubicBezTo>
                  <a:cubicBezTo>
                    <a:pt x="4018" y="13041"/>
                    <a:pt x="3968" y="13019"/>
                    <a:pt x="3918" y="12973"/>
                  </a:cubicBezTo>
                  <a:cubicBezTo>
                    <a:pt x="4295" y="9533"/>
                    <a:pt x="7046" y="8845"/>
                    <a:pt x="9187" y="8845"/>
                  </a:cubicBezTo>
                  <a:close/>
                  <a:moveTo>
                    <a:pt x="9094" y="13086"/>
                  </a:moveTo>
                  <a:cubicBezTo>
                    <a:pt x="9978" y="13086"/>
                    <a:pt x="10900" y="13337"/>
                    <a:pt x="11756" y="13874"/>
                  </a:cubicBezTo>
                  <a:cubicBezTo>
                    <a:pt x="10309" y="14076"/>
                    <a:pt x="8933" y="14617"/>
                    <a:pt x="7739" y="15455"/>
                  </a:cubicBezTo>
                  <a:cubicBezTo>
                    <a:pt x="7215" y="15823"/>
                    <a:pt x="6731" y="16245"/>
                    <a:pt x="6292" y="16713"/>
                  </a:cubicBezTo>
                  <a:cubicBezTo>
                    <a:pt x="6151" y="16864"/>
                    <a:pt x="5981" y="16929"/>
                    <a:pt x="5813" y="16929"/>
                  </a:cubicBezTo>
                  <a:cubicBezTo>
                    <a:pt x="5402" y="16929"/>
                    <a:pt x="5009" y="16534"/>
                    <a:pt x="5124" y="16033"/>
                  </a:cubicBezTo>
                  <a:cubicBezTo>
                    <a:pt x="5296" y="15288"/>
                    <a:pt x="5606" y="14735"/>
                    <a:pt x="6004" y="14335"/>
                  </a:cubicBezTo>
                  <a:cubicBezTo>
                    <a:pt x="6803" y="13532"/>
                    <a:pt x="7915" y="13086"/>
                    <a:pt x="9094" y="13086"/>
                  </a:cubicBezTo>
                  <a:close/>
                  <a:moveTo>
                    <a:pt x="5444" y="22385"/>
                  </a:moveTo>
                  <a:cubicBezTo>
                    <a:pt x="5493" y="22385"/>
                    <a:pt x="5537" y="22406"/>
                    <a:pt x="5578" y="22452"/>
                  </a:cubicBezTo>
                  <a:cubicBezTo>
                    <a:pt x="5794" y="22689"/>
                    <a:pt x="5561" y="23281"/>
                    <a:pt x="5059" y="23771"/>
                  </a:cubicBezTo>
                  <a:cubicBezTo>
                    <a:pt x="4623" y="24197"/>
                    <a:pt x="3967" y="24225"/>
                    <a:pt x="3802" y="24225"/>
                  </a:cubicBezTo>
                  <a:cubicBezTo>
                    <a:pt x="3777" y="24225"/>
                    <a:pt x="3763" y="24224"/>
                    <a:pt x="3763" y="24224"/>
                  </a:cubicBezTo>
                  <a:cubicBezTo>
                    <a:pt x="3763" y="24224"/>
                    <a:pt x="4057" y="23640"/>
                    <a:pt x="4557" y="23150"/>
                  </a:cubicBezTo>
                  <a:cubicBezTo>
                    <a:pt x="4963" y="22753"/>
                    <a:pt x="5239" y="22385"/>
                    <a:pt x="5444" y="22385"/>
                  </a:cubicBezTo>
                  <a:close/>
                  <a:moveTo>
                    <a:pt x="3523" y="27836"/>
                  </a:moveTo>
                  <a:cubicBezTo>
                    <a:pt x="3414" y="27853"/>
                    <a:pt x="3304" y="27869"/>
                    <a:pt x="3194" y="27884"/>
                  </a:cubicBezTo>
                  <a:cubicBezTo>
                    <a:pt x="3305" y="27870"/>
                    <a:pt x="3415" y="27854"/>
                    <a:pt x="3523" y="27836"/>
                  </a:cubicBezTo>
                  <a:close/>
                  <a:moveTo>
                    <a:pt x="11381" y="0"/>
                  </a:moveTo>
                  <a:cubicBezTo>
                    <a:pt x="11015" y="0"/>
                    <a:pt x="10629" y="82"/>
                    <a:pt x="10225" y="262"/>
                  </a:cubicBezTo>
                  <a:cubicBezTo>
                    <a:pt x="6961" y="1725"/>
                    <a:pt x="3526" y="2770"/>
                    <a:pt x="1" y="3374"/>
                  </a:cubicBezTo>
                  <a:lnTo>
                    <a:pt x="3836" y="27782"/>
                  </a:lnTo>
                  <a:cubicBezTo>
                    <a:pt x="3732" y="27801"/>
                    <a:pt x="3628" y="27819"/>
                    <a:pt x="3523" y="27836"/>
                  </a:cubicBezTo>
                  <a:lnTo>
                    <a:pt x="3523" y="27836"/>
                  </a:lnTo>
                  <a:cubicBezTo>
                    <a:pt x="5548" y="27517"/>
                    <a:pt x="7488" y="26794"/>
                    <a:pt x="9229" y="25708"/>
                  </a:cubicBezTo>
                  <a:cubicBezTo>
                    <a:pt x="9282" y="25675"/>
                    <a:pt x="9338" y="25660"/>
                    <a:pt x="9391" y="25660"/>
                  </a:cubicBezTo>
                  <a:cubicBezTo>
                    <a:pt x="9606" y="25660"/>
                    <a:pt x="9795" y="25894"/>
                    <a:pt x="9705" y="26134"/>
                  </a:cubicBezTo>
                  <a:cubicBezTo>
                    <a:pt x="8729" y="28757"/>
                    <a:pt x="6680" y="30557"/>
                    <a:pt x="4367" y="31166"/>
                  </a:cubicBezTo>
                  <a:lnTo>
                    <a:pt x="5292" y="37064"/>
                  </a:lnTo>
                  <a:lnTo>
                    <a:pt x="5292" y="37064"/>
                  </a:lnTo>
                  <a:cubicBezTo>
                    <a:pt x="7385" y="36247"/>
                    <a:pt x="12738" y="31569"/>
                    <a:pt x="13897" y="29374"/>
                  </a:cubicBezTo>
                  <a:cubicBezTo>
                    <a:pt x="15156" y="27000"/>
                    <a:pt x="14401" y="24822"/>
                    <a:pt x="14871" y="22311"/>
                  </a:cubicBezTo>
                  <a:cubicBezTo>
                    <a:pt x="15240" y="20332"/>
                    <a:pt x="16189" y="17939"/>
                    <a:pt x="16293" y="15905"/>
                  </a:cubicBezTo>
                  <a:cubicBezTo>
                    <a:pt x="16412" y="13549"/>
                    <a:pt x="15644" y="11216"/>
                    <a:pt x="15216" y="8961"/>
                  </a:cubicBezTo>
                  <a:cubicBezTo>
                    <a:pt x="14816" y="6864"/>
                    <a:pt x="15567" y="6415"/>
                    <a:pt x="15179" y="4362"/>
                  </a:cubicBezTo>
                  <a:cubicBezTo>
                    <a:pt x="14825" y="2508"/>
                    <a:pt x="13415" y="0"/>
                    <a:pt x="11381" y="0"/>
                  </a:cubicBezTo>
                  <a:close/>
                  <a:moveTo>
                    <a:pt x="5292" y="37064"/>
                  </a:moveTo>
                  <a:lnTo>
                    <a:pt x="5292" y="37064"/>
                  </a:lnTo>
                  <a:cubicBezTo>
                    <a:pt x="5185" y="37106"/>
                    <a:pt x="5087" y="37137"/>
                    <a:pt x="4999" y="37158"/>
                  </a:cubicBezTo>
                  <a:lnTo>
                    <a:pt x="4999" y="37158"/>
                  </a:lnTo>
                  <a:cubicBezTo>
                    <a:pt x="5098" y="37135"/>
                    <a:pt x="5198" y="37108"/>
                    <a:pt x="5294" y="37077"/>
                  </a:cubicBezTo>
                  <a:lnTo>
                    <a:pt x="5292" y="37064"/>
                  </a:lnTo>
                  <a:close/>
                  <a:moveTo>
                    <a:pt x="4999" y="37158"/>
                  </a:moveTo>
                  <a:cubicBezTo>
                    <a:pt x="4996" y="37159"/>
                    <a:pt x="4994" y="37159"/>
                    <a:pt x="4992" y="37160"/>
                  </a:cubicBezTo>
                  <a:cubicBezTo>
                    <a:pt x="4994" y="37159"/>
                    <a:pt x="4996" y="37159"/>
                    <a:pt x="4999" y="37158"/>
                  </a:cubicBezTo>
                  <a:close/>
                </a:path>
              </a:pathLst>
            </a:custGeom>
            <a:solidFill>
              <a:srgbClr val="80142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4758;p76">
              <a:extLst>
                <a:ext uri="{FF2B5EF4-FFF2-40B4-BE49-F238E27FC236}">
                  <a16:creationId xmlns:a16="http://schemas.microsoft.com/office/drawing/2014/main" id="{C513034E-63A5-EE19-FB1E-6690A484F1EE}"/>
                </a:ext>
              </a:extLst>
            </p:cNvPr>
            <p:cNvSpPr/>
            <p:nvPr/>
          </p:nvSpPr>
          <p:spPr>
            <a:xfrm>
              <a:off x="6057376" y="3103225"/>
              <a:ext cx="328197" cy="546823"/>
            </a:xfrm>
            <a:custGeom>
              <a:avLst/>
              <a:gdLst/>
              <a:ahLst/>
              <a:cxnLst/>
              <a:rect l="l" t="t" r="r" b="b"/>
              <a:pathLst>
                <a:path w="20281" h="33791" extrusionOk="0">
                  <a:moveTo>
                    <a:pt x="9831" y="7866"/>
                  </a:moveTo>
                  <a:cubicBezTo>
                    <a:pt x="11284" y="7866"/>
                    <a:pt x="12747" y="8471"/>
                    <a:pt x="13710" y="10405"/>
                  </a:cubicBezTo>
                  <a:cubicBezTo>
                    <a:pt x="13664" y="10495"/>
                    <a:pt x="13600" y="10534"/>
                    <a:pt x="13515" y="10534"/>
                  </a:cubicBezTo>
                  <a:cubicBezTo>
                    <a:pt x="12980" y="10534"/>
                    <a:pt x="11602" y="9019"/>
                    <a:pt x="8466" y="9019"/>
                  </a:cubicBezTo>
                  <a:cubicBezTo>
                    <a:pt x="7494" y="9019"/>
                    <a:pt x="6352" y="9164"/>
                    <a:pt x="5013" y="9547"/>
                  </a:cubicBezTo>
                  <a:cubicBezTo>
                    <a:pt x="5013" y="9547"/>
                    <a:pt x="7408" y="7866"/>
                    <a:pt x="9831" y="7866"/>
                  </a:cubicBezTo>
                  <a:close/>
                  <a:moveTo>
                    <a:pt x="10107" y="11896"/>
                  </a:moveTo>
                  <a:cubicBezTo>
                    <a:pt x="10782" y="11896"/>
                    <a:pt x="11446" y="12052"/>
                    <a:pt x="12042" y="12362"/>
                  </a:cubicBezTo>
                  <a:cubicBezTo>
                    <a:pt x="12546" y="12621"/>
                    <a:pt x="13009" y="13050"/>
                    <a:pt x="13399" y="13709"/>
                  </a:cubicBezTo>
                  <a:cubicBezTo>
                    <a:pt x="13703" y="14219"/>
                    <a:pt x="13317" y="14802"/>
                    <a:pt x="12824" y="14802"/>
                  </a:cubicBezTo>
                  <a:cubicBezTo>
                    <a:pt x="12718" y="14802"/>
                    <a:pt x="12606" y="14774"/>
                    <a:pt x="12495" y="14713"/>
                  </a:cubicBezTo>
                  <a:cubicBezTo>
                    <a:pt x="11934" y="14401"/>
                    <a:pt x="11344" y="14148"/>
                    <a:pt x="10732" y="13958"/>
                  </a:cubicBezTo>
                  <a:cubicBezTo>
                    <a:pt x="9845" y="13682"/>
                    <a:pt x="8924" y="13543"/>
                    <a:pt x="8001" y="13543"/>
                  </a:cubicBezTo>
                  <a:cubicBezTo>
                    <a:pt x="7474" y="13543"/>
                    <a:pt x="6946" y="13588"/>
                    <a:pt x="6423" y="13679"/>
                  </a:cubicBezTo>
                  <a:cubicBezTo>
                    <a:pt x="7427" y="12487"/>
                    <a:pt x="8790" y="11896"/>
                    <a:pt x="10107" y="11896"/>
                  </a:cubicBezTo>
                  <a:close/>
                  <a:moveTo>
                    <a:pt x="15113" y="19848"/>
                  </a:moveTo>
                  <a:cubicBezTo>
                    <a:pt x="15343" y="19848"/>
                    <a:pt x="15733" y="20083"/>
                    <a:pt x="16188" y="20310"/>
                  </a:cubicBezTo>
                  <a:cubicBezTo>
                    <a:pt x="16571" y="20504"/>
                    <a:pt x="16914" y="20771"/>
                    <a:pt x="17200" y="21094"/>
                  </a:cubicBezTo>
                  <a:cubicBezTo>
                    <a:pt x="17200" y="21094"/>
                    <a:pt x="16895" y="21208"/>
                    <a:pt x="16510" y="21208"/>
                  </a:cubicBezTo>
                  <a:cubicBezTo>
                    <a:pt x="16293" y="21208"/>
                    <a:pt x="16051" y="21172"/>
                    <a:pt x="15824" y="21059"/>
                  </a:cubicBezTo>
                  <a:cubicBezTo>
                    <a:pt x="15195" y="20743"/>
                    <a:pt x="14795" y="20253"/>
                    <a:pt x="14926" y="19961"/>
                  </a:cubicBezTo>
                  <a:cubicBezTo>
                    <a:pt x="14962" y="19881"/>
                    <a:pt x="15026" y="19848"/>
                    <a:pt x="15113" y="19848"/>
                  </a:cubicBezTo>
                  <a:close/>
                  <a:moveTo>
                    <a:pt x="14985" y="1"/>
                  </a:moveTo>
                  <a:cubicBezTo>
                    <a:pt x="14889" y="17"/>
                    <a:pt x="14795" y="34"/>
                    <a:pt x="14700" y="50"/>
                  </a:cubicBezTo>
                  <a:cubicBezTo>
                    <a:pt x="12627" y="357"/>
                    <a:pt x="10535" y="511"/>
                    <a:pt x="8443" y="511"/>
                  </a:cubicBezTo>
                  <a:cubicBezTo>
                    <a:pt x="6867" y="511"/>
                    <a:pt x="5292" y="424"/>
                    <a:pt x="3723" y="250"/>
                  </a:cubicBezTo>
                  <a:cubicBezTo>
                    <a:pt x="3600" y="236"/>
                    <a:pt x="3479" y="229"/>
                    <a:pt x="3363" y="229"/>
                  </a:cubicBezTo>
                  <a:cubicBezTo>
                    <a:pt x="772" y="229"/>
                    <a:pt x="0" y="3550"/>
                    <a:pt x="261" y="5665"/>
                  </a:cubicBezTo>
                  <a:cubicBezTo>
                    <a:pt x="518" y="7739"/>
                    <a:pt x="1369" y="7937"/>
                    <a:pt x="1632" y="10054"/>
                  </a:cubicBezTo>
                  <a:cubicBezTo>
                    <a:pt x="1912" y="12334"/>
                    <a:pt x="1892" y="14789"/>
                    <a:pt x="2724" y="16997"/>
                  </a:cubicBezTo>
                  <a:cubicBezTo>
                    <a:pt x="3445" y="18900"/>
                    <a:pt x="5078" y="20892"/>
                    <a:pt x="6035" y="22663"/>
                  </a:cubicBezTo>
                  <a:cubicBezTo>
                    <a:pt x="7248" y="24909"/>
                    <a:pt x="7199" y="27213"/>
                    <a:pt x="9121" y="29091"/>
                  </a:cubicBezTo>
                  <a:cubicBezTo>
                    <a:pt x="10940" y="30870"/>
                    <a:pt x="17754" y="33791"/>
                    <a:pt x="19826" y="33791"/>
                  </a:cubicBezTo>
                  <a:cubicBezTo>
                    <a:pt x="19880" y="33791"/>
                    <a:pt x="19931" y="33789"/>
                    <a:pt x="19978" y="33785"/>
                  </a:cubicBezTo>
                  <a:cubicBezTo>
                    <a:pt x="20080" y="33759"/>
                    <a:pt x="20182" y="33734"/>
                    <a:pt x="20280" y="33702"/>
                  </a:cubicBezTo>
                  <a:lnTo>
                    <a:pt x="19351" y="27793"/>
                  </a:lnTo>
                  <a:cubicBezTo>
                    <a:pt x="19182" y="27838"/>
                    <a:pt x="19012" y="27876"/>
                    <a:pt x="18839" y="27909"/>
                  </a:cubicBezTo>
                  <a:lnTo>
                    <a:pt x="18827" y="27911"/>
                  </a:lnTo>
                  <a:cubicBezTo>
                    <a:pt x="18663" y="27940"/>
                    <a:pt x="18496" y="27966"/>
                    <a:pt x="18331" y="27983"/>
                  </a:cubicBezTo>
                  <a:cubicBezTo>
                    <a:pt x="18288" y="27989"/>
                    <a:pt x="18245" y="27989"/>
                    <a:pt x="18202" y="27993"/>
                  </a:cubicBezTo>
                  <a:cubicBezTo>
                    <a:pt x="18071" y="28005"/>
                    <a:pt x="17939" y="28017"/>
                    <a:pt x="17808" y="28021"/>
                  </a:cubicBezTo>
                  <a:cubicBezTo>
                    <a:pt x="17729" y="28023"/>
                    <a:pt x="17650" y="28025"/>
                    <a:pt x="17572" y="28025"/>
                  </a:cubicBezTo>
                  <a:cubicBezTo>
                    <a:pt x="17470" y="28025"/>
                    <a:pt x="17368" y="28022"/>
                    <a:pt x="17267" y="28017"/>
                  </a:cubicBezTo>
                  <a:cubicBezTo>
                    <a:pt x="15673" y="27932"/>
                    <a:pt x="13926" y="27025"/>
                    <a:pt x="12126" y="24743"/>
                  </a:cubicBezTo>
                  <a:cubicBezTo>
                    <a:pt x="11946" y="24512"/>
                    <a:pt x="12111" y="24180"/>
                    <a:pt x="12370" y="24180"/>
                  </a:cubicBezTo>
                  <a:cubicBezTo>
                    <a:pt x="12395" y="24180"/>
                    <a:pt x="12421" y="24183"/>
                    <a:pt x="12448" y="24190"/>
                  </a:cubicBezTo>
                  <a:cubicBezTo>
                    <a:pt x="13662" y="24494"/>
                    <a:pt x="14906" y="24647"/>
                    <a:pt x="16153" y="24647"/>
                  </a:cubicBezTo>
                  <a:cubicBezTo>
                    <a:pt x="16829" y="24647"/>
                    <a:pt x="17506" y="24602"/>
                    <a:pt x="18178" y="24511"/>
                  </a:cubicBezTo>
                  <a:cubicBezTo>
                    <a:pt x="18396" y="24482"/>
                    <a:pt x="18610" y="24447"/>
                    <a:pt x="18820" y="24409"/>
                  </a:cubicBezTo>
                  <a:lnTo>
                    <a:pt x="14985" y="1"/>
                  </a:lnTo>
                  <a:close/>
                </a:path>
              </a:pathLst>
            </a:custGeom>
            <a:solidFill>
              <a:srgbClr val="80142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7" name="Group 136">
            <a:extLst>
              <a:ext uri="{FF2B5EF4-FFF2-40B4-BE49-F238E27FC236}">
                <a16:creationId xmlns:a16="http://schemas.microsoft.com/office/drawing/2014/main" id="{F724A8CA-71E0-463C-8E1E-F794B3F26647}"/>
              </a:ext>
            </a:extLst>
          </p:cNvPr>
          <p:cNvGrpSpPr/>
          <p:nvPr/>
        </p:nvGrpSpPr>
        <p:grpSpPr>
          <a:xfrm>
            <a:off x="3667975" y="1182241"/>
            <a:ext cx="8420087" cy="5251785"/>
            <a:chOff x="-265239" y="0"/>
            <a:chExt cx="3728904" cy="2374185"/>
          </a:xfrm>
        </p:grpSpPr>
        <p:sp>
          <p:nvSpPr>
            <p:cNvPr id="138" name="Freeform 45">
              <a:extLst>
                <a:ext uri="{FF2B5EF4-FFF2-40B4-BE49-F238E27FC236}">
                  <a16:creationId xmlns:a16="http://schemas.microsoft.com/office/drawing/2014/main" id="{C8A08553-ABB3-60B8-6D3C-3E5053EF7431}"/>
                </a:ext>
              </a:extLst>
            </p:cNvPr>
            <p:cNvSpPr/>
            <p:nvPr/>
          </p:nvSpPr>
          <p:spPr>
            <a:xfrm>
              <a:off x="0" y="0"/>
              <a:ext cx="3463665" cy="2374185"/>
            </a:xfrm>
            <a:custGeom>
              <a:avLst/>
              <a:gdLst/>
              <a:ahLst/>
              <a:cxnLst/>
              <a:rect l="l" t="t" r="r" b="b"/>
              <a:pathLst>
                <a:path w="3463665" h="2374185">
                  <a:moveTo>
                    <a:pt x="0" y="0"/>
                  </a:moveTo>
                  <a:lnTo>
                    <a:pt x="3463665" y="0"/>
                  </a:lnTo>
                  <a:lnTo>
                    <a:pt x="3463665" y="2374185"/>
                  </a:lnTo>
                  <a:lnTo>
                    <a:pt x="0" y="23741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Freeform 46">
              <a:extLst>
                <a:ext uri="{FF2B5EF4-FFF2-40B4-BE49-F238E27FC236}">
                  <a16:creationId xmlns:a16="http://schemas.microsoft.com/office/drawing/2014/main" id="{E147FA0E-8640-5123-F647-05157F5D3C20}"/>
                </a:ext>
              </a:extLst>
            </p:cNvPr>
            <p:cNvSpPr/>
            <p:nvPr/>
          </p:nvSpPr>
          <p:spPr>
            <a:xfrm>
              <a:off x="106615" y="73080"/>
              <a:ext cx="3250436" cy="2228026"/>
            </a:xfrm>
            <a:custGeom>
              <a:avLst/>
              <a:gdLst/>
              <a:ahLst/>
              <a:cxnLst/>
              <a:rect l="l" t="t" r="r" b="b"/>
              <a:pathLst>
                <a:path w="3250436" h="2228026">
                  <a:moveTo>
                    <a:pt x="0" y="0"/>
                  </a:moveTo>
                  <a:lnTo>
                    <a:pt x="3250436" y="0"/>
                  </a:lnTo>
                  <a:lnTo>
                    <a:pt x="3250436" y="2228026"/>
                  </a:lnTo>
                  <a:lnTo>
                    <a:pt x="0" y="22280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0" name="Freeform 47">
              <a:extLst>
                <a:ext uri="{FF2B5EF4-FFF2-40B4-BE49-F238E27FC236}">
                  <a16:creationId xmlns:a16="http://schemas.microsoft.com/office/drawing/2014/main" id="{EEFABCBA-1203-2100-8C54-818C6E4CC563}"/>
                </a:ext>
              </a:extLst>
            </p:cNvPr>
            <p:cNvSpPr/>
            <p:nvPr/>
          </p:nvSpPr>
          <p:spPr>
            <a:xfrm rot="-8396681">
              <a:off x="124431" y="163662"/>
              <a:ext cx="268280" cy="336114"/>
            </a:xfrm>
            <a:custGeom>
              <a:avLst/>
              <a:gdLst/>
              <a:ahLst/>
              <a:cxnLst/>
              <a:rect l="l" t="t" r="r" b="b"/>
              <a:pathLst>
                <a:path w="268280" h="336114">
                  <a:moveTo>
                    <a:pt x="0" y="0"/>
                  </a:moveTo>
                  <a:lnTo>
                    <a:pt x="268280" y="0"/>
                  </a:lnTo>
                  <a:lnTo>
                    <a:pt x="268280" y="336115"/>
                  </a:lnTo>
                  <a:lnTo>
                    <a:pt x="0" y="3361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Freeform 48">
              <a:extLst>
                <a:ext uri="{FF2B5EF4-FFF2-40B4-BE49-F238E27FC236}">
                  <a16:creationId xmlns:a16="http://schemas.microsoft.com/office/drawing/2014/main" id="{162D48F0-E2B3-7883-BAD9-A8069A8BAEA5}"/>
                </a:ext>
              </a:extLst>
            </p:cNvPr>
            <p:cNvSpPr/>
            <p:nvPr/>
          </p:nvSpPr>
          <p:spPr>
            <a:xfrm>
              <a:off x="-265239" y="511180"/>
              <a:ext cx="691282" cy="782315"/>
            </a:xfrm>
            <a:custGeom>
              <a:avLst/>
              <a:gdLst/>
              <a:ahLst/>
              <a:cxnLst/>
              <a:rect l="l" t="t" r="r" b="b"/>
              <a:pathLst>
                <a:path w="691282" h="782315">
                  <a:moveTo>
                    <a:pt x="0" y="0"/>
                  </a:moveTo>
                  <a:lnTo>
                    <a:pt x="691282" y="0"/>
                  </a:lnTo>
                  <a:lnTo>
                    <a:pt x="691282" y="782315"/>
                  </a:lnTo>
                  <a:lnTo>
                    <a:pt x="0" y="7823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2" name="TextBox 141">
            <a:extLst>
              <a:ext uri="{FF2B5EF4-FFF2-40B4-BE49-F238E27FC236}">
                <a16:creationId xmlns:a16="http://schemas.microsoft.com/office/drawing/2014/main" id="{3AB72566-EFDA-4D41-A197-5E385A9C7418}"/>
              </a:ext>
            </a:extLst>
          </p:cNvPr>
          <p:cNvSpPr txBox="1"/>
          <p:nvPr/>
        </p:nvSpPr>
        <p:spPr>
          <a:xfrm>
            <a:off x="5744832" y="2099973"/>
            <a:ext cx="5340539" cy="3416320"/>
          </a:xfrm>
          <a:prstGeom prst="rect">
            <a:avLst/>
          </a:prstGeom>
          <a:noFill/>
        </p:spPr>
        <p:txBody>
          <a:bodyPr wrap="square">
            <a:spAutoFit/>
          </a:bodyPr>
          <a:lstStyle/>
          <a:p>
            <a:pPr lvl="0" algn="ctr">
              <a:defRPr/>
            </a:pPr>
            <a:r>
              <a:rPr lang="vi-VN" sz="5400" dirty="0">
                <a:solidFill>
                  <a:srgbClr val="211E23"/>
                </a:solidFill>
                <a:latin typeface="Times New Roman" panose="02020603050405020304" pitchFamily="18" charset="0"/>
              </a:rPr>
              <a:t>Em hãy khái quát về nội dung và nghệ thuật của văn bản.</a:t>
            </a:r>
            <a:endParaRPr lang="en-SG" sz="5400" dirty="0">
              <a:solidFill>
                <a:srgbClr val="211E23"/>
              </a:solidFill>
            </a:endParaRPr>
          </a:p>
        </p:txBody>
      </p:sp>
    </p:spTree>
    <p:extLst>
      <p:ext uri="{BB962C8B-B14F-4D97-AF65-F5344CB8AC3E}">
        <p14:creationId xmlns:p14="http://schemas.microsoft.com/office/powerpoint/2010/main" val="436558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randombar(horizontal)">
                                      <p:cBhvr>
                                        <p:cTn id="7" dur="500"/>
                                        <p:tgtEl>
                                          <p:spTgt spid="1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2"/>
                                        </p:tgtEl>
                                        <p:attrNameLst>
                                          <p:attrName>style.visibility</p:attrName>
                                        </p:attrNameLst>
                                      </p:cBhvr>
                                      <p:to>
                                        <p:strVal val="visible"/>
                                      </p:to>
                                    </p:set>
                                    <p:animEffect transition="in" filter="wipe(down)">
                                      <p:cBhvr>
                                        <p:cTn id="12"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3A20DE-ED6C-0A34-F157-C59BA970D996}"/>
              </a:ext>
            </a:extLst>
          </p:cNvPr>
          <p:cNvPicPr>
            <a:picLocks noChangeAspect="1"/>
          </p:cNvPicPr>
          <p:nvPr/>
        </p:nvPicPr>
        <p:blipFill>
          <a:blip r:embed="rId2"/>
          <a:stretch>
            <a:fillRect/>
          </a:stretch>
        </p:blipFill>
        <p:spPr>
          <a:xfrm>
            <a:off x="0" y="1675"/>
            <a:ext cx="12192000" cy="6854653"/>
          </a:xfrm>
          <a:prstGeom prst="rect">
            <a:avLst/>
          </a:prstGeom>
        </p:spPr>
      </p:pic>
    </p:spTree>
    <p:extLst>
      <p:ext uri="{BB962C8B-B14F-4D97-AF65-F5344CB8AC3E}">
        <p14:creationId xmlns:p14="http://schemas.microsoft.com/office/powerpoint/2010/main" val="2118639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3A20DE-ED6C-0A34-F157-C59BA970D996}"/>
              </a:ext>
            </a:extLst>
          </p:cNvPr>
          <p:cNvPicPr>
            <a:picLocks noChangeAspect="1"/>
          </p:cNvPicPr>
          <p:nvPr/>
        </p:nvPicPr>
        <p:blipFill>
          <a:blip r:embed="rId2"/>
          <a:stretch>
            <a:fillRect/>
          </a:stretch>
        </p:blipFill>
        <p:spPr>
          <a:xfrm>
            <a:off x="0" y="1675"/>
            <a:ext cx="12192000" cy="6854653"/>
          </a:xfrm>
          <a:prstGeom prst="rect">
            <a:avLst/>
          </a:prstGeom>
        </p:spPr>
      </p:pic>
      <p:sp>
        <p:nvSpPr>
          <p:cNvPr id="4" name="TextBox 3">
            <a:extLst>
              <a:ext uri="{FF2B5EF4-FFF2-40B4-BE49-F238E27FC236}">
                <a16:creationId xmlns:a16="http://schemas.microsoft.com/office/drawing/2014/main" id="{46BC8F71-3792-BE89-5832-7410DABF320F}"/>
              </a:ext>
            </a:extLst>
          </p:cNvPr>
          <p:cNvSpPr txBox="1"/>
          <p:nvPr/>
        </p:nvSpPr>
        <p:spPr>
          <a:xfrm>
            <a:off x="275092" y="1689904"/>
            <a:ext cx="6081728" cy="5016758"/>
          </a:xfrm>
          <a:prstGeom prst="rect">
            <a:avLst/>
          </a:prstGeom>
          <a:solidFill>
            <a:srgbClr val="CEE4D9"/>
          </a:solidFill>
        </p:spPr>
        <p:txBody>
          <a:bodyPr wrap="square">
            <a:spAutoFit/>
          </a:bodyPr>
          <a:lstStyle/>
          <a:p>
            <a:pPr algn="just"/>
            <a:r>
              <a:rPr lang="vi-VN" sz="3200" dirty="0">
                <a:solidFill>
                  <a:schemeClr val="tx1">
                    <a:lumMod val="50000"/>
                  </a:schemeClr>
                </a:solidFill>
                <a:latin typeface="+mj-lt"/>
              </a:rPr>
              <a:t>Văn bản Cái bóng trên tường cho thấy sự xung đột dữ dội giữa người chồng ít học, đa nghi, kết tội cho vợ là ngoại tình với người vợ chung thuỷ, đảm đang, sẵn sàng dùng cái chết để bảo vệ danh dự của mình. Qua đó, thể hiện sự thương cảm của tác giả đối với số phận người phụ nữ và ngợi ca, trân trọng vẻ đẹp nhân cách, tâm hồn của họ.</a:t>
            </a:r>
            <a:endParaRPr lang="en-SG" sz="3200" dirty="0">
              <a:solidFill>
                <a:schemeClr val="tx1">
                  <a:lumMod val="50000"/>
                </a:schemeClr>
              </a:solidFill>
              <a:latin typeface="+mj-lt"/>
            </a:endParaRPr>
          </a:p>
        </p:txBody>
      </p:sp>
      <p:sp>
        <p:nvSpPr>
          <p:cNvPr id="6" name="TextBox 5">
            <a:extLst>
              <a:ext uri="{FF2B5EF4-FFF2-40B4-BE49-F238E27FC236}">
                <a16:creationId xmlns:a16="http://schemas.microsoft.com/office/drawing/2014/main" id="{BB6EB90F-8B0D-62EA-EB11-8442DADD0E76}"/>
              </a:ext>
            </a:extLst>
          </p:cNvPr>
          <p:cNvSpPr txBox="1"/>
          <p:nvPr/>
        </p:nvSpPr>
        <p:spPr>
          <a:xfrm>
            <a:off x="6542019" y="1773142"/>
            <a:ext cx="5189690" cy="4031873"/>
          </a:xfrm>
          <a:prstGeom prst="rect">
            <a:avLst/>
          </a:prstGeom>
          <a:noFill/>
        </p:spPr>
        <p:txBody>
          <a:bodyPr wrap="square">
            <a:spAutoFit/>
          </a:bodyPr>
          <a:lstStyle/>
          <a:p>
            <a:pPr algn="just"/>
            <a:r>
              <a:rPr lang="vi-VN" sz="3200" dirty="0">
                <a:solidFill>
                  <a:schemeClr val="tx1">
                    <a:lumMod val="50000"/>
                  </a:schemeClr>
                </a:solidFill>
                <a:latin typeface="+mj-lt"/>
              </a:rPr>
              <a:t>+ Khai thác đề tài dân gian, trên nền của những tích, truyện dân gian, tác giả đã tạo nên cốt truyện kịch hiện đại, mềm dẻo, linh hoạt hơn, kịch tính.</a:t>
            </a:r>
            <a:endParaRPr lang="en-SG" sz="3200" dirty="0">
              <a:solidFill>
                <a:schemeClr val="tx1">
                  <a:lumMod val="50000"/>
                </a:schemeClr>
              </a:solidFill>
              <a:latin typeface="+mj-lt"/>
            </a:endParaRPr>
          </a:p>
          <a:p>
            <a:pPr algn="just"/>
            <a:r>
              <a:rPr lang="vi-VN" sz="3200" dirty="0">
                <a:solidFill>
                  <a:schemeClr val="tx1">
                    <a:lumMod val="50000"/>
                  </a:schemeClr>
                </a:solidFill>
                <a:latin typeface="+mj-lt"/>
              </a:rPr>
              <a:t>+ Ngôn ngữ kịch mang chiều sâu triết lý, giàu cảm xúc.</a:t>
            </a:r>
            <a:endParaRPr kumimoji="0" lang="en-SG" sz="13800" b="0" i="0" u="none" strike="noStrike" kern="1200" cap="none" spc="0" normalizeH="0" baseline="0" noProof="0" dirty="0">
              <a:ln>
                <a:noFill/>
              </a:ln>
              <a:solidFill>
                <a:schemeClr val="tx1">
                  <a:lumMod val="50000"/>
                </a:schemeClr>
              </a:solidFill>
              <a:effectLst/>
              <a:uLnTx/>
              <a:uFillTx/>
              <a:latin typeface="+mj-lt"/>
            </a:endParaRPr>
          </a:p>
        </p:txBody>
      </p:sp>
    </p:spTree>
    <p:extLst>
      <p:ext uri="{BB962C8B-B14F-4D97-AF65-F5344CB8AC3E}">
        <p14:creationId xmlns:p14="http://schemas.microsoft.com/office/powerpoint/2010/main" val="3832781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17">
          <a:extLst>
            <a:ext uri="{FF2B5EF4-FFF2-40B4-BE49-F238E27FC236}">
              <a16:creationId xmlns:a16="http://schemas.microsoft.com/office/drawing/2014/main" id="{11B68FA8-4C9E-23CC-C15D-AAE9B9E864B2}"/>
            </a:ext>
          </a:extLst>
        </p:cNvPr>
        <p:cNvGrpSpPr/>
        <p:nvPr/>
      </p:nvGrpSpPr>
      <p:grpSpPr>
        <a:xfrm>
          <a:off x="0" y="0"/>
          <a:ext cx="0" cy="0"/>
          <a:chOff x="0" y="0"/>
          <a:chExt cx="0" cy="0"/>
        </a:xfrm>
      </p:grpSpPr>
      <p:grpSp>
        <p:nvGrpSpPr>
          <p:cNvPr id="31" name="Google Shape;240;p13">
            <a:extLst>
              <a:ext uri="{FF2B5EF4-FFF2-40B4-BE49-F238E27FC236}">
                <a16:creationId xmlns:a16="http://schemas.microsoft.com/office/drawing/2014/main" id="{DB06F59B-43BE-132A-4E0F-9CEF170BCB8F}"/>
              </a:ext>
            </a:extLst>
          </p:cNvPr>
          <p:cNvGrpSpPr/>
          <p:nvPr/>
        </p:nvGrpSpPr>
        <p:grpSpPr>
          <a:xfrm>
            <a:off x="16" y="-15"/>
            <a:ext cx="6295115" cy="6448476"/>
            <a:chOff x="4125800" y="812834"/>
            <a:chExt cx="1406792" cy="1441022"/>
          </a:xfrm>
        </p:grpSpPr>
        <p:sp>
          <p:nvSpPr>
            <p:cNvPr id="32" name="Google Shape;241;p13">
              <a:extLst>
                <a:ext uri="{FF2B5EF4-FFF2-40B4-BE49-F238E27FC236}">
                  <a16:creationId xmlns:a16="http://schemas.microsoft.com/office/drawing/2014/main" id="{A406572A-B28E-9B9A-F10D-51EC2955EFF5}"/>
                </a:ext>
              </a:extLst>
            </p:cNvPr>
            <p:cNvSpPr/>
            <p:nvPr/>
          </p:nvSpPr>
          <p:spPr>
            <a:xfrm>
              <a:off x="4159297" y="814906"/>
              <a:ext cx="265076" cy="93582"/>
            </a:xfrm>
            <a:custGeom>
              <a:avLst/>
              <a:gdLst/>
              <a:ahLst/>
              <a:cxnLst/>
              <a:rect l="l" t="t" r="r" b="b"/>
              <a:pathLst>
                <a:path w="6141" h="2168" extrusionOk="0">
                  <a:moveTo>
                    <a:pt x="4549" y="1"/>
                  </a:moveTo>
                  <a:cubicBezTo>
                    <a:pt x="3034" y="18"/>
                    <a:pt x="1515" y="40"/>
                    <a:pt x="1" y="62"/>
                  </a:cubicBezTo>
                  <a:cubicBezTo>
                    <a:pt x="670" y="761"/>
                    <a:pt x="1341" y="1465"/>
                    <a:pt x="2011" y="2167"/>
                  </a:cubicBezTo>
                  <a:cubicBezTo>
                    <a:pt x="3388" y="2068"/>
                    <a:pt x="4764" y="1974"/>
                    <a:pt x="6141" y="1880"/>
                  </a:cubicBezTo>
                  <a:cubicBezTo>
                    <a:pt x="5608" y="1253"/>
                    <a:pt x="5080" y="626"/>
                    <a:pt x="454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42;p13">
              <a:extLst>
                <a:ext uri="{FF2B5EF4-FFF2-40B4-BE49-F238E27FC236}">
                  <a16:creationId xmlns:a16="http://schemas.microsoft.com/office/drawing/2014/main" id="{4A900C49-E8BF-1D38-9C48-67DEB3311B84}"/>
                </a:ext>
              </a:extLst>
            </p:cNvPr>
            <p:cNvSpPr/>
            <p:nvPr/>
          </p:nvSpPr>
          <p:spPr>
            <a:xfrm>
              <a:off x="4125800" y="812834"/>
              <a:ext cx="247810" cy="29482"/>
            </a:xfrm>
            <a:custGeom>
              <a:avLst/>
              <a:gdLst/>
              <a:ahLst/>
              <a:cxnLst/>
              <a:rect l="l" t="t" r="r" b="b"/>
              <a:pathLst>
                <a:path w="5741" h="683" extrusionOk="0">
                  <a:moveTo>
                    <a:pt x="1" y="1"/>
                  </a:moveTo>
                  <a:cubicBezTo>
                    <a:pt x="1" y="376"/>
                    <a:pt x="307" y="682"/>
                    <a:pt x="682" y="682"/>
                  </a:cubicBezTo>
                  <a:lnTo>
                    <a:pt x="5740" y="682"/>
                  </a:lnTo>
                  <a:lnTo>
                    <a:pt x="5740"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43;p13">
              <a:extLst>
                <a:ext uri="{FF2B5EF4-FFF2-40B4-BE49-F238E27FC236}">
                  <a16:creationId xmlns:a16="http://schemas.microsoft.com/office/drawing/2014/main" id="{0547854E-1A6C-BA93-A9B8-4010203217C0}"/>
                </a:ext>
              </a:extLst>
            </p:cNvPr>
            <p:cNvSpPr/>
            <p:nvPr/>
          </p:nvSpPr>
          <p:spPr>
            <a:xfrm>
              <a:off x="4246103" y="896015"/>
              <a:ext cx="1286490" cy="1357841"/>
            </a:xfrm>
            <a:custGeom>
              <a:avLst/>
              <a:gdLst/>
              <a:ahLst/>
              <a:cxnLst/>
              <a:rect l="l" t="t" r="r" b="b"/>
              <a:pathLst>
                <a:path w="29804" h="31457" extrusionOk="0">
                  <a:moveTo>
                    <a:pt x="4130" y="1"/>
                  </a:moveTo>
                  <a:cubicBezTo>
                    <a:pt x="2753" y="95"/>
                    <a:pt x="1377" y="189"/>
                    <a:pt x="0" y="288"/>
                  </a:cubicBezTo>
                  <a:lnTo>
                    <a:pt x="12880" y="31457"/>
                  </a:lnTo>
                  <a:cubicBezTo>
                    <a:pt x="18521" y="31446"/>
                    <a:pt x="24162" y="31435"/>
                    <a:pt x="29803" y="31428"/>
                  </a:cubicBezTo>
                  <a:cubicBezTo>
                    <a:pt x="21245" y="20950"/>
                    <a:pt x="12687" y="10474"/>
                    <a:pt x="4130" y="1"/>
                  </a:cubicBezTo>
                  <a:close/>
                </a:path>
              </a:pathLst>
            </a:custGeom>
            <a:solidFill>
              <a:srgbClr val="FFFFFF">
                <a:alpha val="172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07" name="Google Shape;1107;p36">
            <a:extLst>
              <a:ext uri="{FF2B5EF4-FFF2-40B4-BE49-F238E27FC236}">
                <a16:creationId xmlns:a16="http://schemas.microsoft.com/office/drawing/2014/main" id="{BAA8867F-10BF-FA52-9B76-D181B9655AB4}"/>
              </a:ext>
            </a:extLst>
          </p:cNvPr>
          <p:cNvSpPr txBox="1">
            <a:spLocks noGrp="1"/>
          </p:cNvSpPr>
          <p:nvPr>
            <p:ph type="title" idx="4"/>
          </p:nvPr>
        </p:nvSpPr>
        <p:spPr>
          <a:xfrm>
            <a:off x="2342368" y="948070"/>
            <a:ext cx="10696602" cy="999993"/>
          </a:xfrm>
          <a:prstGeom prst="rect">
            <a:avLst/>
          </a:prstGeom>
        </p:spPr>
        <p:txBody>
          <a:bodyPr spcFirstLastPara="1" wrap="square" lIns="121900" tIns="121900" rIns="121900" bIns="121900" anchor="t" anchorCtr="0">
            <a:noAutofit/>
          </a:bodyPr>
          <a:lstStyle/>
          <a:p>
            <a:pPr algn="ctr"/>
            <a:r>
              <a:rPr lang="en" sz="11500" spc="67" dirty="0">
                <a:ln w="0">
                  <a:solidFill>
                    <a:schemeClr val="bg2">
                      <a:lumMod val="60000"/>
                      <a:lumOff val="40000"/>
                    </a:schemeClr>
                  </a:solidFill>
                </a:ln>
                <a:solidFill>
                  <a:schemeClr val="bg2"/>
                </a:solidFill>
                <a:effectLst>
                  <a:glow rad="228600">
                    <a:schemeClr val="accent4">
                      <a:satMod val="175000"/>
                      <a:alpha val="40000"/>
                    </a:schemeClr>
                  </a:glow>
                  <a:innerShdw blurRad="63500" dist="50800" dir="13500000">
                    <a:srgbClr val="000000">
                      <a:alpha val="50000"/>
                    </a:srgbClr>
                  </a:innerShdw>
                </a:effectLst>
                <a:latin typeface="Times New Roman" panose="02020603050405020304" pitchFamily="18" charset="0"/>
                <a:cs typeface="Times New Roman" panose="02020603050405020304" pitchFamily="18" charset="0"/>
              </a:rPr>
              <a:t>Hoạt động </a:t>
            </a:r>
            <a:br>
              <a:rPr lang="en" sz="11500" spc="67" dirty="0">
                <a:ln w="0">
                  <a:solidFill>
                    <a:schemeClr val="bg2">
                      <a:lumMod val="60000"/>
                      <a:lumOff val="40000"/>
                    </a:schemeClr>
                  </a:solidFill>
                </a:ln>
                <a:solidFill>
                  <a:schemeClr val="bg2"/>
                </a:solidFill>
                <a:effectLst>
                  <a:glow rad="228600">
                    <a:schemeClr val="accent4">
                      <a:satMod val="175000"/>
                      <a:alpha val="40000"/>
                    </a:schemeClr>
                  </a:glow>
                  <a:innerShdw blurRad="63500" dist="50800" dir="13500000">
                    <a:srgbClr val="000000">
                      <a:alpha val="50000"/>
                    </a:srgbClr>
                  </a:innerShdw>
                </a:effectLst>
                <a:latin typeface="Times New Roman" panose="02020603050405020304" pitchFamily="18" charset="0"/>
                <a:cs typeface="Times New Roman" panose="02020603050405020304" pitchFamily="18" charset="0"/>
              </a:rPr>
            </a:br>
            <a:r>
              <a:rPr lang="en" sz="11500" spc="67" dirty="0">
                <a:ln w="0">
                  <a:solidFill>
                    <a:schemeClr val="bg2">
                      <a:lumMod val="60000"/>
                      <a:lumOff val="40000"/>
                    </a:schemeClr>
                  </a:solidFill>
                </a:ln>
                <a:solidFill>
                  <a:schemeClr val="bg2"/>
                </a:solidFill>
                <a:effectLst>
                  <a:glow rad="228600">
                    <a:schemeClr val="accent4">
                      <a:satMod val="175000"/>
                      <a:alpha val="40000"/>
                    </a:schemeClr>
                  </a:glow>
                  <a:innerShdw blurRad="63500" dist="50800" dir="13500000">
                    <a:srgbClr val="000000">
                      <a:alpha val="50000"/>
                    </a:srgbClr>
                  </a:innerShdw>
                </a:effectLst>
                <a:latin typeface="Times New Roman" panose="02020603050405020304" pitchFamily="18" charset="0"/>
                <a:cs typeface="Times New Roman" panose="02020603050405020304" pitchFamily="18" charset="0"/>
              </a:rPr>
              <a:t>luyện tập</a:t>
            </a:r>
            <a:endParaRPr sz="11500" spc="67" dirty="0">
              <a:ln w="0">
                <a:solidFill>
                  <a:schemeClr val="bg2">
                    <a:lumMod val="60000"/>
                    <a:lumOff val="40000"/>
                  </a:schemeClr>
                </a:solidFill>
              </a:ln>
              <a:solidFill>
                <a:schemeClr val="bg2"/>
              </a:solidFill>
              <a:effectLst>
                <a:glow rad="228600">
                  <a:schemeClr val="accent4">
                    <a:satMod val="175000"/>
                    <a:alpha val="40000"/>
                  </a:schemeClr>
                </a:glow>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p:txBody>
      </p:sp>
      <p:sp>
        <p:nvSpPr>
          <p:cNvPr id="1112" name="Google Shape;1112;p36">
            <a:extLst>
              <a:ext uri="{FF2B5EF4-FFF2-40B4-BE49-F238E27FC236}">
                <a16:creationId xmlns:a16="http://schemas.microsoft.com/office/drawing/2014/main" id="{46978642-4EBB-913D-13C4-62FA36CF1BA6}"/>
              </a:ext>
            </a:extLst>
          </p:cNvPr>
          <p:cNvSpPr/>
          <p:nvPr/>
        </p:nvSpPr>
        <p:spPr>
          <a:xfrm>
            <a:off x="3082728" y="822076"/>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9" name="Group 28">
            <a:extLst>
              <a:ext uri="{FF2B5EF4-FFF2-40B4-BE49-F238E27FC236}">
                <a16:creationId xmlns:a16="http://schemas.microsoft.com/office/drawing/2014/main" id="{086AC1A4-04A8-D56A-03AD-B829F42AA192}"/>
              </a:ext>
            </a:extLst>
          </p:cNvPr>
          <p:cNvGrpSpPr/>
          <p:nvPr/>
        </p:nvGrpSpPr>
        <p:grpSpPr>
          <a:xfrm>
            <a:off x="9997440" y="-89930"/>
            <a:ext cx="2194560" cy="1576193"/>
            <a:chOff x="1967575" y="595713"/>
            <a:chExt cx="2807083" cy="2180502"/>
          </a:xfrm>
        </p:grpSpPr>
        <p:grpSp>
          <p:nvGrpSpPr>
            <p:cNvPr id="15" name="Google Shape;1124;p37">
              <a:extLst>
                <a:ext uri="{FF2B5EF4-FFF2-40B4-BE49-F238E27FC236}">
                  <a16:creationId xmlns:a16="http://schemas.microsoft.com/office/drawing/2014/main" id="{7DF1DB26-B545-3B18-390F-AB3078BC194C}"/>
                </a:ext>
              </a:extLst>
            </p:cNvPr>
            <p:cNvGrpSpPr/>
            <p:nvPr/>
          </p:nvGrpSpPr>
          <p:grpSpPr>
            <a:xfrm>
              <a:off x="1967575" y="864498"/>
              <a:ext cx="1339625" cy="1750395"/>
              <a:chOff x="1967575" y="864498"/>
              <a:chExt cx="1339625" cy="1750395"/>
            </a:xfrm>
          </p:grpSpPr>
          <p:sp>
            <p:nvSpPr>
              <p:cNvPr id="16" name="Google Shape;1125;p37">
                <a:extLst>
                  <a:ext uri="{FF2B5EF4-FFF2-40B4-BE49-F238E27FC236}">
                    <a16:creationId xmlns:a16="http://schemas.microsoft.com/office/drawing/2014/main" id="{1E339C1C-16C0-0303-74E1-E4268BBF1B8E}"/>
                  </a:ext>
                </a:extLst>
              </p:cNvPr>
              <p:cNvSpPr/>
              <p:nvPr/>
            </p:nvSpPr>
            <p:spPr>
              <a:xfrm>
                <a:off x="2051550" y="1314821"/>
                <a:ext cx="1255650" cy="1300072"/>
              </a:xfrm>
              <a:custGeom>
                <a:avLst/>
                <a:gdLst/>
                <a:ahLst/>
                <a:cxnLst/>
                <a:rect l="l" t="t" r="r" b="b"/>
                <a:pathLst>
                  <a:path w="17564" h="18186" extrusionOk="0">
                    <a:moveTo>
                      <a:pt x="5665" y="4338"/>
                    </a:moveTo>
                    <a:cubicBezTo>
                      <a:pt x="5833" y="4338"/>
                      <a:pt x="6009" y="4351"/>
                      <a:pt x="6191" y="4381"/>
                    </a:cubicBezTo>
                    <a:cubicBezTo>
                      <a:pt x="6573" y="4447"/>
                      <a:pt x="6940" y="4578"/>
                      <a:pt x="7283" y="4767"/>
                    </a:cubicBezTo>
                    <a:cubicBezTo>
                      <a:pt x="7440" y="4854"/>
                      <a:pt x="7498" y="5054"/>
                      <a:pt x="7407" y="5215"/>
                    </a:cubicBezTo>
                    <a:cubicBezTo>
                      <a:pt x="7348" y="5321"/>
                      <a:pt x="7239" y="5382"/>
                      <a:pt x="7125" y="5382"/>
                    </a:cubicBezTo>
                    <a:cubicBezTo>
                      <a:pt x="7070" y="5382"/>
                      <a:pt x="7014" y="5368"/>
                      <a:pt x="6962" y="5338"/>
                    </a:cubicBezTo>
                    <a:cubicBezTo>
                      <a:pt x="6686" y="5182"/>
                      <a:pt x="6391" y="5080"/>
                      <a:pt x="6085" y="5029"/>
                    </a:cubicBezTo>
                    <a:cubicBezTo>
                      <a:pt x="5940" y="5005"/>
                      <a:pt x="5799" y="4995"/>
                      <a:pt x="5663" y="4995"/>
                    </a:cubicBezTo>
                    <a:cubicBezTo>
                      <a:pt x="5073" y="4995"/>
                      <a:pt x="4590" y="5192"/>
                      <a:pt x="4326" y="5331"/>
                    </a:cubicBezTo>
                    <a:cubicBezTo>
                      <a:pt x="4279" y="5356"/>
                      <a:pt x="4228" y="5367"/>
                      <a:pt x="4177" y="5367"/>
                    </a:cubicBezTo>
                    <a:cubicBezTo>
                      <a:pt x="4138" y="5367"/>
                      <a:pt x="4099" y="5360"/>
                      <a:pt x="4064" y="5346"/>
                    </a:cubicBezTo>
                    <a:cubicBezTo>
                      <a:pt x="3987" y="5321"/>
                      <a:pt x="3925" y="5266"/>
                      <a:pt x="3886" y="5193"/>
                    </a:cubicBezTo>
                    <a:cubicBezTo>
                      <a:pt x="3802" y="5032"/>
                      <a:pt x="3864" y="4836"/>
                      <a:pt x="4024" y="4753"/>
                    </a:cubicBezTo>
                    <a:cubicBezTo>
                      <a:pt x="4343" y="4584"/>
                      <a:pt x="4935" y="4338"/>
                      <a:pt x="5665" y="4338"/>
                    </a:cubicBezTo>
                    <a:close/>
                    <a:moveTo>
                      <a:pt x="5604" y="6861"/>
                    </a:moveTo>
                    <a:cubicBezTo>
                      <a:pt x="5841" y="6861"/>
                      <a:pt x="6079" y="6906"/>
                      <a:pt x="6307" y="6999"/>
                    </a:cubicBezTo>
                    <a:cubicBezTo>
                      <a:pt x="7036" y="7294"/>
                      <a:pt x="7505" y="8034"/>
                      <a:pt x="7469" y="8834"/>
                    </a:cubicBezTo>
                    <a:cubicBezTo>
                      <a:pt x="7155" y="8558"/>
                      <a:pt x="6624" y="8153"/>
                      <a:pt x="5859" y="7881"/>
                    </a:cubicBezTo>
                    <a:cubicBezTo>
                      <a:pt x="5172" y="7630"/>
                      <a:pt x="4564" y="7578"/>
                      <a:pt x="4162" y="7578"/>
                    </a:cubicBezTo>
                    <a:cubicBezTo>
                      <a:pt x="4148" y="7578"/>
                      <a:pt x="4135" y="7578"/>
                      <a:pt x="4122" y="7578"/>
                    </a:cubicBezTo>
                    <a:cubicBezTo>
                      <a:pt x="4489" y="7114"/>
                      <a:pt x="5041" y="6861"/>
                      <a:pt x="5604" y="6861"/>
                    </a:cubicBezTo>
                    <a:close/>
                    <a:moveTo>
                      <a:pt x="13265" y="7029"/>
                    </a:moveTo>
                    <a:cubicBezTo>
                      <a:pt x="13287" y="7029"/>
                      <a:pt x="13309" y="7031"/>
                      <a:pt x="13332" y="7035"/>
                    </a:cubicBezTo>
                    <a:cubicBezTo>
                      <a:pt x="13714" y="7119"/>
                      <a:pt x="14078" y="7261"/>
                      <a:pt x="14406" y="7465"/>
                    </a:cubicBezTo>
                    <a:cubicBezTo>
                      <a:pt x="15240" y="7982"/>
                      <a:pt x="15633" y="8755"/>
                      <a:pt x="15794" y="9170"/>
                    </a:cubicBezTo>
                    <a:cubicBezTo>
                      <a:pt x="15860" y="9337"/>
                      <a:pt x="15779" y="9526"/>
                      <a:pt x="15608" y="9592"/>
                    </a:cubicBezTo>
                    <a:cubicBezTo>
                      <a:pt x="15570" y="9606"/>
                      <a:pt x="15530" y="9613"/>
                      <a:pt x="15490" y="9613"/>
                    </a:cubicBezTo>
                    <a:cubicBezTo>
                      <a:pt x="15451" y="9613"/>
                      <a:pt x="15411" y="9606"/>
                      <a:pt x="15374" y="9592"/>
                    </a:cubicBezTo>
                    <a:cubicBezTo>
                      <a:pt x="15291" y="9560"/>
                      <a:pt x="15222" y="9497"/>
                      <a:pt x="15186" y="9407"/>
                    </a:cubicBezTo>
                    <a:cubicBezTo>
                      <a:pt x="15055" y="9064"/>
                      <a:pt x="14734" y="8437"/>
                      <a:pt x="14060" y="8022"/>
                    </a:cubicBezTo>
                    <a:cubicBezTo>
                      <a:pt x="13798" y="7859"/>
                      <a:pt x="13507" y="7742"/>
                      <a:pt x="13194" y="7680"/>
                    </a:cubicBezTo>
                    <a:cubicBezTo>
                      <a:pt x="13015" y="7640"/>
                      <a:pt x="12905" y="7465"/>
                      <a:pt x="12942" y="7291"/>
                    </a:cubicBezTo>
                    <a:cubicBezTo>
                      <a:pt x="12974" y="7135"/>
                      <a:pt x="13112" y="7029"/>
                      <a:pt x="13265" y="7029"/>
                    </a:cubicBezTo>
                    <a:close/>
                    <a:moveTo>
                      <a:pt x="12185" y="9692"/>
                    </a:moveTo>
                    <a:cubicBezTo>
                      <a:pt x="12421" y="9692"/>
                      <a:pt x="12658" y="9736"/>
                      <a:pt x="12884" y="9829"/>
                    </a:cubicBezTo>
                    <a:cubicBezTo>
                      <a:pt x="13616" y="10128"/>
                      <a:pt x="14085" y="10863"/>
                      <a:pt x="14046" y="11664"/>
                    </a:cubicBezTo>
                    <a:cubicBezTo>
                      <a:pt x="13732" y="11391"/>
                      <a:pt x="13197" y="10987"/>
                      <a:pt x="12436" y="10710"/>
                    </a:cubicBezTo>
                    <a:cubicBezTo>
                      <a:pt x="11726" y="10451"/>
                      <a:pt x="11103" y="10407"/>
                      <a:pt x="10695" y="10407"/>
                    </a:cubicBezTo>
                    <a:cubicBezTo>
                      <a:pt x="11067" y="9945"/>
                      <a:pt x="11622" y="9692"/>
                      <a:pt x="12185" y="9692"/>
                    </a:cubicBezTo>
                    <a:close/>
                    <a:moveTo>
                      <a:pt x="5143" y="13648"/>
                    </a:moveTo>
                    <a:cubicBezTo>
                      <a:pt x="5185" y="13648"/>
                      <a:pt x="5229" y="13662"/>
                      <a:pt x="5269" y="13693"/>
                    </a:cubicBezTo>
                    <a:cubicBezTo>
                      <a:pt x="5656" y="13987"/>
                      <a:pt x="6187" y="14318"/>
                      <a:pt x="6857" y="14581"/>
                    </a:cubicBezTo>
                    <a:cubicBezTo>
                      <a:pt x="7589" y="14865"/>
                      <a:pt x="8256" y="14970"/>
                      <a:pt x="8769" y="15004"/>
                    </a:cubicBezTo>
                    <a:cubicBezTo>
                      <a:pt x="8959" y="15018"/>
                      <a:pt x="9028" y="15251"/>
                      <a:pt x="8885" y="15372"/>
                    </a:cubicBezTo>
                    <a:cubicBezTo>
                      <a:pt x="8443" y="15743"/>
                      <a:pt x="7884" y="15944"/>
                      <a:pt x="7317" y="15944"/>
                    </a:cubicBezTo>
                    <a:cubicBezTo>
                      <a:pt x="7057" y="15944"/>
                      <a:pt x="6796" y="15902"/>
                      <a:pt x="6544" y="15816"/>
                    </a:cubicBezTo>
                    <a:cubicBezTo>
                      <a:pt x="5688" y="15525"/>
                      <a:pt x="5080" y="14774"/>
                      <a:pt x="4938" y="13896"/>
                    </a:cubicBezTo>
                    <a:cubicBezTo>
                      <a:pt x="4916" y="13756"/>
                      <a:pt x="5024" y="13648"/>
                      <a:pt x="5143" y="13648"/>
                    </a:cubicBezTo>
                    <a:close/>
                    <a:moveTo>
                      <a:pt x="6684" y="0"/>
                    </a:moveTo>
                    <a:cubicBezTo>
                      <a:pt x="5877" y="0"/>
                      <a:pt x="5188" y="262"/>
                      <a:pt x="4720" y="495"/>
                    </a:cubicBezTo>
                    <a:cubicBezTo>
                      <a:pt x="4345" y="943"/>
                      <a:pt x="0" y="6223"/>
                      <a:pt x="1890" y="12458"/>
                    </a:cubicBezTo>
                    <a:cubicBezTo>
                      <a:pt x="2647" y="14945"/>
                      <a:pt x="4111" y="16656"/>
                      <a:pt x="5197" y="17669"/>
                    </a:cubicBezTo>
                    <a:cubicBezTo>
                      <a:pt x="5555" y="18003"/>
                      <a:pt x="6017" y="18185"/>
                      <a:pt x="6491" y="18185"/>
                    </a:cubicBezTo>
                    <a:cubicBezTo>
                      <a:pt x="6633" y="18185"/>
                      <a:pt x="6777" y="18169"/>
                      <a:pt x="6919" y="18135"/>
                    </a:cubicBezTo>
                    <a:cubicBezTo>
                      <a:pt x="8944" y="17661"/>
                      <a:pt x="13342" y="16184"/>
                      <a:pt x="15855" y="11839"/>
                    </a:cubicBezTo>
                    <a:cubicBezTo>
                      <a:pt x="17378" y="9213"/>
                      <a:pt x="17564" y="6642"/>
                      <a:pt x="17556" y="5259"/>
                    </a:cubicBezTo>
                    <a:cubicBezTo>
                      <a:pt x="14290" y="4963"/>
                      <a:pt x="12367" y="3867"/>
                      <a:pt x="11206" y="2887"/>
                    </a:cubicBezTo>
                    <a:cubicBezTo>
                      <a:pt x="9833" y="1737"/>
                      <a:pt x="8896" y="225"/>
                      <a:pt x="7079" y="22"/>
                    </a:cubicBezTo>
                    <a:cubicBezTo>
                      <a:pt x="6945" y="7"/>
                      <a:pt x="6813" y="0"/>
                      <a:pt x="668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oogle Shape;1126;p37">
                <a:extLst>
                  <a:ext uri="{FF2B5EF4-FFF2-40B4-BE49-F238E27FC236}">
                    <a16:creationId xmlns:a16="http://schemas.microsoft.com/office/drawing/2014/main" id="{BFB7C478-3008-AA8E-5DF5-95DB273D1AE9}"/>
                  </a:ext>
                </a:extLst>
              </p:cNvPr>
              <p:cNvGrpSpPr/>
              <p:nvPr/>
            </p:nvGrpSpPr>
            <p:grpSpPr>
              <a:xfrm>
                <a:off x="1967575" y="864498"/>
                <a:ext cx="1010928" cy="891205"/>
                <a:chOff x="1090850" y="2750881"/>
                <a:chExt cx="483004" cy="425823"/>
              </a:xfrm>
            </p:grpSpPr>
            <p:sp>
              <p:nvSpPr>
                <p:cNvPr id="18" name="Google Shape;1127;p37">
                  <a:extLst>
                    <a:ext uri="{FF2B5EF4-FFF2-40B4-BE49-F238E27FC236}">
                      <a16:creationId xmlns:a16="http://schemas.microsoft.com/office/drawing/2014/main" id="{DC34E561-94AD-5D81-C149-4B9C81D51574}"/>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128;p37">
                  <a:extLst>
                    <a:ext uri="{FF2B5EF4-FFF2-40B4-BE49-F238E27FC236}">
                      <a16:creationId xmlns:a16="http://schemas.microsoft.com/office/drawing/2014/main" id="{C58B4409-A7B0-FF88-3655-ED846D55C90C}"/>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129;p37">
                  <a:extLst>
                    <a:ext uri="{FF2B5EF4-FFF2-40B4-BE49-F238E27FC236}">
                      <a16:creationId xmlns:a16="http://schemas.microsoft.com/office/drawing/2014/main" id="{AEC400C8-68BE-F373-EF71-2E1FB8DF7BB1}"/>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130;p37">
                  <a:extLst>
                    <a:ext uri="{FF2B5EF4-FFF2-40B4-BE49-F238E27FC236}">
                      <a16:creationId xmlns:a16="http://schemas.microsoft.com/office/drawing/2014/main" id="{20524861-AA2F-C4E5-A2BF-84E84E9DD935}"/>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2" name="Google Shape;1131;p37">
              <a:extLst>
                <a:ext uri="{FF2B5EF4-FFF2-40B4-BE49-F238E27FC236}">
                  <a16:creationId xmlns:a16="http://schemas.microsoft.com/office/drawing/2014/main" id="{A998F2BF-9030-F532-D6E3-EA730D7DC124}"/>
                </a:ext>
              </a:extLst>
            </p:cNvPr>
            <p:cNvGrpSpPr/>
            <p:nvPr/>
          </p:nvGrpSpPr>
          <p:grpSpPr>
            <a:xfrm>
              <a:off x="3007514" y="595713"/>
              <a:ext cx="1767144" cy="2180502"/>
              <a:chOff x="5730233" y="604877"/>
              <a:chExt cx="1767144" cy="2180502"/>
            </a:xfrm>
          </p:grpSpPr>
          <p:sp>
            <p:nvSpPr>
              <p:cNvPr id="23" name="Google Shape;1132;p37">
                <a:extLst>
                  <a:ext uri="{FF2B5EF4-FFF2-40B4-BE49-F238E27FC236}">
                    <a16:creationId xmlns:a16="http://schemas.microsoft.com/office/drawing/2014/main" id="{A4B9789B-3A6A-0BB7-BC70-92E85E8B4D84}"/>
                  </a:ext>
                </a:extLst>
              </p:cNvPr>
              <p:cNvSpPr/>
              <p:nvPr/>
            </p:nvSpPr>
            <p:spPr>
              <a:xfrm rot="-2526010" flipH="1">
                <a:off x="5985999" y="1279024"/>
                <a:ext cx="1255610" cy="1246238"/>
              </a:xfrm>
              <a:custGeom>
                <a:avLst/>
                <a:gdLst/>
                <a:ahLst/>
                <a:cxnLst/>
                <a:rect l="l" t="t" r="r" b="b"/>
                <a:pathLst>
                  <a:path w="13933" h="13829" extrusionOk="0">
                    <a:moveTo>
                      <a:pt x="10255" y="4791"/>
                    </a:moveTo>
                    <a:cubicBezTo>
                      <a:pt x="10713" y="4791"/>
                      <a:pt x="11180" y="5016"/>
                      <a:pt x="11489" y="5424"/>
                    </a:cubicBezTo>
                    <a:cubicBezTo>
                      <a:pt x="11370" y="5399"/>
                      <a:pt x="11198" y="5370"/>
                      <a:pt x="10992" y="5370"/>
                    </a:cubicBezTo>
                    <a:cubicBezTo>
                      <a:pt x="10803" y="5370"/>
                      <a:pt x="10585" y="5395"/>
                      <a:pt x="10353" y="5468"/>
                    </a:cubicBezTo>
                    <a:cubicBezTo>
                      <a:pt x="9388" y="5769"/>
                      <a:pt x="8995" y="6658"/>
                      <a:pt x="8933" y="6808"/>
                    </a:cubicBezTo>
                    <a:cubicBezTo>
                      <a:pt x="8667" y="5974"/>
                      <a:pt x="9097" y="5118"/>
                      <a:pt x="9811" y="4866"/>
                    </a:cubicBezTo>
                    <a:cubicBezTo>
                      <a:pt x="9954" y="4816"/>
                      <a:pt x="10104" y="4791"/>
                      <a:pt x="10255" y="4791"/>
                    </a:cubicBezTo>
                    <a:close/>
                    <a:moveTo>
                      <a:pt x="5060" y="7997"/>
                    </a:moveTo>
                    <a:cubicBezTo>
                      <a:pt x="5463" y="7997"/>
                      <a:pt x="5879" y="8153"/>
                      <a:pt x="6201" y="8475"/>
                    </a:cubicBezTo>
                    <a:cubicBezTo>
                      <a:pt x="6173" y="8473"/>
                      <a:pt x="6119" y="8470"/>
                      <a:pt x="6045" y="8470"/>
                    </a:cubicBezTo>
                    <a:cubicBezTo>
                      <a:pt x="5705" y="8470"/>
                      <a:pt x="4949" y="8539"/>
                      <a:pt x="4366" y="9131"/>
                    </a:cubicBezTo>
                    <a:cubicBezTo>
                      <a:pt x="4009" y="9488"/>
                      <a:pt x="3871" y="9895"/>
                      <a:pt x="3809" y="10122"/>
                    </a:cubicBezTo>
                    <a:cubicBezTo>
                      <a:pt x="3518" y="9506"/>
                      <a:pt x="3634" y="8792"/>
                      <a:pt x="4078" y="8374"/>
                    </a:cubicBezTo>
                    <a:cubicBezTo>
                      <a:pt x="4340" y="8126"/>
                      <a:pt x="4694" y="7997"/>
                      <a:pt x="5060" y="7997"/>
                    </a:cubicBezTo>
                    <a:close/>
                    <a:moveTo>
                      <a:pt x="10358" y="9966"/>
                    </a:moveTo>
                    <a:cubicBezTo>
                      <a:pt x="10759" y="9966"/>
                      <a:pt x="11159" y="10097"/>
                      <a:pt x="11489" y="10344"/>
                    </a:cubicBezTo>
                    <a:cubicBezTo>
                      <a:pt x="11715" y="10515"/>
                      <a:pt x="11598" y="10875"/>
                      <a:pt x="11314" y="10897"/>
                    </a:cubicBezTo>
                    <a:cubicBezTo>
                      <a:pt x="10954" y="10919"/>
                      <a:pt x="10502" y="11018"/>
                      <a:pt x="10051" y="11297"/>
                    </a:cubicBezTo>
                    <a:cubicBezTo>
                      <a:pt x="9632" y="11564"/>
                      <a:pt x="9356" y="11902"/>
                      <a:pt x="9181" y="12193"/>
                    </a:cubicBezTo>
                    <a:cubicBezTo>
                      <a:pt x="9117" y="12301"/>
                      <a:pt x="9012" y="12351"/>
                      <a:pt x="8908" y="12351"/>
                    </a:cubicBezTo>
                    <a:cubicBezTo>
                      <a:pt x="8769" y="12351"/>
                      <a:pt x="8632" y="12260"/>
                      <a:pt x="8605" y="12095"/>
                    </a:cubicBezTo>
                    <a:cubicBezTo>
                      <a:pt x="8485" y="11349"/>
                      <a:pt x="8823" y="10569"/>
                      <a:pt x="9490" y="10191"/>
                    </a:cubicBezTo>
                    <a:cubicBezTo>
                      <a:pt x="9760" y="10038"/>
                      <a:pt x="10059" y="9966"/>
                      <a:pt x="10358" y="9966"/>
                    </a:cubicBezTo>
                    <a:close/>
                    <a:moveTo>
                      <a:pt x="9184" y="1"/>
                    </a:moveTo>
                    <a:cubicBezTo>
                      <a:pt x="7421" y="1891"/>
                      <a:pt x="5805" y="2550"/>
                      <a:pt x="4633" y="2798"/>
                    </a:cubicBezTo>
                    <a:cubicBezTo>
                      <a:pt x="3248" y="3093"/>
                      <a:pt x="1858" y="2940"/>
                      <a:pt x="848" y="3974"/>
                    </a:cubicBezTo>
                    <a:cubicBezTo>
                      <a:pt x="310" y="4528"/>
                      <a:pt x="95" y="5201"/>
                      <a:pt x="0" y="5668"/>
                    </a:cubicBezTo>
                    <a:cubicBezTo>
                      <a:pt x="95" y="6119"/>
                      <a:pt x="1268" y="11378"/>
                      <a:pt x="6060" y="13228"/>
                    </a:cubicBezTo>
                    <a:cubicBezTo>
                      <a:pt x="7238" y="13684"/>
                      <a:pt x="8366" y="13828"/>
                      <a:pt x="9328" y="13828"/>
                    </a:cubicBezTo>
                    <a:cubicBezTo>
                      <a:pt x="9926" y="13828"/>
                      <a:pt x="10461" y="13772"/>
                      <a:pt x="10903" y="13701"/>
                    </a:cubicBezTo>
                    <a:cubicBezTo>
                      <a:pt x="11395" y="13625"/>
                      <a:pt x="11817" y="13312"/>
                      <a:pt x="12028" y="12860"/>
                    </a:cubicBezTo>
                    <a:cubicBezTo>
                      <a:pt x="12717" y="11374"/>
                      <a:pt x="13933" y="7922"/>
                      <a:pt x="12450" y="4255"/>
                    </a:cubicBezTo>
                    <a:cubicBezTo>
                      <a:pt x="11555" y="2033"/>
                      <a:pt x="10051" y="668"/>
                      <a:pt x="918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4" name="Google Shape;1133;p37">
                <a:extLst>
                  <a:ext uri="{FF2B5EF4-FFF2-40B4-BE49-F238E27FC236}">
                    <a16:creationId xmlns:a16="http://schemas.microsoft.com/office/drawing/2014/main" id="{77D164F4-2875-6B11-B111-781915026EF8}"/>
                  </a:ext>
                </a:extLst>
              </p:cNvPr>
              <p:cNvGrpSpPr/>
              <p:nvPr/>
            </p:nvGrpSpPr>
            <p:grpSpPr>
              <a:xfrm rot="1998399">
                <a:off x="6272773" y="809248"/>
                <a:ext cx="1010921" cy="891183"/>
                <a:chOff x="1090850" y="2750881"/>
                <a:chExt cx="483004" cy="425823"/>
              </a:xfrm>
            </p:grpSpPr>
            <p:sp>
              <p:nvSpPr>
                <p:cNvPr id="25" name="Google Shape;1134;p37">
                  <a:extLst>
                    <a:ext uri="{FF2B5EF4-FFF2-40B4-BE49-F238E27FC236}">
                      <a16:creationId xmlns:a16="http://schemas.microsoft.com/office/drawing/2014/main" id="{60C94968-17AC-FB5B-47A1-816ADBE6E265}"/>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135;p37">
                  <a:extLst>
                    <a:ext uri="{FF2B5EF4-FFF2-40B4-BE49-F238E27FC236}">
                      <a16:creationId xmlns:a16="http://schemas.microsoft.com/office/drawing/2014/main" id="{FC128F36-559D-987A-919A-8308D3DDA31E}"/>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136;p37">
                  <a:extLst>
                    <a:ext uri="{FF2B5EF4-FFF2-40B4-BE49-F238E27FC236}">
                      <a16:creationId xmlns:a16="http://schemas.microsoft.com/office/drawing/2014/main" id="{BB434AE4-2D23-0864-423B-4EAD9C27FFC0}"/>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137;p37">
                  <a:extLst>
                    <a:ext uri="{FF2B5EF4-FFF2-40B4-BE49-F238E27FC236}">
                      <a16:creationId xmlns:a16="http://schemas.microsoft.com/office/drawing/2014/main" id="{9CA2FE6F-C235-261B-E908-B7275883A909}"/>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5" name="Google Shape;2461;p63">
            <a:extLst>
              <a:ext uri="{FF2B5EF4-FFF2-40B4-BE49-F238E27FC236}">
                <a16:creationId xmlns:a16="http://schemas.microsoft.com/office/drawing/2014/main" id="{F1643092-2118-6057-F06D-CD5A50885C62}"/>
              </a:ext>
            </a:extLst>
          </p:cNvPr>
          <p:cNvSpPr/>
          <p:nvPr/>
        </p:nvSpPr>
        <p:spPr>
          <a:xfrm>
            <a:off x="4180818" y="1287425"/>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463;p63">
            <a:extLst>
              <a:ext uri="{FF2B5EF4-FFF2-40B4-BE49-F238E27FC236}">
                <a16:creationId xmlns:a16="http://schemas.microsoft.com/office/drawing/2014/main" id="{1F7AB0D4-0485-7452-007A-17C8E5C82E35}"/>
              </a:ext>
            </a:extLst>
          </p:cNvPr>
          <p:cNvSpPr/>
          <p:nvPr/>
        </p:nvSpPr>
        <p:spPr>
          <a:xfrm>
            <a:off x="3692587" y="356727"/>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 name="Group 6">
            <a:extLst>
              <a:ext uri="{FF2B5EF4-FFF2-40B4-BE49-F238E27FC236}">
                <a16:creationId xmlns:a16="http://schemas.microsoft.com/office/drawing/2014/main" id="{C07ABFFC-1E91-96F8-8B13-F248A7E7A48C}"/>
              </a:ext>
            </a:extLst>
          </p:cNvPr>
          <p:cNvGrpSpPr/>
          <p:nvPr/>
        </p:nvGrpSpPr>
        <p:grpSpPr>
          <a:xfrm>
            <a:off x="-345890" y="2330377"/>
            <a:ext cx="4526708" cy="4694547"/>
            <a:chOff x="-596410" y="2542769"/>
            <a:chExt cx="4412343" cy="4580045"/>
          </a:xfrm>
        </p:grpSpPr>
        <p:pic>
          <p:nvPicPr>
            <p:cNvPr id="2" name="Picture 1">
              <a:extLst>
                <a:ext uri="{FF2B5EF4-FFF2-40B4-BE49-F238E27FC236}">
                  <a16:creationId xmlns:a16="http://schemas.microsoft.com/office/drawing/2014/main" id="{9D839407-0746-C9C3-4B70-0D8318A1C01C}"/>
                </a:ext>
              </a:extLst>
            </p:cNvPr>
            <p:cNvPicPr>
              <a:picLocks noChangeAspect="1"/>
            </p:cNvPicPr>
            <p:nvPr/>
          </p:nvPicPr>
          <p:blipFill rotWithShape="1">
            <a:blip r:embed="rId3"/>
            <a:srcRect l="35827" b="1892"/>
            <a:stretch/>
          </p:blipFill>
          <p:spPr>
            <a:xfrm>
              <a:off x="875370" y="2542769"/>
              <a:ext cx="2940563" cy="3779704"/>
            </a:xfrm>
            <a:prstGeom prst="rect">
              <a:avLst/>
            </a:prstGeom>
          </p:spPr>
        </p:pic>
        <p:pic>
          <p:nvPicPr>
            <p:cNvPr id="3" name="Picture 2" descr="A person holding a baby&#10;&#10;Description automatically generated">
              <a:extLst>
                <a:ext uri="{FF2B5EF4-FFF2-40B4-BE49-F238E27FC236}">
                  <a16:creationId xmlns:a16="http://schemas.microsoft.com/office/drawing/2014/main" id="{F7FA357E-0D79-AF94-AE5F-F9D3C89CA0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410" y="3067119"/>
              <a:ext cx="3864960" cy="4055695"/>
            </a:xfrm>
            <a:prstGeom prst="rect">
              <a:avLst/>
            </a:prstGeom>
          </p:spPr>
        </p:pic>
      </p:grpSp>
      <p:pic>
        <p:nvPicPr>
          <p:cNvPr id="4" name="Picture 3" descr="A person and a child&#10;&#10;Description automatically generated">
            <a:extLst>
              <a:ext uri="{FF2B5EF4-FFF2-40B4-BE49-F238E27FC236}">
                <a16:creationId xmlns:a16="http://schemas.microsoft.com/office/drawing/2014/main" id="{98CAF4F8-7CD2-4749-92A2-A338CFF187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0110" y="4350770"/>
            <a:ext cx="3270250" cy="2870200"/>
          </a:xfrm>
          <a:prstGeom prst="rect">
            <a:avLst/>
          </a:prstGeom>
        </p:spPr>
      </p:pic>
    </p:spTree>
    <p:extLst>
      <p:ext uri="{BB962C8B-B14F-4D97-AF65-F5344CB8AC3E}">
        <p14:creationId xmlns:p14="http://schemas.microsoft.com/office/powerpoint/2010/main" val="3848919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1107"/>
                                        </p:tgtEl>
                                        <p:attrNameLst>
                                          <p:attrName>style.visibility</p:attrName>
                                        </p:attrNameLst>
                                      </p:cBhvr>
                                      <p:to>
                                        <p:strVal val="visible"/>
                                      </p:to>
                                    </p:set>
                                    <p:anim calcmode="lin" valueType="num">
                                      <p:cBhvr>
                                        <p:cTn id="7" dur="500" fill="hold"/>
                                        <p:tgtEl>
                                          <p:spTgt spid="1107"/>
                                        </p:tgtEl>
                                        <p:attrNameLst>
                                          <p:attrName>ppt_w</p:attrName>
                                        </p:attrNameLst>
                                      </p:cBhvr>
                                      <p:tavLst>
                                        <p:tav tm="0">
                                          <p:val>
                                            <p:fltVal val="0"/>
                                          </p:val>
                                        </p:tav>
                                        <p:tav tm="100000">
                                          <p:val>
                                            <p:strVal val="#ppt_w"/>
                                          </p:val>
                                        </p:tav>
                                      </p:tavLst>
                                    </p:anim>
                                    <p:anim calcmode="lin" valueType="num">
                                      <p:cBhvr>
                                        <p:cTn id="8" dur="500" fill="hold"/>
                                        <p:tgtEl>
                                          <p:spTgt spid="1107"/>
                                        </p:tgtEl>
                                        <p:attrNameLst>
                                          <p:attrName>ppt_h</p:attrName>
                                        </p:attrNameLst>
                                      </p:cBhvr>
                                      <p:tavLst>
                                        <p:tav tm="0">
                                          <p:val>
                                            <p:fltVal val="0"/>
                                          </p:val>
                                        </p:tav>
                                        <p:tav tm="100000">
                                          <p:val>
                                            <p:strVal val="#ppt_h"/>
                                          </p:val>
                                        </p:tav>
                                      </p:tavLst>
                                    </p:anim>
                                    <p:animEffect transition="in" filter="fade">
                                      <p:cBhvr>
                                        <p:cTn id="9" dur="500"/>
                                        <p:tgtEl>
                                          <p:spTgt spid="1107"/>
                                        </p:tgtEl>
                                      </p:cBhvr>
                                    </p:animEffect>
                                    <p:anim calcmode="lin" valueType="num">
                                      <p:cBhvr>
                                        <p:cTn id="10" dur="500" fill="hold"/>
                                        <p:tgtEl>
                                          <p:spTgt spid="1107"/>
                                        </p:tgtEl>
                                        <p:attrNameLst>
                                          <p:attrName>ppt_x</p:attrName>
                                        </p:attrNameLst>
                                      </p:cBhvr>
                                      <p:tavLst>
                                        <p:tav tm="0">
                                          <p:val>
                                            <p:fltVal val="0.5"/>
                                          </p:val>
                                        </p:tav>
                                        <p:tav tm="100000">
                                          <p:val>
                                            <p:strVal val="#ppt_x"/>
                                          </p:val>
                                        </p:tav>
                                      </p:tavLst>
                                    </p:anim>
                                    <p:anim calcmode="lin" valueType="num">
                                      <p:cBhvr>
                                        <p:cTn id="11" dur="500" fill="hold"/>
                                        <p:tgtEl>
                                          <p:spTgt spid="110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ung Chuông Vàng 2018 - Power Point - YouTube">
            <a:extLst>
              <a:ext uri="{FF2B5EF4-FFF2-40B4-BE49-F238E27FC236}">
                <a16:creationId xmlns:a16="http://schemas.microsoft.com/office/drawing/2014/main" id="{DA9CC5AD-16B9-4477-87E0-F842C5C223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482"/>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Rung Chuông Vàng 2018 - Power Point">
            <a:hlinkClick r:id="" action="ppaction://media"/>
            <a:extLst>
              <a:ext uri="{FF2B5EF4-FFF2-40B4-BE49-F238E27FC236}">
                <a16:creationId xmlns:a16="http://schemas.microsoft.com/office/drawing/2014/main" id="{CF1B246F-A187-48EF-A2DF-F1CCD38D52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818" y="1042182"/>
            <a:ext cx="609600" cy="609600"/>
          </a:xfrm>
          <a:prstGeom prst="rect">
            <a:avLst/>
          </a:prstGeom>
        </p:spPr>
      </p:pic>
      <p:sp>
        <p:nvSpPr>
          <p:cNvPr id="3" name="Rectangle: Rounded Corners 2">
            <a:hlinkClick r:id="rId6" action="ppaction://hlinksldjump">
              <a:snd r:embed="rId7" name="camera.wav"/>
            </a:hlinkClick>
            <a:extLst>
              <a:ext uri="{FF2B5EF4-FFF2-40B4-BE49-F238E27FC236}">
                <a16:creationId xmlns:a16="http://schemas.microsoft.com/office/drawing/2014/main" id="{E2CABBC1-381F-6327-CFAC-CDDFD4BA04B7}"/>
              </a:ext>
            </a:extLst>
          </p:cNvPr>
          <p:cNvSpPr/>
          <p:nvPr/>
        </p:nvSpPr>
        <p:spPr>
          <a:xfrm>
            <a:off x="5324475" y="5457825"/>
            <a:ext cx="1914525" cy="619125"/>
          </a:xfrm>
          <a:prstGeom prst="roundRect">
            <a:avLst/>
          </a:prstGeom>
          <a:solidFill>
            <a:srgbClr val="FF0000"/>
          </a:solidFill>
          <a:ln w="76200">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BẮT ĐẦU</a:t>
            </a:r>
          </a:p>
        </p:txBody>
      </p:sp>
      <p:sp>
        <p:nvSpPr>
          <p:cNvPr id="4" name="TextBox 3">
            <a:extLst>
              <a:ext uri="{FF2B5EF4-FFF2-40B4-BE49-F238E27FC236}">
                <a16:creationId xmlns:a16="http://schemas.microsoft.com/office/drawing/2014/main" id="{91DE3506-9D6F-E249-40A6-73B7F20D5F73}"/>
              </a:ext>
            </a:extLst>
          </p:cNvPr>
          <p:cNvSpPr txBox="1"/>
          <p:nvPr/>
        </p:nvSpPr>
        <p:spPr>
          <a:xfrm>
            <a:off x="2211483" y="781050"/>
            <a:ext cx="8275542" cy="2971800"/>
          </a:xfrm>
          <a:prstGeom prst="rect">
            <a:avLst/>
          </a:prstGeom>
          <a:noFill/>
        </p:spPr>
        <p:txBody>
          <a:bodyPr wrap="none" rtlCol="0">
            <a:prstTxWarp prst="textButton">
              <a:avLst>
                <a:gd name="adj" fmla="val 11335746"/>
              </a:avLst>
            </a:prstTxWarp>
            <a:spAutoFit/>
            <a:scene3d>
              <a:camera prst="orthographicFront"/>
              <a:lightRig rig="threePt" dir="t"/>
            </a:scene3d>
            <a:sp3d extrusionH="57150">
              <a:bevelT w="38100" h="38100" prst="angle"/>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0" b="1" i="0" u="none" strike="noStrike" kern="1200" cap="none" spc="0" normalizeH="0" baseline="0" noProof="0">
                <a:ln>
                  <a:solidFill>
                    <a:prstClr val="white"/>
                  </a:solidFill>
                </a:ln>
                <a:solidFill>
                  <a:srgbClr val="FFC000"/>
                </a:solidFill>
                <a:effectLst>
                  <a:glow rad="228600">
                    <a:srgbClr val="FFC000">
                      <a:satMod val="175000"/>
                      <a:alpha val="40000"/>
                    </a:srgbClr>
                  </a:glow>
                </a:effectLst>
                <a:uLnTx/>
                <a:uFillTx/>
                <a:latin typeface="UTM Colossalis" panose="02040603050506020204" pitchFamily="18" charset="0"/>
                <a:ea typeface="Open Sans Extrabold" panose="020B0906030804020204" pitchFamily="34" charset="0"/>
                <a:cs typeface="Open Sans Extrabold" panose="020B0906030804020204" pitchFamily="34" charset="0"/>
              </a:rPr>
              <a:t>TRÒ CHƠI RUNG CHUÔNG VÀNG</a:t>
            </a:r>
          </a:p>
        </p:txBody>
      </p:sp>
    </p:spTree>
    <p:extLst>
      <p:ext uri="{BB962C8B-B14F-4D97-AF65-F5344CB8AC3E}">
        <p14:creationId xmlns:p14="http://schemas.microsoft.com/office/powerpoint/2010/main" val="318124636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591" fill="hold"/>
                                        <p:tgtEl>
                                          <p:spTgt spid="2"/>
                                        </p:tgtEl>
                                      </p:cBhvr>
                                    </p:cmd>
                                  </p:childTnLst>
                                </p:cTn>
                              </p:par>
                              <p:par>
                                <p:cTn id="7" presetID="6" presetClass="emph" presetSubtype="0" repeatCount="indefinite" fill="hold" nodeType="withEffect">
                                  <p:stCondLst>
                                    <p:cond delay="0"/>
                                  </p:stCondLst>
                                  <p:childTnLst>
                                    <p:animScale>
                                      <p:cBhvr>
                                        <p:cTn id="8" dur="5000" fill="hold"/>
                                        <p:tgtEl>
                                          <p:spTgt spid="1026"/>
                                        </p:tgtEl>
                                      </p:cBhvr>
                                      <p:by x="120000" y="120000"/>
                                    </p:animScale>
                                  </p:childTnLst>
                                </p:cTn>
                              </p:par>
                              <p:par>
                                <p:cTn id="9" presetID="22" presetClass="entr" presetSubtype="8" fill="hold" nodeType="withEffect">
                                  <p:stCondLst>
                                    <p:cond delay="0"/>
                                  </p:stCondLst>
                                  <p:iterate type="lt">
                                    <p:tmPct val="16923"/>
                                  </p:iterate>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1000"/>
                                        <p:tgtEl>
                                          <p:spTgt spid="4">
                                            <p:txEl>
                                              <p:pRg st="0" end="0"/>
                                            </p:txEl>
                                          </p:spTgt>
                                        </p:tgtEl>
                                      </p:cBhvr>
                                    </p:animEffect>
                                  </p:childTnLst>
                                </p:cTn>
                              </p:par>
                              <p:par>
                                <p:cTn id="12" presetID="14" presetClass="entr" presetSubtype="10" repeatCount="5000" fill="hold" grpId="0" nodeType="withEffect">
                                  <p:stCondLst>
                                    <p:cond delay="3250"/>
                                  </p:stCondLst>
                                  <p:iterate type="lt">
                                    <p:tmPct val="0"/>
                                  </p:iterate>
                                  <p:childTnLst>
                                    <p:set>
                                      <p:cBhvr>
                                        <p:cTn id="1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4" dur="7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4"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uyện người con gái Nam Xương [Truyền kì mạn lục] - Thế giới cổ tích">
            <a:extLst>
              <a:ext uri="{FF2B5EF4-FFF2-40B4-BE49-F238E27FC236}">
                <a16:creationId xmlns:a16="http://schemas.microsoft.com/office/drawing/2014/main" id="{35338C91-408F-6478-3F35-7D630B95057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12192000" cy="6867485"/>
          </a:xfrm>
          <a:prstGeom prst="rect">
            <a:avLst/>
          </a:prstGeom>
          <a:noFill/>
          <a:ln>
            <a:noFill/>
          </a:ln>
        </p:spPr>
      </p:pic>
    </p:spTree>
    <p:extLst>
      <p:ext uri="{BB962C8B-B14F-4D97-AF65-F5344CB8AC3E}">
        <p14:creationId xmlns:p14="http://schemas.microsoft.com/office/powerpoint/2010/main" val="2618354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ung Chuông Vàng 2018 - Power Point - YouTube">
            <a:extLst>
              <a:ext uri="{FF2B5EF4-FFF2-40B4-BE49-F238E27FC236}">
                <a16:creationId xmlns:a16="http://schemas.microsoft.com/office/drawing/2014/main" id="{AB34319C-E1C4-D4E2-4070-EE71431A7FD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3482"/>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89ACD14D-D630-9B95-1983-33A323613EB3}"/>
              </a:ext>
            </a:extLst>
          </p:cNvPr>
          <p:cNvPicPr>
            <a:picLocks noChangeAspect="1"/>
          </p:cNvPicPr>
          <p:nvPr/>
        </p:nvPicPr>
        <p:blipFill>
          <a:blip r:embed="rId3"/>
          <a:srcRect l="2290" t="4964" r="643" b="763"/>
          <a:stretch>
            <a:fillRect/>
          </a:stretch>
        </p:blipFill>
        <p:spPr>
          <a:xfrm>
            <a:off x="1329920" y="663388"/>
            <a:ext cx="10073187" cy="5540188"/>
          </a:xfrm>
          <a:custGeom>
            <a:avLst/>
            <a:gdLst>
              <a:gd name="connsiteX0" fmla="*/ 923383 w 10073187"/>
              <a:gd name="connsiteY0" fmla="*/ 0 h 5540188"/>
              <a:gd name="connsiteX1" fmla="*/ 9149804 w 10073187"/>
              <a:gd name="connsiteY1" fmla="*/ 0 h 5540188"/>
              <a:gd name="connsiteX2" fmla="*/ 10073187 w 10073187"/>
              <a:gd name="connsiteY2" fmla="*/ 923383 h 5540188"/>
              <a:gd name="connsiteX3" fmla="*/ 10073187 w 10073187"/>
              <a:gd name="connsiteY3" fmla="*/ 4616805 h 5540188"/>
              <a:gd name="connsiteX4" fmla="*/ 9149804 w 10073187"/>
              <a:gd name="connsiteY4" fmla="*/ 5540188 h 5540188"/>
              <a:gd name="connsiteX5" fmla="*/ 923383 w 10073187"/>
              <a:gd name="connsiteY5" fmla="*/ 5540188 h 5540188"/>
              <a:gd name="connsiteX6" fmla="*/ 0 w 10073187"/>
              <a:gd name="connsiteY6" fmla="*/ 4616805 h 5540188"/>
              <a:gd name="connsiteX7" fmla="*/ 0 w 10073187"/>
              <a:gd name="connsiteY7" fmla="*/ 923383 h 5540188"/>
              <a:gd name="connsiteX8" fmla="*/ 923383 w 10073187"/>
              <a:gd name="connsiteY8" fmla="*/ 0 h 554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73187" h="5540188">
                <a:moveTo>
                  <a:pt x="923383" y="0"/>
                </a:moveTo>
                <a:lnTo>
                  <a:pt x="9149804" y="0"/>
                </a:lnTo>
                <a:cubicBezTo>
                  <a:pt x="9659774" y="0"/>
                  <a:pt x="10073187" y="413413"/>
                  <a:pt x="10073187" y="923383"/>
                </a:cubicBezTo>
                <a:lnTo>
                  <a:pt x="10073187" y="4616805"/>
                </a:lnTo>
                <a:cubicBezTo>
                  <a:pt x="10073187" y="5126775"/>
                  <a:pt x="9659774" y="5540188"/>
                  <a:pt x="9149804" y="5540188"/>
                </a:cubicBezTo>
                <a:lnTo>
                  <a:pt x="923383" y="5540188"/>
                </a:lnTo>
                <a:cubicBezTo>
                  <a:pt x="413413" y="5540188"/>
                  <a:pt x="0" y="5126775"/>
                  <a:pt x="0" y="4616805"/>
                </a:cubicBezTo>
                <a:lnTo>
                  <a:pt x="0" y="923383"/>
                </a:lnTo>
                <a:cubicBezTo>
                  <a:pt x="0" y="413413"/>
                  <a:pt x="413413" y="0"/>
                  <a:pt x="923383" y="0"/>
                </a:cubicBezTo>
                <a:close/>
              </a:path>
            </a:pathLst>
          </a:custGeom>
        </p:spPr>
      </p:pic>
      <p:sp>
        <p:nvSpPr>
          <p:cNvPr id="5" name="CAU 1">
            <a:hlinkClick r:id="rId4" action="ppaction://hlinksldjump" highlightClick="1">
              <a:snd r:embed="rId5" name="click.wav"/>
            </a:hlinkClick>
            <a:extLst>
              <a:ext uri="{FF2B5EF4-FFF2-40B4-BE49-F238E27FC236}">
                <a16:creationId xmlns:a16="http://schemas.microsoft.com/office/drawing/2014/main" id="{FEC6118F-5ABB-F5F2-C366-D31316DEA387}"/>
              </a:ext>
            </a:extLst>
          </p:cNvPr>
          <p:cNvSpPr/>
          <p:nvPr/>
        </p:nvSpPr>
        <p:spPr>
          <a:xfrm>
            <a:off x="3110754" y="3110788"/>
            <a:ext cx="1524000" cy="663388"/>
          </a:xfrm>
          <a:prstGeom prst="roundRect">
            <a:avLst/>
          </a:prstGeom>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CÂU 1</a:t>
            </a:r>
          </a:p>
        </p:txBody>
      </p:sp>
      <p:sp>
        <p:nvSpPr>
          <p:cNvPr id="8" name="Rectangle: Rounded Corners 7">
            <a:hlinkClick r:id="rId6" action="ppaction://hlinksldjump"/>
            <a:extLst>
              <a:ext uri="{FF2B5EF4-FFF2-40B4-BE49-F238E27FC236}">
                <a16:creationId xmlns:a16="http://schemas.microsoft.com/office/drawing/2014/main" id="{B93912B9-CCB6-5531-9BB0-58C5E13232E3}"/>
              </a:ext>
            </a:extLst>
          </p:cNvPr>
          <p:cNvSpPr/>
          <p:nvPr/>
        </p:nvSpPr>
        <p:spPr>
          <a:xfrm>
            <a:off x="4757060" y="3110788"/>
            <a:ext cx="1524000" cy="663388"/>
          </a:xfrm>
          <a:prstGeom prst="roundRect">
            <a:avLst/>
          </a:prstGeom>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CÂU 2</a:t>
            </a:r>
          </a:p>
        </p:txBody>
      </p:sp>
      <p:sp>
        <p:nvSpPr>
          <p:cNvPr id="9" name="Rectangle: Rounded Corners 8">
            <a:hlinkClick r:id="rId7" action="ppaction://hlinksldjump"/>
            <a:extLst>
              <a:ext uri="{FF2B5EF4-FFF2-40B4-BE49-F238E27FC236}">
                <a16:creationId xmlns:a16="http://schemas.microsoft.com/office/drawing/2014/main" id="{A4055D58-B1EF-0D00-5170-A94D9B869E88}"/>
              </a:ext>
            </a:extLst>
          </p:cNvPr>
          <p:cNvSpPr/>
          <p:nvPr/>
        </p:nvSpPr>
        <p:spPr>
          <a:xfrm>
            <a:off x="6467162" y="3110788"/>
            <a:ext cx="1524000" cy="663388"/>
          </a:xfrm>
          <a:prstGeom prst="roundRect">
            <a:avLst/>
          </a:prstGeom>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CÂU 3</a:t>
            </a:r>
          </a:p>
        </p:txBody>
      </p:sp>
      <p:sp>
        <p:nvSpPr>
          <p:cNvPr id="10" name="Rectangle: Rounded Corners 9">
            <a:hlinkClick r:id="rId8" action="ppaction://hlinksldjump"/>
            <a:extLst>
              <a:ext uri="{FF2B5EF4-FFF2-40B4-BE49-F238E27FC236}">
                <a16:creationId xmlns:a16="http://schemas.microsoft.com/office/drawing/2014/main" id="{3D1175DB-489E-2661-B38F-E6C768C1AC1C}"/>
              </a:ext>
            </a:extLst>
          </p:cNvPr>
          <p:cNvSpPr/>
          <p:nvPr/>
        </p:nvSpPr>
        <p:spPr>
          <a:xfrm>
            <a:off x="8206519" y="3110788"/>
            <a:ext cx="1524000" cy="663388"/>
          </a:xfrm>
          <a:prstGeom prst="roundRect">
            <a:avLst/>
          </a:prstGeom>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CÂU 4</a:t>
            </a:r>
          </a:p>
        </p:txBody>
      </p:sp>
      <p:sp>
        <p:nvSpPr>
          <p:cNvPr id="11" name="Rectangle: Rounded Corners 10">
            <a:hlinkClick r:id="rId9" action="ppaction://hlinksldjump"/>
            <a:extLst>
              <a:ext uri="{FF2B5EF4-FFF2-40B4-BE49-F238E27FC236}">
                <a16:creationId xmlns:a16="http://schemas.microsoft.com/office/drawing/2014/main" id="{F79036C0-19A1-F9CD-933B-A6441A0273C6}"/>
              </a:ext>
            </a:extLst>
          </p:cNvPr>
          <p:cNvSpPr/>
          <p:nvPr/>
        </p:nvSpPr>
        <p:spPr>
          <a:xfrm>
            <a:off x="2287748" y="4016206"/>
            <a:ext cx="1524000" cy="663388"/>
          </a:xfrm>
          <a:prstGeom prst="roundRect">
            <a:avLst/>
          </a:prstGeom>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CÂU 5</a:t>
            </a:r>
          </a:p>
        </p:txBody>
      </p:sp>
      <p:sp>
        <p:nvSpPr>
          <p:cNvPr id="12" name="Rectangle: Rounded Corners 11">
            <a:hlinkClick r:id="rId10" action="ppaction://hlinksldjump"/>
            <a:extLst>
              <a:ext uri="{FF2B5EF4-FFF2-40B4-BE49-F238E27FC236}">
                <a16:creationId xmlns:a16="http://schemas.microsoft.com/office/drawing/2014/main" id="{06BB2D26-EE8D-09C3-2A6D-FA0BE2A1B029}"/>
              </a:ext>
            </a:extLst>
          </p:cNvPr>
          <p:cNvSpPr/>
          <p:nvPr/>
        </p:nvSpPr>
        <p:spPr>
          <a:xfrm>
            <a:off x="4301488" y="4011139"/>
            <a:ext cx="1524000" cy="663388"/>
          </a:xfrm>
          <a:prstGeom prst="roundRect">
            <a:avLst/>
          </a:prstGeom>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CÂU 6</a:t>
            </a:r>
          </a:p>
        </p:txBody>
      </p:sp>
      <p:sp>
        <p:nvSpPr>
          <p:cNvPr id="13" name="Rectangle: Rounded Corners 12">
            <a:hlinkClick r:id="rId11" action="ppaction://hlinksldjump"/>
            <a:extLst>
              <a:ext uri="{FF2B5EF4-FFF2-40B4-BE49-F238E27FC236}">
                <a16:creationId xmlns:a16="http://schemas.microsoft.com/office/drawing/2014/main" id="{00B901E2-F995-DB79-6D12-4EB75C3FCFA6}"/>
              </a:ext>
            </a:extLst>
          </p:cNvPr>
          <p:cNvSpPr/>
          <p:nvPr/>
        </p:nvSpPr>
        <p:spPr>
          <a:xfrm>
            <a:off x="6366513" y="4016206"/>
            <a:ext cx="1524000" cy="663388"/>
          </a:xfrm>
          <a:prstGeom prst="roundRect">
            <a:avLst/>
          </a:prstGeom>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CÂU 7</a:t>
            </a:r>
          </a:p>
        </p:txBody>
      </p:sp>
      <p:sp>
        <p:nvSpPr>
          <p:cNvPr id="14" name="Rectangle: Rounded Corners 13">
            <a:hlinkClick r:id="rId12" action="ppaction://hlinksldjump"/>
            <a:extLst>
              <a:ext uri="{FF2B5EF4-FFF2-40B4-BE49-F238E27FC236}">
                <a16:creationId xmlns:a16="http://schemas.microsoft.com/office/drawing/2014/main" id="{E04383EA-15D3-CA2C-9CA4-883E017A6154}"/>
              </a:ext>
            </a:extLst>
          </p:cNvPr>
          <p:cNvSpPr/>
          <p:nvPr/>
        </p:nvSpPr>
        <p:spPr>
          <a:xfrm>
            <a:off x="8645789" y="4016206"/>
            <a:ext cx="1524000" cy="663388"/>
          </a:xfrm>
          <a:prstGeom prst="roundRect">
            <a:avLst/>
          </a:prstGeom>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CÂU 8</a:t>
            </a:r>
          </a:p>
        </p:txBody>
      </p:sp>
      <p:sp>
        <p:nvSpPr>
          <p:cNvPr id="15" name="Rectangle: Rounded Corners 14">
            <a:hlinkClick r:id="rId13" action="ppaction://hlinksldjump"/>
            <a:extLst>
              <a:ext uri="{FF2B5EF4-FFF2-40B4-BE49-F238E27FC236}">
                <a16:creationId xmlns:a16="http://schemas.microsoft.com/office/drawing/2014/main" id="{6CF0E8D6-543A-A4E6-5F59-107CD442F147}"/>
              </a:ext>
            </a:extLst>
          </p:cNvPr>
          <p:cNvSpPr/>
          <p:nvPr/>
        </p:nvSpPr>
        <p:spPr>
          <a:xfrm>
            <a:off x="7722179" y="5143403"/>
            <a:ext cx="1524000" cy="663388"/>
          </a:xfrm>
          <a:prstGeom prst="roundRect">
            <a:avLst/>
          </a:prstGeom>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CÂU 9</a:t>
            </a:r>
          </a:p>
        </p:txBody>
      </p:sp>
      <p:sp>
        <p:nvSpPr>
          <p:cNvPr id="16" name="Rectangle: Rounded Corners 15">
            <a:hlinkClick r:id="rId14" action="ppaction://hlinksldjump"/>
            <a:extLst>
              <a:ext uri="{FF2B5EF4-FFF2-40B4-BE49-F238E27FC236}">
                <a16:creationId xmlns:a16="http://schemas.microsoft.com/office/drawing/2014/main" id="{E4C5B3BE-ADAC-CA87-909F-9C11703DB57A}"/>
              </a:ext>
            </a:extLst>
          </p:cNvPr>
          <p:cNvSpPr/>
          <p:nvPr/>
        </p:nvSpPr>
        <p:spPr>
          <a:xfrm>
            <a:off x="5533219" y="5109891"/>
            <a:ext cx="1524000" cy="663388"/>
          </a:xfrm>
          <a:prstGeom prst="roundRect">
            <a:avLst/>
          </a:prstGeom>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CÂU 10</a:t>
            </a:r>
          </a:p>
        </p:txBody>
      </p:sp>
      <p:sp>
        <p:nvSpPr>
          <p:cNvPr id="20" name="TextBox 19">
            <a:extLst>
              <a:ext uri="{FF2B5EF4-FFF2-40B4-BE49-F238E27FC236}">
                <a16:creationId xmlns:a16="http://schemas.microsoft.com/office/drawing/2014/main" id="{1A49EF25-D740-B9A1-FC5D-76FF6FDB5B87}"/>
              </a:ext>
            </a:extLst>
          </p:cNvPr>
          <p:cNvSpPr txBox="1"/>
          <p:nvPr/>
        </p:nvSpPr>
        <p:spPr>
          <a:xfrm>
            <a:off x="4881030" y="1382903"/>
            <a:ext cx="2620766" cy="769441"/>
          </a:xfrm>
          <a:prstGeom prst="rect">
            <a:avLst/>
          </a:prstGeom>
          <a:noFill/>
        </p:spPr>
        <p:txBody>
          <a:bodyPr wrap="none" rtlCol="0">
            <a:prstTxWarp prst="textStop">
              <a:avLst/>
            </a:prstTxWarp>
            <a:spAutoFit/>
            <a:scene3d>
              <a:camera prst="orthographicFront"/>
              <a:lightRig rig="threePt" dir="t"/>
            </a:scene3d>
            <a:sp3d extrusionH="57150">
              <a:bevelT w="38100" h="38100" prst="angle"/>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a:ln>
                  <a:noFill/>
                </a:ln>
                <a:solidFill>
                  <a:srgbClr val="00B05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CÂU HỎI</a:t>
            </a:r>
          </a:p>
        </p:txBody>
      </p:sp>
      <p:sp>
        <p:nvSpPr>
          <p:cNvPr id="2" name="Rectangle: Rounded Corners 1">
            <a:hlinkClick r:id="" action="ppaction://noaction"/>
            <a:extLst>
              <a:ext uri="{FF2B5EF4-FFF2-40B4-BE49-F238E27FC236}">
                <a16:creationId xmlns:a16="http://schemas.microsoft.com/office/drawing/2014/main" id="{7243734A-23B9-5716-10F6-F311DEC3C648}"/>
              </a:ext>
            </a:extLst>
          </p:cNvPr>
          <p:cNvSpPr/>
          <p:nvPr/>
        </p:nvSpPr>
        <p:spPr>
          <a:xfrm>
            <a:off x="10572108" y="88935"/>
            <a:ext cx="1524000" cy="499001"/>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Vận dụng</a:t>
            </a:r>
            <a:r>
              <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15" action="ppaction://hlinksldjump"/>
              </a:rPr>
              <a:t>Hoạt động  vận dụng</a:t>
            </a:r>
            <a:endParaRPr kumimoji="0" lang="en-SG"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Rounded Corners 2">
            <a:hlinkClick r:id="rId16" action="ppaction://hlinksldjump"/>
            <a:extLst>
              <a:ext uri="{FF2B5EF4-FFF2-40B4-BE49-F238E27FC236}">
                <a16:creationId xmlns:a16="http://schemas.microsoft.com/office/drawing/2014/main" id="{4E32B1CA-F533-31D1-D85F-8EF3851F054E}"/>
              </a:ext>
            </a:extLst>
          </p:cNvPr>
          <p:cNvSpPr/>
          <p:nvPr/>
        </p:nvSpPr>
        <p:spPr>
          <a:xfrm>
            <a:off x="3376291" y="5104824"/>
            <a:ext cx="1524000" cy="663388"/>
          </a:xfrm>
          <a:prstGeom prst="roundRect">
            <a:avLst/>
          </a:prstGeom>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CÂU 11</a:t>
            </a:r>
          </a:p>
        </p:txBody>
      </p:sp>
    </p:spTree>
    <p:extLst>
      <p:ext uri="{BB962C8B-B14F-4D97-AF65-F5344CB8AC3E}">
        <p14:creationId xmlns:p14="http://schemas.microsoft.com/office/powerpoint/2010/main" val="198797016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5000" fill="hold"/>
                                        <p:tgtEl>
                                          <p:spTgt spid="4"/>
                                        </p:tgtEl>
                                      </p:cBhvr>
                                      <p:by x="120000" y="120000"/>
                                    </p:animScale>
                                  </p:childTnLst>
                                </p:cTn>
                              </p:par>
                              <p:par>
                                <p:cTn id="7" presetID="22" presetClass="entr" presetSubtype="8" fill="hold" nodeType="withEffect">
                                  <p:stCondLst>
                                    <p:cond delay="0"/>
                                  </p:stCondLst>
                                  <p:iterate type="lt">
                                    <p:tmPct val="16923"/>
                                  </p:iterate>
                                  <p:childTnLst>
                                    <p:set>
                                      <p:cBhvr>
                                        <p:cTn id="8" dur="1" fill="hold">
                                          <p:stCondLst>
                                            <p:cond delay="0"/>
                                          </p:stCondLst>
                                        </p:cTn>
                                        <p:tgtEl>
                                          <p:spTgt spid="20">
                                            <p:txEl>
                                              <p:pRg st="0" end="0"/>
                                            </p:txEl>
                                          </p:spTgt>
                                        </p:tgtEl>
                                        <p:attrNameLst>
                                          <p:attrName>style.visibility</p:attrName>
                                        </p:attrNameLst>
                                      </p:cBhvr>
                                      <p:to>
                                        <p:strVal val="visible"/>
                                      </p:to>
                                    </p:set>
                                    <p:animEffect transition="in" filter="wipe(left)">
                                      <p:cBhvr>
                                        <p:cTn id="9" dur="1000"/>
                                        <p:tgtEl>
                                          <p:spTgt spid="20">
                                            <p:txEl>
                                              <p:pRg st="0" end="0"/>
                                            </p:txEl>
                                          </p:spTgt>
                                        </p:tgtEl>
                                      </p:cBhvr>
                                    </p:animEffect>
                                  </p:childTnLst>
                                </p:cTn>
                              </p:par>
                              <p:par>
                                <p:cTn id="10" presetID="14" presetClass="entr" presetSubtype="10" repeatCount="5000" fill="hold" grpId="0" nodeType="withEffect">
                                  <p:stCondLst>
                                    <p:cond delay="3250"/>
                                  </p:stCondLst>
                                  <p:iterate type="lt">
                                    <p:tmPct val="0"/>
                                  </p:iterate>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12" dur="75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5"/>
                                        </p:tgtEl>
                                        <p:attrNameLst>
                                          <p:attrName>fillcolor</p:attrName>
                                        </p:attrNameLst>
                                      </p:cBhvr>
                                      <p:to>
                                        <a:srgbClr val="FF0000"/>
                                      </p:to>
                                    </p:animClr>
                                    <p:set>
                                      <p:cBhvr>
                                        <p:cTn id="18" dur="2000" fill="hold"/>
                                        <p:tgtEl>
                                          <p:spTgt spid="5"/>
                                        </p:tgtEl>
                                        <p:attrNameLst>
                                          <p:attrName>fill.type</p:attrName>
                                        </p:attrNameLst>
                                      </p:cBhvr>
                                      <p:to>
                                        <p:strVal val="solid"/>
                                      </p:to>
                                    </p:set>
                                    <p:set>
                                      <p:cBhvr>
                                        <p:cTn id="19"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8"/>
                                        </p:tgtEl>
                                        <p:attrNameLst>
                                          <p:attrName>fillcolor</p:attrName>
                                        </p:attrNameLst>
                                      </p:cBhvr>
                                      <p:to>
                                        <a:srgbClr val="FF0000"/>
                                      </p:to>
                                    </p:animClr>
                                    <p:set>
                                      <p:cBhvr>
                                        <p:cTn id="25" dur="2000" fill="hold"/>
                                        <p:tgtEl>
                                          <p:spTgt spid="8"/>
                                        </p:tgtEl>
                                        <p:attrNameLst>
                                          <p:attrName>fill.type</p:attrName>
                                        </p:attrNameLst>
                                      </p:cBhvr>
                                      <p:to>
                                        <p:strVal val="solid"/>
                                      </p:to>
                                    </p:set>
                                    <p:set>
                                      <p:cBhvr>
                                        <p:cTn id="26"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9"/>
                                        </p:tgtEl>
                                        <p:attrNameLst>
                                          <p:attrName>fillcolor</p:attrName>
                                        </p:attrNameLst>
                                      </p:cBhvr>
                                      <p:to>
                                        <a:srgbClr val="FF0000"/>
                                      </p:to>
                                    </p:animClr>
                                    <p:set>
                                      <p:cBhvr>
                                        <p:cTn id="32" dur="2000" fill="hold"/>
                                        <p:tgtEl>
                                          <p:spTgt spid="9"/>
                                        </p:tgtEl>
                                        <p:attrNameLst>
                                          <p:attrName>fill.type</p:attrName>
                                        </p:attrNameLst>
                                      </p:cBhvr>
                                      <p:to>
                                        <p:strVal val="solid"/>
                                      </p:to>
                                    </p:set>
                                    <p:set>
                                      <p:cBhvr>
                                        <p:cTn id="33"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0"/>
                                        </p:tgtEl>
                                        <p:attrNameLst>
                                          <p:attrName>fillcolor</p:attrName>
                                        </p:attrNameLst>
                                      </p:cBhvr>
                                      <p:to>
                                        <a:srgbClr val="FF0000"/>
                                      </p:to>
                                    </p:animClr>
                                    <p:set>
                                      <p:cBhvr>
                                        <p:cTn id="39" dur="2000" fill="hold"/>
                                        <p:tgtEl>
                                          <p:spTgt spid="10"/>
                                        </p:tgtEl>
                                        <p:attrNameLst>
                                          <p:attrName>fill.type</p:attrName>
                                        </p:attrNameLst>
                                      </p:cBhvr>
                                      <p:to>
                                        <p:strVal val="solid"/>
                                      </p:to>
                                    </p:set>
                                    <p:set>
                                      <p:cBhvr>
                                        <p:cTn id="40"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1"/>
                                        </p:tgtEl>
                                        <p:attrNameLst>
                                          <p:attrName>fillcolor</p:attrName>
                                        </p:attrNameLst>
                                      </p:cBhvr>
                                      <p:to>
                                        <a:srgbClr val="FF0000"/>
                                      </p:to>
                                    </p:animClr>
                                    <p:set>
                                      <p:cBhvr>
                                        <p:cTn id="46" dur="2000" fill="hold"/>
                                        <p:tgtEl>
                                          <p:spTgt spid="11"/>
                                        </p:tgtEl>
                                        <p:attrNameLst>
                                          <p:attrName>fill.type</p:attrName>
                                        </p:attrNameLst>
                                      </p:cBhvr>
                                      <p:to>
                                        <p:strVal val="solid"/>
                                      </p:to>
                                    </p:set>
                                    <p:set>
                                      <p:cBhvr>
                                        <p:cTn id="47"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2"/>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2"/>
                                        </p:tgtEl>
                                        <p:attrNameLst>
                                          <p:attrName>fillcolor</p:attrName>
                                        </p:attrNameLst>
                                      </p:cBhvr>
                                      <p:to>
                                        <a:srgbClr val="FF0000"/>
                                      </p:to>
                                    </p:animClr>
                                    <p:set>
                                      <p:cBhvr>
                                        <p:cTn id="53" dur="2000" fill="hold"/>
                                        <p:tgtEl>
                                          <p:spTgt spid="12"/>
                                        </p:tgtEl>
                                        <p:attrNameLst>
                                          <p:attrName>fill.type</p:attrName>
                                        </p:attrNameLst>
                                      </p:cBhvr>
                                      <p:to>
                                        <p:strVal val="solid"/>
                                      </p:to>
                                    </p:set>
                                    <p:set>
                                      <p:cBhvr>
                                        <p:cTn id="54"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rgbClr val="FF0000"/>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62" restart="whenNotActive" fill="hold" evtFilter="cancelBubble" nodeType="interactiveSeq">
                <p:stCondLst>
                  <p:cond evt="onClick" delay="0">
                    <p:tgtEl>
                      <p:spTgt spid="14"/>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4"/>
                                        </p:tgtEl>
                                        <p:attrNameLst>
                                          <p:attrName>fillcolor</p:attrName>
                                        </p:attrNameLst>
                                      </p:cBhvr>
                                      <p:to>
                                        <a:srgbClr val="FF0000"/>
                                      </p:to>
                                    </p:animClr>
                                    <p:set>
                                      <p:cBhvr>
                                        <p:cTn id="67" dur="2000" fill="hold"/>
                                        <p:tgtEl>
                                          <p:spTgt spid="14"/>
                                        </p:tgtEl>
                                        <p:attrNameLst>
                                          <p:attrName>fill.type</p:attrName>
                                        </p:attrNameLst>
                                      </p:cBhvr>
                                      <p:to>
                                        <p:strVal val="solid"/>
                                      </p:to>
                                    </p:set>
                                    <p:set>
                                      <p:cBhvr>
                                        <p:cTn id="68"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9" restart="whenNotActive" fill="hold" evtFilter="cancelBubble" nodeType="interactiveSeq">
                <p:stCondLst>
                  <p:cond evt="onClick" delay="0">
                    <p:tgtEl>
                      <p:spTgt spid="16"/>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000" fill="hold"/>
                                        <p:tgtEl>
                                          <p:spTgt spid="16"/>
                                        </p:tgtEl>
                                        <p:attrNameLst>
                                          <p:attrName>fillcolor</p:attrName>
                                        </p:attrNameLst>
                                      </p:cBhvr>
                                      <p:to>
                                        <a:srgbClr val="FF0000"/>
                                      </p:to>
                                    </p:animClr>
                                    <p:set>
                                      <p:cBhvr>
                                        <p:cTn id="74" dur="2000" fill="hold"/>
                                        <p:tgtEl>
                                          <p:spTgt spid="16"/>
                                        </p:tgtEl>
                                        <p:attrNameLst>
                                          <p:attrName>fill.type</p:attrName>
                                        </p:attrNameLst>
                                      </p:cBhvr>
                                      <p:to>
                                        <p:strVal val="solid"/>
                                      </p:to>
                                    </p:set>
                                    <p:set>
                                      <p:cBhvr>
                                        <p:cTn id="75" dur="20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76" restart="whenNotActive" fill="hold" evtFilter="cancelBubble" nodeType="interactiveSeq">
                <p:stCondLst>
                  <p:cond evt="onClick" delay="0">
                    <p:tgtEl>
                      <p:spTgt spid="15"/>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15"/>
                                        </p:tgtEl>
                                        <p:attrNameLst>
                                          <p:attrName>fillcolor</p:attrName>
                                        </p:attrNameLst>
                                      </p:cBhvr>
                                      <p:to>
                                        <a:srgbClr val="FF0000"/>
                                      </p:to>
                                    </p:animClr>
                                    <p:set>
                                      <p:cBhvr>
                                        <p:cTn id="81" dur="2000" fill="hold"/>
                                        <p:tgtEl>
                                          <p:spTgt spid="15"/>
                                        </p:tgtEl>
                                        <p:attrNameLst>
                                          <p:attrName>fill.type</p:attrName>
                                        </p:attrNameLst>
                                      </p:cBhvr>
                                      <p:to>
                                        <p:strVal val="solid"/>
                                      </p:to>
                                    </p:set>
                                    <p:set>
                                      <p:cBhvr>
                                        <p:cTn id="82"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83" restart="whenNotActive" fill="hold" evtFilter="cancelBubble" nodeType="interactiveSeq">
                <p:stCondLst>
                  <p:cond evt="onClick" delay="0">
                    <p:tgtEl>
                      <p:spTgt spid="3"/>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000" fill="hold"/>
                                        <p:tgtEl>
                                          <p:spTgt spid="3"/>
                                        </p:tgtEl>
                                        <p:attrNameLst>
                                          <p:attrName>fillcolor</p:attrName>
                                        </p:attrNameLst>
                                      </p:cBhvr>
                                      <p:to>
                                        <a:srgbClr val="FF0000"/>
                                      </p:to>
                                    </p:animClr>
                                    <p:set>
                                      <p:cBhvr>
                                        <p:cTn id="88" dur="2000" fill="hold"/>
                                        <p:tgtEl>
                                          <p:spTgt spid="3"/>
                                        </p:tgtEl>
                                        <p:attrNameLst>
                                          <p:attrName>fill.type</p:attrName>
                                        </p:attrNameLst>
                                      </p:cBhvr>
                                      <p:to>
                                        <p:strVal val="solid"/>
                                      </p:to>
                                    </p:set>
                                    <p:set>
                                      <p:cBhvr>
                                        <p:cTn id="89" dur="200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childTnLst>
        </p:cTn>
      </p:par>
    </p:tnLst>
    <p:bldLst>
      <p:bldP spid="20" grpId="0" build="allAtOnce"/>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pan_dung">
            <a:extLst>
              <a:ext uri="{FF2B5EF4-FFF2-40B4-BE49-F238E27FC236}">
                <a16:creationId xmlns:a16="http://schemas.microsoft.com/office/drawing/2014/main" id="{EAB35CFE-4567-7D0E-2C68-B69D5AD6050E}"/>
              </a:ext>
            </a:extLst>
          </p:cNvPr>
          <p:cNvSpPr/>
          <p:nvPr/>
        </p:nvSpPr>
        <p:spPr>
          <a:xfrm>
            <a:off x="1745363" y="2832410"/>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Người vợ tự tử </a:t>
            </a:r>
            <a:endPar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vì bị nghi oan</a:t>
            </a:r>
            <a:endParaRPr kumimoji="0" lang="en-SG" sz="32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2" name="a">
            <a:extLst>
              <a:ext uri="{FF2B5EF4-FFF2-40B4-BE49-F238E27FC236}">
                <a16:creationId xmlns:a16="http://schemas.microsoft.com/office/drawing/2014/main" id="{75B2B748-8A9E-74B7-0FDC-D78477E142B1}"/>
              </a:ext>
            </a:extLst>
          </p:cNvPr>
          <p:cNvSpPr/>
          <p:nvPr/>
        </p:nvSpPr>
        <p:spPr>
          <a:xfrm>
            <a:off x="1481753" y="3431869"/>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p>
        </p:txBody>
      </p:sp>
      <p:sp>
        <p:nvSpPr>
          <p:cNvPr id="13" name="vong_vang_a">
            <a:extLst>
              <a:ext uri="{FF2B5EF4-FFF2-40B4-BE49-F238E27FC236}">
                <a16:creationId xmlns:a16="http://schemas.microsoft.com/office/drawing/2014/main" id="{60F929BB-FEC7-FFA8-9303-57A859E871C7}"/>
              </a:ext>
            </a:extLst>
          </p:cNvPr>
          <p:cNvSpPr/>
          <p:nvPr/>
        </p:nvSpPr>
        <p:spPr>
          <a:xfrm>
            <a:off x="1555893" y="3506009"/>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hanhoi_dung" descr="Icon&#10;&#10;Description automatically generated">
            <a:extLst>
              <a:ext uri="{FF2B5EF4-FFF2-40B4-BE49-F238E27FC236}">
                <a16:creationId xmlns:a16="http://schemas.microsoft.com/office/drawing/2014/main" id="{73F464E7-41D4-E9E9-BAAB-FFCD667575C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452390" y="3319236"/>
            <a:ext cx="796108" cy="796108"/>
          </a:xfrm>
          <a:prstGeom prst="rect">
            <a:avLst/>
          </a:prstGeom>
        </p:spPr>
      </p:pic>
      <p:sp>
        <p:nvSpPr>
          <p:cNvPr id="22" name="dapan_dung">
            <a:extLst>
              <a:ext uri="{FF2B5EF4-FFF2-40B4-BE49-F238E27FC236}">
                <a16:creationId xmlns:a16="http://schemas.microsoft.com/office/drawing/2014/main" id="{3E15246C-5CA8-357C-3DEB-1C3920EAF014}"/>
              </a:ext>
            </a:extLst>
          </p:cNvPr>
          <p:cNvSpPr/>
          <p:nvPr/>
        </p:nvSpPr>
        <p:spPr>
          <a:xfrm>
            <a:off x="6804453" y="2832410"/>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Người chồng đi </a:t>
            </a:r>
            <a:endPar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lính trở về</a:t>
            </a:r>
            <a:endParaRPr kumimoji="0" lang="en-SG" sz="32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3" name="a">
            <a:extLst>
              <a:ext uri="{FF2B5EF4-FFF2-40B4-BE49-F238E27FC236}">
                <a16:creationId xmlns:a16="http://schemas.microsoft.com/office/drawing/2014/main" id="{0449B4D8-4397-AC70-1954-F3A32CAFA34E}"/>
              </a:ext>
            </a:extLst>
          </p:cNvPr>
          <p:cNvSpPr/>
          <p:nvPr/>
        </p:nvSpPr>
        <p:spPr>
          <a:xfrm>
            <a:off x="6540843" y="3431869"/>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a:t>
            </a:r>
          </a:p>
        </p:txBody>
      </p:sp>
      <p:sp>
        <p:nvSpPr>
          <p:cNvPr id="24" name="vong_vang_a">
            <a:extLst>
              <a:ext uri="{FF2B5EF4-FFF2-40B4-BE49-F238E27FC236}">
                <a16:creationId xmlns:a16="http://schemas.microsoft.com/office/drawing/2014/main" id="{00235CEA-CA43-CA85-2985-322D8645370D}"/>
              </a:ext>
            </a:extLst>
          </p:cNvPr>
          <p:cNvSpPr/>
          <p:nvPr/>
        </p:nvSpPr>
        <p:spPr>
          <a:xfrm>
            <a:off x="6614983" y="3506009"/>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5" name="phanhoi_dung">
            <a:extLst>
              <a:ext uri="{FF2B5EF4-FFF2-40B4-BE49-F238E27FC236}">
                <a16:creationId xmlns:a16="http://schemas.microsoft.com/office/drawing/2014/main" id="{23E46F0D-F135-061C-1A29-69BB3DF5A20C}"/>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10526504" y="3375683"/>
            <a:ext cx="796108" cy="796108"/>
          </a:xfrm>
          <a:prstGeom prst="rect">
            <a:avLst/>
          </a:prstGeom>
        </p:spPr>
      </p:pic>
      <p:sp>
        <p:nvSpPr>
          <p:cNvPr id="30" name="dapan_dung">
            <a:extLst>
              <a:ext uri="{FF2B5EF4-FFF2-40B4-BE49-F238E27FC236}">
                <a16:creationId xmlns:a16="http://schemas.microsoft.com/office/drawing/2014/main" id="{E267B124-45E4-6F2D-C652-03193991A610}"/>
              </a:ext>
            </a:extLst>
          </p:cNvPr>
          <p:cNvSpPr/>
          <p:nvPr/>
        </p:nvSpPr>
        <p:spPr>
          <a:xfrm>
            <a:off x="6796216" y="4630826"/>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Đứa con bị bệnh nặng</a:t>
            </a:r>
            <a:endParaRPr kumimoji="0" lang="en-SG" sz="32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1" name="a">
            <a:extLst>
              <a:ext uri="{FF2B5EF4-FFF2-40B4-BE49-F238E27FC236}">
                <a16:creationId xmlns:a16="http://schemas.microsoft.com/office/drawing/2014/main" id="{39908854-B563-312B-FB04-BC3BC6522856}"/>
              </a:ext>
            </a:extLst>
          </p:cNvPr>
          <p:cNvSpPr/>
          <p:nvPr/>
        </p:nvSpPr>
        <p:spPr>
          <a:xfrm>
            <a:off x="6532606" y="5190213"/>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a:t>
            </a:r>
          </a:p>
        </p:txBody>
      </p:sp>
      <p:sp>
        <p:nvSpPr>
          <p:cNvPr id="32" name="vong_vang_a">
            <a:extLst>
              <a:ext uri="{FF2B5EF4-FFF2-40B4-BE49-F238E27FC236}">
                <a16:creationId xmlns:a16="http://schemas.microsoft.com/office/drawing/2014/main" id="{B96DB977-F797-52D7-679D-69D4742DC10C}"/>
              </a:ext>
            </a:extLst>
          </p:cNvPr>
          <p:cNvSpPr/>
          <p:nvPr/>
        </p:nvSpPr>
        <p:spPr>
          <a:xfrm>
            <a:off x="6606746" y="5264353"/>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3" name="phanhoi_dung">
            <a:extLst>
              <a:ext uri="{FF2B5EF4-FFF2-40B4-BE49-F238E27FC236}">
                <a16:creationId xmlns:a16="http://schemas.microsoft.com/office/drawing/2014/main" id="{76005E77-999A-82DB-3F84-00695CF38A1E}"/>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10518267" y="5278991"/>
            <a:ext cx="796108" cy="796108"/>
          </a:xfrm>
          <a:prstGeom prst="rect">
            <a:avLst/>
          </a:prstGeom>
        </p:spPr>
      </p:pic>
      <p:sp>
        <p:nvSpPr>
          <p:cNvPr id="34" name="dapan_dung">
            <a:extLst>
              <a:ext uri="{FF2B5EF4-FFF2-40B4-BE49-F238E27FC236}">
                <a16:creationId xmlns:a16="http://schemas.microsoft.com/office/drawing/2014/main" id="{AB864742-B0F4-A80C-76D3-26E7C52F3D60}"/>
              </a:ext>
            </a:extLst>
          </p:cNvPr>
          <p:cNvSpPr/>
          <p:nvPr/>
        </p:nvSpPr>
        <p:spPr>
          <a:xfrm>
            <a:off x="1673733" y="4596394"/>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Gia đình bị </a:t>
            </a:r>
            <a:endPar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phá sản</a:t>
            </a:r>
            <a:endParaRPr kumimoji="0" lang="en-SG" sz="32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5" name="a">
            <a:extLst>
              <a:ext uri="{FF2B5EF4-FFF2-40B4-BE49-F238E27FC236}">
                <a16:creationId xmlns:a16="http://schemas.microsoft.com/office/drawing/2014/main" id="{FC508F12-ACC9-1546-414D-586FD4CA4659}"/>
              </a:ext>
            </a:extLst>
          </p:cNvPr>
          <p:cNvSpPr/>
          <p:nvPr/>
        </p:nvSpPr>
        <p:spPr>
          <a:xfrm>
            <a:off x="1410123" y="5200386"/>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t>
            </a:r>
          </a:p>
        </p:txBody>
      </p:sp>
      <p:sp>
        <p:nvSpPr>
          <p:cNvPr id="36" name="vong_vang_a">
            <a:extLst>
              <a:ext uri="{FF2B5EF4-FFF2-40B4-BE49-F238E27FC236}">
                <a16:creationId xmlns:a16="http://schemas.microsoft.com/office/drawing/2014/main" id="{EE0649BA-5BAD-8B02-273A-3E9A5E61823B}"/>
              </a:ext>
            </a:extLst>
          </p:cNvPr>
          <p:cNvSpPr/>
          <p:nvPr/>
        </p:nvSpPr>
        <p:spPr>
          <a:xfrm>
            <a:off x="1484263" y="5274526"/>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7" name="phanhoi_dung">
            <a:extLst>
              <a:ext uri="{FF2B5EF4-FFF2-40B4-BE49-F238E27FC236}">
                <a16:creationId xmlns:a16="http://schemas.microsoft.com/office/drawing/2014/main" id="{F5CDB652-AF7E-C540-0714-3CB57E403AD0}"/>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5395784" y="5244559"/>
            <a:ext cx="796108" cy="796108"/>
          </a:xfrm>
          <a:prstGeom prst="rect">
            <a:avLst/>
          </a:prstGeom>
        </p:spPr>
      </p:pic>
      <p:sp>
        <p:nvSpPr>
          <p:cNvPr id="39" name="TextBox 38">
            <a:extLst>
              <a:ext uri="{FF2B5EF4-FFF2-40B4-BE49-F238E27FC236}">
                <a16:creationId xmlns:a16="http://schemas.microsoft.com/office/drawing/2014/main" id="{CAB2828B-FA4A-B1EE-E694-9F90D881AD46}"/>
              </a:ext>
            </a:extLst>
          </p:cNvPr>
          <p:cNvSpPr txBox="1"/>
          <p:nvPr/>
        </p:nvSpPr>
        <p:spPr>
          <a:xfrm>
            <a:off x="1688756" y="834144"/>
            <a:ext cx="6659715"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1: Cốt truyện xoay quanh việc:</a:t>
            </a:r>
            <a:endParaRPr kumimoji="0" lang="en-SG"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1" name="Picture 40" descr="Icon&#10;&#10;Description automatically generated">
            <a:extLst>
              <a:ext uri="{FF2B5EF4-FFF2-40B4-BE49-F238E27FC236}">
                <a16:creationId xmlns:a16="http://schemas.microsoft.com/office/drawing/2014/main" id="{F11550DA-5F75-4FCA-263A-470ECD26C79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90833" y="902526"/>
            <a:ext cx="708454" cy="708454"/>
          </a:xfrm>
          <a:prstGeom prst="rect">
            <a:avLst/>
          </a:prstGeom>
        </p:spPr>
      </p:pic>
      <p:pic>
        <p:nvPicPr>
          <p:cNvPr id="45" name="Picture 44" descr="Icon&#10;&#10;Description automatically generated">
            <a:hlinkClick r:id="rId11" action="ppaction://hlinksldjump">
              <a:snd r:embed="rId12" name="bomb.wav"/>
            </a:hlinkClick>
            <a:extLst>
              <a:ext uri="{FF2B5EF4-FFF2-40B4-BE49-F238E27FC236}">
                <a16:creationId xmlns:a16="http://schemas.microsoft.com/office/drawing/2014/main" id="{244DADAC-A5AD-376E-3BF6-76F479B4500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692712" y="829800"/>
            <a:ext cx="796108" cy="796108"/>
          </a:xfrm>
          <a:prstGeom prst="rect">
            <a:avLst/>
          </a:prstGeom>
        </p:spPr>
      </p:pic>
      <p:pic>
        <p:nvPicPr>
          <p:cNvPr id="210" name="nhạc chơi rung chuông vàng">
            <a:hlinkClick r:id="" action="ppaction://media"/>
            <a:extLst>
              <a:ext uri="{FF2B5EF4-FFF2-40B4-BE49-F238E27FC236}">
                <a16:creationId xmlns:a16="http://schemas.microsoft.com/office/drawing/2014/main" id="{BDDB67E1-9728-BEDF-B449-BD45CEEBDEB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15162" y="825506"/>
            <a:ext cx="609600" cy="609600"/>
          </a:xfrm>
          <a:prstGeom prst="rect">
            <a:avLst/>
          </a:prstGeom>
        </p:spPr>
      </p:pic>
      <p:pic>
        <p:nvPicPr>
          <p:cNvPr id="212" name="dem giay 10">
            <a:hlinkClick r:id="" action="ppaction://media"/>
            <a:extLst>
              <a:ext uri="{FF2B5EF4-FFF2-40B4-BE49-F238E27FC236}">
                <a16:creationId xmlns:a16="http://schemas.microsoft.com/office/drawing/2014/main" id="{E3B74CA9-9F01-0F94-EF6A-FF593F5DA008}"/>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8486790" y="660726"/>
            <a:ext cx="2016453" cy="1134255"/>
          </a:xfrm>
          <a:prstGeom prst="rect">
            <a:avLst/>
          </a:prstGeom>
        </p:spPr>
      </p:pic>
      <p:pic>
        <p:nvPicPr>
          <p:cNvPr id="2" name="Picture 1" descr="Logo&#10;&#10;Description automatically generated">
            <a:extLst>
              <a:ext uri="{FF2B5EF4-FFF2-40B4-BE49-F238E27FC236}">
                <a16:creationId xmlns:a16="http://schemas.microsoft.com/office/drawing/2014/main" id="{6A446311-603E-4E14-A572-2CBB815B1524}"/>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0128402" y="1824649"/>
            <a:ext cx="1128620" cy="1128620"/>
          </a:xfrm>
          <a:prstGeom prst="rect">
            <a:avLst/>
          </a:prstGeom>
        </p:spPr>
      </p:pic>
    </p:spTree>
    <p:extLst>
      <p:ext uri="{BB962C8B-B14F-4D97-AF65-F5344CB8AC3E}">
        <p14:creationId xmlns:p14="http://schemas.microsoft.com/office/powerpoint/2010/main" val="5851737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10"/>
                                        </p:tgtEl>
                                      </p:cBhvr>
                                    </p:cmd>
                                  </p:childTnLst>
                                </p:cTn>
                              </p:par>
                              <p:par>
                                <p:cTn id="7" presetID="1" presetClass="mediacall" presetSubtype="0" fill="hold" nodeType="withEffect">
                                  <p:stCondLst>
                                    <p:cond delay="0"/>
                                  </p:stCondLst>
                                  <p:childTnLst>
                                    <p:cmd type="call" cmd="playFrom(0.0)">
                                      <p:cBhvr>
                                        <p:cTn id="8" dur="11200" fill="hold"/>
                                        <p:tgtEl>
                                          <p:spTgt spid="212"/>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11"/>
                                        </p:tgtEl>
                                        <p:attrNameLst>
                                          <p:attrName>fillcolor</p:attrName>
                                        </p:attrNameLst>
                                      </p:cBhvr>
                                      <p:to>
                                        <a:srgbClr val="FFFF00"/>
                                      </p:to>
                                    </p:animClr>
                                    <p:set>
                                      <p:cBhvr>
                                        <p:cTn id="20" dur="2000" fill="hold"/>
                                        <p:tgtEl>
                                          <p:spTgt spid="11"/>
                                        </p:tgtEl>
                                        <p:attrNameLst>
                                          <p:attrName>fill.type</p:attrName>
                                        </p:attrNameLst>
                                      </p:cBhvr>
                                      <p:to>
                                        <p:strVal val="solid"/>
                                      </p:to>
                                    </p:set>
                                    <p:set>
                                      <p:cBhvr>
                                        <p:cTn id="21" dur="2000" fill="hold"/>
                                        <p:tgtEl>
                                          <p:spTgt spid="11"/>
                                        </p:tgtEl>
                                        <p:attrNameLst>
                                          <p:attrName>fill.on</p:attrName>
                                        </p:attrNameLst>
                                      </p:cBhvr>
                                      <p:to>
                                        <p:strVal val="true"/>
                                      </p:to>
                                    </p:set>
                                  </p:childTnLst>
                                </p:cTn>
                              </p:par>
                              <p:par>
                                <p:cTn id="22" presetID="21"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par>
                                <p:cTn id="25" presetID="1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22"/>
                                        </p:tgtEl>
                                        <p:attrNameLst>
                                          <p:attrName>fillcolor</p:attrName>
                                        </p:attrNameLst>
                                      </p:cBhvr>
                                      <p:to>
                                        <a:srgbClr val="FFFF00"/>
                                      </p:to>
                                    </p:animClr>
                                    <p:set>
                                      <p:cBhvr>
                                        <p:cTn id="34" dur="2000" fill="hold"/>
                                        <p:tgtEl>
                                          <p:spTgt spid="22"/>
                                        </p:tgtEl>
                                        <p:attrNameLst>
                                          <p:attrName>fill.type</p:attrName>
                                        </p:attrNameLst>
                                      </p:cBhvr>
                                      <p:to>
                                        <p:strVal val="solid"/>
                                      </p:to>
                                    </p:set>
                                    <p:set>
                                      <p:cBhvr>
                                        <p:cTn id="35" dur="2000" fill="hold"/>
                                        <p:tgtEl>
                                          <p:spTgt spid="22"/>
                                        </p:tgtEl>
                                        <p:attrNameLst>
                                          <p:attrName>fill.on</p:attrName>
                                        </p:attrNameLst>
                                      </p:cBhvr>
                                      <p:to>
                                        <p:strVal val="true"/>
                                      </p:to>
                                    </p:set>
                                  </p:childTnLst>
                                </p:cTn>
                              </p:par>
                              <p:par>
                                <p:cTn id="36" presetID="21"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2000"/>
                                        <p:tgtEl>
                                          <p:spTgt spid="24"/>
                                        </p:tgtEl>
                                      </p:cBhvr>
                                    </p:animEffect>
                                  </p:childTnLst>
                                </p:cTn>
                              </p:par>
                              <p:par>
                                <p:cTn id="39" presetID="1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p:tgtEl>
                                          <p:spTgt spid="25"/>
                                        </p:tgtEl>
                                        <p:attrNameLst>
                                          <p:attrName>ppt_y</p:attrName>
                                        </p:attrNameLst>
                                      </p:cBhvr>
                                      <p:tavLst>
                                        <p:tav tm="0">
                                          <p:val>
                                            <p:strVal val="#ppt_y+#ppt_h*1.125000"/>
                                          </p:val>
                                        </p:tav>
                                        <p:tav tm="100000">
                                          <p:val>
                                            <p:strVal val="#ppt_y"/>
                                          </p:val>
                                        </p:tav>
                                      </p:tavLst>
                                    </p:anim>
                                    <p:animEffect transition="in" filter="wipe(up)">
                                      <p:cBhvr>
                                        <p:cTn id="42" dur="500"/>
                                        <p:tgtEl>
                                          <p:spTgt spid="25"/>
                                        </p:tgtEl>
                                      </p:cBhvr>
                                    </p:animEffect>
                                  </p:childTnLst>
                                  <p:subTnLst>
                                    <p:audio>
                                      <p:cMediaNode>
                                        <p:cTn display="0" masterRel="sameClick">
                                          <p:stCondLst>
                                            <p:cond evt="begin" delay="0">
                                              <p:tn val="39"/>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3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30"/>
                                        </p:tgtEl>
                                        <p:attrNameLst>
                                          <p:attrName>fillcolor</p:attrName>
                                        </p:attrNameLst>
                                      </p:cBhvr>
                                      <p:to>
                                        <a:srgbClr val="FFFF00"/>
                                      </p:to>
                                    </p:animClr>
                                    <p:set>
                                      <p:cBhvr>
                                        <p:cTn id="48" dur="2000" fill="hold"/>
                                        <p:tgtEl>
                                          <p:spTgt spid="30"/>
                                        </p:tgtEl>
                                        <p:attrNameLst>
                                          <p:attrName>fill.type</p:attrName>
                                        </p:attrNameLst>
                                      </p:cBhvr>
                                      <p:to>
                                        <p:strVal val="solid"/>
                                      </p:to>
                                    </p:set>
                                    <p:set>
                                      <p:cBhvr>
                                        <p:cTn id="49" dur="2000" fill="hold"/>
                                        <p:tgtEl>
                                          <p:spTgt spid="30"/>
                                        </p:tgtEl>
                                        <p:attrNameLst>
                                          <p:attrName>fill.on</p:attrName>
                                        </p:attrNameLst>
                                      </p:cBhvr>
                                      <p:to>
                                        <p:strVal val="true"/>
                                      </p:to>
                                    </p:set>
                                  </p:childTnLst>
                                </p:cTn>
                              </p:par>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2000"/>
                                        <p:tgtEl>
                                          <p:spTgt spid="32"/>
                                        </p:tgtEl>
                                      </p:cBhvr>
                                    </p:animEffect>
                                  </p:childTnLst>
                                </p:cTn>
                              </p:par>
                              <p:par>
                                <p:cTn id="53" presetID="1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p:tgtEl>
                                          <p:spTgt spid="33"/>
                                        </p:tgtEl>
                                        <p:attrNameLst>
                                          <p:attrName>ppt_y</p:attrName>
                                        </p:attrNameLst>
                                      </p:cBhvr>
                                      <p:tavLst>
                                        <p:tav tm="0">
                                          <p:val>
                                            <p:strVal val="#ppt_y+#ppt_h*1.125000"/>
                                          </p:val>
                                        </p:tav>
                                        <p:tav tm="100000">
                                          <p:val>
                                            <p:strVal val="#ppt_y"/>
                                          </p:val>
                                        </p:tav>
                                      </p:tavLst>
                                    </p:anim>
                                    <p:animEffect transition="in" filter="wipe(up)">
                                      <p:cBhvr>
                                        <p:cTn id="56" dur="500"/>
                                        <p:tgtEl>
                                          <p:spTgt spid="33"/>
                                        </p:tgtEl>
                                      </p:cBhvr>
                                    </p:animEffect>
                                  </p:childTnLst>
                                  <p:subTnLst>
                                    <p:audio>
                                      <p:cMediaNode>
                                        <p:cTn display="0" masterRel="sameClick">
                                          <p:stCondLst>
                                            <p:cond evt="begin" delay="0">
                                              <p:tn val="5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34"/>
                                        </p:tgtEl>
                                        <p:attrNameLst>
                                          <p:attrName>fillcolor</p:attrName>
                                        </p:attrNameLst>
                                      </p:cBhvr>
                                      <p:to>
                                        <a:srgbClr val="FFFF00"/>
                                      </p:to>
                                    </p:animClr>
                                    <p:set>
                                      <p:cBhvr>
                                        <p:cTn id="62" dur="2000" fill="hold"/>
                                        <p:tgtEl>
                                          <p:spTgt spid="34"/>
                                        </p:tgtEl>
                                        <p:attrNameLst>
                                          <p:attrName>fill.type</p:attrName>
                                        </p:attrNameLst>
                                      </p:cBhvr>
                                      <p:to>
                                        <p:strVal val="solid"/>
                                      </p:to>
                                    </p:set>
                                    <p:set>
                                      <p:cBhvr>
                                        <p:cTn id="63" dur="2000" fill="hold"/>
                                        <p:tgtEl>
                                          <p:spTgt spid="34"/>
                                        </p:tgtEl>
                                        <p:attrNameLst>
                                          <p:attrName>fill.on</p:attrName>
                                        </p:attrNameLst>
                                      </p:cBhvr>
                                      <p:to>
                                        <p:strVal val="true"/>
                                      </p:to>
                                    </p:set>
                                  </p:childTnLst>
                                </p:cTn>
                              </p:par>
                              <p:par>
                                <p:cTn id="64" presetID="21" presetClass="entr" presetSubtype="1"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heel(1)">
                                      <p:cBhvr>
                                        <p:cTn id="66" dur="2000"/>
                                        <p:tgtEl>
                                          <p:spTgt spid="36"/>
                                        </p:tgtEl>
                                      </p:cBhvr>
                                    </p:animEffect>
                                  </p:childTnLst>
                                </p:cTn>
                              </p:par>
                              <p:par>
                                <p:cTn id="67" presetID="12" presetClass="entr" presetSubtype="4"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p:tgtEl>
                                          <p:spTgt spid="37"/>
                                        </p:tgtEl>
                                        <p:attrNameLst>
                                          <p:attrName>ppt_y</p:attrName>
                                        </p:attrNameLst>
                                      </p:cBhvr>
                                      <p:tavLst>
                                        <p:tav tm="0">
                                          <p:val>
                                            <p:strVal val="#ppt_y+#ppt_h*1.125000"/>
                                          </p:val>
                                        </p:tav>
                                        <p:tav tm="100000">
                                          <p:val>
                                            <p:strVal val="#ppt_y"/>
                                          </p:val>
                                        </p:tav>
                                      </p:tavLst>
                                    </p:anim>
                                    <p:animEffect transition="in" filter="wipe(up)">
                                      <p:cBhvr>
                                        <p:cTn id="70" dur="500"/>
                                        <p:tgtEl>
                                          <p:spTgt spid="37"/>
                                        </p:tgtEl>
                                      </p:cBhvr>
                                    </p:animEffect>
                                  </p:childTnLst>
                                  <p:subTnLst>
                                    <p:audio>
                                      <p:cMediaNode>
                                        <p:cTn display="0" masterRel="sameClick">
                                          <p:stCondLst>
                                            <p:cond evt="begin" delay="0">
                                              <p:tn val="6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4"/>
                  </p:tgtEl>
                </p:cond>
              </p:nextCondLst>
            </p:seq>
            <p:audio>
              <p:cMediaNode vol="80000">
                <p:cTn id="71" fill="hold" display="0">
                  <p:stCondLst>
                    <p:cond delay="indefinite"/>
                  </p:stCondLst>
                  <p:endCondLst>
                    <p:cond evt="onStopAudio" delay="0">
                      <p:tgtEl>
                        <p:sldTgt/>
                      </p:tgtEl>
                    </p:cond>
                  </p:endCondLst>
                </p:cTn>
                <p:tgtEl>
                  <p:spTgt spid="210"/>
                </p:tgtEl>
              </p:cMediaNode>
            </p:audio>
            <p:video>
              <p:cMediaNode vol="80000">
                <p:cTn id="72" fill="hold" display="0">
                  <p:stCondLst>
                    <p:cond delay="indefinite"/>
                  </p:stCondLst>
                </p:cTn>
                <p:tgtEl>
                  <p:spTgt spid="212"/>
                </p:tgtEl>
              </p:cMediaNode>
            </p:video>
            <p:seq concurrent="1" nextAc="seek">
              <p:cTn id="73" restart="whenNotActive" fill="hold" evtFilter="cancelBubble" nodeType="interactiveSeq">
                <p:stCondLst>
                  <p:cond evt="onClick" delay="0">
                    <p:tgtEl>
                      <p:spTgt spid="212"/>
                    </p:tgtEl>
                  </p:cond>
                </p:stCondLst>
                <p:endSync evt="end" delay="0">
                  <p:rtn val="all"/>
                </p:endSync>
                <p:childTnLst>
                  <p:par>
                    <p:cTn id="74" fill="hold">
                      <p:stCondLst>
                        <p:cond delay="0"/>
                      </p:stCondLst>
                      <p:childTnLst>
                        <p:par>
                          <p:cTn id="75" fill="hold">
                            <p:stCondLst>
                              <p:cond delay="0"/>
                            </p:stCondLst>
                            <p:childTnLst>
                              <p:par>
                                <p:cTn id="76" presetID="2" presetClass="mediacall" presetSubtype="0" fill="hold" nodeType="withEffect">
                                  <p:stCondLst>
                                    <p:cond delay="0"/>
                                  </p:stCondLst>
                                  <p:childTnLst>
                                    <p:cmd type="call" cmd="togglePause">
                                      <p:cBhvr>
                                        <p:cTn id="77" dur="1" fill="hold"/>
                                        <p:tgtEl>
                                          <p:spTgt spid="212"/>
                                        </p:tgtEl>
                                      </p:cBhvr>
                                    </p:cmd>
                                  </p:childTnLst>
                                </p:cTn>
                              </p:par>
                            </p:childTnLst>
                          </p:cTn>
                        </p:par>
                      </p:childTnLst>
                    </p:cTn>
                  </p:par>
                </p:childTnLst>
              </p:cTn>
              <p:nextCondLst>
                <p:cond evt="onClick" delay="0">
                  <p:tgtEl>
                    <p:spTgt spid="212"/>
                  </p:tgtEl>
                </p:cond>
              </p:nextCondLst>
            </p:seq>
          </p:childTnLst>
        </p:cTn>
      </p:par>
    </p:tnLst>
    <p:bldLst>
      <p:bldP spid="13" grpId="0" animBg="1"/>
      <p:bldP spid="24" grpId="0" animBg="1"/>
      <p:bldP spid="32" grpId="0" animBg="1"/>
      <p:bldP spid="3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pan_dung">
            <a:extLst>
              <a:ext uri="{FF2B5EF4-FFF2-40B4-BE49-F238E27FC236}">
                <a16:creationId xmlns:a16="http://schemas.microsoft.com/office/drawing/2014/main" id="{EAB35CFE-4567-7D0E-2C68-B69D5AD6050E}"/>
              </a:ext>
            </a:extLst>
          </p:cNvPr>
          <p:cNvSpPr/>
          <p:nvPr/>
        </p:nvSpPr>
        <p:spPr>
          <a:xfrm>
            <a:off x="6873571" y="4582185"/>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Vì hiểu lầm lời </a:t>
            </a:r>
            <a:endPar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nói của con</a:t>
            </a:r>
            <a:endParaRPr kumimoji="0" lang="en-SG" sz="32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2" name="a">
            <a:extLst>
              <a:ext uri="{FF2B5EF4-FFF2-40B4-BE49-F238E27FC236}">
                <a16:creationId xmlns:a16="http://schemas.microsoft.com/office/drawing/2014/main" id="{75B2B748-8A9E-74B7-0FDC-D78477E142B1}"/>
              </a:ext>
            </a:extLst>
          </p:cNvPr>
          <p:cNvSpPr/>
          <p:nvPr/>
        </p:nvSpPr>
        <p:spPr>
          <a:xfrm>
            <a:off x="6378466" y="5181644"/>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vong_vang_a">
            <a:extLst>
              <a:ext uri="{FF2B5EF4-FFF2-40B4-BE49-F238E27FC236}">
                <a16:creationId xmlns:a16="http://schemas.microsoft.com/office/drawing/2014/main" id="{60F929BB-FEC7-FFA8-9303-57A859E871C7}"/>
              </a:ext>
            </a:extLst>
          </p:cNvPr>
          <p:cNvSpPr/>
          <p:nvPr/>
        </p:nvSpPr>
        <p:spPr>
          <a:xfrm>
            <a:off x="6452606" y="5255784"/>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hanhoi_dung" descr="Icon&#10;&#10;Description automatically generated">
            <a:extLst>
              <a:ext uri="{FF2B5EF4-FFF2-40B4-BE49-F238E27FC236}">
                <a16:creationId xmlns:a16="http://schemas.microsoft.com/office/drawing/2014/main" id="{73F464E7-41D4-E9E9-BAAB-FFCD667575C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580598" y="5069011"/>
            <a:ext cx="796108" cy="796108"/>
          </a:xfrm>
          <a:prstGeom prst="rect">
            <a:avLst/>
          </a:prstGeom>
        </p:spPr>
      </p:pic>
      <p:sp>
        <p:nvSpPr>
          <p:cNvPr id="22" name="dapan_dung">
            <a:extLst>
              <a:ext uri="{FF2B5EF4-FFF2-40B4-BE49-F238E27FC236}">
                <a16:creationId xmlns:a16="http://schemas.microsoft.com/office/drawing/2014/main" id="{3E15246C-5CA8-357C-3DEB-1C3920EAF014}"/>
              </a:ext>
            </a:extLst>
          </p:cNvPr>
          <p:cNvSpPr/>
          <p:nvPr/>
        </p:nvSpPr>
        <p:spPr>
          <a:xfrm>
            <a:off x="6804453" y="2832410"/>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Vì nghe lời </a:t>
            </a:r>
            <a:endPar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đồn đại</a:t>
            </a:r>
            <a:endParaRPr kumimoji="0" lang="en-SG" sz="32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3" name="a">
            <a:extLst>
              <a:ext uri="{FF2B5EF4-FFF2-40B4-BE49-F238E27FC236}">
                <a16:creationId xmlns:a16="http://schemas.microsoft.com/office/drawing/2014/main" id="{0449B4D8-4397-AC70-1954-F3A32CAFA34E}"/>
              </a:ext>
            </a:extLst>
          </p:cNvPr>
          <p:cNvSpPr/>
          <p:nvPr/>
        </p:nvSpPr>
        <p:spPr>
          <a:xfrm>
            <a:off x="6309348" y="3431869"/>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a:t>
            </a:r>
          </a:p>
        </p:txBody>
      </p:sp>
      <p:sp>
        <p:nvSpPr>
          <p:cNvPr id="24" name="vong_vang_a">
            <a:extLst>
              <a:ext uri="{FF2B5EF4-FFF2-40B4-BE49-F238E27FC236}">
                <a16:creationId xmlns:a16="http://schemas.microsoft.com/office/drawing/2014/main" id="{00235CEA-CA43-CA85-2985-322D8645370D}"/>
              </a:ext>
            </a:extLst>
          </p:cNvPr>
          <p:cNvSpPr/>
          <p:nvPr/>
        </p:nvSpPr>
        <p:spPr>
          <a:xfrm>
            <a:off x="6383488" y="3506009"/>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5" name="phanhoi_dung">
            <a:extLst>
              <a:ext uri="{FF2B5EF4-FFF2-40B4-BE49-F238E27FC236}">
                <a16:creationId xmlns:a16="http://schemas.microsoft.com/office/drawing/2014/main" id="{23E46F0D-F135-061C-1A29-69BB3DF5A20C}"/>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10526504" y="3375683"/>
            <a:ext cx="796108" cy="796108"/>
          </a:xfrm>
          <a:prstGeom prst="rect">
            <a:avLst/>
          </a:prstGeom>
        </p:spPr>
      </p:pic>
      <p:sp>
        <p:nvSpPr>
          <p:cNvPr id="30" name="dapan_dung">
            <a:extLst>
              <a:ext uri="{FF2B5EF4-FFF2-40B4-BE49-F238E27FC236}">
                <a16:creationId xmlns:a16="http://schemas.microsoft.com/office/drawing/2014/main" id="{E267B124-45E4-6F2D-C652-03193991A610}"/>
              </a:ext>
            </a:extLst>
          </p:cNvPr>
          <p:cNvSpPr/>
          <p:nvPr/>
        </p:nvSpPr>
        <p:spPr>
          <a:xfrm>
            <a:off x="1688757" y="2797978"/>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Vì thấy vợ đi chơi với người khác</a:t>
            </a:r>
            <a:endParaRPr kumimoji="0" lang="en-SG" sz="32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1" name="a">
            <a:extLst>
              <a:ext uri="{FF2B5EF4-FFF2-40B4-BE49-F238E27FC236}">
                <a16:creationId xmlns:a16="http://schemas.microsoft.com/office/drawing/2014/main" id="{39908854-B563-312B-FB04-BC3BC6522856}"/>
              </a:ext>
            </a:extLst>
          </p:cNvPr>
          <p:cNvSpPr/>
          <p:nvPr/>
        </p:nvSpPr>
        <p:spPr>
          <a:xfrm>
            <a:off x="1239950" y="3357365"/>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vong_vang_a">
            <a:extLst>
              <a:ext uri="{FF2B5EF4-FFF2-40B4-BE49-F238E27FC236}">
                <a16:creationId xmlns:a16="http://schemas.microsoft.com/office/drawing/2014/main" id="{B96DB977-F797-52D7-679D-69D4742DC10C}"/>
              </a:ext>
            </a:extLst>
          </p:cNvPr>
          <p:cNvSpPr/>
          <p:nvPr/>
        </p:nvSpPr>
        <p:spPr>
          <a:xfrm>
            <a:off x="1314090" y="3431505"/>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3" name="phanhoi_dung">
            <a:extLst>
              <a:ext uri="{FF2B5EF4-FFF2-40B4-BE49-F238E27FC236}">
                <a16:creationId xmlns:a16="http://schemas.microsoft.com/office/drawing/2014/main" id="{76005E77-999A-82DB-3F84-00695CF38A1E}"/>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5410808" y="3446143"/>
            <a:ext cx="796108" cy="796108"/>
          </a:xfrm>
          <a:prstGeom prst="rect">
            <a:avLst/>
          </a:prstGeom>
        </p:spPr>
      </p:pic>
      <p:sp>
        <p:nvSpPr>
          <p:cNvPr id="34" name="dapan_dung">
            <a:extLst>
              <a:ext uri="{FF2B5EF4-FFF2-40B4-BE49-F238E27FC236}">
                <a16:creationId xmlns:a16="http://schemas.microsoft.com/office/drawing/2014/main" id="{AB864742-B0F4-A80C-76D3-26E7C52F3D60}"/>
              </a:ext>
            </a:extLst>
          </p:cNvPr>
          <p:cNvSpPr/>
          <p:nvPr/>
        </p:nvSpPr>
        <p:spPr>
          <a:xfrm>
            <a:off x="1673733" y="4596394"/>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Vì đọc được nhật </a:t>
            </a:r>
            <a:endPar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ký của vợ</a:t>
            </a:r>
            <a:endParaRPr kumimoji="0" lang="en-SG" sz="40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5" name="a">
            <a:extLst>
              <a:ext uri="{FF2B5EF4-FFF2-40B4-BE49-F238E27FC236}">
                <a16:creationId xmlns:a16="http://schemas.microsoft.com/office/drawing/2014/main" id="{FC508F12-ACC9-1546-414D-586FD4CA4659}"/>
              </a:ext>
            </a:extLst>
          </p:cNvPr>
          <p:cNvSpPr/>
          <p:nvPr/>
        </p:nvSpPr>
        <p:spPr>
          <a:xfrm>
            <a:off x="1224926" y="5200386"/>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t>
            </a:r>
          </a:p>
        </p:txBody>
      </p:sp>
      <p:sp>
        <p:nvSpPr>
          <p:cNvPr id="36" name="vong_vang_a">
            <a:extLst>
              <a:ext uri="{FF2B5EF4-FFF2-40B4-BE49-F238E27FC236}">
                <a16:creationId xmlns:a16="http://schemas.microsoft.com/office/drawing/2014/main" id="{EE0649BA-5BAD-8B02-273A-3E9A5E61823B}"/>
              </a:ext>
            </a:extLst>
          </p:cNvPr>
          <p:cNvSpPr/>
          <p:nvPr/>
        </p:nvSpPr>
        <p:spPr>
          <a:xfrm>
            <a:off x="1299066" y="5274526"/>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7" name="phanhoi_dung">
            <a:extLst>
              <a:ext uri="{FF2B5EF4-FFF2-40B4-BE49-F238E27FC236}">
                <a16:creationId xmlns:a16="http://schemas.microsoft.com/office/drawing/2014/main" id="{F5CDB652-AF7E-C540-0714-3CB57E403AD0}"/>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5395784" y="5244559"/>
            <a:ext cx="796108" cy="796108"/>
          </a:xfrm>
          <a:prstGeom prst="rect">
            <a:avLst/>
          </a:prstGeom>
        </p:spPr>
      </p:pic>
      <p:sp>
        <p:nvSpPr>
          <p:cNvPr id="39" name="TextBox 38">
            <a:extLst>
              <a:ext uri="{FF2B5EF4-FFF2-40B4-BE49-F238E27FC236}">
                <a16:creationId xmlns:a16="http://schemas.microsoft.com/office/drawing/2014/main" id="{CAB2828B-FA4A-B1EE-E694-9F90D881AD46}"/>
              </a:ext>
            </a:extLst>
          </p:cNvPr>
          <p:cNvSpPr txBox="1"/>
          <p:nvPr/>
        </p:nvSpPr>
        <p:spPr>
          <a:xfrm>
            <a:off x="1650174" y="695923"/>
            <a:ext cx="672244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2: Vì sao người chồng nghi ngờ vợ mình?</a:t>
            </a:r>
            <a:endParaRPr kumimoji="0" lang="en-SG"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1" name="Picture 40" descr="Icon&#10;&#10;Description automatically generated">
            <a:extLst>
              <a:ext uri="{FF2B5EF4-FFF2-40B4-BE49-F238E27FC236}">
                <a16:creationId xmlns:a16="http://schemas.microsoft.com/office/drawing/2014/main" id="{F11550DA-5F75-4FCA-263A-470ECD26C79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90833" y="902526"/>
            <a:ext cx="708454" cy="708454"/>
          </a:xfrm>
          <a:prstGeom prst="rect">
            <a:avLst/>
          </a:prstGeom>
        </p:spPr>
      </p:pic>
      <p:pic>
        <p:nvPicPr>
          <p:cNvPr id="45" name="Picture 44" descr="Icon&#10;&#10;Description automatically generated">
            <a:hlinkClick r:id="rId11" action="ppaction://hlinksldjump">
              <a:snd r:embed="rId12" name="bomb.wav"/>
            </a:hlinkClick>
            <a:extLst>
              <a:ext uri="{FF2B5EF4-FFF2-40B4-BE49-F238E27FC236}">
                <a16:creationId xmlns:a16="http://schemas.microsoft.com/office/drawing/2014/main" id="{244DADAC-A5AD-376E-3BF6-76F479B4500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692712" y="829800"/>
            <a:ext cx="796108" cy="796108"/>
          </a:xfrm>
          <a:prstGeom prst="rect">
            <a:avLst/>
          </a:prstGeom>
        </p:spPr>
      </p:pic>
      <p:pic>
        <p:nvPicPr>
          <p:cNvPr id="210" name="nhạc chơi rung chuông vàng">
            <a:hlinkClick r:id="" action="ppaction://media"/>
            <a:extLst>
              <a:ext uri="{FF2B5EF4-FFF2-40B4-BE49-F238E27FC236}">
                <a16:creationId xmlns:a16="http://schemas.microsoft.com/office/drawing/2014/main" id="{BDDB67E1-9728-BEDF-B449-BD45CEEBDEB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15162" y="825506"/>
            <a:ext cx="609600" cy="609600"/>
          </a:xfrm>
          <a:prstGeom prst="rect">
            <a:avLst/>
          </a:prstGeom>
        </p:spPr>
      </p:pic>
      <p:pic>
        <p:nvPicPr>
          <p:cNvPr id="212" name="dem giay 10">
            <a:hlinkClick r:id="" action="ppaction://media"/>
            <a:extLst>
              <a:ext uri="{FF2B5EF4-FFF2-40B4-BE49-F238E27FC236}">
                <a16:creationId xmlns:a16="http://schemas.microsoft.com/office/drawing/2014/main" id="{E3B74CA9-9F01-0F94-EF6A-FF593F5DA008}"/>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8486790" y="660726"/>
            <a:ext cx="2016453" cy="1134255"/>
          </a:xfrm>
          <a:prstGeom prst="rect">
            <a:avLst/>
          </a:prstGeom>
        </p:spPr>
      </p:pic>
      <p:pic>
        <p:nvPicPr>
          <p:cNvPr id="2" name="Picture 1" descr="Logo&#10;&#10;Description automatically generated">
            <a:extLst>
              <a:ext uri="{FF2B5EF4-FFF2-40B4-BE49-F238E27FC236}">
                <a16:creationId xmlns:a16="http://schemas.microsoft.com/office/drawing/2014/main" id="{6A446311-603E-4E14-A572-2CBB815B1524}"/>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0128402" y="1824649"/>
            <a:ext cx="1128620" cy="1128620"/>
          </a:xfrm>
          <a:prstGeom prst="rect">
            <a:avLst/>
          </a:prstGeom>
        </p:spPr>
      </p:pic>
    </p:spTree>
    <p:extLst>
      <p:ext uri="{BB962C8B-B14F-4D97-AF65-F5344CB8AC3E}">
        <p14:creationId xmlns:p14="http://schemas.microsoft.com/office/powerpoint/2010/main" val="291109396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10"/>
                                        </p:tgtEl>
                                      </p:cBhvr>
                                    </p:cmd>
                                  </p:childTnLst>
                                </p:cTn>
                              </p:par>
                              <p:par>
                                <p:cTn id="7" presetID="1" presetClass="mediacall" presetSubtype="0" fill="hold" nodeType="withEffect">
                                  <p:stCondLst>
                                    <p:cond delay="0"/>
                                  </p:stCondLst>
                                  <p:childTnLst>
                                    <p:cmd type="call" cmd="playFrom(0.0)">
                                      <p:cBhvr>
                                        <p:cTn id="8" dur="11200" fill="hold"/>
                                        <p:tgtEl>
                                          <p:spTgt spid="212"/>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11"/>
                                        </p:tgtEl>
                                        <p:attrNameLst>
                                          <p:attrName>fillcolor</p:attrName>
                                        </p:attrNameLst>
                                      </p:cBhvr>
                                      <p:to>
                                        <a:srgbClr val="FFFF00"/>
                                      </p:to>
                                    </p:animClr>
                                    <p:set>
                                      <p:cBhvr>
                                        <p:cTn id="20" dur="2000" fill="hold"/>
                                        <p:tgtEl>
                                          <p:spTgt spid="11"/>
                                        </p:tgtEl>
                                        <p:attrNameLst>
                                          <p:attrName>fill.type</p:attrName>
                                        </p:attrNameLst>
                                      </p:cBhvr>
                                      <p:to>
                                        <p:strVal val="solid"/>
                                      </p:to>
                                    </p:set>
                                    <p:set>
                                      <p:cBhvr>
                                        <p:cTn id="21" dur="2000" fill="hold"/>
                                        <p:tgtEl>
                                          <p:spTgt spid="11"/>
                                        </p:tgtEl>
                                        <p:attrNameLst>
                                          <p:attrName>fill.on</p:attrName>
                                        </p:attrNameLst>
                                      </p:cBhvr>
                                      <p:to>
                                        <p:strVal val="true"/>
                                      </p:to>
                                    </p:set>
                                  </p:childTnLst>
                                </p:cTn>
                              </p:par>
                              <p:par>
                                <p:cTn id="22" presetID="21"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par>
                                <p:cTn id="25" presetID="1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22"/>
                                        </p:tgtEl>
                                        <p:attrNameLst>
                                          <p:attrName>fillcolor</p:attrName>
                                        </p:attrNameLst>
                                      </p:cBhvr>
                                      <p:to>
                                        <a:srgbClr val="FFFF00"/>
                                      </p:to>
                                    </p:animClr>
                                    <p:set>
                                      <p:cBhvr>
                                        <p:cTn id="34" dur="2000" fill="hold"/>
                                        <p:tgtEl>
                                          <p:spTgt spid="22"/>
                                        </p:tgtEl>
                                        <p:attrNameLst>
                                          <p:attrName>fill.type</p:attrName>
                                        </p:attrNameLst>
                                      </p:cBhvr>
                                      <p:to>
                                        <p:strVal val="solid"/>
                                      </p:to>
                                    </p:set>
                                    <p:set>
                                      <p:cBhvr>
                                        <p:cTn id="35" dur="2000" fill="hold"/>
                                        <p:tgtEl>
                                          <p:spTgt spid="22"/>
                                        </p:tgtEl>
                                        <p:attrNameLst>
                                          <p:attrName>fill.on</p:attrName>
                                        </p:attrNameLst>
                                      </p:cBhvr>
                                      <p:to>
                                        <p:strVal val="true"/>
                                      </p:to>
                                    </p:set>
                                  </p:childTnLst>
                                </p:cTn>
                              </p:par>
                              <p:par>
                                <p:cTn id="36" presetID="21"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2000"/>
                                        <p:tgtEl>
                                          <p:spTgt spid="24"/>
                                        </p:tgtEl>
                                      </p:cBhvr>
                                    </p:animEffect>
                                  </p:childTnLst>
                                </p:cTn>
                              </p:par>
                              <p:par>
                                <p:cTn id="39" presetID="1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p:tgtEl>
                                          <p:spTgt spid="25"/>
                                        </p:tgtEl>
                                        <p:attrNameLst>
                                          <p:attrName>ppt_y</p:attrName>
                                        </p:attrNameLst>
                                      </p:cBhvr>
                                      <p:tavLst>
                                        <p:tav tm="0">
                                          <p:val>
                                            <p:strVal val="#ppt_y+#ppt_h*1.125000"/>
                                          </p:val>
                                        </p:tav>
                                        <p:tav tm="100000">
                                          <p:val>
                                            <p:strVal val="#ppt_y"/>
                                          </p:val>
                                        </p:tav>
                                      </p:tavLst>
                                    </p:anim>
                                    <p:animEffect transition="in" filter="wipe(up)">
                                      <p:cBhvr>
                                        <p:cTn id="42" dur="500"/>
                                        <p:tgtEl>
                                          <p:spTgt spid="25"/>
                                        </p:tgtEl>
                                      </p:cBhvr>
                                    </p:animEffect>
                                  </p:childTnLst>
                                  <p:subTnLst>
                                    <p:audio>
                                      <p:cMediaNode>
                                        <p:cTn display="0" masterRel="sameClick">
                                          <p:stCondLst>
                                            <p:cond evt="begin" delay="0">
                                              <p:tn val="39"/>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3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30"/>
                                        </p:tgtEl>
                                        <p:attrNameLst>
                                          <p:attrName>fillcolor</p:attrName>
                                        </p:attrNameLst>
                                      </p:cBhvr>
                                      <p:to>
                                        <a:srgbClr val="FFFF00"/>
                                      </p:to>
                                    </p:animClr>
                                    <p:set>
                                      <p:cBhvr>
                                        <p:cTn id="48" dur="2000" fill="hold"/>
                                        <p:tgtEl>
                                          <p:spTgt spid="30"/>
                                        </p:tgtEl>
                                        <p:attrNameLst>
                                          <p:attrName>fill.type</p:attrName>
                                        </p:attrNameLst>
                                      </p:cBhvr>
                                      <p:to>
                                        <p:strVal val="solid"/>
                                      </p:to>
                                    </p:set>
                                    <p:set>
                                      <p:cBhvr>
                                        <p:cTn id="49" dur="2000" fill="hold"/>
                                        <p:tgtEl>
                                          <p:spTgt spid="30"/>
                                        </p:tgtEl>
                                        <p:attrNameLst>
                                          <p:attrName>fill.on</p:attrName>
                                        </p:attrNameLst>
                                      </p:cBhvr>
                                      <p:to>
                                        <p:strVal val="true"/>
                                      </p:to>
                                    </p:set>
                                  </p:childTnLst>
                                </p:cTn>
                              </p:par>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2000"/>
                                        <p:tgtEl>
                                          <p:spTgt spid="32"/>
                                        </p:tgtEl>
                                      </p:cBhvr>
                                    </p:animEffect>
                                  </p:childTnLst>
                                </p:cTn>
                              </p:par>
                              <p:par>
                                <p:cTn id="53" presetID="1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p:tgtEl>
                                          <p:spTgt spid="33"/>
                                        </p:tgtEl>
                                        <p:attrNameLst>
                                          <p:attrName>ppt_y</p:attrName>
                                        </p:attrNameLst>
                                      </p:cBhvr>
                                      <p:tavLst>
                                        <p:tav tm="0">
                                          <p:val>
                                            <p:strVal val="#ppt_y+#ppt_h*1.125000"/>
                                          </p:val>
                                        </p:tav>
                                        <p:tav tm="100000">
                                          <p:val>
                                            <p:strVal val="#ppt_y"/>
                                          </p:val>
                                        </p:tav>
                                      </p:tavLst>
                                    </p:anim>
                                    <p:animEffect transition="in" filter="wipe(up)">
                                      <p:cBhvr>
                                        <p:cTn id="56" dur="500"/>
                                        <p:tgtEl>
                                          <p:spTgt spid="33"/>
                                        </p:tgtEl>
                                      </p:cBhvr>
                                    </p:animEffect>
                                  </p:childTnLst>
                                  <p:subTnLst>
                                    <p:audio>
                                      <p:cMediaNode>
                                        <p:cTn display="0" masterRel="sameClick">
                                          <p:stCondLst>
                                            <p:cond evt="begin" delay="0">
                                              <p:tn val="5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34"/>
                                        </p:tgtEl>
                                        <p:attrNameLst>
                                          <p:attrName>fillcolor</p:attrName>
                                        </p:attrNameLst>
                                      </p:cBhvr>
                                      <p:to>
                                        <a:srgbClr val="FFFF00"/>
                                      </p:to>
                                    </p:animClr>
                                    <p:set>
                                      <p:cBhvr>
                                        <p:cTn id="62" dur="2000" fill="hold"/>
                                        <p:tgtEl>
                                          <p:spTgt spid="34"/>
                                        </p:tgtEl>
                                        <p:attrNameLst>
                                          <p:attrName>fill.type</p:attrName>
                                        </p:attrNameLst>
                                      </p:cBhvr>
                                      <p:to>
                                        <p:strVal val="solid"/>
                                      </p:to>
                                    </p:set>
                                    <p:set>
                                      <p:cBhvr>
                                        <p:cTn id="63" dur="2000" fill="hold"/>
                                        <p:tgtEl>
                                          <p:spTgt spid="34"/>
                                        </p:tgtEl>
                                        <p:attrNameLst>
                                          <p:attrName>fill.on</p:attrName>
                                        </p:attrNameLst>
                                      </p:cBhvr>
                                      <p:to>
                                        <p:strVal val="true"/>
                                      </p:to>
                                    </p:set>
                                  </p:childTnLst>
                                </p:cTn>
                              </p:par>
                              <p:par>
                                <p:cTn id="64" presetID="21" presetClass="entr" presetSubtype="1"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heel(1)">
                                      <p:cBhvr>
                                        <p:cTn id="66" dur="2000"/>
                                        <p:tgtEl>
                                          <p:spTgt spid="36"/>
                                        </p:tgtEl>
                                      </p:cBhvr>
                                    </p:animEffect>
                                  </p:childTnLst>
                                </p:cTn>
                              </p:par>
                              <p:par>
                                <p:cTn id="67" presetID="12" presetClass="entr" presetSubtype="4"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p:tgtEl>
                                          <p:spTgt spid="37"/>
                                        </p:tgtEl>
                                        <p:attrNameLst>
                                          <p:attrName>ppt_y</p:attrName>
                                        </p:attrNameLst>
                                      </p:cBhvr>
                                      <p:tavLst>
                                        <p:tav tm="0">
                                          <p:val>
                                            <p:strVal val="#ppt_y+#ppt_h*1.125000"/>
                                          </p:val>
                                        </p:tav>
                                        <p:tav tm="100000">
                                          <p:val>
                                            <p:strVal val="#ppt_y"/>
                                          </p:val>
                                        </p:tav>
                                      </p:tavLst>
                                    </p:anim>
                                    <p:animEffect transition="in" filter="wipe(up)">
                                      <p:cBhvr>
                                        <p:cTn id="70" dur="500"/>
                                        <p:tgtEl>
                                          <p:spTgt spid="37"/>
                                        </p:tgtEl>
                                      </p:cBhvr>
                                    </p:animEffect>
                                  </p:childTnLst>
                                  <p:subTnLst>
                                    <p:audio>
                                      <p:cMediaNode>
                                        <p:cTn display="0" masterRel="sameClick">
                                          <p:stCondLst>
                                            <p:cond evt="begin" delay="0">
                                              <p:tn val="6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4"/>
                  </p:tgtEl>
                </p:cond>
              </p:nextCondLst>
            </p:seq>
            <p:audio>
              <p:cMediaNode vol="80000">
                <p:cTn id="71" fill="hold" display="0">
                  <p:stCondLst>
                    <p:cond delay="indefinite"/>
                  </p:stCondLst>
                  <p:endCondLst>
                    <p:cond evt="onStopAudio" delay="0">
                      <p:tgtEl>
                        <p:sldTgt/>
                      </p:tgtEl>
                    </p:cond>
                  </p:endCondLst>
                </p:cTn>
                <p:tgtEl>
                  <p:spTgt spid="210"/>
                </p:tgtEl>
              </p:cMediaNode>
            </p:audio>
            <p:video>
              <p:cMediaNode vol="80000">
                <p:cTn id="72" fill="hold" display="0">
                  <p:stCondLst>
                    <p:cond delay="indefinite"/>
                  </p:stCondLst>
                </p:cTn>
                <p:tgtEl>
                  <p:spTgt spid="212"/>
                </p:tgtEl>
              </p:cMediaNode>
            </p:video>
            <p:seq concurrent="1" nextAc="seek">
              <p:cTn id="73" restart="whenNotActive" fill="hold" evtFilter="cancelBubble" nodeType="interactiveSeq">
                <p:stCondLst>
                  <p:cond evt="onClick" delay="0">
                    <p:tgtEl>
                      <p:spTgt spid="212"/>
                    </p:tgtEl>
                  </p:cond>
                </p:stCondLst>
                <p:endSync evt="end" delay="0">
                  <p:rtn val="all"/>
                </p:endSync>
                <p:childTnLst>
                  <p:par>
                    <p:cTn id="74" fill="hold">
                      <p:stCondLst>
                        <p:cond delay="0"/>
                      </p:stCondLst>
                      <p:childTnLst>
                        <p:par>
                          <p:cTn id="75" fill="hold">
                            <p:stCondLst>
                              <p:cond delay="0"/>
                            </p:stCondLst>
                            <p:childTnLst>
                              <p:par>
                                <p:cTn id="76" presetID="2" presetClass="mediacall" presetSubtype="0" fill="hold" nodeType="withEffect">
                                  <p:stCondLst>
                                    <p:cond delay="0"/>
                                  </p:stCondLst>
                                  <p:childTnLst>
                                    <p:cmd type="call" cmd="togglePause">
                                      <p:cBhvr>
                                        <p:cTn id="77" dur="1" fill="hold"/>
                                        <p:tgtEl>
                                          <p:spTgt spid="212"/>
                                        </p:tgtEl>
                                      </p:cBhvr>
                                    </p:cmd>
                                  </p:childTnLst>
                                </p:cTn>
                              </p:par>
                            </p:childTnLst>
                          </p:cTn>
                        </p:par>
                      </p:childTnLst>
                    </p:cTn>
                  </p:par>
                </p:childTnLst>
              </p:cTn>
              <p:nextCondLst>
                <p:cond evt="onClick" delay="0">
                  <p:tgtEl>
                    <p:spTgt spid="212"/>
                  </p:tgtEl>
                </p:cond>
              </p:nextCondLst>
            </p:seq>
          </p:childTnLst>
        </p:cTn>
      </p:par>
    </p:tnLst>
    <p:bldLst>
      <p:bldP spid="13" grpId="0" animBg="1"/>
      <p:bldP spid="24" grpId="0" animBg="1"/>
      <p:bldP spid="32" grpId="0" animBg="1"/>
      <p:bldP spid="3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pan_dung">
            <a:extLst>
              <a:ext uri="{FF2B5EF4-FFF2-40B4-BE49-F238E27FC236}">
                <a16:creationId xmlns:a16="http://schemas.microsoft.com/office/drawing/2014/main" id="{EAB35CFE-4567-7D0E-2C68-B69D5AD6050E}"/>
              </a:ext>
            </a:extLst>
          </p:cNvPr>
          <p:cNvSpPr/>
          <p:nvPr/>
        </p:nvSpPr>
        <p:spPr>
          <a:xfrm>
            <a:off x="1745363" y="2832410"/>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Ra sông </a:t>
            </a:r>
            <a:endPar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trẫm mình</a:t>
            </a:r>
            <a:endParaRPr kumimoji="0" lang="en-SG"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2" name="a">
            <a:extLst>
              <a:ext uri="{FF2B5EF4-FFF2-40B4-BE49-F238E27FC236}">
                <a16:creationId xmlns:a16="http://schemas.microsoft.com/office/drawing/2014/main" id="{75B2B748-8A9E-74B7-0FDC-D78477E142B1}"/>
              </a:ext>
            </a:extLst>
          </p:cNvPr>
          <p:cNvSpPr/>
          <p:nvPr/>
        </p:nvSpPr>
        <p:spPr>
          <a:xfrm>
            <a:off x="1481753" y="3431869"/>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p>
        </p:txBody>
      </p:sp>
      <p:sp>
        <p:nvSpPr>
          <p:cNvPr id="13" name="vong_vang_a">
            <a:extLst>
              <a:ext uri="{FF2B5EF4-FFF2-40B4-BE49-F238E27FC236}">
                <a16:creationId xmlns:a16="http://schemas.microsoft.com/office/drawing/2014/main" id="{60F929BB-FEC7-FFA8-9303-57A859E871C7}"/>
              </a:ext>
            </a:extLst>
          </p:cNvPr>
          <p:cNvSpPr/>
          <p:nvPr/>
        </p:nvSpPr>
        <p:spPr>
          <a:xfrm>
            <a:off x="1555893" y="3506009"/>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hanhoi_dung" descr="Icon&#10;&#10;Description automatically generated">
            <a:extLst>
              <a:ext uri="{FF2B5EF4-FFF2-40B4-BE49-F238E27FC236}">
                <a16:creationId xmlns:a16="http://schemas.microsoft.com/office/drawing/2014/main" id="{73F464E7-41D4-E9E9-BAAB-FFCD667575C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452390" y="3319236"/>
            <a:ext cx="796108" cy="796108"/>
          </a:xfrm>
          <a:prstGeom prst="rect">
            <a:avLst/>
          </a:prstGeom>
        </p:spPr>
      </p:pic>
      <p:sp>
        <p:nvSpPr>
          <p:cNvPr id="22" name="dapan_dung">
            <a:extLst>
              <a:ext uri="{FF2B5EF4-FFF2-40B4-BE49-F238E27FC236}">
                <a16:creationId xmlns:a16="http://schemas.microsoft.com/office/drawing/2014/main" id="{3E15246C-5CA8-357C-3DEB-1C3920EAF014}"/>
              </a:ext>
            </a:extLst>
          </p:cNvPr>
          <p:cNvSpPr/>
          <p:nvPr/>
        </p:nvSpPr>
        <p:spPr>
          <a:xfrm>
            <a:off x="6804453" y="2832410"/>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Giải thích </a:t>
            </a:r>
            <a:endPar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rõ ràng</a:t>
            </a:r>
            <a:endParaRPr kumimoji="0" lang="en-SG"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3" name="a">
            <a:extLst>
              <a:ext uri="{FF2B5EF4-FFF2-40B4-BE49-F238E27FC236}">
                <a16:creationId xmlns:a16="http://schemas.microsoft.com/office/drawing/2014/main" id="{0449B4D8-4397-AC70-1954-F3A32CAFA34E}"/>
              </a:ext>
            </a:extLst>
          </p:cNvPr>
          <p:cNvSpPr/>
          <p:nvPr/>
        </p:nvSpPr>
        <p:spPr>
          <a:xfrm>
            <a:off x="6540843" y="3431869"/>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a:t>
            </a:r>
          </a:p>
        </p:txBody>
      </p:sp>
      <p:sp>
        <p:nvSpPr>
          <p:cNvPr id="24" name="vong_vang_a">
            <a:extLst>
              <a:ext uri="{FF2B5EF4-FFF2-40B4-BE49-F238E27FC236}">
                <a16:creationId xmlns:a16="http://schemas.microsoft.com/office/drawing/2014/main" id="{00235CEA-CA43-CA85-2985-322D8645370D}"/>
              </a:ext>
            </a:extLst>
          </p:cNvPr>
          <p:cNvSpPr/>
          <p:nvPr/>
        </p:nvSpPr>
        <p:spPr>
          <a:xfrm>
            <a:off x="6614983" y="3506009"/>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5" name="phanhoi_dung">
            <a:extLst>
              <a:ext uri="{FF2B5EF4-FFF2-40B4-BE49-F238E27FC236}">
                <a16:creationId xmlns:a16="http://schemas.microsoft.com/office/drawing/2014/main" id="{23E46F0D-F135-061C-1A29-69BB3DF5A20C}"/>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10526504" y="3375683"/>
            <a:ext cx="796108" cy="796108"/>
          </a:xfrm>
          <a:prstGeom prst="rect">
            <a:avLst/>
          </a:prstGeom>
        </p:spPr>
      </p:pic>
      <p:sp>
        <p:nvSpPr>
          <p:cNvPr id="30" name="dapan_dung">
            <a:extLst>
              <a:ext uri="{FF2B5EF4-FFF2-40B4-BE49-F238E27FC236}">
                <a16:creationId xmlns:a16="http://schemas.microsoft.com/office/drawing/2014/main" id="{E267B124-45E4-6F2D-C652-03193991A610}"/>
              </a:ext>
            </a:extLst>
          </p:cNvPr>
          <p:cNvSpPr/>
          <p:nvPr/>
        </p:nvSpPr>
        <p:spPr>
          <a:xfrm>
            <a:off x="6796216" y="4630826"/>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Bỏ đi</a:t>
            </a:r>
            <a:endParaRPr kumimoji="0" lang="en-SG"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1" name="a">
            <a:extLst>
              <a:ext uri="{FF2B5EF4-FFF2-40B4-BE49-F238E27FC236}">
                <a16:creationId xmlns:a16="http://schemas.microsoft.com/office/drawing/2014/main" id="{39908854-B563-312B-FB04-BC3BC6522856}"/>
              </a:ext>
            </a:extLst>
          </p:cNvPr>
          <p:cNvSpPr/>
          <p:nvPr/>
        </p:nvSpPr>
        <p:spPr>
          <a:xfrm>
            <a:off x="6532606" y="5190213"/>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a:t>
            </a:r>
          </a:p>
        </p:txBody>
      </p:sp>
      <p:sp>
        <p:nvSpPr>
          <p:cNvPr id="32" name="vong_vang_a">
            <a:extLst>
              <a:ext uri="{FF2B5EF4-FFF2-40B4-BE49-F238E27FC236}">
                <a16:creationId xmlns:a16="http://schemas.microsoft.com/office/drawing/2014/main" id="{B96DB977-F797-52D7-679D-69D4742DC10C}"/>
              </a:ext>
            </a:extLst>
          </p:cNvPr>
          <p:cNvSpPr/>
          <p:nvPr/>
        </p:nvSpPr>
        <p:spPr>
          <a:xfrm>
            <a:off x="6606746" y="5264353"/>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3" name="phanhoi_dung">
            <a:extLst>
              <a:ext uri="{FF2B5EF4-FFF2-40B4-BE49-F238E27FC236}">
                <a16:creationId xmlns:a16="http://schemas.microsoft.com/office/drawing/2014/main" id="{76005E77-999A-82DB-3F84-00695CF38A1E}"/>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10518267" y="5278991"/>
            <a:ext cx="796108" cy="796108"/>
          </a:xfrm>
          <a:prstGeom prst="rect">
            <a:avLst/>
          </a:prstGeom>
        </p:spPr>
      </p:pic>
      <p:sp>
        <p:nvSpPr>
          <p:cNvPr id="34" name="dapan_dung">
            <a:extLst>
              <a:ext uri="{FF2B5EF4-FFF2-40B4-BE49-F238E27FC236}">
                <a16:creationId xmlns:a16="http://schemas.microsoft.com/office/drawing/2014/main" id="{AB864742-B0F4-A80C-76D3-26E7C52F3D60}"/>
              </a:ext>
            </a:extLst>
          </p:cNvPr>
          <p:cNvSpPr/>
          <p:nvPr/>
        </p:nvSpPr>
        <p:spPr>
          <a:xfrm>
            <a:off x="1673733" y="4596394"/>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Khóc lóc </a:t>
            </a:r>
            <a:endPar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van xin</a:t>
            </a:r>
            <a:endParaRPr kumimoji="0" lang="en-SG"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5" name="a">
            <a:extLst>
              <a:ext uri="{FF2B5EF4-FFF2-40B4-BE49-F238E27FC236}">
                <a16:creationId xmlns:a16="http://schemas.microsoft.com/office/drawing/2014/main" id="{FC508F12-ACC9-1546-414D-586FD4CA4659}"/>
              </a:ext>
            </a:extLst>
          </p:cNvPr>
          <p:cNvSpPr/>
          <p:nvPr/>
        </p:nvSpPr>
        <p:spPr>
          <a:xfrm>
            <a:off x="1410123" y="5200386"/>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t>
            </a:r>
          </a:p>
        </p:txBody>
      </p:sp>
      <p:sp>
        <p:nvSpPr>
          <p:cNvPr id="36" name="vong_vang_a">
            <a:extLst>
              <a:ext uri="{FF2B5EF4-FFF2-40B4-BE49-F238E27FC236}">
                <a16:creationId xmlns:a16="http://schemas.microsoft.com/office/drawing/2014/main" id="{EE0649BA-5BAD-8B02-273A-3E9A5E61823B}"/>
              </a:ext>
            </a:extLst>
          </p:cNvPr>
          <p:cNvSpPr/>
          <p:nvPr/>
        </p:nvSpPr>
        <p:spPr>
          <a:xfrm>
            <a:off x="1484263" y="5274526"/>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7" name="phanhoi_dung">
            <a:extLst>
              <a:ext uri="{FF2B5EF4-FFF2-40B4-BE49-F238E27FC236}">
                <a16:creationId xmlns:a16="http://schemas.microsoft.com/office/drawing/2014/main" id="{F5CDB652-AF7E-C540-0714-3CB57E403AD0}"/>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5395784" y="5244559"/>
            <a:ext cx="796108" cy="796108"/>
          </a:xfrm>
          <a:prstGeom prst="rect">
            <a:avLst/>
          </a:prstGeom>
        </p:spPr>
      </p:pic>
      <p:sp>
        <p:nvSpPr>
          <p:cNvPr id="39" name="TextBox 38">
            <a:extLst>
              <a:ext uri="{FF2B5EF4-FFF2-40B4-BE49-F238E27FC236}">
                <a16:creationId xmlns:a16="http://schemas.microsoft.com/office/drawing/2014/main" id="{CAB2828B-FA4A-B1EE-E694-9F90D881AD46}"/>
              </a:ext>
            </a:extLst>
          </p:cNvPr>
          <p:cNvSpPr txBox="1"/>
          <p:nvPr/>
        </p:nvSpPr>
        <p:spPr>
          <a:xfrm>
            <a:off x="1745363" y="698270"/>
            <a:ext cx="6608005"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3: Hành động nào của người vợ cho thấy sự trong sạch của cô?</a:t>
            </a:r>
            <a:endParaRPr kumimoji="0" lang="en-SG"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1" name="Picture 40" descr="Icon&#10;&#10;Description automatically generated">
            <a:extLst>
              <a:ext uri="{FF2B5EF4-FFF2-40B4-BE49-F238E27FC236}">
                <a16:creationId xmlns:a16="http://schemas.microsoft.com/office/drawing/2014/main" id="{F11550DA-5F75-4FCA-263A-470ECD26C79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90833" y="902526"/>
            <a:ext cx="708454" cy="708454"/>
          </a:xfrm>
          <a:prstGeom prst="rect">
            <a:avLst/>
          </a:prstGeom>
        </p:spPr>
      </p:pic>
      <p:pic>
        <p:nvPicPr>
          <p:cNvPr id="45" name="Picture 44" descr="Icon&#10;&#10;Description automatically generated">
            <a:hlinkClick r:id="rId11" action="ppaction://hlinksldjump">
              <a:snd r:embed="rId12" name="bomb.wav"/>
            </a:hlinkClick>
            <a:extLst>
              <a:ext uri="{FF2B5EF4-FFF2-40B4-BE49-F238E27FC236}">
                <a16:creationId xmlns:a16="http://schemas.microsoft.com/office/drawing/2014/main" id="{244DADAC-A5AD-376E-3BF6-76F479B4500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692712" y="829800"/>
            <a:ext cx="796108" cy="796108"/>
          </a:xfrm>
          <a:prstGeom prst="rect">
            <a:avLst/>
          </a:prstGeom>
        </p:spPr>
      </p:pic>
      <p:pic>
        <p:nvPicPr>
          <p:cNvPr id="210" name="nhạc chơi rung chuông vàng">
            <a:hlinkClick r:id="" action="ppaction://media"/>
            <a:extLst>
              <a:ext uri="{FF2B5EF4-FFF2-40B4-BE49-F238E27FC236}">
                <a16:creationId xmlns:a16="http://schemas.microsoft.com/office/drawing/2014/main" id="{BDDB67E1-9728-BEDF-B449-BD45CEEBDEB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15162" y="825506"/>
            <a:ext cx="609600" cy="609600"/>
          </a:xfrm>
          <a:prstGeom prst="rect">
            <a:avLst/>
          </a:prstGeom>
        </p:spPr>
      </p:pic>
      <p:pic>
        <p:nvPicPr>
          <p:cNvPr id="212" name="dem giay 10">
            <a:hlinkClick r:id="" action="ppaction://media"/>
            <a:extLst>
              <a:ext uri="{FF2B5EF4-FFF2-40B4-BE49-F238E27FC236}">
                <a16:creationId xmlns:a16="http://schemas.microsoft.com/office/drawing/2014/main" id="{E3B74CA9-9F01-0F94-EF6A-FF593F5DA008}"/>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8486790" y="660726"/>
            <a:ext cx="2016453" cy="1134255"/>
          </a:xfrm>
          <a:prstGeom prst="rect">
            <a:avLst/>
          </a:prstGeom>
        </p:spPr>
      </p:pic>
      <p:pic>
        <p:nvPicPr>
          <p:cNvPr id="2" name="Picture 1" descr="Logo&#10;&#10;Description automatically generated">
            <a:extLst>
              <a:ext uri="{FF2B5EF4-FFF2-40B4-BE49-F238E27FC236}">
                <a16:creationId xmlns:a16="http://schemas.microsoft.com/office/drawing/2014/main" id="{6A446311-603E-4E14-A572-2CBB815B1524}"/>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0128402" y="1824649"/>
            <a:ext cx="1128620" cy="1128620"/>
          </a:xfrm>
          <a:prstGeom prst="rect">
            <a:avLst/>
          </a:prstGeom>
        </p:spPr>
      </p:pic>
    </p:spTree>
    <p:extLst>
      <p:ext uri="{BB962C8B-B14F-4D97-AF65-F5344CB8AC3E}">
        <p14:creationId xmlns:p14="http://schemas.microsoft.com/office/powerpoint/2010/main" val="288642642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10"/>
                                        </p:tgtEl>
                                      </p:cBhvr>
                                    </p:cmd>
                                  </p:childTnLst>
                                </p:cTn>
                              </p:par>
                              <p:par>
                                <p:cTn id="7" presetID="1" presetClass="mediacall" presetSubtype="0" fill="hold" nodeType="withEffect">
                                  <p:stCondLst>
                                    <p:cond delay="0"/>
                                  </p:stCondLst>
                                  <p:childTnLst>
                                    <p:cmd type="call" cmd="playFrom(0.0)">
                                      <p:cBhvr>
                                        <p:cTn id="8" dur="11200" fill="hold"/>
                                        <p:tgtEl>
                                          <p:spTgt spid="212"/>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11"/>
                                        </p:tgtEl>
                                        <p:attrNameLst>
                                          <p:attrName>fillcolor</p:attrName>
                                        </p:attrNameLst>
                                      </p:cBhvr>
                                      <p:to>
                                        <a:srgbClr val="FFFF00"/>
                                      </p:to>
                                    </p:animClr>
                                    <p:set>
                                      <p:cBhvr>
                                        <p:cTn id="20" dur="2000" fill="hold"/>
                                        <p:tgtEl>
                                          <p:spTgt spid="11"/>
                                        </p:tgtEl>
                                        <p:attrNameLst>
                                          <p:attrName>fill.type</p:attrName>
                                        </p:attrNameLst>
                                      </p:cBhvr>
                                      <p:to>
                                        <p:strVal val="solid"/>
                                      </p:to>
                                    </p:set>
                                    <p:set>
                                      <p:cBhvr>
                                        <p:cTn id="21" dur="2000" fill="hold"/>
                                        <p:tgtEl>
                                          <p:spTgt spid="11"/>
                                        </p:tgtEl>
                                        <p:attrNameLst>
                                          <p:attrName>fill.on</p:attrName>
                                        </p:attrNameLst>
                                      </p:cBhvr>
                                      <p:to>
                                        <p:strVal val="true"/>
                                      </p:to>
                                    </p:set>
                                  </p:childTnLst>
                                </p:cTn>
                              </p:par>
                              <p:par>
                                <p:cTn id="22" presetID="21"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par>
                                <p:cTn id="25" presetID="1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22"/>
                                        </p:tgtEl>
                                        <p:attrNameLst>
                                          <p:attrName>fillcolor</p:attrName>
                                        </p:attrNameLst>
                                      </p:cBhvr>
                                      <p:to>
                                        <a:srgbClr val="FFFF00"/>
                                      </p:to>
                                    </p:animClr>
                                    <p:set>
                                      <p:cBhvr>
                                        <p:cTn id="34" dur="2000" fill="hold"/>
                                        <p:tgtEl>
                                          <p:spTgt spid="22"/>
                                        </p:tgtEl>
                                        <p:attrNameLst>
                                          <p:attrName>fill.type</p:attrName>
                                        </p:attrNameLst>
                                      </p:cBhvr>
                                      <p:to>
                                        <p:strVal val="solid"/>
                                      </p:to>
                                    </p:set>
                                    <p:set>
                                      <p:cBhvr>
                                        <p:cTn id="35" dur="2000" fill="hold"/>
                                        <p:tgtEl>
                                          <p:spTgt spid="22"/>
                                        </p:tgtEl>
                                        <p:attrNameLst>
                                          <p:attrName>fill.on</p:attrName>
                                        </p:attrNameLst>
                                      </p:cBhvr>
                                      <p:to>
                                        <p:strVal val="true"/>
                                      </p:to>
                                    </p:set>
                                  </p:childTnLst>
                                </p:cTn>
                              </p:par>
                              <p:par>
                                <p:cTn id="36" presetID="21"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2000"/>
                                        <p:tgtEl>
                                          <p:spTgt spid="24"/>
                                        </p:tgtEl>
                                      </p:cBhvr>
                                    </p:animEffect>
                                  </p:childTnLst>
                                </p:cTn>
                              </p:par>
                              <p:par>
                                <p:cTn id="39" presetID="1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p:tgtEl>
                                          <p:spTgt spid="25"/>
                                        </p:tgtEl>
                                        <p:attrNameLst>
                                          <p:attrName>ppt_y</p:attrName>
                                        </p:attrNameLst>
                                      </p:cBhvr>
                                      <p:tavLst>
                                        <p:tav tm="0">
                                          <p:val>
                                            <p:strVal val="#ppt_y+#ppt_h*1.125000"/>
                                          </p:val>
                                        </p:tav>
                                        <p:tav tm="100000">
                                          <p:val>
                                            <p:strVal val="#ppt_y"/>
                                          </p:val>
                                        </p:tav>
                                      </p:tavLst>
                                    </p:anim>
                                    <p:animEffect transition="in" filter="wipe(up)">
                                      <p:cBhvr>
                                        <p:cTn id="42" dur="500"/>
                                        <p:tgtEl>
                                          <p:spTgt spid="25"/>
                                        </p:tgtEl>
                                      </p:cBhvr>
                                    </p:animEffect>
                                  </p:childTnLst>
                                  <p:subTnLst>
                                    <p:audio>
                                      <p:cMediaNode>
                                        <p:cTn display="0" masterRel="sameClick">
                                          <p:stCondLst>
                                            <p:cond evt="begin" delay="0">
                                              <p:tn val="39"/>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3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30"/>
                                        </p:tgtEl>
                                        <p:attrNameLst>
                                          <p:attrName>fillcolor</p:attrName>
                                        </p:attrNameLst>
                                      </p:cBhvr>
                                      <p:to>
                                        <a:srgbClr val="FFFF00"/>
                                      </p:to>
                                    </p:animClr>
                                    <p:set>
                                      <p:cBhvr>
                                        <p:cTn id="48" dur="2000" fill="hold"/>
                                        <p:tgtEl>
                                          <p:spTgt spid="30"/>
                                        </p:tgtEl>
                                        <p:attrNameLst>
                                          <p:attrName>fill.type</p:attrName>
                                        </p:attrNameLst>
                                      </p:cBhvr>
                                      <p:to>
                                        <p:strVal val="solid"/>
                                      </p:to>
                                    </p:set>
                                    <p:set>
                                      <p:cBhvr>
                                        <p:cTn id="49" dur="2000" fill="hold"/>
                                        <p:tgtEl>
                                          <p:spTgt spid="30"/>
                                        </p:tgtEl>
                                        <p:attrNameLst>
                                          <p:attrName>fill.on</p:attrName>
                                        </p:attrNameLst>
                                      </p:cBhvr>
                                      <p:to>
                                        <p:strVal val="true"/>
                                      </p:to>
                                    </p:set>
                                  </p:childTnLst>
                                </p:cTn>
                              </p:par>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2000"/>
                                        <p:tgtEl>
                                          <p:spTgt spid="32"/>
                                        </p:tgtEl>
                                      </p:cBhvr>
                                    </p:animEffect>
                                  </p:childTnLst>
                                </p:cTn>
                              </p:par>
                              <p:par>
                                <p:cTn id="53" presetID="1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p:tgtEl>
                                          <p:spTgt spid="33"/>
                                        </p:tgtEl>
                                        <p:attrNameLst>
                                          <p:attrName>ppt_y</p:attrName>
                                        </p:attrNameLst>
                                      </p:cBhvr>
                                      <p:tavLst>
                                        <p:tav tm="0">
                                          <p:val>
                                            <p:strVal val="#ppt_y+#ppt_h*1.125000"/>
                                          </p:val>
                                        </p:tav>
                                        <p:tav tm="100000">
                                          <p:val>
                                            <p:strVal val="#ppt_y"/>
                                          </p:val>
                                        </p:tav>
                                      </p:tavLst>
                                    </p:anim>
                                    <p:animEffect transition="in" filter="wipe(up)">
                                      <p:cBhvr>
                                        <p:cTn id="56" dur="500"/>
                                        <p:tgtEl>
                                          <p:spTgt spid="33"/>
                                        </p:tgtEl>
                                      </p:cBhvr>
                                    </p:animEffect>
                                  </p:childTnLst>
                                  <p:subTnLst>
                                    <p:audio>
                                      <p:cMediaNode>
                                        <p:cTn display="0" masterRel="sameClick">
                                          <p:stCondLst>
                                            <p:cond evt="begin" delay="0">
                                              <p:tn val="5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34"/>
                                        </p:tgtEl>
                                        <p:attrNameLst>
                                          <p:attrName>fillcolor</p:attrName>
                                        </p:attrNameLst>
                                      </p:cBhvr>
                                      <p:to>
                                        <a:srgbClr val="FFFF00"/>
                                      </p:to>
                                    </p:animClr>
                                    <p:set>
                                      <p:cBhvr>
                                        <p:cTn id="62" dur="2000" fill="hold"/>
                                        <p:tgtEl>
                                          <p:spTgt spid="34"/>
                                        </p:tgtEl>
                                        <p:attrNameLst>
                                          <p:attrName>fill.type</p:attrName>
                                        </p:attrNameLst>
                                      </p:cBhvr>
                                      <p:to>
                                        <p:strVal val="solid"/>
                                      </p:to>
                                    </p:set>
                                    <p:set>
                                      <p:cBhvr>
                                        <p:cTn id="63" dur="2000" fill="hold"/>
                                        <p:tgtEl>
                                          <p:spTgt spid="34"/>
                                        </p:tgtEl>
                                        <p:attrNameLst>
                                          <p:attrName>fill.on</p:attrName>
                                        </p:attrNameLst>
                                      </p:cBhvr>
                                      <p:to>
                                        <p:strVal val="true"/>
                                      </p:to>
                                    </p:set>
                                  </p:childTnLst>
                                </p:cTn>
                              </p:par>
                              <p:par>
                                <p:cTn id="64" presetID="21" presetClass="entr" presetSubtype="1"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heel(1)">
                                      <p:cBhvr>
                                        <p:cTn id="66" dur="2000"/>
                                        <p:tgtEl>
                                          <p:spTgt spid="36"/>
                                        </p:tgtEl>
                                      </p:cBhvr>
                                    </p:animEffect>
                                  </p:childTnLst>
                                </p:cTn>
                              </p:par>
                              <p:par>
                                <p:cTn id="67" presetID="12" presetClass="entr" presetSubtype="4"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p:tgtEl>
                                          <p:spTgt spid="37"/>
                                        </p:tgtEl>
                                        <p:attrNameLst>
                                          <p:attrName>ppt_y</p:attrName>
                                        </p:attrNameLst>
                                      </p:cBhvr>
                                      <p:tavLst>
                                        <p:tav tm="0">
                                          <p:val>
                                            <p:strVal val="#ppt_y+#ppt_h*1.125000"/>
                                          </p:val>
                                        </p:tav>
                                        <p:tav tm="100000">
                                          <p:val>
                                            <p:strVal val="#ppt_y"/>
                                          </p:val>
                                        </p:tav>
                                      </p:tavLst>
                                    </p:anim>
                                    <p:animEffect transition="in" filter="wipe(up)">
                                      <p:cBhvr>
                                        <p:cTn id="70" dur="500"/>
                                        <p:tgtEl>
                                          <p:spTgt spid="37"/>
                                        </p:tgtEl>
                                      </p:cBhvr>
                                    </p:animEffect>
                                  </p:childTnLst>
                                  <p:subTnLst>
                                    <p:audio>
                                      <p:cMediaNode>
                                        <p:cTn display="0" masterRel="sameClick">
                                          <p:stCondLst>
                                            <p:cond evt="begin" delay="0">
                                              <p:tn val="6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4"/>
                  </p:tgtEl>
                </p:cond>
              </p:nextCondLst>
            </p:seq>
            <p:audio>
              <p:cMediaNode vol="80000">
                <p:cTn id="71" fill="hold" display="0">
                  <p:stCondLst>
                    <p:cond delay="indefinite"/>
                  </p:stCondLst>
                  <p:endCondLst>
                    <p:cond evt="onStopAudio" delay="0">
                      <p:tgtEl>
                        <p:sldTgt/>
                      </p:tgtEl>
                    </p:cond>
                  </p:endCondLst>
                </p:cTn>
                <p:tgtEl>
                  <p:spTgt spid="210"/>
                </p:tgtEl>
              </p:cMediaNode>
            </p:audio>
            <p:video>
              <p:cMediaNode vol="80000">
                <p:cTn id="72" fill="hold" display="0">
                  <p:stCondLst>
                    <p:cond delay="indefinite"/>
                  </p:stCondLst>
                </p:cTn>
                <p:tgtEl>
                  <p:spTgt spid="212"/>
                </p:tgtEl>
              </p:cMediaNode>
            </p:video>
            <p:seq concurrent="1" nextAc="seek">
              <p:cTn id="73" restart="whenNotActive" fill="hold" evtFilter="cancelBubble" nodeType="interactiveSeq">
                <p:stCondLst>
                  <p:cond evt="onClick" delay="0">
                    <p:tgtEl>
                      <p:spTgt spid="212"/>
                    </p:tgtEl>
                  </p:cond>
                </p:stCondLst>
                <p:endSync evt="end" delay="0">
                  <p:rtn val="all"/>
                </p:endSync>
                <p:childTnLst>
                  <p:par>
                    <p:cTn id="74" fill="hold">
                      <p:stCondLst>
                        <p:cond delay="0"/>
                      </p:stCondLst>
                      <p:childTnLst>
                        <p:par>
                          <p:cTn id="75" fill="hold">
                            <p:stCondLst>
                              <p:cond delay="0"/>
                            </p:stCondLst>
                            <p:childTnLst>
                              <p:par>
                                <p:cTn id="76" presetID="2" presetClass="mediacall" presetSubtype="0" fill="hold" nodeType="withEffect">
                                  <p:stCondLst>
                                    <p:cond delay="0"/>
                                  </p:stCondLst>
                                  <p:childTnLst>
                                    <p:cmd type="call" cmd="togglePause">
                                      <p:cBhvr>
                                        <p:cTn id="77" dur="1" fill="hold"/>
                                        <p:tgtEl>
                                          <p:spTgt spid="212"/>
                                        </p:tgtEl>
                                      </p:cBhvr>
                                    </p:cmd>
                                  </p:childTnLst>
                                </p:cTn>
                              </p:par>
                            </p:childTnLst>
                          </p:cTn>
                        </p:par>
                      </p:childTnLst>
                    </p:cTn>
                  </p:par>
                </p:childTnLst>
              </p:cTn>
              <p:nextCondLst>
                <p:cond evt="onClick" delay="0">
                  <p:tgtEl>
                    <p:spTgt spid="212"/>
                  </p:tgtEl>
                </p:cond>
              </p:nextCondLst>
            </p:seq>
          </p:childTnLst>
        </p:cTn>
      </p:par>
    </p:tnLst>
    <p:bldLst>
      <p:bldP spid="13" grpId="0" animBg="1"/>
      <p:bldP spid="24" grpId="0" animBg="1"/>
      <p:bldP spid="32" grpId="0" animBg="1"/>
      <p:bldP spid="3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pan_dung">
            <a:extLst>
              <a:ext uri="{FF2B5EF4-FFF2-40B4-BE49-F238E27FC236}">
                <a16:creationId xmlns:a16="http://schemas.microsoft.com/office/drawing/2014/main" id="{EAB35CFE-4567-7D0E-2C68-B69D5AD6050E}"/>
              </a:ext>
            </a:extLst>
          </p:cNvPr>
          <p:cNvSpPr/>
          <p:nvPr/>
        </p:nvSpPr>
        <p:spPr>
          <a:xfrm>
            <a:off x="6873571" y="4582185"/>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Sự hiểu lầm </a:t>
            </a:r>
            <a:endPar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không đáng có</a:t>
            </a:r>
            <a:endParaRPr kumimoji="0" lang="en-SG" sz="5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2" name="a">
            <a:extLst>
              <a:ext uri="{FF2B5EF4-FFF2-40B4-BE49-F238E27FC236}">
                <a16:creationId xmlns:a16="http://schemas.microsoft.com/office/drawing/2014/main" id="{75B2B748-8A9E-74B7-0FDC-D78477E142B1}"/>
              </a:ext>
            </a:extLst>
          </p:cNvPr>
          <p:cNvSpPr/>
          <p:nvPr/>
        </p:nvSpPr>
        <p:spPr>
          <a:xfrm>
            <a:off x="6609961" y="5181644"/>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vong_vang_a">
            <a:extLst>
              <a:ext uri="{FF2B5EF4-FFF2-40B4-BE49-F238E27FC236}">
                <a16:creationId xmlns:a16="http://schemas.microsoft.com/office/drawing/2014/main" id="{60F929BB-FEC7-FFA8-9303-57A859E871C7}"/>
              </a:ext>
            </a:extLst>
          </p:cNvPr>
          <p:cNvSpPr/>
          <p:nvPr/>
        </p:nvSpPr>
        <p:spPr>
          <a:xfrm>
            <a:off x="6684101" y="5255784"/>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hanhoi_dung" descr="Icon&#10;&#10;Description automatically generated">
            <a:extLst>
              <a:ext uri="{FF2B5EF4-FFF2-40B4-BE49-F238E27FC236}">
                <a16:creationId xmlns:a16="http://schemas.microsoft.com/office/drawing/2014/main" id="{73F464E7-41D4-E9E9-BAAB-FFCD667575C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580598" y="5069011"/>
            <a:ext cx="796108" cy="796108"/>
          </a:xfrm>
          <a:prstGeom prst="rect">
            <a:avLst/>
          </a:prstGeom>
        </p:spPr>
      </p:pic>
      <p:sp>
        <p:nvSpPr>
          <p:cNvPr id="22" name="dapan_dung">
            <a:extLst>
              <a:ext uri="{FF2B5EF4-FFF2-40B4-BE49-F238E27FC236}">
                <a16:creationId xmlns:a16="http://schemas.microsoft.com/office/drawing/2014/main" id="{3E15246C-5CA8-357C-3DEB-1C3920EAF014}"/>
              </a:ext>
            </a:extLst>
          </p:cNvPr>
          <p:cNvSpPr/>
          <p:nvPr/>
        </p:nvSpPr>
        <p:spPr>
          <a:xfrm>
            <a:off x="6804453" y="2832410"/>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Cái chết của</a:t>
            </a:r>
            <a:endPar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người vợ</a:t>
            </a:r>
            <a:endParaRPr kumimoji="0" lang="en-SG" sz="32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3" name="a">
            <a:extLst>
              <a:ext uri="{FF2B5EF4-FFF2-40B4-BE49-F238E27FC236}">
                <a16:creationId xmlns:a16="http://schemas.microsoft.com/office/drawing/2014/main" id="{0449B4D8-4397-AC70-1954-F3A32CAFA34E}"/>
              </a:ext>
            </a:extLst>
          </p:cNvPr>
          <p:cNvSpPr/>
          <p:nvPr/>
        </p:nvSpPr>
        <p:spPr>
          <a:xfrm>
            <a:off x="6540843" y="3431869"/>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a:t>
            </a:r>
          </a:p>
        </p:txBody>
      </p:sp>
      <p:sp>
        <p:nvSpPr>
          <p:cNvPr id="24" name="vong_vang_a">
            <a:extLst>
              <a:ext uri="{FF2B5EF4-FFF2-40B4-BE49-F238E27FC236}">
                <a16:creationId xmlns:a16="http://schemas.microsoft.com/office/drawing/2014/main" id="{00235CEA-CA43-CA85-2985-322D8645370D}"/>
              </a:ext>
            </a:extLst>
          </p:cNvPr>
          <p:cNvSpPr/>
          <p:nvPr/>
        </p:nvSpPr>
        <p:spPr>
          <a:xfrm>
            <a:off x="6614983" y="3506009"/>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5" name="phanhoi_dung">
            <a:extLst>
              <a:ext uri="{FF2B5EF4-FFF2-40B4-BE49-F238E27FC236}">
                <a16:creationId xmlns:a16="http://schemas.microsoft.com/office/drawing/2014/main" id="{23E46F0D-F135-061C-1A29-69BB3DF5A20C}"/>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10526504" y="3375683"/>
            <a:ext cx="796108" cy="796108"/>
          </a:xfrm>
          <a:prstGeom prst="rect">
            <a:avLst/>
          </a:prstGeom>
        </p:spPr>
      </p:pic>
      <p:sp>
        <p:nvSpPr>
          <p:cNvPr id="30" name="dapan_dung">
            <a:extLst>
              <a:ext uri="{FF2B5EF4-FFF2-40B4-BE49-F238E27FC236}">
                <a16:creationId xmlns:a16="http://schemas.microsoft.com/office/drawing/2014/main" id="{E267B124-45E4-6F2D-C652-03193991A610}"/>
              </a:ext>
            </a:extLst>
          </p:cNvPr>
          <p:cNvSpPr/>
          <p:nvPr/>
        </p:nvSpPr>
        <p:spPr>
          <a:xfrm>
            <a:off x="1695544" y="2797978"/>
            <a:ext cx="3715264"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Nỗi đau của </a:t>
            </a:r>
            <a:endPar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đứa con</a:t>
            </a:r>
            <a:endParaRPr kumimoji="0" lang="en-SG" sz="32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1" name="a">
            <a:extLst>
              <a:ext uri="{FF2B5EF4-FFF2-40B4-BE49-F238E27FC236}">
                <a16:creationId xmlns:a16="http://schemas.microsoft.com/office/drawing/2014/main" id="{39908854-B563-312B-FB04-BC3BC6522856}"/>
              </a:ext>
            </a:extLst>
          </p:cNvPr>
          <p:cNvSpPr/>
          <p:nvPr/>
        </p:nvSpPr>
        <p:spPr>
          <a:xfrm>
            <a:off x="1361836" y="3305857"/>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vong_vang_a">
            <a:extLst>
              <a:ext uri="{FF2B5EF4-FFF2-40B4-BE49-F238E27FC236}">
                <a16:creationId xmlns:a16="http://schemas.microsoft.com/office/drawing/2014/main" id="{B96DB977-F797-52D7-679D-69D4742DC10C}"/>
              </a:ext>
            </a:extLst>
          </p:cNvPr>
          <p:cNvSpPr/>
          <p:nvPr/>
        </p:nvSpPr>
        <p:spPr>
          <a:xfrm>
            <a:off x="1435976" y="3379997"/>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3" name="phanhoi_dung">
            <a:extLst>
              <a:ext uri="{FF2B5EF4-FFF2-40B4-BE49-F238E27FC236}">
                <a16:creationId xmlns:a16="http://schemas.microsoft.com/office/drawing/2014/main" id="{76005E77-999A-82DB-3F84-00695CF38A1E}"/>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5202224" y="3262030"/>
            <a:ext cx="796108" cy="796108"/>
          </a:xfrm>
          <a:prstGeom prst="rect">
            <a:avLst/>
          </a:prstGeom>
        </p:spPr>
      </p:pic>
      <p:sp>
        <p:nvSpPr>
          <p:cNvPr id="34" name="dapan_dung">
            <a:extLst>
              <a:ext uri="{FF2B5EF4-FFF2-40B4-BE49-F238E27FC236}">
                <a16:creationId xmlns:a16="http://schemas.microsoft.com/office/drawing/2014/main" id="{AB864742-B0F4-A80C-76D3-26E7C52F3D60}"/>
              </a:ext>
            </a:extLst>
          </p:cNvPr>
          <p:cNvSpPr/>
          <p:nvPr/>
        </p:nvSpPr>
        <p:spPr>
          <a:xfrm>
            <a:off x="1673733" y="4596394"/>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Sự hối hận muộn màng của </a:t>
            </a:r>
            <a:endPar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người chồng</a:t>
            </a:r>
            <a:endParaRPr kumimoji="0" lang="en-SG" sz="32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5" name="a">
            <a:extLst>
              <a:ext uri="{FF2B5EF4-FFF2-40B4-BE49-F238E27FC236}">
                <a16:creationId xmlns:a16="http://schemas.microsoft.com/office/drawing/2014/main" id="{FC508F12-ACC9-1546-414D-586FD4CA4659}"/>
              </a:ext>
            </a:extLst>
          </p:cNvPr>
          <p:cNvSpPr/>
          <p:nvPr/>
        </p:nvSpPr>
        <p:spPr>
          <a:xfrm>
            <a:off x="1410123" y="5200386"/>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t>
            </a:r>
          </a:p>
        </p:txBody>
      </p:sp>
      <p:sp>
        <p:nvSpPr>
          <p:cNvPr id="36" name="vong_vang_a">
            <a:extLst>
              <a:ext uri="{FF2B5EF4-FFF2-40B4-BE49-F238E27FC236}">
                <a16:creationId xmlns:a16="http://schemas.microsoft.com/office/drawing/2014/main" id="{EE0649BA-5BAD-8B02-273A-3E9A5E61823B}"/>
              </a:ext>
            </a:extLst>
          </p:cNvPr>
          <p:cNvSpPr/>
          <p:nvPr/>
        </p:nvSpPr>
        <p:spPr>
          <a:xfrm>
            <a:off x="1484263" y="5274526"/>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7" name="phanhoi_dung">
            <a:extLst>
              <a:ext uri="{FF2B5EF4-FFF2-40B4-BE49-F238E27FC236}">
                <a16:creationId xmlns:a16="http://schemas.microsoft.com/office/drawing/2014/main" id="{F5CDB652-AF7E-C540-0714-3CB57E403AD0}"/>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5395784" y="5244559"/>
            <a:ext cx="796108" cy="796108"/>
          </a:xfrm>
          <a:prstGeom prst="rect">
            <a:avLst/>
          </a:prstGeom>
        </p:spPr>
      </p:pic>
      <p:sp>
        <p:nvSpPr>
          <p:cNvPr id="39" name="TextBox 38">
            <a:extLst>
              <a:ext uri="{FF2B5EF4-FFF2-40B4-BE49-F238E27FC236}">
                <a16:creationId xmlns:a16="http://schemas.microsoft.com/office/drawing/2014/main" id="{CAB2828B-FA4A-B1EE-E694-9F90D881AD46}"/>
              </a:ext>
            </a:extLst>
          </p:cNvPr>
          <p:cNvSpPr txBox="1"/>
          <p:nvPr/>
        </p:nvSpPr>
        <p:spPr>
          <a:xfrm>
            <a:off x="1695544" y="717763"/>
            <a:ext cx="653297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4: Điều gì khiến bi kịch trong vở kịch trở nên sâu sắc hơn?</a:t>
            </a:r>
            <a:endParaRPr kumimoji="0" lang="en-SG"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1" name="Picture 40" descr="Icon&#10;&#10;Description automatically generated">
            <a:extLst>
              <a:ext uri="{FF2B5EF4-FFF2-40B4-BE49-F238E27FC236}">
                <a16:creationId xmlns:a16="http://schemas.microsoft.com/office/drawing/2014/main" id="{F11550DA-5F75-4FCA-263A-470ECD26C79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90833" y="902526"/>
            <a:ext cx="708454" cy="708454"/>
          </a:xfrm>
          <a:prstGeom prst="rect">
            <a:avLst/>
          </a:prstGeom>
        </p:spPr>
      </p:pic>
      <p:pic>
        <p:nvPicPr>
          <p:cNvPr id="45" name="Picture 44" descr="Icon&#10;&#10;Description automatically generated">
            <a:hlinkClick r:id="rId11" action="ppaction://hlinksldjump">
              <a:snd r:embed="rId12" name="bomb.wav"/>
            </a:hlinkClick>
            <a:extLst>
              <a:ext uri="{FF2B5EF4-FFF2-40B4-BE49-F238E27FC236}">
                <a16:creationId xmlns:a16="http://schemas.microsoft.com/office/drawing/2014/main" id="{244DADAC-A5AD-376E-3BF6-76F479B4500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692712" y="829800"/>
            <a:ext cx="796108" cy="796108"/>
          </a:xfrm>
          <a:prstGeom prst="rect">
            <a:avLst/>
          </a:prstGeom>
        </p:spPr>
      </p:pic>
      <p:pic>
        <p:nvPicPr>
          <p:cNvPr id="210" name="nhạc chơi rung chuông vàng">
            <a:hlinkClick r:id="" action="ppaction://media"/>
            <a:extLst>
              <a:ext uri="{FF2B5EF4-FFF2-40B4-BE49-F238E27FC236}">
                <a16:creationId xmlns:a16="http://schemas.microsoft.com/office/drawing/2014/main" id="{BDDB67E1-9728-BEDF-B449-BD45CEEBDEB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15162" y="825506"/>
            <a:ext cx="609600" cy="609600"/>
          </a:xfrm>
          <a:prstGeom prst="rect">
            <a:avLst/>
          </a:prstGeom>
        </p:spPr>
      </p:pic>
      <p:pic>
        <p:nvPicPr>
          <p:cNvPr id="212" name="dem giay 10">
            <a:hlinkClick r:id="" action="ppaction://media"/>
            <a:extLst>
              <a:ext uri="{FF2B5EF4-FFF2-40B4-BE49-F238E27FC236}">
                <a16:creationId xmlns:a16="http://schemas.microsoft.com/office/drawing/2014/main" id="{E3B74CA9-9F01-0F94-EF6A-FF593F5DA008}"/>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8486790" y="660726"/>
            <a:ext cx="2016453" cy="1134255"/>
          </a:xfrm>
          <a:prstGeom prst="rect">
            <a:avLst/>
          </a:prstGeom>
        </p:spPr>
      </p:pic>
      <p:pic>
        <p:nvPicPr>
          <p:cNvPr id="2" name="Picture 1" descr="Logo&#10;&#10;Description automatically generated">
            <a:extLst>
              <a:ext uri="{FF2B5EF4-FFF2-40B4-BE49-F238E27FC236}">
                <a16:creationId xmlns:a16="http://schemas.microsoft.com/office/drawing/2014/main" id="{6A446311-603E-4E14-A572-2CBB815B1524}"/>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0128402" y="1824649"/>
            <a:ext cx="1128620" cy="1128620"/>
          </a:xfrm>
          <a:prstGeom prst="rect">
            <a:avLst/>
          </a:prstGeom>
        </p:spPr>
      </p:pic>
    </p:spTree>
    <p:extLst>
      <p:ext uri="{BB962C8B-B14F-4D97-AF65-F5344CB8AC3E}">
        <p14:creationId xmlns:p14="http://schemas.microsoft.com/office/powerpoint/2010/main" val="256261658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10"/>
                                        </p:tgtEl>
                                      </p:cBhvr>
                                    </p:cmd>
                                  </p:childTnLst>
                                </p:cTn>
                              </p:par>
                              <p:par>
                                <p:cTn id="7" presetID="1" presetClass="mediacall" presetSubtype="0" fill="hold" nodeType="withEffect">
                                  <p:stCondLst>
                                    <p:cond delay="0"/>
                                  </p:stCondLst>
                                  <p:childTnLst>
                                    <p:cmd type="call" cmd="playFrom(0.0)">
                                      <p:cBhvr>
                                        <p:cTn id="8" dur="11200" fill="hold"/>
                                        <p:tgtEl>
                                          <p:spTgt spid="212"/>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11"/>
                                        </p:tgtEl>
                                        <p:attrNameLst>
                                          <p:attrName>fillcolor</p:attrName>
                                        </p:attrNameLst>
                                      </p:cBhvr>
                                      <p:to>
                                        <a:srgbClr val="FFFF00"/>
                                      </p:to>
                                    </p:animClr>
                                    <p:set>
                                      <p:cBhvr>
                                        <p:cTn id="20" dur="2000" fill="hold"/>
                                        <p:tgtEl>
                                          <p:spTgt spid="11"/>
                                        </p:tgtEl>
                                        <p:attrNameLst>
                                          <p:attrName>fill.type</p:attrName>
                                        </p:attrNameLst>
                                      </p:cBhvr>
                                      <p:to>
                                        <p:strVal val="solid"/>
                                      </p:to>
                                    </p:set>
                                    <p:set>
                                      <p:cBhvr>
                                        <p:cTn id="21" dur="2000" fill="hold"/>
                                        <p:tgtEl>
                                          <p:spTgt spid="11"/>
                                        </p:tgtEl>
                                        <p:attrNameLst>
                                          <p:attrName>fill.on</p:attrName>
                                        </p:attrNameLst>
                                      </p:cBhvr>
                                      <p:to>
                                        <p:strVal val="true"/>
                                      </p:to>
                                    </p:set>
                                  </p:childTnLst>
                                </p:cTn>
                              </p:par>
                              <p:par>
                                <p:cTn id="22" presetID="21"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par>
                                <p:cTn id="25" presetID="1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22"/>
                                        </p:tgtEl>
                                        <p:attrNameLst>
                                          <p:attrName>fillcolor</p:attrName>
                                        </p:attrNameLst>
                                      </p:cBhvr>
                                      <p:to>
                                        <a:srgbClr val="FFFF00"/>
                                      </p:to>
                                    </p:animClr>
                                    <p:set>
                                      <p:cBhvr>
                                        <p:cTn id="34" dur="2000" fill="hold"/>
                                        <p:tgtEl>
                                          <p:spTgt spid="22"/>
                                        </p:tgtEl>
                                        <p:attrNameLst>
                                          <p:attrName>fill.type</p:attrName>
                                        </p:attrNameLst>
                                      </p:cBhvr>
                                      <p:to>
                                        <p:strVal val="solid"/>
                                      </p:to>
                                    </p:set>
                                    <p:set>
                                      <p:cBhvr>
                                        <p:cTn id="35" dur="2000" fill="hold"/>
                                        <p:tgtEl>
                                          <p:spTgt spid="22"/>
                                        </p:tgtEl>
                                        <p:attrNameLst>
                                          <p:attrName>fill.on</p:attrName>
                                        </p:attrNameLst>
                                      </p:cBhvr>
                                      <p:to>
                                        <p:strVal val="true"/>
                                      </p:to>
                                    </p:set>
                                  </p:childTnLst>
                                </p:cTn>
                              </p:par>
                              <p:par>
                                <p:cTn id="36" presetID="21"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2000"/>
                                        <p:tgtEl>
                                          <p:spTgt spid="24"/>
                                        </p:tgtEl>
                                      </p:cBhvr>
                                    </p:animEffect>
                                  </p:childTnLst>
                                </p:cTn>
                              </p:par>
                              <p:par>
                                <p:cTn id="39" presetID="1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p:tgtEl>
                                          <p:spTgt spid="25"/>
                                        </p:tgtEl>
                                        <p:attrNameLst>
                                          <p:attrName>ppt_y</p:attrName>
                                        </p:attrNameLst>
                                      </p:cBhvr>
                                      <p:tavLst>
                                        <p:tav tm="0">
                                          <p:val>
                                            <p:strVal val="#ppt_y+#ppt_h*1.125000"/>
                                          </p:val>
                                        </p:tav>
                                        <p:tav tm="100000">
                                          <p:val>
                                            <p:strVal val="#ppt_y"/>
                                          </p:val>
                                        </p:tav>
                                      </p:tavLst>
                                    </p:anim>
                                    <p:animEffect transition="in" filter="wipe(up)">
                                      <p:cBhvr>
                                        <p:cTn id="42" dur="500"/>
                                        <p:tgtEl>
                                          <p:spTgt spid="25"/>
                                        </p:tgtEl>
                                      </p:cBhvr>
                                    </p:animEffect>
                                  </p:childTnLst>
                                  <p:subTnLst>
                                    <p:audio>
                                      <p:cMediaNode>
                                        <p:cTn display="0" masterRel="sameClick">
                                          <p:stCondLst>
                                            <p:cond evt="begin" delay="0">
                                              <p:tn val="39"/>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3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30"/>
                                        </p:tgtEl>
                                        <p:attrNameLst>
                                          <p:attrName>fillcolor</p:attrName>
                                        </p:attrNameLst>
                                      </p:cBhvr>
                                      <p:to>
                                        <a:srgbClr val="FFFF00"/>
                                      </p:to>
                                    </p:animClr>
                                    <p:set>
                                      <p:cBhvr>
                                        <p:cTn id="48" dur="2000" fill="hold"/>
                                        <p:tgtEl>
                                          <p:spTgt spid="30"/>
                                        </p:tgtEl>
                                        <p:attrNameLst>
                                          <p:attrName>fill.type</p:attrName>
                                        </p:attrNameLst>
                                      </p:cBhvr>
                                      <p:to>
                                        <p:strVal val="solid"/>
                                      </p:to>
                                    </p:set>
                                    <p:set>
                                      <p:cBhvr>
                                        <p:cTn id="49" dur="2000" fill="hold"/>
                                        <p:tgtEl>
                                          <p:spTgt spid="30"/>
                                        </p:tgtEl>
                                        <p:attrNameLst>
                                          <p:attrName>fill.on</p:attrName>
                                        </p:attrNameLst>
                                      </p:cBhvr>
                                      <p:to>
                                        <p:strVal val="true"/>
                                      </p:to>
                                    </p:set>
                                  </p:childTnLst>
                                </p:cTn>
                              </p:par>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2000"/>
                                        <p:tgtEl>
                                          <p:spTgt spid="32"/>
                                        </p:tgtEl>
                                      </p:cBhvr>
                                    </p:animEffect>
                                  </p:childTnLst>
                                </p:cTn>
                              </p:par>
                              <p:par>
                                <p:cTn id="53" presetID="1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p:tgtEl>
                                          <p:spTgt spid="33"/>
                                        </p:tgtEl>
                                        <p:attrNameLst>
                                          <p:attrName>ppt_y</p:attrName>
                                        </p:attrNameLst>
                                      </p:cBhvr>
                                      <p:tavLst>
                                        <p:tav tm="0">
                                          <p:val>
                                            <p:strVal val="#ppt_y+#ppt_h*1.125000"/>
                                          </p:val>
                                        </p:tav>
                                        <p:tav tm="100000">
                                          <p:val>
                                            <p:strVal val="#ppt_y"/>
                                          </p:val>
                                        </p:tav>
                                      </p:tavLst>
                                    </p:anim>
                                    <p:animEffect transition="in" filter="wipe(up)">
                                      <p:cBhvr>
                                        <p:cTn id="56" dur="500"/>
                                        <p:tgtEl>
                                          <p:spTgt spid="33"/>
                                        </p:tgtEl>
                                      </p:cBhvr>
                                    </p:animEffect>
                                  </p:childTnLst>
                                  <p:subTnLst>
                                    <p:audio>
                                      <p:cMediaNode>
                                        <p:cTn display="0" masterRel="sameClick">
                                          <p:stCondLst>
                                            <p:cond evt="begin" delay="0">
                                              <p:tn val="5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34"/>
                                        </p:tgtEl>
                                        <p:attrNameLst>
                                          <p:attrName>fillcolor</p:attrName>
                                        </p:attrNameLst>
                                      </p:cBhvr>
                                      <p:to>
                                        <a:srgbClr val="FFFF00"/>
                                      </p:to>
                                    </p:animClr>
                                    <p:set>
                                      <p:cBhvr>
                                        <p:cTn id="62" dur="2000" fill="hold"/>
                                        <p:tgtEl>
                                          <p:spTgt spid="34"/>
                                        </p:tgtEl>
                                        <p:attrNameLst>
                                          <p:attrName>fill.type</p:attrName>
                                        </p:attrNameLst>
                                      </p:cBhvr>
                                      <p:to>
                                        <p:strVal val="solid"/>
                                      </p:to>
                                    </p:set>
                                    <p:set>
                                      <p:cBhvr>
                                        <p:cTn id="63" dur="2000" fill="hold"/>
                                        <p:tgtEl>
                                          <p:spTgt spid="34"/>
                                        </p:tgtEl>
                                        <p:attrNameLst>
                                          <p:attrName>fill.on</p:attrName>
                                        </p:attrNameLst>
                                      </p:cBhvr>
                                      <p:to>
                                        <p:strVal val="true"/>
                                      </p:to>
                                    </p:set>
                                  </p:childTnLst>
                                </p:cTn>
                              </p:par>
                              <p:par>
                                <p:cTn id="64" presetID="21" presetClass="entr" presetSubtype="1"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heel(1)">
                                      <p:cBhvr>
                                        <p:cTn id="66" dur="2000"/>
                                        <p:tgtEl>
                                          <p:spTgt spid="36"/>
                                        </p:tgtEl>
                                      </p:cBhvr>
                                    </p:animEffect>
                                  </p:childTnLst>
                                </p:cTn>
                              </p:par>
                              <p:par>
                                <p:cTn id="67" presetID="12" presetClass="entr" presetSubtype="4"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p:tgtEl>
                                          <p:spTgt spid="37"/>
                                        </p:tgtEl>
                                        <p:attrNameLst>
                                          <p:attrName>ppt_y</p:attrName>
                                        </p:attrNameLst>
                                      </p:cBhvr>
                                      <p:tavLst>
                                        <p:tav tm="0">
                                          <p:val>
                                            <p:strVal val="#ppt_y+#ppt_h*1.125000"/>
                                          </p:val>
                                        </p:tav>
                                        <p:tav tm="100000">
                                          <p:val>
                                            <p:strVal val="#ppt_y"/>
                                          </p:val>
                                        </p:tav>
                                      </p:tavLst>
                                    </p:anim>
                                    <p:animEffect transition="in" filter="wipe(up)">
                                      <p:cBhvr>
                                        <p:cTn id="70" dur="500"/>
                                        <p:tgtEl>
                                          <p:spTgt spid="37"/>
                                        </p:tgtEl>
                                      </p:cBhvr>
                                    </p:animEffect>
                                  </p:childTnLst>
                                  <p:subTnLst>
                                    <p:audio>
                                      <p:cMediaNode>
                                        <p:cTn display="0" masterRel="sameClick">
                                          <p:stCondLst>
                                            <p:cond evt="begin" delay="0">
                                              <p:tn val="6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4"/>
                  </p:tgtEl>
                </p:cond>
              </p:nextCondLst>
            </p:seq>
            <p:audio>
              <p:cMediaNode vol="80000">
                <p:cTn id="71" fill="hold" display="0">
                  <p:stCondLst>
                    <p:cond delay="indefinite"/>
                  </p:stCondLst>
                  <p:endCondLst>
                    <p:cond evt="onStopAudio" delay="0">
                      <p:tgtEl>
                        <p:sldTgt/>
                      </p:tgtEl>
                    </p:cond>
                  </p:endCondLst>
                </p:cTn>
                <p:tgtEl>
                  <p:spTgt spid="210"/>
                </p:tgtEl>
              </p:cMediaNode>
            </p:audio>
            <p:video>
              <p:cMediaNode vol="80000">
                <p:cTn id="72" fill="hold" display="0">
                  <p:stCondLst>
                    <p:cond delay="indefinite"/>
                  </p:stCondLst>
                </p:cTn>
                <p:tgtEl>
                  <p:spTgt spid="212"/>
                </p:tgtEl>
              </p:cMediaNode>
            </p:video>
            <p:seq concurrent="1" nextAc="seek">
              <p:cTn id="73" restart="whenNotActive" fill="hold" evtFilter="cancelBubble" nodeType="interactiveSeq">
                <p:stCondLst>
                  <p:cond evt="onClick" delay="0">
                    <p:tgtEl>
                      <p:spTgt spid="212"/>
                    </p:tgtEl>
                  </p:cond>
                </p:stCondLst>
                <p:endSync evt="end" delay="0">
                  <p:rtn val="all"/>
                </p:endSync>
                <p:childTnLst>
                  <p:par>
                    <p:cTn id="74" fill="hold">
                      <p:stCondLst>
                        <p:cond delay="0"/>
                      </p:stCondLst>
                      <p:childTnLst>
                        <p:par>
                          <p:cTn id="75" fill="hold">
                            <p:stCondLst>
                              <p:cond delay="0"/>
                            </p:stCondLst>
                            <p:childTnLst>
                              <p:par>
                                <p:cTn id="76" presetID="2" presetClass="mediacall" presetSubtype="0" fill="hold" nodeType="withEffect">
                                  <p:stCondLst>
                                    <p:cond delay="0"/>
                                  </p:stCondLst>
                                  <p:childTnLst>
                                    <p:cmd type="call" cmd="togglePause">
                                      <p:cBhvr>
                                        <p:cTn id="77" dur="1" fill="hold"/>
                                        <p:tgtEl>
                                          <p:spTgt spid="212"/>
                                        </p:tgtEl>
                                      </p:cBhvr>
                                    </p:cmd>
                                  </p:childTnLst>
                                </p:cTn>
                              </p:par>
                            </p:childTnLst>
                          </p:cTn>
                        </p:par>
                      </p:childTnLst>
                    </p:cTn>
                  </p:par>
                </p:childTnLst>
              </p:cTn>
              <p:nextCondLst>
                <p:cond evt="onClick" delay="0">
                  <p:tgtEl>
                    <p:spTgt spid="212"/>
                  </p:tgtEl>
                </p:cond>
              </p:nextCondLst>
            </p:seq>
          </p:childTnLst>
        </p:cTn>
      </p:par>
    </p:tnLst>
    <p:bldLst>
      <p:bldP spid="13" grpId="0" animBg="1"/>
      <p:bldP spid="24" grpId="0" animBg="1"/>
      <p:bldP spid="32" grpId="0" animBg="1"/>
      <p:bldP spid="3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pan_dung">
            <a:extLst>
              <a:ext uri="{FF2B5EF4-FFF2-40B4-BE49-F238E27FC236}">
                <a16:creationId xmlns:a16="http://schemas.microsoft.com/office/drawing/2014/main" id="{EAB35CFE-4567-7D0E-2C68-B69D5AD6050E}"/>
              </a:ext>
            </a:extLst>
          </p:cNvPr>
          <p:cNvSpPr/>
          <p:nvPr/>
        </p:nvSpPr>
        <p:spPr>
          <a:xfrm>
            <a:off x="1632573" y="4640529"/>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Thể hiện sự </a:t>
            </a:r>
            <a:endPar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tha thứ</a:t>
            </a:r>
            <a:endParaRPr kumimoji="0" lang="en-SG" sz="32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2" name="a">
            <a:extLst>
              <a:ext uri="{FF2B5EF4-FFF2-40B4-BE49-F238E27FC236}">
                <a16:creationId xmlns:a16="http://schemas.microsoft.com/office/drawing/2014/main" id="{75B2B748-8A9E-74B7-0FDC-D78477E142B1}"/>
              </a:ext>
            </a:extLst>
          </p:cNvPr>
          <p:cNvSpPr/>
          <p:nvPr/>
        </p:nvSpPr>
        <p:spPr>
          <a:xfrm>
            <a:off x="1368963" y="5239988"/>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vong_vang_a">
            <a:extLst>
              <a:ext uri="{FF2B5EF4-FFF2-40B4-BE49-F238E27FC236}">
                <a16:creationId xmlns:a16="http://schemas.microsoft.com/office/drawing/2014/main" id="{60F929BB-FEC7-FFA8-9303-57A859E871C7}"/>
              </a:ext>
            </a:extLst>
          </p:cNvPr>
          <p:cNvSpPr/>
          <p:nvPr/>
        </p:nvSpPr>
        <p:spPr>
          <a:xfrm>
            <a:off x="1443103" y="5314128"/>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hanhoi_dung" descr="Icon&#10;&#10;Description automatically generated">
            <a:extLst>
              <a:ext uri="{FF2B5EF4-FFF2-40B4-BE49-F238E27FC236}">
                <a16:creationId xmlns:a16="http://schemas.microsoft.com/office/drawing/2014/main" id="{73F464E7-41D4-E9E9-BAAB-FFCD667575C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339600" y="5127355"/>
            <a:ext cx="796108" cy="796108"/>
          </a:xfrm>
          <a:prstGeom prst="rect">
            <a:avLst/>
          </a:prstGeom>
        </p:spPr>
      </p:pic>
      <p:sp>
        <p:nvSpPr>
          <p:cNvPr id="22" name="dapan_dung">
            <a:extLst>
              <a:ext uri="{FF2B5EF4-FFF2-40B4-BE49-F238E27FC236}">
                <a16:creationId xmlns:a16="http://schemas.microsoft.com/office/drawing/2014/main" id="{3E15246C-5CA8-357C-3DEB-1C3920EAF014}"/>
              </a:ext>
            </a:extLst>
          </p:cNvPr>
          <p:cNvSpPr/>
          <p:nvPr/>
        </p:nvSpPr>
        <p:spPr>
          <a:xfrm>
            <a:off x="6786496" y="2832410"/>
            <a:ext cx="4036541"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Đòi lại </a:t>
            </a:r>
            <a:endPar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công bằng</a:t>
            </a:r>
            <a:endParaRPr kumimoji="0" lang="en-SG" sz="32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3" name="a">
            <a:extLst>
              <a:ext uri="{FF2B5EF4-FFF2-40B4-BE49-F238E27FC236}">
                <a16:creationId xmlns:a16="http://schemas.microsoft.com/office/drawing/2014/main" id="{0449B4D8-4397-AC70-1954-F3A32CAFA34E}"/>
              </a:ext>
            </a:extLst>
          </p:cNvPr>
          <p:cNvSpPr/>
          <p:nvPr/>
        </p:nvSpPr>
        <p:spPr>
          <a:xfrm>
            <a:off x="6540843" y="3431869"/>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a:t>
            </a:r>
          </a:p>
        </p:txBody>
      </p:sp>
      <p:sp>
        <p:nvSpPr>
          <p:cNvPr id="24" name="vong_vang_a">
            <a:extLst>
              <a:ext uri="{FF2B5EF4-FFF2-40B4-BE49-F238E27FC236}">
                <a16:creationId xmlns:a16="http://schemas.microsoft.com/office/drawing/2014/main" id="{00235CEA-CA43-CA85-2985-322D8645370D}"/>
              </a:ext>
            </a:extLst>
          </p:cNvPr>
          <p:cNvSpPr/>
          <p:nvPr/>
        </p:nvSpPr>
        <p:spPr>
          <a:xfrm>
            <a:off x="6614983" y="3506009"/>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5" name="phanhoi_dung">
            <a:extLst>
              <a:ext uri="{FF2B5EF4-FFF2-40B4-BE49-F238E27FC236}">
                <a16:creationId xmlns:a16="http://schemas.microsoft.com/office/drawing/2014/main" id="{23E46F0D-F135-061C-1A29-69BB3DF5A20C}"/>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10526504" y="3375683"/>
            <a:ext cx="796108" cy="796108"/>
          </a:xfrm>
          <a:prstGeom prst="rect">
            <a:avLst/>
          </a:prstGeom>
        </p:spPr>
      </p:pic>
      <p:sp>
        <p:nvSpPr>
          <p:cNvPr id="30" name="dapan_dung">
            <a:extLst>
              <a:ext uri="{FF2B5EF4-FFF2-40B4-BE49-F238E27FC236}">
                <a16:creationId xmlns:a16="http://schemas.microsoft.com/office/drawing/2014/main" id="{E267B124-45E4-6F2D-C652-03193991A610}"/>
              </a:ext>
            </a:extLst>
          </p:cNvPr>
          <p:cNvSpPr/>
          <p:nvPr/>
        </p:nvSpPr>
        <p:spPr>
          <a:xfrm>
            <a:off x="6778259" y="4630826"/>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Dọa nạt, trả thù</a:t>
            </a:r>
            <a:endParaRPr kumimoji="0" lang="en-SG" sz="32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1" name="a">
            <a:extLst>
              <a:ext uri="{FF2B5EF4-FFF2-40B4-BE49-F238E27FC236}">
                <a16:creationId xmlns:a16="http://schemas.microsoft.com/office/drawing/2014/main" id="{39908854-B563-312B-FB04-BC3BC6522856}"/>
              </a:ext>
            </a:extLst>
          </p:cNvPr>
          <p:cNvSpPr/>
          <p:nvPr/>
        </p:nvSpPr>
        <p:spPr>
          <a:xfrm>
            <a:off x="6532606" y="5190213"/>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a:t>
            </a:r>
          </a:p>
        </p:txBody>
      </p:sp>
      <p:sp>
        <p:nvSpPr>
          <p:cNvPr id="32" name="vong_vang_a">
            <a:extLst>
              <a:ext uri="{FF2B5EF4-FFF2-40B4-BE49-F238E27FC236}">
                <a16:creationId xmlns:a16="http://schemas.microsoft.com/office/drawing/2014/main" id="{B96DB977-F797-52D7-679D-69D4742DC10C}"/>
              </a:ext>
            </a:extLst>
          </p:cNvPr>
          <p:cNvSpPr/>
          <p:nvPr/>
        </p:nvSpPr>
        <p:spPr>
          <a:xfrm>
            <a:off x="6606746" y="5264353"/>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3" name="phanhoi_dung">
            <a:extLst>
              <a:ext uri="{FF2B5EF4-FFF2-40B4-BE49-F238E27FC236}">
                <a16:creationId xmlns:a16="http://schemas.microsoft.com/office/drawing/2014/main" id="{76005E77-999A-82DB-3F84-00695CF38A1E}"/>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10518267" y="5278991"/>
            <a:ext cx="796108" cy="796108"/>
          </a:xfrm>
          <a:prstGeom prst="rect">
            <a:avLst/>
          </a:prstGeom>
        </p:spPr>
      </p:pic>
      <p:sp>
        <p:nvSpPr>
          <p:cNvPr id="34" name="dapan_dung">
            <a:extLst>
              <a:ext uri="{FF2B5EF4-FFF2-40B4-BE49-F238E27FC236}">
                <a16:creationId xmlns:a16="http://schemas.microsoft.com/office/drawing/2014/main" id="{AB864742-B0F4-A80C-76D3-26E7C52F3D60}"/>
              </a:ext>
            </a:extLst>
          </p:cNvPr>
          <p:cNvSpPr/>
          <p:nvPr/>
        </p:nvSpPr>
        <p:spPr>
          <a:xfrm>
            <a:off x="1614616" y="2953269"/>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Tố cáo tội lỗi </a:t>
            </a:r>
            <a:endPar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của chồng</a:t>
            </a:r>
            <a:endParaRPr kumimoji="0" lang="en-SG" sz="32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5" name="a">
            <a:extLst>
              <a:ext uri="{FF2B5EF4-FFF2-40B4-BE49-F238E27FC236}">
                <a16:creationId xmlns:a16="http://schemas.microsoft.com/office/drawing/2014/main" id="{FC508F12-ACC9-1546-414D-586FD4CA4659}"/>
              </a:ext>
            </a:extLst>
          </p:cNvPr>
          <p:cNvSpPr/>
          <p:nvPr/>
        </p:nvSpPr>
        <p:spPr>
          <a:xfrm>
            <a:off x="1351006" y="3557261"/>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vong_vang_a">
            <a:extLst>
              <a:ext uri="{FF2B5EF4-FFF2-40B4-BE49-F238E27FC236}">
                <a16:creationId xmlns:a16="http://schemas.microsoft.com/office/drawing/2014/main" id="{EE0649BA-5BAD-8B02-273A-3E9A5E61823B}"/>
              </a:ext>
            </a:extLst>
          </p:cNvPr>
          <p:cNvSpPr/>
          <p:nvPr/>
        </p:nvSpPr>
        <p:spPr>
          <a:xfrm>
            <a:off x="1425146" y="3631401"/>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7" name="phanhoi_dung">
            <a:extLst>
              <a:ext uri="{FF2B5EF4-FFF2-40B4-BE49-F238E27FC236}">
                <a16:creationId xmlns:a16="http://schemas.microsoft.com/office/drawing/2014/main" id="{F5CDB652-AF7E-C540-0714-3CB57E403AD0}"/>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5336667" y="3601434"/>
            <a:ext cx="796108" cy="796108"/>
          </a:xfrm>
          <a:prstGeom prst="rect">
            <a:avLst/>
          </a:prstGeom>
        </p:spPr>
      </p:pic>
      <p:sp>
        <p:nvSpPr>
          <p:cNvPr id="39" name="TextBox 38">
            <a:extLst>
              <a:ext uri="{FF2B5EF4-FFF2-40B4-BE49-F238E27FC236}">
                <a16:creationId xmlns:a16="http://schemas.microsoft.com/office/drawing/2014/main" id="{CAB2828B-FA4A-B1EE-E694-9F90D881AD46}"/>
              </a:ext>
            </a:extLst>
          </p:cNvPr>
          <p:cNvSpPr txBox="1"/>
          <p:nvPr/>
        </p:nvSpPr>
        <p:spPr>
          <a:xfrm>
            <a:off x="1614616" y="747431"/>
            <a:ext cx="6872174"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5: Ý nghĩa của việc người vợ hiện về trong giấc mơ của chồng là gì?</a:t>
            </a:r>
            <a:endParaRPr kumimoji="0" lang="en-SG"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1" name="Picture 40" descr="Icon&#10;&#10;Description automatically generated">
            <a:extLst>
              <a:ext uri="{FF2B5EF4-FFF2-40B4-BE49-F238E27FC236}">
                <a16:creationId xmlns:a16="http://schemas.microsoft.com/office/drawing/2014/main" id="{F11550DA-5F75-4FCA-263A-470ECD26C79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90833" y="902526"/>
            <a:ext cx="708454" cy="708454"/>
          </a:xfrm>
          <a:prstGeom prst="rect">
            <a:avLst/>
          </a:prstGeom>
        </p:spPr>
      </p:pic>
      <p:pic>
        <p:nvPicPr>
          <p:cNvPr id="45" name="Picture 44" descr="Icon&#10;&#10;Description automatically generated">
            <a:hlinkClick r:id="rId11" action="ppaction://hlinksldjump">
              <a:snd r:embed="rId12" name="bomb.wav"/>
            </a:hlinkClick>
            <a:extLst>
              <a:ext uri="{FF2B5EF4-FFF2-40B4-BE49-F238E27FC236}">
                <a16:creationId xmlns:a16="http://schemas.microsoft.com/office/drawing/2014/main" id="{244DADAC-A5AD-376E-3BF6-76F479B4500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692712" y="829800"/>
            <a:ext cx="796108" cy="796108"/>
          </a:xfrm>
          <a:prstGeom prst="rect">
            <a:avLst/>
          </a:prstGeom>
        </p:spPr>
      </p:pic>
      <p:pic>
        <p:nvPicPr>
          <p:cNvPr id="210" name="nhạc chơi rung chuông vàng">
            <a:hlinkClick r:id="" action="ppaction://media"/>
            <a:extLst>
              <a:ext uri="{FF2B5EF4-FFF2-40B4-BE49-F238E27FC236}">
                <a16:creationId xmlns:a16="http://schemas.microsoft.com/office/drawing/2014/main" id="{BDDB67E1-9728-BEDF-B449-BD45CEEBDEB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15162" y="825506"/>
            <a:ext cx="609600" cy="609600"/>
          </a:xfrm>
          <a:prstGeom prst="rect">
            <a:avLst/>
          </a:prstGeom>
        </p:spPr>
      </p:pic>
      <p:pic>
        <p:nvPicPr>
          <p:cNvPr id="212" name="dem giay 10">
            <a:hlinkClick r:id="" action="ppaction://media"/>
            <a:extLst>
              <a:ext uri="{FF2B5EF4-FFF2-40B4-BE49-F238E27FC236}">
                <a16:creationId xmlns:a16="http://schemas.microsoft.com/office/drawing/2014/main" id="{E3B74CA9-9F01-0F94-EF6A-FF593F5DA008}"/>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8486790" y="660726"/>
            <a:ext cx="2016453" cy="1134255"/>
          </a:xfrm>
          <a:prstGeom prst="rect">
            <a:avLst/>
          </a:prstGeom>
        </p:spPr>
      </p:pic>
      <p:pic>
        <p:nvPicPr>
          <p:cNvPr id="2" name="Picture 1" descr="Logo&#10;&#10;Description automatically generated">
            <a:extLst>
              <a:ext uri="{FF2B5EF4-FFF2-40B4-BE49-F238E27FC236}">
                <a16:creationId xmlns:a16="http://schemas.microsoft.com/office/drawing/2014/main" id="{6A446311-603E-4E14-A572-2CBB815B1524}"/>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0128402" y="1824649"/>
            <a:ext cx="1128620" cy="1128620"/>
          </a:xfrm>
          <a:prstGeom prst="rect">
            <a:avLst/>
          </a:prstGeom>
        </p:spPr>
      </p:pic>
    </p:spTree>
    <p:extLst>
      <p:ext uri="{BB962C8B-B14F-4D97-AF65-F5344CB8AC3E}">
        <p14:creationId xmlns:p14="http://schemas.microsoft.com/office/powerpoint/2010/main" val="421966690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10"/>
                                        </p:tgtEl>
                                      </p:cBhvr>
                                    </p:cmd>
                                  </p:childTnLst>
                                </p:cTn>
                              </p:par>
                              <p:par>
                                <p:cTn id="7" presetID="1" presetClass="mediacall" presetSubtype="0" fill="hold" nodeType="withEffect">
                                  <p:stCondLst>
                                    <p:cond delay="0"/>
                                  </p:stCondLst>
                                  <p:childTnLst>
                                    <p:cmd type="call" cmd="playFrom(0.0)">
                                      <p:cBhvr>
                                        <p:cTn id="8" dur="11200" fill="hold"/>
                                        <p:tgtEl>
                                          <p:spTgt spid="212"/>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11"/>
                                        </p:tgtEl>
                                        <p:attrNameLst>
                                          <p:attrName>fillcolor</p:attrName>
                                        </p:attrNameLst>
                                      </p:cBhvr>
                                      <p:to>
                                        <a:srgbClr val="FFFF00"/>
                                      </p:to>
                                    </p:animClr>
                                    <p:set>
                                      <p:cBhvr>
                                        <p:cTn id="20" dur="2000" fill="hold"/>
                                        <p:tgtEl>
                                          <p:spTgt spid="11"/>
                                        </p:tgtEl>
                                        <p:attrNameLst>
                                          <p:attrName>fill.type</p:attrName>
                                        </p:attrNameLst>
                                      </p:cBhvr>
                                      <p:to>
                                        <p:strVal val="solid"/>
                                      </p:to>
                                    </p:set>
                                    <p:set>
                                      <p:cBhvr>
                                        <p:cTn id="21" dur="2000" fill="hold"/>
                                        <p:tgtEl>
                                          <p:spTgt spid="11"/>
                                        </p:tgtEl>
                                        <p:attrNameLst>
                                          <p:attrName>fill.on</p:attrName>
                                        </p:attrNameLst>
                                      </p:cBhvr>
                                      <p:to>
                                        <p:strVal val="true"/>
                                      </p:to>
                                    </p:set>
                                  </p:childTnLst>
                                </p:cTn>
                              </p:par>
                              <p:par>
                                <p:cTn id="22" presetID="21"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par>
                                <p:cTn id="25" presetID="1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22"/>
                                        </p:tgtEl>
                                        <p:attrNameLst>
                                          <p:attrName>fillcolor</p:attrName>
                                        </p:attrNameLst>
                                      </p:cBhvr>
                                      <p:to>
                                        <a:srgbClr val="FFFF00"/>
                                      </p:to>
                                    </p:animClr>
                                    <p:set>
                                      <p:cBhvr>
                                        <p:cTn id="34" dur="2000" fill="hold"/>
                                        <p:tgtEl>
                                          <p:spTgt spid="22"/>
                                        </p:tgtEl>
                                        <p:attrNameLst>
                                          <p:attrName>fill.type</p:attrName>
                                        </p:attrNameLst>
                                      </p:cBhvr>
                                      <p:to>
                                        <p:strVal val="solid"/>
                                      </p:to>
                                    </p:set>
                                    <p:set>
                                      <p:cBhvr>
                                        <p:cTn id="35" dur="2000" fill="hold"/>
                                        <p:tgtEl>
                                          <p:spTgt spid="22"/>
                                        </p:tgtEl>
                                        <p:attrNameLst>
                                          <p:attrName>fill.on</p:attrName>
                                        </p:attrNameLst>
                                      </p:cBhvr>
                                      <p:to>
                                        <p:strVal val="true"/>
                                      </p:to>
                                    </p:set>
                                  </p:childTnLst>
                                </p:cTn>
                              </p:par>
                              <p:par>
                                <p:cTn id="36" presetID="21"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2000"/>
                                        <p:tgtEl>
                                          <p:spTgt spid="24"/>
                                        </p:tgtEl>
                                      </p:cBhvr>
                                    </p:animEffect>
                                  </p:childTnLst>
                                </p:cTn>
                              </p:par>
                              <p:par>
                                <p:cTn id="39" presetID="1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p:tgtEl>
                                          <p:spTgt spid="25"/>
                                        </p:tgtEl>
                                        <p:attrNameLst>
                                          <p:attrName>ppt_y</p:attrName>
                                        </p:attrNameLst>
                                      </p:cBhvr>
                                      <p:tavLst>
                                        <p:tav tm="0">
                                          <p:val>
                                            <p:strVal val="#ppt_y+#ppt_h*1.125000"/>
                                          </p:val>
                                        </p:tav>
                                        <p:tav tm="100000">
                                          <p:val>
                                            <p:strVal val="#ppt_y"/>
                                          </p:val>
                                        </p:tav>
                                      </p:tavLst>
                                    </p:anim>
                                    <p:animEffect transition="in" filter="wipe(up)">
                                      <p:cBhvr>
                                        <p:cTn id="42" dur="500"/>
                                        <p:tgtEl>
                                          <p:spTgt spid="25"/>
                                        </p:tgtEl>
                                      </p:cBhvr>
                                    </p:animEffect>
                                  </p:childTnLst>
                                  <p:subTnLst>
                                    <p:audio>
                                      <p:cMediaNode>
                                        <p:cTn display="0" masterRel="sameClick">
                                          <p:stCondLst>
                                            <p:cond evt="begin" delay="0">
                                              <p:tn val="39"/>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3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30"/>
                                        </p:tgtEl>
                                        <p:attrNameLst>
                                          <p:attrName>fillcolor</p:attrName>
                                        </p:attrNameLst>
                                      </p:cBhvr>
                                      <p:to>
                                        <a:srgbClr val="FFFF00"/>
                                      </p:to>
                                    </p:animClr>
                                    <p:set>
                                      <p:cBhvr>
                                        <p:cTn id="48" dur="2000" fill="hold"/>
                                        <p:tgtEl>
                                          <p:spTgt spid="30"/>
                                        </p:tgtEl>
                                        <p:attrNameLst>
                                          <p:attrName>fill.type</p:attrName>
                                        </p:attrNameLst>
                                      </p:cBhvr>
                                      <p:to>
                                        <p:strVal val="solid"/>
                                      </p:to>
                                    </p:set>
                                    <p:set>
                                      <p:cBhvr>
                                        <p:cTn id="49" dur="2000" fill="hold"/>
                                        <p:tgtEl>
                                          <p:spTgt spid="30"/>
                                        </p:tgtEl>
                                        <p:attrNameLst>
                                          <p:attrName>fill.on</p:attrName>
                                        </p:attrNameLst>
                                      </p:cBhvr>
                                      <p:to>
                                        <p:strVal val="true"/>
                                      </p:to>
                                    </p:set>
                                  </p:childTnLst>
                                </p:cTn>
                              </p:par>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2000"/>
                                        <p:tgtEl>
                                          <p:spTgt spid="32"/>
                                        </p:tgtEl>
                                      </p:cBhvr>
                                    </p:animEffect>
                                  </p:childTnLst>
                                </p:cTn>
                              </p:par>
                              <p:par>
                                <p:cTn id="53" presetID="1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p:tgtEl>
                                          <p:spTgt spid="33"/>
                                        </p:tgtEl>
                                        <p:attrNameLst>
                                          <p:attrName>ppt_y</p:attrName>
                                        </p:attrNameLst>
                                      </p:cBhvr>
                                      <p:tavLst>
                                        <p:tav tm="0">
                                          <p:val>
                                            <p:strVal val="#ppt_y+#ppt_h*1.125000"/>
                                          </p:val>
                                        </p:tav>
                                        <p:tav tm="100000">
                                          <p:val>
                                            <p:strVal val="#ppt_y"/>
                                          </p:val>
                                        </p:tav>
                                      </p:tavLst>
                                    </p:anim>
                                    <p:animEffect transition="in" filter="wipe(up)">
                                      <p:cBhvr>
                                        <p:cTn id="56" dur="500"/>
                                        <p:tgtEl>
                                          <p:spTgt spid="33"/>
                                        </p:tgtEl>
                                      </p:cBhvr>
                                    </p:animEffect>
                                  </p:childTnLst>
                                  <p:subTnLst>
                                    <p:audio>
                                      <p:cMediaNode>
                                        <p:cTn display="0" masterRel="sameClick">
                                          <p:stCondLst>
                                            <p:cond evt="begin" delay="0">
                                              <p:tn val="5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34"/>
                                        </p:tgtEl>
                                        <p:attrNameLst>
                                          <p:attrName>fillcolor</p:attrName>
                                        </p:attrNameLst>
                                      </p:cBhvr>
                                      <p:to>
                                        <a:srgbClr val="FFFF00"/>
                                      </p:to>
                                    </p:animClr>
                                    <p:set>
                                      <p:cBhvr>
                                        <p:cTn id="62" dur="2000" fill="hold"/>
                                        <p:tgtEl>
                                          <p:spTgt spid="34"/>
                                        </p:tgtEl>
                                        <p:attrNameLst>
                                          <p:attrName>fill.type</p:attrName>
                                        </p:attrNameLst>
                                      </p:cBhvr>
                                      <p:to>
                                        <p:strVal val="solid"/>
                                      </p:to>
                                    </p:set>
                                    <p:set>
                                      <p:cBhvr>
                                        <p:cTn id="63" dur="2000" fill="hold"/>
                                        <p:tgtEl>
                                          <p:spTgt spid="34"/>
                                        </p:tgtEl>
                                        <p:attrNameLst>
                                          <p:attrName>fill.on</p:attrName>
                                        </p:attrNameLst>
                                      </p:cBhvr>
                                      <p:to>
                                        <p:strVal val="true"/>
                                      </p:to>
                                    </p:set>
                                  </p:childTnLst>
                                </p:cTn>
                              </p:par>
                              <p:par>
                                <p:cTn id="64" presetID="21" presetClass="entr" presetSubtype="1"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heel(1)">
                                      <p:cBhvr>
                                        <p:cTn id="66" dur="2000"/>
                                        <p:tgtEl>
                                          <p:spTgt spid="36"/>
                                        </p:tgtEl>
                                      </p:cBhvr>
                                    </p:animEffect>
                                  </p:childTnLst>
                                </p:cTn>
                              </p:par>
                              <p:par>
                                <p:cTn id="67" presetID="12" presetClass="entr" presetSubtype="4"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p:tgtEl>
                                          <p:spTgt spid="37"/>
                                        </p:tgtEl>
                                        <p:attrNameLst>
                                          <p:attrName>ppt_y</p:attrName>
                                        </p:attrNameLst>
                                      </p:cBhvr>
                                      <p:tavLst>
                                        <p:tav tm="0">
                                          <p:val>
                                            <p:strVal val="#ppt_y+#ppt_h*1.125000"/>
                                          </p:val>
                                        </p:tav>
                                        <p:tav tm="100000">
                                          <p:val>
                                            <p:strVal val="#ppt_y"/>
                                          </p:val>
                                        </p:tav>
                                      </p:tavLst>
                                    </p:anim>
                                    <p:animEffect transition="in" filter="wipe(up)">
                                      <p:cBhvr>
                                        <p:cTn id="70" dur="500"/>
                                        <p:tgtEl>
                                          <p:spTgt spid="37"/>
                                        </p:tgtEl>
                                      </p:cBhvr>
                                    </p:animEffect>
                                  </p:childTnLst>
                                  <p:subTnLst>
                                    <p:audio>
                                      <p:cMediaNode>
                                        <p:cTn display="0" masterRel="sameClick">
                                          <p:stCondLst>
                                            <p:cond evt="begin" delay="0">
                                              <p:tn val="6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4"/>
                  </p:tgtEl>
                </p:cond>
              </p:nextCondLst>
            </p:seq>
            <p:audio>
              <p:cMediaNode vol="80000">
                <p:cTn id="71" fill="hold" display="0">
                  <p:stCondLst>
                    <p:cond delay="indefinite"/>
                  </p:stCondLst>
                  <p:endCondLst>
                    <p:cond evt="onStopAudio" delay="0">
                      <p:tgtEl>
                        <p:sldTgt/>
                      </p:tgtEl>
                    </p:cond>
                  </p:endCondLst>
                </p:cTn>
                <p:tgtEl>
                  <p:spTgt spid="210"/>
                </p:tgtEl>
              </p:cMediaNode>
            </p:audio>
            <p:video>
              <p:cMediaNode vol="80000">
                <p:cTn id="72" fill="hold" display="0">
                  <p:stCondLst>
                    <p:cond delay="indefinite"/>
                  </p:stCondLst>
                </p:cTn>
                <p:tgtEl>
                  <p:spTgt spid="212"/>
                </p:tgtEl>
              </p:cMediaNode>
            </p:video>
            <p:seq concurrent="1" nextAc="seek">
              <p:cTn id="73" restart="whenNotActive" fill="hold" evtFilter="cancelBubble" nodeType="interactiveSeq">
                <p:stCondLst>
                  <p:cond evt="onClick" delay="0">
                    <p:tgtEl>
                      <p:spTgt spid="212"/>
                    </p:tgtEl>
                  </p:cond>
                </p:stCondLst>
                <p:endSync evt="end" delay="0">
                  <p:rtn val="all"/>
                </p:endSync>
                <p:childTnLst>
                  <p:par>
                    <p:cTn id="74" fill="hold">
                      <p:stCondLst>
                        <p:cond delay="0"/>
                      </p:stCondLst>
                      <p:childTnLst>
                        <p:par>
                          <p:cTn id="75" fill="hold">
                            <p:stCondLst>
                              <p:cond delay="0"/>
                            </p:stCondLst>
                            <p:childTnLst>
                              <p:par>
                                <p:cTn id="76" presetID="2" presetClass="mediacall" presetSubtype="0" fill="hold" nodeType="withEffect">
                                  <p:stCondLst>
                                    <p:cond delay="0"/>
                                  </p:stCondLst>
                                  <p:childTnLst>
                                    <p:cmd type="call" cmd="togglePause">
                                      <p:cBhvr>
                                        <p:cTn id="77" dur="1" fill="hold"/>
                                        <p:tgtEl>
                                          <p:spTgt spid="212"/>
                                        </p:tgtEl>
                                      </p:cBhvr>
                                    </p:cmd>
                                  </p:childTnLst>
                                </p:cTn>
                              </p:par>
                            </p:childTnLst>
                          </p:cTn>
                        </p:par>
                      </p:childTnLst>
                    </p:cTn>
                  </p:par>
                </p:childTnLst>
              </p:cTn>
              <p:nextCondLst>
                <p:cond evt="onClick" delay="0">
                  <p:tgtEl>
                    <p:spTgt spid="212"/>
                  </p:tgtEl>
                </p:cond>
              </p:nextCondLst>
            </p:seq>
          </p:childTnLst>
        </p:cTn>
      </p:par>
    </p:tnLst>
    <p:bldLst>
      <p:bldP spid="13" grpId="0" animBg="1"/>
      <p:bldP spid="24" grpId="0" animBg="1"/>
      <p:bldP spid="32" grpId="0" animBg="1"/>
      <p:bldP spid="3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pan_dung">
            <a:extLst>
              <a:ext uri="{FF2B5EF4-FFF2-40B4-BE49-F238E27FC236}">
                <a16:creationId xmlns:a16="http://schemas.microsoft.com/office/drawing/2014/main" id="{EAB35CFE-4567-7D0E-2C68-B69D5AD6050E}"/>
              </a:ext>
            </a:extLst>
          </p:cNvPr>
          <p:cNvSpPr/>
          <p:nvPr/>
        </p:nvSpPr>
        <p:spPr>
          <a:xfrm>
            <a:off x="6796216" y="2780552"/>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Người vợ vẫn sống trong kí ức</a:t>
            </a:r>
            <a:endParaRPr kumimoji="0" lang="en-SG"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2" name="a">
            <a:extLst>
              <a:ext uri="{FF2B5EF4-FFF2-40B4-BE49-F238E27FC236}">
                <a16:creationId xmlns:a16="http://schemas.microsoft.com/office/drawing/2014/main" id="{75B2B748-8A9E-74B7-0FDC-D78477E142B1}"/>
              </a:ext>
            </a:extLst>
          </p:cNvPr>
          <p:cNvSpPr/>
          <p:nvPr/>
        </p:nvSpPr>
        <p:spPr>
          <a:xfrm>
            <a:off x="6532606" y="3380011"/>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vong_vang_a">
            <a:extLst>
              <a:ext uri="{FF2B5EF4-FFF2-40B4-BE49-F238E27FC236}">
                <a16:creationId xmlns:a16="http://schemas.microsoft.com/office/drawing/2014/main" id="{60F929BB-FEC7-FFA8-9303-57A859E871C7}"/>
              </a:ext>
            </a:extLst>
          </p:cNvPr>
          <p:cNvSpPr/>
          <p:nvPr/>
        </p:nvSpPr>
        <p:spPr>
          <a:xfrm>
            <a:off x="6606746" y="3454151"/>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hanhoi_dung" descr="Icon&#10;&#10;Description automatically generated">
            <a:extLst>
              <a:ext uri="{FF2B5EF4-FFF2-40B4-BE49-F238E27FC236}">
                <a16:creationId xmlns:a16="http://schemas.microsoft.com/office/drawing/2014/main" id="{73F464E7-41D4-E9E9-BAAB-FFCD667575C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503243" y="3267378"/>
            <a:ext cx="796108" cy="796108"/>
          </a:xfrm>
          <a:prstGeom prst="rect">
            <a:avLst/>
          </a:prstGeom>
        </p:spPr>
      </p:pic>
      <p:sp>
        <p:nvSpPr>
          <p:cNvPr id="22" name="dapan_dung">
            <a:extLst>
              <a:ext uri="{FF2B5EF4-FFF2-40B4-BE49-F238E27FC236}">
                <a16:creationId xmlns:a16="http://schemas.microsoft.com/office/drawing/2014/main" id="{3E15246C-5CA8-357C-3DEB-1C3920EAF014}"/>
              </a:ext>
            </a:extLst>
          </p:cNvPr>
          <p:cNvSpPr/>
          <p:nvPr/>
        </p:nvSpPr>
        <p:spPr>
          <a:xfrm>
            <a:off x="1673733" y="2797978"/>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Linh hồn người vợ </a:t>
            </a: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vẫn còn</a:t>
            </a:r>
            <a:endParaRPr kumimoji="0" lang="en-SG"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3" name="a">
            <a:extLst>
              <a:ext uri="{FF2B5EF4-FFF2-40B4-BE49-F238E27FC236}">
                <a16:creationId xmlns:a16="http://schemas.microsoft.com/office/drawing/2014/main" id="{0449B4D8-4397-AC70-1954-F3A32CAFA34E}"/>
              </a:ext>
            </a:extLst>
          </p:cNvPr>
          <p:cNvSpPr/>
          <p:nvPr/>
        </p:nvSpPr>
        <p:spPr>
          <a:xfrm>
            <a:off x="1410123" y="3397437"/>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 name="vong_vang_a">
            <a:extLst>
              <a:ext uri="{FF2B5EF4-FFF2-40B4-BE49-F238E27FC236}">
                <a16:creationId xmlns:a16="http://schemas.microsoft.com/office/drawing/2014/main" id="{00235CEA-CA43-CA85-2985-322D8645370D}"/>
              </a:ext>
            </a:extLst>
          </p:cNvPr>
          <p:cNvSpPr/>
          <p:nvPr/>
        </p:nvSpPr>
        <p:spPr>
          <a:xfrm>
            <a:off x="1484263" y="3471577"/>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5" name="phanhoi_dung">
            <a:extLst>
              <a:ext uri="{FF2B5EF4-FFF2-40B4-BE49-F238E27FC236}">
                <a16:creationId xmlns:a16="http://schemas.microsoft.com/office/drawing/2014/main" id="{23E46F0D-F135-061C-1A29-69BB3DF5A20C}"/>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5395784" y="3341251"/>
            <a:ext cx="796108" cy="796108"/>
          </a:xfrm>
          <a:prstGeom prst="rect">
            <a:avLst/>
          </a:prstGeom>
        </p:spPr>
      </p:pic>
      <p:sp>
        <p:nvSpPr>
          <p:cNvPr id="30" name="dapan_dung">
            <a:extLst>
              <a:ext uri="{FF2B5EF4-FFF2-40B4-BE49-F238E27FC236}">
                <a16:creationId xmlns:a16="http://schemas.microsoft.com/office/drawing/2014/main" id="{E267B124-45E4-6F2D-C652-03193991A610}"/>
              </a:ext>
            </a:extLst>
          </p:cNvPr>
          <p:cNvSpPr/>
          <p:nvPr/>
        </p:nvSpPr>
        <p:spPr>
          <a:xfrm>
            <a:off x="6796216" y="4630826"/>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Tình yêu vẫn tồn tại </a:t>
            </a: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sau cái chết</a:t>
            </a:r>
            <a:endParaRPr kumimoji="0" lang="en-SG"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1" name="a">
            <a:extLst>
              <a:ext uri="{FF2B5EF4-FFF2-40B4-BE49-F238E27FC236}">
                <a16:creationId xmlns:a16="http://schemas.microsoft.com/office/drawing/2014/main" id="{39908854-B563-312B-FB04-BC3BC6522856}"/>
              </a:ext>
            </a:extLst>
          </p:cNvPr>
          <p:cNvSpPr/>
          <p:nvPr/>
        </p:nvSpPr>
        <p:spPr>
          <a:xfrm>
            <a:off x="6532606" y="5190213"/>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a:t>
            </a:r>
          </a:p>
        </p:txBody>
      </p:sp>
      <p:sp>
        <p:nvSpPr>
          <p:cNvPr id="32" name="vong_vang_a">
            <a:extLst>
              <a:ext uri="{FF2B5EF4-FFF2-40B4-BE49-F238E27FC236}">
                <a16:creationId xmlns:a16="http://schemas.microsoft.com/office/drawing/2014/main" id="{B96DB977-F797-52D7-679D-69D4742DC10C}"/>
              </a:ext>
            </a:extLst>
          </p:cNvPr>
          <p:cNvSpPr/>
          <p:nvPr/>
        </p:nvSpPr>
        <p:spPr>
          <a:xfrm>
            <a:off x="6606746" y="5264353"/>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3" name="phanhoi_dung">
            <a:extLst>
              <a:ext uri="{FF2B5EF4-FFF2-40B4-BE49-F238E27FC236}">
                <a16:creationId xmlns:a16="http://schemas.microsoft.com/office/drawing/2014/main" id="{76005E77-999A-82DB-3F84-00695CF38A1E}"/>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10518267" y="5278991"/>
            <a:ext cx="796108" cy="796108"/>
          </a:xfrm>
          <a:prstGeom prst="rect">
            <a:avLst/>
          </a:prstGeom>
        </p:spPr>
      </p:pic>
      <p:sp>
        <p:nvSpPr>
          <p:cNvPr id="34" name="dapan_dung">
            <a:extLst>
              <a:ext uri="{FF2B5EF4-FFF2-40B4-BE49-F238E27FC236}">
                <a16:creationId xmlns:a16="http://schemas.microsoft.com/office/drawing/2014/main" id="{AB864742-B0F4-A80C-76D3-26E7C52F3D60}"/>
              </a:ext>
            </a:extLst>
          </p:cNvPr>
          <p:cNvSpPr/>
          <p:nvPr/>
        </p:nvSpPr>
        <p:spPr>
          <a:xfrm>
            <a:off x="1673733" y="4596394"/>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Người vợ đang ám </a:t>
            </a: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ảnh người chồng</a:t>
            </a:r>
            <a:endParaRPr kumimoji="0" lang="en-SG"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5" name="a">
            <a:extLst>
              <a:ext uri="{FF2B5EF4-FFF2-40B4-BE49-F238E27FC236}">
                <a16:creationId xmlns:a16="http://schemas.microsoft.com/office/drawing/2014/main" id="{FC508F12-ACC9-1546-414D-586FD4CA4659}"/>
              </a:ext>
            </a:extLst>
          </p:cNvPr>
          <p:cNvSpPr/>
          <p:nvPr/>
        </p:nvSpPr>
        <p:spPr>
          <a:xfrm>
            <a:off x="1410123" y="5200386"/>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t>
            </a:r>
          </a:p>
        </p:txBody>
      </p:sp>
      <p:sp>
        <p:nvSpPr>
          <p:cNvPr id="36" name="vong_vang_a">
            <a:extLst>
              <a:ext uri="{FF2B5EF4-FFF2-40B4-BE49-F238E27FC236}">
                <a16:creationId xmlns:a16="http://schemas.microsoft.com/office/drawing/2014/main" id="{EE0649BA-5BAD-8B02-273A-3E9A5E61823B}"/>
              </a:ext>
            </a:extLst>
          </p:cNvPr>
          <p:cNvSpPr/>
          <p:nvPr/>
        </p:nvSpPr>
        <p:spPr>
          <a:xfrm>
            <a:off x="1484263" y="5274526"/>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7" name="phanhoi_dung">
            <a:extLst>
              <a:ext uri="{FF2B5EF4-FFF2-40B4-BE49-F238E27FC236}">
                <a16:creationId xmlns:a16="http://schemas.microsoft.com/office/drawing/2014/main" id="{F5CDB652-AF7E-C540-0714-3CB57E403AD0}"/>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5395784" y="5244559"/>
            <a:ext cx="796108" cy="796108"/>
          </a:xfrm>
          <a:prstGeom prst="rect">
            <a:avLst/>
          </a:prstGeom>
        </p:spPr>
      </p:pic>
      <p:sp>
        <p:nvSpPr>
          <p:cNvPr id="39" name="TextBox 38">
            <a:extLst>
              <a:ext uri="{FF2B5EF4-FFF2-40B4-BE49-F238E27FC236}">
                <a16:creationId xmlns:a16="http://schemas.microsoft.com/office/drawing/2014/main" id="{CAB2828B-FA4A-B1EE-E694-9F90D881AD46}"/>
              </a:ext>
            </a:extLst>
          </p:cNvPr>
          <p:cNvSpPr txBox="1"/>
          <p:nvPr/>
        </p:nvSpPr>
        <p:spPr>
          <a:xfrm>
            <a:off x="1673733" y="418169"/>
            <a:ext cx="6722440" cy="1815882"/>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6: Ý nghĩa của câu nói "Anh nhìn con thì thấy em. Anh nhìn cây táo này, cái sân này, chỗ bờ sông này thì thấy em. Anh nhìn đất, nhìn trời thì thấy em ..." là:</a:t>
            </a:r>
            <a:endParaRPr kumimoji="0" lang="en-SG"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1" name="Picture 40" descr="Icon&#10;&#10;Description automatically generated">
            <a:extLst>
              <a:ext uri="{FF2B5EF4-FFF2-40B4-BE49-F238E27FC236}">
                <a16:creationId xmlns:a16="http://schemas.microsoft.com/office/drawing/2014/main" id="{F11550DA-5F75-4FCA-263A-470ECD26C79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90833" y="902526"/>
            <a:ext cx="708454" cy="708454"/>
          </a:xfrm>
          <a:prstGeom prst="rect">
            <a:avLst/>
          </a:prstGeom>
        </p:spPr>
      </p:pic>
      <p:pic>
        <p:nvPicPr>
          <p:cNvPr id="45" name="Picture 44" descr="Icon&#10;&#10;Description automatically generated">
            <a:hlinkClick r:id="rId11" action="ppaction://hlinksldjump">
              <a:snd r:embed="rId12" name="bomb.wav"/>
            </a:hlinkClick>
            <a:extLst>
              <a:ext uri="{FF2B5EF4-FFF2-40B4-BE49-F238E27FC236}">
                <a16:creationId xmlns:a16="http://schemas.microsoft.com/office/drawing/2014/main" id="{244DADAC-A5AD-376E-3BF6-76F479B4500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692712" y="829800"/>
            <a:ext cx="796108" cy="796108"/>
          </a:xfrm>
          <a:prstGeom prst="rect">
            <a:avLst/>
          </a:prstGeom>
        </p:spPr>
      </p:pic>
      <p:pic>
        <p:nvPicPr>
          <p:cNvPr id="210" name="nhạc chơi rung chuông vàng">
            <a:hlinkClick r:id="" action="ppaction://media"/>
            <a:extLst>
              <a:ext uri="{FF2B5EF4-FFF2-40B4-BE49-F238E27FC236}">
                <a16:creationId xmlns:a16="http://schemas.microsoft.com/office/drawing/2014/main" id="{BDDB67E1-9728-BEDF-B449-BD45CEEBDEB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15162" y="825506"/>
            <a:ext cx="609600" cy="609600"/>
          </a:xfrm>
          <a:prstGeom prst="rect">
            <a:avLst/>
          </a:prstGeom>
        </p:spPr>
      </p:pic>
      <p:pic>
        <p:nvPicPr>
          <p:cNvPr id="212" name="dem giay 10">
            <a:hlinkClick r:id="" action="ppaction://media"/>
            <a:extLst>
              <a:ext uri="{FF2B5EF4-FFF2-40B4-BE49-F238E27FC236}">
                <a16:creationId xmlns:a16="http://schemas.microsoft.com/office/drawing/2014/main" id="{E3B74CA9-9F01-0F94-EF6A-FF593F5DA008}"/>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8486790" y="660726"/>
            <a:ext cx="2016453" cy="1134255"/>
          </a:xfrm>
          <a:prstGeom prst="rect">
            <a:avLst/>
          </a:prstGeom>
        </p:spPr>
      </p:pic>
      <p:pic>
        <p:nvPicPr>
          <p:cNvPr id="2" name="Picture 1" descr="Logo&#10;&#10;Description automatically generated">
            <a:extLst>
              <a:ext uri="{FF2B5EF4-FFF2-40B4-BE49-F238E27FC236}">
                <a16:creationId xmlns:a16="http://schemas.microsoft.com/office/drawing/2014/main" id="{6A446311-603E-4E14-A572-2CBB815B1524}"/>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0128402" y="1824649"/>
            <a:ext cx="1128620" cy="1128620"/>
          </a:xfrm>
          <a:prstGeom prst="rect">
            <a:avLst/>
          </a:prstGeom>
        </p:spPr>
      </p:pic>
    </p:spTree>
    <p:extLst>
      <p:ext uri="{BB962C8B-B14F-4D97-AF65-F5344CB8AC3E}">
        <p14:creationId xmlns:p14="http://schemas.microsoft.com/office/powerpoint/2010/main" val="342985892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10"/>
                                        </p:tgtEl>
                                      </p:cBhvr>
                                    </p:cmd>
                                  </p:childTnLst>
                                </p:cTn>
                              </p:par>
                              <p:par>
                                <p:cTn id="7" presetID="1" presetClass="mediacall" presetSubtype="0" fill="hold" nodeType="withEffect">
                                  <p:stCondLst>
                                    <p:cond delay="0"/>
                                  </p:stCondLst>
                                  <p:childTnLst>
                                    <p:cmd type="call" cmd="playFrom(0.0)">
                                      <p:cBhvr>
                                        <p:cTn id="8" dur="11200" fill="hold"/>
                                        <p:tgtEl>
                                          <p:spTgt spid="212"/>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11"/>
                                        </p:tgtEl>
                                        <p:attrNameLst>
                                          <p:attrName>fillcolor</p:attrName>
                                        </p:attrNameLst>
                                      </p:cBhvr>
                                      <p:to>
                                        <a:srgbClr val="FFFF00"/>
                                      </p:to>
                                    </p:animClr>
                                    <p:set>
                                      <p:cBhvr>
                                        <p:cTn id="20" dur="2000" fill="hold"/>
                                        <p:tgtEl>
                                          <p:spTgt spid="11"/>
                                        </p:tgtEl>
                                        <p:attrNameLst>
                                          <p:attrName>fill.type</p:attrName>
                                        </p:attrNameLst>
                                      </p:cBhvr>
                                      <p:to>
                                        <p:strVal val="solid"/>
                                      </p:to>
                                    </p:set>
                                    <p:set>
                                      <p:cBhvr>
                                        <p:cTn id="21" dur="2000" fill="hold"/>
                                        <p:tgtEl>
                                          <p:spTgt spid="11"/>
                                        </p:tgtEl>
                                        <p:attrNameLst>
                                          <p:attrName>fill.on</p:attrName>
                                        </p:attrNameLst>
                                      </p:cBhvr>
                                      <p:to>
                                        <p:strVal val="true"/>
                                      </p:to>
                                    </p:set>
                                  </p:childTnLst>
                                </p:cTn>
                              </p:par>
                              <p:par>
                                <p:cTn id="22" presetID="21"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par>
                                <p:cTn id="25" presetID="1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22"/>
                                        </p:tgtEl>
                                        <p:attrNameLst>
                                          <p:attrName>fillcolor</p:attrName>
                                        </p:attrNameLst>
                                      </p:cBhvr>
                                      <p:to>
                                        <a:srgbClr val="FFFF00"/>
                                      </p:to>
                                    </p:animClr>
                                    <p:set>
                                      <p:cBhvr>
                                        <p:cTn id="34" dur="2000" fill="hold"/>
                                        <p:tgtEl>
                                          <p:spTgt spid="22"/>
                                        </p:tgtEl>
                                        <p:attrNameLst>
                                          <p:attrName>fill.type</p:attrName>
                                        </p:attrNameLst>
                                      </p:cBhvr>
                                      <p:to>
                                        <p:strVal val="solid"/>
                                      </p:to>
                                    </p:set>
                                    <p:set>
                                      <p:cBhvr>
                                        <p:cTn id="35" dur="2000" fill="hold"/>
                                        <p:tgtEl>
                                          <p:spTgt spid="22"/>
                                        </p:tgtEl>
                                        <p:attrNameLst>
                                          <p:attrName>fill.on</p:attrName>
                                        </p:attrNameLst>
                                      </p:cBhvr>
                                      <p:to>
                                        <p:strVal val="true"/>
                                      </p:to>
                                    </p:set>
                                  </p:childTnLst>
                                </p:cTn>
                              </p:par>
                              <p:par>
                                <p:cTn id="36" presetID="21"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2000"/>
                                        <p:tgtEl>
                                          <p:spTgt spid="24"/>
                                        </p:tgtEl>
                                      </p:cBhvr>
                                    </p:animEffect>
                                  </p:childTnLst>
                                </p:cTn>
                              </p:par>
                              <p:par>
                                <p:cTn id="39" presetID="1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p:tgtEl>
                                          <p:spTgt spid="25"/>
                                        </p:tgtEl>
                                        <p:attrNameLst>
                                          <p:attrName>ppt_y</p:attrName>
                                        </p:attrNameLst>
                                      </p:cBhvr>
                                      <p:tavLst>
                                        <p:tav tm="0">
                                          <p:val>
                                            <p:strVal val="#ppt_y+#ppt_h*1.125000"/>
                                          </p:val>
                                        </p:tav>
                                        <p:tav tm="100000">
                                          <p:val>
                                            <p:strVal val="#ppt_y"/>
                                          </p:val>
                                        </p:tav>
                                      </p:tavLst>
                                    </p:anim>
                                    <p:animEffect transition="in" filter="wipe(up)">
                                      <p:cBhvr>
                                        <p:cTn id="42" dur="500"/>
                                        <p:tgtEl>
                                          <p:spTgt spid="25"/>
                                        </p:tgtEl>
                                      </p:cBhvr>
                                    </p:animEffect>
                                  </p:childTnLst>
                                  <p:subTnLst>
                                    <p:audio>
                                      <p:cMediaNode>
                                        <p:cTn display="0" masterRel="sameClick">
                                          <p:stCondLst>
                                            <p:cond evt="begin" delay="0">
                                              <p:tn val="39"/>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3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30"/>
                                        </p:tgtEl>
                                        <p:attrNameLst>
                                          <p:attrName>fillcolor</p:attrName>
                                        </p:attrNameLst>
                                      </p:cBhvr>
                                      <p:to>
                                        <a:srgbClr val="FFFF00"/>
                                      </p:to>
                                    </p:animClr>
                                    <p:set>
                                      <p:cBhvr>
                                        <p:cTn id="48" dur="2000" fill="hold"/>
                                        <p:tgtEl>
                                          <p:spTgt spid="30"/>
                                        </p:tgtEl>
                                        <p:attrNameLst>
                                          <p:attrName>fill.type</p:attrName>
                                        </p:attrNameLst>
                                      </p:cBhvr>
                                      <p:to>
                                        <p:strVal val="solid"/>
                                      </p:to>
                                    </p:set>
                                    <p:set>
                                      <p:cBhvr>
                                        <p:cTn id="49" dur="2000" fill="hold"/>
                                        <p:tgtEl>
                                          <p:spTgt spid="30"/>
                                        </p:tgtEl>
                                        <p:attrNameLst>
                                          <p:attrName>fill.on</p:attrName>
                                        </p:attrNameLst>
                                      </p:cBhvr>
                                      <p:to>
                                        <p:strVal val="true"/>
                                      </p:to>
                                    </p:set>
                                  </p:childTnLst>
                                </p:cTn>
                              </p:par>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2000"/>
                                        <p:tgtEl>
                                          <p:spTgt spid="32"/>
                                        </p:tgtEl>
                                      </p:cBhvr>
                                    </p:animEffect>
                                  </p:childTnLst>
                                </p:cTn>
                              </p:par>
                              <p:par>
                                <p:cTn id="53" presetID="1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p:tgtEl>
                                          <p:spTgt spid="33"/>
                                        </p:tgtEl>
                                        <p:attrNameLst>
                                          <p:attrName>ppt_y</p:attrName>
                                        </p:attrNameLst>
                                      </p:cBhvr>
                                      <p:tavLst>
                                        <p:tav tm="0">
                                          <p:val>
                                            <p:strVal val="#ppt_y+#ppt_h*1.125000"/>
                                          </p:val>
                                        </p:tav>
                                        <p:tav tm="100000">
                                          <p:val>
                                            <p:strVal val="#ppt_y"/>
                                          </p:val>
                                        </p:tav>
                                      </p:tavLst>
                                    </p:anim>
                                    <p:animEffect transition="in" filter="wipe(up)">
                                      <p:cBhvr>
                                        <p:cTn id="56" dur="500"/>
                                        <p:tgtEl>
                                          <p:spTgt spid="33"/>
                                        </p:tgtEl>
                                      </p:cBhvr>
                                    </p:animEffect>
                                  </p:childTnLst>
                                  <p:subTnLst>
                                    <p:audio>
                                      <p:cMediaNode>
                                        <p:cTn display="0" masterRel="sameClick">
                                          <p:stCondLst>
                                            <p:cond evt="begin" delay="0">
                                              <p:tn val="5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34"/>
                                        </p:tgtEl>
                                        <p:attrNameLst>
                                          <p:attrName>fillcolor</p:attrName>
                                        </p:attrNameLst>
                                      </p:cBhvr>
                                      <p:to>
                                        <a:srgbClr val="FFFF00"/>
                                      </p:to>
                                    </p:animClr>
                                    <p:set>
                                      <p:cBhvr>
                                        <p:cTn id="62" dur="2000" fill="hold"/>
                                        <p:tgtEl>
                                          <p:spTgt spid="34"/>
                                        </p:tgtEl>
                                        <p:attrNameLst>
                                          <p:attrName>fill.type</p:attrName>
                                        </p:attrNameLst>
                                      </p:cBhvr>
                                      <p:to>
                                        <p:strVal val="solid"/>
                                      </p:to>
                                    </p:set>
                                    <p:set>
                                      <p:cBhvr>
                                        <p:cTn id="63" dur="2000" fill="hold"/>
                                        <p:tgtEl>
                                          <p:spTgt spid="34"/>
                                        </p:tgtEl>
                                        <p:attrNameLst>
                                          <p:attrName>fill.on</p:attrName>
                                        </p:attrNameLst>
                                      </p:cBhvr>
                                      <p:to>
                                        <p:strVal val="true"/>
                                      </p:to>
                                    </p:set>
                                  </p:childTnLst>
                                </p:cTn>
                              </p:par>
                              <p:par>
                                <p:cTn id="64" presetID="21" presetClass="entr" presetSubtype="1"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heel(1)">
                                      <p:cBhvr>
                                        <p:cTn id="66" dur="2000"/>
                                        <p:tgtEl>
                                          <p:spTgt spid="36"/>
                                        </p:tgtEl>
                                      </p:cBhvr>
                                    </p:animEffect>
                                  </p:childTnLst>
                                </p:cTn>
                              </p:par>
                              <p:par>
                                <p:cTn id="67" presetID="12" presetClass="entr" presetSubtype="4"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p:tgtEl>
                                          <p:spTgt spid="37"/>
                                        </p:tgtEl>
                                        <p:attrNameLst>
                                          <p:attrName>ppt_y</p:attrName>
                                        </p:attrNameLst>
                                      </p:cBhvr>
                                      <p:tavLst>
                                        <p:tav tm="0">
                                          <p:val>
                                            <p:strVal val="#ppt_y+#ppt_h*1.125000"/>
                                          </p:val>
                                        </p:tav>
                                        <p:tav tm="100000">
                                          <p:val>
                                            <p:strVal val="#ppt_y"/>
                                          </p:val>
                                        </p:tav>
                                      </p:tavLst>
                                    </p:anim>
                                    <p:animEffect transition="in" filter="wipe(up)">
                                      <p:cBhvr>
                                        <p:cTn id="70" dur="500"/>
                                        <p:tgtEl>
                                          <p:spTgt spid="37"/>
                                        </p:tgtEl>
                                      </p:cBhvr>
                                    </p:animEffect>
                                  </p:childTnLst>
                                  <p:subTnLst>
                                    <p:audio>
                                      <p:cMediaNode>
                                        <p:cTn display="0" masterRel="sameClick">
                                          <p:stCondLst>
                                            <p:cond evt="begin" delay="0">
                                              <p:tn val="6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4"/>
                  </p:tgtEl>
                </p:cond>
              </p:nextCondLst>
            </p:seq>
            <p:audio>
              <p:cMediaNode vol="80000">
                <p:cTn id="71" fill="hold" display="0">
                  <p:stCondLst>
                    <p:cond delay="indefinite"/>
                  </p:stCondLst>
                  <p:endCondLst>
                    <p:cond evt="onStopAudio" delay="0">
                      <p:tgtEl>
                        <p:sldTgt/>
                      </p:tgtEl>
                    </p:cond>
                  </p:endCondLst>
                </p:cTn>
                <p:tgtEl>
                  <p:spTgt spid="210"/>
                </p:tgtEl>
              </p:cMediaNode>
            </p:audio>
            <p:video>
              <p:cMediaNode vol="80000">
                <p:cTn id="72" fill="hold" display="0">
                  <p:stCondLst>
                    <p:cond delay="indefinite"/>
                  </p:stCondLst>
                </p:cTn>
                <p:tgtEl>
                  <p:spTgt spid="212"/>
                </p:tgtEl>
              </p:cMediaNode>
            </p:video>
            <p:seq concurrent="1" nextAc="seek">
              <p:cTn id="73" restart="whenNotActive" fill="hold" evtFilter="cancelBubble" nodeType="interactiveSeq">
                <p:stCondLst>
                  <p:cond evt="onClick" delay="0">
                    <p:tgtEl>
                      <p:spTgt spid="212"/>
                    </p:tgtEl>
                  </p:cond>
                </p:stCondLst>
                <p:endSync evt="end" delay="0">
                  <p:rtn val="all"/>
                </p:endSync>
                <p:childTnLst>
                  <p:par>
                    <p:cTn id="74" fill="hold">
                      <p:stCondLst>
                        <p:cond delay="0"/>
                      </p:stCondLst>
                      <p:childTnLst>
                        <p:par>
                          <p:cTn id="75" fill="hold">
                            <p:stCondLst>
                              <p:cond delay="0"/>
                            </p:stCondLst>
                            <p:childTnLst>
                              <p:par>
                                <p:cTn id="76" presetID="2" presetClass="mediacall" presetSubtype="0" fill="hold" nodeType="withEffect">
                                  <p:stCondLst>
                                    <p:cond delay="0"/>
                                  </p:stCondLst>
                                  <p:childTnLst>
                                    <p:cmd type="call" cmd="togglePause">
                                      <p:cBhvr>
                                        <p:cTn id="77" dur="1" fill="hold"/>
                                        <p:tgtEl>
                                          <p:spTgt spid="212"/>
                                        </p:tgtEl>
                                      </p:cBhvr>
                                    </p:cmd>
                                  </p:childTnLst>
                                </p:cTn>
                              </p:par>
                            </p:childTnLst>
                          </p:cTn>
                        </p:par>
                      </p:childTnLst>
                    </p:cTn>
                  </p:par>
                </p:childTnLst>
              </p:cTn>
              <p:nextCondLst>
                <p:cond evt="onClick" delay="0">
                  <p:tgtEl>
                    <p:spTgt spid="212"/>
                  </p:tgtEl>
                </p:cond>
              </p:nextCondLst>
            </p:seq>
          </p:childTnLst>
        </p:cTn>
      </p:par>
    </p:tnLst>
    <p:bldLst>
      <p:bldP spid="13" grpId="0" animBg="1"/>
      <p:bldP spid="24" grpId="0" animBg="1"/>
      <p:bldP spid="32" grpId="0" animBg="1"/>
      <p:bldP spid="3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pan_dung">
            <a:extLst>
              <a:ext uri="{FF2B5EF4-FFF2-40B4-BE49-F238E27FC236}">
                <a16:creationId xmlns:a16="http://schemas.microsoft.com/office/drawing/2014/main" id="{EAB35CFE-4567-7D0E-2C68-B69D5AD6050E}"/>
              </a:ext>
            </a:extLst>
          </p:cNvPr>
          <p:cNvSpPr/>
          <p:nvPr/>
        </p:nvSpPr>
        <p:spPr>
          <a:xfrm>
            <a:off x="1632573" y="4471682"/>
            <a:ext cx="3707027" cy="1893123"/>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Xung đột giữa thói ghen tuông hồ đồ của người chồng với lòng thuỷ </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chung của người vợ.</a:t>
            </a:r>
            <a:endParaRPr kumimoji="0" lang="en-SG"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2" name="a">
            <a:extLst>
              <a:ext uri="{FF2B5EF4-FFF2-40B4-BE49-F238E27FC236}">
                <a16:creationId xmlns:a16="http://schemas.microsoft.com/office/drawing/2014/main" id="{75B2B748-8A9E-74B7-0FDC-D78477E142B1}"/>
              </a:ext>
            </a:extLst>
          </p:cNvPr>
          <p:cNvSpPr/>
          <p:nvPr/>
        </p:nvSpPr>
        <p:spPr>
          <a:xfrm>
            <a:off x="1276866" y="5042518"/>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vong_vang_a">
            <a:extLst>
              <a:ext uri="{FF2B5EF4-FFF2-40B4-BE49-F238E27FC236}">
                <a16:creationId xmlns:a16="http://schemas.microsoft.com/office/drawing/2014/main" id="{60F929BB-FEC7-FFA8-9303-57A859E871C7}"/>
              </a:ext>
            </a:extLst>
          </p:cNvPr>
          <p:cNvSpPr/>
          <p:nvPr/>
        </p:nvSpPr>
        <p:spPr>
          <a:xfrm>
            <a:off x="1351006" y="5116658"/>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hanhoi_dung" descr="Icon&#10;&#10;Description automatically generated">
            <a:extLst>
              <a:ext uri="{FF2B5EF4-FFF2-40B4-BE49-F238E27FC236}">
                <a16:creationId xmlns:a16="http://schemas.microsoft.com/office/drawing/2014/main" id="{73F464E7-41D4-E9E9-BAAB-FFCD667575C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339600" y="5127355"/>
            <a:ext cx="796108" cy="796108"/>
          </a:xfrm>
          <a:prstGeom prst="rect">
            <a:avLst/>
          </a:prstGeom>
        </p:spPr>
      </p:pic>
      <p:sp>
        <p:nvSpPr>
          <p:cNvPr id="22" name="dapan_dung">
            <a:extLst>
              <a:ext uri="{FF2B5EF4-FFF2-40B4-BE49-F238E27FC236}">
                <a16:creationId xmlns:a16="http://schemas.microsoft.com/office/drawing/2014/main" id="{3E15246C-5CA8-357C-3DEB-1C3920EAF014}"/>
              </a:ext>
            </a:extLst>
          </p:cNvPr>
          <p:cNvSpPr/>
          <p:nvPr/>
        </p:nvSpPr>
        <p:spPr>
          <a:xfrm>
            <a:off x="6804453" y="2491760"/>
            <a:ext cx="3707027" cy="1680031"/>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Xung đột giữa những giá </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trị truyền thống và</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hiện đại.</a:t>
            </a:r>
            <a:endParaRPr kumimoji="0" lang="en-SG"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3" name="a">
            <a:extLst>
              <a:ext uri="{FF2B5EF4-FFF2-40B4-BE49-F238E27FC236}">
                <a16:creationId xmlns:a16="http://schemas.microsoft.com/office/drawing/2014/main" id="{0449B4D8-4397-AC70-1954-F3A32CAFA34E}"/>
              </a:ext>
            </a:extLst>
          </p:cNvPr>
          <p:cNvSpPr/>
          <p:nvPr/>
        </p:nvSpPr>
        <p:spPr>
          <a:xfrm>
            <a:off x="6252519" y="3197414"/>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a:t>
            </a:r>
          </a:p>
        </p:txBody>
      </p:sp>
      <p:sp>
        <p:nvSpPr>
          <p:cNvPr id="24" name="vong_vang_a">
            <a:extLst>
              <a:ext uri="{FF2B5EF4-FFF2-40B4-BE49-F238E27FC236}">
                <a16:creationId xmlns:a16="http://schemas.microsoft.com/office/drawing/2014/main" id="{00235CEA-CA43-CA85-2985-322D8645370D}"/>
              </a:ext>
            </a:extLst>
          </p:cNvPr>
          <p:cNvSpPr/>
          <p:nvPr/>
        </p:nvSpPr>
        <p:spPr>
          <a:xfrm>
            <a:off x="6326659" y="3271554"/>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5" name="phanhoi_dung">
            <a:extLst>
              <a:ext uri="{FF2B5EF4-FFF2-40B4-BE49-F238E27FC236}">
                <a16:creationId xmlns:a16="http://schemas.microsoft.com/office/drawing/2014/main" id="{23E46F0D-F135-061C-1A29-69BB3DF5A20C}"/>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10526504" y="3375683"/>
            <a:ext cx="796108" cy="796108"/>
          </a:xfrm>
          <a:prstGeom prst="rect">
            <a:avLst/>
          </a:prstGeom>
        </p:spPr>
      </p:pic>
      <p:sp>
        <p:nvSpPr>
          <p:cNvPr id="30" name="dapan_dung">
            <a:extLst>
              <a:ext uri="{FF2B5EF4-FFF2-40B4-BE49-F238E27FC236}">
                <a16:creationId xmlns:a16="http://schemas.microsoft.com/office/drawing/2014/main" id="{E267B124-45E4-6F2D-C652-03193991A610}"/>
              </a:ext>
            </a:extLst>
          </p:cNvPr>
          <p:cNvSpPr/>
          <p:nvPr/>
        </p:nvSpPr>
        <p:spPr>
          <a:xfrm>
            <a:off x="6796216" y="4452765"/>
            <a:ext cx="3707027" cy="190233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Xung đột giữa sự thật và</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sự hiểu lầm trong</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gia đình.</a:t>
            </a:r>
            <a:endParaRPr kumimoji="0" lang="en-SG" sz="32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1" name="a">
            <a:extLst>
              <a:ext uri="{FF2B5EF4-FFF2-40B4-BE49-F238E27FC236}">
                <a16:creationId xmlns:a16="http://schemas.microsoft.com/office/drawing/2014/main" id="{39908854-B563-312B-FB04-BC3BC6522856}"/>
              </a:ext>
            </a:extLst>
          </p:cNvPr>
          <p:cNvSpPr/>
          <p:nvPr/>
        </p:nvSpPr>
        <p:spPr>
          <a:xfrm>
            <a:off x="6532606" y="5190213"/>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a:t>
            </a:r>
          </a:p>
        </p:txBody>
      </p:sp>
      <p:sp>
        <p:nvSpPr>
          <p:cNvPr id="32" name="vong_vang_a">
            <a:extLst>
              <a:ext uri="{FF2B5EF4-FFF2-40B4-BE49-F238E27FC236}">
                <a16:creationId xmlns:a16="http://schemas.microsoft.com/office/drawing/2014/main" id="{B96DB977-F797-52D7-679D-69D4742DC10C}"/>
              </a:ext>
            </a:extLst>
          </p:cNvPr>
          <p:cNvSpPr/>
          <p:nvPr/>
        </p:nvSpPr>
        <p:spPr>
          <a:xfrm>
            <a:off x="6606746" y="5264353"/>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3" name="phanhoi_dung">
            <a:extLst>
              <a:ext uri="{FF2B5EF4-FFF2-40B4-BE49-F238E27FC236}">
                <a16:creationId xmlns:a16="http://schemas.microsoft.com/office/drawing/2014/main" id="{76005E77-999A-82DB-3F84-00695CF38A1E}"/>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10518267" y="5278991"/>
            <a:ext cx="796108" cy="796108"/>
          </a:xfrm>
          <a:prstGeom prst="rect">
            <a:avLst/>
          </a:prstGeom>
        </p:spPr>
      </p:pic>
      <p:sp>
        <p:nvSpPr>
          <p:cNvPr id="34" name="dapan_dung">
            <a:extLst>
              <a:ext uri="{FF2B5EF4-FFF2-40B4-BE49-F238E27FC236}">
                <a16:creationId xmlns:a16="http://schemas.microsoft.com/office/drawing/2014/main" id="{AB864742-B0F4-A80C-76D3-26E7C52F3D60}"/>
              </a:ext>
            </a:extLst>
          </p:cNvPr>
          <p:cNvSpPr/>
          <p:nvPr/>
        </p:nvSpPr>
        <p:spPr>
          <a:xfrm>
            <a:off x="1614616" y="2491761"/>
            <a:ext cx="3694653" cy="1778362"/>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Xung đột giữa tình yêu</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và sự ích kỷ cá nhân.</a:t>
            </a:r>
            <a:endParaRPr kumimoji="0" lang="en-SG"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5" name="a">
            <a:extLst>
              <a:ext uri="{FF2B5EF4-FFF2-40B4-BE49-F238E27FC236}">
                <a16:creationId xmlns:a16="http://schemas.microsoft.com/office/drawing/2014/main" id="{FC508F12-ACC9-1546-414D-586FD4CA4659}"/>
              </a:ext>
            </a:extLst>
          </p:cNvPr>
          <p:cNvSpPr/>
          <p:nvPr/>
        </p:nvSpPr>
        <p:spPr>
          <a:xfrm>
            <a:off x="1186249" y="3197414"/>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vong_vang_a">
            <a:extLst>
              <a:ext uri="{FF2B5EF4-FFF2-40B4-BE49-F238E27FC236}">
                <a16:creationId xmlns:a16="http://schemas.microsoft.com/office/drawing/2014/main" id="{EE0649BA-5BAD-8B02-273A-3E9A5E61823B}"/>
              </a:ext>
            </a:extLst>
          </p:cNvPr>
          <p:cNvSpPr/>
          <p:nvPr/>
        </p:nvSpPr>
        <p:spPr>
          <a:xfrm>
            <a:off x="1260389" y="3271554"/>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7" name="phanhoi_dung">
            <a:extLst>
              <a:ext uri="{FF2B5EF4-FFF2-40B4-BE49-F238E27FC236}">
                <a16:creationId xmlns:a16="http://schemas.microsoft.com/office/drawing/2014/main" id="{F5CDB652-AF7E-C540-0714-3CB57E403AD0}"/>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5048343" y="3366979"/>
            <a:ext cx="796108" cy="796108"/>
          </a:xfrm>
          <a:prstGeom prst="rect">
            <a:avLst/>
          </a:prstGeom>
        </p:spPr>
      </p:pic>
      <p:sp>
        <p:nvSpPr>
          <p:cNvPr id="39" name="TextBox 38">
            <a:extLst>
              <a:ext uri="{FF2B5EF4-FFF2-40B4-BE49-F238E27FC236}">
                <a16:creationId xmlns:a16="http://schemas.microsoft.com/office/drawing/2014/main" id="{CAB2828B-FA4A-B1EE-E694-9F90D881AD46}"/>
              </a:ext>
            </a:extLst>
          </p:cNvPr>
          <p:cNvSpPr txBox="1"/>
          <p:nvPr/>
        </p:nvSpPr>
        <p:spPr>
          <a:xfrm>
            <a:off x="1632573" y="732044"/>
            <a:ext cx="6854217"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7: Xung đột của vở kịch “Cái bóng trên tường” là gì?</a:t>
            </a:r>
            <a:endParaRPr kumimoji="0" lang="en-SG"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1" name="Picture 40" descr="Icon&#10;&#10;Description automatically generated">
            <a:extLst>
              <a:ext uri="{FF2B5EF4-FFF2-40B4-BE49-F238E27FC236}">
                <a16:creationId xmlns:a16="http://schemas.microsoft.com/office/drawing/2014/main" id="{F11550DA-5F75-4FCA-263A-470ECD26C79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90833" y="902526"/>
            <a:ext cx="708454" cy="708454"/>
          </a:xfrm>
          <a:prstGeom prst="rect">
            <a:avLst/>
          </a:prstGeom>
        </p:spPr>
      </p:pic>
      <p:pic>
        <p:nvPicPr>
          <p:cNvPr id="45" name="Picture 44" descr="Icon&#10;&#10;Description automatically generated">
            <a:hlinkClick r:id="rId11" action="ppaction://hlinksldjump">
              <a:snd r:embed="rId12" name="bomb.wav"/>
            </a:hlinkClick>
            <a:extLst>
              <a:ext uri="{FF2B5EF4-FFF2-40B4-BE49-F238E27FC236}">
                <a16:creationId xmlns:a16="http://schemas.microsoft.com/office/drawing/2014/main" id="{244DADAC-A5AD-376E-3BF6-76F479B4500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692712" y="829800"/>
            <a:ext cx="796108" cy="796108"/>
          </a:xfrm>
          <a:prstGeom prst="rect">
            <a:avLst/>
          </a:prstGeom>
        </p:spPr>
      </p:pic>
      <p:pic>
        <p:nvPicPr>
          <p:cNvPr id="210" name="nhạc chơi rung chuông vàng">
            <a:hlinkClick r:id="" action="ppaction://media"/>
            <a:extLst>
              <a:ext uri="{FF2B5EF4-FFF2-40B4-BE49-F238E27FC236}">
                <a16:creationId xmlns:a16="http://schemas.microsoft.com/office/drawing/2014/main" id="{BDDB67E1-9728-BEDF-B449-BD45CEEBDEB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15162" y="825506"/>
            <a:ext cx="609600" cy="609600"/>
          </a:xfrm>
          <a:prstGeom prst="rect">
            <a:avLst/>
          </a:prstGeom>
        </p:spPr>
      </p:pic>
      <p:pic>
        <p:nvPicPr>
          <p:cNvPr id="212" name="dem giay 10">
            <a:hlinkClick r:id="" action="ppaction://media"/>
            <a:extLst>
              <a:ext uri="{FF2B5EF4-FFF2-40B4-BE49-F238E27FC236}">
                <a16:creationId xmlns:a16="http://schemas.microsoft.com/office/drawing/2014/main" id="{E3B74CA9-9F01-0F94-EF6A-FF593F5DA008}"/>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8486790" y="660726"/>
            <a:ext cx="2016453" cy="1134255"/>
          </a:xfrm>
          <a:prstGeom prst="rect">
            <a:avLst/>
          </a:prstGeom>
        </p:spPr>
      </p:pic>
      <p:pic>
        <p:nvPicPr>
          <p:cNvPr id="2" name="Picture 1" descr="Logo&#10;&#10;Description automatically generated">
            <a:extLst>
              <a:ext uri="{FF2B5EF4-FFF2-40B4-BE49-F238E27FC236}">
                <a16:creationId xmlns:a16="http://schemas.microsoft.com/office/drawing/2014/main" id="{6A446311-603E-4E14-A572-2CBB815B1524}"/>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0128402" y="1824649"/>
            <a:ext cx="1128620" cy="1128620"/>
          </a:xfrm>
          <a:prstGeom prst="rect">
            <a:avLst/>
          </a:prstGeom>
        </p:spPr>
      </p:pic>
    </p:spTree>
    <p:extLst>
      <p:ext uri="{BB962C8B-B14F-4D97-AF65-F5344CB8AC3E}">
        <p14:creationId xmlns:p14="http://schemas.microsoft.com/office/powerpoint/2010/main" val="406045474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10"/>
                                        </p:tgtEl>
                                      </p:cBhvr>
                                    </p:cmd>
                                  </p:childTnLst>
                                </p:cTn>
                              </p:par>
                              <p:par>
                                <p:cTn id="7" presetID="1" presetClass="mediacall" presetSubtype="0" fill="hold" nodeType="withEffect">
                                  <p:stCondLst>
                                    <p:cond delay="0"/>
                                  </p:stCondLst>
                                  <p:childTnLst>
                                    <p:cmd type="call" cmd="playFrom(0.0)">
                                      <p:cBhvr>
                                        <p:cTn id="8" dur="11200" fill="hold"/>
                                        <p:tgtEl>
                                          <p:spTgt spid="212"/>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11"/>
                                        </p:tgtEl>
                                        <p:attrNameLst>
                                          <p:attrName>fillcolor</p:attrName>
                                        </p:attrNameLst>
                                      </p:cBhvr>
                                      <p:to>
                                        <a:srgbClr val="FFFF00"/>
                                      </p:to>
                                    </p:animClr>
                                    <p:set>
                                      <p:cBhvr>
                                        <p:cTn id="20" dur="2000" fill="hold"/>
                                        <p:tgtEl>
                                          <p:spTgt spid="11"/>
                                        </p:tgtEl>
                                        <p:attrNameLst>
                                          <p:attrName>fill.type</p:attrName>
                                        </p:attrNameLst>
                                      </p:cBhvr>
                                      <p:to>
                                        <p:strVal val="solid"/>
                                      </p:to>
                                    </p:set>
                                    <p:set>
                                      <p:cBhvr>
                                        <p:cTn id="21" dur="2000" fill="hold"/>
                                        <p:tgtEl>
                                          <p:spTgt spid="11"/>
                                        </p:tgtEl>
                                        <p:attrNameLst>
                                          <p:attrName>fill.on</p:attrName>
                                        </p:attrNameLst>
                                      </p:cBhvr>
                                      <p:to>
                                        <p:strVal val="true"/>
                                      </p:to>
                                    </p:set>
                                  </p:childTnLst>
                                </p:cTn>
                              </p:par>
                              <p:par>
                                <p:cTn id="22" presetID="21"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par>
                                <p:cTn id="25" presetID="1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22"/>
                                        </p:tgtEl>
                                        <p:attrNameLst>
                                          <p:attrName>fillcolor</p:attrName>
                                        </p:attrNameLst>
                                      </p:cBhvr>
                                      <p:to>
                                        <a:srgbClr val="FFFF00"/>
                                      </p:to>
                                    </p:animClr>
                                    <p:set>
                                      <p:cBhvr>
                                        <p:cTn id="34" dur="2000" fill="hold"/>
                                        <p:tgtEl>
                                          <p:spTgt spid="22"/>
                                        </p:tgtEl>
                                        <p:attrNameLst>
                                          <p:attrName>fill.type</p:attrName>
                                        </p:attrNameLst>
                                      </p:cBhvr>
                                      <p:to>
                                        <p:strVal val="solid"/>
                                      </p:to>
                                    </p:set>
                                    <p:set>
                                      <p:cBhvr>
                                        <p:cTn id="35" dur="2000" fill="hold"/>
                                        <p:tgtEl>
                                          <p:spTgt spid="22"/>
                                        </p:tgtEl>
                                        <p:attrNameLst>
                                          <p:attrName>fill.on</p:attrName>
                                        </p:attrNameLst>
                                      </p:cBhvr>
                                      <p:to>
                                        <p:strVal val="true"/>
                                      </p:to>
                                    </p:set>
                                  </p:childTnLst>
                                </p:cTn>
                              </p:par>
                              <p:par>
                                <p:cTn id="36" presetID="21"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2000"/>
                                        <p:tgtEl>
                                          <p:spTgt spid="24"/>
                                        </p:tgtEl>
                                      </p:cBhvr>
                                    </p:animEffect>
                                  </p:childTnLst>
                                </p:cTn>
                              </p:par>
                              <p:par>
                                <p:cTn id="39" presetID="1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p:tgtEl>
                                          <p:spTgt spid="25"/>
                                        </p:tgtEl>
                                        <p:attrNameLst>
                                          <p:attrName>ppt_y</p:attrName>
                                        </p:attrNameLst>
                                      </p:cBhvr>
                                      <p:tavLst>
                                        <p:tav tm="0">
                                          <p:val>
                                            <p:strVal val="#ppt_y+#ppt_h*1.125000"/>
                                          </p:val>
                                        </p:tav>
                                        <p:tav tm="100000">
                                          <p:val>
                                            <p:strVal val="#ppt_y"/>
                                          </p:val>
                                        </p:tav>
                                      </p:tavLst>
                                    </p:anim>
                                    <p:animEffect transition="in" filter="wipe(up)">
                                      <p:cBhvr>
                                        <p:cTn id="42" dur="500"/>
                                        <p:tgtEl>
                                          <p:spTgt spid="25"/>
                                        </p:tgtEl>
                                      </p:cBhvr>
                                    </p:animEffect>
                                  </p:childTnLst>
                                  <p:subTnLst>
                                    <p:audio>
                                      <p:cMediaNode>
                                        <p:cTn display="0" masterRel="sameClick">
                                          <p:stCondLst>
                                            <p:cond evt="begin" delay="0">
                                              <p:tn val="39"/>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3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30"/>
                                        </p:tgtEl>
                                        <p:attrNameLst>
                                          <p:attrName>fillcolor</p:attrName>
                                        </p:attrNameLst>
                                      </p:cBhvr>
                                      <p:to>
                                        <a:srgbClr val="FFFF00"/>
                                      </p:to>
                                    </p:animClr>
                                    <p:set>
                                      <p:cBhvr>
                                        <p:cTn id="48" dur="2000" fill="hold"/>
                                        <p:tgtEl>
                                          <p:spTgt spid="30"/>
                                        </p:tgtEl>
                                        <p:attrNameLst>
                                          <p:attrName>fill.type</p:attrName>
                                        </p:attrNameLst>
                                      </p:cBhvr>
                                      <p:to>
                                        <p:strVal val="solid"/>
                                      </p:to>
                                    </p:set>
                                    <p:set>
                                      <p:cBhvr>
                                        <p:cTn id="49" dur="2000" fill="hold"/>
                                        <p:tgtEl>
                                          <p:spTgt spid="30"/>
                                        </p:tgtEl>
                                        <p:attrNameLst>
                                          <p:attrName>fill.on</p:attrName>
                                        </p:attrNameLst>
                                      </p:cBhvr>
                                      <p:to>
                                        <p:strVal val="true"/>
                                      </p:to>
                                    </p:set>
                                  </p:childTnLst>
                                </p:cTn>
                              </p:par>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2000"/>
                                        <p:tgtEl>
                                          <p:spTgt spid="32"/>
                                        </p:tgtEl>
                                      </p:cBhvr>
                                    </p:animEffect>
                                  </p:childTnLst>
                                </p:cTn>
                              </p:par>
                              <p:par>
                                <p:cTn id="53" presetID="1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p:tgtEl>
                                          <p:spTgt spid="33"/>
                                        </p:tgtEl>
                                        <p:attrNameLst>
                                          <p:attrName>ppt_y</p:attrName>
                                        </p:attrNameLst>
                                      </p:cBhvr>
                                      <p:tavLst>
                                        <p:tav tm="0">
                                          <p:val>
                                            <p:strVal val="#ppt_y+#ppt_h*1.125000"/>
                                          </p:val>
                                        </p:tav>
                                        <p:tav tm="100000">
                                          <p:val>
                                            <p:strVal val="#ppt_y"/>
                                          </p:val>
                                        </p:tav>
                                      </p:tavLst>
                                    </p:anim>
                                    <p:animEffect transition="in" filter="wipe(up)">
                                      <p:cBhvr>
                                        <p:cTn id="56" dur="500"/>
                                        <p:tgtEl>
                                          <p:spTgt spid="33"/>
                                        </p:tgtEl>
                                      </p:cBhvr>
                                    </p:animEffect>
                                  </p:childTnLst>
                                  <p:subTnLst>
                                    <p:audio>
                                      <p:cMediaNode>
                                        <p:cTn display="0" masterRel="sameClick">
                                          <p:stCondLst>
                                            <p:cond evt="begin" delay="0">
                                              <p:tn val="5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34"/>
                                        </p:tgtEl>
                                        <p:attrNameLst>
                                          <p:attrName>fillcolor</p:attrName>
                                        </p:attrNameLst>
                                      </p:cBhvr>
                                      <p:to>
                                        <a:srgbClr val="FFFF00"/>
                                      </p:to>
                                    </p:animClr>
                                    <p:set>
                                      <p:cBhvr>
                                        <p:cTn id="62" dur="2000" fill="hold"/>
                                        <p:tgtEl>
                                          <p:spTgt spid="34"/>
                                        </p:tgtEl>
                                        <p:attrNameLst>
                                          <p:attrName>fill.type</p:attrName>
                                        </p:attrNameLst>
                                      </p:cBhvr>
                                      <p:to>
                                        <p:strVal val="solid"/>
                                      </p:to>
                                    </p:set>
                                    <p:set>
                                      <p:cBhvr>
                                        <p:cTn id="63" dur="2000" fill="hold"/>
                                        <p:tgtEl>
                                          <p:spTgt spid="34"/>
                                        </p:tgtEl>
                                        <p:attrNameLst>
                                          <p:attrName>fill.on</p:attrName>
                                        </p:attrNameLst>
                                      </p:cBhvr>
                                      <p:to>
                                        <p:strVal val="true"/>
                                      </p:to>
                                    </p:set>
                                  </p:childTnLst>
                                </p:cTn>
                              </p:par>
                              <p:par>
                                <p:cTn id="64" presetID="21" presetClass="entr" presetSubtype="1"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heel(1)">
                                      <p:cBhvr>
                                        <p:cTn id="66" dur="2000"/>
                                        <p:tgtEl>
                                          <p:spTgt spid="36"/>
                                        </p:tgtEl>
                                      </p:cBhvr>
                                    </p:animEffect>
                                  </p:childTnLst>
                                </p:cTn>
                              </p:par>
                              <p:par>
                                <p:cTn id="67" presetID="12" presetClass="entr" presetSubtype="4"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p:tgtEl>
                                          <p:spTgt spid="37"/>
                                        </p:tgtEl>
                                        <p:attrNameLst>
                                          <p:attrName>ppt_y</p:attrName>
                                        </p:attrNameLst>
                                      </p:cBhvr>
                                      <p:tavLst>
                                        <p:tav tm="0">
                                          <p:val>
                                            <p:strVal val="#ppt_y+#ppt_h*1.125000"/>
                                          </p:val>
                                        </p:tav>
                                        <p:tav tm="100000">
                                          <p:val>
                                            <p:strVal val="#ppt_y"/>
                                          </p:val>
                                        </p:tav>
                                      </p:tavLst>
                                    </p:anim>
                                    <p:animEffect transition="in" filter="wipe(up)">
                                      <p:cBhvr>
                                        <p:cTn id="70" dur="500"/>
                                        <p:tgtEl>
                                          <p:spTgt spid="37"/>
                                        </p:tgtEl>
                                      </p:cBhvr>
                                    </p:animEffect>
                                  </p:childTnLst>
                                  <p:subTnLst>
                                    <p:audio>
                                      <p:cMediaNode>
                                        <p:cTn display="0" masterRel="sameClick">
                                          <p:stCondLst>
                                            <p:cond evt="begin" delay="0">
                                              <p:tn val="6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4"/>
                  </p:tgtEl>
                </p:cond>
              </p:nextCondLst>
            </p:seq>
            <p:audio>
              <p:cMediaNode vol="80000">
                <p:cTn id="71" fill="hold" display="0">
                  <p:stCondLst>
                    <p:cond delay="indefinite"/>
                  </p:stCondLst>
                  <p:endCondLst>
                    <p:cond evt="onStopAudio" delay="0">
                      <p:tgtEl>
                        <p:sldTgt/>
                      </p:tgtEl>
                    </p:cond>
                  </p:endCondLst>
                </p:cTn>
                <p:tgtEl>
                  <p:spTgt spid="210"/>
                </p:tgtEl>
              </p:cMediaNode>
            </p:audio>
            <p:video>
              <p:cMediaNode vol="80000">
                <p:cTn id="72" fill="hold" display="0">
                  <p:stCondLst>
                    <p:cond delay="indefinite"/>
                  </p:stCondLst>
                </p:cTn>
                <p:tgtEl>
                  <p:spTgt spid="212"/>
                </p:tgtEl>
              </p:cMediaNode>
            </p:video>
            <p:seq concurrent="1" nextAc="seek">
              <p:cTn id="73" restart="whenNotActive" fill="hold" evtFilter="cancelBubble" nodeType="interactiveSeq">
                <p:stCondLst>
                  <p:cond evt="onClick" delay="0">
                    <p:tgtEl>
                      <p:spTgt spid="212"/>
                    </p:tgtEl>
                  </p:cond>
                </p:stCondLst>
                <p:endSync evt="end" delay="0">
                  <p:rtn val="all"/>
                </p:endSync>
                <p:childTnLst>
                  <p:par>
                    <p:cTn id="74" fill="hold">
                      <p:stCondLst>
                        <p:cond delay="0"/>
                      </p:stCondLst>
                      <p:childTnLst>
                        <p:par>
                          <p:cTn id="75" fill="hold">
                            <p:stCondLst>
                              <p:cond delay="0"/>
                            </p:stCondLst>
                            <p:childTnLst>
                              <p:par>
                                <p:cTn id="76" presetID="2" presetClass="mediacall" presetSubtype="0" fill="hold" nodeType="withEffect">
                                  <p:stCondLst>
                                    <p:cond delay="0"/>
                                  </p:stCondLst>
                                  <p:childTnLst>
                                    <p:cmd type="call" cmd="togglePause">
                                      <p:cBhvr>
                                        <p:cTn id="77" dur="1" fill="hold"/>
                                        <p:tgtEl>
                                          <p:spTgt spid="212"/>
                                        </p:tgtEl>
                                      </p:cBhvr>
                                    </p:cmd>
                                  </p:childTnLst>
                                </p:cTn>
                              </p:par>
                            </p:childTnLst>
                          </p:cTn>
                        </p:par>
                      </p:childTnLst>
                    </p:cTn>
                  </p:par>
                </p:childTnLst>
              </p:cTn>
              <p:nextCondLst>
                <p:cond evt="onClick" delay="0">
                  <p:tgtEl>
                    <p:spTgt spid="212"/>
                  </p:tgtEl>
                </p:cond>
              </p:nextCondLst>
            </p:seq>
          </p:childTnLst>
        </p:cTn>
      </p:par>
    </p:tnLst>
    <p:bldLst>
      <p:bldP spid="13" grpId="0" animBg="1"/>
      <p:bldP spid="24" grpId="0" animBg="1"/>
      <p:bldP spid="32" grpId="0" animBg="1"/>
      <p:bldP spid="3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pan_dung">
            <a:extLst>
              <a:ext uri="{FF2B5EF4-FFF2-40B4-BE49-F238E27FC236}">
                <a16:creationId xmlns:a16="http://schemas.microsoft.com/office/drawing/2014/main" id="{EAB35CFE-4567-7D0E-2C68-B69D5AD6050E}"/>
              </a:ext>
            </a:extLst>
          </p:cNvPr>
          <p:cNvSpPr/>
          <p:nvPr/>
        </p:nvSpPr>
        <p:spPr>
          <a:xfrm>
            <a:off x="1745363" y="2693096"/>
            <a:ext cx="3707027" cy="1863590"/>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Xung đột giữa cái cao cả </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với cái thấp kém, tạo </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nên tính bi kịch của</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tác phẩm.</a:t>
            </a:r>
            <a:endParaRPr kumimoji="0" lang="en-SG"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2" name="a">
            <a:extLst>
              <a:ext uri="{FF2B5EF4-FFF2-40B4-BE49-F238E27FC236}">
                <a16:creationId xmlns:a16="http://schemas.microsoft.com/office/drawing/2014/main" id="{75B2B748-8A9E-74B7-0FDC-D78477E142B1}"/>
              </a:ext>
            </a:extLst>
          </p:cNvPr>
          <p:cNvSpPr/>
          <p:nvPr/>
        </p:nvSpPr>
        <p:spPr>
          <a:xfrm>
            <a:off x="1481753" y="3431869"/>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p>
        </p:txBody>
      </p:sp>
      <p:sp>
        <p:nvSpPr>
          <p:cNvPr id="13" name="vong_vang_a">
            <a:extLst>
              <a:ext uri="{FF2B5EF4-FFF2-40B4-BE49-F238E27FC236}">
                <a16:creationId xmlns:a16="http://schemas.microsoft.com/office/drawing/2014/main" id="{60F929BB-FEC7-FFA8-9303-57A859E871C7}"/>
              </a:ext>
            </a:extLst>
          </p:cNvPr>
          <p:cNvSpPr/>
          <p:nvPr/>
        </p:nvSpPr>
        <p:spPr>
          <a:xfrm>
            <a:off x="1555893" y="3506009"/>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hanhoi_dung" descr="Icon&#10;&#10;Description automatically generated">
            <a:extLst>
              <a:ext uri="{FF2B5EF4-FFF2-40B4-BE49-F238E27FC236}">
                <a16:creationId xmlns:a16="http://schemas.microsoft.com/office/drawing/2014/main" id="{73F464E7-41D4-E9E9-BAAB-FFCD667575C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452390" y="3319236"/>
            <a:ext cx="796108" cy="796108"/>
          </a:xfrm>
          <a:prstGeom prst="rect">
            <a:avLst/>
          </a:prstGeom>
        </p:spPr>
      </p:pic>
      <p:sp>
        <p:nvSpPr>
          <p:cNvPr id="22" name="dapan_dung">
            <a:extLst>
              <a:ext uri="{FF2B5EF4-FFF2-40B4-BE49-F238E27FC236}">
                <a16:creationId xmlns:a16="http://schemas.microsoft.com/office/drawing/2014/main" id="{3E15246C-5CA8-357C-3DEB-1C3920EAF014}"/>
              </a:ext>
            </a:extLst>
          </p:cNvPr>
          <p:cNvSpPr/>
          <p:nvPr/>
        </p:nvSpPr>
        <p:spPr>
          <a:xfrm>
            <a:off x="6804453" y="2693096"/>
            <a:ext cx="3707027" cy="1863590"/>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Xung đột giữa tình yêu </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và sự phản bội.</a:t>
            </a:r>
            <a:endParaRPr kumimoji="0" lang="en-SG"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3" name="a">
            <a:extLst>
              <a:ext uri="{FF2B5EF4-FFF2-40B4-BE49-F238E27FC236}">
                <a16:creationId xmlns:a16="http://schemas.microsoft.com/office/drawing/2014/main" id="{0449B4D8-4397-AC70-1954-F3A32CAFA34E}"/>
              </a:ext>
            </a:extLst>
          </p:cNvPr>
          <p:cNvSpPr/>
          <p:nvPr/>
        </p:nvSpPr>
        <p:spPr>
          <a:xfrm>
            <a:off x="6540843" y="3431869"/>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a:t>
            </a:r>
          </a:p>
        </p:txBody>
      </p:sp>
      <p:sp>
        <p:nvSpPr>
          <p:cNvPr id="24" name="vong_vang_a">
            <a:extLst>
              <a:ext uri="{FF2B5EF4-FFF2-40B4-BE49-F238E27FC236}">
                <a16:creationId xmlns:a16="http://schemas.microsoft.com/office/drawing/2014/main" id="{00235CEA-CA43-CA85-2985-322D8645370D}"/>
              </a:ext>
            </a:extLst>
          </p:cNvPr>
          <p:cNvSpPr/>
          <p:nvPr/>
        </p:nvSpPr>
        <p:spPr>
          <a:xfrm>
            <a:off x="6614983" y="3506009"/>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5" name="phanhoi_dung">
            <a:extLst>
              <a:ext uri="{FF2B5EF4-FFF2-40B4-BE49-F238E27FC236}">
                <a16:creationId xmlns:a16="http://schemas.microsoft.com/office/drawing/2014/main" id="{23E46F0D-F135-061C-1A29-69BB3DF5A20C}"/>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10526504" y="3375683"/>
            <a:ext cx="796108" cy="796108"/>
          </a:xfrm>
          <a:prstGeom prst="rect">
            <a:avLst/>
          </a:prstGeom>
        </p:spPr>
      </p:pic>
      <p:sp>
        <p:nvSpPr>
          <p:cNvPr id="30" name="dapan_dung">
            <a:extLst>
              <a:ext uri="{FF2B5EF4-FFF2-40B4-BE49-F238E27FC236}">
                <a16:creationId xmlns:a16="http://schemas.microsoft.com/office/drawing/2014/main" id="{E267B124-45E4-6F2D-C652-03193991A610}"/>
              </a:ext>
            </a:extLst>
          </p:cNvPr>
          <p:cNvSpPr/>
          <p:nvPr/>
        </p:nvSpPr>
        <p:spPr>
          <a:xfrm>
            <a:off x="6796216" y="4630826"/>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Xung đột giữa những </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giá trị đạo đức </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khác nhau.</a:t>
            </a:r>
            <a:endParaRPr kumimoji="0" lang="en-SG"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1" name="a">
            <a:extLst>
              <a:ext uri="{FF2B5EF4-FFF2-40B4-BE49-F238E27FC236}">
                <a16:creationId xmlns:a16="http://schemas.microsoft.com/office/drawing/2014/main" id="{39908854-B563-312B-FB04-BC3BC6522856}"/>
              </a:ext>
            </a:extLst>
          </p:cNvPr>
          <p:cNvSpPr/>
          <p:nvPr/>
        </p:nvSpPr>
        <p:spPr>
          <a:xfrm>
            <a:off x="6532606" y="5190213"/>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a:t>
            </a:r>
          </a:p>
        </p:txBody>
      </p:sp>
      <p:sp>
        <p:nvSpPr>
          <p:cNvPr id="32" name="vong_vang_a">
            <a:extLst>
              <a:ext uri="{FF2B5EF4-FFF2-40B4-BE49-F238E27FC236}">
                <a16:creationId xmlns:a16="http://schemas.microsoft.com/office/drawing/2014/main" id="{B96DB977-F797-52D7-679D-69D4742DC10C}"/>
              </a:ext>
            </a:extLst>
          </p:cNvPr>
          <p:cNvSpPr/>
          <p:nvPr/>
        </p:nvSpPr>
        <p:spPr>
          <a:xfrm>
            <a:off x="6606746" y="5264353"/>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3" name="phanhoi_dung">
            <a:extLst>
              <a:ext uri="{FF2B5EF4-FFF2-40B4-BE49-F238E27FC236}">
                <a16:creationId xmlns:a16="http://schemas.microsoft.com/office/drawing/2014/main" id="{76005E77-999A-82DB-3F84-00695CF38A1E}"/>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10518267" y="5278991"/>
            <a:ext cx="796108" cy="796108"/>
          </a:xfrm>
          <a:prstGeom prst="rect">
            <a:avLst/>
          </a:prstGeom>
        </p:spPr>
      </p:pic>
      <p:sp>
        <p:nvSpPr>
          <p:cNvPr id="34" name="dapan_dung">
            <a:extLst>
              <a:ext uri="{FF2B5EF4-FFF2-40B4-BE49-F238E27FC236}">
                <a16:creationId xmlns:a16="http://schemas.microsoft.com/office/drawing/2014/main" id="{AB864742-B0F4-A80C-76D3-26E7C52F3D60}"/>
              </a:ext>
            </a:extLst>
          </p:cNvPr>
          <p:cNvSpPr/>
          <p:nvPr/>
        </p:nvSpPr>
        <p:spPr>
          <a:xfrm>
            <a:off x="1673733" y="4596394"/>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Xung đột giữa sự thật </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và những giả định</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sai lầm.</a:t>
            </a:r>
            <a:endParaRPr kumimoji="0" lang="en-SG"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5" name="a">
            <a:extLst>
              <a:ext uri="{FF2B5EF4-FFF2-40B4-BE49-F238E27FC236}">
                <a16:creationId xmlns:a16="http://schemas.microsoft.com/office/drawing/2014/main" id="{FC508F12-ACC9-1546-414D-586FD4CA4659}"/>
              </a:ext>
            </a:extLst>
          </p:cNvPr>
          <p:cNvSpPr/>
          <p:nvPr/>
        </p:nvSpPr>
        <p:spPr>
          <a:xfrm>
            <a:off x="1410123" y="5200386"/>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t>
            </a:r>
          </a:p>
        </p:txBody>
      </p:sp>
      <p:sp>
        <p:nvSpPr>
          <p:cNvPr id="36" name="vong_vang_a">
            <a:extLst>
              <a:ext uri="{FF2B5EF4-FFF2-40B4-BE49-F238E27FC236}">
                <a16:creationId xmlns:a16="http://schemas.microsoft.com/office/drawing/2014/main" id="{EE0649BA-5BAD-8B02-273A-3E9A5E61823B}"/>
              </a:ext>
            </a:extLst>
          </p:cNvPr>
          <p:cNvSpPr/>
          <p:nvPr/>
        </p:nvSpPr>
        <p:spPr>
          <a:xfrm>
            <a:off x="1484263" y="5274526"/>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7" name="phanhoi_dung">
            <a:extLst>
              <a:ext uri="{FF2B5EF4-FFF2-40B4-BE49-F238E27FC236}">
                <a16:creationId xmlns:a16="http://schemas.microsoft.com/office/drawing/2014/main" id="{F5CDB652-AF7E-C540-0714-3CB57E403AD0}"/>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5395784" y="5244559"/>
            <a:ext cx="796108" cy="796108"/>
          </a:xfrm>
          <a:prstGeom prst="rect">
            <a:avLst/>
          </a:prstGeom>
        </p:spPr>
      </p:pic>
      <p:sp>
        <p:nvSpPr>
          <p:cNvPr id="39" name="TextBox 38">
            <a:extLst>
              <a:ext uri="{FF2B5EF4-FFF2-40B4-BE49-F238E27FC236}">
                <a16:creationId xmlns:a16="http://schemas.microsoft.com/office/drawing/2014/main" id="{CAB2828B-FA4A-B1EE-E694-9F90D881AD46}"/>
              </a:ext>
            </a:extLst>
          </p:cNvPr>
          <p:cNvSpPr txBox="1"/>
          <p:nvPr/>
        </p:nvSpPr>
        <p:spPr>
          <a:xfrm>
            <a:off x="1663468" y="656588"/>
            <a:ext cx="6728587"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8: Kiểu xung đột của vở kịch “Cái bóng trên tường” là:</a:t>
            </a:r>
            <a:endParaRPr kumimoji="0" lang="en-SG"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1" name="Picture 40" descr="Icon&#10;&#10;Description automatically generated">
            <a:extLst>
              <a:ext uri="{FF2B5EF4-FFF2-40B4-BE49-F238E27FC236}">
                <a16:creationId xmlns:a16="http://schemas.microsoft.com/office/drawing/2014/main" id="{F11550DA-5F75-4FCA-263A-470ECD26C79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90833" y="902526"/>
            <a:ext cx="708454" cy="708454"/>
          </a:xfrm>
          <a:prstGeom prst="rect">
            <a:avLst/>
          </a:prstGeom>
        </p:spPr>
      </p:pic>
      <p:pic>
        <p:nvPicPr>
          <p:cNvPr id="45" name="Picture 44" descr="Icon&#10;&#10;Description automatically generated">
            <a:hlinkClick r:id="rId11" action="ppaction://hlinksldjump">
              <a:snd r:embed="rId12" name="bomb.wav"/>
            </a:hlinkClick>
            <a:extLst>
              <a:ext uri="{FF2B5EF4-FFF2-40B4-BE49-F238E27FC236}">
                <a16:creationId xmlns:a16="http://schemas.microsoft.com/office/drawing/2014/main" id="{244DADAC-A5AD-376E-3BF6-76F479B4500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692712" y="829800"/>
            <a:ext cx="796108" cy="796108"/>
          </a:xfrm>
          <a:prstGeom prst="rect">
            <a:avLst/>
          </a:prstGeom>
        </p:spPr>
      </p:pic>
      <p:pic>
        <p:nvPicPr>
          <p:cNvPr id="210" name="nhạc chơi rung chuông vàng">
            <a:hlinkClick r:id="" action="ppaction://media"/>
            <a:extLst>
              <a:ext uri="{FF2B5EF4-FFF2-40B4-BE49-F238E27FC236}">
                <a16:creationId xmlns:a16="http://schemas.microsoft.com/office/drawing/2014/main" id="{BDDB67E1-9728-BEDF-B449-BD45CEEBDEB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15162" y="825506"/>
            <a:ext cx="609600" cy="609600"/>
          </a:xfrm>
          <a:prstGeom prst="rect">
            <a:avLst/>
          </a:prstGeom>
        </p:spPr>
      </p:pic>
      <p:pic>
        <p:nvPicPr>
          <p:cNvPr id="212" name="dem giay 10">
            <a:hlinkClick r:id="" action="ppaction://media"/>
            <a:extLst>
              <a:ext uri="{FF2B5EF4-FFF2-40B4-BE49-F238E27FC236}">
                <a16:creationId xmlns:a16="http://schemas.microsoft.com/office/drawing/2014/main" id="{E3B74CA9-9F01-0F94-EF6A-FF593F5DA008}"/>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8486790" y="660726"/>
            <a:ext cx="2016453" cy="1134255"/>
          </a:xfrm>
          <a:prstGeom prst="rect">
            <a:avLst/>
          </a:prstGeom>
        </p:spPr>
      </p:pic>
      <p:pic>
        <p:nvPicPr>
          <p:cNvPr id="2" name="Picture 1" descr="Logo&#10;&#10;Description automatically generated">
            <a:extLst>
              <a:ext uri="{FF2B5EF4-FFF2-40B4-BE49-F238E27FC236}">
                <a16:creationId xmlns:a16="http://schemas.microsoft.com/office/drawing/2014/main" id="{6A446311-603E-4E14-A572-2CBB815B1524}"/>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0128402" y="1824649"/>
            <a:ext cx="1128620" cy="1128620"/>
          </a:xfrm>
          <a:prstGeom prst="rect">
            <a:avLst/>
          </a:prstGeom>
        </p:spPr>
      </p:pic>
    </p:spTree>
    <p:extLst>
      <p:ext uri="{BB962C8B-B14F-4D97-AF65-F5344CB8AC3E}">
        <p14:creationId xmlns:p14="http://schemas.microsoft.com/office/powerpoint/2010/main" val="424728330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10"/>
                                        </p:tgtEl>
                                      </p:cBhvr>
                                    </p:cmd>
                                  </p:childTnLst>
                                </p:cTn>
                              </p:par>
                              <p:par>
                                <p:cTn id="7" presetID="1" presetClass="mediacall" presetSubtype="0" fill="hold" nodeType="withEffect">
                                  <p:stCondLst>
                                    <p:cond delay="0"/>
                                  </p:stCondLst>
                                  <p:childTnLst>
                                    <p:cmd type="call" cmd="playFrom(0.0)">
                                      <p:cBhvr>
                                        <p:cTn id="8" dur="11200" fill="hold"/>
                                        <p:tgtEl>
                                          <p:spTgt spid="212"/>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11"/>
                                        </p:tgtEl>
                                        <p:attrNameLst>
                                          <p:attrName>fillcolor</p:attrName>
                                        </p:attrNameLst>
                                      </p:cBhvr>
                                      <p:to>
                                        <a:srgbClr val="FFFF00"/>
                                      </p:to>
                                    </p:animClr>
                                    <p:set>
                                      <p:cBhvr>
                                        <p:cTn id="20" dur="2000" fill="hold"/>
                                        <p:tgtEl>
                                          <p:spTgt spid="11"/>
                                        </p:tgtEl>
                                        <p:attrNameLst>
                                          <p:attrName>fill.type</p:attrName>
                                        </p:attrNameLst>
                                      </p:cBhvr>
                                      <p:to>
                                        <p:strVal val="solid"/>
                                      </p:to>
                                    </p:set>
                                    <p:set>
                                      <p:cBhvr>
                                        <p:cTn id="21" dur="2000" fill="hold"/>
                                        <p:tgtEl>
                                          <p:spTgt spid="11"/>
                                        </p:tgtEl>
                                        <p:attrNameLst>
                                          <p:attrName>fill.on</p:attrName>
                                        </p:attrNameLst>
                                      </p:cBhvr>
                                      <p:to>
                                        <p:strVal val="true"/>
                                      </p:to>
                                    </p:set>
                                  </p:childTnLst>
                                </p:cTn>
                              </p:par>
                              <p:par>
                                <p:cTn id="22" presetID="21"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par>
                                <p:cTn id="25" presetID="1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22"/>
                                        </p:tgtEl>
                                        <p:attrNameLst>
                                          <p:attrName>fillcolor</p:attrName>
                                        </p:attrNameLst>
                                      </p:cBhvr>
                                      <p:to>
                                        <a:srgbClr val="FFFF00"/>
                                      </p:to>
                                    </p:animClr>
                                    <p:set>
                                      <p:cBhvr>
                                        <p:cTn id="34" dur="2000" fill="hold"/>
                                        <p:tgtEl>
                                          <p:spTgt spid="22"/>
                                        </p:tgtEl>
                                        <p:attrNameLst>
                                          <p:attrName>fill.type</p:attrName>
                                        </p:attrNameLst>
                                      </p:cBhvr>
                                      <p:to>
                                        <p:strVal val="solid"/>
                                      </p:to>
                                    </p:set>
                                    <p:set>
                                      <p:cBhvr>
                                        <p:cTn id="35" dur="2000" fill="hold"/>
                                        <p:tgtEl>
                                          <p:spTgt spid="22"/>
                                        </p:tgtEl>
                                        <p:attrNameLst>
                                          <p:attrName>fill.on</p:attrName>
                                        </p:attrNameLst>
                                      </p:cBhvr>
                                      <p:to>
                                        <p:strVal val="true"/>
                                      </p:to>
                                    </p:set>
                                  </p:childTnLst>
                                </p:cTn>
                              </p:par>
                              <p:par>
                                <p:cTn id="36" presetID="21"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2000"/>
                                        <p:tgtEl>
                                          <p:spTgt spid="24"/>
                                        </p:tgtEl>
                                      </p:cBhvr>
                                    </p:animEffect>
                                  </p:childTnLst>
                                </p:cTn>
                              </p:par>
                              <p:par>
                                <p:cTn id="39" presetID="1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p:tgtEl>
                                          <p:spTgt spid="25"/>
                                        </p:tgtEl>
                                        <p:attrNameLst>
                                          <p:attrName>ppt_y</p:attrName>
                                        </p:attrNameLst>
                                      </p:cBhvr>
                                      <p:tavLst>
                                        <p:tav tm="0">
                                          <p:val>
                                            <p:strVal val="#ppt_y+#ppt_h*1.125000"/>
                                          </p:val>
                                        </p:tav>
                                        <p:tav tm="100000">
                                          <p:val>
                                            <p:strVal val="#ppt_y"/>
                                          </p:val>
                                        </p:tav>
                                      </p:tavLst>
                                    </p:anim>
                                    <p:animEffect transition="in" filter="wipe(up)">
                                      <p:cBhvr>
                                        <p:cTn id="42" dur="500"/>
                                        <p:tgtEl>
                                          <p:spTgt spid="25"/>
                                        </p:tgtEl>
                                      </p:cBhvr>
                                    </p:animEffect>
                                  </p:childTnLst>
                                  <p:subTnLst>
                                    <p:audio>
                                      <p:cMediaNode>
                                        <p:cTn display="0" masterRel="sameClick">
                                          <p:stCondLst>
                                            <p:cond evt="begin" delay="0">
                                              <p:tn val="39"/>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3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30"/>
                                        </p:tgtEl>
                                        <p:attrNameLst>
                                          <p:attrName>fillcolor</p:attrName>
                                        </p:attrNameLst>
                                      </p:cBhvr>
                                      <p:to>
                                        <a:srgbClr val="FFFF00"/>
                                      </p:to>
                                    </p:animClr>
                                    <p:set>
                                      <p:cBhvr>
                                        <p:cTn id="48" dur="2000" fill="hold"/>
                                        <p:tgtEl>
                                          <p:spTgt spid="30"/>
                                        </p:tgtEl>
                                        <p:attrNameLst>
                                          <p:attrName>fill.type</p:attrName>
                                        </p:attrNameLst>
                                      </p:cBhvr>
                                      <p:to>
                                        <p:strVal val="solid"/>
                                      </p:to>
                                    </p:set>
                                    <p:set>
                                      <p:cBhvr>
                                        <p:cTn id="49" dur="2000" fill="hold"/>
                                        <p:tgtEl>
                                          <p:spTgt spid="30"/>
                                        </p:tgtEl>
                                        <p:attrNameLst>
                                          <p:attrName>fill.on</p:attrName>
                                        </p:attrNameLst>
                                      </p:cBhvr>
                                      <p:to>
                                        <p:strVal val="true"/>
                                      </p:to>
                                    </p:set>
                                  </p:childTnLst>
                                </p:cTn>
                              </p:par>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2000"/>
                                        <p:tgtEl>
                                          <p:spTgt spid="32"/>
                                        </p:tgtEl>
                                      </p:cBhvr>
                                    </p:animEffect>
                                  </p:childTnLst>
                                </p:cTn>
                              </p:par>
                              <p:par>
                                <p:cTn id="53" presetID="1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p:tgtEl>
                                          <p:spTgt spid="33"/>
                                        </p:tgtEl>
                                        <p:attrNameLst>
                                          <p:attrName>ppt_y</p:attrName>
                                        </p:attrNameLst>
                                      </p:cBhvr>
                                      <p:tavLst>
                                        <p:tav tm="0">
                                          <p:val>
                                            <p:strVal val="#ppt_y+#ppt_h*1.125000"/>
                                          </p:val>
                                        </p:tav>
                                        <p:tav tm="100000">
                                          <p:val>
                                            <p:strVal val="#ppt_y"/>
                                          </p:val>
                                        </p:tav>
                                      </p:tavLst>
                                    </p:anim>
                                    <p:animEffect transition="in" filter="wipe(up)">
                                      <p:cBhvr>
                                        <p:cTn id="56" dur="500"/>
                                        <p:tgtEl>
                                          <p:spTgt spid="33"/>
                                        </p:tgtEl>
                                      </p:cBhvr>
                                    </p:animEffect>
                                  </p:childTnLst>
                                  <p:subTnLst>
                                    <p:audio>
                                      <p:cMediaNode>
                                        <p:cTn display="0" masterRel="sameClick">
                                          <p:stCondLst>
                                            <p:cond evt="begin" delay="0">
                                              <p:tn val="5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34"/>
                                        </p:tgtEl>
                                        <p:attrNameLst>
                                          <p:attrName>fillcolor</p:attrName>
                                        </p:attrNameLst>
                                      </p:cBhvr>
                                      <p:to>
                                        <a:srgbClr val="FFFF00"/>
                                      </p:to>
                                    </p:animClr>
                                    <p:set>
                                      <p:cBhvr>
                                        <p:cTn id="62" dur="2000" fill="hold"/>
                                        <p:tgtEl>
                                          <p:spTgt spid="34"/>
                                        </p:tgtEl>
                                        <p:attrNameLst>
                                          <p:attrName>fill.type</p:attrName>
                                        </p:attrNameLst>
                                      </p:cBhvr>
                                      <p:to>
                                        <p:strVal val="solid"/>
                                      </p:to>
                                    </p:set>
                                    <p:set>
                                      <p:cBhvr>
                                        <p:cTn id="63" dur="2000" fill="hold"/>
                                        <p:tgtEl>
                                          <p:spTgt spid="34"/>
                                        </p:tgtEl>
                                        <p:attrNameLst>
                                          <p:attrName>fill.on</p:attrName>
                                        </p:attrNameLst>
                                      </p:cBhvr>
                                      <p:to>
                                        <p:strVal val="true"/>
                                      </p:to>
                                    </p:set>
                                  </p:childTnLst>
                                </p:cTn>
                              </p:par>
                              <p:par>
                                <p:cTn id="64" presetID="21" presetClass="entr" presetSubtype="1"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heel(1)">
                                      <p:cBhvr>
                                        <p:cTn id="66" dur="2000"/>
                                        <p:tgtEl>
                                          <p:spTgt spid="36"/>
                                        </p:tgtEl>
                                      </p:cBhvr>
                                    </p:animEffect>
                                  </p:childTnLst>
                                </p:cTn>
                              </p:par>
                              <p:par>
                                <p:cTn id="67" presetID="12" presetClass="entr" presetSubtype="4"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p:tgtEl>
                                          <p:spTgt spid="37"/>
                                        </p:tgtEl>
                                        <p:attrNameLst>
                                          <p:attrName>ppt_y</p:attrName>
                                        </p:attrNameLst>
                                      </p:cBhvr>
                                      <p:tavLst>
                                        <p:tav tm="0">
                                          <p:val>
                                            <p:strVal val="#ppt_y+#ppt_h*1.125000"/>
                                          </p:val>
                                        </p:tav>
                                        <p:tav tm="100000">
                                          <p:val>
                                            <p:strVal val="#ppt_y"/>
                                          </p:val>
                                        </p:tav>
                                      </p:tavLst>
                                    </p:anim>
                                    <p:animEffect transition="in" filter="wipe(up)">
                                      <p:cBhvr>
                                        <p:cTn id="70" dur="500"/>
                                        <p:tgtEl>
                                          <p:spTgt spid="37"/>
                                        </p:tgtEl>
                                      </p:cBhvr>
                                    </p:animEffect>
                                  </p:childTnLst>
                                  <p:subTnLst>
                                    <p:audio>
                                      <p:cMediaNode>
                                        <p:cTn display="0" masterRel="sameClick">
                                          <p:stCondLst>
                                            <p:cond evt="begin" delay="0">
                                              <p:tn val="6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4"/>
                  </p:tgtEl>
                </p:cond>
              </p:nextCondLst>
            </p:seq>
            <p:audio>
              <p:cMediaNode vol="80000">
                <p:cTn id="71" fill="hold" display="0">
                  <p:stCondLst>
                    <p:cond delay="indefinite"/>
                  </p:stCondLst>
                  <p:endCondLst>
                    <p:cond evt="onStopAudio" delay="0">
                      <p:tgtEl>
                        <p:sldTgt/>
                      </p:tgtEl>
                    </p:cond>
                  </p:endCondLst>
                </p:cTn>
                <p:tgtEl>
                  <p:spTgt spid="210"/>
                </p:tgtEl>
              </p:cMediaNode>
            </p:audio>
            <p:video>
              <p:cMediaNode vol="80000">
                <p:cTn id="72" fill="hold" display="0">
                  <p:stCondLst>
                    <p:cond delay="indefinite"/>
                  </p:stCondLst>
                </p:cTn>
                <p:tgtEl>
                  <p:spTgt spid="212"/>
                </p:tgtEl>
              </p:cMediaNode>
            </p:video>
            <p:seq concurrent="1" nextAc="seek">
              <p:cTn id="73" restart="whenNotActive" fill="hold" evtFilter="cancelBubble" nodeType="interactiveSeq">
                <p:stCondLst>
                  <p:cond evt="onClick" delay="0">
                    <p:tgtEl>
                      <p:spTgt spid="212"/>
                    </p:tgtEl>
                  </p:cond>
                </p:stCondLst>
                <p:endSync evt="end" delay="0">
                  <p:rtn val="all"/>
                </p:endSync>
                <p:childTnLst>
                  <p:par>
                    <p:cTn id="74" fill="hold">
                      <p:stCondLst>
                        <p:cond delay="0"/>
                      </p:stCondLst>
                      <p:childTnLst>
                        <p:par>
                          <p:cTn id="75" fill="hold">
                            <p:stCondLst>
                              <p:cond delay="0"/>
                            </p:stCondLst>
                            <p:childTnLst>
                              <p:par>
                                <p:cTn id="76" presetID="2" presetClass="mediacall" presetSubtype="0" fill="hold" nodeType="withEffect">
                                  <p:stCondLst>
                                    <p:cond delay="0"/>
                                  </p:stCondLst>
                                  <p:childTnLst>
                                    <p:cmd type="call" cmd="togglePause">
                                      <p:cBhvr>
                                        <p:cTn id="77" dur="1" fill="hold"/>
                                        <p:tgtEl>
                                          <p:spTgt spid="212"/>
                                        </p:tgtEl>
                                      </p:cBhvr>
                                    </p:cmd>
                                  </p:childTnLst>
                                </p:cTn>
                              </p:par>
                            </p:childTnLst>
                          </p:cTn>
                        </p:par>
                      </p:childTnLst>
                    </p:cTn>
                  </p:par>
                </p:childTnLst>
              </p:cTn>
              <p:nextCondLst>
                <p:cond evt="onClick" delay="0">
                  <p:tgtEl>
                    <p:spTgt spid="212"/>
                  </p:tgtEl>
                </p:cond>
              </p:nextCondLst>
            </p:seq>
          </p:childTnLst>
        </p:cTn>
      </p:par>
    </p:tnLst>
    <p:bldLst>
      <p:bldP spid="13" grpId="0" animBg="1"/>
      <p:bldP spid="24" grpId="0" animBg="1"/>
      <p:bldP spid="32" grpId="0" animBg="1"/>
      <p:bldP spid="3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pan_dung">
            <a:extLst>
              <a:ext uri="{FF2B5EF4-FFF2-40B4-BE49-F238E27FC236}">
                <a16:creationId xmlns:a16="http://schemas.microsoft.com/office/drawing/2014/main" id="{EAB35CFE-4567-7D0E-2C68-B69D5AD6050E}"/>
              </a:ext>
            </a:extLst>
          </p:cNvPr>
          <p:cNvSpPr/>
          <p:nvPr/>
        </p:nvSpPr>
        <p:spPr>
          <a:xfrm>
            <a:off x="6873571" y="4582185"/>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Cách giải thích của </a:t>
            </a: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đứa con về cái </a:t>
            </a: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bóng trên tường</a:t>
            </a:r>
            <a:endParaRPr kumimoji="0" lang="en-SG"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2" name="a">
            <a:extLst>
              <a:ext uri="{FF2B5EF4-FFF2-40B4-BE49-F238E27FC236}">
                <a16:creationId xmlns:a16="http://schemas.microsoft.com/office/drawing/2014/main" id="{75B2B748-8A9E-74B7-0FDC-D78477E142B1}"/>
              </a:ext>
            </a:extLst>
          </p:cNvPr>
          <p:cNvSpPr/>
          <p:nvPr/>
        </p:nvSpPr>
        <p:spPr>
          <a:xfrm>
            <a:off x="6609961" y="5181644"/>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vong_vang_a">
            <a:extLst>
              <a:ext uri="{FF2B5EF4-FFF2-40B4-BE49-F238E27FC236}">
                <a16:creationId xmlns:a16="http://schemas.microsoft.com/office/drawing/2014/main" id="{60F929BB-FEC7-FFA8-9303-57A859E871C7}"/>
              </a:ext>
            </a:extLst>
          </p:cNvPr>
          <p:cNvSpPr/>
          <p:nvPr/>
        </p:nvSpPr>
        <p:spPr>
          <a:xfrm>
            <a:off x="6684101" y="5255784"/>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hanhoi_dung" descr="Icon&#10;&#10;Description automatically generated">
            <a:extLst>
              <a:ext uri="{FF2B5EF4-FFF2-40B4-BE49-F238E27FC236}">
                <a16:creationId xmlns:a16="http://schemas.microsoft.com/office/drawing/2014/main" id="{73F464E7-41D4-E9E9-BAAB-FFCD667575C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580598" y="5069011"/>
            <a:ext cx="796108" cy="796108"/>
          </a:xfrm>
          <a:prstGeom prst="rect">
            <a:avLst/>
          </a:prstGeom>
        </p:spPr>
      </p:pic>
      <p:sp>
        <p:nvSpPr>
          <p:cNvPr id="22" name="dapan_dung">
            <a:extLst>
              <a:ext uri="{FF2B5EF4-FFF2-40B4-BE49-F238E27FC236}">
                <a16:creationId xmlns:a16="http://schemas.microsoft.com/office/drawing/2014/main" id="{3E15246C-5CA8-357C-3DEB-1C3920EAF014}"/>
              </a:ext>
            </a:extLst>
          </p:cNvPr>
          <p:cNvSpPr/>
          <p:nvPr/>
        </p:nvSpPr>
        <p:spPr>
          <a:xfrm>
            <a:off x="6804453" y="2832410"/>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Một lá thư tình </a:t>
            </a: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bí mật</a:t>
            </a:r>
            <a:endParaRPr kumimoji="0" lang="en-SG"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3" name="a">
            <a:extLst>
              <a:ext uri="{FF2B5EF4-FFF2-40B4-BE49-F238E27FC236}">
                <a16:creationId xmlns:a16="http://schemas.microsoft.com/office/drawing/2014/main" id="{0449B4D8-4397-AC70-1954-F3A32CAFA34E}"/>
              </a:ext>
            </a:extLst>
          </p:cNvPr>
          <p:cNvSpPr/>
          <p:nvPr/>
        </p:nvSpPr>
        <p:spPr>
          <a:xfrm>
            <a:off x="6540843" y="3431869"/>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a:t>
            </a:r>
          </a:p>
        </p:txBody>
      </p:sp>
      <p:sp>
        <p:nvSpPr>
          <p:cNvPr id="24" name="vong_vang_a">
            <a:extLst>
              <a:ext uri="{FF2B5EF4-FFF2-40B4-BE49-F238E27FC236}">
                <a16:creationId xmlns:a16="http://schemas.microsoft.com/office/drawing/2014/main" id="{00235CEA-CA43-CA85-2985-322D8645370D}"/>
              </a:ext>
            </a:extLst>
          </p:cNvPr>
          <p:cNvSpPr/>
          <p:nvPr/>
        </p:nvSpPr>
        <p:spPr>
          <a:xfrm>
            <a:off x="6614983" y="3506009"/>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5" name="phanhoi_dung">
            <a:extLst>
              <a:ext uri="{FF2B5EF4-FFF2-40B4-BE49-F238E27FC236}">
                <a16:creationId xmlns:a16="http://schemas.microsoft.com/office/drawing/2014/main" id="{23E46F0D-F135-061C-1A29-69BB3DF5A20C}"/>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10526504" y="3375683"/>
            <a:ext cx="796108" cy="796108"/>
          </a:xfrm>
          <a:prstGeom prst="rect">
            <a:avLst/>
          </a:prstGeom>
        </p:spPr>
      </p:pic>
      <p:sp>
        <p:nvSpPr>
          <p:cNvPr id="30" name="dapan_dung">
            <a:extLst>
              <a:ext uri="{FF2B5EF4-FFF2-40B4-BE49-F238E27FC236}">
                <a16:creationId xmlns:a16="http://schemas.microsoft.com/office/drawing/2014/main" id="{E267B124-45E4-6F2D-C652-03193991A610}"/>
              </a:ext>
            </a:extLst>
          </p:cNvPr>
          <p:cNvSpPr/>
          <p:nvPr/>
        </p:nvSpPr>
        <p:spPr>
          <a:xfrm>
            <a:off x="1688757" y="2797978"/>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Lời kể của</a:t>
            </a: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hàng xóm</a:t>
            </a:r>
            <a:endParaRPr kumimoji="0" lang="en-SG" sz="4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1" name="a">
            <a:extLst>
              <a:ext uri="{FF2B5EF4-FFF2-40B4-BE49-F238E27FC236}">
                <a16:creationId xmlns:a16="http://schemas.microsoft.com/office/drawing/2014/main" id="{39908854-B563-312B-FB04-BC3BC6522856}"/>
              </a:ext>
            </a:extLst>
          </p:cNvPr>
          <p:cNvSpPr/>
          <p:nvPr/>
        </p:nvSpPr>
        <p:spPr>
          <a:xfrm>
            <a:off x="1425147" y="3357365"/>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vong_vang_a">
            <a:extLst>
              <a:ext uri="{FF2B5EF4-FFF2-40B4-BE49-F238E27FC236}">
                <a16:creationId xmlns:a16="http://schemas.microsoft.com/office/drawing/2014/main" id="{B96DB977-F797-52D7-679D-69D4742DC10C}"/>
              </a:ext>
            </a:extLst>
          </p:cNvPr>
          <p:cNvSpPr/>
          <p:nvPr/>
        </p:nvSpPr>
        <p:spPr>
          <a:xfrm>
            <a:off x="1499287" y="3431505"/>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3" name="phanhoi_dung">
            <a:extLst>
              <a:ext uri="{FF2B5EF4-FFF2-40B4-BE49-F238E27FC236}">
                <a16:creationId xmlns:a16="http://schemas.microsoft.com/office/drawing/2014/main" id="{76005E77-999A-82DB-3F84-00695CF38A1E}"/>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5410808" y="3446143"/>
            <a:ext cx="796108" cy="796108"/>
          </a:xfrm>
          <a:prstGeom prst="rect">
            <a:avLst/>
          </a:prstGeom>
        </p:spPr>
      </p:pic>
      <p:sp>
        <p:nvSpPr>
          <p:cNvPr id="34" name="dapan_dung">
            <a:extLst>
              <a:ext uri="{FF2B5EF4-FFF2-40B4-BE49-F238E27FC236}">
                <a16:creationId xmlns:a16="http://schemas.microsoft.com/office/drawing/2014/main" id="{AB864742-B0F4-A80C-76D3-26E7C52F3D60}"/>
              </a:ext>
            </a:extLst>
          </p:cNvPr>
          <p:cNvSpPr/>
          <p:nvPr/>
        </p:nvSpPr>
        <p:spPr>
          <a:xfrm>
            <a:off x="1673733" y="4596394"/>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Hành vi lạ của </a:t>
            </a: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người vợ</a:t>
            </a:r>
            <a:endParaRPr kumimoji="0" lang="en-SG"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5" name="a">
            <a:extLst>
              <a:ext uri="{FF2B5EF4-FFF2-40B4-BE49-F238E27FC236}">
                <a16:creationId xmlns:a16="http://schemas.microsoft.com/office/drawing/2014/main" id="{FC508F12-ACC9-1546-414D-586FD4CA4659}"/>
              </a:ext>
            </a:extLst>
          </p:cNvPr>
          <p:cNvSpPr/>
          <p:nvPr/>
        </p:nvSpPr>
        <p:spPr>
          <a:xfrm>
            <a:off x="1410123" y="5200386"/>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t>
            </a:r>
          </a:p>
        </p:txBody>
      </p:sp>
      <p:sp>
        <p:nvSpPr>
          <p:cNvPr id="36" name="vong_vang_a">
            <a:extLst>
              <a:ext uri="{FF2B5EF4-FFF2-40B4-BE49-F238E27FC236}">
                <a16:creationId xmlns:a16="http://schemas.microsoft.com/office/drawing/2014/main" id="{EE0649BA-5BAD-8B02-273A-3E9A5E61823B}"/>
              </a:ext>
            </a:extLst>
          </p:cNvPr>
          <p:cNvSpPr/>
          <p:nvPr/>
        </p:nvSpPr>
        <p:spPr>
          <a:xfrm>
            <a:off x="1484263" y="5274526"/>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7" name="phanhoi_dung">
            <a:extLst>
              <a:ext uri="{FF2B5EF4-FFF2-40B4-BE49-F238E27FC236}">
                <a16:creationId xmlns:a16="http://schemas.microsoft.com/office/drawing/2014/main" id="{F5CDB652-AF7E-C540-0714-3CB57E403AD0}"/>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5395784" y="5244559"/>
            <a:ext cx="796108" cy="796108"/>
          </a:xfrm>
          <a:prstGeom prst="rect">
            <a:avLst/>
          </a:prstGeom>
        </p:spPr>
      </p:pic>
      <p:sp>
        <p:nvSpPr>
          <p:cNvPr id="39" name="TextBox 38">
            <a:extLst>
              <a:ext uri="{FF2B5EF4-FFF2-40B4-BE49-F238E27FC236}">
                <a16:creationId xmlns:a16="http://schemas.microsoft.com/office/drawing/2014/main" id="{CAB2828B-FA4A-B1EE-E694-9F90D881AD46}"/>
              </a:ext>
            </a:extLst>
          </p:cNvPr>
          <p:cNvSpPr txBox="1"/>
          <p:nvPr/>
        </p:nvSpPr>
        <p:spPr>
          <a:xfrm>
            <a:off x="1673733" y="717461"/>
            <a:ext cx="6921581" cy="1077218"/>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9: Điều gì khiến người chồng tin rằng vợ mình có người khác?</a:t>
            </a:r>
            <a:endParaRPr kumimoji="0" lang="en-SG"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1" name="Picture 40" descr="Icon&#10;&#10;Description automatically generated">
            <a:extLst>
              <a:ext uri="{FF2B5EF4-FFF2-40B4-BE49-F238E27FC236}">
                <a16:creationId xmlns:a16="http://schemas.microsoft.com/office/drawing/2014/main" id="{F11550DA-5F75-4FCA-263A-470ECD26C79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90833" y="902526"/>
            <a:ext cx="708454" cy="708454"/>
          </a:xfrm>
          <a:prstGeom prst="rect">
            <a:avLst/>
          </a:prstGeom>
        </p:spPr>
      </p:pic>
      <p:pic>
        <p:nvPicPr>
          <p:cNvPr id="45" name="Picture 44" descr="Icon&#10;&#10;Description automatically generated">
            <a:hlinkClick r:id="rId11" action="ppaction://hlinksldjump">
              <a:snd r:embed="rId12" name="bomb.wav"/>
            </a:hlinkClick>
            <a:extLst>
              <a:ext uri="{FF2B5EF4-FFF2-40B4-BE49-F238E27FC236}">
                <a16:creationId xmlns:a16="http://schemas.microsoft.com/office/drawing/2014/main" id="{244DADAC-A5AD-376E-3BF6-76F479B4500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692712" y="829800"/>
            <a:ext cx="796108" cy="796108"/>
          </a:xfrm>
          <a:prstGeom prst="rect">
            <a:avLst/>
          </a:prstGeom>
        </p:spPr>
      </p:pic>
      <p:pic>
        <p:nvPicPr>
          <p:cNvPr id="210" name="nhạc chơi rung chuông vàng">
            <a:hlinkClick r:id="" action="ppaction://media"/>
            <a:extLst>
              <a:ext uri="{FF2B5EF4-FFF2-40B4-BE49-F238E27FC236}">
                <a16:creationId xmlns:a16="http://schemas.microsoft.com/office/drawing/2014/main" id="{BDDB67E1-9728-BEDF-B449-BD45CEEBDEB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15162" y="825506"/>
            <a:ext cx="609600" cy="609600"/>
          </a:xfrm>
          <a:prstGeom prst="rect">
            <a:avLst/>
          </a:prstGeom>
        </p:spPr>
      </p:pic>
      <p:pic>
        <p:nvPicPr>
          <p:cNvPr id="212" name="dem giay 10">
            <a:hlinkClick r:id="" action="ppaction://media"/>
            <a:extLst>
              <a:ext uri="{FF2B5EF4-FFF2-40B4-BE49-F238E27FC236}">
                <a16:creationId xmlns:a16="http://schemas.microsoft.com/office/drawing/2014/main" id="{E3B74CA9-9F01-0F94-EF6A-FF593F5DA008}"/>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8486790" y="660726"/>
            <a:ext cx="2016453" cy="1134255"/>
          </a:xfrm>
          <a:prstGeom prst="rect">
            <a:avLst/>
          </a:prstGeom>
        </p:spPr>
      </p:pic>
      <p:pic>
        <p:nvPicPr>
          <p:cNvPr id="2" name="Picture 1" descr="Logo&#10;&#10;Description automatically generated">
            <a:extLst>
              <a:ext uri="{FF2B5EF4-FFF2-40B4-BE49-F238E27FC236}">
                <a16:creationId xmlns:a16="http://schemas.microsoft.com/office/drawing/2014/main" id="{6A446311-603E-4E14-A572-2CBB815B1524}"/>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0128402" y="1824649"/>
            <a:ext cx="1128620" cy="1128620"/>
          </a:xfrm>
          <a:prstGeom prst="rect">
            <a:avLst/>
          </a:prstGeom>
        </p:spPr>
      </p:pic>
    </p:spTree>
    <p:extLst>
      <p:ext uri="{BB962C8B-B14F-4D97-AF65-F5344CB8AC3E}">
        <p14:creationId xmlns:p14="http://schemas.microsoft.com/office/powerpoint/2010/main" val="8579685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10"/>
                                        </p:tgtEl>
                                      </p:cBhvr>
                                    </p:cmd>
                                  </p:childTnLst>
                                </p:cTn>
                              </p:par>
                              <p:par>
                                <p:cTn id="7" presetID="1" presetClass="mediacall" presetSubtype="0" fill="hold" nodeType="withEffect">
                                  <p:stCondLst>
                                    <p:cond delay="0"/>
                                  </p:stCondLst>
                                  <p:childTnLst>
                                    <p:cmd type="call" cmd="playFrom(0.0)">
                                      <p:cBhvr>
                                        <p:cTn id="8" dur="11200" fill="hold"/>
                                        <p:tgtEl>
                                          <p:spTgt spid="212"/>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11"/>
                                        </p:tgtEl>
                                        <p:attrNameLst>
                                          <p:attrName>fillcolor</p:attrName>
                                        </p:attrNameLst>
                                      </p:cBhvr>
                                      <p:to>
                                        <a:srgbClr val="FFFF00"/>
                                      </p:to>
                                    </p:animClr>
                                    <p:set>
                                      <p:cBhvr>
                                        <p:cTn id="20" dur="2000" fill="hold"/>
                                        <p:tgtEl>
                                          <p:spTgt spid="11"/>
                                        </p:tgtEl>
                                        <p:attrNameLst>
                                          <p:attrName>fill.type</p:attrName>
                                        </p:attrNameLst>
                                      </p:cBhvr>
                                      <p:to>
                                        <p:strVal val="solid"/>
                                      </p:to>
                                    </p:set>
                                    <p:set>
                                      <p:cBhvr>
                                        <p:cTn id="21" dur="2000" fill="hold"/>
                                        <p:tgtEl>
                                          <p:spTgt spid="11"/>
                                        </p:tgtEl>
                                        <p:attrNameLst>
                                          <p:attrName>fill.on</p:attrName>
                                        </p:attrNameLst>
                                      </p:cBhvr>
                                      <p:to>
                                        <p:strVal val="true"/>
                                      </p:to>
                                    </p:set>
                                  </p:childTnLst>
                                </p:cTn>
                              </p:par>
                              <p:par>
                                <p:cTn id="22" presetID="21"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par>
                                <p:cTn id="25" presetID="1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22"/>
                                        </p:tgtEl>
                                        <p:attrNameLst>
                                          <p:attrName>fillcolor</p:attrName>
                                        </p:attrNameLst>
                                      </p:cBhvr>
                                      <p:to>
                                        <a:srgbClr val="FFFF00"/>
                                      </p:to>
                                    </p:animClr>
                                    <p:set>
                                      <p:cBhvr>
                                        <p:cTn id="34" dur="2000" fill="hold"/>
                                        <p:tgtEl>
                                          <p:spTgt spid="22"/>
                                        </p:tgtEl>
                                        <p:attrNameLst>
                                          <p:attrName>fill.type</p:attrName>
                                        </p:attrNameLst>
                                      </p:cBhvr>
                                      <p:to>
                                        <p:strVal val="solid"/>
                                      </p:to>
                                    </p:set>
                                    <p:set>
                                      <p:cBhvr>
                                        <p:cTn id="35" dur="2000" fill="hold"/>
                                        <p:tgtEl>
                                          <p:spTgt spid="22"/>
                                        </p:tgtEl>
                                        <p:attrNameLst>
                                          <p:attrName>fill.on</p:attrName>
                                        </p:attrNameLst>
                                      </p:cBhvr>
                                      <p:to>
                                        <p:strVal val="true"/>
                                      </p:to>
                                    </p:set>
                                  </p:childTnLst>
                                </p:cTn>
                              </p:par>
                              <p:par>
                                <p:cTn id="36" presetID="21"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2000"/>
                                        <p:tgtEl>
                                          <p:spTgt spid="24"/>
                                        </p:tgtEl>
                                      </p:cBhvr>
                                    </p:animEffect>
                                  </p:childTnLst>
                                </p:cTn>
                              </p:par>
                              <p:par>
                                <p:cTn id="39" presetID="1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p:tgtEl>
                                          <p:spTgt spid="25"/>
                                        </p:tgtEl>
                                        <p:attrNameLst>
                                          <p:attrName>ppt_y</p:attrName>
                                        </p:attrNameLst>
                                      </p:cBhvr>
                                      <p:tavLst>
                                        <p:tav tm="0">
                                          <p:val>
                                            <p:strVal val="#ppt_y+#ppt_h*1.125000"/>
                                          </p:val>
                                        </p:tav>
                                        <p:tav tm="100000">
                                          <p:val>
                                            <p:strVal val="#ppt_y"/>
                                          </p:val>
                                        </p:tav>
                                      </p:tavLst>
                                    </p:anim>
                                    <p:animEffect transition="in" filter="wipe(up)">
                                      <p:cBhvr>
                                        <p:cTn id="42" dur="500"/>
                                        <p:tgtEl>
                                          <p:spTgt spid="25"/>
                                        </p:tgtEl>
                                      </p:cBhvr>
                                    </p:animEffect>
                                  </p:childTnLst>
                                  <p:subTnLst>
                                    <p:audio>
                                      <p:cMediaNode>
                                        <p:cTn display="0" masterRel="sameClick">
                                          <p:stCondLst>
                                            <p:cond evt="begin" delay="0">
                                              <p:tn val="39"/>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3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30"/>
                                        </p:tgtEl>
                                        <p:attrNameLst>
                                          <p:attrName>fillcolor</p:attrName>
                                        </p:attrNameLst>
                                      </p:cBhvr>
                                      <p:to>
                                        <a:srgbClr val="FFFF00"/>
                                      </p:to>
                                    </p:animClr>
                                    <p:set>
                                      <p:cBhvr>
                                        <p:cTn id="48" dur="2000" fill="hold"/>
                                        <p:tgtEl>
                                          <p:spTgt spid="30"/>
                                        </p:tgtEl>
                                        <p:attrNameLst>
                                          <p:attrName>fill.type</p:attrName>
                                        </p:attrNameLst>
                                      </p:cBhvr>
                                      <p:to>
                                        <p:strVal val="solid"/>
                                      </p:to>
                                    </p:set>
                                    <p:set>
                                      <p:cBhvr>
                                        <p:cTn id="49" dur="2000" fill="hold"/>
                                        <p:tgtEl>
                                          <p:spTgt spid="30"/>
                                        </p:tgtEl>
                                        <p:attrNameLst>
                                          <p:attrName>fill.on</p:attrName>
                                        </p:attrNameLst>
                                      </p:cBhvr>
                                      <p:to>
                                        <p:strVal val="true"/>
                                      </p:to>
                                    </p:set>
                                  </p:childTnLst>
                                </p:cTn>
                              </p:par>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2000"/>
                                        <p:tgtEl>
                                          <p:spTgt spid="32"/>
                                        </p:tgtEl>
                                      </p:cBhvr>
                                    </p:animEffect>
                                  </p:childTnLst>
                                </p:cTn>
                              </p:par>
                              <p:par>
                                <p:cTn id="53" presetID="1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p:tgtEl>
                                          <p:spTgt spid="33"/>
                                        </p:tgtEl>
                                        <p:attrNameLst>
                                          <p:attrName>ppt_y</p:attrName>
                                        </p:attrNameLst>
                                      </p:cBhvr>
                                      <p:tavLst>
                                        <p:tav tm="0">
                                          <p:val>
                                            <p:strVal val="#ppt_y+#ppt_h*1.125000"/>
                                          </p:val>
                                        </p:tav>
                                        <p:tav tm="100000">
                                          <p:val>
                                            <p:strVal val="#ppt_y"/>
                                          </p:val>
                                        </p:tav>
                                      </p:tavLst>
                                    </p:anim>
                                    <p:animEffect transition="in" filter="wipe(up)">
                                      <p:cBhvr>
                                        <p:cTn id="56" dur="500"/>
                                        <p:tgtEl>
                                          <p:spTgt spid="33"/>
                                        </p:tgtEl>
                                      </p:cBhvr>
                                    </p:animEffect>
                                  </p:childTnLst>
                                  <p:subTnLst>
                                    <p:audio>
                                      <p:cMediaNode>
                                        <p:cTn display="0" masterRel="sameClick">
                                          <p:stCondLst>
                                            <p:cond evt="begin" delay="0">
                                              <p:tn val="5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34"/>
                                        </p:tgtEl>
                                        <p:attrNameLst>
                                          <p:attrName>fillcolor</p:attrName>
                                        </p:attrNameLst>
                                      </p:cBhvr>
                                      <p:to>
                                        <a:srgbClr val="FFFF00"/>
                                      </p:to>
                                    </p:animClr>
                                    <p:set>
                                      <p:cBhvr>
                                        <p:cTn id="62" dur="2000" fill="hold"/>
                                        <p:tgtEl>
                                          <p:spTgt spid="34"/>
                                        </p:tgtEl>
                                        <p:attrNameLst>
                                          <p:attrName>fill.type</p:attrName>
                                        </p:attrNameLst>
                                      </p:cBhvr>
                                      <p:to>
                                        <p:strVal val="solid"/>
                                      </p:to>
                                    </p:set>
                                    <p:set>
                                      <p:cBhvr>
                                        <p:cTn id="63" dur="2000" fill="hold"/>
                                        <p:tgtEl>
                                          <p:spTgt spid="34"/>
                                        </p:tgtEl>
                                        <p:attrNameLst>
                                          <p:attrName>fill.on</p:attrName>
                                        </p:attrNameLst>
                                      </p:cBhvr>
                                      <p:to>
                                        <p:strVal val="true"/>
                                      </p:to>
                                    </p:set>
                                  </p:childTnLst>
                                </p:cTn>
                              </p:par>
                              <p:par>
                                <p:cTn id="64" presetID="21" presetClass="entr" presetSubtype="1"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heel(1)">
                                      <p:cBhvr>
                                        <p:cTn id="66" dur="2000"/>
                                        <p:tgtEl>
                                          <p:spTgt spid="36"/>
                                        </p:tgtEl>
                                      </p:cBhvr>
                                    </p:animEffect>
                                  </p:childTnLst>
                                </p:cTn>
                              </p:par>
                              <p:par>
                                <p:cTn id="67" presetID="12" presetClass="entr" presetSubtype="4"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p:tgtEl>
                                          <p:spTgt spid="37"/>
                                        </p:tgtEl>
                                        <p:attrNameLst>
                                          <p:attrName>ppt_y</p:attrName>
                                        </p:attrNameLst>
                                      </p:cBhvr>
                                      <p:tavLst>
                                        <p:tav tm="0">
                                          <p:val>
                                            <p:strVal val="#ppt_y+#ppt_h*1.125000"/>
                                          </p:val>
                                        </p:tav>
                                        <p:tav tm="100000">
                                          <p:val>
                                            <p:strVal val="#ppt_y"/>
                                          </p:val>
                                        </p:tav>
                                      </p:tavLst>
                                    </p:anim>
                                    <p:animEffect transition="in" filter="wipe(up)">
                                      <p:cBhvr>
                                        <p:cTn id="70" dur="500"/>
                                        <p:tgtEl>
                                          <p:spTgt spid="37"/>
                                        </p:tgtEl>
                                      </p:cBhvr>
                                    </p:animEffect>
                                  </p:childTnLst>
                                  <p:subTnLst>
                                    <p:audio>
                                      <p:cMediaNode>
                                        <p:cTn display="0" masterRel="sameClick">
                                          <p:stCondLst>
                                            <p:cond evt="begin" delay="0">
                                              <p:tn val="6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4"/>
                  </p:tgtEl>
                </p:cond>
              </p:nextCondLst>
            </p:seq>
            <p:audio>
              <p:cMediaNode vol="80000">
                <p:cTn id="71" fill="hold" display="0">
                  <p:stCondLst>
                    <p:cond delay="indefinite"/>
                  </p:stCondLst>
                  <p:endCondLst>
                    <p:cond evt="onStopAudio" delay="0">
                      <p:tgtEl>
                        <p:sldTgt/>
                      </p:tgtEl>
                    </p:cond>
                  </p:endCondLst>
                </p:cTn>
                <p:tgtEl>
                  <p:spTgt spid="210"/>
                </p:tgtEl>
              </p:cMediaNode>
            </p:audio>
            <p:video>
              <p:cMediaNode vol="80000">
                <p:cTn id="72" fill="hold" display="0">
                  <p:stCondLst>
                    <p:cond delay="indefinite"/>
                  </p:stCondLst>
                </p:cTn>
                <p:tgtEl>
                  <p:spTgt spid="212"/>
                </p:tgtEl>
              </p:cMediaNode>
            </p:video>
            <p:seq concurrent="1" nextAc="seek">
              <p:cTn id="73" restart="whenNotActive" fill="hold" evtFilter="cancelBubble" nodeType="interactiveSeq">
                <p:stCondLst>
                  <p:cond evt="onClick" delay="0">
                    <p:tgtEl>
                      <p:spTgt spid="212"/>
                    </p:tgtEl>
                  </p:cond>
                </p:stCondLst>
                <p:endSync evt="end" delay="0">
                  <p:rtn val="all"/>
                </p:endSync>
                <p:childTnLst>
                  <p:par>
                    <p:cTn id="74" fill="hold">
                      <p:stCondLst>
                        <p:cond delay="0"/>
                      </p:stCondLst>
                      <p:childTnLst>
                        <p:par>
                          <p:cTn id="75" fill="hold">
                            <p:stCondLst>
                              <p:cond delay="0"/>
                            </p:stCondLst>
                            <p:childTnLst>
                              <p:par>
                                <p:cTn id="76" presetID="2" presetClass="mediacall" presetSubtype="0" fill="hold" nodeType="withEffect">
                                  <p:stCondLst>
                                    <p:cond delay="0"/>
                                  </p:stCondLst>
                                  <p:childTnLst>
                                    <p:cmd type="call" cmd="togglePause">
                                      <p:cBhvr>
                                        <p:cTn id="77" dur="1" fill="hold"/>
                                        <p:tgtEl>
                                          <p:spTgt spid="212"/>
                                        </p:tgtEl>
                                      </p:cBhvr>
                                    </p:cmd>
                                  </p:childTnLst>
                                </p:cTn>
                              </p:par>
                            </p:childTnLst>
                          </p:cTn>
                        </p:par>
                      </p:childTnLst>
                    </p:cTn>
                  </p:par>
                </p:childTnLst>
              </p:cTn>
              <p:nextCondLst>
                <p:cond evt="onClick" delay="0">
                  <p:tgtEl>
                    <p:spTgt spid="212"/>
                  </p:tgtEl>
                </p:cond>
              </p:nextCondLst>
            </p:seq>
          </p:childTnLst>
        </p:cTn>
      </p:par>
    </p:tnLst>
    <p:bldLst>
      <p:bldP spid="13" grpId="0" animBg="1"/>
      <p:bldP spid="24" grpId="0" animBg="1"/>
      <p:bldP spid="32" grpId="0" animBg="1"/>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DD493-BEB0-775D-8EAB-5EB7C70B3A6B}"/>
            </a:ext>
          </a:extLst>
        </p:cNvPr>
        <p:cNvGrpSpPr/>
        <p:nvPr/>
      </p:nvGrpSpPr>
      <p:grpSpPr>
        <a:xfrm>
          <a:off x="0" y="0"/>
          <a:ext cx="0" cy="0"/>
          <a:chOff x="0" y="0"/>
          <a:chExt cx="0" cy="0"/>
        </a:xfrm>
      </p:grpSpPr>
      <p:sp>
        <p:nvSpPr>
          <p:cNvPr id="22" name="Google Shape;142;p6">
            <a:extLst>
              <a:ext uri="{FF2B5EF4-FFF2-40B4-BE49-F238E27FC236}">
                <a16:creationId xmlns:a16="http://schemas.microsoft.com/office/drawing/2014/main" id="{A16C7D89-FFE4-6D12-26A5-787339938C58}"/>
              </a:ext>
            </a:extLst>
          </p:cNvPr>
          <p:cNvSpPr/>
          <p:nvPr/>
        </p:nvSpPr>
        <p:spPr>
          <a:xfrm>
            <a:off x="0" y="6512267"/>
            <a:ext cx="12192000" cy="3580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itle 1">
            <a:extLst>
              <a:ext uri="{FF2B5EF4-FFF2-40B4-BE49-F238E27FC236}">
                <a16:creationId xmlns:a16="http://schemas.microsoft.com/office/drawing/2014/main" id="{677F391D-AD20-B8E4-EF39-2957767C0AEC}"/>
              </a:ext>
            </a:extLst>
          </p:cNvPr>
          <p:cNvSpPr>
            <a:spLocks noGrp="1"/>
          </p:cNvSpPr>
          <p:nvPr>
            <p:ph type="title"/>
          </p:nvPr>
        </p:nvSpPr>
        <p:spPr>
          <a:xfrm>
            <a:off x="2831890" y="0"/>
            <a:ext cx="6692689" cy="739120"/>
          </a:xfrm>
          <a:solidFill>
            <a:schemeClr val="accent4"/>
          </a:solidFill>
        </p:spPr>
        <p:txBody>
          <a:bodyPr anchor="ctr"/>
          <a:lstStyle/>
          <a:p>
            <a:pPr algn="ctr">
              <a:lnSpc>
                <a:spcPct val="150000"/>
              </a:lnSpc>
              <a:spcAft>
                <a:spcPts val="1067"/>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HOẠT ĐỘNG MỞ ĐẦU</a:t>
            </a:r>
            <a:endParaRPr lang="en-SG" sz="36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oogle Shape;1124;p37">
            <a:extLst>
              <a:ext uri="{FF2B5EF4-FFF2-40B4-BE49-F238E27FC236}">
                <a16:creationId xmlns:a16="http://schemas.microsoft.com/office/drawing/2014/main" id="{E7BBFCC8-4CF0-082B-37BE-5B4F62C062BE}"/>
              </a:ext>
            </a:extLst>
          </p:cNvPr>
          <p:cNvGrpSpPr/>
          <p:nvPr/>
        </p:nvGrpSpPr>
        <p:grpSpPr>
          <a:xfrm>
            <a:off x="1703621" y="1"/>
            <a:ext cx="887585" cy="1065625"/>
            <a:chOff x="1967575" y="864498"/>
            <a:chExt cx="1339625" cy="1750395"/>
          </a:xfrm>
        </p:grpSpPr>
        <p:sp>
          <p:nvSpPr>
            <p:cNvPr id="4" name="Google Shape;1125;p37">
              <a:extLst>
                <a:ext uri="{FF2B5EF4-FFF2-40B4-BE49-F238E27FC236}">
                  <a16:creationId xmlns:a16="http://schemas.microsoft.com/office/drawing/2014/main" id="{B82728A5-7CE7-8485-2301-0DFD2EDDA114}"/>
                </a:ext>
              </a:extLst>
            </p:cNvPr>
            <p:cNvSpPr/>
            <p:nvPr/>
          </p:nvSpPr>
          <p:spPr>
            <a:xfrm>
              <a:off x="2051550" y="1314821"/>
              <a:ext cx="1255650" cy="1300072"/>
            </a:xfrm>
            <a:custGeom>
              <a:avLst/>
              <a:gdLst/>
              <a:ahLst/>
              <a:cxnLst/>
              <a:rect l="l" t="t" r="r" b="b"/>
              <a:pathLst>
                <a:path w="17564" h="18186" extrusionOk="0">
                  <a:moveTo>
                    <a:pt x="5665" y="4338"/>
                  </a:moveTo>
                  <a:cubicBezTo>
                    <a:pt x="5833" y="4338"/>
                    <a:pt x="6009" y="4351"/>
                    <a:pt x="6191" y="4381"/>
                  </a:cubicBezTo>
                  <a:cubicBezTo>
                    <a:pt x="6573" y="4447"/>
                    <a:pt x="6940" y="4578"/>
                    <a:pt x="7283" y="4767"/>
                  </a:cubicBezTo>
                  <a:cubicBezTo>
                    <a:pt x="7440" y="4854"/>
                    <a:pt x="7498" y="5054"/>
                    <a:pt x="7407" y="5215"/>
                  </a:cubicBezTo>
                  <a:cubicBezTo>
                    <a:pt x="7348" y="5321"/>
                    <a:pt x="7239" y="5382"/>
                    <a:pt x="7125" y="5382"/>
                  </a:cubicBezTo>
                  <a:cubicBezTo>
                    <a:pt x="7070" y="5382"/>
                    <a:pt x="7014" y="5368"/>
                    <a:pt x="6962" y="5338"/>
                  </a:cubicBezTo>
                  <a:cubicBezTo>
                    <a:pt x="6686" y="5182"/>
                    <a:pt x="6391" y="5080"/>
                    <a:pt x="6085" y="5029"/>
                  </a:cubicBezTo>
                  <a:cubicBezTo>
                    <a:pt x="5940" y="5005"/>
                    <a:pt x="5799" y="4995"/>
                    <a:pt x="5663" y="4995"/>
                  </a:cubicBezTo>
                  <a:cubicBezTo>
                    <a:pt x="5073" y="4995"/>
                    <a:pt x="4590" y="5192"/>
                    <a:pt x="4326" y="5331"/>
                  </a:cubicBezTo>
                  <a:cubicBezTo>
                    <a:pt x="4279" y="5356"/>
                    <a:pt x="4228" y="5367"/>
                    <a:pt x="4177" y="5367"/>
                  </a:cubicBezTo>
                  <a:cubicBezTo>
                    <a:pt x="4138" y="5367"/>
                    <a:pt x="4099" y="5360"/>
                    <a:pt x="4064" y="5346"/>
                  </a:cubicBezTo>
                  <a:cubicBezTo>
                    <a:pt x="3987" y="5321"/>
                    <a:pt x="3925" y="5266"/>
                    <a:pt x="3886" y="5193"/>
                  </a:cubicBezTo>
                  <a:cubicBezTo>
                    <a:pt x="3802" y="5032"/>
                    <a:pt x="3864" y="4836"/>
                    <a:pt x="4024" y="4753"/>
                  </a:cubicBezTo>
                  <a:cubicBezTo>
                    <a:pt x="4343" y="4584"/>
                    <a:pt x="4935" y="4338"/>
                    <a:pt x="5665" y="4338"/>
                  </a:cubicBezTo>
                  <a:close/>
                  <a:moveTo>
                    <a:pt x="5604" y="6861"/>
                  </a:moveTo>
                  <a:cubicBezTo>
                    <a:pt x="5841" y="6861"/>
                    <a:pt x="6079" y="6906"/>
                    <a:pt x="6307" y="6999"/>
                  </a:cubicBezTo>
                  <a:cubicBezTo>
                    <a:pt x="7036" y="7294"/>
                    <a:pt x="7505" y="8034"/>
                    <a:pt x="7469" y="8834"/>
                  </a:cubicBezTo>
                  <a:cubicBezTo>
                    <a:pt x="7155" y="8558"/>
                    <a:pt x="6624" y="8153"/>
                    <a:pt x="5859" y="7881"/>
                  </a:cubicBezTo>
                  <a:cubicBezTo>
                    <a:pt x="5172" y="7630"/>
                    <a:pt x="4564" y="7578"/>
                    <a:pt x="4162" y="7578"/>
                  </a:cubicBezTo>
                  <a:cubicBezTo>
                    <a:pt x="4148" y="7578"/>
                    <a:pt x="4135" y="7578"/>
                    <a:pt x="4122" y="7578"/>
                  </a:cubicBezTo>
                  <a:cubicBezTo>
                    <a:pt x="4489" y="7114"/>
                    <a:pt x="5041" y="6861"/>
                    <a:pt x="5604" y="6861"/>
                  </a:cubicBezTo>
                  <a:close/>
                  <a:moveTo>
                    <a:pt x="13265" y="7029"/>
                  </a:moveTo>
                  <a:cubicBezTo>
                    <a:pt x="13287" y="7029"/>
                    <a:pt x="13309" y="7031"/>
                    <a:pt x="13332" y="7035"/>
                  </a:cubicBezTo>
                  <a:cubicBezTo>
                    <a:pt x="13714" y="7119"/>
                    <a:pt x="14078" y="7261"/>
                    <a:pt x="14406" y="7465"/>
                  </a:cubicBezTo>
                  <a:cubicBezTo>
                    <a:pt x="15240" y="7982"/>
                    <a:pt x="15633" y="8755"/>
                    <a:pt x="15794" y="9170"/>
                  </a:cubicBezTo>
                  <a:cubicBezTo>
                    <a:pt x="15860" y="9337"/>
                    <a:pt x="15779" y="9526"/>
                    <a:pt x="15608" y="9592"/>
                  </a:cubicBezTo>
                  <a:cubicBezTo>
                    <a:pt x="15570" y="9606"/>
                    <a:pt x="15530" y="9613"/>
                    <a:pt x="15490" y="9613"/>
                  </a:cubicBezTo>
                  <a:cubicBezTo>
                    <a:pt x="15451" y="9613"/>
                    <a:pt x="15411" y="9606"/>
                    <a:pt x="15374" y="9592"/>
                  </a:cubicBezTo>
                  <a:cubicBezTo>
                    <a:pt x="15291" y="9560"/>
                    <a:pt x="15222" y="9497"/>
                    <a:pt x="15186" y="9407"/>
                  </a:cubicBezTo>
                  <a:cubicBezTo>
                    <a:pt x="15055" y="9064"/>
                    <a:pt x="14734" y="8437"/>
                    <a:pt x="14060" y="8022"/>
                  </a:cubicBezTo>
                  <a:cubicBezTo>
                    <a:pt x="13798" y="7859"/>
                    <a:pt x="13507" y="7742"/>
                    <a:pt x="13194" y="7680"/>
                  </a:cubicBezTo>
                  <a:cubicBezTo>
                    <a:pt x="13015" y="7640"/>
                    <a:pt x="12905" y="7465"/>
                    <a:pt x="12942" y="7291"/>
                  </a:cubicBezTo>
                  <a:cubicBezTo>
                    <a:pt x="12974" y="7135"/>
                    <a:pt x="13112" y="7029"/>
                    <a:pt x="13265" y="7029"/>
                  </a:cubicBezTo>
                  <a:close/>
                  <a:moveTo>
                    <a:pt x="12185" y="9692"/>
                  </a:moveTo>
                  <a:cubicBezTo>
                    <a:pt x="12421" y="9692"/>
                    <a:pt x="12658" y="9736"/>
                    <a:pt x="12884" y="9829"/>
                  </a:cubicBezTo>
                  <a:cubicBezTo>
                    <a:pt x="13616" y="10128"/>
                    <a:pt x="14085" y="10863"/>
                    <a:pt x="14046" y="11664"/>
                  </a:cubicBezTo>
                  <a:cubicBezTo>
                    <a:pt x="13732" y="11391"/>
                    <a:pt x="13197" y="10987"/>
                    <a:pt x="12436" y="10710"/>
                  </a:cubicBezTo>
                  <a:cubicBezTo>
                    <a:pt x="11726" y="10451"/>
                    <a:pt x="11103" y="10407"/>
                    <a:pt x="10695" y="10407"/>
                  </a:cubicBezTo>
                  <a:cubicBezTo>
                    <a:pt x="11067" y="9945"/>
                    <a:pt x="11622" y="9692"/>
                    <a:pt x="12185" y="9692"/>
                  </a:cubicBezTo>
                  <a:close/>
                  <a:moveTo>
                    <a:pt x="5143" y="13648"/>
                  </a:moveTo>
                  <a:cubicBezTo>
                    <a:pt x="5185" y="13648"/>
                    <a:pt x="5229" y="13662"/>
                    <a:pt x="5269" y="13693"/>
                  </a:cubicBezTo>
                  <a:cubicBezTo>
                    <a:pt x="5656" y="13987"/>
                    <a:pt x="6187" y="14318"/>
                    <a:pt x="6857" y="14581"/>
                  </a:cubicBezTo>
                  <a:cubicBezTo>
                    <a:pt x="7589" y="14865"/>
                    <a:pt x="8256" y="14970"/>
                    <a:pt x="8769" y="15004"/>
                  </a:cubicBezTo>
                  <a:cubicBezTo>
                    <a:pt x="8959" y="15018"/>
                    <a:pt x="9028" y="15251"/>
                    <a:pt x="8885" y="15372"/>
                  </a:cubicBezTo>
                  <a:cubicBezTo>
                    <a:pt x="8443" y="15743"/>
                    <a:pt x="7884" y="15944"/>
                    <a:pt x="7317" y="15944"/>
                  </a:cubicBezTo>
                  <a:cubicBezTo>
                    <a:pt x="7057" y="15944"/>
                    <a:pt x="6796" y="15902"/>
                    <a:pt x="6544" y="15816"/>
                  </a:cubicBezTo>
                  <a:cubicBezTo>
                    <a:pt x="5688" y="15525"/>
                    <a:pt x="5080" y="14774"/>
                    <a:pt x="4938" y="13896"/>
                  </a:cubicBezTo>
                  <a:cubicBezTo>
                    <a:pt x="4916" y="13756"/>
                    <a:pt x="5024" y="13648"/>
                    <a:pt x="5143" y="13648"/>
                  </a:cubicBezTo>
                  <a:close/>
                  <a:moveTo>
                    <a:pt x="6684" y="0"/>
                  </a:moveTo>
                  <a:cubicBezTo>
                    <a:pt x="5877" y="0"/>
                    <a:pt x="5188" y="262"/>
                    <a:pt x="4720" y="495"/>
                  </a:cubicBezTo>
                  <a:cubicBezTo>
                    <a:pt x="4345" y="943"/>
                    <a:pt x="0" y="6223"/>
                    <a:pt x="1890" y="12458"/>
                  </a:cubicBezTo>
                  <a:cubicBezTo>
                    <a:pt x="2647" y="14945"/>
                    <a:pt x="4111" y="16656"/>
                    <a:pt x="5197" y="17669"/>
                  </a:cubicBezTo>
                  <a:cubicBezTo>
                    <a:pt x="5555" y="18003"/>
                    <a:pt x="6017" y="18185"/>
                    <a:pt x="6491" y="18185"/>
                  </a:cubicBezTo>
                  <a:cubicBezTo>
                    <a:pt x="6633" y="18185"/>
                    <a:pt x="6777" y="18169"/>
                    <a:pt x="6919" y="18135"/>
                  </a:cubicBezTo>
                  <a:cubicBezTo>
                    <a:pt x="8944" y="17661"/>
                    <a:pt x="13342" y="16184"/>
                    <a:pt x="15855" y="11839"/>
                  </a:cubicBezTo>
                  <a:cubicBezTo>
                    <a:pt x="17378" y="9213"/>
                    <a:pt x="17564" y="6642"/>
                    <a:pt x="17556" y="5259"/>
                  </a:cubicBezTo>
                  <a:cubicBezTo>
                    <a:pt x="14290" y="4963"/>
                    <a:pt x="12367" y="3867"/>
                    <a:pt x="11206" y="2887"/>
                  </a:cubicBezTo>
                  <a:cubicBezTo>
                    <a:pt x="9833" y="1737"/>
                    <a:pt x="8896" y="225"/>
                    <a:pt x="7079" y="22"/>
                  </a:cubicBezTo>
                  <a:cubicBezTo>
                    <a:pt x="6945" y="7"/>
                    <a:pt x="6813" y="0"/>
                    <a:pt x="668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 name="Google Shape;1126;p37">
              <a:extLst>
                <a:ext uri="{FF2B5EF4-FFF2-40B4-BE49-F238E27FC236}">
                  <a16:creationId xmlns:a16="http://schemas.microsoft.com/office/drawing/2014/main" id="{A5BB8F3E-7CF8-C250-168B-B4BB3CF0239F}"/>
                </a:ext>
              </a:extLst>
            </p:cNvPr>
            <p:cNvGrpSpPr/>
            <p:nvPr/>
          </p:nvGrpSpPr>
          <p:grpSpPr>
            <a:xfrm>
              <a:off x="1967575" y="864498"/>
              <a:ext cx="1010928" cy="891205"/>
              <a:chOff x="1090850" y="2750881"/>
              <a:chExt cx="483004" cy="425823"/>
            </a:xfrm>
          </p:grpSpPr>
          <p:sp>
            <p:nvSpPr>
              <p:cNvPr id="6" name="Google Shape;1127;p37">
                <a:extLst>
                  <a:ext uri="{FF2B5EF4-FFF2-40B4-BE49-F238E27FC236}">
                    <a16:creationId xmlns:a16="http://schemas.microsoft.com/office/drawing/2014/main" id="{5E8B29C4-77F7-1776-80F1-06D31DE8EDF6}"/>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128;p37">
                <a:extLst>
                  <a:ext uri="{FF2B5EF4-FFF2-40B4-BE49-F238E27FC236}">
                    <a16:creationId xmlns:a16="http://schemas.microsoft.com/office/drawing/2014/main" id="{13B61B3E-8794-6635-6C53-CEB057334198}"/>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129;p37">
                <a:extLst>
                  <a:ext uri="{FF2B5EF4-FFF2-40B4-BE49-F238E27FC236}">
                    <a16:creationId xmlns:a16="http://schemas.microsoft.com/office/drawing/2014/main" id="{58F74525-2233-5F6B-122D-9F3F77CDB8F6}"/>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1130;p37">
                <a:extLst>
                  <a:ext uri="{FF2B5EF4-FFF2-40B4-BE49-F238E27FC236}">
                    <a16:creationId xmlns:a16="http://schemas.microsoft.com/office/drawing/2014/main" id="{5F89D9F1-59BC-2A0B-3DB2-ED93C68BB5AF}"/>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 name="Google Shape;1131;p37">
            <a:extLst>
              <a:ext uri="{FF2B5EF4-FFF2-40B4-BE49-F238E27FC236}">
                <a16:creationId xmlns:a16="http://schemas.microsoft.com/office/drawing/2014/main" id="{1A739B30-877F-C5B3-A54E-D738684BAC69}"/>
              </a:ext>
            </a:extLst>
          </p:cNvPr>
          <p:cNvGrpSpPr/>
          <p:nvPr/>
        </p:nvGrpSpPr>
        <p:grpSpPr>
          <a:xfrm>
            <a:off x="9585377" y="54005"/>
            <a:ext cx="904161" cy="976284"/>
            <a:chOff x="6038279" y="809248"/>
            <a:chExt cx="1255611" cy="1907102"/>
          </a:xfrm>
        </p:grpSpPr>
        <p:sp>
          <p:nvSpPr>
            <p:cNvPr id="11" name="Google Shape;1132;p37">
              <a:extLst>
                <a:ext uri="{FF2B5EF4-FFF2-40B4-BE49-F238E27FC236}">
                  <a16:creationId xmlns:a16="http://schemas.microsoft.com/office/drawing/2014/main" id="{AE092B9F-66FF-9FD2-C442-3F5BEA9D363A}"/>
                </a:ext>
              </a:extLst>
            </p:cNvPr>
            <p:cNvSpPr/>
            <p:nvPr/>
          </p:nvSpPr>
          <p:spPr>
            <a:xfrm rot="19073990" flipH="1">
              <a:off x="6038279" y="1250720"/>
              <a:ext cx="1255611" cy="1465630"/>
            </a:xfrm>
            <a:custGeom>
              <a:avLst/>
              <a:gdLst/>
              <a:ahLst/>
              <a:cxnLst/>
              <a:rect l="l" t="t" r="r" b="b"/>
              <a:pathLst>
                <a:path w="13933" h="13829" extrusionOk="0">
                  <a:moveTo>
                    <a:pt x="10255" y="4791"/>
                  </a:moveTo>
                  <a:cubicBezTo>
                    <a:pt x="10713" y="4791"/>
                    <a:pt x="11180" y="5016"/>
                    <a:pt x="11489" y="5424"/>
                  </a:cubicBezTo>
                  <a:cubicBezTo>
                    <a:pt x="11370" y="5399"/>
                    <a:pt x="11198" y="5370"/>
                    <a:pt x="10992" y="5370"/>
                  </a:cubicBezTo>
                  <a:cubicBezTo>
                    <a:pt x="10803" y="5370"/>
                    <a:pt x="10585" y="5395"/>
                    <a:pt x="10353" y="5468"/>
                  </a:cubicBezTo>
                  <a:cubicBezTo>
                    <a:pt x="9388" y="5769"/>
                    <a:pt x="8995" y="6658"/>
                    <a:pt x="8933" y="6808"/>
                  </a:cubicBezTo>
                  <a:cubicBezTo>
                    <a:pt x="8667" y="5974"/>
                    <a:pt x="9097" y="5118"/>
                    <a:pt x="9811" y="4866"/>
                  </a:cubicBezTo>
                  <a:cubicBezTo>
                    <a:pt x="9954" y="4816"/>
                    <a:pt x="10104" y="4791"/>
                    <a:pt x="10255" y="4791"/>
                  </a:cubicBezTo>
                  <a:close/>
                  <a:moveTo>
                    <a:pt x="5060" y="7997"/>
                  </a:moveTo>
                  <a:cubicBezTo>
                    <a:pt x="5463" y="7997"/>
                    <a:pt x="5879" y="8153"/>
                    <a:pt x="6201" y="8475"/>
                  </a:cubicBezTo>
                  <a:cubicBezTo>
                    <a:pt x="6173" y="8473"/>
                    <a:pt x="6119" y="8470"/>
                    <a:pt x="6045" y="8470"/>
                  </a:cubicBezTo>
                  <a:cubicBezTo>
                    <a:pt x="5705" y="8470"/>
                    <a:pt x="4949" y="8539"/>
                    <a:pt x="4366" y="9131"/>
                  </a:cubicBezTo>
                  <a:cubicBezTo>
                    <a:pt x="4009" y="9488"/>
                    <a:pt x="3871" y="9895"/>
                    <a:pt x="3809" y="10122"/>
                  </a:cubicBezTo>
                  <a:cubicBezTo>
                    <a:pt x="3518" y="9506"/>
                    <a:pt x="3634" y="8792"/>
                    <a:pt x="4078" y="8374"/>
                  </a:cubicBezTo>
                  <a:cubicBezTo>
                    <a:pt x="4340" y="8126"/>
                    <a:pt x="4694" y="7997"/>
                    <a:pt x="5060" y="7997"/>
                  </a:cubicBezTo>
                  <a:close/>
                  <a:moveTo>
                    <a:pt x="10358" y="9966"/>
                  </a:moveTo>
                  <a:cubicBezTo>
                    <a:pt x="10759" y="9966"/>
                    <a:pt x="11159" y="10097"/>
                    <a:pt x="11489" y="10344"/>
                  </a:cubicBezTo>
                  <a:cubicBezTo>
                    <a:pt x="11715" y="10515"/>
                    <a:pt x="11598" y="10875"/>
                    <a:pt x="11314" y="10897"/>
                  </a:cubicBezTo>
                  <a:cubicBezTo>
                    <a:pt x="10954" y="10919"/>
                    <a:pt x="10502" y="11018"/>
                    <a:pt x="10051" y="11297"/>
                  </a:cubicBezTo>
                  <a:cubicBezTo>
                    <a:pt x="9632" y="11564"/>
                    <a:pt x="9356" y="11902"/>
                    <a:pt x="9181" y="12193"/>
                  </a:cubicBezTo>
                  <a:cubicBezTo>
                    <a:pt x="9117" y="12301"/>
                    <a:pt x="9012" y="12351"/>
                    <a:pt x="8908" y="12351"/>
                  </a:cubicBezTo>
                  <a:cubicBezTo>
                    <a:pt x="8769" y="12351"/>
                    <a:pt x="8632" y="12260"/>
                    <a:pt x="8605" y="12095"/>
                  </a:cubicBezTo>
                  <a:cubicBezTo>
                    <a:pt x="8485" y="11349"/>
                    <a:pt x="8823" y="10569"/>
                    <a:pt x="9490" y="10191"/>
                  </a:cubicBezTo>
                  <a:cubicBezTo>
                    <a:pt x="9760" y="10038"/>
                    <a:pt x="10059" y="9966"/>
                    <a:pt x="10358" y="9966"/>
                  </a:cubicBezTo>
                  <a:close/>
                  <a:moveTo>
                    <a:pt x="9184" y="1"/>
                  </a:moveTo>
                  <a:cubicBezTo>
                    <a:pt x="7421" y="1891"/>
                    <a:pt x="5805" y="2550"/>
                    <a:pt x="4633" y="2798"/>
                  </a:cubicBezTo>
                  <a:cubicBezTo>
                    <a:pt x="3248" y="3093"/>
                    <a:pt x="1858" y="2940"/>
                    <a:pt x="848" y="3974"/>
                  </a:cubicBezTo>
                  <a:cubicBezTo>
                    <a:pt x="310" y="4528"/>
                    <a:pt x="95" y="5201"/>
                    <a:pt x="0" y="5668"/>
                  </a:cubicBezTo>
                  <a:cubicBezTo>
                    <a:pt x="95" y="6119"/>
                    <a:pt x="1268" y="11378"/>
                    <a:pt x="6060" y="13228"/>
                  </a:cubicBezTo>
                  <a:cubicBezTo>
                    <a:pt x="7238" y="13684"/>
                    <a:pt x="8366" y="13828"/>
                    <a:pt x="9328" y="13828"/>
                  </a:cubicBezTo>
                  <a:cubicBezTo>
                    <a:pt x="9926" y="13828"/>
                    <a:pt x="10461" y="13772"/>
                    <a:pt x="10903" y="13701"/>
                  </a:cubicBezTo>
                  <a:cubicBezTo>
                    <a:pt x="11395" y="13625"/>
                    <a:pt x="11817" y="13312"/>
                    <a:pt x="12028" y="12860"/>
                  </a:cubicBezTo>
                  <a:cubicBezTo>
                    <a:pt x="12717" y="11374"/>
                    <a:pt x="13933" y="7922"/>
                    <a:pt x="12450" y="4255"/>
                  </a:cubicBezTo>
                  <a:cubicBezTo>
                    <a:pt x="11555" y="2033"/>
                    <a:pt x="10051" y="668"/>
                    <a:pt x="918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 name="Google Shape;1133;p37">
              <a:extLst>
                <a:ext uri="{FF2B5EF4-FFF2-40B4-BE49-F238E27FC236}">
                  <a16:creationId xmlns:a16="http://schemas.microsoft.com/office/drawing/2014/main" id="{F2135397-188E-533D-AEC2-15DB52BA1712}"/>
                </a:ext>
              </a:extLst>
            </p:cNvPr>
            <p:cNvGrpSpPr/>
            <p:nvPr/>
          </p:nvGrpSpPr>
          <p:grpSpPr>
            <a:xfrm rot="1998399">
              <a:off x="6272773" y="809248"/>
              <a:ext cx="1010921" cy="891183"/>
              <a:chOff x="1090850" y="2750881"/>
              <a:chExt cx="483004" cy="425823"/>
            </a:xfrm>
          </p:grpSpPr>
          <p:sp>
            <p:nvSpPr>
              <p:cNvPr id="13" name="Google Shape;1134;p37">
                <a:extLst>
                  <a:ext uri="{FF2B5EF4-FFF2-40B4-BE49-F238E27FC236}">
                    <a16:creationId xmlns:a16="http://schemas.microsoft.com/office/drawing/2014/main" id="{1396B02F-2324-7EAE-5140-FCB34B2DF0E4}"/>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135;p37">
                <a:extLst>
                  <a:ext uri="{FF2B5EF4-FFF2-40B4-BE49-F238E27FC236}">
                    <a16:creationId xmlns:a16="http://schemas.microsoft.com/office/drawing/2014/main" id="{247950C5-C5BD-32D7-E64A-E56916FC5FC5}"/>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136;p37">
                <a:extLst>
                  <a:ext uri="{FF2B5EF4-FFF2-40B4-BE49-F238E27FC236}">
                    <a16:creationId xmlns:a16="http://schemas.microsoft.com/office/drawing/2014/main" id="{3924E34C-5A52-E914-2A44-970B69FA6DEF}"/>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137;p37">
                <a:extLst>
                  <a:ext uri="{FF2B5EF4-FFF2-40B4-BE49-F238E27FC236}">
                    <a16:creationId xmlns:a16="http://schemas.microsoft.com/office/drawing/2014/main" id="{7C449184-996B-F3BC-B67A-A941DA825067}"/>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23" name="Google Shape;143;p6">
            <a:extLst>
              <a:ext uri="{FF2B5EF4-FFF2-40B4-BE49-F238E27FC236}">
                <a16:creationId xmlns:a16="http://schemas.microsoft.com/office/drawing/2014/main" id="{9B3B7784-269A-68F5-591D-637BC3D91039}"/>
              </a:ext>
            </a:extLst>
          </p:cNvPr>
          <p:cNvSpPr/>
          <p:nvPr/>
        </p:nvSpPr>
        <p:spPr>
          <a:xfrm>
            <a:off x="11364651" y="5031215"/>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62;p6">
            <a:extLst>
              <a:ext uri="{FF2B5EF4-FFF2-40B4-BE49-F238E27FC236}">
                <a16:creationId xmlns:a16="http://schemas.microsoft.com/office/drawing/2014/main" id="{B4E246A9-9F47-345F-6E6E-667118D9F21E}"/>
              </a:ext>
            </a:extLst>
          </p:cNvPr>
          <p:cNvSpPr/>
          <p:nvPr/>
        </p:nvSpPr>
        <p:spPr>
          <a:xfrm>
            <a:off x="11599803" y="5715051"/>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63;p6">
            <a:extLst>
              <a:ext uri="{FF2B5EF4-FFF2-40B4-BE49-F238E27FC236}">
                <a16:creationId xmlns:a16="http://schemas.microsoft.com/office/drawing/2014/main" id="{702335E4-A26E-1AE9-027A-AAC6757031A0}"/>
              </a:ext>
            </a:extLst>
          </p:cNvPr>
          <p:cNvSpPr/>
          <p:nvPr/>
        </p:nvSpPr>
        <p:spPr>
          <a:xfrm>
            <a:off x="442651" y="2667381"/>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64;p6">
            <a:extLst>
              <a:ext uri="{FF2B5EF4-FFF2-40B4-BE49-F238E27FC236}">
                <a16:creationId xmlns:a16="http://schemas.microsoft.com/office/drawing/2014/main" id="{295B59FC-617B-D88A-9798-06298EDCB1B1}"/>
              </a:ext>
            </a:extLst>
          </p:cNvPr>
          <p:cNvSpPr/>
          <p:nvPr/>
        </p:nvSpPr>
        <p:spPr>
          <a:xfrm>
            <a:off x="90136" y="1886718"/>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 name="Group 18">
            <a:extLst>
              <a:ext uri="{FF2B5EF4-FFF2-40B4-BE49-F238E27FC236}">
                <a16:creationId xmlns:a16="http://schemas.microsoft.com/office/drawing/2014/main" id="{C8459EA9-3181-0E0C-698C-E8ADDF9079AE}"/>
              </a:ext>
            </a:extLst>
          </p:cNvPr>
          <p:cNvGrpSpPr/>
          <p:nvPr/>
        </p:nvGrpSpPr>
        <p:grpSpPr>
          <a:xfrm>
            <a:off x="4143737" y="1257177"/>
            <a:ext cx="7944325" cy="5074074"/>
            <a:chOff x="-265239" y="0"/>
            <a:chExt cx="3728904" cy="2374185"/>
          </a:xfrm>
        </p:grpSpPr>
        <p:sp>
          <p:nvSpPr>
            <p:cNvPr id="20" name="Freeform 45">
              <a:extLst>
                <a:ext uri="{FF2B5EF4-FFF2-40B4-BE49-F238E27FC236}">
                  <a16:creationId xmlns:a16="http://schemas.microsoft.com/office/drawing/2014/main" id="{24F5B1DE-0930-F052-D89A-8B56D7A450D4}"/>
                </a:ext>
              </a:extLst>
            </p:cNvPr>
            <p:cNvSpPr/>
            <p:nvPr/>
          </p:nvSpPr>
          <p:spPr>
            <a:xfrm>
              <a:off x="0" y="0"/>
              <a:ext cx="3463665" cy="2374185"/>
            </a:xfrm>
            <a:custGeom>
              <a:avLst/>
              <a:gdLst/>
              <a:ahLst/>
              <a:cxnLst/>
              <a:rect l="l" t="t" r="r" b="b"/>
              <a:pathLst>
                <a:path w="3463665" h="2374185">
                  <a:moveTo>
                    <a:pt x="0" y="0"/>
                  </a:moveTo>
                  <a:lnTo>
                    <a:pt x="3463665" y="0"/>
                  </a:lnTo>
                  <a:lnTo>
                    <a:pt x="3463665" y="2374185"/>
                  </a:lnTo>
                  <a:lnTo>
                    <a:pt x="0" y="23741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Freeform 46">
              <a:extLst>
                <a:ext uri="{FF2B5EF4-FFF2-40B4-BE49-F238E27FC236}">
                  <a16:creationId xmlns:a16="http://schemas.microsoft.com/office/drawing/2014/main" id="{43AEFAF8-3714-B3C4-40C8-DDD7D0C01DBD}"/>
                </a:ext>
              </a:extLst>
            </p:cNvPr>
            <p:cNvSpPr/>
            <p:nvPr/>
          </p:nvSpPr>
          <p:spPr>
            <a:xfrm>
              <a:off x="106615" y="73080"/>
              <a:ext cx="3250436" cy="2228026"/>
            </a:xfrm>
            <a:custGeom>
              <a:avLst/>
              <a:gdLst/>
              <a:ahLst/>
              <a:cxnLst/>
              <a:rect l="l" t="t" r="r" b="b"/>
              <a:pathLst>
                <a:path w="3250436" h="2228026">
                  <a:moveTo>
                    <a:pt x="0" y="0"/>
                  </a:moveTo>
                  <a:lnTo>
                    <a:pt x="3250436" y="0"/>
                  </a:lnTo>
                  <a:lnTo>
                    <a:pt x="3250436" y="2228026"/>
                  </a:lnTo>
                  <a:lnTo>
                    <a:pt x="0" y="22280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Freeform 47">
              <a:extLst>
                <a:ext uri="{FF2B5EF4-FFF2-40B4-BE49-F238E27FC236}">
                  <a16:creationId xmlns:a16="http://schemas.microsoft.com/office/drawing/2014/main" id="{DFB5CE07-4A99-7026-2BB6-5F75A2295A90}"/>
                </a:ext>
              </a:extLst>
            </p:cNvPr>
            <p:cNvSpPr/>
            <p:nvPr/>
          </p:nvSpPr>
          <p:spPr>
            <a:xfrm rot="-8396681">
              <a:off x="124431" y="163662"/>
              <a:ext cx="268280" cy="336114"/>
            </a:xfrm>
            <a:custGeom>
              <a:avLst/>
              <a:gdLst/>
              <a:ahLst/>
              <a:cxnLst/>
              <a:rect l="l" t="t" r="r" b="b"/>
              <a:pathLst>
                <a:path w="268280" h="336114">
                  <a:moveTo>
                    <a:pt x="0" y="0"/>
                  </a:moveTo>
                  <a:lnTo>
                    <a:pt x="268280" y="0"/>
                  </a:lnTo>
                  <a:lnTo>
                    <a:pt x="268280" y="336115"/>
                  </a:lnTo>
                  <a:lnTo>
                    <a:pt x="0" y="3361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Freeform 48">
              <a:extLst>
                <a:ext uri="{FF2B5EF4-FFF2-40B4-BE49-F238E27FC236}">
                  <a16:creationId xmlns:a16="http://schemas.microsoft.com/office/drawing/2014/main" id="{D96D65C0-8579-9233-8168-ADDD4F48B07E}"/>
                </a:ext>
              </a:extLst>
            </p:cNvPr>
            <p:cNvSpPr/>
            <p:nvPr/>
          </p:nvSpPr>
          <p:spPr>
            <a:xfrm>
              <a:off x="-265239" y="511180"/>
              <a:ext cx="691282" cy="782315"/>
            </a:xfrm>
            <a:custGeom>
              <a:avLst/>
              <a:gdLst/>
              <a:ahLst/>
              <a:cxnLst/>
              <a:rect l="l" t="t" r="r" b="b"/>
              <a:pathLst>
                <a:path w="691282" h="782315">
                  <a:moveTo>
                    <a:pt x="0" y="0"/>
                  </a:moveTo>
                  <a:lnTo>
                    <a:pt x="691282" y="0"/>
                  </a:lnTo>
                  <a:lnTo>
                    <a:pt x="691282" y="782315"/>
                  </a:lnTo>
                  <a:lnTo>
                    <a:pt x="0" y="7823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 name="TextBox 28">
            <a:extLst>
              <a:ext uri="{FF2B5EF4-FFF2-40B4-BE49-F238E27FC236}">
                <a16:creationId xmlns:a16="http://schemas.microsoft.com/office/drawing/2014/main" id="{C42276F1-434C-38D1-FFE8-DB8B229E3F13}"/>
              </a:ext>
            </a:extLst>
          </p:cNvPr>
          <p:cNvSpPr txBox="1"/>
          <p:nvPr/>
        </p:nvSpPr>
        <p:spPr>
          <a:xfrm>
            <a:off x="5864518" y="2298941"/>
            <a:ext cx="5360533" cy="3170099"/>
          </a:xfrm>
          <a:prstGeom prst="rect">
            <a:avLst/>
          </a:prstGeom>
          <a:noFill/>
        </p:spPr>
        <p:txBody>
          <a:bodyPr wrap="square">
            <a:spAutoFit/>
          </a:bodyPr>
          <a:lstStyle/>
          <a:p>
            <a:pPr lvl="0" algn="ctr" defTabSz="914377">
              <a:spcAft>
                <a:spcPts val="800"/>
              </a:spcAft>
              <a:defRPr/>
            </a:pPr>
            <a:r>
              <a:rPr lang="vi-VN" sz="4000" dirty="0">
                <a:latin typeface="+mj-lt"/>
              </a:rPr>
              <a:t>Em hãy nhắc lại ý nghĩa về chi tiết “cái bóng” trong câu chuyện về nàng Vũ Thị Thiết mà em đã được học.</a:t>
            </a:r>
            <a:endParaRPr kumimoji="0" lang="en-SG" sz="13800" b="0"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sym typeface="Arial"/>
            </a:endParaRPr>
          </a:p>
        </p:txBody>
      </p:sp>
      <p:pic>
        <p:nvPicPr>
          <p:cNvPr id="30" name="Picture 29" descr="A person holding a baby&#10;&#10;Description automatically generated">
            <a:extLst>
              <a:ext uri="{FF2B5EF4-FFF2-40B4-BE49-F238E27FC236}">
                <a16:creationId xmlns:a16="http://schemas.microsoft.com/office/drawing/2014/main" id="{3DD41CF4-8194-618E-3BF7-4D190D9C83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4381" y="3225890"/>
            <a:ext cx="3676843" cy="4071620"/>
          </a:xfrm>
          <a:prstGeom prst="rect">
            <a:avLst/>
          </a:prstGeom>
          <a:effectLst>
            <a:outerShdw blurRad="50800" dist="1346200" dir="18900000" algn="bl" rotWithShape="0">
              <a:prstClr val="black">
                <a:alpha val="40000"/>
              </a:prstClr>
            </a:outerShdw>
          </a:effectLst>
        </p:spPr>
      </p:pic>
    </p:spTree>
    <p:extLst>
      <p:ext uri="{BB962C8B-B14F-4D97-AF65-F5344CB8AC3E}">
        <p14:creationId xmlns:p14="http://schemas.microsoft.com/office/powerpoint/2010/main" val="1769505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pan_dung">
            <a:extLst>
              <a:ext uri="{FF2B5EF4-FFF2-40B4-BE49-F238E27FC236}">
                <a16:creationId xmlns:a16="http://schemas.microsoft.com/office/drawing/2014/main" id="{EAB35CFE-4567-7D0E-2C68-B69D5AD6050E}"/>
              </a:ext>
            </a:extLst>
          </p:cNvPr>
          <p:cNvSpPr/>
          <p:nvPr/>
        </p:nvSpPr>
        <p:spPr>
          <a:xfrm>
            <a:off x="1632573" y="4363734"/>
            <a:ext cx="3707027" cy="2001071"/>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Sự hồ đồ dẫn đến kết cục </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bi thương và hậu quả</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đáng tiếng trong cuộc </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sống gia đình</a:t>
            </a:r>
            <a:endParaRPr kumimoji="0" lang="en-SG"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2" name="a">
            <a:extLst>
              <a:ext uri="{FF2B5EF4-FFF2-40B4-BE49-F238E27FC236}">
                <a16:creationId xmlns:a16="http://schemas.microsoft.com/office/drawing/2014/main" id="{75B2B748-8A9E-74B7-0FDC-D78477E142B1}"/>
              </a:ext>
            </a:extLst>
          </p:cNvPr>
          <p:cNvSpPr/>
          <p:nvPr/>
        </p:nvSpPr>
        <p:spPr>
          <a:xfrm>
            <a:off x="1368963" y="5239988"/>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vong_vang_a">
            <a:extLst>
              <a:ext uri="{FF2B5EF4-FFF2-40B4-BE49-F238E27FC236}">
                <a16:creationId xmlns:a16="http://schemas.microsoft.com/office/drawing/2014/main" id="{60F929BB-FEC7-FFA8-9303-57A859E871C7}"/>
              </a:ext>
            </a:extLst>
          </p:cNvPr>
          <p:cNvSpPr/>
          <p:nvPr/>
        </p:nvSpPr>
        <p:spPr>
          <a:xfrm>
            <a:off x="1443103" y="5314128"/>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hanhoi_dung" descr="Icon&#10;&#10;Description automatically generated">
            <a:extLst>
              <a:ext uri="{FF2B5EF4-FFF2-40B4-BE49-F238E27FC236}">
                <a16:creationId xmlns:a16="http://schemas.microsoft.com/office/drawing/2014/main" id="{73F464E7-41D4-E9E9-BAAB-FFCD667575C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339600" y="5127355"/>
            <a:ext cx="796108" cy="796108"/>
          </a:xfrm>
          <a:prstGeom prst="rect">
            <a:avLst/>
          </a:prstGeom>
        </p:spPr>
      </p:pic>
      <p:sp>
        <p:nvSpPr>
          <p:cNvPr id="22" name="dapan_dung">
            <a:extLst>
              <a:ext uri="{FF2B5EF4-FFF2-40B4-BE49-F238E27FC236}">
                <a16:creationId xmlns:a16="http://schemas.microsoft.com/office/drawing/2014/main" id="{3E15246C-5CA8-357C-3DEB-1C3920EAF014}"/>
              </a:ext>
            </a:extLst>
          </p:cNvPr>
          <p:cNvSpPr/>
          <p:nvPr/>
        </p:nvSpPr>
        <p:spPr>
          <a:xfrm>
            <a:off x="6804453" y="2555615"/>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Tình yêu và sự hiểu lầm trong hôn nhân</a:t>
            </a:r>
            <a:endParaRPr kumimoji="0" lang="en-SG"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3" name="a">
            <a:extLst>
              <a:ext uri="{FF2B5EF4-FFF2-40B4-BE49-F238E27FC236}">
                <a16:creationId xmlns:a16="http://schemas.microsoft.com/office/drawing/2014/main" id="{0449B4D8-4397-AC70-1954-F3A32CAFA34E}"/>
              </a:ext>
            </a:extLst>
          </p:cNvPr>
          <p:cNvSpPr/>
          <p:nvPr/>
        </p:nvSpPr>
        <p:spPr>
          <a:xfrm>
            <a:off x="6540843" y="3155074"/>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a:t>
            </a:r>
          </a:p>
        </p:txBody>
      </p:sp>
      <p:sp>
        <p:nvSpPr>
          <p:cNvPr id="24" name="vong_vang_a">
            <a:extLst>
              <a:ext uri="{FF2B5EF4-FFF2-40B4-BE49-F238E27FC236}">
                <a16:creationId xmlns:a16="http://schemas.microsoft.com/office/drawing/2014/main" id="{00235CEA-CA43-CA85-2985-322D8645370D}"/>
              </a:ext>
            </a:extLst>
          </p:cNvPr>
          <p:cNvSpPr/>
          <p:nvPr/>
        </p:nvSpPr>
        <p:spPr>
          <a:xfrm>
            <a:off x="6614983" y="3229214"/>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5" name="phanhoi_dung">
            <a:extLst>
              <a:ext uri="{FF2B5EF4-FFF2-40B4-BE49-F238E27FC236}">
                <a16:creationId xmlns:a16="http://schemas.microsoft.com/office/drawing/2014/main" id="{23E46F0D-F135-061C-1A29-69BB3DF5A20C}"/>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10526504" y="3098888"/>
            <a:ext cx="796108" cy="796108"/>
          </a:xfrm>
          <a:prstGeom prst="rect">
            <a:avLst/>
          </a:prstGeom>
        </p:spPr>
      </p:pic>
      <p:sp>
        <p:nvSpPr>
          <p:cNvPr id="30" name="dapan_dung">
            <a:extLst>
              <a:ext uri="{FF2B5EF4-FFF2-40B4-BE49-F238E27FC236}">
                <a16:creationId xmlns:a16="http://schemas.microsoft.com/office/drawing/2014/main" id="{E267B124-45E4-6F2D-C652-03193991A610}"/>
              </a:ext>
            </a:extLst>
          </p:cNvPr>
          <p:cNvSpPr/>
          <p:nvPr/>
        </p:nvSpPr>
        <p:spPr>
          <a:xfrm>
            <a:off x="6796216" y="4354031"/>
            <a:ext cx="3707027" cy="2001071"/>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Mối quan hệ phức tạp</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giữa cha mẹ và </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con cái</a:t>
            </a:r>
            <a:endParaRPr kumimoji="0" lang="en-SG"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1" name="a">
            <a:extLst>
              <a:ext uri="{FF2B5EF4-FFF2-40B4-BE49-F238E27FC236}">
                <a16:creationId xmlns:a16="http://schemas.microsoft.com/office/drawing/2014/main" id="{39908854-B563-312B-FB04-BC3BC6522856}"/>
              </a:ext>
            </a:extLst>
          </p:cNvPr>
          <p:cNvSpPr/>
          <p:nvPr/>
        </p:nvSpPr>
        <p:spPr>
          <a:xfrm>
            <a:off x="6532606" y="5190213"/>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a:t>
            </a:r>
          </a:p>
        </p:txBody>
      </p:sp>
      <p:sp>
        <p:nvSpPr>
          <p:cNvPr id="32" name="vong_vang_a">
            <a:extLst>
              <a:ext uri="{FF2B5EF4-FFF2-40B4-BE49-F238E27FC236}">
                <a16:creationId xmlns:a16="http://schemas.microsoft.com/office/drawing/2014/main" id="{B96DB977-F797-52D7-679D-69D4742DC10C}"/>
              </a:ext>
            </a:extLst>
          </p:cNvPr>
          <p:cNvSpPr/>
          <p:nvPr/>
        </p:nvSpPr>
        <p:spPr>
          <a:xfrm>
            <a:off x="6606746" y="5264353"/>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3" name="phanhoi_dung">
            <a:extLst>
              <a:ext uri="{FF2B5EF4-FFF2-40B4-BE49-F238E27FC236}">
                <a16:creationId xmlns:a16="http://schemas.microsoft.com/office/drawing/2014/main" id="{76005E77-999A-82DB-3F84-00695CF38A1E}"/>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10518267" y="5278991"/>
            <a:ext cx="796108" cy="796108"/>
          </a:xfrm>
          <a:prstGeom prst="rect">
            <a:avLst/>
          </a:prstGeom>
        </p:spPr>
      </p:pic>
      <p:sp>
        <p:nvSpPr>
          <p:cNvPr id="34" name="dapan_dung">
            <a:extLst>
              <a:ext uri="{FF2B5EF4-FFF2-40B4-BE49-F238E27FC236}">
                <a16:creationId xmlns:a16="http://schemas.microsoft.com/office/drawing/2014/main" id="{AB864742-B0F4-A80C-76D3-26E7C52F3D60}"/>
              </a:ext>
            </a:extLst>
          </p:cNvPr>
          <p:cNvSpPr/>
          <p:nvPr/>
        </p:nvSpPr>
        <p:spPr>
          <a:xfrm>
            <a:off x="1614616" y="2676474"/>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Sự xung đột giữa những </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giá trị truyền thống </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và hiện đại</a:t>
            </a:r>
            <a:endParaRPr kumimoji="0" lang="en-SG"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5" name="a">
            <a:extLst>
              <a:ext uri="{FF2B5EF4-FFF2-40B4-BE49-F238E27FC236}">
                <a16:creationId xmlns:a16="http://schemas.microsoft.com/office/drawing/2014/main" id="{FC508F12-ACC9-1546-414D-586FD4CA4659}"/>
              </a:ext>
            </a:extLst>
          </p:cNvPr>
          <p:cNvSpPr/>
          <p:nvPr/>
        </p:nvSpPr>
        <p:spPr>
          <a:xfrm>
            <a:off x="1351006" y="3280466"/>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vong_vang_a">
            <a:extLst>
              <a:ext uri="{FF2B5EF4-FFF2-40B4-BE49-F238E27FC236}">
                <a16:creationId xmlns:a16="http://schemas.microsoft.com/office/drawing/2014/main" id="{EE0649BA-5BAD-8B02-273A-3E9A5E61823B}"/>
              </a:ext>
            </a:extLst>
          </p:cNvPr>
          <p:cNvSpPr/>
          <p:nvPr/>
        </p:nvSpPr>
        <p:spPr>
          <a:xfrm>
            <a:off x="1425146" y="3354606"/>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7" name="phanhoi_dung">
            <a:extLst>
              <a:ext uri="{FF2B5EF4-FFF2-40B4-BE49-F238E27FC236}">
                <a16:creationId xmlns:a16="http://schemas.microsoft.com/office/drawing/2014/main" id="{F5CDB652-AF7E-C540-0714-3CB57E403AD0}"/>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5336667" y="3324639"/>
            <a:ext cx="796108" cy="796108"/>
          </a:xfrm>
          <a:prstGeom prst="rect">
            <a:avLst/>
          </a:prstGeom>
        </p:spPr>
      </p:pic>
      <p:sp>
        <p:nvSpPr>
          <p:cNvPr id="39" name="TextBox 38">
            <a:extLst>
              <a:ext uri="{FF2B5EF4-FFF2-40B4-BE49-F238E27FC236}">
                <a16:creationId xmlns:a16="http://schemas.microsoft.com/office/drawing/2014/main" id="{CAB2828B-FA4A-B1EE-E694-9F90D881AD46}"/>
              </a:ext>
            </a:extLst>
          </p:cNvPr>
          <p:cNvSpPr txBox="1"/>
          <p:nvPr/>
        </p:nvSpPr>
        <p:spPr>
          <a:xfrm>
            <a:off x="1688757" y="660726"/>
            <a:ext cx="6781557"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10: Chủ đề của vở kịch “Cái bóng trên tường” là:</a:t>
            </a:r>
            <a:endParaRPr kumimoji="0" lang="en-SG"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1" name="Picture 40" descr="Icon&#10;&#10;Description automatically generated">
            <a:extLst>
              <a:ext uri="{FF2B5EF4-FFF2-40B4-BE49-F238E27FC236}">
                <a16:creationId xmlns:a16="http://schemas.microsoft.com/office/drawing/2014/main" id="{F11550DA-5F75-4FCA-263A-470ECD26C79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90833" y="902526"/>
            <a:ext cx="708454" cy="708454"/>
          </a:xfrm>
          <a:prstGeom prst="rect">
            <a:avLst/>
          </a:prstGeom>
        </p:spPr>
      </p:pic>
      <p:pic>
        <p:nvPicPr>
          <p:cNvPr id="45" name="Picture 44" descr="Icon&#10;&#10;Description automatically generated">
            <a:hlinkClick r:id="rId11" action="ppaction://hlinksldjump">
              <a:snd r:embed="rId12" name="bomb.wav"/>
            </a:hlinkClick>
            <a:extLst>
              <a:ext uri="{FF2B5EF4-FFF2-40B4-BE49-F238E27FC236}">
                <a16:creationId xmlns:a16="http://schemas.microsoft.com/office/drawing/2014/main" id="{244DADAC-A5AD-376E-3BF6-76F479B4500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692712" y="829800"/>
            <a:ext cx="796108" cy="796108"/>
          </a:xfrm>
          <a:prstGeom prst="rect">
            <a:avLst/>
          </a:prstGeom>
        </p:spPr>
      </p:pic>
      <p:pic>
        <p:nvPicPr>
          <p:cNvPr id="210" name="nhạc chơi rung chuông vàng">
            <a:hlinkClick r:id="" action="ppaction://media"/>
            <a:extLst>
              <a:ext uri="{FF2B5EF4-FFF2-40B4-BE49-F238E27FC236}">
                <a16:creationId xmlns:a16="http://schemas.microsoft.com/office/drawing/2014/main" id="{BDDB67E1-9728-BEDF-B449-BD45CEEBDEB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15162" y="825506"/>
            <a:ext cx="609600" cy="609600"/>
          </a:xfrm>
          <a:prstGeom prst="rect">
            <a:avLst/>
          </a:prstGeom>
        </p:spPr>
      </p:pic>
      <p:pic>
        <p:nvPicPr>
          <p:cNvPr id="212" name="dem giay 10">
            <a:hlinkClick r:id="" action="ppaction://media"/>
            <a:extLst>
              <a:ext uri="{FF2B5EF4-FFF2-40B4-BE49-F238E27FC236}">
                <a16:creationId xmlns:a16="http://schemas.microsoft.com/office/drawing/2014/main" id="{E3B74CA9-9F01-0F94-EF6A-FF593F5DA008}"/>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8486790" y="660726"/>
            <a:ext cx="2016453" cy="1134255"/>
          </a:xfrm>
          <a:prstGeom prst="rect">
            <a:avLst/>
          </a:prstGeom>
        </p:spPr>
      </p:pic>
      <p:pic>
        <p:nvPicPr>
          <p:cNvPr id="2" name="Picture 1" descr="Logo&#10;&#10;Description automatically generated">
            <a:extLst>
              <a:ext uri="{FF2B5EF4-FFF2-40B4-BE49-F238E27FC236}">
                <a16:creationId xmlns:a16="http://schemas.microsoft.com/office/drawing/2014/main" id="{6A446311-603E-4E14-A572-2CBB815B1524}"/>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0128402" y="1824649"/>
            <a:ext cx="1128620" cy="1128620"/>
          </a:xfrm>
          <a:prstGeom prst="rect">
            <a:avLst/>
          </a:prstGeom>
        </p:spPr>
      </p:pic>
    </p:spTree>
    <p:extLst>
      <p:ext uri="{BB962C8B-B14F-4D97-AF65-F5344CB8AC3E}">
        <p14:creationId xmlns:p14="http://schemas.microsoft.com/office/powerpoint/2010/main" val="17038282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10"/>
                                        </p:tgtEl>
                                      </p:cBhvr>
                                    </p:cmd>
                                  </p:childTnLst>
                                </p:cTn>
                              </p:par>
                              <p:par>
                                <p:cTn id="7" presetID="1" presetClass="mediacall" presetSubtype="0" fill="hold" nodeType="withEffect">
                                  <p:stCondLst>
                                    <p:cond delay="0"/>
                                  </p:stCondLst>
                                  <p:childTnLst>
                                    <p:cmd type="call" cmd="playFrom(0.0)">
                                      <p:cBhvr>
                                        <p:cTn id="8" dur="11200" fill="hold"/>
                                        <p:tgtEl>
                                          <p:spTgt spid="212"/>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11"/>
                                        </p:tgtEl>
                                        <p:attrNameLst>
                                          <p:attrName>fillcolor</p:attrName>
                                        </p:attrNameLst>
                                      </p:cBhvr>
                                      <p:to>
                                        <a:srgbClr val="FFFF00"/>
                                      </p:to>
                                    </p:animClr>
                                    <p:set>
                                      <p:cBhvr>
                                        <p:cTn id="20" dur="2000" fill="hold"/>
                                        <p:tgtEl>
                                          <p:spTgt spid="11"/>
                                        </p:tgtEl>
                                        <p:attrNameLst>
                                          <p:attrName>fill.type</p:attrName>
                                        </p:attrNameLst>
                                      </p:cBhvr>
                                      <p:to>
                                        <p:strVal val="solid"/>
                                      </p:to>
                                    </p:set>
                                    <p:set>
                                      <p:cBhvr>
                                        <p:cTn id="21" dur="2000" fill="hold"/>
                                        <p:tgtEl>
                                          <p:spTgt spid="11"/>
                                        </p:tgtEl>
                                        <p:attrNameLst>
                                          <p:attrName>fill.on</p:attrName>
                                        </p:attrNameLst>
                                      </p:cBhvr>
                                      <p:to>
                                        <p:strVal val="true"/>
                                      </p:to>
                                    </p:set>
                                  </p:childTnLst>
                                </p:cTn>
                              </p:par>
                              <p:par>
                                <p:cTn id="22" presetID="21"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par>
                                <p:cTn id="25" presetID="1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22"/>
                                        </p:tgtEl>
                                        <p:attrNameLst>
                                          <p:attrName>fillcolor</p:attrName>
                                        </p:attrNameLst>
                                      </p:cBhvr>
                                      <p:to>
                                        <a:srgbClr val="FFFF00"/>
                                      </p:to>
                                    </p:animClr>
                                    <p:set>
                                      <p:cBhvr>
                                        <p:cTn id="34" dur="2000" fill="hold"/>
                                        <p:tgtEl>
                                          <p:spTgt spid="22"/>
                                        </p:tgtEl>
                                        <p:attrNameLst>
                                          <p:attrName>fill.type</p:attrName>
                                        </p:attrNameLst>
                                      </p:cBhvr>
                                      <p:to>
                                        <p:strVal val="solid"/>
                                      </p:to>
                                    </p:set>
                                    <p:set>
                                      <p:cBhvr>
                                        <p:cTn id="35" dur="2000" fill="hold"/>
                                        <p:tgtEl>
                                          <p:spTgt spid="22"/>
                                        </p:tgtEl>
                                        <p:attrNameLst>
                                          <p:attrName>fill.on</p:attrName>
                                        </p:attrNameLst>
                                      </p:cBhvr>
                                      <p:to>
                                        <p:strVal val="true"/>
                                      </p:to>
                                    </p:set>
                                  </p:childTnLst>
                                </p:cTn>
                              </p:par>
                              <p:par>
                                <p:cTn id="36" presetID="21"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2000"/>
                                        <p:tgtEl>
                                          <p:spTgt spid="24"/>
                                        </p:tgtEl>
                                      </p:cBhvr>
                                    </p:animEffect>
                                  </p:childTnLst>
                                </p:cTn>
                              </p:par>
                              <p:par>
                                <p:cTn id="39" presetID="1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p:tgtEl>
                                          <p:spTgt spid="25"/>
                                        </p:tgtEl>
                                        <p:attrNameLst>
                                          <p:attrName>ppt_y</p:attrName>
                                        </p:attrNameLst>
                                      </p:cBhvr>
                                      <p:tavLst>
                                        <p:tav tm="0">
                                          <p:val>
                                            <p:strVal val="#ppt_y+#ppt_h*1.125000"/>
                                          </p:val>
                                        </p:tav>
                                        <p:tav tm="100000">
                                          <p:val>
                                            <p:strVal val="#ppt_y"/>
                                          </p:val>
                                        </p:tav>
                                      </p:tavLst>
                                    </p:anim>
                                    <p:animEffect transition="in" filter="wipe(up)">
                                      <p:cBhvr>
                                        <p:cTn id="42" dur="500"/>
                                        <p:tgtEl>
                                          <p:spTgt spid="25"/>
                                        </p:tgtEl>
                                      </p:cBhvr>
                                    </p:animEffect>
                                  </p:childTnLst>
                                  <p:subTnLst>
                                    <p:audio>
                                      <p:cMediaNode>
                                        <p:cTn display="0" masterRel="sameClick">
                                          <p:stCondLst>
                                            <p:cond evt="begin" delay="0">
                                              <p:tn val="39"/>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3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30"/>
                                        </p:tgtEl>
                                        <p:attrNameLst>
                                          <p:attrName>fillcolor</p:attrName>
                                        </p:attrNameLst>
                                      </p:cBhvr>
                                      <p:to>
                                        <a:srgbClr val="FFFF00"/>
                                      </p:to>
                                    </p:animClr>
                                    <p:set>
                                      <p:cBhvr>
                                        <p:cTn id="48" dur="2000" fill="hold"/>
                                        <p:tgtEl>
                                          <p:spTgt spid="30"/>
                                        </p:tgtEl>
                                        <p:attrNameLst>
                                          <p:attrName>fill.type</p:attrName>
                                        </p:attrNameLst>
                                      </p:cBhvr>
                                      <p:to>
                                        <p:strVal val="solid"/>
                                      </p:to>
                                    </p:set>
                                    <p:set>
                                      <p:cBhvr>
                                        <p:cTn id="49" dur="2000" fill="hold"/>
                                        <p:tgtEl>
                                          <p:spTgt spid="30"/>
                                        </p:tgtEl>
                                        <p:attrNameLst>
                                          <p:attrName>fill.on</p:attrName>
                                        </p:attrNameLst>
                                      </p:cBhvr>
                                      <p:to>
                                        <p:strVal val="true"/>
                                      </p:to>
                                    </p:set>
                                  </p:childTnLst>
                                </p:cTn>
                              </p:par>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2000"/>
                                        <p:tgtEl>
                                          <p:spTgt spid="32"/>
                                        </p:tgtEl>
                                      </p:cBhvr>
                                    </p:animEffect>
                                  </p:childTnLst>
                                </p:cTn>
                              </p:par>
                              <p:par>
                                <p:cTn id="53" presetID="1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p:tgtEl>
                                          <p:spTgt spid="33"/>
                                        </p:tgtEl>
                                        <p:attrNameLst>
                                          <p:attrName>ppt_y</p:attrName>
                                        </p:attrNameLst>
                                      </p:cBhvr>
                                      <p:tavLst>
                                        <p:tav tm="0">
                                          <p:val>
                                            <p:strVal val="#ppt_y+#ppt_h*1.125000"/>
                                          </p:val>
                                        </p:tav>
                                        <p:tav tm="100000">
                                          <p:val>
                                            <p:strVal val="#ppt_y"/>
                                          </p:val>
                                        </p:tav>
                                      </p:tavLst>
                                    </p:anim>
                                    <p:animEffect transition="in" filter="wipe(up)">
                                      <p:cBhvr>
                                        <p:cTn id="56" dur="500"/>
                                        <p:tgtEl>
                                          <p:spTgt spid="33"/>
                                        </p:tgtEl>
                                      </p:cBhvr>
                                    </p:animEffect>
                                  </p:childTnLst>
                                  <p:subTnLst>
                                    <p:audio>
                                      <p:cMediaNode>
                                        <p:cTn display="0" masterRel="sameClick">
                                          <p:stCondLst>
                                            <p:cond evt="begin" delay="0">
                                              <p:tn val="5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34"/>
                                        </p:tgtEl>
                                        <p:attrNameLst>
                                          <p:attrName>fillcolor</p:attrName>
                                        </p:attrNameLst>
                                      </p:cBhvr>
                                      <p:to>
                                        <a:srgbClr val="FFFF00"/>
                                      </p:to>
                                    </p:animClr>
                                    <p:set>
                                      <p:cBhvr>
                                        <p:cTn id="62" dur="2000" fill="hold"/>
                                        <p:tgtEl>
                                          <p:spTgt spid="34"/>
                                        </p:tgtEl>
                                        <p:attrNameLst>
                                          <p:attrName>fill.type</p:attrName>
                                        </p:attrNameLst>
                                      </p:cBhvr>
                                      <p:to>
                                        <p:strVal val="solid"/>
                                      </p:to>
                                    </p:set>
                                    <p:set>
                                      <p:cBhvr>
                                        <p:cTn id="63" dur="2000" fill="hold"/>
                                        <p:tgtEl>
                                          <p:spTgt spid="34"/>
                                        </p:tgtEl>
                                        <p:attrNameLst>
                                          <p:attrName>fill.on</p:attrName>
                                        </p:attrNameLst>
                                      </p:cBhvr>
                                      <p:to>
                                        <p:strVal val="true"/>
                                      </p:to>
                                    </p:set>
                                  </p:childTnLst>
                                </p:cTn>
                              </p:par>
                              <p:par>
                                <p:cTn id="64" presetID="21" presetClass="entr" presetSubtype="1"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heel(1)">
                                      <p:cBhvr>
                                        <p:cTn id="66" dur="2000"/>
                                        <p:tgtEl>
                                          <p:spTgt spid="36"/>
                                        </p:tgtEl>
                                      </p:cBhvr>
                                    </p:animEffect>
                                  </p:childTnLst>
                                </p:cTn>
                              </p:par>
                              <p:par>
                                <p:cTn id="67" presetID="12" presetClass="entr" presetSubtype="4"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p:tgtEl>
                                          <p:spTgt spid="37"/>
                                        </p:tgtEl>
                                        <p:attrNameLst>
                                          <p:attrName>ppt_y</p:attrName>
                                        </p:attrNameLst>
                                      </p:cBhvr>
                                      <p:tavLst>
                                        <p:tav tm="0">
                                          <p:val>
                                            <p:strVal val="#ppt_y+#ppt_h*1.125000"/>
                                          </p:val>
                                        </p:tav>
                                        <p:tav tm="100000">
                                          <p:val>
                                            <p:strVal val="#ppt_y"/>
                                          </p:val>
                                        </p:tav>
                                      </p:tavLst>
                                    </p:anim>
                                    <p:animEffect transition="in" filter="wipe(up)">
                                      <p:cBhvr>
                                        <p:cTn id="70" dur="500"/>
                                        <p:tgtEl>
                                          <p:spTgt spid="37"/>
                                        </p:tgtEl>
                                      </p:cBhvr>
                                    </p:animEffect>
                                  </p:childTnLst>
                                  <p:subTnLst>
                                    <p:audio>
                                      <p:cMediaNode>
                                        <p:cTn display="0" masterRel="sameClick">
                                          <p:stCondLst>
                                            <p:cond evt="begin" delay="0">
                                              <p:tn val="6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4"/>
                  </p:tgtEl>
                </p:cond>
              </p:nextCondLst>
            </p:seq>
            <p:audio>
              <p:cMediaNode vol="80000">
                <p:cTn id="71" fill="hold" display="0">
                  <p:stCondLst>
                    <p:cond delay="indefinite"/>
                  </p:stCondLst>
                  <p:endCondLst>
                    <p:cond evt="onStopAudio" delay="0">
                      <p:tgtEl>
                        <p:sldTgt/>
                      </p:tgtEl>
                    </p:cond>
                  </p:endCondLst>
                </p:cTn>
                <p:tgtEl>
                  <p:spTgt spid="210"/>
                </p:tgtEl>
              </p:cMediaNode>
            </p:audio>
            <p:video>
              <p:cMediaNode vol="80000">
                <p:cTn id="72" fill="hold" display="0">
                  <p:stCondLst>
                    <p:cond delay="indefinite"/>
                  </p:stCondLst>
                </p:cTn>
                <p:tgtEl>
                  <p:spTgt spid="212"/>
                </p:tgtEl>
              </p:cMediaNode>
            </p:video>
            <p:seq concurrent="1" nextAc="seek">
              <p:cTn id="73" restart="whenNotActive" fill="hold" evtFilter="cancelBubble" nodeType="interactiveSeq">
                <p:stCondLst>
                  <p:cond evt="onClick" delay="0">
                    <p:tgtEl>
                      <p:spTgt spid="212"/>
                    </p:tgtEl>
                  </p:cond>
                </p:stCondLst>
                <p:endSync evt="end" delay="0">
                  <p:rtn val="all"/>
                </p:endSync>
                <p:childTnLst>
                  <p:par>
                    <p:cTn id="74" fill="hold">
                      <p:stCondLst>
                        <p:cond delay="0"/>
                      </p:stCondLst>
                      <p:childTnLst>
                        <p:par>
                          <p:cTn id="75" fill="hold">
                            <p:stCondLst>
                              <p:cond delay="0"/>
                            </p:stCondLst>
                            <p:childTnLst>
                              <p:par>
                                <p:cTn id="76" presetID="2" presetClass="mediacall" presetSubtype="0" fill="hold" nodeType="withEffect">
                                  <p:stCondLst>
                                    <p:cond delay="0"/>
                                  </p:stCondLst>
                                  <p:childTnLst>
                                    <p:cmd type="call" cmd="togglePause">
                                      <p:cBhvr>
                                        <p:cTn id="77" dur="1" fill="hold"/>
                                        <p:tgtEl>
                                          <p:spTgt spid="212"/>
                                        </p:tgtEl>
                                      </p:cBhvr>
                                    </p:cmd>
                                  </p:childTnLst>
                                </p:cTn>
                              </p:par>
                            </p:childTnLst>
                          </p:cTn>
                        </p:par>
                      </p:childTnLst>
                    </p:cTn>
                  </p:par>
                </p:childTnLst>
              </p:cTn>
              <p:nextCondLst>
                <p:cond evt="onClick" delay="0">
                  <p:tgtEl>
                    <p:spTgt spid="212"/>
                  </p:tgtEl>
                </p:cond>
              </p:nextCondLst>
            </p:seq>
          </p:childTnLst>
        </p:cTn>
      </p:par>
    </p:tnLst>
    <p:bldLst>
      <p:bldP spid="13" grpId="0" animBg="1"/>
      <p:bldP spid="24" grpId="0" animBg="1"/>
      <p:bldP spid="32" grpId="0" animBg="1"/>
      <p:bldP spid="3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pan_dung">
            <a:extLst>
              <a:ext uri="{FF2B5EF4-FFF2-40B4-BE49-F238E27FC236}">
                <a16:creationId xmlns:a16="http://schemas.microsoft.com/office/drawing/2014/main" id="{EAB35CFE-4567-7D0E-2C68-B69D5AD6050E}"/>
              </a:ext>
            </a:extLst>
          </p:cNvPr>
          <p:cNvSpPr/>
          <p:nvPr/>
        </p:nvSpPr>
        <p:spPr>
          <a:xfrm>
            <a:off x="1632573" y="4363734"/>
            <a:ext cx="3707027" cy="2001071"/>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Hãy cẩn trọng khi </a:t>
            </a: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nhìn nhận, xét đoán người khác</a:t>
            </a:r>
            <a:endParaRPr kumimoji="0" lang="en-SG"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2" name="a">
            <a:extLst>
              <a:ext uri="{FF2B5EF4-FFF2-40B4-BE49-F238E27FC236}">
                <a16:creationId xmlns:a16="http://schemas.microsoft.com/office/drawing/2014/main" id="{75B2B748-8A9E-74B7-0FDC-D78477E142B1}"/>
              </a:ext>
            </a:extLst>
          </p:cNvPr>
          <p:cNvSpPr/>
          <p:nvPr/>
        </p:nvSpPr>
        <p:spPr>
          <a:xfrm>
            <a:off x="1368963" y="5239988"/>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vong_vang_a">
            <a:extLst>
              <a:ext uri="{FF2B5EF4-FFF2-40B4-BE49-F238E27FC236}">
                <a16:creationId xmlns:a16="http://schemas.microsoft.com/office/drawing/2014/main" id="{60F929BB-FEC7-FFA8-9303-57A859E871C7}"/>
              </a:ext>
            </a:extLst>
          </p:cNvPr>
          <p:cNvSpPr/>
          <p:nvPr/>
        </p:nvSpPr>
        <p:spPr>
          <a:xfrm>
            <a:off x="1443103" y="5314128"/>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hanhoi_dung" descr="Icon&#10;&#10;Description automatically generated">
            <a:extLst>
              <a:ext uri="{FF2B5EF4-FFF2-40B4-BE49-F238E27FC236}">
                <a16:creationId xmlns:a16="http://schemas.microsoft.com/office/drawing/2014/main" id="{73F464E7-41D4-E9E9-BAAB-FFCD667575C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339600" y="5127355"/>
            <a:ext cx="796108" cy="796108"/>
          </a:xfrm>
          <a:prstGeom prst="rect">
            <a:avLst/>
          </a:prstGeom>
        </p:spPr>
      </p:pic>
      <p:sp>
        <p:nvSpPr>
          <p:cNvPr id="22" name="dapan_dung">
            <a:extLst>
              <a:ext uri="{FF2B5EF4-FFF2-40B4-BE49-F238E27FC236}">
                <a16:creationId xmlns:a16="http://schemas.microsoft.com/office/drawing/2014/main" id="{3E15246C-5CA8-357C-3DEB-1C3920EAF014}"/>
              </a:ext>
            </a:extLst>
          </p:cNvPr>
          <p:cNvSpPr/>
          <p:nvPr/>
        </p:nvSpPr>
        <p:spPr>
          <a:xfrm>
            <a:off x="6804453" y="2555615"/>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Sự thấu hiểu và cảm thông có thể hàn </a:t>
            </a: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gắn mọi vết thương</a:t>
            </a:r>
            <a:endParaRPr kumimoji="0" lang="en-SG"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3" name="a">
            <a:extLst>
              <a:ext uri="{FF2B5EF4-FFF2-40B4-BE49-F238E27FC236}">
                <a16:creationId xmlns:a16="http://schemas.microsoft.com/office/drawing/2014/main" id="{0449B4D8-4397-AC70-1954-F3A32CAFA34E}"/>
              </a:ext>
            </a:extLst>
          </p:cNvPr>
          <p:cNvSpPr/>
          <p:nvPr/>
        </p:nvSpPr>
        <p:spPr>
          <a:xfrm>
            <a:off x="6540843" y="3155074"/>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a:t>
            </a:r>
          </a:p>
        </p:txBody>
      </p:sp>
      <p:sp>
        <p:nvSpPr>
          <p:cNvPr id="24" name="vong_vang_a">
            <a:extLst>
              <a:ext uri="{FF2B5EF4-FFF2-40B4-BE49-F238E27FC236}">
                <a16:creationId xmlns:a16="http://schemas.microsoft.com/office/drawing/2014/main" id="{00235CEA-CA43-CA85-2985-322D8645370D}"/>
              </a:ext>
            </a:extLst>
          </p:cNvPr>
          <p:cNvSpPr/>
          <p:nvPr/>
        </p:nvSpPr>
        <p:spPr>
          <a:xfrm>
            <a:off x="6614983" y="3229214"/>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5" name="phanhoi_dung">
            <a:extLst>
              <a:ext uri="{FF2B5EF4-FFF2-40B4-BE49-F238E27FC236}">
                <a16:creationId xmlns:a16="http://schemas.microsoft.com/office/drawing/2014/main" id="{23E46F0D-F135-061C-1A29-69BB3DF5A20C}"/>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10526504" y="3098888"/>
            <a:ext cx="796108" cy="796108"/>
          </a:xfrm>
          <a:prstGeom prst="rect">
            <a:avLst/>
          </a:prstGeom>
        </p:spPr>
      </p:pic>
      <p:sp>
        <p:nvSpPr>
          <p:cNvPr id="30" name="dapan_dung">
            <a:extLst>
              <a:ext uri="{FF2B5EF4-FFF2-40B4-BE49-F238E27FC236}">
                <a16:creationId xmlns:a16="http://schemas.microsoft.com/office/drawing/2014/main" id="{E267B124-45E4-6F2D-C652-03193991A610}"/>
              </a:ext>
            </a:extLst>
          </p:cNvPr>
          <p:cNvSpPr/>
          <p:nvPr/>
        </p:nvSpPr>
        <p:spPr>
          <a:xfrm>
            <a:off x="6796216" y="4354031"/>
            <a:ext cx="3707027" cy="2001071"/>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Hãy luôn lắng nghe</a:t>
            </a: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và thấu hiểu </a:t>
            </a: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người khác </a:t>
            </a:r>
            <a:endParaRPr kumimoji="0" lang="en-SG"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1" name="a">
            <a:extLst>
              <a:ext uri="{FF2B5EF4-FFF2-40B4-BE49-F238E27FC236}">
                <a16:creationId xmlns:a16="http://schemas.microsoft.com/office/drawing/2014/main" id="{39908854-B563-312B-FB04-BC3BC6522856}"/>
              </a:ext>
            </a:extLst>
          </p:cNvPr>
          <p:cNvSpPr/>
          <p:nvPr/>
        </p:nvSpPr>
        <p:spPr>
          <a:xfrm>
            <a:off x="6532606" y="5190213"/>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a:t>
            </a:r>
          </a:p>
        </p:txBody>
      </p:sp>
      <p:sp>
        <p:nvSpPr>
          <p:cNvPr id="32" name="vong_vang_a">
            <a:extLst>
              <a:ext uri="{FF2B5EF4-FFF2-40B4-BE49-F238E27FC236}">
                <a16:creationId xmlns:a16="http://schemas.microsoft.com/office/drawing/2014/main" id="{B96DB977-F797-52D7-679D-69D4742DC10C}"/>
              </a:ext>
            </a:extLst>
          </p:cNvPr>
          <p:cNvSpPr/>
          <p:nvPr/>
        </p:nvSpPr>
        <p:spPr>
          <a:xfrm>
            <a:off x="6606746" y="5264353"/>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3" name="phanhoi_dung">
            <a:extLst>
              <a:ext uri="{FF2B5EF4-FFF2-40B4-BE49-F238E27FC236}">
                <a16:creationId xmlns:a16="http://schemas.microsoft.com/office/drawing/2014/main" id="{76005E77-999A-82DB-3F84-00695CF38A1E}"/>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10518267" y="5278991"/>
            <a:ext cx="796108" cy="796108"/>
          </a:xfrm>
          <a:prstGeom prst="rect">
            <a:avLst/>
          </a:prstGeom>
        </p:spPr>
      </p:pic>
      <p:sp>
        <p:nvSpPr>
          <p:cNvPr id="34" name="dapan_dung">
            <a:extLst>
              <a:ext uri="{FF2B5EF4-FFF2-40B4-BE49-F238E27FC236}">
                <a16:creationId xmlns:a16="http://schemas.microsoft.com/office/drawing/2014/main" id="{AB864742-B0F4-A80C-76D3-26E7C52F3D60}"/>
              </a:ext>
            </a:extLst>
          </p:cNvPr>
          <p:cNvSpPr/>
          <p:nvPr/>
        </p:nvSpPr>
        <p:spPr>
          <a:xfrm>
            <a:off x="1614616" y="2676474"/>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Đừng để định kiến </a:t>
            </a: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làm tổn thương </a:t>
            </a: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người khác</a:t>
            </a:r>
            <a:endParaRPr kumimoji="0" lang="en-SG"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5" name="a">
            <a:extLst>
              <a:ext uri="{FF2B5EF4-FFF2-40B4-BE49-F238E27FC236}">
                <a16:creationId xmlns:a16="http://schemas.microsoft.com/office/drawing/2014/main" id="{FC508F12-ACC9-1546-414D-586FD4CA4659}"/>
              </a:ext>
            </a:extLst>
          </p:cNvPr>
          <p:cNvSpPr/>
          <p:nvPr/>
        </p:nvSpPr>
        <p:spPr>
          <a:xfrm>
            <a:off x="1351006" y="3280466"/>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vong_vang_a">
            <a:extLst>
              <a:ext uri="{FF2B5EF4-FFF2-40B4-BE49-F238E27FC236}">
                <a16:creationId xmlns:a16="http://schemas.microsoft.com/office/drawing/2014/main" id="{EE0649BA-5BAD-8B02-273A-3E9A5E61823B}"/>
              </a:ext>
            </a:extLst>
          </p:cNvPr>
          <p:cNvSpPr/>
          <p:nvPr/>
        </p:nvSpPr>
        <p:spPr>
          <a:xfrm>
            <a:off x="1425146" y="3354606"/>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7" name="phanhoi_dung">
            <a:extLst>
              <a:ext uri="{FF2B5EF4-FFF2-40B4-BE49-F238E27FC236}">
                <a16:creationId xmlns:a16="http://schemas.microsoft.com/office/drawing/2014/main" id="{F5CDB652-AF7E-C540-0714-3CB57E403AD0}"/>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5336667" y="3324639"/>
            <a:ext cx="796108" cy="796108"/>
          </a:xfrm>
          <a:prstGeom prst="rect">
            <a:avLst/>
          </a:prstGeom>
        </p:spPr>
      </p:pic>
      <p:sp>
        <p:nvSpPr>
          <p:cNvPr id="39" name="TextBox 38">
            <a:extLst>
              <a:ext uri="{FF2B5EF4-FFF2-40B4-BE49-F238E27FC236}">
                <a16:creationId xmlns:a16="http://schemas.microsoft.com/office/drawing/2014/main" id="{CAB2828B-FA4A-B1EE-E694-9F90D881AD46}"/>
              </a:ext>
            </a:extLst>
          </p:cNvPr>
          <p:cNvSpPr txBox="1"/>
          <p:nvPr/>
        </p:nvSpPr>
        <p:spPr>
          <a:xfrm>
            <a:off x="1688757" y="660726"/>
            <a:ext cx="6781557"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11:Thông điệp mà tác giả muốn gửi đến người đọc là gì?</a:t>
            </a:r>
            <a:endParaRPr kumimoji="0" lang="en-SG"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1" name="Picture 40" descr="Icon&#10;&#10;Description automatically generated">
            <a:extLst>
              <a:ext uri="{FF2B5EF4-FFF2-40B4-BE49-F238E27FC236}">
                <a16:creationId xmlns:a16="http://schemas.microsoft.com/office/drawing/2014/main" id="{F11550DA-5F75-4FCA-263A-470ECD26C79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90833" y="902526"/>
            <a:ext cx="708454" cy="708454"/>
          </a:xfrm>
          <a:prstGeom prst="rect">
            <a:avLst/>
          </a:prstGeom>
        </p:spPr>
      </p:pic>
      <p:pic>
        <p:nvPicPr>
          <p:cNvPr id="45" name="Picture 44" descr="Icon&#10;&#10;Description automatically generated">
            <a:hlinkClick r:id="rId11" action="ppaction://hlinksldjump">
              <a:snd r:embed="rId12" name="bomb.wav"/>
            </a:hlinkClick>
            <a:extLst>
              <a:ext uri="{FF2B5EF4-FFF2-40B4-BE49-F238E27FC236}">
                <a16:creationId xmlns:a16="http://schemas.microsoft.com/office/drawing/2014/main" id="{244DADAC-A5AD-376E-3BF6-76F479B4500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692712" y="829800"/>
            <a:ext cx="796108" cy="796108"/>
          </a:xfrm>
          <a:prstGeom prst="rect">
            <a:avLst/>
          </a:prstGeom>
        </p:spPr>
      </p:pic>
      <p:pic>
        <p:nvPicPr>
          <p:cNvPr id="210" name="nhạc chơi rung chuông vàng">
            <a:hlinkClick r:id="" action="ppaction://media"/>
            <a:extLst>
              <a:ext uri="{FF2B5EF4-FFF2-40B4-BE49-F238E27FC236}">
                <a16:creationId xmlns:a16="http://schemas.microsoft.com/office/drawing/2014/main" id="{BDDB67E1-9728-BEDF-B449-BD45CEEBDEB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15162" y="825506"/>
            <a:ext cx="609600" cy="609600"/>
          </a:xfrm>
          <a:prstGeom prst="rect">
            <a:avLst/>
          </a:prstGeom>
        </p:spPr>
      </p:pic>
      <p:pic>
        <p:nvPicPr>
          <p:cNvPr id="212" name="dem giay 10">
            <a:hlinkClick r:id="" action="ppaction://media"/>
            <a:extLst>
              <a:ext uri="{FF2B5EF4-FFF2-40B4-BE49-F238E27FC236}">
                <a16:creationId xmlns:a16="http://schemas.microsoft.com/office/drawing/2014/main" id="{E3B74CA9-9F01-0F94-EF6A-FF593F5DA008}"/>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8486790" y="660726"/>
            <a:ext cx="2016453" cy="1134255"/>
          </a:xfrm>
          <a:prstGeom prst="rect">
            <a:avLst/>
          </a:prstGeom>
        </p:spPr>
      </p:pic>
      <p:pic>
        <p:nvPicPr>
          <p:cNvPr id="2" name="Picture 1" descr="Logo&#10;&#10;Description automatically generated">
            <a:extLst>
              <a:ext uri="{FF2B5EF4-FFF2-40B4-BE49-F238E27FC236}">
                <a16:creationId xmlns:a16="http://schemas.microsoft.com/office/drawing/2014/main" id="{6A446311-603E-4E14-A572-2CBB815B1524}"/>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0128402" y="1824649"/>
            <a:ext cx="1128620" cy="1128620"/>
          </a:xfrm>
          <a:prstGeom prst="rect">
            <a:avLst/>
          </a:prstGeom>
        </p:spPr>
      </p:pic>
    </p:spTree>
    <p:extLst>
      <p:ext uri="{BB962C8B-B14F-4D97-AF65-F5344CB8AC3E}">
        <p14:creationId xmlns:p14="http://schemas.microsoft.com/office/powerpoint/2010/main" val="75174855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10"/>
                                        </p:tgtEl>
                                      </p:cBhvr>
                                    </p:cmd>
                                  </p:childTnLst>
                                </p:cTn>
                              </p:par>
                              <p:par>
                                <p:cTn id="7" presetID="1" presetClass="mediacall" presetSubtype="0" fill="hold" nodeType="withEffect">
                                  <p:stCondLst>
                                    <p:cond delay="0"/>
                                  </p:stCondLst>
                                  <p:childTnLst>
                                    <p:cmd type="call" cmd="playFrom(0.0)">
                                      <p:cBhvr>
                                        <p:cTn id="8" dur="11200" fill="hold"/>
                                        <p:tgtEl>
                                          <p:spTgt spid="212"/>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11"/>
                                        </p:tgtEl>
                                        <p:attrNameLst>
                                          <p:attrName>fillcolor</p:attrName>
                                        </p:attrNameLst>
                                      </p:cBhvr>
                                      <p:to>
                                        <a:srgbClr val="FFFF00"/>
                                      </p:to>
                                    </p:animClr>
                                    <p:set>
                                      <p:cBhvr>
                                        <p:cTn id="20" dur="2000" fill="hold"/>
                                        <p:tgtEl>
                                          <p:spTgt spid="11"/>
                                        </p:tgtEl>
                                        <p:attrNameLst>
                                          <p:attrName>fill.type</p:attrName>
                                        </p:attrNameLst>
                                      </p:cBhvr>
                                      <p:to>
                                        <p:strVal val="solid"/>
                                      </p:to>
                                    </p:set>
                                    <p:set>
                                      <p:cBhvr>
                                        <p:cTn id="21" dur="2000" fill="hold"/>
                                        <p:tgtEl>
                                          <p:spTgt spid="11"/>
                                        </p:tgtEl>
                                        <p:attrNameLst>
                                          <p:attrName>fill.on</p:attrName>
                                        </p:attrNameLst>
                                      </p:cBhvr>
                                      <p:to>
                                        <p:strVal val="true"/>
                                      </p:to>
                                    </p:set>
                                  </p:childTnLst>
                                </p:cTn>
                              </p:par>
                              <p:par>
                                <p:cTn id="22" presetID="21"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par>
                                <p:cTn id="25" presetID="1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22"/>
                                        </p:tgtEl>
                                        <p:attrNameLst>
                                          <p:attrName>fillcolor</p:attrName>
                                        </p:attrNameLst>
                                      </p:cBhvr>
                                      <p:to>
                                        <a:srgbClr val="FFFF00"/>
                                      </p:to>
                                    </p:animClr>
                                    <p:set>
                                      <p:cBhvr>
                                        <p:cTn id="34" dur="2000" fill="hold"/>
                                        <p:tgtEl>
                                          <p:spTgt spid="22"/>
                                        </p:tgtEl>
                                        <p:attrNameLst>
                                          <p:attrName>fill.type</p:attrName>
                                        </p:attrNameLst>
                                      </p:cBhvr>
                                      <p:to>
                                        <p:strVal val="solid"/>
                                      </p:to>
                                    </p:set>
                                    <p:set>
                                      <p:cBhvr>
                                        <p:cTn id="35" dur="2000" fill="hold"/>
                                        <p:tgtEl>
                                          <p:spTgt spid="22"/>
                                        </p:tgtEl>
                                        <p:attrNameLst>
                                          <p:attrName>fill.on</p:attrName>
                                        </p:attrNameLst>
                                      </p:cBhvr>
                                      <p:to>
                                        <p:strVal val="true"/>
                                      </p:to>
                                    </p:set>
                                  </p:childTnLst>
                                </p:cTn>
                              </p:par>
                              <p:par>
                                <p:cTn id="36" presetID="21"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2000"/>
                                        <p:tgtEl>
                                          <p:spTgt spid="24"/>
                                        </p:tgtEl>
                                      </p:cBhvr>
                                    </p:animEffect>
                                  </p:childTnLst>
                                </p:cTn>
                              </p:par>
                              <p:par>
                                <p:cTn id="39" presetID="1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p:tgtEl>
                                          <p:spTgt spid="25"/>
                                        </p:tgtEl>
                                        <p:attrNameLst>
                                          <p:attrName>ppt_y</p:attrName>
                                        </p:attrNameLst>
                                      </p:cBhvr>
                                      <p:tavLst>
                                        <p:tav tm="0">
                                          <p:val>
                                            <p:strVal val="#ppt_y+#ppt_h*1.125000"/>
                                          </p:val>
                                        </p:tav>
                                        <p:tav tm="100000">
                                          <p:val>
                                            <p:strVal val="#ppt_y"/>
                                          </p:val>
                                        </p:tav>
                                      </p:tavLst>
                                    </p:anim>
                                    <p:animEffect transition="in" filter="wipe(up)">
                                      <p:cBhvr>
                                        <p:cTn id="42" dur="500"/>
                                        <p:tgtEl>
                                          <p:spTgt spid="25"/>
                                        </p:tgtEl>
                                      </p:cBhvr>
                                    </p:animEffect>
                                  </p:childTnLst>
                                  <p:subTnLst>
                                    <p:audio>
                                      <p:cMediaNode>
                                        <p:cTn display="0" masterRel="sameClick">
                                          <p:stCondLst>
                                            <p:cond evt="begin" delay="0">
                                              <p:tn val="39"/>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3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30"/>
                                        </p:tgtEl>
                                        <p:attrNameLst>
                                          <p:attrName>fillcolor</p:attrName>
                                        </p:attrNameLst>
                                      </p:cBhvr>
                                      <p:to>
                                        <a:srgbClr val="FFFF00"/>
                                      </p:to>
                                    </p:animClr>
                                    <p:set>
                                      <p:cBhvr>
                                        <p:cTn id="48" dur="2000" fill="hold"/>
                                        <p:tgtEl>
                                          <p:spTgt spid="30"/>
                                        </p:tgtEl>
                                        <p:attrNameLst>
                                          <p:attrName>fill.type</p:attrName>
                                        </p:attrNameLst>
                                      </p:cBhvr>
                                      <p:to>
                                        <p:strVal val="solid"/>
                                      </p:to>
                                    </p:set>
                                    <p:set>
                                      <p:cBhvr>
                                        <p:cTn id="49" dur="2000" fill="hold"/>
                                        <p:tgtEl>
                                          <p:spTgt spid="30"/>
                                        </p:tgtEl>
                                        <p:attrNameLst>
                                          <p:attrName>fill.on</p:attrName>
                                        </p:attrNameLst>
                                      </p:cBhvr>
                                      <p:to>
                                        <p:strVal val="true"/>
                                      </p:to>
                                    </p:set>
                                  </p:childTnLst>
                                </p:cTn>
                              </p:par>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2000"/>
                                        <p:tgtEl>
                                          <p:spTgt spid="32"/>
                                        </p:tgtEl>
                                      </p:cBhvr>
                                    </p:animEffect>
                                  </p:childTnLst>
                                </p:cTn>
                              </p:par>
                              <p:par>
                                <p:cTn id="53" presetID="1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p:tgtEl>
                                          <p:spTgt spid="33"/>
                                        </p:tgtEl>
                                        <p:attrNameLst>
                                          <p:attrName>ppt_y</p:attrName>
                                        </p:attrNameLst>
                                      </p:cBhvr>
                                      <p:tavLst>
                                        <p:tav tm="0">
                                          <p:val>
                                            <p:strVal val="#ppt_y+#ppt_h*1.125000"/>
                                          </p:val>
                                        </p:tav>
                                        <p:tav tm="100000">
                                          <p:val>
                                            <p:strVal val="#ppt_y"/>
                                          </p:val>
                                        </p:tav>
                                      </p:tavLst>
                                    </p:anim>
                                    <p:animEffect transition="in" filter="wipe(up)">
                                      <p:cBhvr>
                                        <p:cTn id="56" dur="500"/>
                                        <p:tgtEl>
                                          <p:spTgt spid="33"/>
                                        </p:tgtEl>
                                      </p:cBhvr>
                                    </p:animEffect>
                                  </p:childTnLst>
                                  <p:subTnLst>
                                    <p:audio>
                                      <p:cMediaNode>
                                        <p:cTn display="0" masterRel="sameClick">
                                          <p:stCondLst>
                                            <p:cond evt="begin" delay="0">
                                              <p:tn val="5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34"/>
                                        </p:tgtEl>
                                        <p:attrNameLst>
                                          <p:attrName>fillcolor</p:attrName>
                                        </p:attrNameLst>
                                      </p:cBhvr>
                                      <p:to>
                                        <a:srgbClr val="FFFF00"/>
                                      </p:to>
                                    </p:animClr>
                                    <p:set>
                                      <p:cBhvr>
                                        <p:cTn id="62" dur="2000" fill="hold"/>
                                        <p:tgtEl>
                                          <p:spTgt spid="34"/>
                                        </p:tgtEl>
                                        <p:attrNameLst>
                                          <p:attrName>fill.type</p:attrName>
                                        </p:attrNameLst>
                                      </p:cBhvr>
                                      <p:to>
                                        <p:strVal val="solid"/>
                                      </p:to>
                                    </p:set>
                                    <p:set>
                                      <p:cBhvr>
                                        <p:cTn id="63" dur="2000" fill="hold"/>
                                        <p:tgtEl>
                                          <p:spTgt spid="34"/>
                                        </p:tgtEl>
                                        <p:attrNameLst>
                                          <p:attrName>fill.on</p:attrName>
                                        </p:attrNameLst>
                                      </p:cBhvr>
                                      <p:to>
                                        <p:strVal val="true"/>
                                      </p:to>
                                    </p:set>
                                  </p:childTnLst>
                                </p:cTn>
                              </p:par>
                              <p:par>
                                <p:cTn id="64" presetID="21" presetClass="entr" presetSubtype="1"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heel(1)">
                                      <p:cBhvr>
                                        <p:cTn id="66" dur="2000"/>
                                        <p:tgtEl>
                                          <p:spTgt spid="36"/>
                                        </p:tgtEl>
                                      </p:cBhvr>
                                    </p:animEffect>
                                  </p:childTnLst>
                                </p:cTn>
                              </p:par>
                              <p:par>
                                <p:cTn id="67" presetID="12" presetClass="entr" presetSubtype="4"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p:tgtEl>
                                          <p:spTgt spid="37"/>
                                        </p:tgtEl>
                                        <p:attrNameLst>
                                          <p:attrName>ppt_y</p:attrName>
                                        </p:attrNameLst>
                                      </p:cBhvr>
                                      <p:tavLst>
                                        <p:tav tm="0">
                                          <p:val>
                                            <p:strVal val="#ppt_y+#ppt_h*1.125000"/>
                                          </p:val>
                                        </p:tav>
                                        <p:tav tm="100000">
                                          <p:val>
                                            <p:strVal val="#ppt_y"/>
                                          </p:val>
                                        </p:tav>
                                      </p:tavLst>
                                    </p:anim>
                                    <p:animEffect transition="in" filter="wipe(up)">
                                      <p:cBhvr>
                                        <p:cTn id="70" dur="500"/>
                                        <p:tgtEl>
                                          <p:spTgt spid="37"/>
                                        </p:tgtEl>
                                      </p:cBhvr>
                                    </p:animEffect>
                                  </p:childTnLst>
                                  <p:subTnLst>
                                    <p:audio>
                                      <p:cMediaNode>
                                        <p:cTn display="0" masterRel="sameClick">
                                          <p:stCondLst>
                                            <p:cond evt="begin" delay="0">
                                              <p:tn val="6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4"/>
                  </p:tgtEl>
                </p:cond>
              </p:nextCondLst>
            </p:seq>
            <p:audio>
              <p:cMediaNode vol="80000">
                <p:cTn id="71" fill="hold" display="0">
                  <p:stCondLst>
                    <p:cond delay="indefinite"/>
                  </p:stCondLst>
                  <p:endCondLst>
                    <p:cond evt="onStopAudio" delay="0">
                      <p:tgtEl>
                        <p:sldTgt/>
                      </p:tgtEl>
                    </p:cond>
                  </p:endCondLst>
                </p:cTn>
                <p:tgtEl>
                  <p:spTgt spid="210"/>
                </p:tgtEl>
              </p:cMediaNode>
            </p:audio>
            <p:video>
              <p:cMediaNode vol="80000">
                <p:cTn id="72" fill="hold" display="0">
                  <p:stCondLst>
                    <p:cond delay="indefinite"/>
                  </p:stCondLst>
                </p:cTn>
                <p:tgtEl>
                  <p:spTgt spid="212"/>
                </p:tgtEl>
              </p:cMediaNode>
            </p:video>
            <p:seq concurrent="1" nextAc="seek">
              <p:cTn id="73" restart="whenNotActive" fill="hold" evtFilter="cancelBubble" nodeType="interactiveSeq">
                <p:stCondLst>
                  <p:cond evt="onClick" delay="0">
                    <p:tgtEl>
                      <p:spTgt spid="212"/>
                    </p:tgtEl>
                  </p:cond>
                </p:stCondLst>
                <p:endSync evt="end" delay="0">
                  <p:rtn val="all"/>
                </p:endSync>
                <p:childTnLst>
                  <p:par>
                    <p:cTn id="74" fill="hold">
                      <p:stCondLst>
                        <p:cond delay="0"/>
                      </p:stCondLst>
                      <p:childTnLst>
                        <p:par>
                          <p:cTn id="75" fill="hold">
                            <p:stCondLst>
                              <p:cond delay="0"/>
                            </p:stCondLst>
                            <p:childTnLst>
                              <p:par>
                                <p:cTn id="76" presetID="2" presetClass="mediacall" presetSubtype="0" fill="hold" nodeType="withEffect">
                                  <p:stCondLst>
                                    <p:cond delay="0"/>
                                  </p:stCondLst>
                                  <p:childTnLst>
                                    <p:cmd type="call" cmd="togglePause">
                                      <p:cBhvr>
                                        <p:cTn id="77" dur="1" fill="hold"/>
                                        <p:tgtEl>
                                          <p:spTgt spid="212"/>
                                        </p:tgtEl>
                                      </p:cBhvr>
                                    </p:cmd>
                                  </p:childTnLst>
                                </p:cTn>
                              </p:par>
                            </p:childTnLst>
                          </p:cTn>
                        </p:par>
                      </p:childTnLst>
                    </p:cTn>
                  </p:par>
                </p:childTnLst>
              </p:cTn>
              <p:nextCondLst>
                <p:cond evt="onClick" delay="0">
                  <p:tgtEl>
                    <p:spTgt spid="212"/>
                  </p:tgtEl>
                </p:cond>
              </p:nextCondLst>
            </p:seq>
          </p:childTnLst>
        </p:cTn>
      </p:par>
    </p:tnLst>
    <p:bldLst>
      <p:bldP spid="13" grpId="0" animBg="1"/>
      <p:bldP spid="24" grpId="0" animBg="1"/>
      <p:bldP spid="32" grpId="0" animBg="1"/>
      <p:bldP spid="3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17">
          <a:extLst>
            <a:ext uri="{FF2B5EF4-FFF2-40B4-BE49-F238E27FC236}">
              <a16:creationId xmlns:a16="http://schemas.microsoft.com/office/drawing/2014/main" id="{9ABB683D-7F04-D92D-3470-A75B39C49F17}"/>
            </a:ext>
          </a:extLst>
        </p:cNvPr>
        <p:cNvGrpSpPr/>
        <p:nvPr/>
      </p:nvGrpSpPr>
      <p:grpSpPr>
        <a:xfrm>
          <a:off x="0" y="0"/>
          <a:ext cx="0" cy="0"/>
          <a:chOff x="0" y="0"/>
          <a:chExt cx="0" cy="0"/>
        </a:xfrm>
      </p:grpSpPr>
      <p:grpSp>
        <p:nvGrpSpPr>
          <p:cNvPr id="31" name="Google Shape;240;p13">
            <a:extLst>
              <a:ext uri="{FF2B5EF4-FFF2-40B4-BE49-F238E27FC236}">
                <a16:creationId xmlns:a16="http://schemas.microsoft.com/office/drawing/2014/main" id="{BE97D81D-A143-7D76-D1AD-B666A72A47BC}"/>
              </a:ext>
            </a:extLst>
          </p:cNvPr>
          <p:cNvGrpSpPr/>
          <p:nvPr/>
        </p:nvGrpSpPr>
        <p:grpSpPr>
          <a:xfrm>
            <a:off x="16" y="-15"/>
            <a:ext cx="6295115" cy="6448476"/>
            <a:chOff x="4125800" y="812834"/>
            <a:chExt cx="1406792" cy="1441022"/>
          </a:xfrm>
        </p:grpSpPr>
        <p:sp>
          <p:nvSpPr>
            <p:cNvPr id="32" name="Google Shape;241;p13">
              <a:extLst>
                <a:ext uri="{FF2B5EF4-FFF2-40B4-BE49-F238E27FC236}">
                  <a16:creationId xmlns:a16="http://schemas.microsoft.com/office/drawing/2014/main" id="{1C21AD27-C715-E083-4764-860E5DC4AC92}"/>
                </a:ext>
              </a:extLst>
            </p:cNvPr>
            <p:cNvSpPr/>
            <p:nvPr/>
          </p:nvSpPr>
          <p:spPr>
            <a:xfrm>
              <a:off x="4159297" y="814906"/>
              <a:ext cx="265076" cy="93582"/>
            </a:xfrm>
            <a:custGeom>
              <a:avLst/>
              <a:gdLst/>
              <a:ahLst/>
              <a:cxnLst/>
              <a:rect l="l" t="t" r="r" b="b"/>
              <a:pathLst>
                <a:path w="6141" h="2168" extrusionOk="0">
                  <a:moveTo>
                    <a:pt x="4549" y="1"/>
                  </a:moveTo>
                  <a:cubicBezTo>
                    <a:pt x="3034" y="18"/>
                    <a:pt x="1515" y="40"/>
                    <a:pt x="1" y="62"/>
                  </a:cubicBezTo>
                  <a:cubicBezTo>
                    <a:pt x="670" y="761"/>
                    <a:pt x="1341" y="1465"/>
                    <a:pt x="2011" y="2167"/>
                  </a:cubicBezTo>
                  <a:cubicBezTo>
                    <a:pt x="3388" y="2068"/>
                    <a:pt x="4764" y="1974"/>
                    <a:pt x="6141" y="1880"/>
                  </a:cubicBezTo>
                  <a:cubicBezTo>
                    <a:pt x="5608" y="1253"/>
                    <a:pt x="5080" y="626"/>
                    <a:pt x="454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42;p13">
              <a:extLst>
                <a:ext uri="{FF2B5EF4-FFF2-40B4-BE49-F238E27FC236}">
                  <a16:creationId xmlns:a16="http://schemas.microsoft.com/office/drawing/2014/main" id="{D73D9A63-C54E-E58A-8FCB-2D1E913B2BD6}"/>
                </a:ext>
              </a:extLst>
            </p:cNvPr>
            <p:cNvSpPr/>
            <p:nvPr/>
          </p:nvSpPr>
          <p:spPr>
            <a:xfrm>
              <a:off x="4125800" y="812834"/>
              <a:ext cx="247810" cy="29482"/>
            </a:xfrm>
            <a:custGeom>
              <a:avLst/>
              <a:gdLst/>
              <a:ahLst/>
              <a:cxnLst/>
              <a:rect l="l" t="t" r="r" b="b"/>
              <a:pathLst>
                <a:path w="5741" h="683" extrusionOk="0">
                  <a:moveTo>
                    <a:pt x="1" y="1"/>
                  </a:moveTo>
                  <a:cubicBezTo>
                    <a:pt x="1" y="376"/>
                    <a:pt x="307" y="682"/>
                    <a:pt x="682" y="682"/>
                  </a:cubicBezTo>
                  <a:lnTo>
                    <a:pt x="5740" y="682"/>
                  </a:lnTo>
                  <a:lnTo>
                    <a:pt x="5740"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43;p13">
              <a:extLst>
                <a:ext uri="{FF2B5EF4-FFF2-40B4-BE49-F238E27FC236}">
                  <a16:creationId xmlns:a16="http://schemas.microsoft.com/office/drawing/2014/main" id="{1AE70C00-3622-E692-549F-50C3B57CD719}"/>
                </a:ext>
              </a:extLst>
            </p:cNvPr>
            <p:cNvSpPr/>
            <p:nvPr/>
          </p:nvSpPr>
          <p:spPr>
            <a:xfrm>
              <a:off x="4246103" y="896015"/>
              <a:ext cx="1286490" cy="1357841"/>
            </a:xfrm>
            <a:custGeom>
              <a:avLst/>
              <a:gdLst/>
              <a:ahLst/>
              <a:cxnLst/>
              <a:rect l="l" t="t" r="r" b="b"/>
              <a:pathLst>
                <a:path w="29804" h="31457" extrusionOk="0">
                  <a:moveTo>
                    <a:pt x="4130" y="1"/>
                  </a:moveTo>
                  <a:cubicBezTo>
                    <a:pt x="2753" y="95"/>
                    <a:pt x="1377" y="189"/>
                    <a:pt x="0" y="288"/>
                  </a:cubicBezTo>
                  <a:lnTo>
                    <a:pt x="12880" y="31457"/>
                  </a:lnTo>
                  <a:cubicBezTo>
                    <a:pt x="18521" y="31446"/>
                    <a:pt x="24162" y="31435"/>
                    <a:pt x="29803" y="31428"/>
                  </a:cubicBezTo>
                  <a:cubicBezTo>
                    <a:pt x="21245" y="20950"/>
                    <a:pt x="12687" y="10474"/>
                    <a:pt x="4130" y="1"/>
                  </a:cubicBezTo>
                  <a:close/>
                </a:path>
              </a:pathLst>
            </a:custGeom>
            <a:solidFill>
              <a:srgbClr val="FFFFFF">
                <a:alpha val="172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07" name="Google Shape;1107;p36">
            <a:extLst>
              <a:ext uri="{FF2B5EF4-FFF2-40B4-BE49-F238E27FC236}">
                <a16:creationId xmlns:a16="http://schemas.microsoft.com/office/drawing/2014/main" id="{8EA74490-2C4F-1EEF-E7E4-AF1D2AA10C95}"/>
              </a:ext>
            </a:extLst>
          </p:cNvPr>
          <p:cNvSpPr txBox="1">
            <a:spLocks noGrp="1"/>
          </p:cNvSpPr>
          <p:nvPr>
            <p:ph type="title" idx="4"/>
          </p:nvPr>
        </p:nvSpPr>
        <p:spPr>
          <a:xfrm>
            <a:off x="2342368" y="948070"/>
            <a:ext cx="10696602" cy="999993"/>
          </a:xfrm>
          <a:prstGeom prst="rect">
            <a:avLst/>
          </a:prstGeom>
        </p:spPr>
        <p:txBody>
          <a:bodyPr spcFirstLastPara="1" wrap="square" lIns="121900" tIns="121900" rIns="121900" bIns="121900" anchor="t" anchorCtr="0">
            <a:noAutofit/>
          </a:bodyPr>
          <a:lstStyle/>
          <a:p>
            <a:pPr algn="ctr"/>
            <a:r>
              <a:rPr lang="en" sz="11500" spc="67" dirty="0">
                <a:ln w="0">
                  <a:solidFill>
                    <a:schemeClr val="bg2">
                      <a:lumMod val="60000"/>
                      <a:lumOff val="40000"/>
                    </a:schemeClr>
                  </a:solidFill>
                </a:ln>
                <a:solidFill>
                  <a:schemeClr val="bg2"/>
                </a:solidFill>
                <a:effectLst>
                  <a:glow rad="228600">
                    <a:schemeClr val="accent4">
                      <a:satMod val="175000"/>
                      <a:alpha val="40000"/>
                    </a:schemeClr>
                  </a:glow>
                  <a:innerShdw blurRad="63500" dist="50800" dir="13500000">
                    <a:srgbClr val="000000">
                      <a:alpha val="50000"/>
                    </a:srgbClr>
                  </a:innerShdw>
                </a:effectLst>
                <a:latin typeface="Times New Roman" panose="02020603050405020304" pitchFamily="18" charset="0"/>
                <a:cs typeface="Times New Roman" panose="02020603050405020304" pitchFamily="18" charset="0"/>
              </a:rPr>
              <a:t>Hoạt động </a:t>
            </a:r>
            <a:br>
              <a:rPr lang="en" sz="11500" spc="67" dirty="0">
                <a:ln w="0">
                  <a:solidFill>
                    <a:schemeClr val="bg2">
                      <a:lumMod val="60000"/>
                      <a:lumOff val="40000"/>
                    </a:schemeClr>
                  </a:solidFill>
                </a:ln>
                <a:solidFill>
                  <a:schemeClr val="bg2"/>
                </a:solidFill>
                <a:effectLst>
                  <a:glow rad="228600">
                    <a:schemeClr val="accent4">
                      <a:satMod val="175000"/>
                      <a:alpha val="40000"/>
                    </a:schemeClr>
                  </a:glow>
                  <a:innerShdw blurRad="63500" dist="50800" dir="13500000">
                    <a:srgbClr val="000000">
                      <a:alpha val="50000"/>
                    </a:srgbClr>
                  </a:innerShdw>
                </a:effectLst>
                <a:latin typeface="Times New Roman" panose="02020603050405020304" pitchFamily="18" charset="0"/>
                <a:cs typeface="Times New Roman" panose="02020603050405020304" pitchFamily="18" charset="0"/>
              </a:rPr>
            </a:br>
            <a:r>
              <a:rPr lang="en" sz="11500" spc="67" dirty="0">
                <a:ln w="0">
                  <a:solidFill>
                    <a:schemeClr val="bg2">
                      <a:lumMod val="60000"/>
                      <a:lumOff val="40000"/>
                    </a:schemeClr>
                  </a:solidFill>
                </a:ln>
                <a:solidFill>
                  <a:schemeClr val="bg2"/>
                </a:solidFill>
                <a:effectLst>
                  <a:glow rad="228600">
                    <a:schemeClr val="accent4">
                      <a:satMod val="175000"/>
                      <a:alpha val="40000"/>
                    </a:schemeClr>
                  </a:glow>
                  <a:innerShdw blurRad="63500" dist="50800" dir="13500000">
                    <a:srgbClr val="000000">
                      <a:alpha val="50000"/>
                    </a:srgbClr>
                  </a:innerShdw>
                </a:effectLst>
                <a:latin typeface="Times New Roman" panose="02020603050405020304" pitchFamily="18" charset="0"/>
                <a:cs typeface="Times New Roman" panose="02020603050405020304" pitchFamily="18" charset="0"/>
              </a:rPr>
              <a:t>vận dụng</a:t>
            </a:r>
            <a:endParaRPr sz="11500" spc="67" dirty="0">
              <a:ln w="0">
                <a:solidFill>
                  <a:schemeClr val="bg2">
                    <a:lumMod val="60000"/>
                    <a:lumOff val="40000"/>
                  </a:schemeClr>
                </a:solidFill>
              </a:ln>
              <a:solidFill>
                <a:schemeClr val="bg2"/>
              </a:solidFill>
              <a:effectLst>
                <a:glow rad="228600">
                  <a:schemeClr val="accent4">
                    <a:satMod val="175000"/>
                    <a:alpha val="40000"/>
                  </a:schemeClr>
                </a:glow>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p:txBody>
      </p:sp>
      <p:sp>
        <p:nvSpPr>
          <p:cNvPr id="1112" name="Google Shape;1112;p36">
            <a:extLst>
              <a:ext uri="{FF2B5EF4-FFF2-40B4-BE49-F238E27FC236}">
                <a16:creationId xmlns:a16="http://schemas.microsoft.com/office/drawing/2014/main" id="{5E886127-8386-8128-28D4-98F1424E6B30}"/>
              </a:ext>
            </a:extLst>
          </p:cNvPr>
          <p:cNvSpPr/>
          <p:nvPr/>
        </p:nvSpPr>
        <p:spPr>
          <a:xfrm>
            <a:off x="3082728" y="822076"/>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9" name="Group 28">
            <a:extLst>
              <a:ext uri="{FF2B5EF4-FFF2-40B4-BE49-F238E27FC236}">
                <a16:creationId xmlns:a16="http://schemas.microsoft.com/office/drawing/2014/main" id="{5C20EFF7-CCD7-74A1-C10F-D2A37F8359AF}"/>
              </a:ext>
            </a:extLst>
          </p:cNvPr>
          <p:cNvGrpSpPr/>
          <p:nvPr/>
        </p:nvGrpSpPr>
        <p:grpSpPr>
          <a:xfrm>
            <a:off x="9997440" y="-89930"/>
            <a:ext cx="2194560" cy="1576193"/>
            <a:chOff x="1967575" y="595713"/>
            <a:chExt cx="2807083" cy="2180502"/>
          </a:xfrm>
        </p:grpSpPr>
        <p:grpSp>
          <p:nvGrpSpPr>
            <p:cNvPr id="15" name="Google Shape;1124;p37">
              <a:extLst>
                <a:ext uri="{FF2B5EF4-FFF2-40B4-BE49-F238E27FC236}">
                  <a16:creationId xmlns:a16="http://schemas.microsoft.com/office/drawing/2014/main" id="{5A2F3514-E36E-A1E3-C9CC-4487A60C6E30}"/>
                </a:ext>
              </a:extLst>
            </p:cNvPr>
            <p:cNvGrpSpPr/>
            <p:nvPr/>
          </p:nvGrpSpPr>
          <p:grpSpPr>
            <a:xfrm>
              <a:off x="1967575" y="864498"/>
              <a:ext cx="1339625" cy="1750395"/>
              <a:chOff x="1967575" y="864498"/>
              <a:chExt cx="1339625" cy="1750395"/>
            </a:xfrm>
          </p:grpSpPr>
          <p:sp>
            <p:nvSpPr>
              <p:cNvPr id="16" name="Google Shape;1125;p37">
                <a:extLst>
                  <a:ext uri="{FF2B5EF4-FFF2-40B4-BE49-F238E27FC236}">
                    <a16:creationId xmlns:a16="http://schemas.microsoft.com/office/drawing/2014/main" id="{247BD119-B967-B71C-7957-62AB4F9E7367}"/>
                  </a:ext>
                </a:extLst>
              </p:cNvPr>
              <p:cNvSpPr/>
              <p:nvPr/>
            </p:nvSpPr>
            <p:spPr>
              <a:xfrm>
                <a:off x="2051550" y="1314821"/>
                <a:ext cx="1255650" cy="1300072"/>
              </a:xfrm>
              <a:custGeom>
                <a:avLst/>
                <a:gdLst/>
                <a:ahLst/>
                <a:cxnLst/>
                <a:rect l="l" t="t" r="r" b="b"/>
                <a:pathLst>
                  <a:path w="17564" h="18186" extrusionOk="0">
                    <a:moveTo>
                      <a:pt x="5665" y="4338"/>
                    </a:moveTo>
                    <a:cubicBezTo>
                      <a:pt x="5833" y="4338"/>
                      <a:pt x="6009" y="4351"/>
                      <a:pt x="6191" y="4381"/>
                    </a:cubicBezTo>
                    <a:cubicBezTo>
                      <a:pt x="6573" y="4447"/>
                      <a:pt x="6940" y="4578"/>
                      <a:pt x="7283" y="4767"/>
                    </a:cubicBezTo>
                    <a:cubicBezTo>
                      <a:pt x="7440" y="4854"/>
                      <a:pt x="7498" y="5054"/>
                      <a:pt x="7407" y="5215"/>
                    </a:cubicBezTo>
                    <a:cubicBezTo>
                      <a:pt x="7348" y="5321"/>
                      <a:pt x="7239" y="5382"/>
                      <a:pt x="7125" y="5382"/>
                    </a:cubicBezTo>
                    <a:cubicBezTo>
                      <a:pt x="7070" y="5382"/>
                      <a:pt x="7014" y="5368"/>
                      <a:pt x="6962" y="5338"/>
                    </a:cubicBezTo>
                    <a:cubicBezTo>
                      <a:pt x="6686" y="5182"/>
                      <a:pt x="6391" y="5080"/>
                      <a:pt x="6085" y="5029"/>
                    </a:cubicBezTo>
                    <a:cubicBezTo>
                      <a:pt x="5940" y="5005"/>
                      <a:pt x="5799" y="4995"/>
                      <a:pt x="5663" y="4995"/>
                    </a:cubicBezTo>
                    <a:cubicBezTo>
                      <a:pt x="5073" y="4995"/>
                      <a:pt x="4590" y="5192"/>
                      <a:pt x="4326" y="5331"/>
                    </a:cubicBezTo>
                    <a:cubicBezTo>
                      <a:pt x="4279" y="5356"/>
                      <a:pt x="4228" y="5367"/>
                      <a:pt x="4177" y="5367"/>
                    </a:cubicBezTo>
                    <a:cubicBezTo>
                      <a:pt x="4138" y="5367"/>
                      <a:pt x="4099" y="5360"/>
                      <a:pt x="4064" y="5346"/>
                    </a:cubicBezTo>
                    <a:cubicBezTo>
                      <a:pt x="3987" y="5321"/>
                      <a:pt x="3925" y="5266"/>
                      <a:pt x="3886" y="5193"/>
                    </a:cubicBezTo>
                    <a:cubicBezTo>
                      <a:pt x="3802" y="5032"/>
                      <a:pt x="3864" y="4836"/>
                      <a:pt x="4024" y="4753"/>
                    </a:cubicBezTo>
                    <a:cubicBezTo>
                      <a:pt x="4343" y="4584"/>
                      <a:pt x="4935" y="4338"/>
                      <a:pt x="5665" y="4338"/>
                    </a:cubicBezTo>
                    <a:close/>
                    <a:moveTo>
                      <a:pt x="5604" y="6861"/>
                    </a:moveTo>
                    <a:cubicBezTo>
                      <a:pt x="5841" y="6861"/>
                      <a:pt x="6079" y="6906"/>
                      <a:pt x="6307" y="6999"/>
                    </a:cubicBezTo>
                    <a:cubicBezTo>
                      <a:pt x="7036" y="7294"/>
                      <a:pt x="7505" y="8034"/>
                      <a:pt x="7469" y="8834"/>
                    </a:cubicBezTo>
                    <a:cubicBezTo>
                      <a:pt x="7155" y="8558"/>
                      <a:pt x="6624" y="8153"/>
                      <a:pt x="5859" y="7881"/>
                    </a:cubicBezTo>
                    <a:cubicBezTo>
                      <a:pt x="5172" y="7630"/>
                      <a:pt x="4564" y="7578"/>
                      <a:pt x="4162" y="7578"/>
                    </a:cubicBezTo>
                    <a:cubicBezTo>
                      <a:pt x="4148" y="7578"/>
                      <a:pt x="4135" y="7578"/>
                      <a:pt x="4122" y="7578"/>
                    </a:cubicBezTo>
                    <a:cubicBezTo>
                      <a:pt x="4489" y="7114"/>
                      <a:pt x="5041" y="6861"/>
                      <a:pt x="5604" y="6861"/>
                    </a:cubicBezTo>
                    <a:close/>
                    <a:moveTo>
                      <a:pt x="13265" y="7029"/>
                    </a:moveTo>
                    <a:cubicBezTo>
                      <a:pt x="13287" y="7029"/>
                      <a:pt x="13309" y="7031"/>
                      <a:pt x="13332" y="7035"/>
                    </a:cubicBezTo>
                    <a:cubicBezTo>
                      <a:pt x="13714" y="7119"/>
                      <a:pt x="14078" y="7261"/>
                      <a:pt x="14406" y="7465"/>
                    </a:cubicBezTo>
                    <a:cubicBezTo>
                      <a:pt x="15240" y="7982"/>
                      <a:pt x="15633" y="8755"/>
                      <a:pt x="15794" y="9170"/>
                    </a:cubicBezTo>
                    <a:cubicBezTo>
                      <a:pt x="15860" y="9337"/>
                      <a:pt x="15779" y="9526"/>
                      <a:pt x="15608" y="9592"/>
                    </a:cubicBezTo>
                    <a:cubicBezTo>
                      <a:pt x="15570" y="9606"/>
                      <a:pt x="15530" y="9613"/>
                      <a:pt x="15490" y="9613"/>
                    </a:cubicBezTo>
                    <a:cubicBezTo>
                      <a:pt x="15451" y="9613"/>
                      <a:pt x="15411" y="9606"/>
                      <a:pt x="15374" y="9592"/>
                    </a:cubicBezTo>
                    <a:cubicBezTo>
                      <a:pt x="15291" y="9560"/>
                      <a:pt x="15222" y="9497"/>
                      <a:pt x="15186" y="9407"/>
                    </a:cubicBezTo>
                    <a:cubicBezTo>
                      <a:pt x="15055" y="9064"/>
                      <a:pt x="14734" y="8437"/>
                      <a:pt x="14060" y="8022"/>
                    </a:cubicBezTo>
                    <a:cubicBezTo>
                      <a:pt x="13798" y="7859"/>
                      <a:pt x="13507" y="7742"/>
                      <a:pt x="13194" y="7680"/>
                    </a:cubicBezTo>
                    <a:cubicBezTo>
                      <a:pt x="13015" y="7640"/>
                      <a:pt x="12905" y="7465"/>
                      <a:pt x="12942" y="7291"/>
                    </a:cubicBezTo>
                    <a:cubicBezTo>
                      <a:pt x="12974" y="7135"/>
                      <a:pt x="13112" y="7029"/>
                      <a:pt x="13265" y="7029"/>
                    </a:cubicBezTo>
                    <a:close/>
                    <a:moveTo>
                      <a:pt x="12185" y="9692"/>
                    </a:moveTo>
                    <a:cubicBezTo>
                      <a:pt x="12421" y="9692"/>
                      <a:pt x="12658" y="9736"/>
                      <a:pt x="12884" y="9829"/>
                    </a:cubicBezTo>
                    <a:cubicBezTo>
                      <a:pt x="13616" y="10128"/>
                      <a:pt x="14085" y="10863"/>
                      <a:pt x="14046" y="11664"/>
                    </a:cubicBezTo>
                    <a:cubicBezTo>
                      <a:pt x="13732" y="11391"/>
                      <a:pt x="13197" y="10987"/>
                      <a:pt x="12436" y="10710"/>
                    </a:cubicBezTo>
                    <a:cubicBezTo>
                      <a:pt x="11726" y="10451"/>
                      <a:pt x="11103" y="10407"/>
                      <a:pt x="10695" y="10407"/>
                    </a:cubicBezTo>
                    <a:cubicBezTo>
                      <a:pt x="11067" y="9945"/>
                      <a:pt x="11622" y="9692"/>
                      <a:pt x="12185" y="9692"/>
                    </a:cubicBezTo>
                    <a:close/>
                    <a:moveTo>
                      <a:pt x="5143" y="13648"/>
                    </a:moveTo>
                    <a:cubicBezTo>
                      <a:pt x="5185" y="13648"/>
                      <a:pt x="5229" y="13662"/>
                      <a:pt x="5269" y="13693"/>
                    </a:cubicBezTo>
                    <a:cubicBezTo>
                      <a:pt x="5656" y="13987"/>
                      <a:pt x="6187" y="14318"/>
                      <a:pt x="6857" y="14581"/>
                    </a:cubicBezTo>
                    <a:cubicBezTo>
                      <a:pt x="7589" y="14865"/>
                      <a:pt x="8256" y="14970"/>
                      <a:pt x="8769" y="15004"/>
                    </a:cubicBezTo>
                    <a:cubicBezTo>
                      <a:pt x="8959" y="15018"/>
                      <a:pt x="9028" y="15251"/>
                      <a:pt x="8885" y="15372"/>
                    </a:cubicBezTo>
                    <a:cubicBezTo>
                      <a:pt x="8443" y="15743"/>
                      <a:pt x="7884" y="15944"/>
                      <a:pt x="7317" y="15944"/>
                    </a:cubicBezTo>
                    <a:cubicBezTo>
                      <a:pt x="7057" y="15944"/>
                      <a:pt x="6796" y="15902"/>
                      <a:pt x="6544" y="15816"/>
                    </a:cubicBezTo>
                    <a:cubicBezTo>
                      <a:pt x="5688" y="15525"/>
                      <a:pt x="5080" y="14774"/>
                      <a:pt x="4938" y="13896"/>
                    </a:cubicBezTo>
                    <a:cubicBezTo>
                      <a:pt x="4916" y="13756"/>
                      <a:pt x="5024" y="13648"/>
                      <a:pt x="5143" y="13648"/>
                    </a:cubicBezTo>
                    <a:close/>
                    <a:moveTo>
                      <a:pt x="6684" y="0"/>
                    </a:moveTo>
                    <a:cubicBezTo>
                      <a:pt x="5877" y="0"/>
                      <a:pt x="5188" y="262"/>
                      <a:pt x="4720" y="495"/>
                    </a:cubicBezTo>
                    <a:cubicBezTo>
                      <a:pt x="4345" y="943"/>
                      <a:pt x="0" y="6223"/>
                      <a:pt x="1890" y="12458"/>
                    </a:cubicBezTo>
                    <a:cubicBezTo>
                      <a:pt x="2647" y="14945"/>
                      <a:pt x="4111" y="16656"/>
                      <a:pt x="5197" y="17669"/>
                    </a:cubicBezTo>
                    <a:cubicBezTo>
                      <a:pt x="5555" y="18003"/>
                      <a:pt x="6017" y="18185"/>
                      <a:pt x="6491" y="18185"/>
                    </a:cubicBezTo>
                    <a:cubicBezTo>
                      <a:pt x="6633" y="18185"/>
                      <a:pt x="6777" y="18169"/>
                      <a:pt x="6919" y="18135"/>
                    </a:cubicBezTo>
                    <a:cubicBezTo>
                      <a:pt x="8944" y="17661"/>
                      <a:pt x="13342" y="16184"/>
                      <a:pt x="15855" y="11839"/>
                    </a:cubicBezTo>
                    <a:cubicBezTo>
                      <a:pt x="17378" y="9213"/>
                      <a:pt x="17564" y="6642"/>
                      <a:pt x="17556" y="5259"/>
                    </a:cubicBezTo>
                    <a:cubicBezTo>
                      <a:pt x="14290" y="4963"/>
                      <a:pt x="12367" y="3867"/>
                      <a:pt x="11206" y="2887"/>
                    </a:cubicBezTo>
                    <a:cubicBezTo>
                      <a:pt x="9833" y="1737"/>
                      <a:pt x="8896" y="225"/>
                      <a:pt x="7079" y="22"/>
                    </a:cubicBezTo>
                    <a:cubicBezTo>
                      <a:pt x="6945" y="7"/>
                      <a:pt x="6813" y="0"/>
                      <a:pt x="668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oogle Shape;1126;p37">
                <a:extLst>
                  <a:ext uri="{FF2B5EF4-FFF2-40B4-BE49-F238E27FC236}">
                    <a16:creationId xmlns:a16="http://schemas.microsoft.com/office/drawing/2014/main" id="{E2D814D0-7330-D33A-C065-56EAF6F85D1E}"/>
                  </a:ext>
                </a:extLst>
              </p:cNvPr>
              <p:cNvGrpSpPr/>
              <p:nvPr/>
            </p:nvGrpSpPr>
            <p:grpSpPr>
              <a:xfrm>
                <a:off x="1967575" y="864498"/>
                <a:ext cx="1010928" cy="891205"/>
                <a:chOff x="1090850" y="2750881"/>
                <a:chExt cx="483004" cy="425823"/>
              </a:xfrm>
            </p:grpSpPr>
            <p:sp>
              <p:nvSpPr>
                <p:cNvPr id="18" name="Google Shape;1127;p37">
                  <a:extLst>
                    <a:ext uri="{FF2B5EF4-FFF2-40B4-BE49-F238E27FC236}">
                      <a16:creationId xmlns:a16="http://schemas.microsoft.com/office/drawing/2014/main" id="{8B91A490-BA12-010A-69FF-883A32ED5E3B}"/>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128;p37">
                  <a:extLst>
                    <a:ext uri="{FF2B5EF4-FFF2-40B4-BE49-F238E27FC236}">
                      <a16:creationId xmlns:a16="http://schemas.microsoft.com/office/drawing/2014/main" id="{32392082-A96C-FCF3-D923-AB3C3CAF9E5C}"/>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129;p37">
                  <a:extLst>
                    <a:ext uri="{FF2B5EF4-FFF2-40B4-BE49-F238E27FC236}">
                      <a16:creationId xmlns:a16="http://schemas.microsoft.com/office/drawing/2014/main" id="{C054D75E-BD78-4DD2-CE40-9B37FCF0A352}"/>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130;p37">
                  <a:extLst>
                    <a:ext uri="{FF2B5EF4-FFF2-40B4-BE49-F238E27FC236}">
                      <a16:creationId xmlns:a16="http://schemas.microsoft.com/office/drawing/2014/main" id="{FF6EEB49-0306-8D1C-E22F-42FD9F5307FC}"/>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2" name="Google Shape;1131;p37">
              <a:extLst>
                <a:ext uri="{FF2B5EF4-FFF2-40B4-BE49-F238E27FC236}">
                  <a16:creationId xmlns:a16="http://schemas.microsoft.com/office/drawing/2014/main" id="{07977349-467F-94AA-D9E3-E10D52771596}"/>
                </a:ext>
              </a:extLst>
            </p:cNvPr>
            <p:cNvGrpSpPr/>
            <p:nvPr/>
          </p:nvGrpSpPr>
          <p:grpSpPr>
            <a:xfrm>
              <a:off x="3007514" y="595713"/>
              <a:ext cx="1767144" cy="2180502"/>
              <a:chOff x="5730233" y="604877"/>
              <a:chExt cx="1767144" cy="2180502"/>
            </a:xfrm>
          </p:grpSpPr>
          <p:sp>
            <p:nvSpPr>
              <p:cNvPr id="23" name="Google Shape;1132;p37">
                <a:extLst>
                  <a:ext uri="{FF2B5EF4-FFF2-40B4-BE49-F238E27FC236}">
                    <a16:creationId xmlns:a16="http://schemas.microsoft.com/office/drawing/2014/main" id="{32C74230-A1D6-B2A9-F0EC-BF3EF853DB25}"/>
                  </a:ext>
                </a:extLst>
              </p:cNvPr>
              <p:cNvSpPr/>
              <p:nvPr/>
            </p:nvSpPr>
            <p:spPr>
              <a:xfrm rot="-2526010" flipH="1">
                <a:off x="5985999" y="1279024"/>
                <a:ext cx="1255610" cy="1246238"/>
              </a:xfrm>
              <a:custGeom>
                <a:avLst/>
                <a:gdLst/>
                <a:ahLst/>
                <a:cxnLst/>
                <a:rect l="l" t="t" r="r" b="b"/>
                <a:pathLst>
                  <a:path w="13933" h="13829" extrusionOk="0">
                    <a:moveTo>
                      <a:pt x="10255" y="4791"/>
                    </a:moveTo>
                    <a:cubicBezTo>
                      <a:pt x="10713" y="4791"/>
                      <a:pt x="11180" y="5016"/>
                      <a:pt x="11489" y="5424"/>
                    </a:cubicBezTo>
                    <a:cubicBezTo>
                      <a:pt x="11370" y="5399"/>
                      <a:pt x="11198" y="5370"/>
                      <a:pt x="10992" y="5370"/>
                    </a:cubicBezTo>
                    <a:cubicBezTo>
                      <a:pt x="10803" y="5370"/>
                      <a:pt x="10585" y="5395"/>
                      <a:pt x="10353" y="5468"/>
                    </a:cubicBezTo>
                    <a:cubicBezTo>
                      <a:pt x="9388" y="5769"/>
                      <a:pt x="8995" y="6658"/>
                      <a:pt x="8933" y="6808"/>
                    </a:cubicBezTo>
                    <a:cubicBezTo>
                      <a:pt x="8667" y="5974"/>
                      <a:pt x="9097" y="5118"/>
                      <a:pt x="9811" y="4866"/>
                    </a:cubicBezTo>
                    <a:cubicBezTo>
                      <a:pt x="9954" y="4816"/>
                      <a:pt x="10104" y="4791"/>
                      <a:pt x="10255" y="4791"/>
                    </a:cubicBezTo>
                    <a:close/>
                    <a:moveTo>
                      <a:pt x="5060" y="7997"/>
                    </a:moveTo>
                    <a:cubicBezTo>
                      <a:pt x="5463" y="7997"/>
                      <a:pt x="5879" y="8153"/>
                      <a:pt x="6201" y="8475"/>
                    </a:cubicBezTo>
                    <a:cubicBezTo>
                      <a:pt x="6173" y="8473"/>
                      <a:pt x="6119" y="8470"/>
                      <a:pt x="6045" y="8470"/>
                    </a:cubicBezTo>
                    <a:cubicBezTo>
                      <a:pt x="5705" y="8470"/>
                      <a:pt x="4949" y="8539"/>
                      <a:pt x="4366" y="9131"/>
                    </a:cubicBezTo>
                    <a:cubicBezTo>
                      <a:pt x="4009" y="9488"/>
                      <a:pt x="3871" y="9895"/>
                      <a:pt x="3809" y="10122"/>
                    </a:cubicBezTo>
                    <a:cubicBezTo>
                      <a:pt x="3518" y="9506"/>
                      <a:pt x="3634" y="8792"/>
                      <a:pt x="4078" y="8374"/>
                    </a:cubicBezTo>
                    <a:cubicBezTo>
                      <a:pt x="4340" y="8126"/>
                      <a:pt x="4694" y="7997"/>
                      <a:pt x="5060" y="7997"/>
                    </a:cubicBezTo>
                    <a:close/>
                    <a:moveTo>
                      <a:pt x="10358" y="9966"/>
                    </a:moveTo>
                    <a:cubicBezTo>
                      <a:pt x="10759" y="9966"/>
                      <a:pt x="11159" y="10097"/>
                      <a:pt x="11489" y="10344"/>
                    </a:cubicBezTo>
                    <a:cubicBezTo>
                      <a:pt x="11715" y="10515"/>
                      <a:pt x="11598" y="10875"/>
                      <a:pt x="11314" y="10897"/>
                    </a:cubicBezTo>
                    <a:cubicBezTo>
                      <a:pt x="10954" y="10919"/>
                      <a:pt x="10502" y="11018"/>
                      <a:pt x="10051" y="11297"/>
                    </a:cubicBezTo>
                    <a:cubicBezTo>
                      <a:pt x="9632" y="11564"/>
                      <a:pt x="9356" y="11902"/>
                      <a:pt x="9181" y="12193"/>
                    </a:cubicBezTo>
                    <a:cubicBezTo>
                      <a:pt x="9117" y="12301"/>
                      <a:pt x="9012" y="12351"/>
                      <a:pt x="8908" y="12351"/>
                    </a:cubicBezTo>
                    <a:cubicBezTo>
                      <a:pt x="8769" y="12351"/>
                      <a:pt x="8632" y="12260"/>
                      <a:pt x="8605" y="12095"/>
                    </a:cubicBezTo>
                    <a:cubicBezTo>
                      <a:pt x="8485" y="11349"/>
                      <a:pt x="8823" y="10569"/>
                      <a:pt x="9490" y="10191"/>
                    </a:cubicBezTo>
                    <a:cubicBezTo>
                      <a:pt x="9760" y="10038"/>
                      <a:pt x="10059" y="9966"/>
                      <a:pt x="10358" y="9966"/>
                    </a:cubicBezTo>
                    <a:close/>
                    <a:moveTo>
                      <a:pt x="9184" y="1"/>
                    </a:moveTo>
                    <a:cubicBezTo>
                      <a:pt x="7421" y="1891"/>
                      <a:pt x="5805" y="2550"/>
                      <a:pt x="4633" y="2798"/>
                    </a:cubicBezTo>
                    <a:cubicBezTo>
                      <a:pt x="3248" y="3093"/>
                      <a:pt x="1858" y="2940"/>
                      <a:pt x="848" y="3974"/>
                    </a:cubicBezTo>
                    <a:cubicBezTo>
                      <a:pt x="310" y="4528"/>
                      <a:pt x="95" y="5201"/>
                      <a:pt x="0" y="5668"/>
                    </a:cubicBezTo>
                    <a:cubicBezTo>
                      <a:pt x="95" y="6119"/>
                      <a:pt x="1268" y="11378"/>
                      <a:pt x="6060" y="13228"/>
                    </a:cubicBezTo>
                    <a:cubicBezTo>
                      <a:pt x="7238" y="13684"/>
                      <a:pt x="8366" y="13828"/>
                      <a:pt x="9328" y="13828"/>
                    </a:cubicBezTo>
                    <a:cubicBezTo>
                      <a:pt x="9926" y="13828"/>
                      <a:pt x="10461" y="13772"/>
                      <a:pt x="10903" y="13701"/>
                    </a:cubicBezTo>
                    <a:cubicBezTo>
                      <a:pt x="11395" y="13625"/>
                      <a:pt x="11817" y="13312"/>
                      <a:pt x="12028" y="12860"/>
                    </a:cubicBezTo>
                    <a:cubicBezTo>
                      <a:pt x="12717" y="11374"/>
                      <a:pt x="13933" y="7922"/>
                      <a:pt x="12450" y="4255"/>
                    </a:cubicBezTo>
                    <a:cubicBezTo>
                      <a:pt x="11555" y="2033"/>
                      <a:pt x="10051" y="668"/>
                      <a:pt x="918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4" name="Google Shape;1133;p37">
                <a:extLst>
                  <a:ext uri="{FF2B5EF4-FFF2-40B4-BE49-F238E27FC236}">
                    <a16:creationId xmlns:a16="http://schemas.microsoft.com/office/drawing/2014/main" id="{397BD8AA-8CB5-9E8E-AD7E-FD76E049525D}"/>
                  </a:ext>
                </a:extLst>
              </p:cNvPr>
              <p:cNvGrpSpPr/>
              <p:nvPr/>
            </p:nvGrpSpPr>
            <p:grpSpPr>
              <a:xfrm rot="1998399">
                <a:off x="6272773" y="809248"/>
                <a:ext cx="1010921" cy="891183"/>
                <a:chOff x="1090850" y="2750881"/>
                <a:chExt cx="483004" cy="425823"/>
              </a:xfrm>
            </p:grpSpPr>
            <p:sp>
              <p:nvSpPr>
                <p:cNvPr id="25" name="Google Shape;1134;p37">
                  <a:extLst>
                    <a:ext uri="{FF2B5EF4-FFF2-40B4-BE49-F238E27FC236}">
                      <a16:creationId xmlns:a16="http://schemas.microsoft.com/office/drawing/2014/main" id="{C95A93BD-EF70-A9A0-02A8-D8F95E5BDA54}"/>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135;p37">
                  <a:extLst>
                    <a:ext uri="{FF2B5EF4-FFF2-40B4-BE49-F238E27FC236}">
                      <a16:creationId xmlns:a16="http://schemas.microsoft.com/office/drawing/2014/main" id="{B1B8FD54-3F67-6696-3007-483805A9E8F1}"/>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136;p37">
                  <a:extLst>
                    <a:ext uri="{FF2B5EF4-FFF2-40B4-BE49-F238E27FC236}">
                      <a16:creationId xmlns:a16="http://schemas.microsoft.com/office/drawing/2014/main" id="{EB094CB6-1F14-6CD9-401C-0A2ADA983B7D}"/>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137;p37">
                  <a:extLst>
                    <a:ext uri="{FF2B5EF4-FFF2-40B4-BE49-F238E27FC236}">
                      <a16:creationId xmlns:a16="http://schemas.microsoft.com/office/drawing/2014/main" id="{E3FC526F-28D5-ABA4-CA11-A20E515F2FA5}"/>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5" name="Google Shape;2461;p63">
            <a:extLst>
              <a:ext uri="{FF2B5EF4-FFF2-40B4-BE49-F238E27FC236}">
                <a16:creationId xmlns:a16="http://schemas.microsoft.com/office/drawing/2014/main" id="{576E25DB-EA81-B7F8-6857-13E3BECEB370}"/>
              </a:ext>
            </a:extLst>
          </p:cNvPr>
          <p:cNvSpPr/>
          <p:nvPr/>
        </p:nvSpPr>
        <p:spPr>
          <a:xfrm>
            <a:off x="4180818" y="1287425"/>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463;p63">
            <a:extLst>
              <a:ext uri="{FF2B5EF4-FFF2-40B4-BE49-F238E27FC236}">
                <a16:creationId xmlns:a16="http://schemas.microsoft.com/office/drawing/2014/main" id="{182BFC0C-62F1-7331-9062-D97BF6FB6BED}"/>
              </a:ext>
            </a:extLst>
          </p:cNvPr>
          <p:cNvSpPr/>
          <p:nvPr/>
        </p:nvSpPr>
        <p:spPr>
          <a:xfrm>
            <a:off x="3692587" y="356727"/>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 name="Group 6">
            <a:extLst>
              <a:ext uri="{FF2B5EF4-FFF2-40B4-BE49-F238E27FC236}">
                <a16:creationId xmlns:a16="http://schemas.microsoft.com/office/drawing/2014/main" id="{2C4163A9-BFD3-379E-4258-416C5DE39E9E}"/>
              </a:ext>
            </a:extLst>
          </p:cNvPr>
          <p:cNvGrpSpPr/>
          <p:nvPr/>
        </p:nvGrpSpPr>
        <p:grpSpPr>
          <a:xfrm>
            <a:off x="-345890" y="2330377"/>
            <a:ext cx="4526708" cy="4694547"/>
            <a:chOff x="-596410" y="2542769"/>
            <a:chExt cx="4412343" cy="4580045"/>
          </a:xfrm>
        </p:grpSpPr>
        <p:pic>
          <p:nvPicPr>
            <p:cNvPr id="2" name="Picture 1">
              <a:extLst>
                <a:ext uri="{FF2B5EF4-FFF2-40B4-BE49-F238E27FC236}">
                  <a16:creationId xmlns:a16="http://schemas.microsoft.com/office/drawing/2014/main" id="{45BA686B-E000-85FA-1B37-F76794FE2044}"/>
                </a:ext>
              </a:extLst>
            </p:cNvPr>
            <p:cNvPicPr>
              <a:picLocks noChangeAspect="1"/>
            </p:cNvPicPr>
            <p:nvPr/>
          </p:nvPicPr>
          <p:blipFill rotWithShape="1">
            <a:blip r:embed="rId3"/>
            <a:srcRect l="35827" b="1892"/>
            <a:stretch/>
          </p:blipFill>
          <p:spPr>
            <a:xfrm>
              <a:off x="875370" y="2542769"/>
              <a:ext cx="2940563" cy="3779704"/>
            </a:xfrm>
            <a:prstGeom prst="rect">
              <a:avLst/>
            </a:prstGeom>
          </p:spPr>
        </p:pic>
        <p:pic>
          <p:nvPicPr>
            <p:cNvPr id="3" name="Picture 2" descr="A person holding a baby&#10;&#10;Description automatically generated">
              <a:extLst>
                <a:ext uri="{FF2B5EF4-FFF2-40B4-BE49-F238E27FC236}">
                  <a16:creationId xmlns:a16="http://schemas.microsoft.com/office/drawing/2014/main" id="{4CF30D8E-972C-C061-FE1C-BBB95EBDD7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410" y="3067119"/>
              <a:ext cx="3864960" cy="4055695"/>
            </a:xfrm>
            <a:prstGeom prst="rect">
              <a:avLst/>
            </a:prstGeom>
          </p:spPr>
        </p:pic>
      </p:grpSp>
      <p:pic>
        <p:nvPicPr>
          <p:cNvPr id="4" name="Picture 3" descr="A person and a child&#10;&#10;Description automatically generated">
            <a:extLst>
              <a:ext uri="{FF2B5EF4-FFF2-40B4-BE49-F238E27FC236}">
                <a16:creationId xmlns:a16="http://schemas.microsoft.com/office/drawing/2014/main" id="{63C20DD4-8B17-C2C1-31ED-6C8DF30001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0110" y="4350770"/>
            <a:ext cx="3270250" cy="2870200"/>
          </a:xfrm>
          <a:prstGeom prst="rect">
            <a:avLst/>
          </a:prstGeom>
        </p:spPr>
      </p:pic>
    </p:spTree>
    <p:extLst>
      <p:ext uri="{BB962C8B-B14F-4D97-AF65-F5344CB8AC3E}">
        <p14:creationId xmlns:p14="http://schemas.microsoft.com/office/powerpoint/2010/main" val="551506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1107"/>
                                        </p:tgtEl>
                                        <p:attrNameLst>
                                          <p:attrName>style.visibility</p:attrName>
                                        </p:attrNameLst>
                                      </p:cBhvr>
                                      <p:to>
                                        <p:strVal val="visible"/>
                                      </p:to>
                                    </p:set>
                                    <p:anim calcmode="lin" valueType="num">
                                      <p:cBhvr>
                                        <p:cTn id="7" dur="500" fill="hold"/>
                                        <p:tgtEl>
                                          <p:spTgt spid="1107"/>
                                        </p:tgtEl>
                                        <p:attrNameLst>
                                          <p:attrName>ppt_w</p:attrName>
                                        </p:attrNameLst>
                                      </p:cBhvr>
                                      <p:tavLst>
                                        <p:tav tm="0">
                                          <p:val>
                                            <p:fltVal val="0"/>
                                          </p:val>
                                        </p:tav>
                                        <p:tav tm="100000">
                                          <p:val>
                                            <p:strVal val="#ppt_w"/>
                                          </p:val>
                                        </p:tav>
                                      </p:tavLst>
                                    </p:anim>
                                    <p:anim calcmode="lin" valueType="num">
                                      <p:cBhvr>
                                        <p:cTn id="8" dur="500" fill="hold"/>
                                        <p:tgtEl>
                                          <p:spTgt spid="1107"/>
                                        </p:tgtEl>
                                        <p:attrNameLst>
                                          <p:attrName>ppt_h</p:attrName>
                                        </p:attrNameLst>
                                      </p:cBhvr>
                                      <p:tavLst>
                                        <p:tav tm="0">
                                          <p:val>
                                            <p:fltVal val="0"/>
                                          </p:val>
                                        </p:tav>
                                        <p:tav tm="100000">
                                          <p:val>
                                            <p:strVal val="#ppt_h"/>
                                          </p:val>
                                        </p:tav>
                                      </p:tavLst>
                                    </p:anim>
                                    <p:animEffect transition="in" filter="fade">
                                      <p:cBhvr>
                                        <p:cTn id="9" dur="500"/>
                                        <p:tgtEl>
                                          <p:spTgt spid="1107"/>
                                        </p:tgtEl>
                                      </p:cBhvr>
                                    </p:animEffect>
                                    <p:anim calcmode="lin" valueType="num">
                                      <p:cBhvr>
                                        <p:cTn id="10" dur="500" fill="hold"/>
                                        <p:tgtEl>
                                          <p:spTgt spid="1107"/>
                                        </p:tgtEl>
                                        <p:attrNameLst>
                                          <p:attrName>ppt_x</p:attrName>
                                        </p:attrNameLst>
                                      </p:cBhvr>
                                      <p:tavLst>
                                        <p:tav tm="0">
                                          <p:val>
                                            <p:fltVal val="0.5"/>
                                          </p:val>
                                        </p:tav>
                                        <p:tav tm="100000">
                                          <p:val>
                                            <p:strVal val="#ppt_x"/>
                                          </p:val>
                                        </p:tav>
                                      </p:tavLst>
                                    </p:anim>
                                    <p:anim calcmode="lin" valueType="num">
                                      <p:cBhvr>
                                        <p:cTn id="11" dur="500" fill="hold"/>
                                        <p:tgtEl>
                                          <p:spTgt spid="110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31">
          <a:extLst>
            <a:ext uri="{FF2B5EF4-FFF2-40B4-BE49-F238E27FC236}">
              <a16:creationId xmlns:a16="http://schemas.microsoft.com/office/drawing/2014/main" id="{5D2C771A-BB08-97B7-24D3-3CE6F03D755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3A3161C-E58C-04A4-8C87-9BCF17B7DB5E}"/>
              </a:ext>
            </a:extLst>
          </p:cNvPr>
          <p:cNvPicPr>
            <a:picLocks noChangeAspect="1"/>
          </p:cNvPicPr>
          <p:nvPr/>
        </p:nvPicPr>
        <p:blipFill>
          <a:blip r:embed="rId3"/>
          <a:stretch>
            <a:fillRect/>
          </a:stretch>
        </p:blipFill>
        <p:spPr>
          <a:xfrm>
            <a:off x="0" y="0"/>
            <a:ext cx="12192000" cy="6858000"/>
          </a:xfrm>
          <a:prstGeom prst="rect">
            <a:avLst/>
          </a:prstGeom>
        </p:spPr>
      </p:pic>
      <p:grpSp>
        <p:nvGrpSpPr>
          <p:cNvPr id="13" name="Google Shape;1022;p21">
            <a:extLst>
              <a:ext uri="{FF2B5EF4-FFF2-40B4-BE49-F238E27FC236}">
                <a16:creationId xmlns:a16="http://schemas.microsoft.com/office/drawing/2014/main" id="{83D30DE6-8B8F-AABB-1C8A-8BBD813EF855}"/>
              </a:ext>
            </a:extLst>
          </p:cNvPr>
          <p:cNvGrpSpPr/>
          <p:nvPr/>
        </p:nvGrpSpPr>
        <p:grpSpPr>
          <a:xfrm rot="7739380">
            <a:off x="-93794" y="228736"/>
            <a:ext cx="711283" cy="343075"/>
            <a:chOff x="3372600" y="1183575"/>
            <a:chExt cx="533462" cy="257306"/>
          </a:xfrm>
        </p:grpSpPr>
        <p:sp>
          <p:nvSpPr>
            <p:cNvPr id="14" name="Google Shape;1023;p21">
              <a:extLst>
                <a:ext uri="{FF2B5EF4-FFF2-40B4-BE49-F238E27FC236}">
                  <a16:creationId xmlns:a16="http://schemas.microsoft.com/office/drawing/2014/main" id="{ACEA9ACA-51BB-0426-F3D0-F48D3E8569DB}"/>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024;p21">
              <a:extLst>
                <a:ext uri="{FF2B5EF4-FFF2-40B4-BE49-F238E27FC236}">
                  <a16:creationId xmlns:a16="http://schemas.microsoft.com/office/drawing/2014/main" id="{E89F3B87-FC33-237D-F552-977292DFDA29}"/>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 name="TextBox 8">
            <a:extLst>
              <a:ext uri="{FF2B5EF4-FFF2-40B4-BE49-F238E27FC236}">
                <a16:creationId xmlns:a16="http://schemas.microsoft.com/office/drawing/2014/main" id="{CAFFAC98-32B5-2B90-F01B-590ABE4CDDD4}"/>
              </a:ext>
            </a:extLst>
          </p:cNvPr>
          <p:cNvSpPr txBox="1"/>
          <p:nvPr/>
        </p:nvSpPr>
        <p:spPr>
          <a:xfrm>
            <a:off x="657402" y="482650"/>
            <a:ext cx="3755958" cy="34778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4400" b="1" dirty="0">
                <a:solidFill>
                  <a:schemeClr val="bg1"/>
                </a:solidFill>
                <a:effectLst/>
                <a:latin typeface="+mj-lt"/>
                <a:ea typeface="Times New Roman" panose="02020603050405020304" pitchFamily="18" charset="0"/>
              </a:rPr>
              <a:t> </a:t>
            </a:r>
            <a:r>
              <a:rPr lang="vi-VN" sz="4400" b="1" dirty="0">
                <a:solidFill>
                  <a:schemeClr val="bg1"/>
                </a:solidFill>
                <a:effectLst/>
                <a:latin typeface="+mj-lt"/>
                <a:ea typeface="Times New Roman" panose="02020603050405020304" pitchFamily="18" charset="0"/>
              </a:rPr>
              <a:t>Qua văn bản, em rút ra được thông điệp gì có ý nghĩa?</a:t>
            </a:r>
            <a:endParaRPr kumimoji="0" lang="en-SG" sz="7200" b="1" i="0" u="none" strike="noStrike" kern="1200" cap="none" spc="0" normalizeH="0" baseline="0" noProof="0" dirty="0">
              <a:ln>
                <a:noFill/>
              </a:ln>
              <a:solidFill>
                <a:schemeClr val="bg1"/>
              </a:solidFill>
              <a:effectLst/>
              <a:uLnTx/>
              <a:uFillTx/>
              <a:latin typeface="+mj-lt"/>
              <a:ea typeface="+mn-ea"/>
              <a:cs typeface="+mn-cs"/>
            </a:endParaRPr>
          </a:p>
        </p:txBody>
      </p:sp>
      <p:sp>
        <p:nvSpPr>
          <p:cNvPr id="11" name="TextBox 10">
            <a:extLst>
              <a:ext uri="{FF2B5EF4-FFF2-40B4-BE49-F238E27FC236}">
                <a16:creationId xmlns:a16="http://schemas.microsoft.com/office/drawing/2014/main" id="{40C353B1-D641-D96E-0CBB-D2B681F40840}"/>
              </a:ext>
            </a:extLst>
          </p:cNvPr>
          <p:cNvSpPr txBox="1"/>
          <p:nvPr/>
        </p:nvSpPr>
        <p:spPr>
          <a:xfrm>
            <a:off x="5140037" y="369893"/>
            <a:ext cx="6982691" cy="1323439"/>
          </a:xfrm>
          <a:prstGeom prst="rect">
            <a:avLst/>
          </a:prstGeom>
          <a:noFill/>
        </p:spPr>
        <p:txBody>
          <a:bodyPr wrap="square">
            <a:spAutoFit/>
          </a:bodyPr>
          <a:lstStyle/>
          <a:p>
            <a:pPr lvl="0" algn="just"/>
            <a:r>
              <a:rPr lang="vi-VN" sz="4000" dirty="0">
                <a:solidFill>
                  <a:schemeClr val="tx1">
                    <a:lumMod val="50000"/>
                  </a:schemeClr>
                </a:solidFill>
                <a:latin typeface="+mj-lt"/>
              </a:rPr>
              <a:t>Hãy trân trọng, tin tưởng những người xung quanh mình.</a:t>
            </a:r>
            <a:endParaRPr kumimoji="0" lang="en-SG" sz="5400" b="0" i="0" u="none" strike="noStrike" kern="1200" cap="none" spc="0" normalizeH="0" baseline="0" noProof="0" dirty="0">
              <a:ln>
                <a:noFill/>
              </a:ln>
              <a:solidFill>
                <a:schemeClr val="tx1">
                  <a:lumMod val="50000"/>
                </a:schemeClr>
              </a:solidFill>
              <a:effectLst/>
              <a:uLnTx/>
              <a:uFillTx/>
              <a:latin typeface="+mj-lt"/>
              <a:ea typeface="+mn-ea"/>
              <a:cs typeface="+mn-cs"/>
            </a:endParaRPr>
          </a:p>
        </p:txBody>
      </p:sp>
      <p:sp>
        <p:nvSpPr>
          <p:cNvPr id="16" name="TextBox 15">
            <a:extLst>
              <a:ext uri="{FF2B5EF4-FFF2-40B4-BE49-F238E27FC236}">
                <a16:creationId xmlns:a16="http://schemas.microsoft.com/office/drawing/2014/main" id="{C5BFE71E-4AA5-64C0-5991-BAA378BFD1D9}"/>
              </a:ext>
            </a:extLst>
          </p:cNvPr>
          <p:cNvSpPr txBox="1"/>
          <p:nvPr/>
        </p:nvSpPr>
        <p:spPr>
          <a:xfrm>
            <a:off x="5070764" y="2521059"/>
            <a:ext cx="6982690" cy="2769989"/>
          </a:xfrm>
          <a:prstGeom prst="rect">
            <a:avLst/>
          </a:prstGeom>
          <a:noFill/>
        </p:spPr>
        <p:txBody>
          <a:bodyPr wrap="square">
            <a:spAutoFit/>
          </a:bodyPr>
          <a:lstStyle/>
          <a:p>
            <a:pPr algn="just"/>
            <a:r>
              <a:rPr lang="vi-VN" sz="4000" dirty="0">
                <a:solidFill>
                  <a:schemeClr val="tx1">
                    <a:lumMod val="50000"/>
                  </a:schemeClr>
                </a:solidFill>
                <a:latin typeface="+mj-lt"/>
              </a:rPr>
              <a:t>Cần xem xét kĩ từng vấn đề, nhìn nhận đánh giá qua nhiều góc độ khác nhau.</a:t>
            </a:r>
            <a:endParaRPr lang="en-SG" sz="4000" dirty="0">
              <a:solidFill>
                <a:schemeClr val="tx1">
                  <a:lumMod val="50000"/>
                </a:schemeClr>
              </a:solidFill>
              <a:latin typeface="+mj-lt"/>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SG" sz="5400" b="0" i="0" u="none" strike="noStrike" kern="1200" cap="none" spc="0" normalizeH="0" baseline="0" noProof="0" dirty="0">
              <a:ln>
                <a:noFill/>
              </a:ln>
              <a:solidFill>
                <a:schemeClr val="tx1">
                  <a:lumMod val="50000"/>
                </a:schemeClr>
              </a:solidFill>
              <a:effectLst/>
              <a:uLnTx/>
              <a:uFillTx/>
              <a:latin typeface="+mj-lt"/>
              <a:ea typeface="+mn-ea"/>
              <a:cs typeface="+mn-cs"/>
            </a:endParaRPr>
          </a:p>
        </p:txBody>
      </p:sp>
      <p:sp>
        <p:nvSpPr>
          <p:cNvPr id="18" name="TextBox 17">
            <a:extLst>
              <a:ext uri="{FF2B5EF4-FFF2-40B4-BE49-F238E27FC236}">
                <a16:creationId xmlns:a16="http://schemas.microsoft.com/office/drawing/2014/main" id="{9F62E83F-69CE-DBD6-9362-ECA65ED94459}"/>
              </a:ext>
            </a:extLst>
          </p:cNvPr>
          <p:cNvSpPr txBox="1"/>
          <p:nvPr/>
        </p:nvSpPr>
        <p:spPr>
          <a:xfrm>
            <a:off x="5140037" y="4732988"/>
            <a:ext cx="6805036" cy="1938992"/>
          </a:xfrm>
          <a:prstGeom prst="rect">
            <a:avLst/>
          </a:prstGeom>
          <a:noFill/>
        </p:spPr>
        <p:txBody>
          <a:bodyPr wrap="square">
            <a:spAutoFit/>
          </a:bodyPr>
          <a:lstStyle/>
          <a:p>
            <a:pPr lvl="0" algn="just"/>
            <a:r>
              <a:rPr lang="vi-VN" sz="4000" dirty="0">
                <a:solidFill>
                  <a:schemeClr val="tx1">
                    <a:lumMod val="50000"/>
                  </a:schemeClr>
                </a:solidFill>
                <a:latin typeface="+mj-lt"/>
              </a:rPr>
              <a:t>Hãy sáng suốt nhìn nhận vấn đề và đừng mù quáng, gây ra hối hận về sau.</a:t>
            </a:r>
            <a:endParaRPr kumimoji="0" lang="en-SG" sz="5400" b="0" i="0" u="none" strike="noStrike" kern="1200" cap="none" spc="0" normalizeH="0" baseline="0" noProof="0" dirty="0">
              <a:ln>
                <a:noFill/>
              </a:ln>
              <a:solidFill>
                <a:schemeClr val="tx1">
                  <a:lumMod val="50000"/>
                </a:schemeClr>
              </a:solidFill>
              <a:effectLst/>
              <a:uLnTx/>
              <a:uFillTx/>
              <a:latin typeface="+mj-lt"/>
              <a:ea typeface="+mn-ea"/>
              <a:cs typeface="+mn-cs"/>
            </a:endParaRPr>
          </a:p>
        </p:txBody>
      </p:sp>
    </p:spTree>
    <p:extLst>
      <p:ext uri="{BB962C8B-B14F-4D97-AF65-F5344CB8AC3E}">
        <p14:creationId xmlns:p14="http://schemas.microsoft.com/office/powerpoint/2010/main" val="2732580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A9D9D-2DE3-194B-9618-5CA74C084847}"/>
            </a:ext>
          </a:extLst>
        </p:cNvPr>
        <p:cNvGrpSpPr/>
        <p:nvPr/>
      </p:nvGrpSpPr>
      <p:grpSpPr>
        <a:xfrm>
          <a:off x="0" y="0"/>
          <a:ext cx="0" cy="0"/>
          <a:chOff x="0" y="0"/>
          <a:chExt cx="0" cy="0"/>
        </a:xfrm>
      </p:grpSpPr>
      <p:sp>
        <p:nvSpPr>
          <p:cNvPr id="22" name="Google Shape;142;p6">
            <a:extLst>
              <a:ext uri="{FF2B5EF4-FFF2-40B4-BE49-F238E27FC236}">
                <a16:creationId xmlns:a16="http://schemas.microsoft.com/office/drawing/2014/main" id="{EE859CCE-EA09-717E-E684-897F5B330A4C}"/>
              </a:ext>
            </a:extLst>
          </p:cNvPr>
          <p:cNvSpPr/>
          <p:nvPr/>
        </p:nvSpPr>
        <p:spPr>
          <a:xfrm>
            <a:off x="0" y="6512267"/>
            <a:ext cx="12192000" cy="3580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itle 1">
            <a:extLst>
              <a:ext uri="{FF2B5EF4-FFF2-40B4-BE49-F238E27FC236}">
                <a16:creationId xmlns:a16="http://schemas.microsoft.com/office/drawing/2014/main" id="{E2178476-24C7-C91B-6C1A-8F10B3429691}"/>
              </a:ext>
            </a:extLst>
          </p:cNvPr>
          <p:cNvSpPr>
            <a:spLocks noGrp="1"/>
          </p:cNvSpPr>
          <p:nvPr>
            <p:ph type="title"/>
          </p:nvPr>
        </p:nvSpPr>
        <p:spPr>
          <a:xfrm>
            <a:off x="2831890" y="0"/>
            <a:ext cx="6692689" cy="739120"/>
          </a:xfrm>
          <a:solidFill>
            <a:schemeClr val="accent4"/>
          </a:solidFill>
        </p:spPr>
        <p:txBody>
          <a:bodyPr anchor="ctr"/>
          <a:lstStyle/>
          <a:p>
            <a:pPr algn="ctr">
              <a:lnSpc>
                <a:spcPct val="150000"/>
              </a:lnSpc>
              <a:spcAft>
                <a:spcPts val="1067"/>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HOẠT ĐỘNG MỞ ĐẦU</a:t>
            </a:r>
            <a:endParaRPr lang="en-SG" sz="36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oogle Shape;1124;p37">
            <a:extLst>
              <a:ext uri="{FF2B5EF4-FFF2-40B4-BE49-F238E27FC236}">
                <a16:creationId xmlns:a16="http://schemas.microsoft.com/office/drawing/2014/main" id="{3244BF9B-A05B-DACF-7423-080EDD536EF6}"/>
              </a:ext>
            </a:extLst>
          </p:cNvPr>
          <p:cNvGrpSpPr/>
          <p:nvPr/>
        </p:nvGrpSpPr>
        <p:grpSpPr>
          <a:xfrm>
            <a:off x="1703621" y="1"/>
            <a:ext cx="887585" cy="1065625"/>
            <a:chOff x="1967575" y="864498"/>
            <a:chExt cx="1339625" cy="1750395"/>
          </a:xfrm>
        </p:grpSpPr>
        <p:sp>
          <p:nvSpPr>
            <p:cNvPr id="4" name="Google Shape;1125;p37">
              <a:extLst>
                <a:ext uri="{FF2B5EF4-FFF2-40B4-BE49-F238E27FC236}">
                  <a16:creationId xmlns:a16="http://schemas.microsoft.com/office/drawing/2014/main" id="{C681759E-3D95-7CBC-E476-23798D7A88CB}"/>
                </a:ext>
              </a:extLst>
            </p:cNvPr>
            <p:cNvSpPr/>
            <p:nvPr/>
          </p:nvSpPr>
          <p:spPr>
            <a:xfrm>
              <a:off x="2051550" y="1314821"/>
              <a:ext cx="1255650" cy="1300072"/>
            </a:xfrm>
            <a:custGeom>
              <a:avLst/>
              <a:gdLst/>
              <a:ahLst/>
              <a:cxnLst/>
              <a:rect l="l" t="t" r="r" b="b"/>
              <a:pathLst>
                <a:path w="17564" h="18186" extrusionOk="0">
                  <a:moveTo>
                    <a:pt x="5665" y="4338"/>
                  </a:moveTo>
                  <a:cubicBezTo>
                    <a:pt x="5833" y="4338"/>
                    <a:pt x="6009" y="4351"/>
                    <a:pt x="6191" y="4381"/>
                  </a:cubicBezTo>
                  <a:cubicBezTo>
                    <a:pt x="6573" y="4447"/>
                    <a:pt x="6940" y="4578"/>
                    <a:pt x="7283" y="4767"/>
                  </a:cubicBezTo>
                  <a:cubicBezTo>
                    <a:pt x="7440" y="4854"/>
                    <a:pt x="7498" y="5054"/>
                    <a:pt x="7407" y="5215"/>
                  </a:cubicBezTo>
                  <a:cubicBezTo>
                    <a:pt x="7348" y="5321"/>
                    <a:pt x="7239" y="5382"/>
                    <a:pt x="7125" y="5382"/>
                  </a:cubicBezTo>
                  <a:cubicBezTo>
                    <a:pt x="7070" y="5382"/>
                    <a:pt x="7014" y="5368"/>
                    <a:pt x="6962" y="5338"/>
                  </a:cubicBezTo>
                  <a:cubicBezTo>
                    <a:pt x="6686" y="5182"/>
                    <a:pt x="6391" y="5080"/>
                    <a:pt x="6085" y="5029"/>
                  </a:cubicBezTo>
                  <a:cubicBezTo>
                    <a:pt x="5940" y="5005"/>
                    <a:pt x="5799" y="4995"/>
                    <a:pt x="5663" y="4995"/>
                  </a:cubicBezTo>
                  <a:cubicBezTo>
                    <a:pt x="5073" y="4995"/>
                    <a:pt x="4590" y="5192"/>
                    <a:pt x="4326" y="5331"/>
                  </a:cubicBezTo>
                  <a:cubicBezTo>
                    <a:pt x="4279" y="5356"/>
                    <a:pt x="4228" y="5367"/>
                    <a:pt x="4177" y="5367"/>
                  </a:cubicBezTo>
                  <a:cubicBezTo>
                    <a:pt x="4138" y="5367"/>
                    <a:pt x="4099" y="5360"/>
                    <a:pt x="4064" y="5346"/>
                  </a:cubicBezTo>
                  <a:cubicBezTo>
                    <a:pt x="3987" y="5321"/>
                    <a:pt x="3925" y="5266"/>
                    <a:pt x="3886" y="5193"/>
                  </a:cubicBezTo>
                  <a:cubicBezTo>
                    <a:pt x="3802" y="5032"/>
                    <a:pt x="3864" y="4836"/>
                    <a:pt x="4024" y="4753"/>
                  </a:cubicBezTo>
                  <a:cubicBezTo>
                    <a:pt x="4343" y="4584"/>
                    <a:pt x="4935" y="4338"/>
                    <a:pt x="5665" y="4338"/>
                  </a:cubicBezTo>
                  <a:close/>
                  <a:moveTo>
                    <a:pt x="5604" y="6861"/>
                  </a:moveTo>
                  <a:cubicBezTo>
                    <a:pt x="5841" y="6861"/>
                    <a:pt x="6079" y="6906"/>
                    <a:pt x="6307" y="6999"/>
                  </a:cubicBezTo>
                  <a:cubicBezTo>
                    <a:pt x="7036" y="7294"/>
                    <a:pt x="7505" y="8034"/>
                    <a:pt x="7469" y="8834"/>
                  </a:cubicBezTo>
                  <a:cubicBezTo>
                    <a:pt x="7155" y="8558"/>
                    <a:pt x="6624" y="8153"/>
                    <a:pt x="5859" y="7881"/>
                  </a:cubicBezTo>
                  <a:cubicBezTo>
                    <a:pt x="5172" y="7630"/>
                    <a:pt x="4564" y="7578"/>
                    <a:pt x="4162" y="7578"/>
                  </a:cubicBezTo>
                  <a:cubicBezTo>
                    <a:pt x="4148" y="7578"/>
                    <a:pt x="4135" y="7578"/>
                    <a:pt x="4122" y="7578"/>
                  </a:cubicBezTo>
                  <a:cubicBezTo>
                    <a:pt x="4489" y="7114"/>
                    <a:pt x="5041" y="6861"/>
                    <a:pt x="5604" y="6861"/>
                  </a:cubicBezTo>
                  <a:close/>
                  <a:moveTo>
                    <a:pt x="13265" y="7029"/>
                  </a:moveTo>
                  <a:cubicBezTo>
                    <a:pt x="13287" y="7029"/>
                    <a:pt x="13309" y="7031"/>
                    <a:pt x="13332" y="7035"/>
                  </a:cubicBezTo>
                  <a:cubicBezTo>
                    <a:pt x="13714" y="7119"/>
                    <a:pt x="14078" y="7261"/>
                    <a:pt x="14406" y="7465"/>
                  </a:cubicBezTo>
                  <a:cubicBezTo>
                    <a:pt x="15240" y="7982"/>
                    <a:pt x="15633" y="8755"/>
                    <a:pt x="15794" y="9170"/>
                  </a:cubicBezTo>
                  <a:cubicBezTo>
                    <a:pt x="15860" y="9337"/>
                    <a:pt x="15779" y="9526"/>
                    <a:pt x="15608" y="9592"/>
                  </a:cubicBezTo>
                  <a:cubicBezTo>
                    <a:pt x="15570" y="9606"/>
                    <a:pt x="15530" y="9613"/>
                    <a:pt x="15490" y="9613"/>
                  </a:cubicBezTo>
                  <a:cubicBezTo>
                    <a:pt x="15451" y="9613"/>
                    <a:pt x="15411" y="9606"/>
                    <a:pt x="15374" y="9592"/>
                  </a:cubicBezTo>
                  <a:cubicBezTo>
                    <a:pt x="15291" y="9560"/>
                    <a:pt x="15222" y="9497"/>
                    <a:pt x="15186" y="9407"/>
                  </a:cubicBezTo>
                  <a:cubicBezTo>
                    <a:pt x="15055" y="9064"/>
                    <a:pt x="14734" y="8437"/>
                    <a:pt x="14060" y="8022"/>
                  </a:cubicBezTo>
                  <a:cubicBezTo>
                    <a:pt x="13798" y="7859"/>
                    <a:pt x="13507" y="7742"/>
                    <a:pt x="13194" y="7680"/>
                  </a:cubicBezTo>
                  <a:cubicBezTo>
                    <a:pt x="13015" y="7640"/>
                    <a:pt x="12905" y="7465"/>
                    <a:pt x="12942" y="7291"/>
                  </a:cubicBezTo>
                  <a:cubicBezTo>
                    <a:pt x="12974" y="7135"/>
                    <a:pt x="13112" y="7029"/>
                    <a:pt x="13265" y="7029"/>
                  </a:cubicBezTo>
                  <a:close/>
                  <a:moveTo>
                    <a:pt x="12185" y="9692"/>
                  </a:moveTo>
                  <a:cubicBezTo>
                    <a:pt x="12421" y="9692"/>
                    <a:pt x="12658" y="9736"/>
                    <a:pt x="12884" y="9829"/>
                  </a:cubicBezTo>
                  <a:cubicBezTo>
                    <a:pt x="13616" y="10128"/>
                    <a:pt x="14085" y="10863"/>
                    <a:pt x="14046" y="11664"/>
                  </a:cubicBezTo>
                  <a:cubicBezTo>
                    <a:pt x="13732" y="11391"/>
                    <a:pt x="13197" y="10987"/>
                    <a:pt x="12436" y="10710"/>
                  </a:cubicBezTo>
                  <a:cubicBezTo>
                    <a:pt x="11726" y="10451"/>
                    <a:pt x="11103" y="10407"/>
                    <a:pt x="10695" y="10407"/>
                  </a:cubicBezTo>
                  <a:cubicBezTo>
                    <a:pt x="11067" y="9945"/>
                    <a:pt x="11622" y="9692"/>
                    <a:pt x="12185" y="9692"/>
                  </a:cubicBezTo>
                  <a:close/>
                  <a:moveTo>
                    <a:pt x="5143" y="13648"/>
                  </a:moveTo>
                  <a:cubicBezTo>
                    <a:pt x="5185" y="13648"/>
                    <a:pt x="5229" y="13662"/>
                    <a:pt x="5269" y="13693"/>
                  </a:cubicBezTo>
                  <a:cubicBezTo>
                    <a:pt x="5656" y="13987"/>
                    <a:pt x="6187" y="14318"/>
                    <a:pt x="6857" y="14581"/>
                  </a:cubicBezTo>
                  <a:cubicBezTo>
                    <a:pt x="7589" y="14865"/>
                    <a:pt x="8256" y="14970"/>
                    <a:pt x="8769" y="15004"/>
                  </a:cubicBezTo>
                  <a:cubicBezTo>
                    <a:pt x="8959" y="15018"/>
                    <a:pt x="9028" y="15251"/>
                    <a:pt x="8885" y="15372"/>
                  </a:cubicBezTo>
                  <a:cubicBezTo>
                    <a:pt x="8443" y="15743"/>
                    <a:pt x="7884" y="15944"/>
                    <a:pt x="7317" y="15944"/>
                  </a:cubicBezTo>
                  <a:cubicBezTo>
                    <a:pt x="7057" y="15944"/>
                    <a:pt x="6796" y="15902"/>
                    <a:pt x="6544" y="15816"/>
                  </a:cubicBezTo>
                  <a:cubicBezTo>
                    <a:pt x="5688" y="15525"/>
                    <a:pt x="5080" y="14774"/>
                    <a:pt x="4938" y="13896"/>
                  </a:cubicBezTo>
                  <a:cubicBezTo>
                    <a:pt x="4916" y="13756"/>
                    <a:pt x="5024" y="13648"/>
                    <a:pt x="5143" y="13648"/>
                  </a:cubicBezTo>
                  <a:close/>
                  <a:moveTo>
                    <a:pt x="6684" y="0"/>
                  </a:moveTo>
                  <a:cubicBezTo>
                    <a:pt x="5877" y="0"/>
                    <a:pt x="5188" y="262"/>
                    <a:pt x="4720" y="495"/>
                  </a:cubicBezTo>
                  <a:cubicBezTo>
                    <a:pt x="4345" y="943"/>
                    <a:pt x="0" y="6223"/>
                    <a:pt x="1890" y="12458"/>
                  </a:cubicBezTo>
                  <a:cubicBezTo>
                    <a:pt x="2647" y="14945"/>
                    <a:pt x="4111" y="16656"/>
                    <a:pt x="5197" y="17669"/>
                  </a:cubicBezTo>
                  <a:cubicBezTo>
                    <a:pt x="5555" y="18003"/>
                    <a:pt x="6017" y="18185"/>
                    <a:pt x="6491" y="18185"/>
                  </a:cubicBezTo>
                  <a:cubicBezTo>
                    <a:pt x="6633" y="18185"/>
                    <a:pt x="6777" y="18169"/>
                    <a:pt x="6919" y="18135"/>
                  </a:cubicBezTo>
                  <a:cubicBezTo>
                    <a:pt x="8944" y="17661"/>
                    <a:pt x="13342" y="16184"/>
                    <a:pt x="15855" y="11839"/>
                  </a:cubicBezTo>
                  <a:cubicBezTo>
                    <a:pt x="17378" y="9213"/>
                    <a:pt x="17564" y="6642"/>
                    <a:pt x="17556" y="5259"/>
                  </a:cubicBezTo>
                  <a:cubicBezTo>
                    <a:pt x="14290" y="4963"/>
                    <a:pt x="12367" y="3867"/>
                    <a:pt x="11206" y="2887"/>
                  </a:cubicBezTo>
                  <a:cubicBezTo>
                    <a:pt x="9833" y="1737"/>
                    <a:pt x="8896" y="225"/>
                    <a:pt x="7079" y="22"/>
                  </a:cubicBezTo>
                  <a:cubicBezTo>
                    <a:pt x="6945" y="7"/>
                    <a:pt x="6813" y="0"/>
                    <a:pt x="668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 name="Google Shape;1126;p37">
              <a:extLst>
                <a:ext uri="{FF2B5EF4-FFF2-40B4-BE49-F238E27FC236}">
                  <a16:creationId xmlns:a16="http://schemas.microsoft.com/office/drawing/2014/main" id="{A5240B13-0DDC-AE20-B414-1A43F8BB82AB}"/>
                </a:ext>
              </a:extLst>
            </p:cNvPr>
            <p:cNvGrpSpPr/>
            <p:nvPr/>
          </p:nvGrpSpPr>
          <p:grpSpPr>
            <a:xfrm>
              <a:off x="1967575" y="864498"/>
              <a:ext cx="1010928" cy="891205"/>
              <a:chOff x="1090850" y="2750881"/>
              <a:chExt cx="483004" cy="425823"/>
            </a:xfrm>
          </p:grpSpPr>
          <p:sp>
            <p:nvSpPr>
              <p:cNvPr id="6" name="Google Shape;1127;p37">
                <a:extLst>
                  <a:ext uri="{FF2B5EF4-FFF2-40B4-BE49-F238E27FC236}">
                    <a16:creationId xmlns:a16="http://schemas.microsoft.com/office/drawing/2014/main" id="{900A60BB-37E8-D5D2-D851-D3D846BA075D}"/>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128;p37">
                <a:extLst>
                  <a:ext uri="{FF2B5EF4-FFF2-40B4-BE49-F238E27FC236}">
                    <a16:creationId xmlns:a16="http://schemas.microsoft.com/office/drawing/2014/main" id="{DC26C12B-0314-D77B-8BFC-5E905794D1B4}"/>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129;p37">
                <a:extLst>
                  <a:ext uri="{FF2B5EF4-FFF2-40B4-BE49-F238E27FC236}">
                    <a16:creationId xmlns:a16="http://schemas.microsoft.com/office/drawing/2014/main" id="{8CFB9E3E-3840-D12A-C9B1-8D3C7A57B1D1}"/>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1130;p37">
                <a:extLst>
                  <a:ext uri="{FF2B5EF4-FFF2-40B4-BE49-F238E27FC236}">
                    <a16:creationId xmlns:a16="http://schemas.microsoft.com/office/drawing/2014/main" id="{FF85BF6C-0644-783D-B81C-50DB534C1E05}"/>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 name="Google Shape;1131;p37">
            <a:extLst>
              <a:ext uri="{FF2B5EF4-FFF2-40B4-BE49-F238E27FC236}">
                <a16:creationId xmlns:a16="http://schemas.microsoft.com/office/drawing/2014/main" id="{4E8F8F0C-CFB4-6204-F5B2-99F2AB48896A}"/>
              </a:ext>
            </a:extLst>
          </p:cNvPr>
          <p:cNvGrpSpPr/>
          <p:nvPr/>
        </p:nvGrpSpPr>
        <p:grpSpPr>
          <a:xfrm>
            <a:off x="9585377" y="54005"/>
            <a:ext cx="904161" cy="976284"/>
            <a:chOff x="6038279" y="809248"/>
            <a:chExt cx="1255611" cy="1907102"/>
          </a:xfrm>
        </p:grpSpPr>
        <p:sp>
          <p:nvSpPr>
            <p:cNvPr id="11" name="Google Shape;1132;p37">
              <a:extLst>
                <a:ext uri="{FF2B5EF4-FFF2-40B4-BE49-F238E27FC236}">
                  <a16:creationId xmlns:a16="http://schemas.microsoft.com/office/drawing/2014/main" id="{5A6E1ED1-6FA8-FEF0-BBBD-C04FDBE0C2B8}"/>
                </a:ext>
              </a:extLst>
            </p:cNvPr>
            <p:cNvSpPr/>
            <p:nvPr/>
          </p:nvSpPr>
          <p:spPr>
            <a:xfrm rot="19073990" flipH="1">
              <a:off x="6038279" y="1250720"/>
              <a:ext cx="1255611" cy="1465630"/>
            </a:xfrm>
            <a:custGeom>
              <a:avLst/>
              <a:gdLst/>
              <a:ahLst/>
              <a:cxnLst/>
              <a:rect l="l" t="t" r="r" b="b"/>
              <a:pathLst>
                <a:path w="13933" h="13829" extrusionOk="0">
                  <a:moveTo>
                    <a:pt x="10255" y="4791"/>
                  </a:moveTo>
                  <a:cubicBezTo>
                    <a:pt x="10713" y="4791"/>
                    <a:pt x="11180" y="5016"/>
                    <a:pt x="11489" y="5424"/>
                  </a:cubicBezTo>
                  <a:cubicBezTo>
                    <a:pt x="11370" y="5399"/>
                    <a:pt x="11198" y="5370"/>
                    <a:pt x="10992" y="5370"/>
                  </a:cubicBezTo>
                  <a:cubicBezTo>
                    <a:pt x="10803" y="5370"/>
                    <a:pt x="10585" y="5395"/>
                    <a:pt x="10353" y="5468"/>
                  </a:cubicBezTo>
                  <a:cubicBezTo>
                    <a:pt x="9388" y="5769"/>
                    <a:pt x="8995" y="6658"/>
                    <a:pt x="8933" y="6808"/>
                  </a:cubicBezTo>
                  <a:cubicBezTo>
                    <a:pt x="8667" y="5974"/>
                    <a:pt x="9097" y="5118"/>
                    <a:pt x="9811" y="4866"/>
                  </a:cubicBezTo>
                  <a:cubicBezTo>
                    <a:pt x="9954" y="4816"/>
                    <a:pt x="10104" y="4791"/>
                    <a:pt x="10255" y="4791"/>
                  </a:cubicBezTo>
                  <a:close/>
                  <a:moveTo>
                    <a:pt x="5060" y="7997"/>
                  </a:moveTo>
                  <a:cubicBezTo>
                    <a:pt x="5463" y="7997"/>
                    <a:pt x="5879" y="8153"/>
                    <a:pt x="6201" y="8475"/>
                  </a:cubicBezTo>
                  <a:cubicBezTo>
                    <a:pt x="6173" y="8473"/>
                    <a:pt x="6119" y="8470"/>
                    <a:pt x="6045" y="8470"/>
                  </a:cubicBezTo>
                  <a:cubicBezTo>
                    <a:pt x="5705" y="8470"/>
                    <a:pt x="4949" y="8539"/>
                    <a:pt x="4366" y="9131"/>
                  </a:cubicBezTo>
                  <a:cubicBezTo>
                    <a:pt x="4009" y="9488"/>
                    <a:pt x="3871" y="9895"/>
                    <a:pt x="3809" y="10122"/>
                  </a:cubicBezTo>
                  <a:cubicBezTo>
                    <a:pt x="3518" y="9506"/>
                    <a:pt x="3634" y="8792"/>
                    <a:pt x="4078" y="8374"/>
                  </a:cubicBezTo>
                  <a:cubicBezTo>
                    <a:pt x="4340" y="8126"/>
                    <a:pt x="4694" y="7997"/>
                    <a:pt x="5060" y="7997"/>
                  </a:cubicBezTo>
                  <a:close/>
                  <a:moveTo>
                    <a:pt x="10358" y="9966"/>
                  </a:moveTo>
                  <a:cubicBezTo>
                    <a:pt x="10759" y="9966"/>
                    <a:pt x="11159" y="10097"/>
                    <a:pt x="11489" y="10344"/>
                  </a:cubicBezTo>
                  <a:cubicBezTo>
                    <a:pt x="11715" y="10515"/>
                    <a:pt x="11598" y="10875"/>
                    <a:pt x="11314" y="10897"/>
                  </a:cubicBezTo>
                  <a:cubicBezTo>
                    <a:pt x="10954" y="10919"/>
                    <a:pt x="10502" y="11018"/>
                    <a:pt x="10051" y="11297"/>
                  </a:cubicBezTo>
                  <a:cubicBezTo>
                    <a:pt x="9632" y="11564"/>
                    <a:pt x="9356" y="11902"/>
                    <a:pt x="9181" y="12193"/>
                  </a:cubicBezTo>
                  <a:cubicBezTo>
                    <a:pt x="9117" y="12301"/>
                    <a:pt x="9012" y="12351"/>
                    <a:pt x="8908" y="12351"/>
                  </a:cubicBezTo>
                  <a:cubicBezTo>
                    <a:pt x="8769" y="12351"/>
                    <a:pt x="8632" y="12260"/>
                    <a:pt x="8605" y="12095"/>
                  </a:cubicBezTo>
                  <a:cubicBezTo>
                    <a:pt x="8485" y="11349"/>
                    <a:pt x="8823" y="10569"/>
                    <a:pt x="9490" y="10191"/>
                  </a:cubicBezTo>
                  <a:cubicBezTo>
                    <a:pt x="9760" y="10038"/>
                    <a:pt x="10059" y="9966"/>
                    <a:pt x="10358" y="9966"/>
                  </a:cubicBezTo>
                  <a:close/>
                  <a:moveTo>
                    <a:pt x="9184" y="1"/>
                  </a:moveTo>
                  <a:cubicBezTo>
                    <a:pt x="7421" y="1891"/>
                    <a:pt x="5805" y="2550"/>
                    <a:pt x="4633" y="2798"/>
                  </a:cubicBezTo>
                  <a:cubicBezTo>
                    <a:pt x="3248" y="3093"/>
                    <a:pt x="1858" y="2940"/>
                    <a:pt x="848" y="3974"/>
                  </a:cubicBezTo>
                  <a:cubicBezTo>
                    <a:pt x="310" y="4528"/>
                    <a:pt x="95" y="5201"/>
                    <a:pt x="0" y="5668"/>
                  </a:cubicBezTo>
                  <a:cubicBezTo>
                    <a:pt x="95" y="6119"/>
                    <a:pt x="1268" y="11378"/>
                    <a:pt x="6060" y="13228"/>
                  </a:cubicBezTo>
                  <a:cubicBezTo>
                    <a:pt x="7238" y="13684"/>
                    <a:pt x="8366" y="13828"/>
                    <a:pt x="9328" y="13828"/>
                  </a:cubicBezTo>
                  <a:cubicBezTo>
                    <a:pt x="9926" y="13828"/>
                    <a:pt x="10461" y="13772"/>
                    <a:pt x="10903" y="13701"/>
                  </a:cubicBezTo>
                  <a:cubicBezTo>
                    <a:pt x="11395" y="13625"/>
                    <a:pt x="11817" y="13312"/>
                    <a:pt x="12028" y="12860"/>
                  </a:cubicBezTo>
                  <a:cubicBezTo>
                    <a:pt x="12717" y="11374"/>
                    <a:pt x="13933" y="7922"/>
                    <a:pt x="12450" y="4255"/>
                  </a:cubicBezTo>
                  <a:cubicBezTo>
                    <a:pt x="11555" y="2033"/>
                    <a:pt x="10051" y="668"/>
                    <a:pt x="918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 name="Google Shape;1133;p37">
              <a:extLst>
                <a:ext uri="{FF2B5EF4-FFF2-40B4-BE49-F238E27FC236}">
                  <a16:creationId xmlns:a16="http://schemas.microsoft.com/office/drawing/2014/main" id="{9E316E43-0F4E-BA4E-27B1-006ABC885A0A}"/>
                </a:ext>
              </a:extLst>
            </p:cNvPr>
            <p:cNvGrpSpPr/>
            <p:nvPr/>
          </p:nvGrpSpPr>
          <p:grpSpPr>
            <a:xfrm rot="1998399">
              <a:off x="6272773" y="809248"/>
              <a:ext cx="1010921" cy="891183"/>
              <a:chOff x="1090850" y="2750881"/>
              <a:chExt cx="483004" cy="425823"/>
            </a:xfrm>
          </p:grpSpPr>
          <p:sp>
            <p:nvSpPr>
              <p:cNvPr id="13" name="Google Shape;1134;p37">
                <a:extLst>
                  <a:ext uri="{FF2B5EF4-FFF2-40B4-BE49-F238E27FC236}">
                    <a16:creationId xmlns:a16="http://schemas.microsoft.com/office/drawing/2014/main" id="{8EFEFB77-8C57-6627-7101-97B5408BCFE9}"/>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135;p37">
                <a:extLst>
                  <a:ext uri="{FF2B5EF4-FFF2-40B4-BE49-F238E27FC236}">
                    <a16:creationId xmlns:a16="http://schemas.microsoft.com/office/drawing/2014/main" id="{CE5E27A4-E73C-5E3C-B7A3-97AA4640754D}"/>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136;p37">
                <a:extLst>
                  <a:ext uri="{FF2B5EF4-FFF2-40B4-BE49-F238E27FC236}">
                    <a16:creationId xmlns:a16="http://schemas.microsoft.com/office/drawing/2014/main" id="{C84F754A-1B4D-9724-B29B-BF9E23AEE76B}"/>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137;p37">
                <a:extLst>
                  <a:ext uri="{FF2B5EF4-FFF2-40B4-BE49-F238E27FC236}">
                    <a16:creationId xmlns:a16="http://schemas.microsoft.com/office/drawing/2014/main" id="{314FA2B2-6502-F97B-5751-CAE461636E81}"/>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23" name="Google Shape;143;p6">
            <a:extLst>
              <a:ext uri="{FF2B5EF4-FFF2-40B4-BE49-F238E27FC236}">
                <a16:creationId xmlns:a16="http://schemas.microsoft.com/office/drawing/2014/main" id="{9470A143-EB6B-420C-0F02-DAD33B1B19CB}"/>
              </a:ext>
            </a:extLst>
          </p:cNvPr>
          <p:cNvSpPr/>
          <p:nvPr/>
        </p:nvSpPr>
        <p:spPr>
          <a:xfrm>
            <a:off x="11364651" y="5031215"/>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62;p6">
            <a:extLst>
              <a:ext uri="{FF2B5EF4-FFF2-40B4-BE49-F238E27FC236}">
                <a16:creationId xmlns:a16="http://schemas.microsoft.com/office/drawing/2014/main" id="{AD261BFB-F283-281B-F192-035787CEA5FA}"/>
              </a:ext>
            </a:extLst>
          </p:cNvPr>
          <p:cNvSpPr/>
          <p:nvPr/>
        </p:nvSpPr>
        <p:spPr>
          <a:xfrm>
            <a:off x="11599803" y="5715051"/>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63;p6">
            <a:extLst>
              <a:ext uri="{FF2B5EF4-FFF2-40B4-BE49-F238E27FC236}">
                <a16:creationId xmlns:a16="http://schemas.microsoft.com/office/drawing/2014/main" id="{90ECA183-10B1-952D-9EFC-516CB0AF4781}"/>
              </a:ext>
            </a:extLst>
          </p:cNvPr>
          <p:cNvSpPr/>
          <p:nvPr/>
        </p:nvSpPr>
        <p:spPr>
          <a:xfrm>
            <a:off x="670810" y="1852978"/>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64;p6">
            <a:extLst>
              <a:ext uri="{FF2B5EF4-FFF2-40B4-BE49-F238E27FC236}">
                <a16:creationId xmlns:a16="http://schemas.microsoft.com/office/drawing/2014/main" id="{94D8FA35-EB5B-CCE2-DFB6-FC4D97B256AE}"/>
              </a:ext>
            </a:extLst>
          </p:cNvPr>
          <p:cNvSpPr/>
          <p:nvPr/>
        </p:nvSpPr>
        <p:spPr>
          <a:xfrm>
            <a:off x="318295" y="1072315"/>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DDD760CF-DB6A-7155-3D4A-4572CCF0F69F}"/>
              </a:ext>
            </a:extLst>
          </p:cNvPr>
          <p:cNvGrpSpPr/>
          <p:nvPr/>
        </p:nvGrpSpPr>
        <p:grpSpPr>
          <a:xfrm>
            <a:off x="3937407" y="2744832"/>
            <a:ext cx="4073965" cy="4240767"/>
            <a:chOff x="-596410" y="2542769"/>
            <a:chExt cx="4412343" cy="4580045"/>
          </a:xfrm>
        </p:grpSpPr>
        <p:pic>
          <p:nvPicPr>
            <p:cNvPr id="18" name="Picture 17">
              <a:extLst>
                <a:ext uri="{FF2B5EF4-FFF2-40B4-BE49-F238E27FC236}">
                  <a16:creationId xmlns:a16="http://schemas.microsoft.com/office/drawing/2014/main" id="{638940C6-9BAB-0D0D-36CC-4B7983992086}"/>
                </a:ext>
              </a:extLst>
            </p:cNvPr>
            <p:cNvPicPr>
              <a:picLocks noChangeAspect="1"/>
            </p:cNvPicPr>
            <p:nvPr/>
          </p:nvPicPr>
          <p:blipFill rotWithShape="1">
            <a:blip r:embed="rId3"/>
            <a:srcRect l="35827" b="1892"/>
            <a:stretch/>
          </p:blipFill>
          <p:spPr>
            <a:xfrm>
              <a:off x="875370" y="2542769"/>
              <a:ext cx="2940563" cy="3779704"/>
            </a:xfrm>
            <a:prstGeom prst="rect">
              <a:avLst/>
            </a:prstGeom>
          </p:spPr>
        </p:pic>
        <p:pic>
          <p:nvPicPr>
            <p:cNvPr id="31" name="Picture 30" descr="A person holding a baby&#10;&#10;Description automatically generated">
              <a:extLst>
                <a:ext uri="{FF2B5EF4-FFF2-40B4-BE49-F238E27FC236}">
                  <a16:creationId xmlns:a16="http://schemas.microsoft.com/office/drawing/2014/main" id="{CFA11027-7D3E-2518-C14C-3E8CBBEC3F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410" y="3067119"/>
              <a:ext cx="3864960" cy="4055695"/>
            </a:xfrm>
            <a:prstGeom prst="rect">
              <a:avLst/>
            </a:prstGeom>
          </p:spPr>
        </p:pic>
      </p:grpSp>
      <p:sp>
        <p:nvSpPr>
          <p:cNvPr id="32" name="Google Shape;512;p24">
            <a:extLst>
              <a:ext uri="{FF2B5EF4-FFF2-40B4-BE49-F238E27FC236}">
                <a16:creationId xmlns:a16="http://schemas.microsoft.com/office/drawing/2014/main" id="{E4F464F3-0380-7811-2F9F-6224EDAF4F98}"/>
              </a:ext>
            </a:extLst>
          </p:cNvPr>
          <p:cNvSpPr/>
          <p:nvPr/>
        </p:nvSpPr>
        <p:spPr>
          <a:xfrm>
            <a:off x="1594139" y="1137429"/>
            <a:ext cx="984000" cy="984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defRPr/>
            </a:pPr>
            <a:endParaRPr sz="1867" kern="0">
              <a:latin typeface="Montserrat Medium"/>
              <a:ea typeface="Montserrat Medium"/>
              <a:cs typeface="Montserrat Medium"/>
              <a:sym typeface="Montserrat Medium"/>
            </a:endParaRPr>
          </a:p>
        </p:txBody>
      </p:sp>
      <p:sp>
        <p:nvSpPr>
          <p:cNvPr id="33" name="Google Shape;513;p24">
            <a:extLst>
              <a:ext uri="{FF2B5EF4-FFF2-40B4-BE49-F238E27FC236}">
                <a16:creationId xmlns:a16="http://schemas.microsoft.com/office/drawing/2014/main" id="{CCE68B3B-F412-6814-CF9A-68DE18BC89FF}"/>
              </a:ext>
            </a:extLst>
          </p:cNvPr>
          <p:cNvSpPr/>
          <p:nvPr/>
        </p:nvSpPr>
        <p:spPr>
          <a:xfrm>
            <a:off x="9339905" y="1117529"/>
            <a:ext cx="984000" cy="984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defRPr/>
            </a:pPr>
            <a:endParaRPr sz="1867" kern="0">
              <a:latin typeface="Montserrat Medium"/>
              <a:ea typeface="Montserrat Medium"/>
              <a:cs typeface="Montserrat Medium"/>
              <a:sym typeface="Montserrat Medium"/>
            </a:endParaRPr>
          </a:p>
        </p:txBody>
      </p:sp>
      <p:sp>
        <p:nvSpPr>
          <p:cNvPr id="34" name="Google Shape;520;p24">
            <a:extLst>
              <a:ext uri="{FF2B5EF4-FFF2-40B4-BE49-F238E27FC236}">
                <a16:creationId xmlns:a16="http://schemas.microsoft.com/office/drawing/2014/main" id="{FF351DD1-946F-10E0-D320-A368411AA75C}"/>
              </a:ext>
            </a:extLst>
          </p:cNvPr>
          <p:cNvSpPr/>
          <p:nvPr/>
        </p:nvSpPr>
        <p:spPr>
          <a:xfrm>
            <a:off x="3632548" y="1235135"/>
            <a:ext cx="4824394" cy="748800"/>
          </a:xfrm>
          <a:prstGeom prst="roundRect">
            <a:avLst>
              <a:gd name="adj" fmla="val 50000"/>
            </a:avLst>
          </a:prstGeom>
          <a:solidFill>
            <a:srgbClr val="9BCCBD"/>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defRPr/>
            </a:pPr>
            <a:r>
              <a:rPr lang="en-US" sz="3200" b="1" kern="0" dirty="0">
                <a:latin typeface="Montserrat SemiBold"/>
                <a:ea typeface="Montserrat SemiBold"/>
                <a:cs typeface="Montserrat SemiBold"/>
                <a:sym typeface="Montserrat SemiBold"/>
              </a:rPr>
              <a:t>Ý </a:t>
            </a:r>
            <a:r>
              <a:rPr lang="en-US" sz="3200" b="1" kern="0" dirty="0" err="1">
                <a:latin typeface="Montserrat SemiBold"/>
                <a:ea typeface="Montserrat SemiBold"/>
                <a:cs typeface="Montserrat SemiBold"/>
                <a:sym typeface="Montserrat SemiBold"/>
              </a:rPr>
              <a:t>nghĩa</a:t>
            </a:r>
            <a:endParaRPr sz="3200" b="1" kern="0" dirty="0">
              <a:latin typeface="Montserrat SemiBold"/>
              <a:ea typeface="Montserrat SemiBold"/>
              <a:cs typeface="Montserrat SemiBold"/>
              <a:sym typeface="Montserrat SemiBold"/>
            </a:endParaRPr>
          </a:p>
        </p:txBody>
      </p:sp>
      <p:cxnSp>
        <p:nvCxnSpPr>
          <p:cNvPr id="35" name="Google Shape;521;p24">
            <a:extLst>
              <a:ext uri="{FF2B5EF4-FFF2-40B4-BE49-F238E27FC236}">
                <a16:creationId xmlns:a16="http://schemas.microsoft.com/office/drawing/2014/main" id="{F5824094-1DCF-5F50-A29D-28A7ED300C8E}"/>
              </a:ext>
            </a:extLst>
          </p:cNvPr>
          <p:cNvCxnSpPr>
            <a:cxnSpLocks/>
            <a:stCxn id="34" idx="1"/>
            <a:endCxn id="32" idx="6"/>
          </p:cNvCxnSpPr>
          <p:nvPr/>
        </p:nvCxnSpPr>
        <p:spPr>
          <a:xfrm flipH="1">
            <a:off x="2578139" y="1609535"/>
            <a:ext cx="1054409" cy="19894"/>
          </a:xfrm>
          <a:prstGeom prst="straightConnector1">
            <a:avLst/>
          </a:prstGeom>
          <a:noFill/>
          <a:ln w="19050" cap="flat" cmpd="sng">
            <a:solidFill>
              <a:srgbClr val="000000"/>
            </a:solidFill>
            <a:prstDash val="solid"/>
            <a:round/>
            <a:headEnd type="none" w="med" len="med"/>
            <a:tailEnd type="none" w="med" len="med"/>
          </a:ln>
        </p:spPr>
      </p:cxnSp>
      <p:cxnSp>
        <p:nvCxnSpPr>
          <p:cNvPr id="36" name="Google Shape;522;p24">
            <a:extLst>
              <a:ext uri="{FF2B5EF4-FFF2-40B4-BE49-F238E27FC236}">
                <a16:creationId xmlns:a16="http://schemas.microsoft.com/office/drawing/2014/main" id="{EC204AD6-FB50-DAF3-5266-F21CED0972D8}"/>
              </a:ext>
            </a:extLst>
          </p:cNvPr>
          <p:cNvCxnSpPr>
            <a:cxnSpLocks/>
            <a:stCxn id="34" idx="3"/>
            <a:endCxn id="33" idx="2"/>
          </p:cNvCxnSpPr>
          <p:nvPr/>
        </p:nvCxnSpPr>
        <p:spPr>
          <a:xfrm flipV="1">
            <a:off x="8456942" y="1609529"/>
            <a:ext cx="882963" cy="6"/>
          </a:xfrm>
          <a:prstGeom prst="straightConnector1">
            <a:avLst/>
          </a:prstGeom>
          <a:noFill/>
          <a:ln w="19050" cap="flat" cmpd="sng">
            <a:solidFill>
              <a:srgbClr val="000000"/>
            </a:solidFill>
            <a:prstDash val="solid"/>
            <a:round/>
            <a:headEnd type="none" w="med" len="med"/>
            <a:tailEnd type="none" w="med" len="med"/>
          </a:ln>
        </p:spPr>
      </p:cxnSp>
      <p:grpSp>
        <p:nvGrpSpPr>
          <p:cNvPr id="37" name="Google Shape;523;p24">
            <a:extLst>
              <a:ext uri="{FF2B5EF4-FFF2-40B4-BE49-F238E27FC236}">
                <a16:creationId xmlns:a16="http://schemas.microsoft.com/office/drawing/2014/main" id="{1D8A211E-86B3-3896-D7F7-A1B3E3161660}"/>
              </a:ext>
            </a:extLst>
          </p:cNvPr>
          <p:cNvGrpSpPr/>
          <p:nvPr/>
        </p:nvGrpSpPr>
        <p:grpSpPr>
          <a:xfrm>
            <a:off x="9579688" y="1383922"/>
            <a:ext cx="511381" cy="451221"/>
            <a:chOff x="5528632" y="4234340"/>
            <a:chExt cx="383536" cy="338416"/>
          </a:xfrm>
        </p:grpSpPr>
        <p:sp>
          <p:nvSpPr>
            <p:cNvPr id="38" name="Google Shape;524;p24">
              <a:extLst>
                <a:ext uri="{FF2B5EF4-FFF2-40B4-BE49-F238E27FC236}">
                  <a16:creationId xmlns:a16="http://schemas.microsoft.com/office/drawing/2014/main" id="{C03308A5-C4E7-1EDA-AD78-CE5C19229607}"/>
                </a:ext>
              </a:extLst>
            </p:cNvPr>
            <p:cNvSpPr/>
            <p:nvPr/>
          </p:nvSpPr>
          <p:spPr>
            <a:xfrm>
              <a:off x="5528632" y="4234340"/>
              <a:ext cx="383536" cy="338416"/>
            </a:xfrm>
            <a:custGeom>
              <a:avLst/>
              <a:gdLst/>
              <a:ahLst/>
              <a:cxnLst/>
              <a:rect l="l" t="t" r="r" b="b"/>
              <a:pathLst>
                <a:path w="782" h="690" extrusionOk="0">
                  <a:moveTo>
                    <a:pt x="92" y="329"/>
                  </a:moveTo>
                  <a:lnTo>
                    <a:pt x="16" y="329"/>
                  </a:lnTo>
                  <a:cubicBezTo>
                    <a:pt x="7" y="329"/>
                    <a:pt x="0" y="335"/>
                    <a:pt x="0" y="344"/>
                  </a:cubicBezTo>
                  <a:cubicBezTo>
                    <a:pt x="0" y="352"/>
                    <a:pt x="7" y="359"/>
                    <a:pt x="16" y="359"/>
                  </a:cubicBezTo>
                  <a:lnTo>
                    <a:pt x="92" y="359"/>
                  </a:lnTo>
                  <a:cubicBezTo>
                    <a:pt x="98" y="381"/>
                    <a:pt x="118" y="396"/>
                    <a:pt x="140" y="397"/>
                  </a:cubicBezTo>
                  <a:cubicBezTo>
                    <a:pt x="164" y="398"/>
                    <a:pt x="187" y="382"/>
                    <a:pt x="194" y="359"/>
                  </a:cubicBezTo>
                  <a:lnTo>
                    <a:pt x="294" y="359"/>
                  </a:lnTo>
                  <a:cubicBezTo>
                    <a:pt x="299" y="376"/>
                    <a:pt x="313" y="390"/>
                    <a:pt x="330" y="395"/>
                  </a:cubicBezTo>
                  <a:lnTo>
                    <a:pt x="330" y="443"/>
                  </a:lnTo>
                  <a:lnTo>
                    <a:pt x="248" y="443"/>
                  </a:lnTo>
                  <a:cubicBezTo>
                    <a:pt x="229" y="443"/>
                    <a:pt x="213" y="459"/>
                    <a:pt x="213" y="478"/>
                  </a:cubicBezTo>
                  <a:lnTo>
                    <a:pt x="213" y="481"/>
                  </a:lnTo>
                  <a:lnTo>
                    <a:pt x="175" y="481"/>
                  </a:lnTo>
                  <a:cubicBezTo>
                    <a:pt x="155" y="481"/>
                    <a:pt x="138" y="497"/>
                    <a:pt x="138" y="518"/>
                  </a:cubicBezTo>
                  <a:lnTo>
                    <a:pt x="138" y="616"/>
                  </a:lnTo>
                  <a:cubicBezTo>
                    <a:pt x="138" y="636"/>
                    <a:pt x="155" y="653"/>
                    <a:pt x="175" y="653"/>
                  </a:cubicBezTo>
                  <a:lnTo>
                    <a:pt x="213" y="653"/>
                  </a:lnTo>
                  <a:lnTo>
                    <a:pt x="213" y="655"/>
                  </a:lnTo>
                  <a:cubicBezTo>
                    <a:pt x="213" y="675"/>
                    <a:pt x="229" y="690"/>
                    <a:pt x="248" y="690"/>
                  </a:cubicBezTo>
                  <a:lnTo>
                    <a:pt x="278" y="690"/>
                  </a:lnTo>
                  <a:cubicBezTo>
                    <a:pt x="287" y="690"/>
                    <a:pt x="294" y="683"/>
                    <a:pt x="294" y="675"/>
                  </a:cubicBezTo>
                  <a:cubicBezTo>
                    <a:pt x="294" y="667"/>
                    <a:pt x="287" y="660"/>
                    <a:pt x="278" y="660"/>
                  </a:cubicBezTo>
                  <a:lnTo>
                    <a:pt x="248" y="660"/>
                  </a:lnTo>
                  <a:cubicBezTo>
                    <a:pt x="246" y="660"/>
                    <a:pt x="244" y="658"/>
                    <a:pt x="244" y="655"/>
                  </a:cubicBezTo>
                  <a:lnTo>
                    <a:pt x="244" y="619"/>
                  </a:lnTo>
                  <a:cubicBezTo>
                    <a:pt x="244" y="617"/>
                    <a:pt x="246" y="615"/>
                    <a:pt x="248" y="615"/>
                  </a:cubicBezTo>
                  <a:lnTo>
                    <a:pt x="443" y="615"/>
                  </a:lnTo>
                  <a:cubicBezTo>
                    <a:pt x="445" y="615"/>
                    <a:pt x="447" y="617"/>
                    <a:pt x="447" y="619"/>
                  </a:cubicBezTo>
                  <a:lnTo>
                    <a:pt x="447" y="655"/>
                  </a:lnTo>
                  <a:cubicBezTo>
                    <a:pt x="447" y="658"/>
                    <a:pt x="445" y="660"/>
                    <a:pt x="443" y="660"/>
                  </a:cubicBezTo>
                  <a:lnTo>
                    <a:pt x="413" y="660"/>
                  </a:lnTo>
                  <a:cubicBezTo>
                    <a:pt x="404" y="660"/>
                    <a:pt x="397" y="667"/>
                    <a:pt x="397" y="675"/>
                  </a:cubicBezTo>
                  <a:cubicBezTo>
                    <a:pt x="397" y="683"/>
                    <a:pt x="404" y="690"/>
                    <a:pt x="413" y="690"/>
                  </a:cubicBezTo>
                  <a:lnTo>
                    <a:pt x="443" y="690"/>
                  </a:lnTo>
                  <a:cubicBezTo>
                    <a:pt x="462" y="690"/>
                    <a:pt x="477" y="675"/>
                    <a:pt x="477" y="655"/>
                  </a:cubicBezTo>
                  <a:lnTo>
                    <a:pt x="477" y="619"/>
                  </a:lnTo>
                  <a:cubicBezTo>
                    <a:pt x="477" y="600"/>
                    <a:pt x="462" y="584"/>
                    <a:pt x="443" y="584"/>
                  </a:cubicBezTo>
                  <a:lnTo>
                    <a:pt x="248" y="584"/>
                  </a:lnTo>
                  <a:cubicBezTo>
                    <a:pt x="229" y="584"/>
                    <a:pt x="213" y="600"/>
                    <a:pt x="213" y="619"/>
                  </a:cubicBezTo>
                  <a:lnTo>
                    <a:pt x="213" y="622"/>
                  </a:lnTo>
                  <a:lnTo>
                    <a:pt x="175" y="622"/>
                  </a:lnTo>
                  <a:cubicBezTo>
                    <a:pt x="172" y="622"/>
                    <a:pt x="169" y="619"/>
                    <a:pt x="169" y="616"/>
                  </a:cubicBezTo>
                  <a:lnTo>
                    <a:pt x="169" y="518"/>
                  </a:lnTo>
                  <a:cubicBezTo>
                    <a:pt x="169" y="514"/>
                    <a:pt x="172" y="511"/>
                    <a:pt x="175" y="511"/>
                  </a:cubicBezTo>
                  <a:lnTo>
                    <a:pt x="213" y="511"/>
                  </a:lnTo>
                  <a:lnTo>
                    <a:pt x="213" y="514"/>
                  </a:lnTo>
                  <a:cubicBezTo>
                    <a:pt x="213" y="533"/>
                    <a:pt x="229" y="549"/>
                    <a:pt x="248" y="549"/>
                  </a:cubicBezTo>
                  <a:lnTo>
                    <a:pt x="443" y="549"/>
                  </a:lnTo>
                  <a:cubicBezTo>
                    <a:pt x="462" y="549"/>
                    <a:pt x="477" y="533"/>
                    <a:pt x="477" y="514"/>
                  </a:cubicBezTo>
                  <a:lnTo>
                    <a:pt x="477" y="478"/>
                  </a:lnTo>
                  <a:cubicBezTo>
                    <a:pt x="477" y="459"/>
                    <a:pt x="462" y="443"/>
                    <a:pt x="443" y="443"/>
                  </a:cubicBezTo>
                  <a:lnTo>
                    <a:pt x="361" y="443"/>
                  </a:lnTo>
                  <a:lnTo>
                    <a:pt x="361" y="395"/>
                  </a:lnTo>
                  <a:cubicBezTo>
                    <a:pt x="378" y="390"/>
                    <a:pt x="391" y="376"/>
                    <a:pt x="396" y="359"/>
                  </a:cubicBezTo>
                  <a:lnTo>
                    <a:pt x="497" y="359"/>
                  </a:lnTo>
                  <a:cubicBezTo>
                    <a:pt x="504" y="381"/>
                    <a:pt x="524" y="397"/>
                    <a:pt x="547" y="397"/>
                  </a:cubicBezTo>
                  <a:cubicBezTo>
                    <a:pt x="571" y="397"/>
                    <a:pt x="592" y="382"/>
                    <a:pt x="599" y="359"/>
                  </a:cubicBezTo>
                  <a:lnTo>
                    <a:pt x="730" y="359"/>
                  </a:lnTo>
                  <a:lnTo>
                    <a:pt x="715" y="374"/>
                  </a:lnTo>
                  <a:cubicBezTo>
                    <a:pt x="709" y="380"/>
                    <a:pt x="709" y="389"/>
                    <a:pt x="715" y="395"/>
                  </a:cubicBezTo>
                  <a:cubicBezTo>
                    <a:pt x="721" y="401"/>
                    <a:pt x="731" y="401"/>
                    <a:pt x="737" y="395"/>
                  </a:cubicBezTo>
                  <a:lnTo>
                    <a:pt x="777" y="355"/>
                  </a:lnTo>
                  <a:cubicBezTo>
                    <a:pt x="783" y="349"/>
                    <a:pt x="783" y="339"/>
                    <a:pt x="777" y="333"/>
                  </a:cubicBezTo>
                  <a:lnTo>
                    <a:pt x="737" y="293"/>
                  </a:lnTo>
                  <a:cubicBezTo>
                    <a:pt x="731" y="287"/>
                    <a:pt x="721" y="287"/>
                    <a:pt x="715" y="293"/>
                  </a:cubicBezTo>
                  <a:cubicBezTo>
                    <a:pt x="709" y="299"/>
                    <a:pt x="709" y="308"/>
                    <a:pt x="715" y="314"/>
                  </a:cubicBezTo>
                  <a:lnTo>
                    <a:pt x="730" y="329"/>
                  </a:lnTo>
                  <a:lnTo>
                    <a:pt x="599" y="329"/>
                  </a:lnTo>
                  <a:cubicBezTo>
                    <a:pt x="594" y="311"/>
                    <a:pt x="580" y="298"/>
                    <a:pt x="563" y="293"/>
                  </a:cubicBezTo>
                  <a:lnTo>
                    <a:pt x="563" y="248"/>
                  </a:lnTo>
                  <a:lnTo>
                    <a:pt x="655" y="248"/>
                  </a:lnTo>
                  <a:cubicBezTo>
                    <a:pt x="675" y="248"/>
                    <a:pt x="690" y="233"/>
                    <a:pt x="690" y="213"/>
                  </a:cubicBezTo>
                  <a:lnTo>
                    <a:pt x="690" y="211"/>
                  </a:lnTo>
                  <a:lnTo>
                    <a:pt x="751" y="211"/>
                  </a:lnTo>
                  <a:cubicBezTo>
                    <a:pt x="759" y="211"/>
                    <a:pt x="766" y="204"/>
                    <a:pt x="766" y="195"/>
                  </a:cubicBezTo>
                  <a:lnTo>
                    <a:pt x="766" y="53"/>
                  </a:lnTo>
                  <a:cubicBezTo>
                    <a:pt x="766" y="45"/>
                    <a:pt x="759" y="38"/>
                    <a:pt x="751" y="38"/>
                  </a:cubicBezTo>
                  <a:lnTo>
                    <a:pt x="690" y="38"/>
                  </a:lnTo>
                  <a:lnTo>
                    <a:pt x="690" y="35"/>
                  </a:lnTo>
                  <a:cubicBezTo>
                    <a:pt x="690" y="16"/>
                    <a:pt x="675" y="0"/>
                    <a:pt x="655" y="0"/>
                  </a:cubicBezTo>
                  <a:lnTo>
                    <a:pt x="441" y="0"/>
                  </a:lnTo>
                  <a:cubicBezTo>
                    <a:pt x="421" y="0"/>
                    <a:pt x="406" y="16"/>
                    <a:pt x="406" y="35"/>
                  </a:cubicBezTo>
                  <a:lnTo>
                    <a:pt x="406" y="71"/>
                  </a:lnTo>
                  <a:cubicBezTo>
                    <a:pt x="406" y="90"/>
                    <a:pt x="421" y="106"/>
                    <a:pt x="441" y="106"/>
                  </a:cubicBezTo>
                  <a:lnTo>
                    <a:pt x="655" y="106"/>
                  </a:lnTo>
                  <a:cubicBezTo>
                    <a:pt x="675" y="106"/>
                    <a:pt x="690" y="90"/>
                    <a:pt x="690" y="71"/>
                  </a:cubicBezTo>
                  <a:lnTo>
                    <a:pt x="690" y="68"/>
                  </a:lnTo>
                  <a:lnTo>
                    <a:pt x="736" y="68"/>
                  </a:lnTo>
                  <a:lnTo>
                    <a:pt x="736" y="180"/>
                  </a:lnTo>
                  <a:lnTo>
                    <a:pt x="690" y="180"/>
                  </a:lnTo>
                  <a:lnTo>
                    <a:pt x="690" y="177"/>
                  </a:lnTo>
                  <a:cubicBezTo>
                    <a:pt x="690" y="158"/>
                    <a:pt x="675" y="142"/>
                    <a:pt x="655" y="142"/>
                  </a:cubicBezTo>
                  <a:lnTo>
                    <a:pt x="441" y="142"/>
                  </a:lnTo>
                  <a:cubicBezTo>
                    <a:pt x="421" y="142"/>
                    <a:pt x="406" y="158"/>
                    <a:pt x="406" y="177"/>
                  </a:cubicBezTo>
                  <a:lnTo>
                    <a:pt x="406" y="213"/>
                  </a:lnTo>
                  <a:cubicBezTo>
                    <a:pt x="406" y="233"/>
                    <a:pt x="421" y="248"/>
                    <a:pt x="441" y="248"/>
                  </a:cubicBezTo>
                  <a:lnTo>
                    <a:pt x="533" y="248"/>
                  </a:lnTo>
                  <a:lnTo>
                    <a:pt x="533" y="293"/>
                  </a:lnTo>
                  <a:cubicBezTo>
                    <a:pt x="516" y="298"/>
                    <a:pt x="502" y="311"/>
                    <a:pt x="497" y="329"/>
                  </a:cubicBezTo>
                  <a:lnTo>
                    <a:pt x="396" y="329"/>
                  </a:lnTo>
                  <a:cubicBezTo>
                    <a:pt x="390" y="307"/>
                    <a:pt x="369" y="291"/>
                    <a:pt x="345" y="291"/>
                  </a:cubicBezTo>
                  <a:cubicBezTo>
                    <a:pt x="321" y="291"/>
                    <a:pt x="301" y="307"/>
                    <a:pt x="294" y="329"/>
                  </a:cubicBezTo>
                  <a:lnTo>
                    <a:pt x="194" y="329"/>
                  </a:lnTo>
                  <a:cubicBezTo>
                    <a:pt x="189" y="311"/>
                    <a:pt x="175" y="298"/>
                    <a:pt x="158" y="293"/>
                  </a:cubicBezTo>
                  <a:lnTo>
                    <a:pt x="158" y="248"/>
                  </a:lnTo>
                  <a:lnTo>
                    <a:pt x="250" y="248"/>
                  </a:lnTo>
                  <a:cubicBezTo>
                    <a:pt x="269" y="248"/>
                    <a:pt x="285" y="233"/>
                    <a:pt x="285" y="213"/>
                  </a:cubicBezTo>
                  <a:lnTo>
                    <a:pt x="285" y="177"/>
                  </a:lnTo>
                  <a:cubicBezTo>
                    <a:pt x="285" y="158"/>
                    <a:pt x="269" y="142"/>
                    <a:pt x="250" y="142"/>
                  </a:cubicBezTo>
                  <a:lnTo>
                    <a:pt x="35" y="142"/>
                  </a:lnTo>
                  <a:cubicBezTo>
                    <a:pt x="16" y="142"/>
                    <a:pt x="0" y="158"/>
                    <a:pt x="0" y="177"/>
                  </a:cubicBezTo>
                  <a:lnTo>
                    <a:pt x="0" y="213"/>
                  </a:lnTo>
                  <a:cubicBezTo>
                    <a:pt x="0" y="233"/>
                    <a:pt x="16" y="248"/>
                    <a:pt x="35" y="248"/>
                  </a:cubicBezTo>
                  <a:lnTo>
                    <a:pt x="127" y="248"/>
                  </a:lnTo>
                  <a:lnTo>
                    <a:pt x="127" y="293"/>
                  </a:lnTo>
                  <a:cubicBezTo>
                    <a:pt x="110" y="298"/>
                    <a:pt x="97" y="311"/>
                    <a:pt x="92" y="329"/>
                  </a:cubicBezTo>
                  <a:moveTo>
                    <a:pt x="447" y="478"/>
                  </a:moveTo>
                  <a:lnTo>
                    <a:pt x="447" y="514"/>
                  </a:lnTo>
                  <a:cubicBezTo>
                    <a:pt x="447" y="516"/>
                    <a:pt x="445" y="518"/>
                    <a:pt x="443" y="518"/>
                  </a:cubicBezTo>
                  <a:lnTo>
                    <a:pt x="248" y="518"/>
                  </a:lnTo>
                  <a:cubicBezTo>
                    <a:pt x="246" y="518"/>
                    <a:pt x="244" y="516"/>
                    <a:pt x="244" y="514"/>
                  </a:cubicBezTo>
                  <a:lnTo>
                    <a:pt x="244" y="478"/>
                  </a:lnTo>
                  <a:cubicBezTo>
                    <a:pt x="244" y="475"/>
                    <a:pt x="246" y="474"/>
                    <a:pt x="248" y="474"/>
                  </a:cubicBezTo>
                  <a:lnTo>
                    <a:pt x="443" y="474"/>
                  </a:lnTo>
                  <a:cubicBezTo>
                    <a:pt x="445" y="474"/>
                    <a:pt x="447" y="475"/>
                    <a:pt x="447" y="478"/>
                  </a:cubicBezTo>
                  <a:moveTo>
                    <a:pt x="660" y="71"/>
                  </a:moveTo>
                  <a:cubicBezTo>
                    <a:pt x="660" y="74"/>
                    <a:pt x="658" y="76"/>
                    <a:pt x="655" y="76"/>
                  </a:cubicBezTo>
                  <a:lnTo>
                    <a:pt x="441" y="76"/>
                  </a:lnTo>
                  <a:cubicBezTo>
                    <a:pt x="438" y="76"/>
                    <a:pt x="436" y="74"/>
                    <a:pt x="436" y="71"/>
                  </a:cubicBezTo>
                  <a:lnTo>
                    <a:pt x="436" y="35"/>
                  </a:lnTo>
                  <a:cubicBezTo>
                    <a:pt x="436" y="33"/>
                    <a:pt x="438" y="31"/>
                    <a:pt x="441" y="31"/>
                  </a:cubicBezTo>
                  <a:lnTo>
                    <a:pt x="655" y="31"/>
                  </a:lnTo>
                  <a:cubicBezTo>
                    <a:pt x="658" y="31"/>
                    <a:pt x="660" y="33"/>
                    <a:pt x="660" y="35"/>
                  </a:cubicBezTo>
                  <a:lnTo>
                    <a:pt x="660" y="71"/>
                  </a:lnTo>
                  <a:moveTo>
                    <a:pt x="436" y="213"/>
                  </a:moveTo>
                  <a:lnTo>
                    <a:pt x="436" y="177"/>
                  </a:lnTo>
                  <a:cubicBezTo>
                    <a:pt x="436" y="175"/>
                    <a:pt x="438" y="173"/>
                    <a:pt x="441" y="173"/>
                  </a:cubicBezTo>
                  <a:lnTo>
                    <a:pt x="655" y="173"/>
                  </a:lnTo>
                  <a:cubicBezTo>
                    <a:pt x="658" y="173"/>
                    <a:pt x="660" y="175"/>
                    <a:pt x="660" y="177"/>
                  </a:cubicBezTo>
                  <a:lnTo>
                    <a:pt x="660" y="213"/>
                  </a:lnTo>
                  <a:cubicBezTo>
                    <a:pt x="660" y="216"/>
                    <a:pt x="658" y="218"/>
                    <a:pt x="655" y="218"/>
                  </a:cubicBezTo>
                  <a:lnTo>
                    <a:pt x="441" y="218"/>
                  </a:lnTo>
                  <a:cubicBezTo>
                    <a:pt x="438" y="218"/>
                    <a:pt x="436" y="216"/>
                    <a:pt x="436" y="213"/>
                  </a:cubicBezTo>
                  <a:moveTo>
                    <a:pt x="31" y="213"/>
                  </a:moveTo>
                  <a:lnTo>
                    <a:pt x="31" y="177"/>
                  </a:lnTo>
                  <a:cubicBezTo>
                    <a:pt x="31" y="175"/>
                    <a:pt x="33" y="173"/>
                    <a:pt x="35" y="173"/>
                  </a:cubicBezTo>
                  <a:lnTo>
                    <a:pt x="250" y="173"/>
                  </a:lnTo>
                  <a:cubicBezTo>
                    <a:pt x="252" y="173"/>
                    <a:pt x="254" y="175"/>
                    <a:pt x="254" y="177"/>
                  </a:cubicBezTo>
                  <a:lnTo>
                    <a:pt x="254" y="213"/>
                  </a:lnTo>
                  <a:cubicBezTo>
                    <a:pt x="254" y="216"/>
                    <a:pt x="252" y="218"/>
                    <a:pt x="250" y="218"/>
                  </a:cubicBezTo>
                  <a:lnTo>
                    <a:pt x="35" y="218"/>
                  </a:lnTo>
                  <a:cubicBezTo>
                    <a:pt x="33" y="218"/>
                    <a:pt x="31" y="216"/>
                    <a:pt x="31" y="213"/>
                  </a:cubicBezTo>
                  <a:moveTo>
                    <a:pt x="548" y="321"/>
                  </a:moveTo>
                  <a:cubicBezTo>
                    <a:pt x="561" y="321"/>
                    <a:pt x="571" y="332"/>
                    <a:pt x="571" y="344"/>
                  </a:cubicBezTo>
                  <a:cubicBezTo>
                    <a:pt x="571" y="357"/>
                    <a:pt x="561" y="367"/>
                    <a:pt x="548" y="367"/>
                  </a:cubicBezTo>
                  <a:cubicBezTo>
                    <a:pt x="535" y="367"/>
                    <a:pt x="525" y="357"/>
                    <a:pt x="525" y="344"/>
                  </a:cubicBezTo>
                  <a:cubicBezTo>
                    <a:pt x="525" y="332"/>
                    <a:pt x="535" y="321"/>
                    <a:pt x="548" y="321"/>
                  </a:cubicBezTo>
                  <a:moveTo>
                    <a:pt x="345" y="321"/>
                  </a:moveTo>
                  <a:cubicBezTo>
                    <a:pt x="358" y="321"/>
                    <a:pt x="368" y="332"/>
                    <a:pt x="368" y="344"/>
                  </a:cubicBezTo>
                  <a:cubicBezTo>
                    <a:pt x="368" y="357"/>
                    <a:pt x="358" y="367"/>
                    <a:pt x="345" y="367"/>
                  </a:cubicBezTo>
                  <a:cubicBezTo>
                    <a:pt x="333" y="367"/>
                    <a:pt x="323" y="356"/>
                    <a:pt x="323" y="344"/>
                  </a:cubicBezTo>
                  <a:lnTo>
                    <a:pt x="323" y="344"/>
                  </a:lnTo>
                  <a:cubicBezTo>
                    <a:pt x="323" y="331"/>
                    <a:pt x="333" y="321"/>
                    <a:pt x="345" y="321"/>
                  </a:cubicBezTo>
                  <a:moveTo>
                    <a:pt x="165" y="344"/>
                  </a:moveTo>
                  <a:cubicBezTo>
                    <a:pt x="165" y="356"/>
                    <a:pt x="155" y="367"/>
                    <a:pt x="143" y="367"/>
                  </a:cubicBezTo>
                  <a:cubicBezTo>
                    <a:pt x="130" y="367"/>
                    <a:pt x="120" y="356"/>
                    <a:pt x="120" y="344"/>
                  </a:cubicBezTo>
                  <a:lnTo>
                    <a:pt x="120" y="344"/>
                  </a:lnTo>
                  <a:cubicBezTo>
                    <a:pt x="120" y="331"/>
                    <a:pt x="130" y="321"/>
                    <a:pt x="143" y="321"/>
                  </a:cubicBezTo>
                  <a:cubicBezTo>
                    <a:pt x="155" y="321"/>
                    <a:pt x="165" y="331"/>
                    <a:pt x="165" y="344"/>
                  </a:cubicBezTo>
                  <a:close/>
                </a:path>
              </a:pathLst>
            </a:custGeom>
            <a:solidFill>
              <a:srgbClr val="000000"/>
            </a:solidFill>
            <a:ln>
              <a:noFill/>
            </a:ln>
          </p:spPr>
          <p:txBody>
            <a:bodyPr spcFirstLastPara="1" wrap="square" lIns="120000" tIns="60000" rIns="120000" bIns="60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cs typeface="Arial"/>
                <a:sym typeface="Arial"/>
              </a:endParaRPr>
            </a:p>
          </p:txBody>
        </p:sp>
        <p:sp>
          <p:nvSpPr>
            <p:cNvPr id="39" name="Google Shape;525;p24">
              <a:extLst>
                <a:ext uri="{FF2B5EF4-FFF2-40B4-BE49-F238E27FC236}">
                  <a16:creationId xmlns:a16="http://schemas.microsoft.com/office/drawing/2014/main" id="{D163256B-BC83-02AF-86A1-B4112EAF25A7}"/>
                </a:ext>
              </a:extLst>
            </p:cNvPr>
            <p:cNvSpPr/>
            <p:nvPr/>
          </p:nvSpPr>
          <p:spPr>
            <a:xfrm>
              <a:off x="5690482" y="4558042"/>
              <a:ext cx="15204" cy="14714"/>
            </a:xfrm>
            <a:custGeom>
              <a:avLst/>
              <a:gdLst/>
              <a:ahLst/>
              <a:cxnLst/>
              <a:rect l="l" t="t" r="r" b="b"/>
              <a:pathLst>
                <a:path w="31" h="30" extrusionOk="0">
                  <a:moveTo>
                    <a:pt x="28" y="7"/>
                  </a:moveTo>
                  <a:cubicBezTo>
                    <a:pt x="24" y="1"/>
                    <a:pt x="18" y="-1"/>
                    <a:pt x="11" y="0"/>
                  </a:cubicBezTo>
                  <a:cubicBezTo>
                    <a:pt x="5" y="2"/>
                    <a:pt x="0" y="8"/>
                    <a:pt x="0" y="15"/>
                  </a:cubicBezTo>
                  <a:cubicBezTo>
                    <a:pt x="0" y="28"/>
                    <a:pt x="17" y="35"/>
                    <a:pt x="26" y="26"/>
                  </a:cubicBezTo>
                  <a:cubicBezTo>
                    <a:pt x="31" y="20"/>
                    <a:pt x="32" y="12"/>
                    <a:pt x="28" y="7"/>
                  </a:cubicBezTo>
                  <a:close/>
                </a:path>
              </a:pathLst>
            </a:custGeom>
            <a:solidFill>
              <a:srgbClr val="000000"/>
            </a:solidFill>
            <a:ln>
              <a:noFill/>
            </a:ln>
          </p:spPr>
          <p:txBody>
            <a:bodyPr spcFirstLastPara="1" wrap="square" lIns="120000" tIns="0" rIns="12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40" name="Google Shape;537;p24">
            <a:extLst>
              <a:ext uri="{FF2B5EF4-FFF2-40B4-BE49-F238E27FC236}">
                <a16:creationId xmlns:a16="http://schemas.microsoft.com/office/drawing/2014/main" id="{654B73E5-829B-9A78-A451-BDF3AA3F4E98}"/>
              </a:ext>
            </a:extLst>
          </p:cNvPr>
          <p:cNvGrpSpPr/>
          <p:nvPr/>
        </p:nvGrpSpPr>
        <p:grpSpPr>
          <a:xfrm>
            <a:off x="1814540" y="1383566"/>
            <a:ext cx="523805" cy="491765"/>
            <a:chOff x="3974870" y="1887010"/>
            <a:chExt cx="392854" cy="368824"/>
          </a:xfrm>
        </p:grpSpPr>
        <p:sp>
          <p:nvSpPr>
            <p:cNvPr id="41" name="Google Shape;538;p24">
              <a:extLst>
                <a:ext uri="{FF2B5EF4-FFF2-40B4-BE49-F238E27FC236}">
                  <a16:creationId xmlns:a16="http://schemas.microsoft.com/office/drawing/2014/main" id="{DD394C60-DC8C-FD08-D9CB-3C72F3B5A90F}"/>
                </a:ext>
              </a:extLst>
            </p:cNvPr>
            <p:cNvSpPr/>
            <p:nvPr/>
          </p:nvSpPr>
          <p:spPr>
            <a:xfrm>
              <a:off x="4081789" y="1946846"/>
              <a:ext cx="205501" cy="259452"/>
            </a:xfrm>
            <a:custGeom>
              <a:avLst/>
              <a:gdLst/>
              <a:ahLst/>
              <a:cxnLst/>
              <a:rect l="l" t="t" r="r" b="b"/>
              <a:pathLst>
                <a:path w="419" h="529" extrusionOk="0">
                  <a:moveTo>
                    <a:pt x="43" y="297"/>
                  </a:moveTo>
                  <a:cubicBezTo>
                    <a:pt x="36" y="297"/>
                    <a:pt x="29" y="295"/>
                    <a:pt x="24" y="292"/>
                  </a:cubicBezTo>
                  <a:cubicBezTo>
                    <a:pt x="19" y="289"/>
                    <a:pt x="13" y="288"/>
                    <a:pt x="8" y="291"/>
                  </a:cubicBezTo>
                  <a:cubicBezTo>
                    <a:pt x="3" y="294"/>
                    <a:pt x="0" y="299"/>
                    <a:pt x="0" y="305"/>
                  </a:cubicBezTo>
                  <a:lnTo>
                    <a:pt x="0" y="390"/>
                  </a:lnTo>
                  <a:cubicBezTo>
                    <a:pt x="0" y="426"/>
                    <a:pt x="29" y="455"/>
                    <a:pt x="64" y="455"/>
                  </a:cubicBezTo>
                  <a:lnTo>
                    <a:pt x="106" y="455"/>
                  </a:lnTo>
                  <a:cubicBezTo>
                    <a:pt x="105" y="458"/>
                    <a:pt x="105" y="461"/>
                    <a:pt x="105" y="464"/>
                  </a:cubicBezTo>
                  <a:cubicBezTo>
                    <a:pt x="105" y="500"/>
                    <a:pt x="135" y="529"/>
                    <a:pt x="171" y="529"/>
                  </a:cubicBezTo>
                  <a:cubicBezTo>
                    <a:pt x="207" y="529"/>
                    <a:pt x="236" y="500"/>
                    <a:pt x="236" y="464"/>
                  </a:cubicBezTo>
                  <a:cubicBezTo>
                    <a:pt x="236" y="461"/>
                    <a:pt x="236" y="458"/>
                    <a:pt x="235" y="455"/>
                  </a:cubicBezTo>
                  <a:lnTo>
                    <a:pt x="255" y="455"/>
                  </a:lnTo>
                  <a:cubicBezTo>
                    <a:pt x="263" y="455"/>
                    <a:pt x="270" y="448"/>
                    <a:pt x="270" y="439"/>
                  </a:cubicBezTo>
                  <a:cubicBezTo>
                    <a:pt x="270" y="430"/>
                    <a:pt x="263" y="423"/>
                    <a:pt x="255" y="423"/>
                  </a:cubicBezTo>
                  <a:lnTo>
                    <a:pt x="214" y="423"/>
                  </a:lnTo>
                  <a:cubicBezTo>
                    <a:pt x="202" y="423"/>
                    <a:pt x="194" y="436"/>
                    <a:pt x="200" y="447"/>
                  </a:cubicBezTo>
                  <a:cubicBezTo>
                    <a:pt x="203" y="452"/>
                    <a:pt x="205" y="458"/>
                    <a:pt x="205" y="464"/>
                  </a:cubicBezTo>
                  <a:cubicBezTo>
                    <a:pt x="205" y="482"/>
                    <a:pt x="189" y="498"/>
                    <a:pt x="171" y="498"/>
                  </a:cubicBezTo>
                  <a:cubicBezTo>
                    <a:pt x="152" y="498"/>
                    <a:pt x="137" y="482"/>
                    <a:pt x="137" y="464"/>
                  </a:cubicBezTo>
                  <a:cubicBezTo>
                    <a:pt x="137" y="458"/>
                    <a:pt x="138" y="452"/>
                    <a:pt x="141" y="447"/>
                  </a:cubicBezTo>
                  <a:cubicBezTo>
                    <a:pt x="147" y="436"/>
                    <a:pt x="139" y="423"/>
                    <a:pt x="127" y="423"/>
                  </a:cubicBezTo>
                  <a:lnTo>
                    <a:pt x="64" y="423"/>
                  </a:lnTo>
                  <a:cubicBezTo>
                    <a:pt x="46" y="423"/>
                    <a:pt x="31" y="408"/>
                    <a:pt x="31" y="390"/>
                  </a:cubicBezTo>
                  <a:lnTo>
                    <a:pt x="31" y="328"/>
                  </a:lnTo>
                  <a:cubicBezTo>
                    <a:pt x="35" y="328"/>
                    <a:pt x="39" y="329"/>
                    <a:pt x="43" y="329"/>
                  </a:cubicBezTo>
                  <a:cubicBezTo>
                    <a:pt x="79" y="329"/>
                    <a:pt x="108" y="299"/>
                    <a:pt x="108" y="263"/>
                  </a:cubicBezTo>
                  <a:cubicBezTo>
                    <a:pt x="108" y="227"/>
                    <a:pt x="79" y="198"/>
                    <a:pt x="43" y="198"/>
                  </a:cubicBezTo>
                  <a:cubicBezTo>
                    <a:pt x="39" y="198"/>
                    <a:pt x="35" y="198"/>
                    <a:pt x="31" y="199"/>
                  </a:cubicBezTo>
                  <a:lnTo>
                    <a:pt x="31" y="136"/>
                  </a:lnTo>
                  <a:cubicBezTo>
                    <a:pt x="31" y="118"/>
                    <a:pt x="46" y="103"/>
                    <a:pt x="64" y="103"/>
                  </a:cubicBezTo>
                  <a:lnTo>
                    <a:pt x="126" y="103"/>
                  </a:lnTo>
                  <a:cubicBezTo>
                    <a:pt x="137" y="103"/>
                    <a:pt x="145" y="91"/>
                    <a:pt x="140" y="81"/>
                  </a:cubicBezTo>
                  <a:cubicBezTo>
                    <a:pt x="138" y="76"/>
                    <a:pt x="137" y="71"/>
                    <a:pt x="137" y="66"/>
                  </a:cubicBezTo>
                  <a:cubicBezTo>
                    <a:pt x="137" y="47"/>
                    <a:pt x="152" y="31"/>
                    <a:pt x="171" y="31"/>
                  </a:cubicBezTo>
                  <a:cubicBezTo>
                    <a:pt x="189" y="31"/>
                    <a:pt x="205" y="47"/>
                    <a:pt x="205" y="66"/>
                  </a:cubicBezTo>
                  <a:cubicBezTo>
                    <a:pt x="205" y="71"/>
                    <a:pt x="204" y="76"/>
                    <a:pt x="201" y="81"/>
                  </a:cubicBezTo>
                  <a:cubicBezTo>
                    <a:pt x="196" y="91"/>
                    <a:pt x="204" y="103"/>
                    <a:pt x="215" y="103"/>
                  </a:cubicBezTo>
                  <a:lnTo>
                    <a:pt x="277" y="103"/>
                  </a:lnTo>
                  <a:cubicBezTo>
                    <a:pt x="295" y="103"/>
                    <a:pt x="310" y="118"/>
                    <a:pt x="310" y="136"/>
                  </a:cubicBezTo>
                  <a:lnTo>
                    <a:pt x="310" y="222"/>
                  </a:lnTo>
                  <a:cubicBezTo>
                    <a:pt x="310" y="228"/>
                    <a:pt x="313" y="233"/>
                    <a:pt x="319" y="236"/>
                  </a:cubicBezTo>
                  <a:cubicBezTo>
                    <a:pt x="324" y="238"/>
                    <a:pt x="330" y="238"/>
                    <a:pt x="335" y="235"/>
                  </a:cubicBezTo>
                  <a:cubicBezTo>
                    <a:pt x="340" y="231"/>
                    <a:pt x="347" y="229"/>
                    <a:pt x="354" y="229"/>
                  </a:cubicBezTo>
                  <a:cubicBezTo>
                    <a:pt x="372" y="229"/>
                    <a:pt x="388" y="244"/>
                    <a:pt x="388" y="263"/>
                  </a:cubicBezTo>
                  <a:cubicBezTo>
                    <a:pt x="388" y="282"/>
                    <a:pt x="372" y="297"/>
                    <a:pt x="354" y="297"/>
                  </a:cubicBezTo>
                  <a:cubicBezTo>
                    <a:pt x="347" y="297"/>
                    <a:pt x="340" y="295"/>
                    <a:pt x="335" y="292"/>
                  </a:cubicBezTo>
                  <a:cubicBezTo>
                    <a:pt x="330" y="288"/>
                    <a:pt x="324" y="288"/>
                    <a:pt x="319" y="291"/>
                  </a:cubicBezTo>
                  <a:cubicBezTo>
                    <a:pt x="313" y="293"/>
                    <a:pt x="310" y="299"/>
                    <a:pt x="310" y="305"/>
                  </a:cubicBezTo>
                  <a:lnTo>
                    <a:pt x="310" y="347"/>
                  </a:lnTo>
                  <a:cubicBezTo>
                    <a:pt x="310" y="356"/>
                    <a:pt x="317" y="363"/>
                    <a:pt x="326" y="363"/>
                  </a:cubicBezTo>
                  <a:cubicBezTo>
                    <a:pt x="335" y="363"/>
                    <a:pt x="342" y="356"/>
                    <a:pt x="342" y="347"/>
                  </a:cubicBezTo>
                  <a:lnTo>
                    <a:pt x="342" y="327"/>
                  </a:lnTo>
                  <a:cubicBezTo>
                    <a:pt x="346" y="328"/>
                    <a:pt x="350" y="329"/>
                    <a:pt x="354" y="329"/>
                  </a:cubicBezTo>
                  <a:cubicBezTo>
                    <a:pt x="390" y="329"/>
                    <a:pt x="419" y="299"/>
                    <a:pt x="419" y="263"/>
                  </a:cubicBezTo>
                  <a:cubicBezTo>
                    <a:pt x="419" y="227"/>
                    <a:pt x="390" y="198"/>
                    <a:pt x="354" y="198"/>
                  </a:cubicBezTo>
                  <a:cubicBezTo>
                    <a:pt x="350" y="198"/>
                    <a:pt x="346" y="198"/>
                    <a:pt x="342" y="199"/>
                  </a:cubicBezTo>
                  <a:lnTo>
                    <a:pt x="342" y="136"/>
                  </a:lnTo>
                  <a:cubicBezTo>
                    <a:pt x="342" y="101"/>
                    <a:pt x="313" y="72"/>
                    <a:pt x="277" y="72"/>
                  </a:cubicBezTo>
                  <a:lnTo>
                    <a:pt x="236" y="72"/>
                  </a:lnTo>
                  <a:cubicBezTo>
                    <a:pt x="236" y="70"/>
                    <a:pt x="236" y="68"/>
                    <a:pt x="236" y="66"/>
                  </a:cubicBezTo>
                  <a:cubicBezTo>
                    <a:pt x="236" y="29"/>
                    <a:pt x="207" y="0"/>
                    <a:pt x="171" y="0"/>
                  </a:cubicBezTo>
                  <a:cubicBezTo>
                    <a:pt x="135" y="0"/>
                    <a:pt x="105" y="29"/>
                    <a:pt x="105" y="66"/>
                  </a:cubicBezTo>
                  <a:cubicBezTo>
                    <a:pt x="105" y="68"/>
                    <a:pt x="105" y="70"/>
                    <a:pt x="106" y="72"/>
                  </a:cubicBezTo>
                  <a:lnTo>
                    <a:pt x="64" y="72"/>
                  </a:lnTo>
                  <a:cubicBezTo>
                    <a:pt x="29" y="72"/>
                    <a:pt x="0" y="101"/>
                    <a:pt x="0" y="136"/>
                  </a:cubicBezTo>
                  <a:lnTo>
                    <a:pt x="0" y="222"/>
                  </a:lnTo>
                  <a:cubicBezTo>
                    <a:pt x="0" y="227"/>
                    <a:pt x="3" y="233"/>
                    <a:pt x="8" y="235"/>
                  </a:cubicBezTo>
                  <a:cubicBezTo>
                    <a:pt x="13" y="238"/>
                    <a:pt x="19" y="238"/>
                    <a:pt x="24" y="235"/>
                  </a:cubicBezTo>
                  <a:cubicBezTo>
                    <a:pt x="29" y="231"/>
                    <a:pt x="36" y="229"/>
                    <a:pt x="43" y="229"/>
                  </a:cubicBezTo>
                  <a:cubicBezTo>
                    <a:pt x="61" y="229"/>
                    <a:pt x="77" y="244"/>
                    <a:pt x="77" y="263"/>
                  </a:cubicBezTo>
                  <a:cubicBezTo>
                    <a:pt x="77" y="282"/>
                    <a:pt x="61" y="297"/>
                    <a:pt x="43" y="297"/>
                  </a:cubicBezTo>
                  <a:close/>
                </a:path>
              </a:pathLst>
            </a:custGeom>
            <a:solidFill>
              <a:srgbClr val="000000"/>
            </a:solidFill>
            <a:ln>
              <a:noFill/>
            </a:ln>
          </p:spPr>
          <p:txBody>
            <a:bodyPr spcFirstLastPara="1" wrap="square" lIns="120000" tIns="60000" rIns="120000" bIns="60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cs typeface="Arial"/>
                <a:sym typeface="Arial"/>
              </a:endParaRPr>
            </a:p>
          </p:txBody>
        </p:sp>
        <p:sp>
          <p:nvSpPr>
            <p:cNvPr id="42" name="Google Shape;539;p24">
              <a:extLst>
                <a:ext uri="{FF2B5EF4-FFF2-40B4-BE49-F238E27FC236}">
                  <a16:creationId xmlns:a16="http://schemas.microsoft.com/office/drawing/2014/main" id="{BE7D1344-736D-FC1A-1E1F-2784542086BF}"/>
                </a:ext>
              </a:extLst>
            </p:cNvPr>
            <p:cNvSpPr/>
            <p:nvPr/>
          </p:nvSpPr>
          <p:spPr>
            <a:xfrm>
              <a:off x="3993998" y="2076327"/>
              <a:ext cx="373236" cy="179507"/>
            </a:xfrm>
            <a:custGeom>
              <a:avLst/>
              <a:gdLst/>
              <a:ahLst/>
              <a:cxnLst/>
              <a:rect l="l" t="t" r="r" b="b"/>
              <a:pathLst>
                <a:path w="761" h="366" extrusionOk="0">
                  <a:moveTo>
                    <a:pt x="32" y="57"/>
                  </a:moveTo>
                  <a:cubicBezTo>
                    <a:pt x="31" y="49"/>
                    <a:pt x="23" y="43"/>
                    <a:pt x="14" y="44"/>
                  </a:cubicBezTo>
                  <a:cubicBezTo>
                    <a:pt x="6" y="46"/>
                    <a:pt x="0" y="54"/>
                    <a:pt x="1" y="62"/>
                  </a:cubicBezTo>
                  <a:cubicBezTo>
                    <a:pt x="16" y="146"/>
                    <a:pt x="59" y="223"/>
                    <a:pt x="125" y="279"/>
                  </a:cubicBezTo>
                  <a:cubicBezTo>
                    <a:pt x="191" y="335"/>
                    <a:pt x="275" y="366"/>
                    <a:pt x="361" y="366"/>
                  </a:cubicBezTo>
                  <a:cubicBezTo>
                    <a:pt x="456" y="366"/>
                    <a:pt x="546" y="330"/>
                    <a:pt x="614" y="264"/>
                  </a:cubicBezTo>
                  <a:cubicBezTo>
                    <a:pt x="673" y="208"/>
                    <a:pt x="711" y="135"/>
                    <a:pt x="722" y="56"/>
                  </a:cubicBezTo>
                  <a:lnTo>
                    <a:pt x="734" y="70"/>
                  </a:lnTo>
                  <a:cubicBezTo>
                    <a:pt x="739" y="76"/>
                    <a:pt x="749" y="77"/>
                    <a:pt x="756" y="72"/>
                  </a:cubicBezTo>
                  <a:cubicBezTo>
                    <a:pt x="763" y="67"/>
                    <a:pt x="764" y="57"/>
                    <a:pt x="758" y="50"/>
                  </a:cubicBezTo>
                  <a:lnTo>
                    <a:pt x="723" y="6"/>
                  </a:lnTo>
                  <a:cubicBezTo>
                    <a:pt x="718" y="0"/>
                    <a:pt x="708" y="-1"/>
                    <a:pt x="701" y="4"/>
                  </a:cubicBezTo>
                  <a:lnTo>
                    <a:pt x="654" y="39"/>
                  </a:lnTo>
                  <a:cubicBezTo>
                    <a:pt x="647" y="45"/>
                    <a:pt x="645" y="54"/>
                    <a:pt x="651" y="61"/>
                  </a:cubicBezTo>
                  <a:cubicBezTo>
                    <a:pt x="656" y="68"/>
                    <a:pt x="665" y="70"/>
                    <a:pt x="672" y="64"/>
                  </a:cubicBezTo>
                  <a:lnTo>
                    <a:pt x="692" y="50"/>
                  </a:lnTo>
                  <a:cubicBezTo>
                    <a:pt x="681" y="123"/>
                    <a:pt x="646" y="190"/>
                    <a:pt x="592" y="242"/>
                  </a:cubicBezTo>
                  <a:cubicBezTo>
                    <a:pt x="530" y="302"/>
                    <a:pt x="448" y="335"/>
                    <a:pt x="361" y="335"/>
                  </a:cubicBezTo>
                  <a:cubicBezTo>
                    <a:pt x="282" y="335"/>
                    <a:pt x="205" y="306"/>
                    <a:pt x="145" y="255"/>
                  </a:cubicBezTo>
                  <a:cubicBezTo>
                    <a:pt x="85" y="204"/>
                    <a:pt x="45" y="134"/>
                    <a:pt x="32" y="57"/>
                  </a:cubicBezTo>
                  <a:close/>
                </a:path>
              </a:pathLst>
            </a:custGeom>
            <a:solidFill>
              <a:srgbClr val="000000"/>
            </a:solidFill>
            <a:ln>
              <a:noFill/>
            </a:ln>
          </p:spPr>
          <p:txBody>
            <a:bodyPr spcFirstLastPara="1" wrap="square" lIns="120000" tIns="60000" rIns="120000" bIns="60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cs typeface="Arial"/>
                <a:sym typeface="Arial"/>
              </a:endParaRPr>
            </a:p>
          </p:txBody>
        </p:sp>
        <p:sp>
          <p:nvSpPr>
            <p:cNvPr id="43" name="Google Shape;540;p24">
              <a:extLst>
                <a:ext uri="{FF2B5EF4-FFF2-40B4-BE49-F238E27FC236}">
                  <a16:creationId xmlns:a16="http://schemas.microsoft.com/office/drawing/2014/main" id="{0742F106-E100-6F7F-E576-985D01520159}"/>
                </a:ext>
              </a:extLst>
            </p:cNvPr>
            <p:cNvSpPr/>
            <p:nvPr/>
          </p:nvSpPr>
          <p:spPr>
            <a:xfrm>
              <a:off x="3974870" y="1887010"/>
              <a:ext cx="392854" cy="189807"/>
            </a:xfrm>
            <a:custGeom>
              <a:avLst/>
              <a:gdLst/>
              <a:ahLst/>
              <a:cxnLst/>
              <a:rect l="l" t="t" r="r" b="b"/>
              <a:pathLst>
                <a:path w="801" h="387" extrusionOk="0">
                  <a:moveTo>
                    <a:pt x="679" y="0"/>
                  </a:moveTo>
                  <a:cubicBezTo>
                    <a:pt x="632" y="0"/>
                    <a:pt x="592" y="26"/>
                    <a:pt x="571" y="64"/>
                  </a:cubicBezTo>
                  <a:cubicBezTo>
                    <a:pt x="519" y="36"/>
                    <a:pt x="460" y="21"/>
                    <a:pt x="400" y="21"/>
                  </a:cubicBezTo>
                  <a:cubicBezTo>
                    <a:pt x="305" y="21"/>
                    <a:pt x="216" y="58"/>
                    <a:pt x="147" y="123"/>
                  </a:cubicBezTo>
                  <a:cubicBezTo>
                    <a:pt x="89" y="180"/>
                    <a:pt x="51" y="253"/>
                    <a:pt x="39" y="332"/>
                  </a:cubicBezTo>
                  <a:lnTo>
                    <a:pt x="28" y="318"/>
                  </a:lnTo>
                  <a:cubicBezTo>
                    <a:pt x="22" y="312"/>
                    <a:pt x="12" y="311"/>
                    <a:pt x="6" y="316"/>
                  </a:cubicBezTo>
                  <a:cubicBezTo>
                    <a:pt x="-1" y="322"/>
                    <a:pt x="-2" y="331"/>
                    <a:pt x="4" y="338"/>
                  </a:cubicBezTo>
                  <a:lnTo>
                    <a:pt x="39" y="382"/>
                  </a:lnTo>
                  <a:cubicBezTo>
                    <a:pt x="44" y="388"/>
                    <a:pt x="54" y="389"/>
                    <a:pt x="60" y="384"/>
                  </a:cubicBezTo>
                  <a:lnTo>
                    <a:pt x="108" y="349"/>
                  </a:lnTo>
                  <a:cubicBezTo>
                    <a:pt x="115" y="344"/>
                    <a:pt x="116" y="334"/>
                    <a:pt x="111" y="327"/>
                  </a:cubicBezTo>
                  <a:cubicBezTo>
                    <a:pt x="106" y="320"/>
                    <a:pt x="96" y="319"/>
                    <a:pt x="89" y="324"/>
                  </a:cubicBezTo>
                  <a:lnTo>
                    <a:pt x="70" y="338"/>
                  </a:lnTo>
                  <a:cubicBezTo>
                    <a:pt x="80" y="265"/>
                    <a:pt x="115" y="198"/>
                    <a:pt x="169" y="146"/>
                  </a:cubicBezTo>
                  <a:cubicBezTo>
                    <a:pt x="231" y="86"/>
                    <a:pt x="314" y="53"/>
                    <a:pt x="400" y="53"/>
                  </a:cubicBezTo>
                  <a:cubicBezTo>
                    <a:pt x="456" y="53"/>
                    <a:pt x="511" y="67"/>
                    <a:pt x="560" y="93"/>
                  </a:cubicBezTo>
                  <a:cubicBezTo>
                    <a:pt x="558" y="102"/>
                    <a:pt x="556" y="112"/>
                    <a:pt x="556" y="122"/>
                  </a:cubicBezTo>
                  <a:cubicBezTo>
                    <a:pt x="556" y="189"/>
                    <a:pt x="611" y="244"/>
                    <a:pt x="679" y="244"/>
                  </a:cubicBezTo>
                  <a:cubicBezTo>
                    <a:pt x="686" y="244"/>
                    <a:pt x="694" y="243"/>
                    <a:pt x="701" y="242"/>
                  </a:cubicBezTo>
                  <a:cubicBezTo>
                    <a:pt x="715" y="269"/>
                    <a:pt x="724" y="299"/>
                    <a:pt x="729" y="329"/>
                  </a:cubicBezTo>
                  <a:cubicBezTo>
                    <a:pt x="731" y="337"/>
                    <a:pt x="737" y="342"/>
                    <a:pt x="745" y="342"/>
                  </a:cubicBezTo>
                  <a:cubicBezTo>
                    <a:pt x="746" y="342"/>
                    <a:pt x="747" y="342"/>
                    <a:pt x="748" y="342"/>
                  </a:cubicBezTo>
                  <a:cubicBezTo>
                    <a:pt x="756" y="340"/>
                    <a:pt x="762" y="332"/>
                    <a:pt x="760" y="324"/>
                  </a:cubicBezTo>
                  <a:cubicBezTo>
                    <a:pt x="755" y="292"/>
                    <a:pt x="745" y="261"/>
                    <a:pt x="731" y="232"/>
                  </a:cubicBezTo>
                  <a:cubicBezTo>
                    <a:pt x="772" y="212"/>
                    <a:pt x="801" y="170"/>
                    <a:pt x="801" y="122"/>
                  </a:cubicBezTo>
                  <a:cubicBezTo>
                    <a:pt x="801" y="54"/>
                    <a:pt x="746" y="0"/>
                    <a:pt x="679" y="0"/>
                  </a:cubicBezTo>
                  <a:moveTo>
                    <a:pt x="679" y="213"/>
                  </a:moveTo>
                  <a:cubicBezTo>
                    <a:pt x="628" y="213"/>
                    <a:pt x="588" y="172"/>
                    <a:pt x="588" y="122"/>
                  </a:cubicBezTo>
                  <a:cubicBezTo>
                    <a:pt x="588" y="72"/>
                    <a:pt x="628" y="31"/>
                    <a:pt x="679" y="31"/>
                  </a:cubicBezTo>
                  <a:cubicBezTo>
                    <a:pt x="729" y="31"/>
                    <a:pt x="769" y="72"/>
                    <a:pt x="769" y="122"/>
                  </a:cubicBezTo>
                  <a:cubicBezTo>
                    <a:pt x="769" y="172"/>
                    <a:pt x="729" y="213"/>
                    <a:pt x="679" y="213"/>
                  </a:cubicBezTo>
                  <a:close/>
                </a:path>
              </a:pathLst>
            </a:custGeom>
            <a:solidFill>
              <a:srgbClr val="000000"/>
            </a:solidFill>
            <a:ln>
              <a:noFill/>
            </a:ln>
          </p:spPr>
          <p:txBody>
            <a:bodyPr spcFirstLastPara="1" wrap="square" lIns="120000" tIns="60000" rIns="120000" bIns="60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cs typeface="Arial"/>
                <a:sym typeface="Arial"/>
              </a:endParaRPr>
            </a:p>
          </p:txBody>
        </p:sp>
        <p:sp>
          <p:nvSpPr>
            <p:cNvPr id="44" name="Google Shape;541;p24">
              <a:extLst>
                <a:ext uri="{FF2B5EF4-FFF2-40B4-BE49-F238E27FC236}">
                  <a16:creationId xmlns:a16="http://schemas.microsoft.com/office/drawing/2014/main" id="{D6826B4E-EA7A-1361-3A08-231BDE3AFFCF}"/>
                </a:ext>
              </a:extLst>
            </p:cNvPr>
            <p:cNvSpPr/>
            <p:nvPr/>
          </p:nvSpPr>
          <p:spPr>
            <a:xfrm>
              <a:off x="4279443" y="1926247"/>
              <a:ext cx="56402" cy="42179"/>
            </a:xfrm>
            <a:custGeom>
              <a:avLst/>
              <a:gdLst/>
              <a:ahLst/>
              <a:cxnLst/>
              <a:rect l="l" t="t" r="r" b="b"/>
              <a:pathLst>
                <a:path w="115" h="86" extrusionOk="0">
                  <a:moveTo>
                    <a:pt x="88" y="5"/>
                  </a:moveTo>
                  <a:lnTo>
                    <a:pt x="44" y="49"/>
                  </a:lnTo>
                  <a:lnTo>
                    <a:pt x="27" y="32"/>
                  </a:lnTo>
                  <a:cubicBezTo>
                    <a:pt x="21" y="26"/>
                    <a:pt x="11" y="26"/>
                    <a:pt x="5" y="32"/>
                  </a:cubicBezTo>
                  <a:cubicBezTo>
                    <a:pt x="-1" y="38"/>
                    <a:pt x="-1" y="48"/>
                    <a:pt x="5" y="54"/>
                  </a:cubicBezTo>
                  <a:lnTo>
                    <a:pt x="33" y="82"/>
                  </a:lnTo>
                  <a:cubicBezTo>
                    <a:pt x="39" y="88"/>
                    <a:pt x="49" y="88"/>
                    <a:pt x="55" y="82"/>
                  </a:cubicBezTo>
                  <a:lnTo>
                    <a:pt x="111" y="27"/>
                  </a:lnTo>
                  <a:cubicBezTo>
                    <a:pt x="117" y="21"/>
                    <a:pt x="117" y="11"/>
                    <a:pt x="111" y="5"/>
                  </a:cubicBezTo>
                  <a:cubicBezTo>
                    <a:pt x="104" y="-2"/>
                    <a:pt x="95" y="-2"/>
                    <a:pt x="88" y="5"/>
                  </a:cubicBezTo>
                  <a:close/>
                </a:path>
              </a:pathLst>
            </a:custGeom>
            <a:solidFill>
              <a:srgbClr val="000000"/>
            </a:solidFill>
            <a:ln>
              <a:noFill/>
            </a:ln>
          </p:spPr>
          <p:txBody>
            <a:bodyPr spcFirstLastPara="1" wrap="square" lIns="120000" tIns="0" rIns="12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cs typeface="Arial"/>
                <a:sym typeface="Arial"/>
              </a:endParaRPr>
            </a:p>
          </p:txBody>
        </p:sp>
        <p:sp>
          <p:nvSpPr>
            <p:cNvPr id="45" name="Google Shape;542;p24">
              <a:extLst>
                <a:ext uri="{FF2B5EF4-FFF2-40B4-BE49-F238E27FC236}">
                  <a16:creationId xmlns:a16="http://schemas.microsoft.com/office/drawing/2014/main" id="{F72A9E8A-F8D2-B1CD-029F-6963DB343891}"/>
                </a:ext>
              </a:extLst>
            </p:cNvPr>
            <p:cNvSpPr/>
            <p:nvPr/>
          </p:nvSpPr>
          <p:spPr>
            <a:xfrm>
              <a:off x="4230397" y="2143029"/>
              <a:ext cx="15204" cy="14714"/>
            </a:xfrm>
            <a:custGeom>
              <a:avLst/>
              <a:gdLst/>
              <a:ahLst/>
              <a:cxnLst/>
              <a:rect l="l" t="t" r="r" b="b"/>
              <a:pathLst>
                <a:path w="31" h="30" extrusionOk="0">
                  <a:moveTo>
                    <a:pt x="29" y="7"/>
                  </a:moveTo>
                  <a:cubicBezTo>
                    <a:pt x="24" y="0"/>
                    <a:pt x="14" y="-2"/>
                    <a:pt x="7" y="2"/>
                  </a:cubicBezTo>
                  <a:cubicBezTo>
                    <a:pt x="0" y="7"/>
                    <a:pt x="-2" y="17"/>
                    <a:pt x="3" y="24"/>
                  </a:cubicBezTo>
                  <a:cubicBezTo>
                    <a:pt x="8" y="31"/>
                    <a:pt x="17" y="33"/>
                    <a:pt x="24" y="28"/>
                  </a:cubicBezTo>
                  <a:cubicBezTo>
                    <a:pt x="32" y="24"/>
                    <a:pt x="34" y="14"/>
                    <a:pt x="29" y="7"/>
                  </a:cubicBezTo>
                  <a:close/>
                </a:path>
              </a:pathLst>
            </a:custGeom>
            <a:solidFill>
              <a:srgbClr val="000000"/>
            </a:solidFill>
            <a:ln>
              <a:noFill/>
            </a:ln>
          </p:spPr>
          <p:txBody>
            <a:bodyPr spcFirstLastPara="1" wrap="square" lIns="120000" tIns="0" rIns="12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cs typeface="Arial"/>
                <a:sym typeface="Arial"/>
              </a:endParaRPr>
            </a:p>
          </p:txBody>
        </p:sp>
      </p:grpSp>
      <p:cxnSp>
        <p:nvCxnSpPr>
          <p:cNvPr id="46" name="Google Shape;544;p24">
            <a:extLst>
              <a:ext uri="{FF2B5EF4-FFF2-40B4-BE49-F238E27FC236}">
                <a16:creationId xmlns:a16="http://schemas.microsoft.com/office/drawing/2014/main" id="{725AF867-181D-7A83-A9DF-80A4C16E4992}"/>
              </a:ext>
            </a:extLst>
          </p:cNvPr>
          <p:cNvCxnSpPr>
            <a:endCxn id="32" idx="4"/>
          </p:cNvCxnSpPr>
          <p:nvPr/>
        </p:nvCxnSpPr>
        <p:spPr>
          <a:xfrm rot="10800000">
            <a:off x="2086245" y="2121535"/>
            <a:ext cx="0" cy="220000"/>
          </a:xfrm>
          <a:prstGeom prst="straightConnector1">
            <a:avLst/>
          </a:prstGeom>
          <a:noFill/>
          <a:ln w="19050" cap="flat" cmpd="sng">
            <a:solidFill>
              <a:srgbClr val="000000"/>
            </a:solidFill>
            <a:prstDash val="solid"/>
            <a:round/>
            <a:headEnd type="none" w="med" len="med"/>
            <a:tailEnd type="none" w="med" len="med"/>
          </a:ln>
        </p:spPr>
      </p:cxnSp>
      <p:cxnSp>
        <p:nvCxnSpPr>
          <p:cNvPr id="47" name="Google Shape;545;p24">
            <a:extLst>
              <a:ext uri="{FF2B5EF4-FFF2-40B4-BE49-F238E27FC236}">
                <a16:creationId xmlns:a16="http://schemas.microsoft.com/office/drawing/2014/main" id="{452AE5C8-DF1B-ABEA-647E-BBF5C24F7ECF}"/>
              </a:ext>
            </a:extLst>
          </p:cNvPr>
          <p:cNvCxnSpPr>
            <a:endCxn id="33" idx="4"/>
          </p:cNvCxnSpPr>
          <p:nvPr/>
        </p:nvCxnSpPr>
        <p:spPr>
          <a:xfrm rot="10800000">
            <a:off x="9831777" y="2101535"/>
            <a:ext cx="0" cy="240000"/>
          </a:xfrm>
          <a:prstGeom prst="straightConnector1">
            <a:avLst/>
          </a:prstGeom>
          <a:noFill/>
          <a:ln w="19050" cap="flat" cmpd="sng">
            <a:solidFill>
              <a:srgbClr val="000000"/>
            </a:solidFill>
            <a:prstDash val="solid"/>
            <a:round/>
            <a:headEnd type="none" w="med" len="med"/>
            <a:tailEnd type="none" w="med" len="med"/>
          </a:ln>
        </p:spPr>
      </p:cxnSp>
      <p:sp>
        <p:nvSpPr>
          <p:cNvPr id="48" name="TextBox 47">
            <a:extLst>
              <a:ext uri="{FF2B5EF4-FFF2-40B4-BE49-F238E27FC236}">
                <a16:creationId xmlns:a16="http://schemas.microsoft.com/office/drawing/2014/main" id="{16687C79-6537-6FDC-E7DC-91333EDBC32E}"/>
              </a:ext>
            </a:extLst>
          </p:cNvPr>
          <p:cNvSpPr txBox="1"/>
          <p:nvPr/>
        </p:nvSpPr>
        <p:spPr>
          <a:xfrm>
            <a:off x="74719" y="2507057"/>
            <a:ext cx="4442241" cy="3970318"/>
          </a:xfrm>
          <a:prstGeom prst="rect">
            <a:avLst/>
          </a:prstGeom>
          <a:noFill/>
        </p:spPr>
        <p:txBody>
          <a:bodyPr wrap="square">
            <a:spAutoFit/>
          </a:bodyPr>
          <a:lstStyle/>
          <a:p>
            <a:pPr algn="ctr"/>
            <a:r>
              <a:rPr lang="vi-VN" sz="3600" dirty="0">
                <a:latin typeface="+mj-lt"/>
              </a:rPr>
              <a:t>là điểm thắt nút đẩy kịch tính lên cao độ trong chuỗi sự việc của tác phẩm, đẩy Vũ Nương vào một tình huống nghiệt ngã không lối thoát.</a:t>
            </a:r>
            <a:endParaRPr lang="en-SG" sz="3600" dirty="0">
              <a:latin typeface="+mj-lt"/>
            </a:endParaRPr>
          </a:p>
        </p:txBody>
      </p:sp>
      <p:sp>
        <p:nvSpPr>
          <p:cNvPr id="49" name="TextBox 48">
            <a:extLst>
              <a:ext uri="{FF2B5EF4-FFF2-40B4-BE49-F238E27FC236}">
                <a16:creationId xmlns:a16="http://schemas.microsoft.com/office/drawing/2014/main" id="{B7BBCF63-A581-EEA5-50A7-C8FFC64598FC}"/>
              </a:ext>
            </a:extLst>
          </p:cNvPr>
          <p:cNvSpPr txBox="1"/>
          <p:nvPr/>
        </p:nvSpPr>
        <p:spPr>
          <a:xfrm>
            <a:off x="8254594" y="2556315"/>
            <a:ext cx="3565725" cy="1200329"/>
          </a:xfrm>
          <a:prstGeom prst="rect">
            <a:avLst/>
          </a:prstGeom>
          <a:noFill/>
        </p:spPr>
        <p:txBody>
          <a:bodyPr wrap="square">
            <a:spAutoFit/>
          </a:bodyPr>
          <a:lstStyle/>
          <a:p>
            <a:pPr algn="ctr"/>
            <a:r>
              <a:rPr lang="vi-VN" sz="3600" dirty="0">
                <a:latin typeface="+mj-lt"/>
              </a:rPr>
              <a:t>giải oan cho nàng Vũ Thị Thiết. </a:t>
            </a:r>
            <a:endParaRPr lang="en-SG" sz="6600" dirty="0">
              <a:solidFill>
                <a:prstClr val="black"/>
              </a:solidFill>
              <a:latin typeface="+mj-lt"/>
              <a:cs typeface="Times New Roman" panose="02020603050405020304" pitchFamily="18" charset="0"/>
            </a:endParaRPr>
          </a:p>
        </p:txBody>
      </p:sp>
    </p:spTree>
    <p:extLst>
      <p:ext uri="{BB962C8B-B14F-4D97-AF65-F5344CB8AC3E}">
        <p14:creationId xmlns:p14="http://schemas.microsoft.com/office/powerpoint/2010/main" val="3776590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barn(inVertical)">
                                      <p:cBhvr>
                                        <p:cTn id="20" dur="500"/>
                                        <p:tgtEl>
                                          <p:spTgt spid="32"/>
                                        </p:tgtEl>
                                      </p:cBhvr>
                                    </p:animEffect>
                                  </p:childTnLst>
                                </p:cTn>
                              </p:par>
                              <p:par>
                                <p:cTn id="21" presetID="16" presetClass="entr" presetSubtype="21"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barn(inVertical)">
                                      <p:cBhvr>
                                        <p:cTn id="23" dur="500"/>
                                        <p:tgtEl>
                                          <p:spTgt spid="40"/>
                                        </p:tgtEl>
                                      </p:cBhvr>
                                    </p:animEffect>
                                  </p:childTnLst>
                                </p:cTn>
                              </p:par>
                              <p:par>
                                <p:cTn id="24" presetID="16" presetClass="entr" presetSubtype="21" fill="hold"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barn(inVertical)">
                                      <p:cBhvr>
                                        <p:cTn id="26" dur="500"/>
                                        <p:tgtEl>
                                          <p:spTgt spid="4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barn(inVertical)">
                                      <p:cBhvr>
                                        <p:cTn id="29" dur="500"/>
                                        <p:tgtEl>
                                          <p:spTgt spid="4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arn(inVertical)">
                                      <p:cBhvr>
                                        <p:cTn id="34" dur="500"/>
                                        <p:tgtEl>
                                          <p:spTgt spid="33"/>
                                        </p:tgtEl>
                                      </p:cBhvr>
                                    </p:animEffect>
                                  </p:childTnLst>
                                </p:cTn>
                              </p:par>
                              <p:par>
                                <p:cTn id="35" presetID="16" presetClass="entr" presetSubtype="21"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barn(inVertical)">
                                      <p:cBhvr>
                                        <p:cTn id="37" dur="500"/>
                                        <p:tgtEl>
                                          <p:spTgt spid="36"/>
                                        </p:tgtEl>
                                      </p:cBhvr>
                                    </p:animEffect>
                                  </p:childTnLst>
                                </p:cTn>
                              </p:par>
                              <p:par>
                                <p:cTn id="38" presetID="16" presetClass="entr" presetSubtype="21" fill="hold"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barn(inVertical)">
                                      <p:cBhvr>
                                        <p:cTn id="40" dur="500"/>
                                        <p:tgtEl>
                                          <p:spTgt spid="37"/>
                                        </p:tgtEl>
                                      </p:cBhvr>
                                    </p:animEffect>
                                  </p:childTnLst>
                                </p:cTn>
                              </p:par>
                              <p:par>
                                <p:cTn id="41" presetID="16" presetClass="entr" presetSubtype="21"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barn(inVertical)">
                                      <p:cBhvr>
                                        <p:cTn id="43" dur="500"/>
                                        <p:tgtEl>
                                          <p:spTgt spid="47"/>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barn(inVertical)">
                                      <p:cBhvr>
                                        <p:cTn id="4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48" grpId="0"/>
      <p:bldP spid="4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977" name="Google Shape;977;p34"/>
          <p:cNvSpPr/>
          <p:nvPr/>
        </p:nvSpPr>
        <p:spPr>
          <a:xfrm>
            <a:off x="1564661" y="1421418"/>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34"/>
          <p:cNvSpPr/>
          <p:nvPr/>
        </p:nvSpPr>
        <p:spPr>
          <a:xfrm>
            <a:off x="2501817" y="2233342"/>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9" name="Google Shape;979;p34"/>
          <p:cNvSpPr/>
          <p:nvPr/>
        </p:nvSpPr>
        <p:spPr>
          <a:xfrm>
            <a:off x="9975539" y="1563013"/>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85" name="Google Shape;985;p34"/>
          <p:cNvGrpSpPr/>
          <p:nvPr/>
        </p:nvGrpSpPr>
        <p:grpSpPr>
          <a:xfrm>
            <a:off x="5897145" y="-507999"/>
            <a:ext cx="7108060" cy="7356152"/>
            <a:chOff x="4422858" y="-380999"/>
            <a:chExt cx="5331045" cy="5517114"/>
          </a:xfrm>
        </p:grpSpPr>
        <p:grpSp>
          <p:nvGrpSpPr>
            <p:cNvPr id="986" name="Google Shape;986;p34"/>
            <p:cNvGrpSpPr/>
            <p:nvPr/>
          </p:nvGrpSpPr>
          <p:grpSpPr>
            <a:xfrm>
              <a:off x="8734723" y="1013173"/>
              <a:ext cx="1019181" cy="4122942"/>
              <a:chOff x="7688400" y="1013171"/>
              <a:chExt cx="1455557" cy="4122942"/>
            </a:xfrm>
          </p:grpSpPr>
          <p:sp>
            <p:nvSpPr>
              <p:cNvPr id="987" name="Google Shape;987;p34"/>
              <p:cNvSpPr/>
              <p:nvPr/>
            </p:nvSpPr>
            <p:spPr>
              <a:xfrm>
                <a:off x="7688400" y="1013171"/>
                <a:ext cx="1455557" cy="4122942"/>
              </a:xfrm>
              <a:custGeom>
                <a:avLst/>
                <a:gdLst/>
                <a:ahLst/>
                <a:cxnLst/>
                <a:rect l="l" t="t" r="r" b="b"/>
                <a:pathLst>
                  <a:path w="13519" h="25413" extrusionOk="0">
                    <a:moveTo>
                      <a:pt x="13518" y="1"/>
                    </a:moveTo>
                    <a:cubicBezTo>
                      <a:pt x="12338" y="33"/>
                      <a:pt x="11154" y="70"/>
                      <a:pt x="9974" y="102"/>
                    </a:cubicBezTo>
                    <a:cubicBezTo>
                      <a:pt x="7378" y="176"/>
                      <a:pt x="4785" y="252"/>
                      <a:pt x="2192" y="324"/>
                    </a:cubicBezTo>
                    <a:cubicBezTo>
                      <a:pt x="1711" y="339"/>
                      <a:pt x="1234" y="351"/>
                      <a:pt x="758" y="365"/>
                    </a:cubicBezTo>
                    <a:cubicBezTo>
                      <a:pt x="721" y="1544"/>
                      <a:pt x="684" y="2724"/>
                      <a:pt x="649" y="3904"/>
                    </a:cubicBezTo>
                    <a:cubicBezTo>
                      <a:pt x="619" y="4877"/>
                      <a:pt x="590" y="5849"/>
                      <a:pt x="561" y="6822"/>
                    </a:cubicBezTo>
                    <a:cubicBezTo>
                      <a:pt x="557" y="6927"/>
                      <a:pt x="528" y="7284"/>
                      <a:pt x="531" y="7768"/>
                    </a:cubicBezTo>
                    <a:cubicBezTo>
                      <a:pt x="543" y="8642"/>
                      <a:pt x="546" y="9094"/>
                      <a:pt x="765" y="9556"/>
                    </a:cubicBezTo>
                    <a:cubicBezTo>
                      <a:pt x="877" y="9797"/>
                      <a:pt x="1143" y="10252"/>
                      <a:pt x="1802" y="10630"/>
                    </a:cubicBezTo>
                    <a:cubicBezTo>
                      <a:pt x="1802" y="11210"/>
                      <a:pt x="1792" y="12007"/>
                      <a:pt x="1751" y="12947"/>
                    </a:cubicBezTo>
                    <a:cubicBezTo>
                      <a:pt x="1668" y="14928"/>
                      <a:pt x="1493" y="16410"/>
                      <a:pt x="1387" y="17310"/>
                    </a:cubicBezTo>
                    <a:cubicBezTo>
                      <a:pt x="990" y="20660"/>
                      <a:pt x="350" y="23791"/>
                      <a:pt x="0" y="25412"/>
                    </a:cubicBezTo>
                    <a:lnTo>
                      <a:pt x="13518" y="25412"/>
                    </a:lnTo>
                    <a:lnTo>
                      <a:pt x="13518"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8" name="Google Shape;988;p34"/>
              <p:cNvSpPr/>
              <p:nvPr/>
            </p:nvSpPr>
            <p:spPr>
              <a:xfrm>
                <a:off x="7977708" y="1552107"/>
                <a:ext cx="34669" cy="3557868"/>
              </a:xfrm>
              <a:custGeom>
                <a:avLst/>
                <a:gdLst/>
                <a:ahLst/>
                <a:cxnLst/>
                <a:rect l="l" t="t" r="r" b="b"/>
                <a:pathLst>
                  <a:path w="322" h="21930" extrusionOk="0">
                    <a:moveTo>
                      <a:pt x="285" y="0"/>
                    </a:moveTo>
                    <a:cubicBezTo>
                      <a:pt x="263" y="0"/>
                      <a:pt x="244" y="18"/>
                      <a:pt x="244" y="39"/>
                    </a:cubicBezTo>
                    <a:cubicBezTo>
                      <a:pt x="244" y="288"/>
                      <a:pt x="244" y="535"/>
                      <a:pt x="241" y="782"/>
                    </a:cubicBezTo>
                    <a:lnTo>
                      <a:pt x="241" y="1522"/>
                    </a:lnTo>
                    <a:cubicBezTo>
                      <a:pt x="241" y="2418"/>
                      <a:pt x="237" y="3313"/>
                      <a:pt x="234" y="4209"/>
                    </a:cubicBezTo>
                    <a:cubicBezTo>
                      <a:pt x="230" y="4581"/>
                      <a:pt x="230" y="4952"/>
                      <a:pt x="226" y="5324"/>
                    </a:cubicBezTo>
                    <a:cubicBezTo>
                      <a:pt x="223" y="6070"/>
                      <a:pt x="216" y="6817"/>
                      <a:pt x="212" y="7571"/>
                    </a:cubicBezTo>
                    <a:lnTo>
                      <a:pt x="212" y="7629"/>
                    </a:lnTo>
                    <a:lnTo>
                      <a:pt x="212" y="7658"/>
                    </a:lnTo>
                    <a:cubicBezTo>
                      <a:pt x="190" y="10455"/>
                      <a:pt x="153" y="13361"/>
                      <a:pt x="106" y="16300"/>
                    </a:cubicBezTo>
                    <a:cubicBezTo>
                      <a:pt x="91" y="17148"/>
                      <a:pt x="81" y="17993"/>
                      <a:pt x="63" y="18842"/>
                    </a:cubicBezTo>
                    <a:cubicBezTo>
                      <a:pt x="63" y="18896"/>
                      <a:pt x="63" y="18951"/>
                      <a:pt x="59" y="19005"/>
                    </a:cubicBezTo>
                    <a:cubicBezTo>
                      <a:pt x="51" y="19242"/>
                      <a:pt x="48" y="19534"/>
                      <a:pt x="48" y="19712"/>
                    </a:cubicBezTo>
                    <a:lnTo>
                      <a:pt x="44" y="19850"/>
                    </a:lnTo>
                    <a:cubicBezTo>
                      <a:pt x="41" y="20116"/>
                      <a:pt x="29" y="20666"/>
                      <a:pt x="4" y="21889"/>
                    </a:cubicBezTo>
                    <a:cubicBezTo>
                      <a:pt x="1" y="21911"/>
                      <a:pt x="19" y="21930"/>
                      <a:pt x="41" y="21930"/>
                    </a:cubicBezTo>
                    <a:cubicBezTo>
                      <a:pt x="63" y="21930"/>
                      <a:pt x="81" y="21911"/>
                      <a:pt x="81" y="21889"/>
                    </a:cubicBezTo>
                    <a:cubicBezTo>
                      <a:pt x="106" y="20670"/>
                      <a:pt x="117" y="20116"/>
                      <a:pt x="125" y="19854"/>
                    </a:cubicBezTo>
                    <a:lnTo>
                      <a:pt x="125" y="19716"/>
                    </a:lnTo>
                    <a:cubicBezTo>
                      <a:pt x="128" y="19534"/>
                      <a:pt x="132" y="19245"/>
                      <a:pt x="139" y="19010"/>
                    </a:cubicBezTo>
                    <a:cubicBezTo>
                      <a:pt x="139" y="18951"/>
                      <a:pt x="142" y="18896"/>
                      <a:pt x="142" y="18842"/>
                    </a:cubicBezTo>
                    <a:cubicBezTo>
                      <a:pt x="157" y="17997"/>
                      <a:pt x="172" y="17152"/>
                      <a:pt x="186" y="16304"/>
                    </a:cubicBezTo>
                    <a:cubicBezTo>
                      <a:pt x="234" y="13361"/>
                      <a:pt x="266" y="10455"/>
                      <a:pt x="288" y="7662"/>
                    </a:cubicBezTo>
                    <a:lnTo>
                      <a:pt x="288" y="7629"/>
                    </a:lnTo>
                    <a:cubicBezTo>
                      <a:pt x="288" y="7607"/>
                      <a:pt x="292" y="7589"/>
                      <a:pt x="288" y="7567"/>
                    </a:cubicBezTo>
                    <a:cubicBezTo>
                      <a:pt x="295" y="6821"/>
                      <a:pt x="303" y="6070"/>
                      <a:pt x="306" y="5327"/>
                    </a:cubicBezTo>
                    <a:cubicBezTo>
                      <a:pt x="310" y="4952"/>
                      <a:pt x="310" y="4581"/>
                      <a:pt x="310" y="4209"/>
                    </a:cubicBezTo>
                    <a:cubicBezTo>
                      <a:pt x="317" y="3313"/>
                      <a:pt x="321" y="2418"/>
                      <a:pt x="321" y="1522"/>
                    </a:cubicBezTo>
                    <a:lnTo>
                      <a:pt x="321" y="782"/>
                    </a:lnTo>
                    <a:lnTo>
                      <a:pt x="321" y="39"/>
                    </a:lnTo>
                    <a:cubicBezTo>
                      <a:pt x="321" y="18"/>
                      <a:pt x="306" y="0"/>
                      <a:pt x="285"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9" name="Google Shape;989;p34"/>
              <p:cNvSpPr/>
              <p:nvPr/>
            </p:nvSpPr>
            <p:spPr>
              <a:xfrm>
                <a:off x="8284674" y="1540751"/>
                <a:ext cx="39299" cy="3545052"/>
              </a:xfrm>
              <a:custGeom>
                <a:avLst/>
                <a:gdLst/>
                <a:ahLst/>
                <a:cxnLst/>
                <a:rect l="l" t="t" r="r" b="b"/>
                <a:pathLst>
                  <a:path w="365" h="21851" extrusionOk="0">
                    <a:moveTo>
                      <a:pt x="41" y="0"/>
                    </a:moveTo>
                    <a:cubicBezTo>
                      <a:pt x="19" y="0"/>
                      <a:pt x="0" y="19"/>
                      <a:pt x="0" y="40"/>
                    </a:cubicBezTo>
                    <a:cubicBezTo>
                      <a:pt x="22" y="776"/>
                      <a:pt x="44" y="1516"/>
                      <a:pt x="63" y="2255"/>
                    </a:cubicBezTo>
                    <a:cubicBezTo>
                      <a:pt x="84" y="3107"/>
                      <a:pt x="106" y="3963"/>
                      <a:pt x="125" y="4819"/>
                    </a:cubicBezTo>
                    <a:cubicBezTo>
                      <a:pt x="136" y="5252"/>
                      <a:pt x="146" y="5689"/>
                      <a:pt x="153" y="6123"/>
                    </a:cubicBezTo>
                    <a:lnTo>
                      <a:pt x="158" y="6217"/>
                    </a:lnTo>
                    <a:cubicBezTo>
                      <a:pt x="172" y="6934"/>
                      <a:pt x="183" y="7656"/>
                      <a:pt x="194" y="8377"/>
                    </a:cubicBezTo>
                    <a:cubicBezTo>
                      <a:pt x="197" y="8405"/>
                      <a:pt x="197" y="8434"/>
                      <a:pt x="197" y="8464"/>
                    </a:cubicBezTo>
                    <a:cubicBezTo>
                      <a:pt x="234" y="10638"/>
                      <a:pt x="259" y="12903"/>
                      <a:pt x="274" y="15204"/>
                    </a:cubicBezTo>
                    <a:cubicBezTo>
                      <a:pt x="281" y="16366"/>
                      <a:pt x="285" y="17579"/>
                      <a:pt x="285" y="18912"/>
                    </a:cubicBezTo>
                    <a:lnTo>
                      <a:pt x="285" y="19021"/>
                    </a:lnTo>
                    <a:lnTo>
                      <a:pt x="285" y="19924"/>
                    </a:lnTo>
                    <a:cubicBezTo>
                      <a:pt x="285" y="20310"/>
                      <a:pt x="274" y="20598"/>
                      <a:pt x="267" y="20900"/>
                    </a:cubicBezTo>
                    <a:cubicBezTo>
                      <a:pt x="259" y="21169"/>
                      <a:pt x="249" y="21450"/>
                      <a:pt x="249" y="21811"/>
                    </a:cubicBezTo>
                    <a:cubicBezTo>
                      <a:pt x="249" y="21833"/>
                      <a:pt x="267" y="21847"/>
                      <a:pt x="289" y="21850"/>
                    </a:cubicBezTo>
                    <a:cubicBezTo>
                      <a:pt x="311" y="21850"/>
                      <a:pt x="328" y="21833"/>
                      <a:pt x="328" y="21811"/>
                    </a:cubicBezTo>
                    <a:cubicBezTo>
                      <a:pt x="328" y="21453"/>
                      <a:pt x="336" y="21173"/>
                      <a:pt x="347" y="20900"/>
                    </a:cubicBezTo>
                    <a:cubicBezTo>
                      <a:pt x="354" y="20612"/>
                      <a:pt x="365" y="20310"/>
                      <a:pt x="365" y="19924"/>
                    </a:cubicBezTo>
                    <a:lnTo>
                      <a:pt x="365" y="19021"/>
                    </a:lnTo>
                    <a:lnTo>
                      <a:pt x="365" y="18912"/>
                    </a:lnTo>
                    <a:cubicBezTo>
                      <a:pt x="365" y="17579"/>
                      <a:pt x="361" y="16366"/>
                      <a:pt x="354" y="15204"/>
                    </a:cubicBezTo>
                    <a:cubicBezTo>
                      <a:pt x="340" y="12903"/>
                      <a:pt x="314" y="10634"/>
                      <a:pt x="278" y="8464"/>
                    </a:cubicBezTo>
                    <a:cubicBezTo>
                      <a:pt x="278" y="8434"/>
                      <a:pt x="278" y="8405"/>
                      <a:pt x="274" y="8377"/>
                    </a:cubicBezTo>
                    <a:cubicBezTo>
                      <a:pt x="263" y="7652"/>
                      <a:pt x="249" y="6934"/>
                      <a:pt x="234" y="6213"/>
                    </a:cubicBezTo>
                    <a:lnTo>
                      <a:pt x="234" y="6123"/>
                    </a:lnTo>
                    <a:cubicBezTo>
                      <a:pt x="223" y="5686"/>
                      <a:pt x="215" y="5252"/>
                      <a:pt x="205" y="4819"/>
                    </a:cubicBezTo>
                    <a:cubicBezTo>
                      <a:pt x="187" y="3959"/>
                      <a:pt x="165" y="3107"/>
                      <a:pt x="143" y="2255"/>
                    </a:cubicBezTo>
                    <a:cubicBezTo>
                      <a:pt x="121" y="1512"/>
                      <a:pt x="103" y="776"/>
                      <a:pt x="81" y="40"/>
                    </a:cubicBezTo>
                    <a:cubicBezTo>
                      <a:pt x="81" y="19"/>
                      <a:pt x="63" y="0"/>
                      <a:pt x="41"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34"/>
              <p:cNvSpPr/>
              <p:nvPr/>
            </p:nvSpPr>
            <p:spPr>
              <a:xfrm>
                <a:off x="8587010" y="1696657"/>
                <a:ext cx="173452" cy="3082512"/>
              </a:xfrm>
              <a:custGeom>
                <a:avLst/>
                <a:gdLst/>
                <a:ahLst/>
                <a:cxnLst/>
                <a:rect l="l" t="t" r="r" b="b"/>
                <a:pathLst>
                  <a:path w="1611" h="19000" extrusionOk="0">
                    <a:moveTo>
                      <a:pt x="44" y="0"/>
                    </a:moveTo>
                    <a:cubicBezTo>
                      <a:pt x="42" y="0"/>
                      <a:pt x="39" y="0"/>
                      <a:pt x="37" y="1"/>
                    </a:cubicBezTo>
                    <a:cubicBezTo>
                      <a:pt x="15" y="5"/>
                      <a:pt x="1" y="27"/>
                      <a:pt x="8" y="49"/>
                    </a:cubicBezTo>
                    <a:cubicBezTo>
                      <a:pt x="92" y="511"/>
                      <a:pt x="182" y="1014"/>
                      <a:pt x="281" y="1592"/>
                    </a:cubicBezTo>
                    <a:cubicBezTo>
                      <a:pt x="419" y="2430"/>
                      <a:pt x="554" y="3289"/>
                      <a:pt x="671" y="4149"/>
                    </a:cubicBezTo>
                    <a:cubicBezTo>
                      <a:pt x="769" y="4844"/>
                      <a:pt x="849" y="5463"/>
                      <a:pt x="915" y="6031"/>
                    </a:cubicBezTo>
                    <a:cubicBezTo>
                      <a:pt x="991" y="6698"/>
                      <a:pt x="1068" y="7390"/>
                      <a:pt x="1133" y="8085"/>
                    </a:cubicBezTo>
                    <a:cubicBezTo>
                      <a:pt x="1133" y="8115"/>
                      <a:pt x="1137" y="8140"/>
                      <a:pt x="1140" y="8169"/>
                    </a:cubicBezTo>
                    <a:cubicBezTo>
                      <a:pt x="1352" y="10449"/>
                      <a:pt x="1479" y="12772"/>
                      <a:pt x="1515" y="15067"/>
                    </a:cubicBezTo>
                    <a:cubicBezTo>
                      <a:pt x="1530" y="16060"/>
                      <a:pt x="1530" y="17030"/>
                      <a:pt x="1515" y="17951"/>
                    </a:cubicBezTo>
                    <a:cubicBezTo>
                      <a:pt x="1512" y="18097"/>
                      <a:pt x="1508" y="18242"/>
                      <a:pt x="1505" y="18388"/>
                    </a:cubicBezTo>
                    <a:lnTo>
                      <a:pt x="1490" y="18959"/>
                    </a:lnTo>
                    <a:cubicBezTo>
                      <a:pt x="1490" y="18981"/>
                      <a:pt x="1508" y="18999"/>
                      <a:pt x="1530" y="18999"/>
                    </a:cubicBezTo>
                    <a:cubicBezTo>
                      <a:pt x="1552" y="18999"/>
                      <a:pt x="1570" y="18985"/>
                      <a:pt x="1570" y="18963"/>
                    </a:cubicBezTo>
                    <a:lnTo>
                      <a:pt x="1584" y="18391"/>
                    </a:lnTo>
                    <a:cubicBezTo>
                      <a:pt x="1589" y="18245"/>
                      <a:pt x="1592" y="18097"/>
                      <a:pt x="1592" y="17951"/>
                    </a:cubicBezTo>
                    <a:cubicBezTo>
                      <a:pt x="1611" y="17033"/>
                      <a:pt x="1611" y="16060"/>
                      <a:pt x="1596" y="15067"/>
                    </a:cubicBezTo>
                    <a:cubicBezTo>
                      <a:pt x="1559" y="12769"/>
                      <a:pt x="1431" y="10445"/>
                      <a:pt x="1221" y="8162"/>
                    </a:cubicBezTo>
                    <a:cubicBezTo>
                      <a:pt x="1217" y="8133"/>
                      <a:pt x="1213" y="8107"/>
                      <a:pt x="1213" y="8078"/>
                    </a:cubicBezTo>
                    <a:cubicBezTo>
                      <a:pt x="1144" y="7379"/>
                      <a:pt x="1071" y="6687"/>
                      <a:pt x="991" y="6024"/>
                    </a:cubicBezTo>
                    <a:cubicBezTo>
                      <a:pt x="925" y="5453"/>
                      <a:pt x="846" y="4834"/>
                      <a:pt x="751" y="4138"/>
                    </a:cubicBezTo>
                    <a:cubicBezTo>
                      <a:pt x="631" y="3278"/>
                      <a:pt x="500" y="2419"/>
                      <a:pt x="357" y="1578"/>
                    </a:cubicBezTo>
                    <a:cubicBezTo>
                      <a:pt x="259" y="1002"/>
                      <a:pt x="172" y="496"/>
                      <a:pt x="85" y="34"/>
                    </a:cubicBezTo>
                    <a:cubicBezTo>
                      <a:pt x="81" y="14"/>
                      <a:pt x="63" y="0"/>
                      <a:pt x="44"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1" name="Google Shape;991;p34"/>
              <p:cNvSpPr/>
              <p:nvPr/>
            </p:nvSpPr>
            <p:spPr>
              <a:xfrm>
                <a:off x="8800734" y="1696657"/>
                <a:ext cx="175283" cy="3403905"/>
              </a:xfrm>
              <a:custGeom>
                <a:avLst/>
                <a:gdLst/>
                <a:ahLst/>
                <a:cxnLst/>
                <a:rect l="l" t="t" r="r" b="b"/>
                <a:pathLst>
                  <a:path w="1628" h="20981" extrusionOk="0">
                    <a:moveTo>
                      <a:pt x="43" y="0"/>
                    </a:moveTo>
                    <a:cubicBezTo>
                      <a:pt x="41" y="0"/>
                      <a:pt x="38" y="0"/>
                      <a:pt x="36" y="1"/>
                    </a:cubicBezTo>
                    <a:cubicBezTo>
                      <a:pt x="14" y="5"/>
                      <a:pt x="0" y="27"/>
                      <a:pt x="7" y="49"/>
                    </a:cubicBezTo>
                    <a:cubicBezTo>
                      <a:pt x="102" y="551"/>
                      <a:pt x="189" y="1054"/>
                      <a:pt x="270" y="1541"/>
                    </a:cubicBezTo>
                    <a:cubicBezTo>
                      <a:pt x="648" y="3781"/>
                      <a:pt x="947" y="6057"/>
                      <a:pt x="1155" y="8308"/>
                    </a:cubicBezTo>
                    <a:cubicBezTo>
                      <a:pt x="1155" y="8333"/>
                      <a:pt x="1159" y="8355"/>
                      <a:pt x="1159" y="8384"/>
                    </a:cubicBezTo>
                    <a:cubicBezTo>
                      <a:pt x="1362" y="10606"/>
                      <a:pt x="1483" y="12853"/>
                      <a:pt x="1515" y="15067"/>
                    </a:cubicBezTo>
                    <a:cubicBezTo>
                      <a:pt x="1548" y="17189"/>
                      <a:pt x="1519" y="18999"/>
                      <a:pt x="1413" y="20941"/>
                    </a:cubicBezTo>
                    <a:cubicBezTo>
                      <a:pt x="1413" y="20962"/>
                      <a:pt x="1431" y="20981"/>
                      <a:pt x="1453" y="20981"/>
                    </a:cubicBezTo>
                    <a:cubicBezTo>
                      <a:pt x="1475" y="20981"/>
                      <a:pt x="1493" y="20966"/>
                      <a:pt x="1493" y="20944"/>
                    </a:cubicBezTo>
                    <a:cubicBezTo>
                      <a:pt x="1596" y="18999"/>
                      <a:pt x="1628" y="17189"/>
                      <a:pt x="1596" y="15067"/>
                    </a:cubicBezTo>
                    <a:cubicBezTo>
                      <a:pt x="1562" y="12848"/>
                      <a:pt x="1443" y="10598"/>
                      <a:pt x="1238" y="8377"/>
                    </a:cubicBezTo>
                    <a:cubicBezTo>
                      <a:pt x="1235" y="8352"/>
                      <a:pt x="1235" y="8325"/>
                      <a:pt x="1231" y="8300"/>
                    </a:cubicBezTo>
                    <a:cubicBezTo>
                      <a:pt x="1024" y="6046"/>
                      <a:pt x="729" y="3770"/>
                      <a:pt x="350" y="1527"/>
                    </a:cubicBezTo>
                    <a:cubicBezTo>
                      <a:pt x="266" y="1039"/>
                      <a:pt x="179" y="536"/>
                      <a:pt x="84" y="34"/>
                    </a:cubicBezTo>
                    <a:cubicBezTo>
                      <a:pt x="80" y="14"/>
                      <a:pt x="62" y="0"/>
                      <a:pt x="43"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92" name="Google Shape;992;p34"/>
            <p:cNvGrpSpPr/>
            <p:nvPr/>
          </p:nvGrpSpPr>
          <p:grpSpPr>
            <a:xfrm>
              <a:off x="6457899" y="-380999"/>
              <a:ext cx="3295539" cy="2063331"/>
              <a:chOff x="5331840" y="5"/>
              <a:chExt cx="3812076" cy="2386733"/>
            </a:xfrm>
          </p:grpSpPr>
          <p:sp>
            <p:nvSpPr>
              <p:cNvPr id="993" name="Google Shape;993;p34"/>
              <p:cNvSpPr/>
              <p:nvPr/>
            </p:nvSpPr>
            <p:spPr>
              <a:xfrm>
                <a:off x="5331840" y="5"/>
                <a:ext cx="3812076" cy="2373963"/>
              </a:xfrm>
              <a:custGeom>
                <a:avLst/>
                <a:gdLst/>
                <a:ahLst/>
                <a:cxnLst/>
                <a:rect l="l" t="t" r="r" b="b"/>
                <a:pathLst>
                  <a:path w="35406" h="22048" extrusionOk="0">
                    <a:moveTo>
                      <a:pt x="1" y="1"/>
                    </a:moveTo>
                    <a:cubicBezTo>
                      <a:pt x="1825" y="3416"/>
                      <a:pt x="5510" y="9206"/>
                      <a:pt x="12215" y="14090"/>
                    </a:cubicBezTo>
                    <a:cubicBezTo>
                      <a:pt x="21676" y="20980"/>
                      <a:pt x="31428" y="21898"/>
                      <a:pt x="35405" y="22047"/>
                    </a:cubicBezTo>
                    <a:lnTo>
                      <a:pt x="35405"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4" name="Google Shape;994;p34"/>
              <p:cNvSpPr/>
              <p:nvPr/>
            </p:nvSpPr>
            <p:spPr>
              <a:xfrm>
                <a:off x="5716543" y="254322"/>
                <a:ext cx="3003923" cy="1870271"/>
              </a:xfrm>
              <a:custGeom>
                <a:avLst/>
                <a:gdLst/>
                <a:ahLst/>
                <a:cxnLst/>
                <a:rect l="l" t="t" r="r" b="b"/>
                <a:pathLst>
                  <a:path w="27900" h="17370" extrusionOk="0">
                    <a:moveTo>
                      <a:pt x="47" y="0"/>
                    </a:moveTo>
                    <a:cubicBezTo>
                      <a:pt x="39" y="0"/>
                      <a:pt x="30" y="3"/>
                      <a:pt x="22" y="9"/>
                    </a:cubicBezTo>
                    <a:cubicBezTo>
                      <a:pt x="4" y="20"/>
                      <a:pt x="0" y="46"/>
                      <a:pt x="14" y="64"/>
                    </a:cubicBezTo>
                    <a:cubicBezTo>
                      <a:pt x="2349" y="3360"/>
                      <a:pt x="5124" y="6288"/>
                      <a:pt x="8256" y="8760"/>
                    </a:cubicBezTo>
                    <a:cubicBezTo>
                      <a:pt x="13831" y="13170"/>
                      <a:pt x="20608" y="16145"/>
                      <a:pt x="27855" y="17369"/>
                    </a:cubicBezTo>
                    <a:cubicBezTo>
                      <a:pt x="27877" y="17369"/>
                      <a:pt x="27891" y="17354"/>
                      <a:pt x="27895" y="17336"/>
                    </a:cubicBezTo>
                    <a:cubicBezTo>
                      <a:pt x="27899" y="17314"/>
                      <a:pt x="27884" y="17297"/>
                      <a:pt x="27862" y="17292"/>
                    </a:cubicBezTo>
                    <a:cubicBezTo>
                      <a:pt x="20634" y="16073"/>
                      <a:pt x="13872" y="13101"/>
                      <a:pt x="8303" y="8698"/>
                    </a:cubicBezTo>
                    <a:cubicBezTo>
                      <a:pt x="5179" y="6229"/>
                      <a:pt x="2411" y="3308"/>
                      <a:pt x="76" y="17"/>
                    </a:cubicBezTo>
                    <a:cubicBezTo>
                      <a:pt x="70" y="6"/>
                      <a:pt x="59" y="0"/>
                      <a:pt x="47"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5" name="Google Shape;995;p34"/>
              <p:cNvSpPr/>
              <p:nvPr/>
            </p:nvSpPr>
            <p:spPr>
              <a:xfrm>
                <a:off x="6090910" y="224821"/>
                <a:ext cx="2629025" cy="1693042"/>
              </a:xfrm>
              <a:custGeom>
                <a:avLst/>
                <a:gdLst/>
                <a:ahLst/>
                <a:cxnLst/>
                <a:rect l="l" t="t" r="r" b="b"/>
                <a:pathLst>
                  <a:path w="24418" h="15724" extrusionOk="0">
                    <a:moveTo>
                      <a:pt x="45" y="0"/>
                    </a:moveTo>
                    <a:cubicBezTo>
                      <a:pt x="40" y="0"/>
                      <a:pt x="34" y="1"/>
                      <a:pt x="30" y="3"/>
                    </a:cubicBezTo>
                    <a:cubicBezTo>
                      <a:pt x="8" y="14"/>
                      <a:pt x="1" y="36"/>
                      <a:pt x="8" y="54"/>
                    </a:cubicBezTo>
                    <a:cubicBezTo>
                      <a:pt x="1712" y="3844"/>
                      <a:pt x="4280" y="7202"/>
                      <a:pt x="7430" y="9766"/>
                    </a:cubicBezTo>
                    <a:cubicBezTo>
                      <a:pt x="13738" y="14900"/>
                      <a:pt x="20758" y="15702"/>
                      <a:pt x="24378" y="15724"/>
                    </a:cubicBezTo>
                    <a:cubicBezTo>
                      <a:pt x="24400" y="15724"/>
                      <a:pt x="24418" y="15705"/>
                      <a:pt x="24418" y="15684"/>
                    </a:cubicBezTo>
                    <a:cubicBezTo>
                      <a:pt x="24418" y="15662"/>
                      <a:pt x="24404" y="15643"/>
                      <a:pt x="24382" y="15643"/>
                    </a:cubicBezTo>
                    <a:cubicBezTo>
                      <a:pt x="20769" y="15622"/>
                      <a:pt x="13770" y="14824"/>
                      <a:pt x="7481" y="9705"/>
                    </a:cubicBezTo>
                    <a:cubicBezTo>
                      <a:pt x="4338" y="7148"/>
                      <a:pt x="1778" y="3801"/>
                      <a:pt x="81" y="25"/>
                    </a:cubicBezTo>
                    <a:cubicBezTo>
                      <a:pt x="76" y="9"/>
                      <a:pt x="60" y="0"/>
                      <a:pt x="45"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6" name="Google Shape;996;p34"/>
              <p:cNvSpPr/>
              <p:nvPr/>
            </p:nvSpPr>
            <p:spPr>
              <a:xfrm>
                <a:off x="6750817" y="175508"/>
                <a:ext cx="2196202" cy="1467145"/>
              </a:xfrm>
              <a:custGeom>
                <a:avLst/>
                <a:gdLst/>
                <a:ahLst/>
                <a:cxnLst/>
                <a:rect l="l" t="t" r="r" b="b"/>
                <a:pathLst>
                  <a:path w="20398" h="13626" extrusionOk="0">
                    <a:moveTo>
                      <a:pt x="49" y="0"/>
                    </a:moveTo>
                    <a:cubicBezTo>
                      <a:pt x="45" y="0"/>
                      <a:pt x="41" y="1"/>
                      <a:pt x="37" y="2"/>
                    </a:cubicBezTo>
                    <a:cubicBezTo>
                      <a:pt x="15" y="6"/>
                      <a:pt x="0" y="28"/>
                      <a:pt x="8" y="50"/>
                    </a:cubicBezTo>
                    <a:cubicBezTo>
                      <a:pt x="547" y="2151"/>
                      <a:pt x="2004" y="6153"/>
                      <a:pt x="5715" y="9332"/>
                    </a:cubicBezTo>
                    <a:cubicBezTo>
                      <a:pt x="9920" y="12937"/>
                      <a:pt x="14760" y="13625"/>
                      <a:pt x="17826" y="13625"/>
                    </a:cubicBezTo>
                    <a:cubicBezTo>
                      <a:pt x="18949" y="13625"/>
                      <a:pt x="19830" y="13531"/>
                      <a:pt x="20361" y="13458"/>
                    </a:cubicBezTo>
                    <a:cubicBezTo>
                      <a:pt x="20383" y="13454"/>
                      <a:pt x="20398" y="13436"/>
                      <a:pt x="20394" y="13414"/>
                    </a:cubicBezTo>
                    <a:cubicBezTo>
                      <a:pt x="20391" y="13394"/>
                      <a:pt x="20376" y="13381"/>
                      <a:pt x="20357" y="13381"/>
                    </a:cubicBezTo>
                    <a:cubicBezTo>
                      <a:pt x="20355" y="13381"/>
                      <a:pt x="20353" y="13381"/>
                      <a:pt x="20350" y="13381"/>
                    </a:cubicBezTo>
                    <a:cubicBezTo>
                      <a:pt x="19822" y="13454"/>
                      <a:pt x="18944" y="13545"/>
                      <a:pt x="17832" y="13545"/>
                    </a:cubicBezTo>
                    <a:cubicBezTo>
                      <a:pt x="14776" y="13545"/>
                      <a:pt x="9954" y="12864"/>
                      <a:pt x="5765" y="9274"/>
                    </a:cubicBezTo>
                    <a:cubicBezTo>
                      <a:pt x="2073" y="6105"/>
                      <a:pt x="620" y="2122"/>
                      <a:pt x="84" y="31"/>
                    </a:cubicBezTo>
                    <a:cubicBezTo>
                      <a:pt x="79" y="13"/>
                      <a:pt x="65" y="0"/>
                      <a:pt x="49"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7" name="Google Shape;997;p34"/>
              <p:cNvSpPr/>
              <p:nvPr/>
            </p:nvSpPr>
            <p:spPr>
              <a:xfrm>
                <a:off x="7157054" y="175400"/>
                <a:ext cx="1782220" cy="1146497"/>
              </a:xfrm>
              <a:custGeom>
                <a:avLst/>
                <a:gdLst/>
                <a:ahLst/>
                <a:cxnLst/>
                <a:rect l="l" t="t" r="r" b="b"/>
                <a:pathLst>
                  <a:path w="16553" h="10648" extrusionOk="0">
                    <a:moveTo>
                      <a:pt x="44" y="1"/>
                    </a:moveTo>
                    <a:cubicBezTo>
                      <a:pt x="39" y="1"/>
                      <a:pt x="34" y="2"/>
                      <a:pt x="29" y="3"/>
                    </a:cubicBezTo>
                    <a:cubicBezTo>
                      <a:pt x="12" y="14"/>
                      <a:pt x="0" y="36"/>
                      <a:pt x="12" y="58"/>
                    </a:cubicBezTo>
                    <a:cubicBezTo>
                      <a:pt x="915" y="2126"/>
                      <a:pt x="2688" y="5080"/>
                      <a:pt x="5991" y="7414"/>
                    </a:cubicBezTo>
                    <a:cubicBezTo>
                      <a:pt x="9927" y="10196"/>
                      <a:pt x="14028" y="10648"/>
                      <a:pt x="16268" y="10648"/>
                    </a:cubicBezTo>
                    <a:lnTo>
                      <a:pt x="16515" y="10648"/>
                    </a:lnTo>
                    <a:cubicBezTo>
                      <a:pt x="16537" y="10648"/>
                      <a:pt x="16552" y="10629"/>
                      <a:pt x="16552" y="10608"/>
                    </a:cubicBezTo>
                    <a:cubicBezTo>
                      <a:pt x="16552" y="10587"/>
                      <a:pt x="16536" y="10567"/>
                      <a:pt x="16517" y="10567"/>
                    </a:cubicBezTo>
                    <a:cubicBezTo>
                      <a:pt x="16515" y="10567"/>
                      <a:pt x="16513" y="10567"/>
                      <a:pt x="16512" y="10567"/>
                    </a:cubicBezTo>
                    <a:cubicBezTo>
                      <a:pt x="16425" y="10569"/>
                      <a:pt x="16335" y="10570"/>
                      <a:pt x="16241" y="10570"/>
                    </a:cubicBezTo>
                    <a:cubicBezTo>
                      <a:pt x="14006" y="10570"/>
                      <a:pt x="9943" y="10110"/>
                      <a:pt x="6038" y="7352"/>
                    </a:cubicBezTo>
                    <a:cubicBezTo>
                      <a:pt x="2750" y="5024"/>
                      <a:pt x="984" y="2083"/>
                      <a:pt x="81" y="25"/>
                    </a:cubicBezTo>
                    <a:cubicBezTo>
                      <a:pt x="75" y="11"/>
                      <a:pt x="60" y="1"/>
                      <a:pt x="44"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8" name="Google Shape;998;p34"/>
              <p:cNvSpPr/>
              <p:nvPr/>
            </p:nvSpPr>
            <p:spPr>
              <a:xfrm>
                <a:off x="7696586" y="101753"/>
                <a:ext cx="1220626" cy="946872"/>
              </a:xfrm>
              <a:custGeom>
                <a:avLst/>
                <a:gdLst/>
                <a:ahLst/>
                <a:cxnLst/>
                <a:rect l="l" t="t" r="r" b="b"/>
                <a:pathLst>
                  <a:path w="11337" h="8794" extrusionOk="0">
                    <a:moveTo>
                      <a:pt x="47" y="0"/>
                    </a:moveTo>
                    <a:cubicBezTo>
                      <a:pt x="42" y="0"/>
                      <a:pt x="38" y="1"/>
                      <a:pt x="33" y="2"/>
                    </a:cubicBezTo>
                    <a:cubicBezTo>
                      <a:pt x="11" y="6"/>
                      <a:pt x="0" y="32"/>
                      <a:pt x="8" y="49"/>
                    </a:cubicBezTo>
                    <a:cubicBezTo>
                      <a:pt x="565" y="1827"/>
                      <a:pt x="1468" y="3400"/>
                      <a:pt x="2692" y="4733"/>
                    </a:cubicBezTo>
                    <a:cubicBezTo>
                      <a:pt x="5711" y="8018"/>
                      <a:pt x="9713" y="8666"/>
                      <a:pt x="11296" y="8794"/>
                    </a:cubicBezTo>
                    <a:cubicBezTo>
                      <a:pt x="11318" y="8794"/>
                      <a:pt x="11333" y="8775"/>
                      <a:pt x="11337" y="8757"/>
                    </a:cubicBezTo>
                    <a:cubicBezTo>
                      <a:pt x="11337" y="8735"/>
                      <a:pt x="11323" y="8713"/>
                      <a:pt x="11301" y="8713"/>
                    </a:cubicBezTo>
                    <a:cubicBezTo>
                      <a:pt x="9728" y="8589"/>
                      <a:pt x="5747" y="7945"/>
                      <a:pt x="2750" y="4678"/>
                    </a:cubicBezTo>
                    <a:cubicBezTo>
                      <a:pt x="1537" y="3357"/>
                      <a:pt x="638" y="1790"/>
                      <a:pt x="80" y="27"/>
                    </a:cubicBezTo>
                    <a:cubicBezTo>
                      <a:pt x="78" y="10"/>
                      <a:pt x="63" y="0"/>
                      <a:pt x="47"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9" name="Google Shape;999;p34"/>
              <p:cNvSpPr/>
              <p:nvPr/>
            </p:nvSpPr>
            <p:spPr>
              <a:xfrm>
                <a:off x="8154505" y="116181"/>
                <a:ext cx="799970" cy="673707"/>
              </a:xfrm>
              <a:custGeom>
                <a:avLst/>
                <a:gdLst/>
                <a:ahLst/>
                <a:cxnLst/>
                <a:rect l="l" t="t" r="r" b="b"/>
                <a:pathLst>
                  <a:path w="7430" h="6257" extrusionOk="0">
                    <a:moveTo>
                      <a:pt x="45" y="1"/>
                    </a:moveTo>
                    <a:cubicBezTo>
                      <a:pt x="41" y="1"/>
                      <a:pt x="37" y="1"/>
                      <a:pt x="34" y="3"/>
                    </a:cubicBezTo>
                    <a:cubicBezTo>
                      <a:pt x="12" y="11"/>
                      <a:pt x="1" y="36"/>
                      <a:pt x="8" y="54"/>
                    </a:cubicBezTo>
                    <a:cubicBezTo>
                      <a:pt x="387" y="1161"/>
                      <a:pt x="1345" y="3241"/>
                      <a:pt x="3522" y="4741"/>
                    </a:cubicBezTo>
                    <a:cubicBezTo>
                      <a:pt x="4658" y="5524"/>
                      <a:pt x="5991" y="6048"/>
                      <a:pt x="7386" y="6256"/>
                    </a:cubicBezTo>
                    <a:cubicBezTo>
                      <a:pt x="7404" y="6256"/>
                      <a:pt x="7423" y="6241"/>
                      <a:pt x="7426" y="6223"/>
                    </a:cubicBezTo>
                    <a:cubicBezTo>
                      <a:pt x="7430" y="6201"/>
                      <a:pt x="7415" y="6183"/>
                      <a:pt x="7393" y="6179"/>
                    </a:cubicBezTo>
                    <a:cubicBezTo>
                      <a:pt x="6016" y="5972"/>
                      <a:pt x="4691" y="5451"/>
                      <a:pt x="3566" y="4675"/>
                    </a:cubicBezTo>
                    <a:cubicBezTo>
                      <a:pt x="1411" y="3189"/>
                      <a:pt x="456" y="1125"/>
                      <a:pt x="81" y="29"/>
                    </a:cubicBezTo>
                    <a:cubicBezTo>
                      <a:pt x="75" y="11"/>
                      <a:pt x="60" y="1"/>
                      <a:pt x="45" y="1"/>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0" name="Google Shape;1000;p34"/>
              <p:cNvSpPr/>
              <p:nvPr/>
            </p:nvSpPr>
            <p:spPr>
              <a:xfrm>
                <a:off x="7884793" y="2145767"/>
                <a:ext cx="1258310" cy="240971"/>
              </a:xfrm>
              <a:custGeom>
                <a:avLst/>
                <a:gdLst/>
                <a:ahLst/>
                <a:cxnLst/>
                <a:rect l="l" t="t" r="r" b="b"/>
                <a:pathLst>
                  <a:path w="11687" h="2238" extrusionOk="0">
                    <a:moveTo>
                      <a:pt x="43" y="0"/>
                    </a:moveTo>
                    <a:cubicBezTo>
                      <a:pt x="27" y="0"/>
                      <a:pt x="10" y="10"/>
                      <a:pt x="4" y="28"/>
                    </a:cubicBezTo>
                    <a:cubicBezTo>
                      <a:pt x="0" y="46"/>
                      <a:pt x="8" y="71"/>
                      <a:pt x="30" y="79"/>
                    </a:cubicBezTo>
                    <a:cubicBezTo>
                      <a:pt x="1796" y="698"/>
                      <a:pt x="3624" y="1189"/>
                      <a:pt x="5459" y="1547"/>
                    </a:cubicBezTo>
                    <a:cubicBezTo>
                      <a:pt x="7491" y="1940"/>
                      <a:pt x="9575" y="2172"/>
                      <a:pt x="11646" y="2238"/>
                    </a:cubicBezTo>
                    <a:cubicBezTo>
                      <a:pt x="11668" y="2238"/>
                      <a:pt x="11686" y="2220"/>
                      <a:pt x="11686" y="2199"/>
                    </a:cubicBezTo>
                    <a:cubicBezTo>
                      <a:pt x="11686" y="2177"/>
                      <a:pt x="11668" y="2158"/>
                      <a:pt x="11646" y="2158"/>
                    </a:cubicBezTo>
                    <a:cubicBezTo>
                      <a:pt x="9582" y="2093"/>
                      <a:pt x="7502" y="1863"/>
                      <a:pt x="5474" y="1470"/>
                    </a:cubicBezTo>
                    <a:cubicBezTo>
                      <a:pt x="3642" y="1113"/>
                      <a:pt x="1818" y="621"/>
                      <a:pt x="55" y="2"/>
                    </a:cubicBezTo>
                    <a:cubicBezTo>
                      <a:pt x="51" y="1"/>
                      <a:pt x="47" y="0"/>
                      <a:pt x="43"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01" name="Google Shape;1001;p34"/>
            <p:cNvGrpSpPr/>
            <p:nvPr/>
          </p:nvGrpSpPr>
          <p:grpSpPr>
            <a:xfrm flipH="1">
              <a:off x="4422858" y="-12"/>
              <a:ext cx="4721336" cy="4836357"/>
              <a:chOff x="4125800" y="812834"/>
              <a:chExt cx="1406792" cy="1441022"/>
            </a:xfrm>
          </p:grpSpPr>
          <p:sp>
            <p:nvSpPr>
              <p:cNvPr id="1002" name="Google Shape;1002;p34"/>
              <p:cNvSpPr/>
              <p:nvPr/>
            </p:nvSpPr>
            <p:spPr>
              <a:xfrm>
                <a:off x="4159297" y="814906"/>
                <a:ext cx="265076" cy="93582"/>
              </a:xfrm>
              <a:custGeom>
                <a:avLst/>
                <a:gdLst/>
                <a:ahLst/>
                <a:cxnLst/>
                <a:rect l="l" t="t" r="r" b="b"/>
                <a:pathLst>
                  <a:path w="6141" h="2168" extrusionOk="0">
                    <a:moveTo>
                      <a:pt x="4549" y="1"/>
                    </a:moveTo>
                    <a:cubicBezTo>
                      <a:pt x="3034" y="18"/>
                      <a:pt x="1515" y="40"/>
                      <a:pt x="1" y="62"/>
                    </a:cubicBezTo>
                    <a:cubicBezTo>
                      <a:pt x="670" y="761"/>
                      <a:pt x="1341" y="1465"/>
                      <a:pt x="2011" y="2167"/>
                    </a:cubicBezTo>
                    <a:cubicBezTo>
                      <a:pt x="3388" y="2068"/>
                      <a:pt x="4764" y="1974"/>
                      <a:pt x="6141" y="1880"/>
                    </a:cubicBezTo>
                    <a:cubicBezTo>
                      <a:pt x="5608" y="1253"/>
                      <a:pt x="5080" y="626"/>
                      <a:pt x="454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3" name="Google Shape;1003;p34"/>
              <p:cNvSpPr/>
              <p:nvPr/>
            </p:nvSpPr>
            <p:spPr>
              <a:xfrm>
                <a:off x="4125800" y="812834"/>
                <a:ext cx="247810" cy="29482"/>
              </a:xfrm>
              <a:custGeom>
                <a:avLst/>
                <a:gdLst/>
                <a:ahLst/>
                <a:cxnLst/>
                <a:rect l="l" t="t" r="r" b="b"/>
                <a:pathLst>
                  <a:path w="5741" h="683" extrusionOk="0">
                    <a:moveTo>
                      <a:pt x="1" y="1"/>
                    </a:moveTo>
                    <a:cubicBezTo>
                      <a:pt x="1" y="376"/>
                      <a:pt x="307" y="682"/>
                      <a:pt x="682" y="682"/>
                    </a:cubicBezTo>
                    <a:lnTo>
                      <a:pt x="5740" y="682"/>
                    </a:lnTo>
                    <a:lnTo>
                      <a:pt x="5740"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4" name="Google Shape;1004;p34"/>
              <p:cNvSpPr/>
              <p:nvPr/>
            </p:nvSpPr>
            <p:spPr>
              <a:xfrm>
                <a:off x="4246103" y="896015"/>
                <a:ext cx="1286490" cy="1357841"/>
              </a:xfrm>
              <a:custGeom>
                <a:avLst/>
                <a:gdLst/>
                <a:ahLst/>
                <a:cxnLst/>
                <a:rect l="l" t="t" r="r" b="b"/>
                <a:pathLst>
                  <a:path w="29804" h="31457" extrusionOk="0">
                    <a:moveTo>
                      <a:pt x="4130" y="1"/>
                    </a:moveTo>
                    <a:cubicBezTo>
                      <a:pt x="2753" y="95"/>
                      <a:pt x="1377" y="189"/>
                      <a:pt x="0" y="288"/>
                    </a:cubicBezTo>
                    <a:lnTo>
                      <a:pt x="12880" y="31457"/>
                    </a:lnTo>
                    <a:cubicBezTo>
                      <a:pt x="18521" y="31446"/>
                      <a:pt x="24162" y="31435"/>
                      <a:pt x="29803" y="31428"/>
                    </a:cubicBezTo>
                    <a:cubicBezTo>
                      <a:pt x="21245" y="20950"/>
                      <a:pt x="12687" y="10474"/>
                      <a:pt x="4130" y="1"/>
                    </a:cubicBezTo>
                    <a:close/>
                  </a:path>
                </a:pathLst>
              </a:custGeom>
              <a:solidFill>
                <a:srgbClr val="FFFFFF">
                  <a:alpha val="172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9" name="Google Shape;1124;p37">
            <a:extLst>
              <a:ext uri="{FF2B5EF4-FFF2-40B4-BE49-F238E27FC236}">
                <a16:creationId xmlns:a16="http://schemas.microsoft.com/office/drawing/2014/main" id="{74FD84E6-4904-0BB5-695B-91B28C62FF59}"/>
              </a:ext>
            </a:extLst>
          </p:cNvPr>
          <p:cNvGrpSpPr/>
          <p:nvPr/>
        </p:nvGrpSpPr>
        <p:grpSpPr>
          <a:xfrm>
            <a:off x="3011123" y="174225"/>
            <a:ext cx="1047311" cy="1265287"/>
            <a:chOff x="1967575" y="864498"/>
            <a:chExt cx="1339625" cy="1750395"/>
          </a:xfrm>
        </p:grpSpPr>
        <p:sp>
          <p:nvSpPr>
            <p:cNvPr id="17" name="Google Shape;1125;p37">
              <a:extLst>
                <a:ext uri="{FF2B5EF4-FFF2-40B4-BE49-F238E27FC236}">
                  <a16:creationId xmlns:a16="http://schemas.microsoft.com/office/drawing/2014/main" id="{5B5AAE87-C0E4-07B1-377F-88AA09441420}"/>
                </a:ext>
              </a:extLst>
            </p:cNvPr>
            <p:cNvSpPr/>
            <p:nvPr/>
          </p:nvSpPr>
          <p:spPr>
            <a:xfrm>
              <a:off x="2051550" y="1314821"/>
              <a:ext cx="1255650" cy="1300072"/>
            </a:xfrm>
            <a:custGeom>
              <a:avLst/>
              <a:gdLst/>
              <a:ahLst/>
              <a:cxnLst/>
              <a:rect l="l" t="t" r="r" b="b"/>
              <a:pathLst>
                <a:path w="17564" h="18186" extrusionOk="0">
                  <a:moveTo>
                    <a:pt x="5665" y="4338"/>
                  </a:moveTo>
                  <a:cubicBezTo>
                    <a:pt x="5833" y="4338"/>
                    <a:pt x="6009" y="4351"/>
                    <a:pt x="6191" y="4381"/>
                  </a:cubicBezTo>
                  <a:cubicBezTo>
                    <a:pt x="6573" y="4447"/>
                    <a:pt x="6940" y="4578"/>
                    <a:pt x="7283" y="4767"/>
                  </a:cubicBezTo>
                  <a:cubicBezTo>
                    <a:pt x="7440" y="4854"/>
                    <a:pt x="7498" y="5054"/>
                    <a:pt x="7407" y="5215"/>
                  </a:cubicBezTo>
                  <a:cubicBezTo>
                    <a:pt x="7348" y="5321"/>
                    <a:pt x="7239" y="5382"/>
                    <a:pt x="7125" y="5382"/>
                  </a:cubicBezTo>
                  <a:cubicBezTo>
                    <a:pt x="7070" y="5382"/>
                    <a:pt x="7014" y="5368"/>
                    <a:pt x="6962" y="5338"/>
                  </a:cubicBezTo>
                  <a:cubicBezTo>
                    <a:pt x="6686" y="5182"/>
                    <a:pt x="6391" y="5080"/>
                    <a:pt x="6085" y="5029"/>
                  </a:cubicBezTo>
                  <a:cubicBezTo>
                    <a:pt x="5940" y="5005"/>
                    <a:pt x="5799" y="4995"/>
                    <a:pt x="5663" y="4995"/>
                  </a:cubicBezTo>
                  <a:cubicBezTo>
                    <a:pt x="5073" y="4995"/>
                    <a:pt x="4590" y="5192"/>
                    <a:pt x="4326" y="5331"/>
                  </a:cubicBezTo>
                  <a:cubicBezTo>
                    <a:pt x="4279" y="5356"/>
                    <a:pt x="4228" y="5367"/>
                    <a:pt x="4177" y="5367"/>
                  </a:cubicBezTo>
                  <a:cubicBezTo>
                    <a:pt x="4138" y="5367"/>
                    <a:pt x="4099" y="5360"/>
                    <a:pt x="4064" y="5346"/>
                  </a:cubicBezTo>
                  <a:cubicBezTo>
                    <a:pt x="3987" y="5321"/>
                    <a:pt x="3925" y="5266"/>
                    <a:pt x="3886" y="5193"/>
                  </a:cubicBezTo>
                  <a:cubicBezTo>
                    <a:pt x="3802" y="5032"/>
                    <a:pt x="3864" y="4836"/>
                    <a:pt x="4024" y="4753"/>
                  </a:cubicBezTo>
                  <a:cubicBezTo>
                    <a:pt x="4343" y="4584"/>
                    <a:pt x="4935" y="4338"/>
                    <a:pt x="5665" y="4338"/>
                  </a:cubicBezTo>
                  <a:close/>
                  <a:moveTo>
                    <a:pt x="5604" y="6861"/>
                  </a:moveTo>
                  <a:cubicBezTo>
                    <a:pt x="5841" y="6861"/>
                    <a:pt x="6079" y="6906"/>
                    <a:pt x="6307" y="6999"/>
                  </a:cubicBezTo>
                  <a:cubicBezTo>
                    <a:pt x="7036" y="7294"/>
                    <a:pt x="7505" y="8034"/>
                    <a:pt x="7469" y="8834"/>
                  </a:cubicBezTo>
                  <a:cubicBezTo>
                    <a:pt x="7155" y="8558"/>
                    <a:pt x="6624" y="8153"/>
                    <a:pt x="5859" y="7881"/>
                  </a:cubicBezTo>
                  <a:cubicBezTo>
                    <a:pt x="5172" y="7630"/>
                    <a:pt x="4564" y="7578"/>
                    <a:pt x="4162" y="7578"/>
                  </a:cubicBezTo>
                  <a:cubicBezTo>
                    <a:pt x="4148" y="7578"/>
                    <a:pt x="4135" y="7578"/>
                    <a:pt x="4122" y="7578"/>
                  </a:cubicBezTo>
                  <a:cubicBezTo>
                    <a:pt x="4489" y="7114"/>
                    <a:pt x="5041" y="6861"/>
                    <a:pt x="5604" y="6861"/>
                  </a:cubicBezTo>
                  <a:close/>
                  <a:moveTo>
                    <a:pt x="13265" y="7029"/>
                  </a:moveTo>
                  <a:cubicBezTo>
                    <a:pt x="13287" y="7029"/>
                    <a:pt x="13309" y="7031"/>
                    <a:pt x="13332" y="7035"/>
                  </a:cubicBezTo>
                  <a:cubicBezTo>
                    <a:pt x="13714" y="7119"/>
                    <a:pt x="14078" y="7261"/>
                    <a:pt x="14406" y="7465"/>
                  </a:cubicBezTo>
                  <a:cubicBezTo>
                    <a:pt x="15240" y="7982"/>
                    <a:pt x="15633" y="8755"/>
                    <a:pt x="15794" y="9170"/>
                  </a:cubicBezTo>
                  <a:cubicBezTo>
                    <a:pt x="15860" y="9337"/>
                    <a:pt x="15779" y="9526"/>
                    <a:pt x="15608" y="9592"/>
                  </a:cubicBezTo>
                  <a:cubicBezTo>
                    <a:pt x="15570" y="9606"/>
                    <a:pt x="15530" y="9613"/>
                    <a:pt x="15490" y="9613"/>
                  </a:cubicBezTo>
                  <a:cubicBezTo>
                    <a:pt x="15451" y="9613"/>
                    <a:pt x="15411" y="9606"/>
                    <a:pt x="15374" y="9592"/>
                  </a:cubicBezTo>
                  <a:cubicBezTo>
                    <a:pt x="15291" y="9560"/>
                    <a:pt x="15222" y="9497"/>
                    <a:pt x="15186" y="9407"/>
                  </a:cubicBezTo>
                  <a:cubicBezTo>
                    <a:pt x="15055" y="9064"/>
                    <a:pt x="14734" y="8437"/>
                    <a:pt x="14060" y="8022"/>
                  </a:cubicBezTo>
                  <a:cubicBezTo>
                    <a:pt x="13798" y="7859"/>
                    <a:pt x="13507" y="7742"/>
                    <a:pt x="13194" y="7680"/>
                  </a:cubicBezTo>
                  <a:cubicBezTo>
                    <a:pt x="13015" y="7640"/>
                    <a:pt x="12905" y="7465"/>
                    <a:pt x="12942" y="7291"/>
                  </a:cubicBezTo>
                  <a:cubicBezTo>
                    <a:pt x="12974" y="7135"/>
                    <a:pt x="13112" y="7029"/>
                    <a:pt x="13265" y="7029"/>
                  </a:cubicBezTo>
                  <a:close/>
                  <a:moveTo>
                    <a:pt x="12185" y="9692"/>
                  </a:moveTo>
                  <a:cubicBezTo>
                    <a:pt x="12421" y="9692"/>
                    <a:pt x="12658" y="9736"/>
                    <a:pt x="12884" y="9829"/>
                  </a:cubicBezTo>
                  <a:cubicBezTo>
                    <a:pt x="13616" y="10128"/>
                    <a:pt x="14085" y="10863"/>
                    <a:pt x="14046" y="11664"/>
                  </a:cubicBezTo>
                  <a:cubicBezTo>
                    <a:pt x="13732" y="11391"/>
                    <a:pt x="13197" y="10987"/>
                    <a:pt x="12436" y="10710"/>
                  </a:cubicBezTo>
                  <a:cubicBezTo>
                    <a:pt x="11726" y="10451"/>
                    <a:pt x="11103" y="10407"/>
                    <a:pt x="10695" y="10407"/>
                  </a:cubicBezTo>
                  <a:cubicBezTo>
                    <a:pt x="11067" y="9945"/>
                    <a:pt x="11622" y="9692"/>
                    <a:pt x="12185" y="9692"/>
                  </a:cubicBezTo>
                  <a:close/>
                  <a:moveTo>
                    <a:pt x="5143" y="13648"/>
                  </a:moveTo>
                  <a:cubicBezTo>
                    <a:pt x="5185" y="13648"/>
                    <a:pt x="5229" y="13662"/>
                    <a:pt x="5269" y="13693"/>
                  </a:cubicBezTo>
                  <a:cubicBezTo>
                    <a:pt x="5656" y="13987"/>
                    <a:pt x="6187" y="14318"/>
                    <a:pt x="6857" y="14581"/>
                  </a:cubicBezTo>
                  <a:cubicBezTo>
                    <a:pt x="7589" y="14865"/>
                    <a:pt x="8256" y="14970"/>
                    <a:pt x="8769" y="15004"/>
                  </a:cubicBezTo>
                  <a:cubicBezTo>
                    <a:pt x="8959" y="15018"/>
                    <a:pt x="9028" y="15251"/>
                    <a:pt x="8885" y="15372"/>
                  </a:cubicBezTo>
                  <a:cubicBezTo>
                    <a:pt x="8443" y="15743"/>
                    <a:pt x="7884" y="15944"/>
                    <a:pt x="7317" y="15944"/>
                  </a:cubicBezTo>
                  <a:cubicBezTo>
                    <a:pt x="7057" y="15944"/>
                    <a:pt x="6796" y="15902"/>
                    <a:pt x="6544" y="15816"/>
                  </a:cubicBezTo>
                  <a:cubicBezTo>
                    <a:pt x="5688" y="15525"/>
                    <a:pt x="5080" y="14774"/>
                    <a:pt x="4938" y="13896"/>
                  </a:cubicBezTo>
                  <a:cubicBezTo>
                    <a:pt x="4916" y="13756"/>
                    <a:pt x="5024" y="13648"/>
                    <a:pt x="5143" y="13648"/>
                  </a:cubicBezTo>
                  <a:close/>
                  <a:moveTo>
                    <a:pt x="6684" y="0"/>
                  </a:moveTo>
                  <a:cubicBezTo>
                    <a:pt x="5877" y="0"/>
                    <a:pt x="5188" y="262"/>
                    <a:pt x="4720" y="495"/>
                  </a:cubicBezTo>
                  <a:cubicBezTo>
                    <a:pt x="4345" y="943"/>
                    <a:pt x="0" y="6223"/>
                    <a:pt x="1890" y="12458"/>
                  </a:cubicBezTo>
                  <a:cubicBezTo>
                    <a:pt x="2647" y="14945"/>
                    <a:pt x="4111" y="16656"/>
                    <a:pt x="5197" y="17669"/>
                  </a:cubicBezTo>
                  <a:cubicBezTo>
                    <a:pt x="5555" y="18003"/>
                    <a:pt x="6017" y="18185"/>
                    <a:pt x="6491" y="18185"/>
                  </a:cubicBezTo>
                  <a:cubicBezTo>
                    <a:pt x="6633" y="18185"/>
                    <a:pt x="6777" y="18169"/>
                    <a:pt x="6919" y="18135"/>
                  </a:cubicBezTo>
                  <a:cubicBezTo>
                    <a:pt x="8944" y="17661"/>
                    <a:pt x="13342" y="16184"/>
                    <a:pt x="15855" y="11839"/>
                  </a:cubicBezTo>
                  <a:cubicBezTo>
                    <a:pt x="17378" y="9213"/>
                    <a:pt x="17564" y="6642"/>
                    <a:pt x="17556" y="5259"/>
                  </a:cubicBezTo>
                  <a:cubicBezTo>
                    <a:pt x="14290" y="4963"/>
                    <a:pt x="12367" y="3867"/>
                    <a:pt x="11206" y="2887"/>
                  </a:cubicBezTo>
                  <a:cubicBezTo>
                    <a:pt x="9833" y="1737"/>
                    <a:pt x="8896" y="225"/>
                    <a:pt x="7079" y="22"/>
                  </a:cubicBezTo>
                  <a:cubicBezTo>
                    <a:pt x="6945" y="7"/>
                    <a:pt x="6813" y="0"/>
                    <a:pt x="668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8" name="Google Shape;1126;p37">
              <a:extLst>
                <a:ext uri="{FF2B5EF4-FFF2-40B4-BE49-F238E27FC236}">
                  <a16:creationId xmlns:a16="http://schemas.microsoft.com/office/drawing/2014/main" id="{F0ED6BA9-8D9A-120B-740B-5A7CFDF9A4DB}"/>
                </a:ext>
              </a:extLst>
            </p:cNvPr>
            <p:cNvGrpSpPr/>
            <p:nvPr/>
          </p:nvGrpSpPr>
          <p:grpSpPr>
            <a:xfrm>
              <a:off x="1967575" y="864498"/>
              <a:ext cx="1010928" cy="891205"/>
              <a:chOff x="1090850" y="2750881"/>
              <a:chExt cx="483004" cy="425823"/>
            </a:xfrm>
          </p:grpSpPr>
          <p:sp>
            <p:nvSpPr>
              <p:cNvPr id="19" name="Google Shape;1127;p37">
                <a:extLst>
                  <a:ext uri="{FF2B5EF4-FFF2-40B4-BE49-F238E27FC236}">
                    <a16:creationId xmlns:a16="http://schemas.microsoft.com/office/drawing/2014/main" id="{6E221C44-731D-F988-C3D5-39E9CD414398}"/>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128;p37">
                <a:extLst>
                  <a:ext uri="{FF2B5EF4-FFF2-40B4-BE49-F238E27FC236}">
                    <a16:creationId xmlns:a16="http://schemas.microsoft.com/office/drawing/2014/main" id="{7B117503-37CE-E8D2-2AD2-593B428D3659}"/>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129;p37">
                <a:extLst>
                  <a:ext uri="{FF2B5EF4-FFF2-40B4-BE49-F238E27FC236}">
                    <a16:creationId xmlns:a16="http://schemas.microsoft.com/office/drawing/2014/main" id="{01ABEDFD-8F5E-9EC9-7EDE-68CDB6B6B7AA}"/>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130;p37">
                <a:extLst>
                  <a:ext uri="{FF2B5EF4-FFF2-40B4-BE49-F238E27FC236}">
                    <a16:creationId xmlns:a16="http://schemas.microsoft.com/office/drawing/2014/main" id="{4CA62F5D-BA16-A6E5-32E6-4E9ED8D99437}"/>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 name="Google Shape;1131;p37">
            <a:extLst>
              <a:ext uri="{FF2B5EF4-FFF2-40B4-BE49-F238E27FC236}">
                <a16:creationId xmlns:a16="http://schemas.microsoft.com/office/drawing/2014/main" id="{FBB3A521-F721-5290-E2BB-2250E2D17F1B}"/>
              </a:ext>
            </a:extLst>
          </p:cNvPr>
          <p:cNvGrpSpPr/>
          <p:nvPr/>
        </p:nvGrpSpPr>
        <p:grpSpPr>
          <a:xfrm>
            <a:off x="7829490" y="-27479"/>
            <a:ext cx="1381543" cy="1576193"/>
            <a:chOff x="5730233" y="604877"/>
            <a:chExt cx="1767144" cy="2180502"/>
          </a:xfrm>
        </p:grpSpPr>
        <p:sp>
          <p:nvSpPr>
            <p:cNvPr id="11" name="Google Shape;1132;p37">
              <a:extLst>
                <a:ext uri="{FF2B5EF4-FFF2-40B4-BE49-F238E27FC236}">
                  <a16:creationId xmlns:a16="http://schemas.microsoft.com/office/drawing/2014/main" id="{41B1A685-8BE6-782F-21C6-3B9F0CDB3C94}"/>
                </a:ext>
              </a:extLst>
            </p:cNvPr>
            <p:cNvSpPr/>
            <p:nvPr/>
          </p:nvSpPr>
          <p:spPr>
            <a:xfrm rot="-2526010" flipH="1">
              <a:off x="5985999" y="1279024"/>
              <a:ext cx="1255610" cy="1246238"/>
            </a:xfrm>
            <a:custGeom>
              <a:avLst/>
              <a:gdLst/>
              <a:ahLst/>
              <a:cxnLst/>
              <a:rect l="l" t="t" r="r" b="b"/>
              <a:pathLst>
                <a:path w="13933" h="13829" extrusionOk="0">
                  <a:moveTo>
                    <a:pt x="10255" y="4791"/>
                  </a:moveTo>
                  <a:cubicBezTo>
                    <a:pt x="10713" y="4791"/>
                    <a:pt x="11180" y="5016"/>
                    <a:pt x="11489" y="5424"/>
                  </a:cubicBezTo>
                  <a:cubicBezTo>
                    <a:pt x="11370" y="5399"/>
                    <a:pt x="11198" y="5370"/>
                    <a:pt x="10992" y="5370"/>
                  </a:cubicBezTo>
                  <a:cubicBezTo>
                    <a:pt x="10803" y="5370"/>
                    <a:pt x="10585" y="5395"/>
                    <a:pt x="10353" y="5468"/>
                  </a:cubicBezTo>
                  <a:cubicBezTo>
                    <a:pt x="9388" y="5769"/>
                    <a:pt x="8995" y="6658"/>
                    <a:pt x="8933" y="6808"/>
                  </a:cubicBezTo>
                  <a:cubicBezTo>
                    <a:pt x="8667" y="5974"/>
                    <a:pt x="9097" y="5118"/>
                    <a:pt x="9811" y="4866"/>
                  </a:cubicBezTo>
                  <a:cubicBezTo>
                    <a:pt x="9954" y="4816"/>
                    <a:pt x="10104" y="4791"/>
                    <a:pt x="10255" y="4791"/>
                  </a:cubicBezTo>
                  <a:close/>
                  <a:moveTo>
                    <a:pt x="5060" y="7997"/>
                  </a:moveTo>
                  <a:cubicBezTo>
                    <a:pt x="5463" y="7997"/>
                    <a:pt x="5879" y="8153"/>
                    <a:pt x="6201" y="8475"/>
                  </a:cubicBezTo>
                  <a:cubicBezTo>
                    <a:pt x="6173" y="8473"/>
                    <a:pt x="6119" y="8470"/>
                    <a:pt x="6045" y="8470"/>
                  </a:cubicBezTo>
                  <a:cubicBezTo>
                    <a:pt x="5705" y="8470"/>
                    <a:pt x="4949" y="8539"/>
                    <a:pt x="4366" y="9131"/>
                  </a:cubicBezTo>
                  <a:cubicBezTo>
                    <a:pt x="4009" y="9488"/>
                    <a:pt x="3871" y="9895"/>
                    <a:pt x="3809" y="10122"/>
                  </a:cubicBezTo>
                  <a:cubicBezTo>
                    <a:pt x="3518" y="9506"/>
                    <a:pt x="3634" y="8792"/>
                    <a:pt x="4078" y="8374"/>
                  </a:cubicBezTo>
                  <a:cubicBezTo>
                    <a:pt x="4340" y="8126"/>
                    <a:pt x="4694" y="7997"/>
                    <a:pt x="5060" y="7997"/>
                  </a:cubicBezTo>
                  <a:close/>
                  <a:moveTo>
                    <a:pt x="10358" y="9966"/>
                  </a:moveTo>
                  <a:cubicBezTo>
                    <a:pt x="10759" y="9966"/>
                    <a:pt x="11159" y="10097"/>
                    <a:pt x="11489" y="10344"/>
                  </a:cubicBezTo>
                  <a:cubicBezTo>
                    <a:pt x="11715" y="10515"/>
                    <a:pt x="11598" y="10875"/>
                    <a:pt x="11314" y="10897"/>
                  </a:cubicBezTo>
                  <a:cubicBezTo>
                    <a:pt x="10954" y="10919"/>
                    <a:pt x="10502" y="11018"/>
                    <a:pt x="10051" y="11297"/>
                  </a:cubicBezTo>
                  <a:cubicBezTo>
                    <a:pt x="9632" y="11564"/>
                    <a:pt x="9356" y="11902"/>
                    <a:pt x="9181" y="12193"/>
                  </a:cubicBezTo>
                  <a:cubicBezTo>
                    <a:pt x="9117" y="12301"/>
                    <a:pt x="9012" y="12351"/>
                    <a:pt x="8908" y="12351"/>
                  </a:cubicBezTo>
                  <a:cubicBezTo>
                    <a:pt x="8769" y="12351"/>
                    <a:pt x="8632" y="12260"/>
                    <a:pt x="8605" y="12095"/>
                  </a:cubicBezTo>
                  <a:cubicBezTo>
                    <a:pt x="8485" y="11349"/>
                    <a:pt x="8823" y="10569"/>
                    <a:pt x="9490" y="10191"/>
                  </a:cubicBezTo>
                  <a:cubicBezTo>
                    <a:pt x="9760" y="10038"/>
                    <a:pt x="10059" y="9966"/>
                    <a:pt x="10358" y="9966"/>
                  </a:cubicBezTo>
                  <a:close/>
                  <a:moveTo>
                    <a:pt x="9184" y="1"/>
                  </a:moveTo>
                  <a:cubicBezTo>
                    <a:pt x="7421" y="1891"/>
                    <a:pt x="5805" y="2550"/>
                    <a:pt x="4633" y="2798"/>
                  </a:cubicBezTo>
                  <a:cubicBezTo>
                    <a:pt x="3248" y="3093"/>
                    <a:pt x="1858" y="2940"/>
                    <a:pt x="848" y="3974"/>
                  </a:cubicBezTo>
                  <a:cubicBezTo>
                    <a:pt x="310" y="4528"/>
                    <a:pt x="95" y="5201"/>
                    <a:pt x="0" y="5668"/>
                  </a:cubicBezTo>
                  <a:cubicBezTo>
                    <a:pt x="95" y="6119"/>
                    <a:pt x="1268" y="11378"/>
                    <a:pt x="6060" y="13228"/>
                  </a:cubicBezTo>
                  <a:cubicBezTo>
                    <a:pt x="7238" y="13684"/>
                    <a:pt x="8366" y="13828"/>
                    <a:pt x="9328" y="13828"/>
                  </a:cubicBezTo>
                  <a:cubicBezTo>
                    <a:pt x="9926" y="13828"/>
                    <a:pt x="10461" y="13772"/>
                    <a:pt x="10903" y="13701"/>
                  </a:cubicBezTo>
                  <a:cubicBezTo>
                    <a:pt x="11395" y="13625"/>
                    <a:pt x="11817" y="13312"/>
                    <a:pt x="12028" y="12860"/>
                  </a:cubicBezTo>
                  <a:cubicBezTo>
                    <a:pt x="12717" y="11374"/>
                    <a:pt x="13933" y="7922"/>
                    <a:pt x="12450" y="4255"/>
                  </a:cubicBezTo>
                  <a:cubicBezTo>
                    <a:pt x="11555" y="2033"/>
                    <a:pt x="10051" y="668"/>
                    <a:pt x="918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 name="Google Shape;1133;p37">
              <a:extLst>
                <a:ext uri="{FF2B5EF4-FFF2-40B4-BE49-F238E27FC236}">
                  <a16:creationId xmlns:a16="http://schemas.microsoft.com/office/drawing/2014/main" id="{BCE5C81A-C5E1-2816-4406-2AA56B7B8E50}"/>
                </a:ext>
              </a:extLst>
            </p:cNvPr>
            <p:cNvGrpSpPr/>
            <p:nvPr/>
          </p:nvGrpSpPr>
          <p:grpSpPr>
            <a:xfrm rot="1998399">
              <a:off x="6272773" y="809248"/>
              <a:ext cx="1010921" cy="891183"/>
              <a:chOff x="1090850" y="2750881"/>
              <a:chExt cx="483004" cy="425823"/>
            </a:xfrm>
          </p:grpSpPr>
          <p:sp>
            <p:nvSpPr>
              <p:cNvPr id="13" name="Google Shape;1134;p37">
                <a:extLst>
                  <a:ext uri="{FF2B5EF4-FFF2-40B4-BE49-F238E27FC236}">
                    <a16:creationId xmlns:a16="http://schemas.microsoft.com/office/drawing/2014/main" id="{9A3A3DE8-10A3-C026-069A-7C09A565B47D}"/>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135;p37">
                <a:extLst>
                  <a:ext uri="{FF2B5EF4-FFF2-40B4-BE49-F238E27FC236}">
                    <a16:creationId xmlns:a16="http://schemas.microsoft.com/office/drawing/2014/main" id="{3BCA7A7F-BD26-C730-8C96-5269D347D67D}"/>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136;p37">
                <a:extLst>
                  <a:ext uri="{FF2B5EF4-FFF2-40B4-BE49-F238E27FC236}">
                    <a16:creationId xmlns:a16="http://schemas.microsoft.com/office/drawing/2014/main" id="{7836FF27-2B60-F2CA-026B-93253053B028}"/>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137;p37">
                <a:extLst>
                  <a:ext uri="{FF2B5EF4-FFF2-40B4-BE49-F238E27FC236}">
                    <a16:creationId xmlns:a16="http://schemas.microsoft.com/office/drawing/2014/main" id="{6DD9D550-4D1A-85CB-38B1-1AD68136C895}"/>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975" name="Google Shape;975;p34"/>
          <p:cNvSpPr txBox="1">
            <a:spLocks noGrp="1"/>
          </p:cNvSpPr>
          <p:nvPr>
            <p:ph type="ctrTitle"/>
          </p:nvPr>
        </p:nvSpPr>
        <p:spPr>
          <a:xfrm>
            <a:off x="2929255" y="2281763"/>
            <a:ext cx="6288800" cy="2549600"/>
          </a:xfrm>
          <a:prstGeom prst="rect">
            <a:avLst/>
          </a:prstGeom>
        </p:spPr>
        <p:txBody>
          <a:bodyPr spcFirstLastPara="1" wrap="square" lIns="121900" tIns="121900" rIns="121900" bIns="121900" anchor="t" anchorCtr="0">
            <a:noAutofit/>
          </a:bodyPr>
          <a:lstStyle/>
          <a:p>
            <a:r>
              <a:rPr lang="vi-VN" sz="8000" dirty="0"/>
              <a:t>Trải nghiệm cùng văn bản</a:t>
            </a:r>
            <a:endParaRPr lang="en-SG" sz="8000" dirty="0"/>
          </a:p>
        </p:txBody>
      </p:sp>
      <p:sp>
        <p:nvSpPr>
          <p:cNvPr id="34" name="圆角矩形 7">
            <a:extLst>
              <a:ext uri="{FF2B5EF4-FFF2-40B4-BE49-F238E27FC236}">
                <a16:creationId xmlns:a16="http://schemas.microsoft.com/office/drawing/2014/main" id="{5BC35FDA-3262-1C73-96B5-AEB0A7CC9CAE}"/>
              </a:ext>
            </a:extLst>
          </p:cNvPr>
          <p:cNvSpPr/>
          <p:nvPr/>
        </p:nvSpPr>
        <p:spPr>
          <a:xfrm>
            <a:off x="5329217" y="1218164"/>
            <a:ext cx="1550547" cy="939765"/>
          </a:xfrm>
          <a:prstGeom prst="roundRect">
            <a:avLst>
              <a:gd name="adj" fmla="val 50000"/>
            </a:avLst>
          </a:prstGeom>
          <a:solidFill>
            <a:schemeClr val="accent5"/>
          </a:solidFill>
          <a:ln w="508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6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a:t>
            </a:r>
            <a:endParaRPr kumimoji="0" lang="zh-CN" altLang="en-US" sz="6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grpSp>
        <p:nvGrpSpPr>
          <p:cNvPr id="4" name="Group 3">
            <a:extLst>
              <a:ext uri="{FF2B5EF4-FFF2-40B4-BE49-F238E27FC236}">
                <a16:creationId xmlns:a16="http://schemas.microsoft.com/office/drawing/2014/main" id="{B1DBB5F4-CBA5-272D-DD08-7BA6D9420EF7}"/>
              </a:ext>
            </a:extLst>
          </p:cNvPr>
          <p:cNvGrpSpPr/>
          <p:nvPr/>
        </p:nvGrpSpPr>
        <p:grpSpPr>
          <a:xfrm>
            <a:off x="-549569" y="587782"/>
            <a:ext cx="12487918" cy="7027114"/>
            <a:chOff x="-753120" y="324735"/>
            <a:chExt cx="12487918" cy="7027114"/>
          </a:xfrm>
        </p:grpSpPr>
        <p:pic>
          <p:nvPicPr>
            <p:cNvPr id="5" name="Picture 4" descr="A group of people in different outfits&#10;&#10;Description automatically generated">
              <a:extLst>
                <a:ext uri="{FF2B5EF4-FFF2-40B4-BE49-F238E27FC236}">
                  <a16:creationId xmlns:a16="http://schemas.microsoft.com/office/drawing/2014/main" id="{5CABE262-416B-FA10-6933-15DED35C1609}"/>
                </a:ext>
              </a:extLst>
            </p:cNvPr>
            <p:cNvPicPr>
              <a:picLocks noChangeAspect="1"/>
            </p:cNvPicPr>
            <p:nvPr/>
          </p:nvPicPr>
          <p:blipFill rotWithShape="1">
            <a:blip r:embed="rId3">
              <a:extLst>
                <a:ext uri="{28A0092B-C50C-407E-A947-70E740481C1C}">
                  <a14:useLocalDpi xmlns:a14="http://schemas.microsoft.com/office/drawing/2010/main" val="0"/>
                </a:ext>
              </a:extLst>
            </a:blip>
            <a:srcRect t="-3006" r="73747" b="-1"/>
            <a:stretch/>
          </p:blipFill>
          <p:spPr>
            <a:xfrm flipH="1">
              <a:off x="9757578" y="324735"/>
              <a:ext cx="1977220" cy="6553200"/>
            </a:xfrm>
            <a:prstGeom prst="rect">
              <a:avLst/>
            </a:prstGeom>
          </p:spPr>
        </p:pic>
        <p:pic>
          <p:nvPicPr>
            <p:cNvPr id="6" name="Picture 5" descr="A person holding a baby&#10;&#10;Description automatically generated">
              <a:extLst>
                <a:ext uri="{FF2B5EF4-FFF2-40B4-BE49-F238E27FC236}">
                  <a16:creationId xmlns:a16="http://schemas.microsoft.com/office/drawing/2014/main" id="{CDC26041-C2A9-3C07-6FCB-40086F6E6E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120" y="3280229"/>
              <a:ext cx="3676843" cy="4071620"/>
            </a:xfrm>
            <a:prstGeom prst="rect">
              <a:avLst/>
            </a:prstGeom>
            <a:effectLst>
              <a:outerShdw blurRad="50800" dist="1346200" dir="18900000" algn="bl" rotWithShape="0">
                <a:prstClr val="black">
                  <a:alpha val="40000"/>
                </a:prstClr>
              </a:outerShdw>
            </a:effectLst>
          </p:spPr>
        </p:pic>
        <p:pic>
          <p:nvPicPr>
            <p:cNvPr id="7" name="Picture 6" descr="A group of people in different outfits&#10;&#10;Description automatically generated">
              <a:extLst>
                <a:ext uri="{FF2B5EF4-FFF2-40B4-BE49-F238E27FC236}">
                  <a16:creationId xmlns:a16="http://schemas.microsoft.com/office/drawing/2014/main" id="{36CE00C4-7FAE-B0A3-DC0C-65F693CEB40B}"/>
                </a:ext>
              </a:extLst>
            </p:cNvPr>
            <p:cNvPicPr>
              <a:picLocks noChangeAspect="1"/>
            </p:cNvPicPr>
            <p:nvPr/>
          </p:nvPicPr>
          <p:blipFill rotWithShape="1">
            <a:blip r:embed="rId3">
              <a:extLst>
                <a:ext uri="{28A0092B-C50C-407E-A947-70E740481C1C}">
                  <a14:useLocalDpi xmlns:a14="http://schemas.microsoft.com/office/drawing/2010/main" val="0"/>
                </a:ext>
              </a:extLst>
            </a:blip>
            <a:srcRect l="86010" t="69406"/>
            <a:stretch/>
          </p:blipFill>
          <p:spPr>
            <a:xfrm>
              <a:off x="8785350" y="4151086"/>
              <a:ext cx="1329947" cy="2498293"/>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75"/>
                                        </p:tgtEl>
                                        <p:attrNameLst>
                                          <p:attrName>style.visibility</p:attrName>
                                        </p:attrNameLst>
                                      </p:cBhvr>
                                      <p:to>
                                        <p:strVal val="visible"/>
                                      </p:to>
                                    </p:set>
                                    <p:animEffect transition="in" filter="barn(inVertical)">
                                      <p:cBhvr>
                                        <p:cTn id="14" dur="500"/>
                                        <p:tgtEl>
                                          <p:spTgt spid="9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5" grpId="0"/>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AC7D9-3ED6-33AE-0D50-7F7333F391E3}"/>
            </a:ext>
          </a:extLst>
        </p:cNvPr>
        <p:cNvGrpSpPr/>
        <p:nvPr/>
      </p:nvGrpSpPr>
      <p:grpSpPr>
        <a:xfrm>
          <a:off x="0" y="0"/>
          <a:ext cx="0" cy="0"/>
          <a:chOff x="0" y="0"/>
          <a:chExt cx="0" cy="0"/>
        </a:xfrm>
      </p:grpSpPr>
      <p:sp>
        <p:nvSpPr>
          <p:cNvPr id="22" name="Google Shape;142;p6">
            <a:extLst>
              <a:ext uri="{FF2B5EF4-FFF2-40B4-BE49-F238E27FC236}">
                <a16:creationId xmlns:a16="http://schemas.microsoft.com/office/drawing/2014/main" id="{3F6C3CBE-4F78-EC44-ED23-B046B62EEFC0}"/>
              </a:ext>
            </a:extLst>
          </p:cNvPr>
          <p:cNvSpPr/>
          <p:nvPr/>
        </p:nvSpPr>
        <p:spPr>
          <a:xfrm>
            <a:off x="0" y="6512267"/>
            <a:ext cx="12192000" cy="3580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itle 1">
            <a:extLst>
              <a:ext uri="{FF2B5EF4-FFF2-40B4-BE49-F238E27FC236}">
                <a16:creationId xmlns:a16="http://schemas.microsoft.com/office/drawing/2014/main" id="{3A5822B7-1981-5C27-B4DD-DF066C9868F0}"/>
              </a:ext>
            </a:extLst>
          </p:cNvPr>
          <p:cNvSpPr>
            <a:spLocks noGrp="1"/>
          </p:cNvSpPr>
          <p:nvPr>
            <p:ph type="title"/>
          </p:nvPr>
        </p:nvSpPr>
        <p:spPr>
          <a:xfrm>
            <a:off x="2831890" y="0"/>
            <a:ext cx="6692689" cy="739120"/>
          </a:xfrm>
          <a:solidFill>
            <a:schemeClr val="accent4"/>
          </a:solidFill>
        </p:spPr>
        <p:txBody>
          <a:bodyPr anchor="ctr"/>
          <a:lstStyle/>
          <a:p>
            <a:pPr algn="ctr">
              <a:lnSpc>
                <a:spcPct val="150000"/>
              </a:lnSpc>
              <a:spcAft>
                <a:spcPts val="1067"/>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1.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Đọc</a:t>
            </a:r>
            <a:endParaRPr lang="en-SG" sz="36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oogle Shape;1124;p37">
            <a:extLst>
              <a:ext uri="{FF2B5EF4-FFF2-40B4-BE49-F238E27FC236}">
                <a16:creationId xmlns:a16="http://schemas.microsoft.com/office/drawing/2014/main" id="{3395A1F6-1BF2-2428-61D2-785B8D55707A}"/>
              </a:ext>
            </a:extLst>
          </p:cNvPr>
          <p:cNvGrpSpPr/>
          <p:nvPr/>
        </p:nvGrpSpPr>
        <p:grpSpPr>
          <a:xfrm>
            <a:off x="1703621" y="1"/>
            <a:ext cx="887585" cy="1065625"/>
            <a:chOff x="1967575" y="864498"/>
            <a:chExt cx="1339625" cy="1750395"/>
          </a:xfrm>
        </p:grpSpPr>
        <p:sp>
          <p:nvSpPr>
            <p:cNvPr id="4" name="Google Shape;1125;p37">
              <a:extLst>
                <a:ext uri="{FF2B5EF4-FFF2-40B4-BE49-F238E27FC236}">
                  <a16:creationId xmlns:a16="http://schemas.microsoft.com/office/drawing/2014/main" id="{1A47FFC0-8981-FB84-5D3D-2418123E4F1C}"/>
                </a:ext>
              </a:extLst>
            </p:cNvPr>
            <p:cNvSpPr/>
            <p:nvPr/>
          </p:nvSpPr>
          <p:spPr>
            <a:xfrm>
              <a:off x="2051550" y="1314821"/>
              <a:ext cx="1255650" cy="1300072"/>
            </a:xfrm>
            <a:custGeom>
              <a:avLst/>
              <a:gdLst/>
              <a:ahLst/>
              <a:cxnLst/>
              <a:rect l="l" t="t" r="r" b="b"/>
              <a:pathLst>
                <a:path w="17564" h="18186" extrusionOk="0">
                  <a:moveTo>
                    <a:pt x="5665" y="4338"/>
                  </a:moveTo>
                  <a:cubicBezTo>
                    <a:pt x="5833" y="4338"/>
                    <a:pt x="6009" y="4351"/>
                    <a:pt x="6191" y="4381"/>
                  </a:cubicBezTo>
                  <a:cubicBezTo>
                    <a:pt x="6573" y="4447"/>
                    <a:pt x="6940" y="4578"/>
                    <a:pt x="7283" y="4767"/>
                  </a:cubicBezTo>
                  <a:cubicBezTo>
                    <a:pt x="7440" y="4854"/>
                    <a:pt x="7498" y="5054"/>
                    <a:pt x="7407" y="5215"/>
                  </a:cubicBezTo>
                  <a:cubicBezTo>
                    <a:pt x="7348" y="5321"/>
                    <a:pt x="7239" y="5382"/>
                    <a:pt x="7125" y="5382"/>
                  </a:cubicBezTo>
                  <a:cubicBezTo>
                    <a:pt x="7070" y="5382"/>
                    <a:pt x="7014" y="5368"/>
                    <a:pt x="6962" y="5338"/>
                  </a:cubicBezTo>
                  <a:cubicBezTo>
                    <a:pt x="6686" y="5182"/>
                    <a:pt x="6391" y="5080"/>
                    <a:pt x="6085" y="5029"/>
                  </a:cubicBezTo>
                  <a:cubicBezTo>
                    <a:pt x="5940" y="5005"/>
                    <a:pt x="5799" y="4995"/>
                    <a:pt x="5663" y="4995"/>
                  </a:cubicBezTo>
                  <a:cubicBezTo>
                    <a:pt x="5073" y="4995"/>
                    <a:pt x="4590" y="5192"/>
                    <a:pt x="4326" y="5331"/>
                  </a:cubicBezTo>
                  <a:cubicBezTo>
                    <a:pt x="4279" y="5356"/>
                    <a:pt x="4228" y="5367"/>
                    <a:pt x="4177" y="5367"/>
                  </a:cubicBezTo>
                  <a:cubicBezTo>
                    <a:pt x="4138" y="5367"/>
                    <a:pt x="4099" y="5360"/>
                    <a:pt x="4064" y="5346"/>
                  </a:cubicBezTo>
                  <a:cubicBezTo>
                    <a:pt x="3987" y="5321"/>
                    <a:pt x="3925" y="5266"/>
                    <a:pt x="3886" y="5193"/>
                  </a:cubicBezTo>
                  <a:cubicBezTo>
                    <a:pt x="3802" y="5032"/>
                    <a:pt x="3864" y="4836"/>
                    <a:pt x="4024" y="4753"/>
                  </a:cubicBezTo>
                  <a:cubicBezTo>
                    <a:pt x="4343" y="4584"/>
                    <a:pt x="4935" y="4338"/>
                    <a:pt x="5665" y="4338"/>
                  </a:cubicBezTo>
                  <a:close/>
                  <a:moveTo>
                    <a:pt x="5604" y="6861"/>
                  </a:moveTo>
                  <a:cubicBezTo>
                    <a:pt x="5841" y="6861"/>
                    <a:pt x="6079" y="6906"/>
                    <a:pt x="6307" y="6999"/>
                  </a:cubicBezTo>
                  <a:cubicBezTo>
                    <a:pt x="7036" y="7294"/>
                    <a:pt x="7505" y="8034"/>
                    <a:pt x="7469" y="8834"/>
                  </a:cubicBezTo>
                  <a:cubicBezTo>
                    <a:pt x="7155" y="8558"/>
                    <a:pt x="6624" y="8153"/>
                    <a:pt x="5859" y="7881"/>
                  </a:cubicBezTo>
                  <a:cubicBezTo>
                    <a:pt x="5172" y="7630"/>
                    <a:pt x="4564" y="7578"/>
                    <a:pt x="4162" y="7578"/>
                  </a:cubicBezTo>
                  <a:cubicBezTo>
                    <a:pt x="4148" y="7578"/>
                    <a:pt x="4135" y="7578"/>
                    <a:pt x="4122" y="7578"/>
                  </a:cubicBezTo>
                  <a:cubicBezTo>
                    <a:pt x="4489" y="7114"/>
                    <a:pt x="5041" y="6861"/>
                    <a:pt x="5604" y="6861"/>
                  </a:cubicBezTo>
                  <a:close/>
                  <a:moveTo>
                    <a:pt x="13265" y="7029"/>
                  </a:moveTo>
                  <a:cubicBezTo>
                    <a:pt x="13287" y="7029"/>
                    <a:pt x="13309" y="7031"/>
                    <a:pt x="13332" y="7035"/>
                  </a:cubicBezTo>
                  <a:cubicBezTo>
                    <a:pt x="13714" y="7119"/>
                    <a:pt x="14078" y="7261"/>
                    <a:pt x="14406" y="7465"/>
                  </a:cubicBezTo>
                  <a:cubicBezTo>
                    <a:pt x="15240" y="7982"/>
                    <a:pt x="15633" y="8755"/>
                    <a:pt x="15794" y="9170"/>
                  </a:cubicBezTo>
                  <a:cubicBezTo>
                    <a:pt x="15860" y="9337"/>
                    <a:pt x="15779" y="9526"/>
                    <a:pt x="15608" y="9592"/>
                  </a:cubicBezTo>
                  <a:cubicBezTo>
                    <a:pt x="15570" y="9606"/>
                    <a:pt x="15530" y="9613"/>
                    <a:pt x="15490" y="9613"/>
                  </a:cubicBezTo>
                  <a:cubicBezTo>
                    <a:pt x="15451" y="9613"/>
                    <a:pt x="15411" y="9606"/>
                    <a:pt x="15374" y="9592"/>
                  </a:cubicBezTo>
                  <a:cubicBezTo>
                    <a:pt x="15291" y="9560"/>
                    <a:pt x="15222" y="9497"/>
                    <a:pt x="15186" y="9407"/>
                  </a:cubicBezTo>
                  <a:cubicBezTo>
                    <a:pt x="15055" y="9064"/>
                    <a:pt x="14734" y="8437"/>
                    <a:pt x="14060" y="8022"/>
                  </a:cubicBezTo>
                  <a:cubicBezTo>
                    <a:pt x="13798" y="7859"/>
                    <a:pt x="13507" y="7742"/>
                    <a:pt x="13194" y="7680"/>
                  </a:cubicBezTo>
                  <a:cubicBezTo>
                    <a:pt x="13015" y="7640"/>
                    <a:pt x="12905" y="7465"/>
                    <a:pt x="12942" y="7291"/>
                  </a:cubicBezTo>
                  <a:cubicBezTo>
                    <a:pt x="12974" y="7135"/>
                    <a:pt x="13112" y="7029"/>
                    <a:pt x="13265" y="7029"/>
                  </a:cubicBezTo>
                  <a:close/>
                  <a:moveTo>
                    <a:pt x="12185" y="9692"/>
                  </a:moveTo>
                  <a:cubicBezTo>
                    <a:pt x="12421" y="9692"/>
                    <a:pt x="12658" y="9736"/>
                    <a:pt x="12884" y="9829"/>
                  </a:cubicBezTo>
                  <a:cubicBezTo>
                    <a:pt x="13616" y="10128"/>
                    <a:pt x="14085" y="10863"/>
                    <a:pt x="14046" y="11664"/>
                  </a:cubicBezTo>
                  <a:cubicBezTo>
                    <a:pt x="13732" y="11391"/>
                    <a:pt x="13197" y="10987"/>
                    <a:pt x="12436" y="10710"/>
                  </a:cubicBezTo>
                  <a:cubicBezTo>
                    <a:pt x="11726" y="10451"/>
                    <a:pt x="11103" y="10407"/>
                    <a:pt x="10695" y="10407"/>
                  </a:cubicBezTo>
                  <a:cubicBezTo>
                    <a:pt x="11067" y="9945"/>
                    <a:pt x="11622" y="9692"/>
                    <a:pt x="12185" y="9692"/>
                  </a:cubicBezTo>
                  <a:close/>
                  <a:moveTo>
                    <a:pt x="5143" y="13648"/>
                  </a:moveTo>
                  <a:cubicBezTo>
                    <a:pt x="5185" y="13648"/>
                    <a:pt x="5229" y="13662"/>
                    <a:pt x="5269" y="13693"/>
                  </a:cubicBezTo>
                  <a:cubicBezTo>
                    <a:pt x="5656" y="13987"/>
                    <a:pt x="6187" y="14318"/>
                    <a:pt x="6857" y="14581"/>
                  </a:cubicBezTo>
                  <a:cubicBezTo>
                    <a:pt x="7589" y="14865"/>
                    <a:pt x="8256" y="14970"/>
                    <a:pt x="8769" y="15004"/>
                  </a:cubicBezTo>
                  <a:cubicBezTo>
                    <a:pt x="8959" y="15018"/>
                    <a:pt x="9028" y="15251"/>
                    <a:pt x="8885" y="15372"/>
                  </a:cubicBezTo>
                  <a:cubicBezTo>
                    <a:pt x="8443" y="15743"/>
                    <a:pt x="7884" y="15944"/>
                    <a:pt x="7317" y="15944"/>
                  </a:cubicBezTo>
                  <a:cubicBezTo>
                    <a:pt x="7057" y="15944"/>
                    <a:pt x="6796" y="15902"/>
                    <a:pt x="6544" y="15816"/>
                  </a:cubicBezTo>
                  <a:cubicBezTo>
                    <a:pt x="5688" y="15525"/>
                    <a:pt x="5080" y="14774"/>
                    <a:pt x="4938" y="13896"/>
                  </a:cubicBezTo>
                  <a:cubicBezTo>
                    <a:pt x="4916" y="13756"/>
                    <a:pt x="5024" y="13648"/>
                    <a:pt x="5143" y="13648"/>
                  </a:cubicBezTo>
                  <a:close/>
                  <a:moveTo>
                    <a:pt x="6684" y="0"/>
                  </a:moveTo>
                  <a:cubicBezTo>
                    <a:pt x="5877" y="0"/>
                    <a:pt x="5188" y="262"/>
                    <a:pt x="4720" y="495"/>
                  </a:cubicBezTo>
                  <a:cubicBezTo>
                    <a:pt x="4345" y="943"/>
                    <a:pt x="0" y="6223"/>
                    <a:pt x="1890" y="12458"/>
                  </a:cubicBezTo>
                  <a:cubicBezTo>
                    <a:pt x="2647" y="14945"/>
                    <a:pt x="4111" y="16656"/>
                    <a:pt x="5197" y="17669"/>
                  </a:cubicBezTo>
                  <a:cubicBezTo>
                    <a:pt x="5555" y="18003"/>
                    <a:pt x="6017" y="18185"/>
                    <a:pt x="6491" y="18185"/>
                  </a:cubicBezTo>
                  <a:cubicBezTo>
                    <a:pt x="6633" y="18185"/>
                    <a:pt x="6777" y="18169"/>
                    <a:pt x="6919" y="18135"/>
                  </a:cubicBezTo>
                  <a:cubicBezTo>
                    <a:pt x="8944" y="17661"/>
                    <a:pt x="13342" y="16184"/>
                    <a:pt x="15855" y="11839"/>
                  </a:cubicBezTo>
                  <a:cubicBezTo>
                    <a:pt x="17378" y="9213"/>
                    <a:pt x="17564" y="6642"/>
                    <a:pt x="17556" y="5259"/>
                  </a:cubicBezTo>
                  <a:cubicBezTo>
                    <a:pt x="14290" y="4963"/>
                    <a:pt x="12367" y="3867"/>
                    <a:pt x="11206" y="2887"/>
                  </a:cubicBezTo>
                  <a:cubicBezTo>
                    <a:pt x="9833" y="1737"/>
                    <a:pt x="8896" y="225"/>
                    <a:pt x="7079" y="22"/>
                  </a:cubicBezTo>
                  <a:cubicBezTo>
                    <a:pt x="6945" y="7"/>
                    <a:pt x="6813" y="0"/>
                    <a:pt x="668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 name="Google Shape;1126;p37">
              <a:extLst>
                <a:ext uri="{FF2B5EF4-FFF2-40B4-BE49-F238E27FC236}">
                  <a16:creationId xmlns:a16="http://schemas.microsoft.com/office/drawing/2014/main" id="{63B26DF1-1DF2-A355-87D7-80B0DFEA73D6}"/>
                </a:ext>
              </a:extLst>
            </p:cNvPr>
            <p:cNvGrpSpPr/>
            <p:nvPr/>
          </p:nvGrpSpPr>
          <p:grpSpPr>
            <a:xfrm>
              <a:off x="1967575" y="864498"/>
              <a:ext cx="1010928" cy="891205"/>
              <a:chOff x="1090850" y="2750881"/>
              <a:chExt cx="483004" cy="425823"/>
            </a:xfrm>
          </p:grpSpPr>
          <p:sp>
            <p:nvSpPr>
              <p:cNvPr id="6" name="Google Shape;1127;p37">
                <a:extLst>
                  <a:ext uri="{FF2B5EF4-FFF2-40B4-BE49-F238E27FC236}">
                    <a16:creationId xmlns:a16="http://schemas.microsoft.com/office/drawing/2014/main" id="{A139B104-FBD9-B3FE-05A0-7CF603785D44}"/>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128;p37">
                <a:extLst>
                  <a:ext uri="{FF2B5EF4-FFF2-40B4-BE49-F238E27FC236}">
                    <a16:creationId xmlns:a16="http://schemas.microsoft.com/office/drawing/2014/main" id="{8B9D03C8-FD22-FF2B-1749-77318EA81A16}"/>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129;p37">
                <a:extLst>
                  <a:ext uri="{FF2B5EF4-FFF2-40B4-BE49-F238E27FC236}">
                    <a16:creationId xmlns:a16="http://schemas.microsoft.com/office/drawing/2014/main" id="{5E861DB3-C133-5F95-5992-E89CB91A27DE}"/>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1130;p37">
                <a:extLst>
                  <a:ext uri="{FF2B5EF4-FFF2-40B4-BE49-F238E27FC236}">
                    <a16:creationId xmlns:a16="http://schemas.microsoft.com/office/drawing/2014/main" id="{1D4B4C7F-A4E0-BD83-8704-8931863E9838}"/>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 name="Google Shape;1131;p37">
            <a:extLst>
              <a:ext uri="{FF2B5EF4-FFF2-40B4-BE49-F238E27FC236}">
                <a16:creationId xmlns:a16="http://schemas.microsoft.com/office/drawing/2014/main" id="{43C08E41-EC0B-A754-7E54-EBD248072A3D}"/>
              </a:ext>
            </a:extLst>
          </p:cNvPr>
          <p:cNvGrpSpPr/>
          <p:nvPr/>
        </p:nvGrpSpPr>
        <p:grpSpPr>
          <a:xfrm>
            <a:off x="9585377" y="54005"/>
            <a:ext cx="904161" cy="976284"/>
            <a:chOff x="6038279" y="809248"/>
            <a:chExt cx="1255611" cy="1907102"/>
          </a:xfrm>
        </p:grpSpPr>
        <p:sp>
          <p:nvSpPr>
            <p:cNvPr id="11" name="Google Shape;1132;p37">
              <a:extLst>
                <a:ext uri="{FF2B5EF4-FFF2-40B4-BE49-F238E27FC236}">
                  <a16:creationId xmlns:a16="http://schemas.microsoft.com/office/drawing/2014/main" id="{6A534AC9-21F3-66E7-C2A7-541400543018}"/>
                </a:ext>
              </a:extLst>
            </p:cNvPr>
            <p:cNvSpPr/>
            <p:nvPr/>
          </p:nvSpPr>
          <p:spPr>
            <a:xfrm rot="19073990" flipH="1">
              <a:off x="6038279" y="1250720"/>
              <a:ext cx="1255611" cy="1465630"/>
            </a:xfrm>
            <a:custGeom>
              <a:avLst/>
              <a:gdLst/>
              <a:ahLst/>
              <a:cxnLst/>
              <a:rect l="l" t="t" r="r" b="b"/>
              <a:pathLst>
                <a:path w="13933" h="13829" extrusionOk="0">
                  <a:moveTo>
                    <a:pt x="10255" y="4791"/>
                  </a:moveTo>
                  <a:cubicBezTo>
                    <a:pt x="10713" y="4791"/>
                    <a:pt x="11180" y="5016"/>
                    <a:pt x="11489" y="5424"/>
                  </a:cubicBezTo>
                  <a:cubicBezTo>
                    <a:pt x="11370" y="5399"/>
                    <a:pt x="11198" y="5370"/>
                    <a:pt x="10992" y="5370"/>
                  </a:cubicBezTo>
                  <a:cubicBezTo>
                    <a:pt x="10803" y="5370"/>
                    <a:pt x="10585" y="5395"/>
                    <a:pt x="10353" y="5468"/>
                  </a:cubicBezTo>
                  <a:cubicBezTo>
                    <a:pt x="9388" y="5769"/>
                    <a:pt x="8995" y="6658"/>
                    <a:pt x="8933" y="6808"/>
                  </a:cubicBezTo>
                  <a:cubicBezTo>
                    <a:pt x="8667" y="5974"/>
                    <a:pt x="9097" y="5118"/>
                    <a:pt x="9811" y="4866"/>
                  </a:cubicBezTo>
                  <a:cubicBezTo>
                    <a:pt x="9954" y="4816"/>
                    <a:pt x="10104" y="4791"/>
                    <a:pt x="10255" y="4791"/>
                  </a:cubicBezTo>
                  <a:close/>
                  <a:moveTo>
                    <a:pt x="5060" y="7997"/>
                  </a:moveTo>
                  <a:cubicBezTo>
                    <a:pt x="5463" y="7997"/>
                    <a:pt x="5879" y="8153"/>
                    <a:pt x="6201" y="8475"/>
                  </a:cubicBezTo>
                  <a:cubicBezTo>
                    <a:pt x="6173" y="8473"/>
                    <a:pt x="6119" y="8470"/>
                    <a:pt x="6045" y="8470"/>
                  </a:cubicBezTo>
                  <a:cubicBezTo>
                    <a:pt x="5705" y="8470"/>
                    <a:pt x="4949" y="8539"/>
                    <a:pt x="4366" y="9131"/>
                  </a:cubicBezTo>
                  <a:cubicBezTo>
                    <a:pt x="4009" y="9488"/>
                    <a:pt x="3871" y="9895"/>
                    <a:pt x="3809" y="10122"/>
                  </a:cubicBezTo>
                  <a:cubicBezTo>
                    <a:pt x="3518" y="9506"/>
                    <a:pt x="3634" y="8792"/>
                    <a:pt x="4078" y="8374"/>
                  </a:cubicBezTo>
                  <a:cubicBezTo>
                    <a:pt x="4340" y="8126"/>
                    <a:pt x="4694" y="7997"/>
                    <a:pt x="5060" y="7997"/>
                  </a:cubicBezTo>
                  <a:close/>
                  <a:moveTo>
                    <a:pt x="10358" y="9966"/>
                  </a:moveTo>
                  <a:cubicBezTo>
                    <a:pt x="10759" y="9966"/>
                    <a:pt x="11159" y="10097"/>
                    <a:pt x="11489" y="10344"/>
                  </a:cubicBezTo>
                  <a:cubicBezTo>
                    <a:pt x="11715" y="10515"/>
                    <a:pt x="11598" y="10875"/>
                    <a:pt x="11314" y="10897"/>
                  </a:cubicBezTo>
                  <a:cubicBezTo>
                    <a:pt x="10954" y="10919"/>
                    <a:pt x="10502" y="11018"/>
                    <a:pt x="10051" y="11297"/>
                  </a:cubicBezTo>
                  <a:cubicBezTo>
                    <a:pt x="9632" y="11564"/>
                    <a:pt x="9356" y="11902"/>
                    <a:pt x="9181" y="12193"/>
                  </a:cubicBezTo>
                  <a:cubicBezTo>
                    <a:pt x="9117" y="12301"/>
                    <a:pt x="9012" y="12351"/>
                    <a:pt x="8908" y="12351"/>
                  </a:cubicBezTo>
                  <a:cubicBezTo>
                    <a:pt x="8769" y="12351"/>
                    <a:pt x="8632" y="12260"/>
                    <a:pt x="8605" y="12095"/>
                  </a:cubicBezTo>
                  <a:cubicBezTo>
                    <a:pt x="8485" y="11349"/>
                    <a:pt x="8823" y="10569"/>
                    <a:pt x="9490" y="10191"/>
                  </a:cubicBezTo>
                  <a:cubicBezTo>
                    <a:pt x="9760" y="10038"/>
                    <a:pt x="10059" y="9966"/>
                    <a:pt x="10358" y="9966"/>
                  </a:cubicBezTo>
                  <a:close/>
                  <a:moveTo>
                    <a:pt x="9184" y="1"/>
                  </a:moveTo>
                  <a:cubicBezTo>
                    <a:pt x="7421" y="1891"/>
                    <a:pt x="5805" y="2550"/>
                    <a:pt x="4633" y="2798"/>
                  </a:cubicBezTo>
                  <a:cubicBezTo>
                    <a:pt x="3248" y="3093"/>
                    <a:pt x="1858" y="2940"/>
                    <a:pt x="848" y="3974"/>
                  </a:cubicBezTo>
                  <a:cubicBezTo>
                    <a:pt x="310" y="4528"/>
                    <a:pt x="95" y="5201"/>
                    <a:pt x="0" y="5668"/>
                  </a:cubicBezTo>
                  <a:cubicBezTo>
                    <a:pt x="95" y="6119"/>
                    <a:pt x="1268" y="11378"/>
                    <a:pt x="6060" y="13228"/>
                  </a:cubicBezTo>
                  <a:cubicBezTo>
                    <a:pt x="7238" y="13684"/>
                    <a:pt x="8366" y="13828"/>
                    <a:pt x="9328" y="13828"/>
                  </a:cubicBezTo>
                  <a:cubicBezTo>
                    <a:pt x="9926" y="13828"/>
                    <a:pt x="10461" y="13772"/>
                    <a:pt x="10903" y="13701"/>
                  </a:cubicBezTo>
                  <a:cubicBezTo>
                    <a:pt x="11395" y="13625"/>
                    <a:pt x="11817" y="13312"/>
                    <a:pt x="12028" y="12860"/>
                  </a:cubicBezTo>
                  <a:cubicBezTo>
                    <a:pt x="12717" y="11374"/>
                    <a:pt x="13933" y="7922"/>
                    <a:pt x="12450" y="4255"/>
                  </a:cubicBezTo>
                  <a:cubicBezTo>
                    <a:pt x="11555" y="2033"/>
                    <a:pt x="10051" y="668"/>
                    <a:pt x="918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 name="Google Shape;1133;p37">
              <a:extLst>
                <a:ext uri="{FF2B5EF4-FFF2-40B4-BE49-F238E27FC236}">
                  <a16:creationId xmlns:a16="http://schemas.microsoft.com/office/drawing/2014/main" id="{0F488CAA-5262-55A5-ACC4-C793ABB744AC}"/>
                </a:ext>
              </a:extLst>
            </p:cNvPr>
            <p:cNvGrpSpPr/>
            <p:nvPr/>
          </p:nvGrpSpPr>
          <p:grpSpPr>
            <a:xfrm rot="1998399">
              <a:off x="6272773" y="809248"/>
              <a:ext cx="1010921" cy="891183"/>
              <a:chOff x="1090850" y="2750881"/>
              <a:chExt cx="483004" cy="425823"/>
            </a:xfrm>
          </p:grpSpPr>
          <p:sp>
            <p:nvSpPr>
              <p:cNvPr id="13" name="Google Shape;1134;p37">
                <a:extLst>
                  <a:ext uri="{FF2B5EF4-FFF2-40B4-BE49-F238E27FC236}">
                    <a16:creationId xmlns:a16="http://schemas.microsoft.com/office/drawing/2014/main" id="{E2F680A0-A63F-8CE6-783F-CA8BC730C6A1}"/>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135;p37">
                <a:extLst>
                  <a:ext uri="{FF2B5EF4-FFF2-40B4-BE49-F238E27FC236}">
                    <a16:creationId xmlns:a16="http://schemas.microsoft.com/office/drawing/2014/main" id="{D40EBF90-2FE3-0E3F-7A40-8019704A8F55}"/>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136;p37">
                <a:extLst>
                  <a:ext uri="{FF2B5EF4-FFF2-40B4-BE49-F238E27FC236}">
                    <a16:creationId xmlns:a16="http://schemas.microsoft.com/office/drawing/2014/main" id="{7DBF6FFB-811A-CCCF-021D-83FF2BA81592}"/>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137;p37">
                <a:extLst>
                  <a:ext uri="{FF2B5EF4-FFF2-40B4-BE49-F238E27FC236}">
                    <a16:creationId xmlns:a16="http://schemas.microsoft.com/office/drawing/2014/main" id="{CA96E721-AF2A-126F-4459-319E608DB182}"/>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23" name="Google Shape;143;p6">
            <a:extLst>
              <a:ext uri="{FF2B5EF4-FFF2-40B4-BE49-F238E27FC236}">
                <a16:creationId xmlns:a16="http://schemas.microsoft.com/office/drawing/2014/main" id="{28ADB677-B214-F097-E378-282932E1458B}"/>
              </a:ext>
            </a:extLst>
          </p:cNvPr>
          <p:cNvSpPr/>
          <p:nvPr/>
        </p:nvSpPr>
        <p:spPr>
          <a:xfrm>
            <a:off x="11364651" y="5031215"/>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62;p6">
            <a:extLst>
              <a:ext uri="{FF2B5EF4-FFF2-40B4-BE49-F238E27FC236}">
                <a16:creationId xmlns:a16="http://schemas.microsoft.com/office/drawing/2014/main" id="{AE690BF1-05F5-35F8-75E9-9E19BA7519DA}"/>
              </a:ext>
            </a:extLst>
          </p:cNvPr>
          <p:cNvSpPr/>
          <p:nvPr/>
        </p:nvSpPr>
        <p:spPr>
          <a:xfrm>
            <a:off x="11599803" y="5715051"/>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63;p6">
            <a:extLst>
              <a:ext uri="{FF2B5EF4-FFF2-40B4-BE49-F238E27FC236}">
                <a16:creationId xmlns:a16="http://schemas.microsoft.com/office/drawing/2014/main" id="{7DD06590-B27C-F85D-15FB-B97608E5B00E}"/>
              </a:ext>
            </a:extLst>
          </p:cNvPr>
          <p:cNvSpPr/>
          <p:nvPr/>
        </p:nvSpPr>
        <p:spPr>
          <a:xfrm>
            <a:off x="442651" y="2667381"/>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64;p6">
            <a:extLst>
              <a:ext uri="{FF2B5EF4-FFF2-40B4-BE49-F238E27FC236}">
                <a16:creationId xmlns:a16="http://schemas.microsoft.com/office/drawing/2014/main" id="{C538BBD5-FC4A-8AE5-7FDB-7387E8C87B2C}"/>
              </a:ext>
            </a:extLst>
          </p:cNvPr>
          <p:cNvSpPr/>
          <p:nvPr/>
        </p:nvSpPr>
        <p:spPr>
          <a:xfrm>
            <a:off x="90136" y="1886718"/>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49111DE1-B86C-AF93-61B2-4ADF729CF0D3}"/>
              </a:ext>
            </a:extLst>
          </p:cNvPr>
          <p:cNvGrpSpPr/>
          <p:nvPr/>
        </p:nvGrpSpPr>
        <p:grpSpPr>
          <a:xfrm>
            <a:off x="5359077" y="726893"/>
            <a:ext cx="6056636" cy="5391041"/>
            <a:chOff x="5359078" y="1200436"/>
            <a:chExt cx="5812058" cy="4917497"/>
          </a:xfrm>
        </p:grpSpPr>
        <p:pic>
          <p:nvPicPr>
            <p:cNvPr id="18" name="图片 10245" descr="22">
              <a:extLst>
                <a:ext uri="{FF2B5EF4-FFF2-40B4-BE49-F238E27FC236}">
                  <a16:creationId xmlns:a16="http://schemas.microsoft.com/office/drawing/2014/main" id="{9C58F466-C810-06B7-12A6-C37F824FA425}"/>
                </a:ext>
              </a:extLst>
            </p:cNvPr>
            <p:cNvPicPr>
              <a:picLocks noChangeAspect="1"/>
            </p:cNvPicPr>
            <p:nvPr/>
          </p:nvPicPr>
          <p:blipFill>
            <a:blip r:embed="rId3"/>
            <a:stretch>
              <a:fillRect/>
            </a:stretch>
          </p:blipFill>
          <p:spPr>
            <a:xfrm>
              <a:off x="5359078" y="1200436"/>
              <a:ext cx="5812058" cy="4917497"/>
            </a:xfrm>
            <a:prstGeom prst="rect">
              <a:avLst/>
            </a:prstGeom>
            <a:noFill/>
            <a:ln w="9525">
              <a:noFill/>
            </a:ln>
          </p:spPr>
        </p:pic>
        <p:sp>
          <p:nvSpPr>
            <p:cNvPr id="19" name="TextBox 18">
              <a:extLst>
                <a:ext uri="{FF2B5EF4-FFF2-40B4-BE49-F238E27FC236}">
                  <a16:creationId xmlns:a16="http://schemas.microsoft.com/office/drawing/2014/main" id="{33BFB418-E3AD-067D-2B8C-716B27C1FF1A}"/>
                </a:ext>
              </a:extLst>
            </p:cNvPr>
            <p:cNvSpPr txBox="1"/>
            <p:nvPr/>
          </p:nvSpPr>
          <p:spPr>
            <a:xfrm>
              <a:off x="5939504" y="2667446"/>
              <a:ext cx="4651205" cy="2891640"/>
            </a:xfrm>
            <a:prstGeom prst="rect">
              <a:avLst/>
            </a:prstGeom>
            <a:noFill/>
          </p:spPr>
          <p:txBody>
            <a:bodyPr wrap="square">
              <a:spAutoFit/>
            </a:bodyPr>
            <a:lstStyle/>
            <a:p>
              <a:pPr algn="just">
                <a:spcAft>
                  <a:spcPts val="800"/>
                </a:spcAft>
              </a:pPr>
              <a:r>
                <a:rPr lang="vi-VN" sz="4000" dirty="0">
                  <a:effectLst/>
                  <a:latin typeface="Times New Roman" panose="02020603050405020304" pitchFamily="18" charset="0"/>
                  <a:ea typeface="Calibri" panose="020F0502020204030204" pitchFamily="34" charset="0"/>
                  <a:cs typeface="Times New Roman" panose="02020603050405020304" pitchFamily="18" charset="0"/>
                </a:rPr>
                <a:t>Khi đọc, HS cần chú ý ngữ điệu phù hợp với cảm xúc của nhân vật (tha thiết, giằng xé, khổ đau…).</a:t>
              </a:r>
              <a:endParaRPr lang="en-SG"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0" name="Freeform 20">
            <a:extLst>
              <a:ext uri="{FF2B5EF4-FFF2-40B4-BE49-F238E27FC236}">
                <a16:creationId xmlns:a16="http://schemas.microsoft.com/office/drawing/2014/main" id="{F35BCFAB-EAAB-189E-29DA-697D7EA364BE}"/>
              </a:ext>
            </a:extLst>
          </p:cNvPr>
          <p:cNvSpPr/>
          <p:nvPr/>
        </p:nvSpPr>
        <p:spPr>
          <a:xfrm>
            <a:off x="776287" y="1578299"/>
            <a:ext cx="3202447" cy="1451112"/>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algn="ctr" defTabSz="914377"/>
            <a:r>
              <a:rPr lang="en-US" sz="4000" b="1" dirty="0">
                <a:latin typeface="Times New Roman" panose="02020603050405020304" pitchFamily="18" charset="0"/>
                <a:cs typeface="Times New Roman" panose="02020603050405020304" pitchFamily="18" charset="0"/>
                <a:sym typeface="Arial"/>
              </a:rPr>
              <a:t>CÁCH ĐỌC</a:t>
            </a:r>
            <a:endParaRPr lang="en-SG" sz="4000" b="1" dirty="0">
              <a:latin typeface="Times New Roman" panose="02020603050405020304" pitchFamily="18" charset="0"/>
              <a:cs typeface="Times New Roman" panose="02020603050405020304" pitchFamily="18" charset="0"/>
              <a:sym typeface="Arial"/>
            </a:endParaRPr>
          </a:p>
        </p:txBody>
      </p:sp>
      <p:pic>
        <p:nvPicPr>
          <p:cNvPr id="21" name="Picture 20" descr="A person with long hair&#10;&#10;Description automatically generated">
            <a:extLst>
              <a:ext uri="{FF2B5EF4-FFF2-40B4-BE49-F238E27FC236}">
                <a16:creationId xmlns:a16="http://schemas.microsoft.com/office/drawing/2014/main" id="{767F728C-32A9-9C6C-2628-DFF256237D79}"/>
              </a:ext>
            </a:extLst>
          </p:cNvPr>
          <p:cNvPicPr>
            <a:picLocks noChangeAspect="1"/>
          </p:cNvPicPr>
          <p:nvPr/>
        </p:nvPicPr>
        <p:blipFill rotWithShape="1">
          <a:blip r:embed="rId6">
            <a:extLst>
              <a:ext uri="{28A0092B-C50C-407E-A947-70E740481C1C}">
                <a14:useLocalDpi xmlns:a14="http://schemas.microsoft.com/office/drawing/2010/main" val="0"/>
              </a:ext>
            </a:extLst>
          </a:blip>
          <a:srcRect t="1838" r="44744"/>
          <a:stretch/>
        </p:blipFill>
        <p:spPr>
          <a:xfrm flipH="1">
            <a:off x="532434" y="1585732"/>
            <a:ext cx="3446299" cy="5291968"/>
          </a:xfrm>
          <a:prstGeom prst="rect">
            <a:avLst/>
          </a:prstGeom>
        </p:spPr>
      </p:pic>
    </p:spTree>
    <p:extLst>
      <p:ext uri="{BB962C8B-B14F-4D97-AF65-F5344CB8AC3E}">
        <p14:creationId xmlns:p14="http://schemas.microsoft.com/office/powerpoint/2010/main" val="2393983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00047-D0B4-35B7-DD68-87AB7AAFAB2F}"/>
            </a:ext>
          </a:extLst>
        </p:cNvPr>
        <p:cNvGrpSpPr/>
        <p:nvPr/>
      </p:nvGrpSpPr>
      <p:grpSpPr>
        <a:xfrm>
          <a:off x="0" y="0"/>
          <a:ext cx="0" cy="0"/>
          <a:chOff x="0" y="0"/>
          <a:chExt cx="0" cy="0"/>
        </a:xfrm>
      </p:grpSpPr>
      <p:sp>
        <p:nvSpPr>
          <p:cNvPr id="22" name="Google Shape;142;p6">
            <a:extLst>
              <a:ext uri="{FF2B5EF4-FFF2-40B4-BE49-F238E27FC236}">
                <a16:creationId xmlns:a16="http://schemas.microsoft.com/office/drawing/2014/main" id="{214D8FC9-D6C9-61BE-147A-D8DD9495F2F5}"/>
              </a:ext>
            </a:extLst>
          </p:cNvPr>
          <p:cNvSpPr/>
          <p:nvPr/>
        </p:nvSpPr>
        <p:spPr>
          <a:xfrm>
            <a:off x="0" y="6512267"/>
            <a:ext cx="12192000" cy="3580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itle 1">
            <a:extLst>
              <a:ext uri="{FF2B5EF4-FFF2-40B4-BE49-F238E27FC236}">
                <a16:creationId xmlns:a16="http://schemas.microsoft.com/office/drawing/2014/main" id="{CA1DAEF4-CEBE-A195-B2CD-EAE7C4E7E966}"/>
              </a:ext>
            </a:extLst>
          </p:cNvPr>
          <p:cNvSpPr>
            <a:spLocks noGrp="1"/>
          </p:cNvSpPr>
          <p:nvPr>
            <p:ph type="title"/>
          </p:nvPr>
        </p:nvSpPr>
        <p:spPr>
          <a:xfrm>
            <a:off x="2831890" y="0"/>
            <a:ext cx="6692689" cy="739120"/>
          </a:xfrm>
          <a:solidFill>
            <a:schemeClr val="accent4"/>
          </a:solidFill>
        </p:spPr>
        <p:txBody>
          <a:bodyPr anchor="ctr"/>
          <a:lstStyle/>
          <a:p>
            <a:pPr algn="ctr">
              <a:lnSpc>
                <a:spcPct val="150000"/>
              </a:lnSpc>
              <a:spcAft>
                <a:spcPts val="1067"/>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2.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Tìm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chung</a:t>
            </a:r>
            <a:endParaRPr lang="en-SG" sz="36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oogle Shape;1124;p37">
            <a:extLst>
              <a:ext uri="{FF2B5EF4-FFF2-40B4-BE49-F238E27FC236}">
                <a16:creationId xmlns:a16="http://schemas.microsoft.com/office/drawing/2014/main" id="{DF0F3A63-11D4-6C35-058F-676EA260FAD5}"/>
              </a:ext>
            </a:extLst>
          </p:cNvPr>
          <p:cNvGrpSpPr/>
          <p:nvPr/>
        </p:nvGrpSpPr>
        <p:grpSpPr>
          <a:xfrm>
            <a:off x="1703621" y="1"/>
            <a:ext cx="887585" cy="1065625"/>
            <a:chOff x="1967575" y="864498"/>
            <a:chExt cx="1339625" cy="1750395"/>
          </a:xfrm>
        </p:grpSpPr>
        <p:sp>
          <p:nvSpPr>
            <p:cNvPr id="4" name="Google Shape;1125;p37">
              <a:extLst>
                <a:ext uri="{FF2B5EF4-FFF2-40B4-BE49-F238E27FC236}">
                  <a16:creationId xmlns:a16="http://schemas.microsoft.com/office/drawing/2014/main" id="{BAB3103C-B2F7-5AC7-B069-21CB1BD263C0}"/>
                </a:ext>
              </a:extLst>
            </p:cNvPr>
            <p:cNvSpPr/>
            <p:nvPr/>
          </p:nvSpPr>
          <p:spPr>
            <a:xfrm>
              <a:off x="2051550" y="1314821"/>
              <a:ext cx="1255650" cy="1300072"/>
            </a:xfrm>
            <a:custGeom>
              <a:avLst/>
              <a:gdLst/>
              <a:ahLst/>
              <a:cxnLst/>
              <a:rect l="l" t="t" r="r" b="b"/>
              <a:pathLst>
                <a:path w="17564" h="18186" extrusionOk="0">
                  <a:moveTo>
                    <a:pt x="5665" y="4338"/>
                  </a:moveTo>
                  <a:cubicBezTo>
                    <a:pt x="5833" y="4338"/>
                    <a:pt x="6009" y="4351"/>
                    <a:pt x="6191" y="4381"/>
                  </a:cubicBezTo>
                  <a:cubicBezTo>
                    <a:pt x="6573" y="4447"/>
                    <a:pt x="6940" y="4578"/>
                    <a:pt x="7283" y="4767"/>
                  </a:cubicBezTo>
                  <a:cubicBezTo>
                    <a:pt x="7440" y="4854"/>
                    <a:pt x="7498" y="5054"/>
                    <a:pt x="7407" y="5215"/>
                  </a:cubicBezTo>
                  <a:cubicBezTo>
                    <a:pt x="7348" y="5321"/>
                    <a:pt x="7239" y="5382"/>
                    <a:pt x="7125" y="5382"/>
                  </a:cubicBezTo>
                  <a:cubicBezTo>
                    <a:pt x="7070" y="5382"/>
                    <a:pt x="7014" y="5368"/>
                    <a:pt x="6962" y="5338"/>
                  </a:cubicBezTo>
                  <a:cubicBezTo>
                    <a:pt x="6686" y="5182"/>
                    <a:pt x="6391" y="5080"/>
                    <a:pt x="6085" y="5029"/>
                  </a:cubicBezTo>
                  <a:cubicBezTo>
                    <a:pt x="5940" y="5005"/>
                    <a:pt x="5799" y="4995"/>
                    <a:pt x="5663" y="4995"/>
                  </a:cubicBezTo>
                  <a:cubicBezTo>
                    <a:pt x="5073" y="4995"/>
                    <a:pt x="4590" y="5192"/>
                    <a:pt x="4326" y="5331"/>
                  </a:cubicBezTo>
                  <a:cubicBezTo>
                    <a:pt x="4279" y="5356"/>
                    <a:pt x="4228" y="5367"/>
                    <a:pt x="4177" y="5367"/>
                  </a:cubicBezTo>
                  <a:cubicBezTo>
                    <a:pt x="4138" y="5367"/>
                    <a:pt x="4099" y="5360"/>
                    <a:pt x="4064" y="5346"/>
                  </a:cubicBezTo>
                  <a:cubicBezTo>
                    <a:pt x="3987" y="5321"/>
                    <a:pt x="3925" y="5266"/>
                    <a:pt x="3886" y="5193"/>
                  </a:cubicBezTo>
                  <a:cubicBezTo>
                    <a:pt x="3802" y="5032"/>
                    <a:pt x="3864" y="4836"/>
                    <a:pt x="4024" y="4753"/>
                  </a:cubicBezTo>
                  <a:cubicBezTo>
                    <a:pt x="4343" y="4584"/>
                    <a:pt x="4935" y="4338"/>
                    <a:pt x="5665" y="4338"/>
                  </a:cubicBezTo>
                  <a:close/>
                  <a:moveTo>
                    <a:pt x="5604" y="6861"/>
                  </a:moveTo>
                  <a:cubicBezTo>
                    <a:pt x="5841" y="6861"/>
                    <a:pt x="6079" y="6906"/>
                    <a:pt x="6307" y="6999"/>
                  </a:cubicBezTo>
                  <a:cubicBezTo>
                    <a:pt x="7036" y="7294"/>
                    <a:pt x="7505" y="8034"/>
                    <a:pt x="7469" y="8834"/>
                  </a:cubicBezTo>
                  <a:cubicBezTo>
                    <a:pt x="7155" y="8558"/>
                    <a:pt x="6624" y="8153"/>
                    <a:pt x="5859" y="7881"/>
                  </a:cubicBezTo>
                  <a:cubicBezTo>
                    <a:pt x="5172" y="7630"/>
                    <a:pt x="4564" y="7578"/>
                    <a:pt x="4162" y="7578"/>
                  </a:cubicBezTo>
                  <a:cubicBezTo>
                    <a:pt x="4148" y="7578"/>
                    <a:pt x="4135" y="7578"/>
                    <a:pt x="4122" y="7578"/>
                  </a:cubicBezTo>
                  <a:cubicBezTo>
                    <a:pt x="4489" y="7114"/>
                    <a:pt x="5041" y="6861"/>
                    <a:pt x="5604" y="6861"/>
                  </a:cubicBezTo>
                  <a:close/>
                  <a:moveTo>
                    <a:pt x="13265" y="7029"/>
                  </a:moveTo>
                  <a:cubicBezTo>
                    <a:pt x="13287" y="7029"/>
                    <a:pt x="13309" y="7031"/>
                    <a:pt x="13332" y="7035"/>
                  </a:cubicBezTo>
                  <a:cubicBezTo>
                    <a:pt x="13714" y="7119"/>
                    <a:pt x="14078" y="7261"/>
                    <a:pt x="14406" y="7465"/>
                  </a:cubicBezTo>
                  <a:cubicBezTo>
                    <a:pt x="15240" y="7982"/>
                    <a:pt x="15633" y="8755"/>
                    <a:pt x="15794" y="9170"/>
                  </a:cubicBezTo>
                  <a:cubicBezTo>
                    <a:pt x="15860" y="9337"/>
                    <a:pt x="15779" y="9526"/>
                    <a:pt x="15608" y="9592"/>
                  </a:cubicBezTo>
                  <a:cubicBezTo>
                    <a:pt x="15570" y="9606"/>
                    <a:pt x="15530" y="9613"/>
                    <a:pt x="15490" y="9613"/>
                  </a:cubicBezTo>
                  <a:cubicBezTo>
                    <a:pt x="15451" y="9613"/>
                    <a:pt x="15411" y="9606"/>
                    <a:pt x="15374" y="9592"/>
                  </a:cubicBezTo>
                  <a:cubicBezTo>
                    <a:pt x="15291" y="9560"/>
                    <a:pt x="15222" y="9497"/>
                    <a:pt x="15186" y="9407"/>
                  </a:cubicBezTo>
                  <a:cubicBezTo>
                    <a:pt x="15055" y="9064"/>
                    <a:pt x="14734" y="8437"/>
                    <a:pt x="14060" y="8022"/>
                  </a:cubicBezTo>
                  <a:cubicBezTo>
                    <a:pt x="13798" y="7859"/>
                    <a:pt x="13507" y="7742"/>
                    <a:pt x="13194" y="7680"/>
                  </a:cubicBezTo>
                  <a:cubicBezTo>
                    <a:pt x="13015" y="7640"/>
                    <a:pt x="12905" y="7465"/>
                    <a:pt x="12942" y="7291"/>
                  </a:cubicBezTo>
                  <a:cubicBezTo>
                    <a:pt x="12974" y="7135"/>
                    <a:pt x="13112" y="7029"/>
                    <a:pt x="13265" y="7029"/>
                  </a:cubicBezTo>
                  <a:close/>
                  <a:moveTo>
                    <a:pt x="12185" y="9692"/>
                  </a:moveTo>
                  <a:cubicBezTo>
                    <a:pt x="12421" y="9692"/>
                    <a:pt x="12658" y="9736"/>
                    <a:pt x="12884" y="9829"/>
                  </a:cubicBezTo>
                  <a:cubicBezTo>
                    <a:pt x="13616" y="10128"/>
                    <a:pt x="14085" y="10863"/>
                    <a:pt x="14046" y="11664"/>
                  </a:cubicBezTo>
                  <a:cubicBezTo>
                    <a:pt x="13732" y="11391"/>
                    <a:pt x="13197" y="10987"/>
                    <a:pt x="12436" y="10710"/>
                  </a:cubicBezTo>
                  <a:cubicBezTo>
                    <a:pt x="11726" y="10451"/>
                    <a:pt x="11103" y="10407"/>
                    <a:pt x="10695" y="10407"/>
                  </a:cubicBezTo>
                  <a:cubicBezTo>
                    <a:pt x="11067" y="9945"/>
                    <a:pt x="11622" y="9692"/>
                    <a:pt x="12185" y="9692"/>
                  </a:cubicBezTo>
                  <a:close/>
                  <a:moveTo>
                    <a:pt x="5143" y="13648"/>
                  </a:moveTo>
                  <a:cubicBezTo>
                    <a:pt x="5185" y="13648"/>
                    <a:pt x="5229" y="13662"/>
                    <a:pt x="5269" y="13693"/>
                  </a:cubicBezTo>
                  <a:cubicBezTo>
                    <a:pt x="5656" y="13987"/>
                    <a:pt x="6187" y="14318"/>
                    <a:pt x="6857" y="14581"/>
                  </a:cubicBezTo>
                  <a:cubicBezTo>
                    <a:pt x="7589" y="14865"/>
                    <a:pt x="8256" y="14970"/>
                    <a:pt x="8769" y="15004"/>
                  </a:cubicBezTo>
                  <a:cubicBezTo>
                    <a:pt x="8959" y="15018"/>
                    <a:pt x="9028" y="15251"/>
                    <a:pt x="8885" y="15372"/>
                  </a:cubicBezTo>
                  <a:cubicBezTo>
                    <a:pt x="8443" y="15743"/>
                    <a:pt x="7884" y="15944"/>
                    <a:pt x="7317" y="15944"/>
                  </a:cubicBezTo>
                  <a:cubicBezTo>
                    <a:pt x="7057" y="15944"/>
                    <a:pt x="6796" y="15902"/>
                    <a:pt x="6544" y="15816"/>
                  </a:cubicBezTo>
                  <a:cubicBezTo>
                    <a:pt x="5688" y="15525"/>
                    <a:pt x="5080" y="14774"/>
                    <a:pt x="4938" y="13896"/>
                  </a:cubicBezTo>
                  <a:cubicBezTo>
                    <a:pt x="4916" y="13756"/>
                    <a:pt x="5024" y="13648"/>
                    <a:pt x="5143" y="13648"/>
                  </a:cubicBezTo>
                  <a:close/>
                  <a:moveTo>
                    <a:pt x="6684" y="0"/>
                  </a:moveTo>
                  <a:cubicBezTo>
                    <a:pt x="5877" y="0"/>
                    <a:pt x="5188" y="262"/>
                    <a:pt x="4720" y="495"/>
                  </a:cubicBezTo>
                  <a:cubicBezTo>
                    <a:pt x="4345" y="943"/>
                    <a:pt x="0" y="6223"/>
                    <a:pt x="1890" y="12458"/>
                  </a:cubicBezTo>
                  <a:cubicBezTo>
                    <a:pt x="2647" y="14945"/>
                    <a:pt x="4111" y="16656"/>
                    <a:pt x="5197" y="17669"/>
                  </a:cubicBezTo>
                  <a:cubicBezTo>
                    <a:pt x="5555" y="18003"/>
                    <a:pt x="6017" y="18185"/>
                    <a:pt x="6491" y="18185"/>
                  </a:cubicBezTo>
                  <a:cubicBezTo>
                    <a:pt x="6633" y="18185"/>
                    <a:pt x="6777" y="18169"/>
                    <a:pt x="6919" y="18135"/>
                  </a:cubicBezTo>
                  <a:cubicBezTo>
                    <a:pt x="8944" y="17661"/>
                    <a:pt x="13342" y="16184"/>
                    <a:pt x="15855" y="11839"/>
                  </a:cubicBezTo>
                  <a:cubicBezTo>
                    <a:pt x="17378" y="9213"/>
                    <a:pt x="17564" y="6642"/>
                    <a:pt x="17556" y="5259"/>
                  </a:cubicBezTo>
                  <a:cubicBezTo>
                    <a:pt x="14290" y="4963"/>
                    <a:pt x="12367" y="3867"/>
                    <a:pt x="11206" y="2887"/>
                  </a:cubicBezTo>
                  <a:cubicBezTo>
                    <a:pt x="9833" y="1737"/>
                    <a:pt x="8896" y="225"/>
                    <a:pt x="7079" y="22"/>
                  </a:cubicBezTo>
                  <a:cubicBezTo>
                    <a:pt x="6945" y="7"/>
                    <a:pt x="6813" y="0"/>
                    <a:pt x="668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 name="Google Shape;1126;p37">
              <a:extLst>
                <a:ext uri="{FF2B5EF4-FFF2-40B4-BE49-F238E27FC236}">
                  <a16:creationId xmlns:a16="http://schemas.microsoft.com/office/drawing/2014/main" id="{17C71A90-1B22-2ED5-CB56-8F5428EC0109}"/>
                </a:ext>
              </a:extLst>
            </p:cNvPr>
            <p:cNvGrpSpPr/>
            <p:nvPr/>
          </p:nvGrpSpPr>
          <p:grpSpPr>
            <a:xfrm>
              <a:off x="1967575" y="864498"/>
              <a:ext cx="1010928" cy="891205"/>
              <a:chOff x="1090850" y="2750881"/>
              <a:chExt cx="483004" cy="425823"/>
            </a:xfrm>
          </p:grpSpPr>
          <p:sp>
            <p:nvSpPr>
              <p:cNvPr id="6" name="Google Shape;1127;p37">
                <a:extLst>
                  <a:ext uri="{FF2B5EF4-FFF2-40B4-BE49-F238E27FC236}">
                    <a16:creationId xmlns:a16="http://schemas.microsoft.com/office/drawing/2014/main" id="{EDB4A1C8-74A7-9A18-43AD-6EEB76EF7095}"/>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128;p37">
                <a:extLst>
                  <a:ext uri="{FF2B5EF4-FFF2-40B4-BE49-F238E27FC236}">
                    <a16:creationId xmlns:a16="http://schemas.microsoft.com/office/drawing/2014/main" id="{5B3CBD9F-7465-BD24-BC81-1A64568747FD}"/>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129;p37">
                <a:extLst>
                  <a:ext uri="{FF2B5EF4-FFF2-40B4-BE49-F238E27FC236}">
                    <a16:creationId xmlns:a16="http://schemas.microsoft.com/office/drawing/2014/main" id="{FD51CC5E-CE7A-D9D4-7057-53560F6D267F}"/>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1130;p37">
                <a:extLst>
                  <a:ext uri="{FF2B5EF4-FFF2-40B4-BE49-F238E27FC236}">
                    <a16:creationId xmlns:a16="http://schemas.microsoft.com/office/drawing/2014/main" id="{45F9E0B3-678F-729E-D8A9-5D0DFA77A5CE}"/>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 name="Google Shape;1131;p37">
            <a:extLst>
              <a:ext uri="{FF2B5EF4-FFF2-40B4-BE49-F238E27FC236}">
                <a16:creationId xmlns:a16="http://schemas.microsoft.com/office/drawing/2014/main" id="{6A549BBC-E872-8DB7-CC6D-AEF1B99E6A72}"/>
              </a:ext>
            </a:extLst>
          </p:cNvPr>
          <p:cNvGrpSpPr/>
          <p:nvPr/>
        </p:nvGrpSpPr>
        <p:grpSpPr>
          <a:xfrm>
            <a:off x="9585377" y="54005"/>
            <a:ext cx="904161" cy="976284"/>
            <a:chOff x="6038279" y="809248"/>
            <a:chExt cx="1255611" cy="1907102"/>
          </a:xfrm>
        </p:grpSpPr>
        <p:sp>
          <p:nvSpPr>
            <p:cNvPr id="11" name="Google Shape;1132;p37">
              <a:extLst>
                <a:ext uri="{FF2B5EF4-FFF2-40B4-BE49-F238E27FC236}">
                  <a16:creationId xmlns:a16="http://schemas.microsoft.com/office/drawing/2014/main" id="{EF01E1DB-C0E9-445B-8823-43A5ABAFD798}"/>
                </a:ext>
              </a:extLst>
            </p:cNvPr>
            <p:cNvSpPr/>
            <p:nvPr/>
          </p:nvSpPr>
          <p:spPr>
            <a:xfrm rot="19073990" flipH="1">
              <a:off x="6038279" y="1250720"/>
              <a:ext cx="1255611" cy="1465630"/>
            </a:xfrm>
            <a:custGeom>
              <a:avLst/>
              <a:gdLst/>
              <a:ahLst/>
              <a:cxnLst/>
              <a:rect l="l" t="t" r="r" b="b"/>
              <a:pathLst>
                <a:path w="13933" h="13829" extrusionOk="0">
                  <a:moveTo>
                    <a:pt x="10255" y="4791"/>
                  </a:moveTo>
                  <a:cubicBezTo>
                    <a:pt x="10713" y="4791"/>
                    <a:pt x="11180" y="5016"/>
                    <a:pt x="11489" y="5424"/>
                  </a:cubicBezTo>
                  <a:cubicBezTo>
                    <a:pt x="11370" y="5399"/>
                    <a:pt x="11198" y="5370"/>
                    <a:pt x="10992" y="5370"/>
                  </a:cubicBezTo>
                  <a:cubicBezTo>
                    <a:pt x="10803" y="5370"/>
                    <a:pt x="10585" y="5395"/>
                    <a:pt x="10353" y="5468"/>
                  </a:cubicBezTo>
                  <a:cubicBezTo>
                    <a:pt x="9388" y="5769"/>
                    <a:pt x="8995" y="6658"/>
                    <a:pt x="8933" y="6808"/>
                  </a:cubicBezTo>
                  <a:cubicBezTo>
                    <a:pt x="8667" y="5974"/>
                    <a:pt x="9097" y="5118"/>
                    <a:pt x="9811" y="4866"/>
                  </a:cubicBezTo>
                  <a:cubicBezTo>
                    <a:pt x="9954" y="4816"/>
                    <a:pt x="10104" y="4791"/>
                    <a:pt x="10255" y="4791"/>
                  </a:cubicBezTo>
                  <a:close/>
                  <a:moveTo>
                    <a:pt x="5060" y="7997"/>
                  </a:moveTo>
                  <a:cubicBezTo>
                    <a:pt x="5463" y="7997"/>
                    <a:pt x="5879" y="8153"/>
                    <a:pt x="6201" y="8475"/>
                  </a:cubicBezTo>
                  <a:cubicBezTo>
                    <a:pt x="6173" y="8473"/>
                    <a:pt x="6119" y="8470"/>
                    <a:pt x="6045" y="8470"/>
                  </a:cubicBezTo>
                  <a:cubicBezTo>
                    <a:pt x="5705" y="8470"/>
                    <a:pt x="4949" y="8539"/>
                    <a:pt x="4366" y="9131"/>
                  </a:cubicBezTo>
                  <a:cubicBezTo>
                    <a:pt x="4009" y="9488"/>
                    <a:pt x="3871" y="9895"/>
                    <a:pt x="3809" y="10122"/>
                  </a:cubicBezTo>
                  <a:cubicBezTo>
                    <a:pt x="3518" y="9506"/>
                    <a:pt x="3634" y="8792"/>
                    <a:pt x="4078" y="8374"/>
                  </a:cubicBezTo>
                  <a:cubicBezTo>
                    <a:pt x="4340" y="8126"/>
                    <a:pt x="4694" y="7997"/>
                    <a:pt x="5060" y="7997"/>
                  </a:cubicBezTo>
                  <a:close/>
                  <a:moveTo>
                    <a:pt x="10358" y="9966"/>
                  </a:moveTo>
                  <a:cubicBezTo>
                    <a:pt x="10759" y="9966"/>
                    <a:pt x="11159" y="10097"/>
                    <a:pt x="11489" y="10344"/>
                  </a:cubicBezTo>
                  <a:cubicBezTo>
                    <a:pt x="11715" y="10515"/>
                    <a:pt x="11598" y="10875"/>
                    <a:pt x="11314" y="10897"/>
                  </a:cubicBezTo>
                  <a:cubicBezTo>
                    <a:pt x="10954" y="10919"/>
                    <a:pt x="10502" y="11018"/>
                    <a:pt x="10051" y="11297"/>
                  </a:cubicBezTo>
                  <a:cubicBezTo>
                    <a:pt x="9632" y="11564"/>
                    <a:pt x="9356" y="11902"/>
                    <a:pt x="9181" y="12193"/>
                  </a:cubicBezTo>
                  <a:cubicBezTo>
                    <a:pt x="9117" y="12301"/>
                    <a:pt x="9012" y="12351"/>
                    <a:pt x="8908" y="12351"/>
                  </a:cubicBezTo>
                  <a:cubicBezTo>
                    <a:pt x="8769" y="12351"/>
                    <a:pt x="8632" y="12260"/>
                    <a:pt x="8605" y="12095"/>
                  </a:cubicBezTo>
                  <a:cubicBezTo>
                    <a:pt x="8485" y="11349"/>
                    <a:pt x="8823" y="10569"/>
                    <a:pt x="9490" y="10191"/>
                  </a:cubicBezTo>
                  <a:cubicBezTo>
                    <a:pt x="9760" y="10038"/>
                    <a:pt x="10059" y="9966"/>
                    <a:pt x="10358" y="9966"/>
                  </a:cubicBezTo>
                  <a:close/>
                  <a:moveTo>
                    <a:pt x="9184" y="1"/>
                  </a:moveTo>
                  <a:cubicBezTo>
                    <a:pt x="7421" y="1891"/>
                    <a:pt x="5805" y="2550"/>
                    <a:pt x="4633" y="2798"/>
                  </a:cubicBezTo>
                  <a:cubicBezTo>
                    <a:pt x="3248" y="3093"/>
                    <a:pt x="1858" y="2940"/>
                    <a:pt x="848" y="3974"/>
                  </a:cubicBezTo>
                  <a:cubicBezTo>
                    <a:pt x="310" y="4528"/>
                    <a:pt x="95" y="5201"/>
                    <a:pt x="0" y="5668"/>
                  </a:cubicBezTo>
                  <a:cubicBezTo>
                    <a:pt x="95" y="6119"/>
                    <a:pt x="1268" y="11378"/>
                    <a:pt x="6060" y="13228"/>
                  </a:cubicBezTo>
                  <a:cubicBezTo>
                    <a:pt x="7238" y="13684"/>
                    <a:pt x="8366" y="13828"/>
                    <a:pt x="9328" y="13828"/>
                  </a:cubicBezTo>
                  <a:cubicBezTo>
                    <a:pt x="9926" y="13828"/>
                    <a:pt x="10461" y="13772"/>
                    <a:pt x="10903" y="13701"/>
                  </a:cubicBezTo>
                  <a:cubicBezTo>
                    <a:pt x="11395" y="13625"/>
                    <a:pt x="11817" y="13312"/>
                    <a:pt x="12028" y="12860"/>
                  </a:cubicBezTo>
                  <a:cubicBezTo>
                    <a:pt x="12717" y="11374"/>
                    <a:pt x="13933" y="7922"/>
                    <a:pt x="12450" y="4255"/>
                  </a:cubicBezTo>
                  <a:cubicBezTo>
                    <a:pt x="11555" y="2033"/>
                    <a:pt x="10051" y="668"/>
                    <a:pt x="918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 name="Google Shape;1133;p37">
              <a:extLst>
                <a:ext uri="{FF2B5EF4-FFF2-40B4-BE49-F238E27FC236}">
                  <a16:creationId xmlns:a16="http://schemas.microsoft.com/office/drawing/2014/main" id="{5C706981-E5BE-6083-3D31-C8515A3CF4B9}"/>
                </a:ext>
              </a:extLst>
            </p:cNvPr>
            <p:cNvGrpSpPr/>
            <p:nvPr/>
          </p:nvGrpSpPr>
          <p:grpSpPr>
            <a:xfrm rot="1998399">
              <a:off x="6272773" y="809248"/>
              <a:ext cx="1010921" cy="891183"/>
              <a:chOff x="1090850" y="2750881"/>
              <a:chExt cx="483004" cy="425823"/>
            </a:xfrm>
          </p:grpSpPr>
          <p:sp>
            <p:nvSpPr>
              <p:cNvPr id="13" name="Google Shape;1134;p37">
                <a:extLst>
                  <a:ext uri="{FF2B5EF4-FFF2-40B4-BE49-F238E27FC236}">
                    <a16:creationId xmlns:a16="http://schemas.microsoft.com/office/drawing/2014/main" id="{614479A7-F3C7-2EC0-BADB-DD02436B0EFA}"/>
                  </a:ext>
                </a:extLst>
              </p:cNvPr>
              <p:cNvSpPr/>
              <p:nvPr/>
            </p:nvSpPr>
            <p:spPr>
              <a:xfrm>
                <a:off x="1118534" y="2772086"/>
                <a:ext cx="455320" cy="404618"/>
              </a:xfrm>
              <a:custGeom>
                <a:avLst/>
                <a:gdLst/>
                <a:ahLst/>
                <a:cxnLst/>
                <a:rect l="l" t="t" r="r" b="b"/>
                <a:pathLst>
                  <a:path w="10049" h="8930" extrusionOk="0">
                    <a:moveTo>
                      <a:pt x="3209" y="1"/>
                    </a:moveTo>
                    <a:cubicBezTo>
                      <a:pt x="2845" y="1322"/>
                      <a:pt x="2477" y="2645"/>
                      <a:pt x="2110" y="3966"/>
                    </a:cubicBezTo>
                    <a:cubicBezTo>
                      <a:pt x="1406" y="4035"/>
                      <a:pt x="703" y="4101"/>
                      <a:pt x="1" y="4170"/>
                    </a:cubicBezTo>
                    <a:cubicBezTo>
                      <a:pt x="609" y="5758"/>
                      <a:pt x="1214" y="7343"/>
                      <a:pt x="1821" y="8930"/>
                    </a:cubicBezTo>
                    <a:cubicBezTo>
                      <a:pt x="3034" y="8617"/>
                      <a:pt x="4440" y="8165"/>
                      <a:pt x="5955" y="7499"/>
                    </a:cubicBezTo>
                    <a:cubicBezTo>
                      <a:pt x="7586" y="6778"/>
                      <a:pt x="8952" y="5980"/>
                      <a:pt x="10048" y="5245"/>
                    </a:cubicBezTo>
                    <a:cubicBezTo>
                      <a:pt x="9433" y="3657"/>
                      <a:pt x="8818" y="2065"/>
                      <a:pt x="8206" y="477"/>
                    </a:cubicBezTo>
                    <a:cubicBezTo>
                      <a:pt x="7535" y="1050"/>
                      <a:pt x="6865" y="1618"/>
                      <a:pt x="6196" y="2186"/>
                    </a:cubicBezTo>
                    <a:cubicBezTo>
                      <a:pt x="5201" y="1457"/>
                      <a:pt x="4207" y="729"/>
                      <a:pt x="320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135;p37">
                <a:extLst>
                  <a:ext uri="{FF2B5EF4-FFF2-40B4-BE49-F238E27FC236}">
                    <a16:creationId xmlns:a16="http://schemas.microsoft.com/office/drawing/2014/main" id="{A41E33E6-10FF-A2D5-9BD4-FDA0ED4B9F57}"/>
                  </a:ext>
                </a:extLst>
              </p:cNvPr>
              <p:cNvSpPr/>
              <p:nvPr/>
            </p:nvSpPr>
            <p:spPr>
              <a:xfrm>
                <a:off x="1090850" y="2935789"/>
                <a:ext cx="51200" cy="45310"/>
              </a:xfrm>
              <a:custGeom>
                <a:avLst/>
                <a:gdLst/>
                <a:ahLst/>
                <a:cxnLst/>
                <a:rect l="l" t="t" r="r" b="b"/>
                <a:pathLst>
                  <a:path w="1130" h="1000" extrusionOk="0">
                    <a:moveTo>
                      <a:pt x="567" y="1"/>
                    </a:moveTo>
                    <a:cubicBezTo>
                      <a:pt x="509" y="1"/>
                      <a:pt x="451" y="11"/>
                      <a:pt x="393" y="33"/>
                    </a:cubicBezTo>
                    <a:cubicBezTo>
                      <a:pt x="135" y="128"/>
                      <a:pt x="0" y="412"/>
                      <a:pt x="94" y="671"/>
                    </a:cubicBezTo>
                    <a:cubicBezTo>
                      <a:pt x="169" y="872"/>
                      <a:pt x="361" y="999"/>
                      <a:pt x="565" y="999"/>
                    </a:cubicBezTo>
                    <a:cubicBezTo>
                      <a:pt x="622" y="999"/>
                      <a:pt x="680" y="989"/>
                      <a:pt x="736" y="969"/>
                    </a:cubicBezTo>
                    <a:cubicBezTo>
                      <a:pt x="995" y="874"/>
                      <a:pt x="1129" y="587"/>
                      <a:pt x="1030" y="328"/>
                    </a:cubicBezTo>
                    <a:cubicBezTo>
                      <a:pt x="957" y="127"/>
                      <a:pt x="769" y="1"/>
                      <a:pt x="5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136;p37">
                <a:extLst>
                  <a:ext uri="{FF2B5EF4-FFF2-40B4-BE49-F238E27FC236}">
                    <a16:creationId xmlns:a16="http://schemas.microsoft.com/office/drawing/2014/main" id="{7A0C715B-D89C-3773-1CA7-82A214FC1355}"/>
                  </a:ext>
                </a:extLst>
              </p:cNvPr>
              <p:cNvSpPr/>
              <p:nvPr/>
            </p:nvSpPr>
            <p:spPr>
              <a:xfrm>
                <a:off x="1234527" y="2750881"/>
                <a:ext cx="51064" cy="45265"/>
              </a:xfrm>
              <a:custGeom>
                <a:avLst/>
                <a:gdLst/>
                <a:ahLst/>
                <a:cxnLst/>
                <a:rect l="l" t="t" r="r" b="b"/>
                <a:pathLst>
                  <a:path w="1127" h="999" extrusionOk="0">
                    <a:moveTo>
                      <a:pt x="564" y="1"/>
                    </a:moveTo>
                    <a:cubicBezTo>
                      <a:pt x="506" y="1"/>
                      <a:pt x="448" y="11"/>
                      <a:pt x="391" y="32"/>
                    </a:cubicBezTo>
                    <a:cubicBezTo>
                      <a:pt x="132" y="126"/>
                      <a:pt x="1" y="410"/>
                      <a:pt x="96" y="673"/>
                    </a:cubicBezTo>
                    <a:cubicBezTo>
                      <a:pt x="170" y="874"/>
                      <a:pt x="358" y="998"/>
                      <a:pt x="562" y="998"/>
                    </a:cubicBezTo>
                    <a:cubicBezTo>
                      <a:pt x="620" y="998"/>
                      <a:pt x="679" y="988"/>
                      <a:pt x="737" y="967"/>
                    </a:cubicBezTo>
                    <a:cubicBezTo>
                      <a:pt x="995" y="873"/>
                      <a:pt x="1126" y="585"/>
                      <a:pt x="1031" y="327"/>
                    </a:cubicBezTo>
                    <a:cubicBezTo>
                      <a:pt x="958" y="125"/>
                      <a:pt x="767" y="1"/>
                      <a:pt x="56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137;p37">
                <a:extLst>
                  <a:ext uri="{FF2B5EF4-FFF2-40B4-BE49-F238E27FC236}">
                    <a16:creationId xmlns:a16="http://schemas.microsoft.com/office/drawing/2014/main" id="{F1C4F83E-35F0-14F5-5284-256305BC5D02}"/>
                  </a:ext>
                </a:extLst>
              </p:cNvPr>
              <p:cNvSpPr/>
              <p:nvPr/>
            </p:nvSpPr>
            <p:spPr>
              <a:xfrm>
                <a:off x="1461392" y="2776027"/>
                <a:ext cx="51064" cy="45310"/>
              </a:xfrm>
              <a:custGeom>
                <a:avLst/>
                <a:gdLst/>
                <a:ahLst/>
                <a:cxnLst/>
                <a:rect l="l" t="t" r="r" b="b"/>
                <a:pathLst>
                  <a:path w="1127" h="1000" extrusionOk="0">
                    <a:moveTo>
                      <a:pt x="561" y="0"/>
                    </a:moveTo>
                    <a:cubicBezTo>
                      <a:pt x="504" y="0"/>
                      <a:pt x="447" y="10"/>
                      <a:pt x="391" y="30"/>
                    </a:cubicBezTo>
                    <a:cubicBezTo>
                      <a:pt x="132" y="125"/>
                      <a:pt x="1" y="412"/>
                      <a:pt x="96" y="671"/>
                    </a:cubicBezTo>
                    <a:cubicBezTo>
                      <a:pt x="170" y="873"/>
                      <a:pt x="360" y="1000"/>
                      <a:pt x="565" y="1000"/>
                    </a:cubicBezTo>
                    <a:cubicBezTo>
                      <a:pt x="622" y="1000"/>
                      <a:pt x="680" y="990"/>
                      <a:pt x="737" y="970"/>
                    </a:cubicBezTo>
                    <a:cubicBezTo>
                      <a:pt x="995" y="875"/>
                      <a:pt x="1127" y="587"/>
                      <a:pt x="1032" y="329"/>
                    </a:cubicBezTo>
                    <a:cubicBezTo>
                      <a:pt x="958" y="127"/>
                      <a:pt x="765" y="0"/>
                      <a:pt x="5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23" name="Google Shape;143;p6">
            <a:extLst>
              <a:ext uri="{FF2B5EF4-FFF2-40B4-BE49-F238E27FC236}">
                <a16:creationId xmlns:a16="http://schemas.microsoft.com/office/drawing/2014/main" id="{2AE18D88-9569-6E76-6D01-B106A862773B}"/>
              </a:ext>
            </a:extLst>
          </p:cNvPr>
          <p:cNvSpPr/>
          <p:nvPr/>
        </p:nvSpPr>
        <p:spPr>
          <a:xfrm>
            <a:off x="11364651" y="5031215"/>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62;p6">
            <a:extLst>
              <a:ext uri="{FF2B5EF4-FFF2-40B4-BE49-F238E27FC236}">
                <a16:creationId xmlns:a16="http://schemas.microsoft.com/office/drawing/2014/main" id="{A718CAA0-8C96-504B-7B20-766872D47918}"/>
              </a:ext>
            </a:extLst>
          </p:cNvPr>
          <p:cNvSpPr/>
          <p:nvPr/>
        </p:nvSpPr>
        <p:spPr>
          <a:xfrm>
            <a:off x="11599803" y="5715051"/>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63;p6">
            <a:extLst>
              <a:ext uri="{FF2B5EF4-FFF2-40B4-BE49-F238E27FC236}">
                <a16:creationId xmlns:a16="http://schemas.microsoft.com/office/drawing/2014/main" id="{397D24F8-BBD7-BAFB-EF9D-7F90DB5ED991}"/>
              </a:ext>
            </a:extLst>
          </p:cNvPr>
          <p:cNvSpPr/>
          <p:nvPr/>
        </p:nvSpPr>
        <p:spPr>
          <a:xfrm>
            <a:off x="442651" y="2667381"/>
            <a:ext cx="334013" cy="460971"/>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64;p6">
            <a:extLst>
              <a:ext uri="{FF2B5EF4-FFF2-40B4-BE49-F238E27FC236}">
                <a16:creationId xmlns:a16="http://schemas.microsoft.com/office/drawing/2014/main" id="{73E23037-BEA5-4C56-709F-349E532B62A1}"/>
              </a:ext>
            </a:extLst>
          </p:cNvPr>
          <p:cNvSpPr/>
          <p:nvPr/>
        </p:nvSpPr>
        <p:spPr>
          <a:xfrm>
            <a:off x="90136" y="1886718"/>
            <a:ext cx="488259" cy="673845"/>
          </a:xfrm>
          <a:custGeom>
            <a:avLst/>
            <a:gdLst/>
            <a:ahLst/>
            <a:cxnLst/>
            <a:rect l="l" t="t" r="r" b="b"/>
            <a:pathLst>
              <a:path w="5125" h="7073" extrusionOk="0">
                <a:moveTo>
                  <a:pt x="2662" y="1"/>
                </a:moveTo>
                <a:cubicBezTo>
                  <a:pt x="2641" y="495"/>
                  <a:pt x="2503" y="1577"/>
                  <a:pt x="1734" y="2582"/>
                </a:cubicBezTo>
                <a:cubicBezTo>
                  <a:pt x="1504" y="2885"/>
                  <a:pt x="222" y="3573"/>
                  <a:pt x="0" y="3584"/>
                </a:cubicBezTo>
                <a:lnTo>
                  <a:pt x="77" y="3588"/>
                </a:lnTo>
                <a:cubicBezTo>
                  <a:pt x="303" y="3588"/>
                  <a:pt x="1516" y="4199"/>
                  <a:pt x="1734" y="4483"/>
                </a:cubicBezTo>
                <a:cubicBezTo>
                  <a:pt x="2503" y="5495"/>
                  <a:pt x="2641" y="6577"/>
                  <a:pt x="2662" y="7072"/>
                </a:cubicBezTo>
                <a:lnTo>
                  <a:pt x="2662" y="6967"/>
                </a:lnTo>
                <a:cubicBezTo>
                  <a:pt x="2662" y="6494"/>
                  <a:pt x="2725" y="5594"/>
                  <a:pt x="3271" y="4673"/>
                </a:cubicBezTo>
                <a:cubicBezTo>
                  <a:pt x="3460" y="4359"/>
                  <a:pt x="4789" y="3624"/>
                  <a:pt x="5048" y="3624"/>
                </a:cubicBezTo>
                <a:lnTo>
                  <a:pt x="5124" y="3624"/>
                </a:lnTo>
                <a:cubicBezTo>
                  <a:pt x="4869" y="3606"/>
                  <a:pt x="3467" y="2721"/>
                  <a:pt x="3271" y="2393"/>
                </a:cubicBezTo>
                <a:cubicBezTo>
                  <a:pt x="2725" y="1479"/>
                  <a:pt x="2662" y="579"/>
                  <a:pt x="2662" y="106"/>
                </a:cubicBezTo>
                <a:lnTo>
                  <a:pt x="266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7" name="Picture 16" descr="A person writing on a book&#10;&#10;Description automatically generated">
            <a:extLst>
              <a:ext uri="{FF2B5EF4-FFF2-40B4-BE49-F238E27FC236}">
                <a16:creationId xmlns:a16="http://schemas.microsoft.com/office/drawing/2014/main" id="{1FD1BFAE-6058-E5D6-7981-32D4254301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321" y="2673433"/>
            <a:ext cx="5406552" cy="4507107"/>
          </a:xfrm>
          <a:prstGeom prst="rect">
            <a:avLst/>
          </a:prstGeom>
        </p:spPr>
      </p:pic>
      <p:grpSp>
        <p:nvGrpSpPr>
          <p:cNvPr id="18" name="组合 15">
            <a:extLst>
              <a:ext uri="{FF2B5EF4-FFF2-40B4-BE49-F238E27FC236}">
                <a16:creationId xmlns:a16="http://schemas.microsoft.com/office/drawing/2014/main" id="{9BBB9C81-47B0-9754-1693-8F3680A4CA13}"/>
              </a:ext>
            </a:extLst>
          </p:cNvPr>
          <p:cNvGrpSpPr/>
          <p:nvPr/>
        </p:nvGrpSpPr>
        <p:grpSpPr>
          <a:xfrm>
            <a:off x="4998803" y="1084461"/>
            <a:ext cx="7124021" cy="5534463"/>
            <a:chOff x="7388353" y="2526841"/>
            <a:chExt cx="3873506" cy="3873506"/>
          </a:xfrm>
        </p:grpSpPr>
        <p:pic>
          <p:nvPicPr>
            <p:cNvPr id="19" name="图片 14">
              <a:extLst>
                <a:ext uri="{FF2B5EF4-FFF2-40B4-BE49-F238E27FC236}">
                  <a16:creationId xmlns:a16="http://schemas.microsoft.com/office/drawing/2014/main" id="{D2EAB007-6DC7-303A-C70C-DEDAB69265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8353" y="2526841"/>
              <a:ext cx="3873506" cy="3873506"/>
            </a:xfrm>
            <a:prstGeom prst="rect">
              <a:avLst/>
            </a:prstGeom>
          </p:spPr>
        </p:pic>
        <p:sp>
          <p:nvSpPr>
            <p:cNvPr id="20" name="矩形 13">
              <a:extLst>
                <a:ext uri="{FF2B5EF4-FFF2-40B4-BE49-F238E27FC236}">
                  <a16:creationId xmlns:a16="http://schemas.microsoft.com/office/drawing/2014/main" id="{334FE963-B3B5-0CD9-57BE-EDBBA33299C9}"/>
                </a:ext>
              </a:extLst>
            </p:cNvPr>
            <p:cNvSpPr/>
            <p:nvPr/>
          </p:nvSpPr>
          <p:spPr>
            <a:xfrm>
              <a:off x="8542339" y="3429000"/>
              <a:ext cx="1797050" cy="54965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en-US" altLang="zh-CN" sz="16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字魂95号-手刻宋" panose="00000500000000000000" pitchFamily="2" charset="-122"/>
                <a:cs typeface="+mn-cs"/>
                <a:sym typeface="Arial" panose="020B0604020202020204" pitchFamily="34" charset="0"/>
              </a:endParaRPr>
            </a:p>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000000">
                    <a:lumMod val="75000"/>
                    <a:lumOff val="25000"/>
                  </a:srgbClr>
                </a:solidFill>
                <a:effectLst/>
                <a:uLnTx/>
                <a:uFillTx/>
                <a:latin typeface="Arial"/>
                <a:ea typeface="宋体" panose="02010600030101010101" pitchFamily="2" charset="-122"/>
                <a:cs typeface="+mn-cs"/>
                <a:sym typeface="Arial"/>
              </a:endParaRPr>
            </a:p>
          </p:txBody>
        </p:sp>
      </p:grpSp>
      <p:sp>
        <p:nvSpPr>
          <p:cNvPr id="21" name="TextBox 20">
            <a:extLst>
              <a:ext uri="{FF2B5EF4-FFF2-40B4-BE49-F238E27FC236}">
                <a16:creationId xmlns:a16="http://schemas.microsoft.com/office/drawing/2014/main" id="{CF19DBD0-AB5E-3FB9-A680-966C8BDE966E}"/>
              </a:ext>
            </a:extLst>
          </p:cNvPr>
          <p:cNvSpPr txBox="1"/>
          <p:nvPr/>
        </p:nvSpPr>
        <p:spPr>
          <a:xfrm>
            <a:off x="6633955" y="2157362"/>
            <a:ext cx="4084145"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Hs giới thiệu về tác giả và tác phẩm theo </a:t>
            </a:r>
            <a:r>
              <a:rPr kumimoji="0" lang="vi-VN"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PHT số </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endParaRPr kumimoji="0" lang="en-SG"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77300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AS_UNIQUEID" val="736"/>
</p:tagLst>
</file>

<file path=ppt/tags/tag2.xml><?xml version="1.0" encoding="utf-8"?>
<p:tagLst xmlns:a="http://schemas.openxmlformats.org/drawingml/2006/main" xmlns:r="http://schemas.openxmlformats.org/officeDocument/2006/relationships" xmlns:p="http://schemas.openxmlformats.org/presentationml/2006/main">
  <p:tag name="AS_UNIQUEID" val="737"/>
</p:tagLst>
</file>

<file path=ppt/tags/tag3.xml><?xml version="1.0" encoding="utf-8"?>
<p:tagLst xmlns:a="http://schemas.openxmlformats.org/drawingml/2006/main" xmlns:r="http://schemas.openxmlformats.org/officeDocument/2006/relationships" xmlns:p="http://schemas.openxmlformats.org/presentationml/2006/main">
  <p:tag name="AS_UNIQUEID" val="741"/>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AS_UNIQUEID" val="738"/>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AS_UNIQUEID" val="739"/>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AS_UNIQUEID" val="740"/>
  <p:tag name="KSO_WM_BEAUTIFY_FLAG" val=""/>
</p:tagLst>
</file>

<file path=ppt/theme/theme1.xml><?xml version="1.0" encoding="utf-8"?>
<a:theme xmlns:a="http://schemas.openxmlformats.org/drawingml/2006/main" name="Facts About Bats by Slidesgo">
  <a:themeElements>
    <a:clrScheme name="Simple Light">
      <a:dk1>
        <a:srgbClr val="211E23"/>
      </a:dk1>
      <a:lt1>
        <a:srgbClr val="8E7E78"/>
      </a:lt1>
      <a:dk2>
        <a:srgbClr val="E8E1D8"/>
      </a:dk2>
      <a:lt2>
        <a:srgbClr val="B8A79E"/>
      </a:lt2>
      <a:accent1>
        <a:srgbClr val="635755"/>
      </a:accent1>
      <a:accent2>
        <a:srgbClr val="724747"/>
      </a:accent2>
      <a:accent3>
        <a:srgbClr val="D79E9E"/>
      </a:accent3>
      <a:accent4>
        <a:srgbClr val="53887E"/>
      </a:accent4>
      <a:accent5>
        <a:srgbClr val="395B55"/>
      </a:accent5>
      <a:accent6>
        <a:srgbClr val="FFFFFF"/>
      </a:accent6>
      <a:hlink>
        <a:srgbClr val="211E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Jungle Fauna and Landscapes MK Campaign by Slidesgo">
  <a:themeElements>
    <a:clrScheme name="Simple Light">
      <a:dk1>
        <a:srgbClr val="373579"/>
      </a:dk1>
      <a:lt1>
        <a:srgbClr val="FFFFFF"/>
      </a:lt1>
      <a:dk2>
        <a:srgbClr val="D9D7FF"/>
      </a:dk2>
      <a:lt2>
        <a:srgbClr val="A0736A"/>
      </a:lt2>
      <a:accent1>
        <a:srgbClr val="7C77DA"/>
      </a:accent1>
      <a:accent2>
        <a:srgbClr val="ADA645"/>
      </a:accent2>
      <a:accent3>
        <a:srgbClr val="B4D157"/>
      </a:accent3>
      <a:accent4>
        <a:srgbClr val="E0BB35"/>
      </a:accent4>
      <a:accent5>
        <a:srgbClr val="FF405C"/>
      </a:accent5>
      <a:accent6>
        <a:srgbClr val="FFFFFF"/>
      </a:accent6>
      <a:hlink>
        <a:srgbClr val="3735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eater Subject for Elementary: Character Analysis Activities by Slidesgo">
  <a:themeElements>
    <a:clrScheme name="Simple Light">
      <a:dk1>
        <a:srgbClr val="210B04"/>
      </a:dk1>
      <a:lt1>
        <a:srgbClr val="EFDEC0"/>
      </a:lt1>
      <a:dk2>
        <a:srgbClr val="5F9382"/>
      </a:dk2>
      <a:lt2>
        <a:srgbClr val="A8C9C0"/>
      </a:lt2>
      <a:accent1>
        <a:srgbClr val="6D7B7A"/>
      </a:accent1>
      <a:accent2>
        <a:srgbClr val="2F3938"/>
      </a:accent2>
      <a:accent3>
        <a:srgbClr val="E5AF17"/>
      </a:accent3>
      <a:accent4>
        <a:srgbClr val="FFFFFF"/>
      </a:accent4>
      <a:accent5>
        <a:srgbClr val="FFFFFF"/>
      </a:accent5>
      <a:accent6>
        <a:srgbClr val="FFFFFF"/>
      </a:accent6>
      <a:hlink>
        <a:srgbClr val="210B0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Classroom Game: Word of the Day by Slidesgo">
  <a:themeElements>
    <a:clrScheme name="Simple Light">
      <a:dk1>
        <a:srgbClr val="27373A"/>
      </a:dk1>
      <a:lt1>
        <a:srgbClr val="FDFDFD"/>
      </a:lt1>
      <a:dk2>
        <a:srgbClr val="FFFBD5"/>
      </a:dk2>
      <a:lt2>
        <a:srgbClr val="FBE4BE"/>
      </a:lt2>
      <a:accent1>
        <a:srgbClr val="F9C539"/>
      </a:accent1>
      <a:accent2>
        <a:srgbClr val="EE6E55"/>
      </a:accent2>
      <a:accent3>
        <a:srgbClr val="3393A5"/>
      </a:accent3>
      <a:accent4>
        <a:srgbClr val="CEE298"/>
      </a:accent4>
      <a:accent5>
        <a:srgbClr val="F9DEE3"/>
      </a:accent5>
      <a:accent6>
        <a:srgbClr val="E3B1CA"/>
      </a:accent6>
      <a:hlink>
        <a:srgbClr val="2737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Kawaii Class Schedule Infographics by Slidesgo">
  <a:themeElements>
    <a:clrScheme name="Simple Light">
      <a:dk1>
        <a:srgbClr val="000000"/>
      </a:dk1>
      <a:lt1>
        <a:srgbClr val="FFFFFF"/>
      </a:lt1>
      <a:dk2>
        <a:srgbClr val="6A6A6A"/>
      </a:dk2>
      <a:lt2>
        <a:srgbClr val="EDCFD4"/>
      </a:lt2>
      <a:accent1>
        <a:srgbClr val="4164A9"/>
      </a:accent1>
      <a:accent2>
        <a:srgbClr val="F6D81A"/>
      </a:accent2>
      <a:accent3>
        <a:srgbClr val="BCDEEA"/>
      </a:accent3>
      <a:accent4>
        <a:srgbClr val="E25D5D"/>
      </a:accent4>
      <a:accent5>
        <a:srgbClr val="DCAA57"/>
      </a:accent5>
      <a:accent6>
        <a:srgbClr val="6D9EEB"/>
      </a:accent6>
      <a:hlink>
        <a:srgbClr val="6A6A6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915</TotalTime>
  <Words>2321</Words>
  <Application>Microsoft Office PowerPoint</Application>
  <PresentationFormat>Widescreen</PresentationFormat>
  <Paragraphs>318</Paragraphs>
  <Slides>53</Slides>
  <Notes>30</Notes>
  <HiddenSlides>0</HiddenSlides>
  <MMClips>23</MMClips>
  <ScaleCrop>false</ScaleCrop>
  <HeadingPairs>
    <vt:vector size="6" baseType="variant">
      <vt:variant>
        <vt:lpstr>Fonts Used</vt:lpstr>
      </vt:variant>
      <vt:variant>
        <vt:i4>35</vt:i4>
      </vt:variant>
      <vt:variant>
        <vt:lpstr>Theme</vt:lpstr>
      </vt:variant>
      <vt:variant>
        <vt:i4>8</vt:i4>
      </vt:variant>
      <vt:variant>
        <vt:lpstr>Slide Titles</vt:lpstr>
      </vt:variant>
      <vt:variant>
        <vt:i4>53</vt:i4>
      </vt:variant>
    </vt:vector>
  </HeadingPairs>
  <TitlesOfParts>
    <vt:vector size="96" baseType="lpstr">
      <vt:lpstr>Albert Sans</vt:lpstr>
      <vt:lpstr>Albert Sans Light</vt:lpstr>
      <vt:lpstr>Aptos</vt:lpstr>
      <vt:lpstr>Aptos Display</vt:lpstr>
      <vt:lpstr>Arial</vt:lpstr>
      <vt:lpstr>Arial Black</vt:lpstr>
      <vt:lpstr>Arimo</vt:lpstr>
      <vt:lpstr>Baloo 2 ExtraBold</vt:lpstr>
      <vt:lpstr>Be Vietnam Pro</vt:lpstr>
      <vt:lpstr>Be Vietnam Pro Medium</vt:lpstr>
      <vt:lpstr>Be Vietnam Pro SemiBold</vt:lpstr>
      <vt:lpstr>Bebas Neue</vt:lpstr>
      <vt:lpstr>Cabin</vt:lpstr>
      <vt:lpstr>Calibri</vt:lpstr>
      <vt:lpstr>Calibri Light</vt:lpstr>
      <vt:lpstr>Chilanka</vt:lpstr>
      <vt:lpstr>DM Sans</vt:lpstr>
      <vt:lpstr>Gochi Hand</vt:lpstr>
      <vt:lpstr>Gothic A1</vt:lpstr>
      <vt:lpstr>Karla</vt:lpstr>
      <vt:lpstr>Londrina Solid</vt:lpstr>
      <vt:lpstr>Londrina Solid Black</vt:lpstr>
      <vt:lpstr>Montserrat Medium</vt:lpstr>
      <vt:lpstr>Montserrat SemiBold</vt:lpstr>
      <vt:lpstr>Nunito Light</vt:lpstr>
      <vt:lpstr>Open Sans</vt:lpstr>
      <vt:lpstr>Open Sans Extrabold</vt:lpstr>
      <vt:lpstr>Poppins Light</vt:lpstr>
      <vt:lpstr>Prata</vt:lpstr>
      <vt:lpstr>Reggae One</vt:lpstr>
      <vt:lpstr>Russo One</vt:lpstr>
      <vt:lpstr>Tahoma</vt:lpstr>
      <vt:lpstr>Times New Roman</vt:lpstr>
      <vt:lpstr>UTM Colossalis</vt:lpstr>
      <vt:lpstr>Wingdings</vt:lpstr>
      <vt:lpstr>Facts About Bats by Slidesgo</vt:lpstr>
      <vt:lpstr>2_Office 主题​​</vt:lpstr>
      <vt:lpstr>Jungle Fauna and Landscapes MK Campaign by Slidesgo</vt:lpstr>
      <vt:lpstr>Theater Subject for Elementary: Character Analysis Activities by Slidesgo</vt:lpstr>
      <vt:lpstr>Office Theme</vt:lpstr>
      <vt:lpstr>Classroom Game: Word of the Day by Slidesgo</vt:lpstr>
      <vt:lpstr>1_Kawaii Class Schedule Infographics by Slidesgo</vt:lpstr>
      <vt:lpstr>1_Office Theme</vt:lpstr>
      <vt:lpstr>PowerPoint Presentation</vt:lpstr>
      <vt:lpstr>Hoạt động  mở đầu</vt:lpstr>
      <vt:lpstr>HOẠT ĐỘNG MỞ ĐẦU</vt:lpstr>
      <vt:lpstr>PowerPoint Presentation</vt:lpstr>
      <vt:lpstr>HOẠT ĐỘNG MỞ ĐẦU</vt:lpstr>
      <vt:lpstr>HOẠT ĐỘNG MỞ ĐẦU</vt:lpstr>
      <vt:lpstr>Trải nghiệm cùng văn bản</vt:lpstr>
      <vt:lpstr>1. Đọc</vt:lpstr>
      <vt:lpstr>2. Tìm hiểu chung</vt:lpstr>
      <vt:lpstr>PowerPoint Presentation</vt:lpstr>
      <vt:lpstr>a. Tác giả</vt:lpstr>
      <vt:lpstr>b. Tác phẩm</vt:lpstr>
      <vt:lpstr>Suy ngẫm và phản hồi</vt:lpstr>
      <vt:lpstr>PowerPoint Presentation</vt:lpstr>
      <vt:lpstr>CÂU 1</vt:lpstr>
      <vt:lpstr>CÂU 1</vt:lpstr>
      <vt:lpstr>PowerPoint Presentation</vt:lpstr>
      <vt:lpstr>CÂU 2</vt:lpstr>
      <vt:lpstr>PowerPoint Presentation</vt:lpstr>
      <vt:lpstr>CÂU 2</vt:lpstr>
      <vt:lpstr>PowerPoint Presentation</vt:lpstr>
      <vt:lpstr>CÂU 3</vt:lpstr>
      <vt:lpstr>PowerPoint Presentation</vt:lpstr>
      <vt:lpstr>PowerPoint Presentation</vt:lpstr>
      <vt:lpstr>PowerPoint Presentation</vt:lpstr>
      <vt:lpstr>CÂU 4</vt:lpstr>
      <vt:lpstr>CÂU 4</vt:lpstr>
      <vt:lpstr>PowerPoint Presentation</vt:lpstr>
      <vt:lpstr>CÂU 5</vt:lpstr>
      <vt:lpstr>CÂU 5</vt:lpstr>
      <vt:lpstr>PowerPoint Presentation</vt:lpstr>
      <vt:lpstr>CÂU 6</vt:lpstr>
      <vt:lpstr>CÂU 6</vt:lpstr>
      <vt:lpstr>Tổng kết</vt:lpstr>
      <vt:lpstr>III. Tổng kết</vt:lpstr>
      <vt:lpstr>PowerPoint Presentation</vt:lpstr>
      <vt:lpstr>PowerPoint Presentation</vt:lpstr>
      <vt:lpstr>Hoạt động  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vận dụng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user</cp:lastModifiedBy>
  <cp:revision>36</cp:revision>
  <dcterms:created xsi:type="dcterms:W3CDTF">2024-06-19T04:40:08Z</dcterms:created>
  <dcterms:modified xsi:type="dcterms:W3CDTF">2025-04-12T01:35:33Z</dcterms:modified>
</cp:coreProperties>
</file>