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1" r:id="rId6"/>
  </p:sldMasterIdLst>
  <p:notesMasterIdLst>
    <p:notesMasterId r:id="rId51"/>
  </p:notesMasterIdLst>
  <p:handoutMasterIdLst>
    <p:handoutMasterId r:id="rId52"/>
  </p:handoutMasterIdLst>
  <p:sldIdLst>
    <p:sldId id="299" r:id="rId7"/>
    <p:sldId id="307" r:id="rId8"/>
    <p:sldId id="308" r:id="rId9"/>
    <p:sldId id="314" r:id="rId10"/>
    <p:sldId id="310" r:id="rId11"/>
    <p:sldId id="311" r:id="rId12"/>
    <p:sldId id="312" r:id="rId13"/>
    <p:sldId id="313" r:id="rId14"/>
    <p:sldId id="315" r:id="rId15"/>
    <p:sldId id="316" r:id="rId16"/>
    <p:sldId id="319" r:id="rId17"/>
    <p:sldId id="317" r:id="rId18"/>
    <p:sldId id="318" r:id="rId19"/>
    <p:sldId id="309" r:id="rId20"/>
    <p:sldId id="320" r:id="rId21"/>
    <p:sldId id="321" r:id="rId22"/>
    <p:sldId id="322" r:id="rId23"/>
    <p:sldId id="323" r:id="rId24"/>
    <p:sldId id="324" r:id="rId25"/>
    <p:sldId id="325" r:id="rId26"/>
    <p:sldId id="326" r:id="rId27"/>
    <p:sldId id="328" r:id="rId28"/>
    <p:sldId id="306" r:id="rId29"/>
    <p:sldId id="327" r:id="rId30"/>
    <p:sldId id="329" r:id="rId31"/>
    <p:sldId id="330" r:id="rId32"/>
    <p:sldId id="331" r:id="rId33"/>
    <p:sldId id="332" r:id="rId34"/>
    <p:sldId id="333" r:id="rId35"/>
    <p:sldId id="334" r:id="rId36"/>
    <p:sldId id="262" r:id="rId37"/>
    <p:sldId id="256" r:id="rId38"/>
    <p:sldId id="259" r:id="rId39"/>
    <p:sldId id="335" r:id="rId40"/>
    <p:sldId id="336" r:id="rId41"/>
    <p:sldId id="303" r:id="rId42"/>
    <p:sldId id="342" r:id="rId43"/>
    <p:sldId id="343" r:id="rId44"/>
    <p:sldId id="344" r:id="rId45"/>
    <p:sldId id="300" r:id="rId46"/>
    <p:sldId id="338" r:id="rId47"/>
    <p:sldId id="340" r:id="rId48"/>
    <p:sldId id="339"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FFCC"/>
    <a:srgbClr val="B2D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879" autoAdjust="0"/>
  </p:normalViewPr>
  <p:slideViewPr>
    <p:cSldViewPr snapToGrid="0">
      <p:cViewPr varScale="1">
        <p:scale>
          <a:sx n="76" d="100"/>
          <a:sy n="76" d="100"/>
        </p:scale>
        <p:origin x="898" y="43"/>
      </p:cViewPr>
      <p:guideLst>
        <p:guide orient="horz" pos="2160"/>
        <p:guide pos="3840"/>
      </p:guideLst>
    </p:cSldViewPr>
  </p:slideViewPr>
  <p:outlineViewPr>
    <p:cViewPr>
      <p:scale>
        <a:sx n="33" d="100"/>
        <a:sy n="33" d="100"/>
      </p:scale>
      <p:origin x="0" y="-499"/>
    </p:cViewPr>
  </p:outlineViewPr>
  <p:notesTextViewPr>
    <p:cViewPr>
      <p:scale>
        <a:sx n="1" d="1"/>
        <a:sy n="1" d="1"/>
      </p:scale>
      <p:origin x="0" y="0"/>
    </p:cViewPr>
  </p:notesTextViewPr>
  <p:notesViewPr>
    <p:cSldViewPr snapToGrid="0">
      <p:cViewPr varScale="1">
        <p:scale>
          <a:sx n="58" d="100"/>
          <a:sy n="58" d="100"/>
        </p:scale>
        <p:origin x="235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5B0E32-B5E8-ABB8-8111-85B8EC8C3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BEA51B-84EE-4022-ED15-8909CC5A91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91314-61E5-4127-8B6D-13C983E58D8B}" type="datetimeFigureOut">
              <a:rPr lang="en-US" smtClean="0"/>
              <a:t>8/6/2024</a:t>
            </a:fld>
            <a:endParaRPr lang="en-US" dirty="0"/>
          </a:p>
        </p:txBody>
      </p:sp>
      <p:sp>
        <p:nvSpPr>
          <p:cNvPr id="4" name="Footer Placeholder 3">
            <a:extLst>
              <a:ext uri="{FF2B5EF4-FFF2-40B4-BE49-F238E27FC236}">
                <a16:creationId xmlns:a16="http://schemas.microsoft.com/office/drawing/2014/main" id="{B3272E51-A58D-6BAE-BC6A-6A72A8B119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4C89E0-2DC1-17B3-023A-4CF4DC2738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99229-3980-4402-938E-FE0E090C2DC5}" type="slidenum">
              <a:rPr lang="en-US" smtClean="0"/>
              <a:t>‹#›</a:t>
            </a:fld>
            <a:endParaRPr lang="en-US" dirty="0"/>
          </a:p>
        </p:txBody>
      </p:sp>
    </p:spTree>
    <p:extLst>
      <p:ext uri="{BB962C8B-B14F-4D97-AF65-F5344CB8AC3E}">
        <p14:creationId xmlns:p14="http://schemas.microsoft.com/office/powerpoint/2010/main" val="4161788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814B8-89E7-7342-9335-248FD4EADF1C}" type="datetimeFigureOut">
              <a:rPr lang="en-US" smtClean="0"/>
              <a:t>8/6/2024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33DE1-6F2E-B445-8653-2E5FC0D998EF}" type="slidenum">
              <a:rPr lang="en-US" smtClean="0"/>
              <a:t>‹#›</a:t>
            </a:fld>
            <a:endParaRPr lang="en-US" dirty="0"/>
          </a:p>
        </p:txBody>
      </p:sp>
    </p:spTree>
    <p:extLst>
      <p:ext uri="{BB962C8B-B14F-4D97-AF65-F5344CB8AC3E}">
        <p14:creationId xmlns:p14="http://schemas.microsoft.com/office/powerpoint/2010/main" val="82726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23</a:t>
            </a:fld>
            <a:endParaRPr lang="en-US" dirty="0"/>
          </a:p>
        </p:txBody>
      </p:sp>
    </p:spTree>
    <p:extLst>
      <p:ext uri="{BB962C8B-B14F-4D97-AF65-F5344CB8AC3E}">
        <p14:creationId xmlns:p14="http://schemas.microsoft.com/office/powerpoint/2010/main" val="8758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643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28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353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4766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43</a:t>
            </a:fld>
            <a:endParaRPr lang="en-US" dirty="0"/>
          </a:p>
        </p:txBody>
      </p:sp>
    </p:spTree>
    <p:extLst>
      <p:ext uri="{BB962C8B-B14F-4D97-AF65-F5344CB8AC3E}">
        <p14:creationId xmlns:p14="http://schemas.microsoft.com/office/powerpoint/2010/main" val="3785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24</a:t>
            </a:fld>
            <a:endParaRPr lang="en-US" dirty="0"/>
          </a:p>
        </p:txBody>
      </p:sp>
    </p:spTree>
    <p:extLst>
      <p:ext uri="{BB962C8B-B14F-4D97-AF65-F5344CB8AC3E}">
        <p14:creationId xmlns:p14="http://schemas.microsoft.com/office/powerpoint/2010/main" val="11125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25</a:t>
            </a:fld>
            <a:endParaRPr lang="en-US" dirty="0"/>
          </a:p>
        </p:txBody>
      </p:sp>
    </p:spTree>
    <p:extLst>
      <p:ext uri="{BB962C8B-B14F-4D97-AF65-F5344CB8AC3E}">
        <p14:creationId xmlns:p14="http://schemas.microsoft.com/office/powerpoint/2010/main" val="377798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26</a:t>
            </a:fld>
            <a:endParaRPr lang="en-US" dirty="0"/>
          </a:p>
        </p:txBody>
      </p:sp>
    </p:spTree>
    <p:extLst>
      <p:ext uri="{BB962C8B-B14F-4D97-AF65-F5344CB8AC3E}">
        <p14:creationId xmlns:p14="http://schemas.microsoft.com/office/powerpoint/2010/main" val="158622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27</a:t>
            </a:fld>
            <a:endParaRPr lang="en-US" dirty="0"/>
          </a:p>
        </p:txBody>
      </p:sp>
    </p:spTree>
    <p:extLst>
      <p:ext uri="{BB962C8B-B14F-4D97-AF65-F5344CB8AC3E}">
        <p14:creationId xmlns:p14="http://schemas.microsoft.com/office/powerpoint/2010/main" val="172997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28</a:t>
            </a:fld>
            <a:endParaRPr lang="en-US" dirty="0"/>
          </a:p>
        </p:txBody>
      </p:sp>
    </p:spTree>
    <p:extLst>
      <p:ext uri="{BB962C8B-B14F-4D97-AF65-F5344CB8AC3E}">
        <p14:creationId xmlns:p14="http://schemas.microsoft.com/office/powerpoint/2010/main" val="224399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29</a:t>
            </a:fld>
            <a:endParaRPr lang="en-US" dirty="0"/>
          </a:p>
        </p:txBody>
      </p:sp>
    </p:spTree>
    <p:extLst>
      <p:ext uri="{BB962C8B-B14F-4D97-AF65-F5344CB8AC3E}">
        <p14:creationId xmlns:p14="http://schemas.microsoft.com/office/powerpoint/2010/main" val="4124256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30</a:t>
            </a:fld>
            <a:endParaRPr lang="en-US" dirty="0"/>
          </a:p>
        </p:txBody>
      </p:sp>
    </p:spTree>
    <p:extLst>
      <p:ext uri="{BB962C8B-B14F-4D97-AF65-F5344CB8AC3E}">
        <p14:creationId xmlns:p14="http://schemas.microsoft.com/office/powerpoint/2010/main" val="402106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F456E-4B5F-483E-AAF0-0D6AA3A6C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71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14.jpg"/><Relationship Id="rId4"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353443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41871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10" name="Shape 10"/>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11" name="Shape 11"/>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12" name="Shape 12"/>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13" name="Shape 13"/>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14" name="Shape 14"/>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5" name="Shape 15"/>
          <p:cNvSpPr/>
          <p:nvPr/>
        </p:nvSpPr>
        <p:spPr>
          <a:xfrm>
            <a:off x="1286765" y="54865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6" name="Shape 16"/>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17" name="Shape 17"/>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18" name="Shape 18"/>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19" name="Shape 19"/>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20" name="Shape 20"/>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21" name="Shape 21"/>
          <p:cNvSpPr/>
          <p:nvPr/>
        </p:nvSpPr>
        <p:spPr>
          <a:xfrm flipH="1">
            <a:off x="1295399" y="-8159"/>
            <a:ext cx="1371600" cy="137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2" name="Shape 22"/>
          <p:cNvSpPr/>
          <p:nvPr/>
        </p:nvSpPr>
        <p:spPr>
          <a:xfrm flipH="1">
            <a:off x="2666999" y="5486519"/>
            <a:ext cx="1371600" cy="137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3" name="Shape 23"/>
          <p:cNvSpPr/>
          <p:nvPr/>
        </p:nvSpPr>
        <p:spPr>
          <a:xfrm flipH="1">
            <a:off x="40385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 name="Shape 24"/>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5" name="Shape 25"/>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6" name="Shape 26"/>
          <p:cNvSpPr/>
          <p:nvPr/>
        </p:nvSpPr>
        <p:spPr>
          <a:xfrm flipH="1">
            <a:off x="8157299" y="-12740"/>
            <a:ext cx="1371600" cy="137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7" name="Shape 27"/>
          <p:cNvSpPr/>
          <p:nvPr/>
        </p:nvSpPr>
        <p:spPr>
          <a:xfrm flipH="1">
            <a:off x="5410199" y="0"/>
            <a:ext cx="1371600" cy="137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28" name="Shape 28"/>
          <p:cNvSpPr/>
          <p:nvPr/>
        </p:nvSpPr>
        <p:spPr>
          <a:xfrm>
            <a:off x="2667001" y="1358900"/>
            <a:ext cx="6857999"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Shape 29"/>
          <p:cNvSpPr txBox="1">
            <a:spLocks noGrp="1"/>
          </p:cNvSpPr>
          <p:nvPr>
            <p:ph type="ctrTitle"/>
          </p:nvPr>
        </p:nvSpPr>
        <p:spPr>
          <a:xfrm>
            <a:off x="3948733" y="2655767"/>
            <a:ext cx="4294400" cy="1546399"/>
          </a:xfrm>
          <a:prstGeom prst="rect">
            <a:avLst/>
          </a:prstGeom>
        </p:spPr>
        <p:txBody>
          <a:bodyPr lIns="91425" tIns="91425" rIns="91425" bIns="91425" anchor="ctr"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30" name="Shape 30"/>
          <p:cNvSpPr/>
          <p:nvPr/>
        </p:nvSpPr>
        <p:spPr>
          <a:xfrm flipH="1">
            <a:off x="9526445" y="34174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1" name="Shape 31"/>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2" name="Shape 32"/>
          <p:cNvSpPr/>
          <p:nvPr/>
        </p:nvSpPr>
        <p:spPr>
          <a:xfrm flipH="1">
            <a:off x="10896388" y="11"/>
            <a:ext cx="1295600" cy="1295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3" name="Shape 33"/>
          <p:cNvSpPr/>
          <p:nvPr/>
        </p:nvSpPr>
        <p:spPr>
          <a:xfrm>
            <a:off x="6088156" y="-65"/>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
        <p:nvSpPr>
          <p:cNvPr id="34" name="Shape 34"/>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5" name="Shape 35"/>
          <p:cNvSpPr/>
          <p:nvPr/>
        </p:nvSpPr>
        <p:spPr>
          <a:xfrm>
            <a:off x="9518247" y="41138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6" name="Shape 36"/>
          <p:cNvSpPr/>
          <p:nvPr/>
        </p:nvSpPr>
        <p:spPr>
          <a:xfrm flipH="1">
            <a:off x="9525001" y="274326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364742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37"/>
        <p:cNvGrpSpPr/>
        <p:nvPr/>
      </p:nvGrpSpPr>
      <p:grpSpPr>
        <a:xfrm>
          <a:off x="0" y="0"/>
          <a:ext cx="0" cy="0"/>
          <a:chOff x="0" y="0"/>
          <a:chExt cx="0" cy="0"/>
        </a:xfrm>
      </p:grpSpPr>
      <p:pic>
        <p:nvPicPr>
          <p:cNvPr id="38" name="Shape 38"/>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39" name="Shape 39"/>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40" name="Shape 40"/>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41" name="Shape 41"/>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42" name="Shape 42"/>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43" name="Shape 43"/>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44" name="Shape 44"/>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45" name="Shape 45"/>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46" name="Shape 46"/>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47" name="Shape 47"/>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48" name="Shape 48"/>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49" name="Shape 49"/>
          <p:cNvSpPr/>
          <p:nvPr/>
        </p:nvSpPr>
        <p:spPr>
          <a:xfrm flipH="1">
            <a:off x="1295399" y="-815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0" name="Shape 50"/>
          <p:cNvSpPr/>
          <p:nvPr/>
        </p:nvSpPr>
        <p:spPr>
          <a:xfrm flipH="1">
            <a:off x="2666999" y="548651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1" name="Shape 51"/>
          <p:cNvSpPr/>
          <p:nvPr/>
        </p:nvSpPr>
        <p:spPr>
          <a:xfrm flipH="1">
            <a:off x="4038599" y="0"/>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2" name="Shape 52"/>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3" name="Shape 53"/>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4" name="Shape 54"/>
          <p:cNvSpPr/>
          <p:nvPr/>
        </p:nvSpPr>
        <p:spPr>
          <a:xfrm flipH="1">
            <a:off x="8157299" y="-1274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5" name="Shape 55"/>
          <p:cNvSpPr/>
          <p:nvPr/>
        </p:nvSpPr>
        <p:spPr>
          <a:xfrm flipH="1">
            <a:off x="54101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6" name="Shape 56"/>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7" name="Shape 57"/>
          <p:cNvSpPr/>
          <p:nvPr/>
        </p:nvSpPr>
        <p:spPr>
          <a:xfrm>
            <a:off x="6088156" y="-65"/>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8" name="Shape 58"/>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9" name="Shape 59"/>
          <p:cNvSpPr/>
          <p:nvPr/>
        </p:nvSpPr>
        <p:spPr>
          <a:xfrm>
            <a:off x="1286767" y="1358900"/>
            <a:ext cx="9609600"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60" name="Shape 60"/>
          <p:cNvSpPr txBox="1">
            <a:spLocks noGrp="1"/>
          </p:cNvSpPr>
          <p:nvPr>
            <p:ph type="ctrTitle"/>
          </p:nvPr>
        </p:nvSpPr>
        <p:spPr>
          <a:xfrm>
            <a:off x="2686100" y="2111134"/>
            <a:ext cx="6819600" cy="1546399"/>
          </a:xfrm>
          <a:prstGeom prst="rect">
            <a:avLst/>
          </a:prstGeom>
        </p:spPr>
        <p:txBody>
          <a:bodyPr lIns="91425" tIns="91425" rIns="91425" bIns="91425" anchor="b" anchorCtr="0"/>
          <a:lstStyle>
            <a:lvl1pPr lvl="0" algn="ctr" rtl="0">
              <a:spcBef>
                <a:spcPts val="0"/>
              </a:spcBef>
              <a:buClr>
                <a:srgbClr val="4D778A"/>
              </a:buClr>
              <a:buSzPct val="100000"/>
              <a:defRPr sz="2400">
                <a:solidFill>
                  <a:srgbClr val="4D778A"/>
                </a:solidFill>
              </a:defRPr>
            </a:lvl1pPr>
            <a:lvl2pPr lvl="1" algn="ctr" rtl="0">
              <a:spcBef>
                <a:spcPts val="0"/>
              </a:spcBef>
              <a:buClr>
                <a:srgbClr val="4D778A"/>
              </a:buClr>
              <a:buSzPct val="100000"/>
              <a:defRPr sz="2400">
                <a:solidFill>
                  <a:srgbClr val="4D778A"/>
                </a:solidFill>
              </a:defRPr>
            </a:lvl2pPr>
            <a:lvl3pPr lvl="2" algn="ctr" rtl="0">
              <a:spcBef>
                <a:spcPts val="0"/>
              </a:spcBef>
              <a:buClr>
                <a:srgbClr val="4D778A"/>
              </a:buClr>
              <a:buSzPct val="100000"/>
              <a:defRPr sz="2400">
                <a:solidFill>
                  <a:srgbClr val="4D778A"/>
                </a:solidFill>
              </a:defRPr>
            </a:lvl3pPr>
            <a:lvl4pPr lvl="3" algn="ctr" rtl="0">
              <a:spcBef>
                <a:spcPts val="0"/>
              </a:spcBef>
              <a:buClr>
                <a:srgbClr val="4D778A"/>
              </a:buClr>
              <a:buSzPct val="100000"/>
              <a:defRPr sz="2400">
                <a:solidFill>
                  <a:srgbClr val="4D778A"/>
                </a:solidFill>
              </a:defRPr>
            </a:lvl4pPr>
            <a:lvl5pPr lvl="4" algn="ctr" rtl="0">
              <a:spcBef>
                <a:spcPts val="0"/>
              </a:spcBef>
              <a:buClr>
                <a:srgbClr val="4D778A"/>
              </a:buClr>
              <a:buSzPct val="100000"/>
              <a:defRPr sz="2400">
                <a:solidFill>
                  <a:srgbClr val="4D778A"/>
                </a:solidFill>
              </a:defRPr>
            </a:lvl5pPr>
            <a:lvl6pPr lvl="5" algn="ctr" rtl="0">
              <a:spcBef>
                <a:spcPts val="0"/>
              </a:spcBef>
              <a:buClr>
                <a:srgbClr val="4D778A"/>
              </a:buClr>
              <a:buSzPct val="100000"/>
              <a:defRPr sz="2400">
                <a:solidFill>
                  <a:srgbClr val="4D778A"/>
                </a:solidFill>
              </a:defRPr>
            </a:lvl6pPr>
            <a:lvl7pPr lvl="6" algn="ctr" rtl="0">
              <a:spcBef>
                <a:spcPts val="0"/>
              </a:spcBef>
              <a:buClr>
                <a:srgbClr val="4D778A"/>
              </a:buClr>
              <a:buSzPct val="100000"/>
              <a:defRPr sz="2400">
                <a:solidFill>
                  <a:srgbClr val="4D778A"/>
                </a:solidFill>
              </a:defRPr>
            </a:lvl7pPr>
            <a:lvl8pPr lvl="7" algn="ctr" rtl="0">
              <a:spcBef>
                <a:spcPts val="0"/>
              </a:spcBef>
              <a:buClr>
                <a:srgbClr val="4D778A"/>
              </a:buClr>
              <a:buSzPct val="100000"/>
              <a:defRPr sz="2400">
                <a:solidFill>
                  <a:srgbClr val="4D778A"/>
                </a:solidFill>
              </a:defRPr>
            </a:lvl8pPr>
            <a:lvl9pPr lvl="8" algn="ctr" rtl="0">
              <a:spcBef>
                <a:spcPts val="0"/>
              </a:spcBef>
              <a:buClr>
                <a:srgbClr val="4D778A"/>
              </a:buClr>
              <a:buSzPct val="100000"/>
              <a:defRPr sz="2400">
                <a:solidFill>
                  <a:srgbClr val="4D778A"/>
                </a:solidFill>
              </a:defRPr>
            </a:lvl9pPr>
          </a:lstStyle>
          <a:p>
            <a:endParaRPr/>
          </a:p>
        </p:txBody>
      </p:sp>
      <p:sp>
        <p:nvSpPr>
          <p:cNvPr id="61" name="Shape 61"/>
          <p:cNvSpPr txBox="1">
            <a:spLocks noGrp="1"/>
          </p:cNvSpPr>
          <p:nvPr>
            <p:ph type="subTitle" idx="1"/>
          </p:nvPr>
        </p:nvSpPr>
        <p:spPr>
          <a:xfrm>
            <a:off x="2686100" y="3481939"/>
            <a:ext cx="6819600" cy="1046399"/>
          </a:xfrm>
          <a:prstGeom prst="rect">
            <a:avLst/>
          </a:prstGeom>
        </p:spPr>
        <p:txBody>
          <a:bodyPr lIns="91425" tIns="91425" rIns="91425" bIns="91425" anchor="t" anchorCtr="0"/>
          <a:lstStyle>
            <a:lvl1pPr lvl="0" algn="ctr" rtl="0">
              <a:spcBef>
                <a:spcPts val="0"/>
              </a:spcBef>
              <a:buClr>
                <a:srgbClr val="7198A9"/>
              </a:buClr>
              <a:buSzPct val="100000"/>
              <a:buNone/>
              <a:defRPr sz="1867">
                <a:solidFill>
                  <a:srgbClr val="7198A9"/>
                </a:solidFill>
              </a:defRPr>
            </a:lvl1pPr>
            <a:lvl2pPr lvl="1" algn="ctr" rtl="0">
              <a:spcBef>
                <a:spcPts val="0"/>
              </a:spcBef>
              <a:buClr>
                <a:srgbClr val="7198A9"/>
              </a:buClr>
              <a:buSzPct val="100000"/>
              <a:buNone/>
              <a:defRPr sz="1867">
                <a:solidFill>
                  <a:srgbClr val="7198A9"/>
                </a:solidFill>
              </a:defRPr>
            </a:lvl2pPr>
            <a:lvl3pPr lvl="2" algn="ctr" rtl="0">
              <a:spcBef>
                <a:spcPts val="0"/>
              </a:spcBef>
              <a:buClr>
                <a:srgbClr val="7198A9"/>
              </a:buClr>
              <a:buSzPct val="100000"/>
              <a:buNone/>
              <a:defRPr sz="1867">
                <a:solidFill>
                  <a:srgbClr val="7198A9"/>
                </a:solidFill>
              </a:defRPr>
            </a:lvl3pPr>
            <a:lvl4pPr lvl="3" algn="ctr" rtl="0">
              <a:spcBef>
                <a:spcPts val="0"/>
              </a:spcBef>
              <a:buClr>
                <a:srgbClr val="7198A9"/>
              </a:buClr>
              <a:buSzPct val="100000"/>
              <a:buNone/>
              <a:defRPr sz="1867">
                <a:solidFill>
                  <a:srgbClr val="7198A9"/>
                </a:solidFill>
              </a:defRPr>
            </a:lvl4pPr>
            <a:lvl5pPr lvl="4" algn="ctr" rtl="0">
              <a:spcBef>
                <a:spcPts val="0"/>
              </a:spcBef>
              <a:buClr>
                <a:srgbClr val="7198A9"/>
              </a:buClr>
              <a:buSzPct val="100000"/>
              <a:buNone/>
              <a:defRPr sz="1867">
                <a:solidFill>
                  <a:srgbClr val="7198A9"/>
                </a:solidFill>
              </a:defRPr>
            </a:lvl5pPr>
            <a:lvl6pPr lvl="5" algn="ctr" rtl="0">
              <a:spcBef>
                <a:spcPts val="0"/>
              </a:spcBef>
              <a:buClr>
                <a:srgbClr val="7198A9"/>
              </a:buClr>
              <a:buSzPct val="100000"/>
              <a:buNone/>
              <a:defRPr sz="1867">
                <a:solidFill>
                  <a:srgbClr val="7198A9"/>
                </a:solidFill>
              </a:defRPr>
            </a:lvl6pPr>
            <a:lvl7pPr lvl="6" algn="ctr" rtl="0">
              <a:spcBef>
                <a:spcPts val="0"/>
              </a:spcBef>
              <a:buClr>
                <a:srgbClr val="7198A9"/>
              </a:buClr>
              <a:buSzPct val="100000"/>
              <a:buNone/>
              <a:defRPr sz="1867">
                <a:solidFill>
                  <a:srgbClr val="7198A9"/>
                </a:solidFill>
              </a:defRPr>
            </a:lvl7pPr>
            <a:lvl8pPr lvl="7" algn="ctr" rtl="0">
              <a:spcBef>
                <a:spcPts val="0"/>
              </a:spcBef>
              <a:buClr>
                <a:srgbClr val="7198A9"/>
              </a:buClr>
              <a:buSzPct val="100000"/>
              <a:buNone/>
              <a:defRPr sz="1867">
                <a:solidFill>
                  <a:srgbClr val="7198A9"/>
                </a:solidFill>
              </a:defRPr>
            </a:lvl8pPr>
            <a:lvl9pPr lvl="8" algn="ctr" rtl="0">
              <a:spcBef>
                <a:spcPts val="0"/>
              </a:spcBef>
              <a:buClr>
                <a:srgbClr val="7198A9"/>
              </a:buClr>
              <a:buSzPct val="100000"/>
              <a:buNone/>
              <a:defRPr sz="1867">
                <a:solidFill>
                  <a:srgbClr val="7198A9"/>
                </a:solidFill>
              </a:defRPr>
            </a:lvl9pPr>
          </a:lstStyle>
          <a:p>
            <a:endParaRPr/>
          </a:p>
        </p:txBody>
      </p:sp>
      <p:sp>
        <p:nvSpPr>
          <p:cNvPr id="62" name="Shape 62"/>
          <p:cNvSpPr/>
          <p:nvPr/>
        </p:nvSpPr>
        <p:spPr>
          <a:xfrm>
            <a:off x="6763756" y="6153867"/>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56915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p:spTree>
      <p:nvGrpSpPr>
        <p:cNvPr id="1" name="Shape 63"/>
        <p:cNvGrpSpPr/>
        <p:nvPr/>
      </p:nvGrpSpPr>
      <p:grpSpPr>
        <a:xfrm>
          <a:off x="0" y="0"/>
          <a:ext cx="0" cy="0"/>
          <a:chOff x="0" y="0"/>
          <a:chExt cx="0" cy="0"/>
        </a:xfrm>
      </p:grpSpPr>
      <p:pic>
        <p:nvPicPr>
          <p:cNvPr id="64" name="Shape 64"/>
          <p:cNvPicPr preferRelativeResize="0"/>
          <p:nvPr/>
        </p:nvPicPr>
        <p:blipFill>
          <a:blip r:embed="rId2">
            <a:alphaModFix/>
          </a:blip>
          <a:stretch>
            <a:fillRect/>
          </a:stretch>
        </p:blipFill>
        <p:spPr>
          <a:xfrm>
            <a:off x="-4733" y="1326734"/>
            <a:ext cx="1383599" cy="1383599"/>
          </a:xfrm>
          <a:prstGeom prst="rect">
            <a:avLst/>
          </a:prstGeom>
          <a:noFill/>
          <a:ln>
            <a:noFill/>
          </a:ln>
        </p:spPr>
      </p:pic>
      <p:pic>
        <p:nvPicPr>
          <p:cNvPr id="65" name="Shape 65"/>
          <p:cNvPicPr preferRelativeResize="0"/>
          <p:nvPr/>
        </p:nvPicPr>
        <p:blipFill>
          <a:blip r:embed="rId3">
            <a:alphaModFix/>
          </a:blip>
          <a:stretch>
            <a:fillRect/>
          </a:stretch>
        </p:blipFill>
        <p:spPr>
          <a:xfrm>
            <a:off x="-4733" y="4087634"/>
            <a:ext cx="2770367" cy="2770367"/>
          </a:xfrm>
          <a:prstGeom prst="rect">
            <a:avLst/>
          </a:prstGeom>
          <a:noFill/>
          <a:ln>
            <a:noFill/>
          </a:ln>
        </p:spPr>
      </p:pic>
      <p:sp>
        <p:nvSpPr>
          <p:cNvPr id="66" name="Shape 66"/>
          <p:cNvSpPr/>
          <p:nvPr/>
        </p:nvSpPr>
        <p:spPr>
          <a:xfrm>
            <a:off x="10810393" y="41468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pic>
        <p:nvPicPr>
          <p:cNvPr id="67" name="Shape 67"/>
          <p:cNvPicPr preferRelativeResize="0"/>
          <p:nvPr/>
        </p:nvPicPr>
        <p:blipFill>
          <a:blip r:embed="rId4">
            <a:alphaModFix/>
          </a:blip>
          <a:stretch>
            <a:fillRect/>
          </a:stretch>
        </p:blipFill>
        <p:spPr>
          <a:xfrm>
            <a:off x="9426700" y="1383600"/>
            <a:ext cx="2779299" cy="2779299"/>
          </a:xfrm>
          <a:prstGeom prst="rect">
            <a:avLst/>
          </a:prstGeom>
          <a:noFill/>
          <a:ln>
            <a:noFill/>
          </a:ln>
        </p:spPr>
      </p:pic>
      <p:sp>
        <p:nvSpPr>
          <p:cNvPr id="68" name="Shape 68"/>
          <p:cNvSpPr txBox="1">
            <a:spLocks noGrp="1"/>
          </p:cNvSpPr>
          <p:nvPr>
            <p:ph type="body" idx="1"/>
          </p:nvPr>
        </p:nvSpPr>
        <p:spPr>
          <a:xfrm>
            <a:off x="3868500" y="2882401"/>
            <a:ext cx="4455200" cy="1093199"/>
          </a:xfrm>
          <a:prstGeom prst="rect">
            <a:avLst/>
          </a:prstGeom>
        </p:spPr>
        <p:txBody>
          <a:bodyPr lIns="91425" tIns="91425" rIns="91425" bIns="91425" anchor="ctr" anchorCtr="0"/>
          <a:lstStyle>
            <a:lvl1pPr lvl="0" algn="ctr" rtl="0">
              <a:spcBef>
                <a:spcPts val="0"/>
              </a:spcBef>
              <a:buFont typeface="Arvo"/>
              <a:defRPr i="1">
                <a:latin typeface="Arvo"/>
                <a:ea typeface="Arvo"/>
                <a:cs typeface="Arvo"/>
                <a:sym typeface="Arvo"/>
              </a:defRPr>
            </a:lvl1pPr>
            <a:lvl2pPr lvl="1" algn="ctr" rtl="0">
              <a:spcBef>
                <a:spcPts val="0"/>
              </a:spcBef>
              <a:buFont typeface="Arvo"/>
              <a:defRPr i="1">
                <a:latin typeface="Arvo"/>
                <a:ea typeface="Arvo"/>
                <a:cs typeface="Arvo"/>
                <a:sym typeface="Arvo"/>
              </a:defRPr>
            </a:lvl2pPr>
            <a:lvl3pPr lvl="2" algn="ctr" rtl="0">
              <a:spcBef>
                <a:spcPts val="0"/>
              </a:spcBef>
              <a:buFont typeface="Arvo"/>
              <a:defRPr i="1">
                <a:latin typeface="Arvo"/>
                <a:ea typeface="Arvo"/>
                <a:cs typeface="Arvo"/>
                <a:sym typeface="Arvo"/>
              </a:defRPr>
            </a:lvl3pPr>
            <a:lvl4pPr lvl="3" algn="ctr" rtl="0">
              <a:spcBef>
                <a:spcPts val="0"/>
              </a:spcBef>
              <a:buFont typeface="Arvo"/>
              <a:defRPr i="1">
                <a:latin typeface="Arvo"/>
                <a:ea typeface="Arvo"/>
                <a:cs typeface="Arvo"/>
                <a:sym typeface="Arvo"/>
              </a:defRPr>
            </a:lvl4pPr>
            <a:lvl5pPr lvl="4" algn="ctr" rtl="0">
              <a:spcBef>
                <a:spcPts val="0"/>
              </a:spcBef>
              <a:buFont typeface="Arvo"/>
              <a:defRPr i="1">
                <a:latin typeface="Arvo"/>
                <a:ea typeface="Arvo"/>
                <a:cs typeface="Arvo"/>
                <a:sym typeface="Arvo"/>
              </a:defRPr>
            </a:lvl5pPr>
            <a:lvl6pPr lvl="5" algn="ctr" rtl="0">
              <a:spcBef>
                <a:spcPts val="0"/>
              </a:spcBef>
              <a:buFont typeface="Arvo"/>
              <a:defRPr i="1">
                <a:latin typeface="Arvo"/>
                <a:ea typeface="Arvo"/>
                <a:cs typeface="Arvo"/>
                <a:sym typeface="Arvo"/>
              </a:defRPr>
            </a:lvl6pPr>
            <a:lvl7pPr lvl="6" algn="ctr" rtl="0">
              <a:spcBef>
                <a:spcPts val="0"/>
              </a:spcBef>
              <a:buFont typeface="Arvo"/>
              <a:defRPr i="1">
                <a:latin typeface="Arvo"/>
                <a:ea typeface="Arvo"/>
                <a:cs typeface="Arvo"/>
                <a:sym typeface="Arvo"/>
              </a:defRPr>
            </a:lvl7pPr>
            <a:lvl8pPr lvl="7" algn="ctr" rtl="0">
              <a:spcBef>
                <a:spcPts val="0"/>
              </a:spcBef>
              <a:buFont typeface="Arvo"/>
              <a:defRPr i="1">
                <a:latin typeface="Arvo"/>
                <a:ea typeface="Arvo"/>
                <a:cs typeface="Arvo"/>
                <a:sym typeface="Arvo"/>
              </a:defRPr>
            </a:lvl8pPr>
            <a:lvl9pPr lvl="8" algn="ctr">
              <a:spcBef>
                <a:spcPts val="0"/>
              </a:spcBef>
              <a:buFont typeface="Arvo"/>
              <a:defRPr i="1">
                <a:latin typeface="Arvo"/>
                <a:ea typeface="Arvo"/>
                <a:cs typeface="Arvo"/>
                <a:sym typeface="Arvo"/>
              </a:defRPr>
            </a:lvl9pPr>
          </a:lstStyle>
          <a:p>
            <a:endParaRPr/>
          </a:p>
        </p:txBody>
      </p:sp>
      <p:sp>
        <p:nvSpPr>
          <p:cNvPr id="69" name="Shape 69"/>
          <p:cNvSpPr/>
          <p:nvPr/>
        </p:nvSpPr>
        <p:spPr>
          <a:xfrm>
            <a:off x="9426698" y="1383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0" name="Shape 70"/>
          <p:cNvSpPr/>
          <p:nvPr/>
        </p:nvSpPr>
        <p:spPr>
          <a:xfrm>
            <a:off x="9426698" y="5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1" name="Shape 71"/>
          <p:cNvSpPr/>
          <p:nvPr/>
        </p:nvSpPr>
        <p:spPr>
          <a:xfrm>
            <a:off x="8735096" y="-12"/>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2" name="Shape 72"/>
          <p:cNvSpPr/>
          <p:nvPr/>
        </p:nvSpPr>
        <p:spPr>
          <a:xfrm>
            <a:off x="10810304" y="41628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3" name="Shape 73"/>
          <p:cNvSpPr/>
          <p:nvPr/>
        </p:nvSpPr>
        <p:spPr>
          <a:xfrm flipH="1">
            <a:off x="1376969" y="1326739"/>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4" name="Shape 74"/>
          <p:cNvSpPr/>
          <p:nvPr/>
        </p:nvSpPr>
        <p:spPr>
          <a:xfrm flipH="1">
            <a:off x="-4658" y="2710350"/>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5" name="Shape 75"/>
          <p:cNvSpPr/>
          <p:nvPr/>
        </p:nvSpPr>
        <p:spPr>
          <a:xfrm flipH="1">
            <a:off x="1376969" y="40876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6" name="Shape 76"/>
          <p:cNvSpPr/>
          <p:nvPr/>
        </p:nvSpPr>
        <p:spPr>
          <a:xfrm flipH="1">
            <a:off x="2760569" y="6166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7" name="Shape 77"/>
          <p:cNvSpPr/>
          <p:nvPr/>
        </p:nvSpPr>
        <p:spPr>
          <a:xfrm flipH="1">
            <a:off x="2068979" y="20187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78" name="Shape 78"/>
          <p:cNvPicPr preferRelativeResize="0"/>
          <p:nvPr/>
        </p:nvPicPr>
        <p:blipFill>
          <a:blip r:embed="rId5">
            <a:alphaModFix/>
          </a:blip>
          <a:stretch>
            <a:fillRect/>
          </a:stretch>
        </p:blipFill>
        <p:spPr>
          <a:xfrm>
            <a:off x="10810312" y="-7"/>
            <a:ext cx="1383752" cy="1383749"/>
          </a:xfrm>
          <a:prstGeom prst="rect">
            <a:avLst/>
          </a:prstGeom>
          <a:noFill/>
          <a:ln>
            <a:noFill/>
          </a:ln>
        </p:spPr>
      </p:pic>
      <p:grpSp>
        <p:nvGrpSpPr>
          <p:cNvPr id="79" name="Shape 79"/>
          <p:cNvGrpSpPr/>
          <p:nvPr/>
        </p:nvGrpSpPr>
        <p:grpSpPr>
          <a:xfrm>
            <a:off x="1746842" y="4441898"/>
            <a:ext cx="643853" cy="675071"/>
            <a:chOff x="5961125" y="1623900"/>
            <a:chExt cx="427450" cy="448175"/>
          </a:xfrm>
        </p:grpSpPr>
        <p:sp>
          <p:nvSpPr>
            <p:cNvPr id="80" name="Shape 80"/>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1" name="Shape 81"/>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2" name="Shape 82"/>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3" name="Shape 83"/>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4" name="Shape 84"/>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5" name="Shape 85"/>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6" name="Shape 86"/>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87" name="Shape 87"/>
          <p:cNvSpPr/>
          <p:nvPr/>
        </p:nvSpPr>
        <p:spPr>
          <a:xfrm>
            <a:off x="9798733" y="1755631"/>
            <a:ext cx="639531" cy="639531"/>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84187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2456634" y="2557708"/>
            <a:ext cx="5487199" cy="36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91" name="Shape 91"/>
          <p:cNvPicPr preferRelativeResize="0"/>
          <p:nvPr/>
        </p:nvPicPr>
        <p:blipFill>
          <a:blip r:embed="rId2">
            <a:alphaModFix/>
          </a:blip>
          <a:stretch>
            <a:fillRect/>
          </a:stretch>
        </p:blipFill>
        <p:spPr>
          <a:xfrm>
            <a:off x="10808245" y="2760910"/>
            <a:ext cx="1383752" cy="1383749"/>
          </a:xfrm>
          <a:prstGeom prst="rect">
            <a:avLst/>
          </a:prstGeom>
          <a:noFill/>
          <a:ln>
            <a:noFill/>
          </a:ln>
        </p:spPr>
      </p:pic>
      <p:pic>
        <p:nvPicPr>
          <p:cNvPr id="92" name="Shape 92"/>
          <p:cNvPicPr preferRelativeResize="0"/>
          <p:nvPr/>
        </p:nvPicPr>
        <p:blipFill>
          <a:blip r:embed="rId3">
            <a:alphaModFix/>
          </a:blip>
          <a:stretch>
            <a:fillRect/>
          </a:stretch>
        </p:blipFill>
        <p:spPr>
          <a:xfrm>
            <a:off x="9421629" y="12"/>
            <a:ext cx="2770372" cy="2770360"/>
          </a:xfrm>
          <a:prstGeom prst="rect">
            <a:avLst/>
          </a:prstGeom>
          <a:noFill/>
          <a:ln>
            <a:noFill/>
          </a:ln>
        </p:spPr>
      </p:pic>
      <p:sp>
        <p:nvSpPr>
          <p:cNvPr id="93" name="Shape 93"/>
          <p:cNvSpPr/>
          <p:nvPr/>
        </p:nvSpPr>
        <p:spPr>
          <a:xfrm>
            <a:off x="9426698" y="27631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4" name="Shape 94"/>
          <p:cNvSpPr/>
          <p:nvPr/>
        </p:nvSpPr>
        <p:spPr>
          <a:xfrm>
            <a:off x="10808326" y="41446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95" name="Shape 95"/>
          <p:cNvSpPr/>
          <p:nvPr/>
        </p:nvSpPr>
        <p:spPr>
          <a:xfrm>
            <a:off x="9426698" y="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6" name="Shape 96"/>
          <p:cNvSpPr/>
          <p:nvPr/>
        </p:nvSpPr>
        <p:spPr>
          <a:xfrm>
            <a:off x="9" y="5474393"/>
            <a:ext cx="1383599" cy="1383599"/>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97" name="Shape 97"/>
          <p:cNvSpPr/>
          <p:nvPr/>
        </p:nvSpPr>
        <p:spPr>
          <a:xfrm>
            <a:off x="0" y="47827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8" name="Shape 98"/>
          <p:cNvSpPr/>
          <p:nvPr/>
        </p:nvSpPr>
        <p:spPr>
          <a:xfrm>
            <a:off x="691587" y="5474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9" name="Shape 99"/>
          <p:cNvSpPr/>
          <p:nvPr/>
        </p:nvSpPr>
        <p:spPr>
          <a:xfrm>
            <a:off x="8735096" y="-12"/>
            <a:ext cx="691600" cy="69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00" name="Shape 100"/>
          <p:cNvSpPr/>
          <p:nvPr/>
        </p:nvSpPr>
        <p:spPr>
          <a:xfrm>
            <a:off x="10116620" y="3444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01" name="Shape 101"/>
          <p:cNvGrpSpPr/>
          <p:nvPr/>
        </p:nvGrpSpPr>
        <p:grpSpPr>
          <a:xfrm>
            <a:off x="9777255" y="359734"/>
            <a:ext cx="664173" cy="664135"/>
            <a:chOff x="1923675" y="1633650"/>
            <a:chExt cx="436000" cy="435975"/>
          </a:xfrm>
        </p:grpSpPr>
        <p:sp>
          <p:nvSpPr>
            <p:cNvPr id="102" name="Shape 10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3" name="Shape 10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4" name="Shape 10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5" name="Shape 10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6" name="Shape 10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7" name="Shape 10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9892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08"/>
        <p:cNvGrpSpPr/>
        <p:nvPr/>
      </p:nvGrpSpPr>
      <p:grpSpPr>
        <a:xfrm>
          <a:off x="0" y="0"/>
          <a:ext cx="0" cy="0"/>
          <a:chOff x="0" y="0"/>
          <a:chExt cx="0" cy="0"/>
        </a:xfrm>
      </p:grpSpPr>
      <p:pic>
        <p:nvPicPr>
          <p:cNvPr id="109" name="Shape 109"/>
          <p:cNvPicPr preferRelativeResize="0"/>
          <p:nvPr/>
        </p:nvPicPr>
        <p:blipFill>
          <a:blip r:embed="rId2">
            <a:alphaModFix/>
          </a:blip>
          <a:stretch>
            <a:fillRect/>
          </a:stretch>
        </p:blipFill>
        <p:spPr>
          <a:xfrm>
            <a:off x="9426367" y="1383601"/>
            <a:ext cx="2760900" cy="2760900"/>
          </a:xfrm>
          <a:prstGeom prst="rect">
            <a:avLst/>
          </a:prstGeom>
          <a:noFill/>
          <a:ln>
            <a:noFill/>
          </a:ln>
        </p:spPr>
      </p:pic>
      <p:sp>
        <p:nvSpPr>
          <p:cNvPr id="110" name="Shape 110"/>
          <p:cNvSpPr/>
          <p:nvPr/>
        </p:nvSpPr>
        <p:spPr>
          <a:xfrm>
            <a:off x="9426698" y="27631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11" name="Shape 111"/>
          <p:cNvPicPr preferRelativeResize="0"/>
          <p:nvPr/>
        </p:nvPicPr>
        <p:blipFill>
          <a:blip r:embed="rId3">
            <a:alphaModFix/>
          </a:blip>
          <a:stretch>
            <a:fillRect/>
          </a:stretch>
        </p:blipFill>
        <p:spPr>
          <a:xfrm>
            <a:off x="10803501" y="1"/>
            <a:ext cx="1383767" cy="1383767"/>
          </a:xfrm>
          <a:prstGeom prst="rect">
            <a:avLst/>
          </a:prstGeom>
          <a:noFill/>
          <a:ln>
            <a:noFill/>
          </a:ln>
        </p:spPr>
      </p:pic>
      <p:sp>
        <p:nvSpPr>
          <p:cNvPr id="112" name="Shape 112"/>
          <p:cNvSpPr txBox="1">
            <a:spLocks noGrp="1"/>
          </p:cNvSpPr>
          <p:nvPr>
            <p:ph type="title"/>
          </p:nvPr>
        </p:nvSpPr>
        <p:spPr>
          <a:xfrm>
            <a:off x="2456634" y="1596100"/>
            <a:ext cx="5875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3" name="Shape 113"/>
          <p:cNvSpPr txBox="1">
            <a:spLocks noGrp="1"/>
          </p:cNvSpPr>
          <p:nvPr>
            <p:ph type="body" idx="1"/>
          </p:nvPr>
        </p:nvSpPr>
        <p:spPr>
          <a:xfrm>
            <a:off x="2456633" y="2425301"/>
            <a:ext cx="28972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4" name="Shape 114"/>
          <p:cNvSpPr txBox="1">
            <a:spLocks noGrp="1"/>
          </p:cNvSpPr>
          <p:nvPr>
            <p:ph type="body" idx="2"/>
          </p:nvPr>
        </p:nvSpPr>
        <p:spPr>
          <a:xfrm>
            <a:off x="5417513" y="2425301"/>
            <a:ext cx="29144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5" name="Shape 115"/>
          <p:cNvSpPr/>
          <p:nvPr/>
        </p:nvSpPr>
        <p:spPr>
          <a:xfrm>
            <a:off x="10803581" y="4146790"/>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6" name="Shape 116"/>
          <p:cNvSpPr/>
          <p:nvPr/>
        </p:nvSpPr>
        <p:spPr>
          <a:xfrm>
            <a:off x="9426710" y="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17" name="Shape 117"/>
          <p:cNvSpPr/>
          <p:nvPr/>
        </p:nvSpPr>
        <p:spPr>
          <a:xfrm>
            <a:off x="9" y="5474393"/>
            <a:ext cx="1383599" cy="13835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18" name="Shape 118"/>
          <p:cNvSpPr/>
          <p:nvPr/>
        </p:nvSpPr>
        <p:spPr>
          <a:xfrm>
            <a:off x="13836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9" name="Shape 119"/>
          <p:cNvSpPr/>
          <p:nvPr/>
        </p:nvSpPr>
        <p:spPr>
          <a:xfrm>
            <a:off x="-12" y="5474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20" name="Shape 120"/>
          <p:cNvSpPr/>
          <p:nvPr/>
        </p:nvSpPr>
        <p:spPr>
          <a:xfrm>
            <a:off x="11495663" y="5528420"/>
            <a:ext cx="691600" cy="69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21" name="Shape 121"/>
          <p:cNvSpPr/>
          <p:nvPr/>
        </p:nvSpPr>
        <p:spPr>
          <a:xfrm>
            <a:off x="11495671" y="48368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22" name="Shape 122"/>
          <p:cNvGrpSpPr/>
          <p:nvPr/>
        </p:nvGrpSpPr>
        <p:grpSpPr>
          <a:xfrm>
            <a:off x="9898695" y="3124605"/>
            <a:ext cx="439624" cy="696936"/>
            <a:chOff x="6718575" y="2318625"/>
            <a:chExt cx="256950" cy="407375"/>
          </a:xfrm>
        </p:grpSpPr>
        <p:sp>
          <p:nvSpPr>
            <p:cNvPr id="123" name="Shape 12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4" name="Shape 12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5" name="Shape 12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6" name="Shape 12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7" name="Shape 12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8" name="Shape 12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9" name="Shape 12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30" name="Shape 13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47674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31"/>
        <p:cNvGrpSpPr/>
        <p:nvPr/>
      </p:nvGrpSpPr>
      <p:grpSpPr>
        <a:xfrm>
          <a:off x="0" y="0"/>
          <a:ext cx="0" cy="0"/>
          <a:chOff x="0" y="0"/>
          <a:chExt cx="0" cy="0"/>
        </a:xfrm>
      </p:grpSpPr>
      <p:pic>
        <p:nvPicPr>
          <p:cNvPr id="132" name="Shape 132"/>
          <p:cNvPicPr preferRelativeResize="0"/>
          <p:nvPr/>
        </p:nvPicPr>
        <p:blipFill>
          <a:blip r:embed="rId2">
            <a:alphaModFix/>
          </a:blip>
          <a:stretch>
            <a:fillRect/>
          </a:stretch>
        </p:blipFill>
        <p:spPr>
          <a:xfrm>
            <a:off x="9424467" y="2760901"/>
            <a:ext cx="1383767" cy="1383767"/>
          </a:xfrm>
          <a:prstGeom prst="rect">
            <a:avLst/>
          </a:prstGeom>
          <a:noFill/>
          <a:ln>
            <a:noFill/>
          </a:ln>
        </p:spPr>
      </p:pic>
      <p:pic>
        <p:nvPicPr>
          <p:cNvPr id="133" name="Shape 133"/>
          <p:cNvPicPr preferRelativeResize="0"/>
          <p:nvPr/>
        </p:nvPicPr>
        <p:blipFill>
          <a:blip r:embed="rId3">
            <a:alphaModFix/>
          </a:blip>
          <a:stretch>
            <a:fillRect/>
          </a:stretch>
        </p:blipFill>
        <p:spPr>
          <a:xfrm>
            <a:off x="9421634" y="1"/>
            <a:ext cx="2770367" cy="2770367"/>
          </a:xfrm>
          <a:prstGeom prst="rect">
            <a:avLst/>
          </a:prstGeom>
          <a:noFill/>
          <a:ln>
            <a:noFill/>
          </a:ln>
        </p:spPr>
      </p:pic>
      <p:sp>
        <p:nvSpPr>
          <p:cNvPr id="134" name="Shape 134"/>
          <p:cNvSpPr txBox="1">
            <a:spLocks noGrp="1"/>
          </p:cNvSpPr>
          <p:nvPr>
            <p:ph type="title"/>
          </p:nvPr>
        </p:nvSpPr>
        <p:spPr>
          <a:xfrm>
            <a:off x="2456634" y="1596100"/>
            <a:ext cx="5922399" cy="829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body" idx="1"/>
          </p:nvPr>
        </p:nvSpPr>
        <p:spPr>
          <a:xfrm>
            <a:off x="2456633"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6" name="Shape 136"/>
          <p:cNvSpPr txBox="1">
            <a:spLocks noGrp="1"/>
          </p:cNvSpPr>
          <p:nvPr>
            <p:ph type="body" idx="2"/>
          </p:nvPr>
        </p:nvSpPr>
        <p:spPr>
          <a:xfrm>
            <a:off x="4463299"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7" name="Shape 137"/>
          <p:cNvSpPr txBox="1">
            <a:spLocks noGrp="1"/>
          </p:cNvSpPr>
          <p:nvPr>
            <p:ph type="body" idx="3"/>
          </p:nvPr>
        </p:nvSpPr>
        <p:spPr>
          <a:xfrm>
            <a:off x="6469965"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8" name="Shape 138"/>
          <p:cNvSpPr/>
          <p:nvPr/>
        </p:nvSpPr>
        <p:spPr>
          <a:xfrm>
            <a:off x="8040881"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39" name="Shape 139"/>
          <p:cNvSpPr/>
          <p:nvPr/>
        </p:nvSpPr>
        <p:spPr>
          <a:xfrm>
            <a:off x="10808326" y="2762341"/>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40" name="Shape 140"/>
          <p:cNvSpPr/>
          <p:nvPr/>
        </p:nvSpPr>
        <p:spPr>
          <a:xfrm>
            <a:off x="10808314" y="13795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1" name="Shape 141"/>
          <p:cNvSpPr/>
          <p:nvPr/>
        </p:nvSpPr>
        <p:spPr>
          <a:xfrm>
            <a:off x="-390" y="4782393"/>
            <a:ext cx="1383599" cy="13835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2" name="Shape 142"/>
          <p:cNvSpPr/>
          <p:nvPr/>
        </p:nvSpPr>
        <p:spPr>
          <a:xfrm>
            <a:off x="-4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43" name="Shape 143"/>
          <p:cNvSpPr/>
          <p:nvPr/>
        </p:nvSpPr>
        <p:spPr>
          <a:xfrm>
            <a:off x="-412" y="4782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4" name="Shape 144"/>
          <p:cNvSpPr/>
          <p:nvPr/>
        </p:nvSpPr>
        <p:spPr>
          <a:xfrm>
            <a:off x="11500296" y="4150887"/>
            <a:ext cx="691600" cy="69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5" name="Shape 145"/>
          <p:cNvSpPr/>
          <p:nvPr/>
        </p:nvSpPr>
        <p:spPr>
          <a:xfrm>
            <a:off x="9424453" y="-12"/>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46" name="Shape 146"/>
          <p:cNvGrpSpPr/>
          <p:nvPr/>
        </p:nvGrpSpPr>
        <p:grpSpPr>
          <a:xfrm>
            <a:off x="11136360" y="1707528"/>
            <a:ext cx="727539" cy="727539"/>
            <a:chOff x="5941025" y="3634400"/>
            <a:chExt cx="467650" cy="467650"/>
          </a:xfrm>
        </p:grpSpPr>
        <p:sp>
          <p:nvSpPr>
            <p:cNvPr id="147" name="Shape 147"/>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8" name="Shape 148"/>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9" name="Shape 149"/>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0" name="Shape 150"/>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1" name="Shape 151"/>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2" name="Shape 152"/>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188266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3"/>
        <p:cNvGrpSpPr/>
        <p:nvPr/>
      </p:nvGrpSpPr>
      <p:grpSpPr>
        <a:xfrm>
          <a:off x="0" y="0"/>
          <a:ext cx="0" cy="0"/>
          <a:chOff x="0" y="0"/>
          <a:chExt cx="0" cy="0"/>
        </a:xfrm>
      </p:grpSpPr>
      <p:pic>
        <p:nvPicPr>
          <p:cNvPr id="154" name="Shape 154"/>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55" name="Shape 155"/>
          <p:cNvPicPr preferRelativeResize="0"/>
          <p:nvPr/>
        </p:nvPicPr>
        <p:blipFill>
          <a:blip r:embed="rId3">
            <a:alphaModFix/>
          </a:blip>
          <a:stretch>
            <a:fillRect/>
          </a:stretch>
        </p:blipFill>
        <p:spPr>
          <a:xfrm>
            <a:off x="9421634" y="2760901"/>
            <a:ext cx="2770367" cy="2770367"/>
          </a:xfrm>
          <a:prstGeom prst="rect">
            <a:avLst/>
          </a:prstGeom>
          <a:noFill/>
          <a:ln>
            <a:noFill/>
          </a:ln>
        </p:spPr>
      </p:pic>
      <p:sp>
        <p:nvSpPr>
          <p:cNvPr id="156" name="Shape 156"/>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7" name="Shape 157"/>
          <p:cNvSpPr/>
          <p:nvPr/>
        </p:nvSpPr>
        <p:spPr>
          <a:xfrm>
            <a:off x="9426698"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58" name="Shape 158"/>
          <p:cNvSpPr/>
          <p:nvPr/>
        </p:nvSpPr>
        <p:spPr>
          <a:xfrm>
            <a:off x="10808326" y="13836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59" name="Shape 159"/>
          <p:cNvSpPr/>
          <p:nvPr/>
        </p:nvSpPr>
        <p:spPr>
          <a:xfrm>
            <a:off x="9426698" y="4136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0" name="Shape 160"/>
          <p:cNvSpPr/>
          <p:nvPr/>
        </p:nvSpPr>
        <p:spPr>
          <a:xfrm>
            <a:off x="9" y="5474393"/>
            <a:ext cx="1383599" cy="13835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1" name="Shape 161"/>
          <p:cNvSpPr/>
          <p:nvPr/>
        </p:nvSpPr>
        <p:spPr>
          <a:xfrm>
            <a:off x="1383600" y="54743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62" name="Shape 162"/>
          <p:cNvSpPr/>
          <p:nvPr/>
        </p:nvSpPr>
        <p:spPr>
          <a:xfrm>
            <a:off x="-12"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3" name="Shape 163"/>
          <p:cNvSpPr/>
          <p:nvPr/>
        </p:nvSpPr>
        <p:spPr>
          <a:xfrm>
            <a:off x="10116629" y="1383587"/>
            <a:ext cx="691600" cy="69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4" name="Shape 164"/>
          <p:cNvSpPr/>
          <p:nvPr/>
        </p:nvSpPr>
        <p:spPr>
          <a:xfrm>
            <a:off x="11500387"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5" name="Shape 165"/>
          <p:cNvSpPr/>
          <p:nvPr/>
        </p:nvSpPr>
        <p:spPr>
          <a:xfrm>
            <a:off x="10039798" y="4587431"/>
            <a:ext cx="607133" cy="552299"/>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166" name="Shape 166"/>
          <p:cNvSpPr/>
          <p:nvPr/>
        </p:nvSpPr>
        <p:spPr>
          <a:xfrm flipH="1">
            <a:off x="9590052" y="4517081"/>
            <a:ext cx="403947" cy="367431"/>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32930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pic>
        <p:nvPicPr>
          <p:cNvPr id="168" name="Shape 168"/>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69" name="Shape 169"/>
          <p:cNvPicPr preferRelativeResize="0"/>
          <p:nvPr/>
        </p:nvPicPr>
        <p:blipFill>
          <a:blip r:embed="rId3">
            <a:alphaModFix/>
          </a:blip>
          <a:stretch>
            <a:fillRect/>
          </a:stretch>
        </p:blipFill>
        <p:spPr>
          <a:xfrm>
            <a:off x="1" y="5474401"/>
            <a:ext cx="1383599" cy="1383599"/>
          </a:xfrm>
          <a:prstGeom prst="rect">
            <a:avLst/>
          </a:prstGeom>
          <a:noFill/>
          <a:ln>
            <a:noFill/>
          </a:ln>
        </p:spPr>
      </p:pic>
      <p:sp>
        <p:nvSpPr>
          <p:cNvPr id="170" name="Shape 170"/>
          <p:cNvSpPr txBox="1">
            <a:spLocks noGrp="1"/>
          </p:cNvSpPr>
          <p:nvPr>
            <p:ph type="body" idx="1"/>
          </p:nvPr>
        </p:nvSpPr>
        <p:spPr>
          <a:xfrm>
            <a:off x="1833633" y="5271200"/>
            <a:ext cx="2654000" cy="1093600"/>
          </a:xfrm>
          <a:prstGeom prst="rect">
            <a:avLst/>
          </a:prstGeom>
        </p:spPr>
        <p:txBody>
          <a:bodyPr lIns="91425" tIns="91425" rIns="91425" bIns="91425" anchor="t" anchorCtr="0"/>
          <a:lstStyle>
            <a:lvl1pPr lvl="0">
              <a:spcBef>
                <a:spcPts val="480"/>
              </a:spcBef>
              <a:buSzPct val="100000"/>
              <a:buNone/>
              <a:defRPr sz="1867"/>
            </a:lvl1pPr>
          </a:lstStyle>
          <a:p>
            <a:endParaRPr/>
          </a:p>
        </p:txBody>
      </p:sp>
      <p:pic>
        <p:nvPicPr>
          <p:cNvPr id="171" name="Shape 171"/>
          <p:cNvPicPr preferRelativeResize="0"/>
          <p:nvPr/>
        </p:nvPicPr>
        <p:blipFill>
          <a:blip r:embed="rId4">
            <a:alphaModFix/>
          </a:blip>
          <a:stretch>
            <a:fillRect/>
          </a:stretch>
        </p:blipFill>
        <p:spPr>
          <a:xfrm>
            <a:off x="-64" y="4090737"/>
            <a:ext cx="1383599" cy="1383665"/>
          </a:xfrm>
          <a:prstGeom prst="rect">
            <a:avLst/>
          </a:prstGeom>
          <a:noFill/>
          <a:ln>
            <a:noFill/>
          </a:ln>
        </p:spPr>
      </p:pic>
      <p:sp>
        <p:nvSpPr>
          <p:cNvPr id="172" name="Shape 172"/>
          <p:cNvSpPr/>
          <p:nvPr/>
        </p:nvSpPr>
        <p:spPr>
          <a:xfrm>
            <a:off x="10808331" y="13836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3" name="Shape 173"/>
          <p:cNvSpPr/>
          <p:nvPr/>
        </p:nvSpPr>
        <p:spPr>
          <a:xfrm>
            <a:off x="9426698" y="2"/>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4" name="Shape 174"/>
          <p:cNvSpPr/>
          <p:nvPr/>
        </p:nvSpPr>
        <p:spPr>
          <a:xfrm>
            <a:off x="9426710" y="1383592"/>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5" name="Shape 175"/>
          <p:cNvSpPr/>
          <p:nvPr/>
        </p:nvSpPr>
        <p:spPr>
          <a:xfrm>
            <a:off x="0" y="3399129"/>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6" name="Shape 176"/>
          <p:cNvSpPr/>
          <p:nvPr/>
        </p:nvSpPr>
        <p:spPr>
          <a:xfrm>
            <a:off x="691587"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77" name="Shape 177"/>
          <p:cNvSpPr/>
          <p:nvPr/>
        </p:nvSpPr>
        <p:spPr>
          <a:xfrm>
            <a:off x="11498263" y="41526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8" name="Shape 178"/>
          <p:cNvSpPr/>
          <p:nvPr/>
        </p:nvSpPr>
        <p:spPr>
          <a:xfrm>
            <a:off x="11498253"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179" name="Shape 179"/>
          <p:cNvPicPr preferRelativeResize="0"/>
          <p:nvPr/>
        </p:nvPicPr>
        <p:blipFill>
          <a:blip r:embed="rId5">
            <a:alphaModFix/>
          </a:blip>
          <a:stretch>
            <a:fillRect/>
          </a:stretch>
        </p:blipFill>
        <p:spPr>
          <a:xfrm>
            <a:off x="10808334" y="2763101"/>
            <a:ext cx="1383599" cy="1383599"/>
          </a:xfrm>
          <a:prstGeom prst="rect">
            <a:avLst/>
          </a:prstGeom>
          <a:noFill/>
          <a:ln>
            <a:noFill/>
          </a:ln>
        </p:spPr>
      </p:pic>
      <p:grpSp>
        <p:nvGrpSpPr>
          <p:cNvPr id="180" name="Shape 180"/>
          <p:cNvGrpSpPr/>
          <p:nvPr/>
        </p:nvGrpSpPr>
        <p:grpSpPr>
          <a:xfrm>
            <a:off x="9775634" y="387184"/>
            <a:ext cx="685740" cy="609233"/>
            <a:chOff x="5292575" y="3681900"/>
            <a:chExt cx="420150" cy="373275"/>
          </a:xfrm>
        </p:grpSpPr>
        <p:sp>
          <p:nvSpPr>
            <p:cNvPr id="181" name="Shape 181"/>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2" name="Shape 182"/>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3" name="Shape 183"/>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4" name="Shape 184"/>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5" name="Shape 185"/>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6" name="Shape 186"/>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7" name="Shape 187"/>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493704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88"/>
        <p:cNvGrpSpPr/>
        <p:nvPr/>
      </p:nvGrpSpPr>
      <p:grpSpPr>
        <a:xfrm>
          <a:off x="0" y="0"/>
          <a:ext cx="0" cy="0"/>
          <a:chOff x="0" y="0"/>
          <a:chExt cx="0" cy="0"/>
        </a:xfrm>
      </p:grpSpPr>
      <p:pic>
        <p:nvPicPr>
          <p:cNvPr id="189" name="Shape 189"/>
          <p:cNvPicPr preferRelativeResize="0"/>
          <p:nvPr/>
        </p:nvPicPr>
        <p:blipFill>
          <a:blip r:embed="rId2">
            <a:alphaModFix/>
          </a:blip>
          <a:stretch>
            <a:fillRect/>
          </a:stretch>
        </p:blipFill>
        <p:spPr>
          <a:xfrm>
            <a:off x="10951043" y="2476011"/>
            <a:ext cx="1240956" cy="1240956"/>
          </a:xfrm>
          <a:prstGeom prst="rect">
            <a:avLst/>
          </a:prstGeom>
          <a:noFill/>
          <a:ln>
            <a:noFill/>
          </a:ln>
        </p:spPr>
      </p:pic>
      <p:pic>
        <p:nvPicPr>
          <p:cNvPr id="190" name="Shape 190"/>
          <p:cNvPicPr preferRelativeResize="0"/>
          <p:nvPr/>
        </p:nvPicPr>
        <p:blipFill>
          <a:blip r:embed="rId3">
            <a:alphaModFix/>
          </a:blip>
          <a:stretch>
            <a:fillRect/>
          </a:stretch>
        </p:blipFill>
        <p:spPr>
          <a:xfrm>
            <a:off x="9707519" y="21"/>
            <a:ext cx="2484480" cy="2484476"/>
          </a:xfrm>
          <a:prstGeom prst="rect">
            <a:avLst/>
          </a:prstGeom>
          <a:noFill/>
          <a:ln>
            <a:noFill/>
          </a:ln>
        </p:spPr>
      </p:pic>
      <p:sp>
        <p:nvSpPr>
          <p:cNvPr id="191" name="Shape 191"/>
          <p:cNvSpPr/>
          <p:nvPr/>
        </p:nvSpPr>
        <p:spPr>
          <a:xfrm>
            <a:off x="9712065" y="2477980"/>
            <a:ext cx="1240800" cy="12408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2" name="Shape 192"/>
          <p:cNvSpPr/>
          <p:nvPr/>
        </p:nvSpPr>
        <p:spPr>
          <a:xfrm>
            <a:off x="10951113" y="3716987"/>
            <a:ext cx="1240800" cy="12408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93" name="Shape 193"/>
          <p:cNvSpPr/>
          <p:nvPr/>
        </p:nvSpPr>
        <p:spPr>
          <a:xfrm>
            <a:off x="9712065" y="11"/>
            <a:ext cx="1240800" cy="12408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4" name="Shape 194"/>
          <p:cNvSpPr/>
          <p:nvPr/>
        </p:nvSpPr>
        <p:spPr>
          <a:xfrm>
            <a:off x="7" y="5617177"/>
            <a:ext cx="1240800" cy="12408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5" name="Shape 195"/>
          <p:cNvSpPr/>
          <p:nvPr/>
        </p:nvSpPr>
        <p:spPr>
          <a:xfrm>
            <a:off x="0" y="4996951"/>
            <a:ext cx="620400" cy="620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6" name="Shape 196"/>
          <p:cNvSpPr/>
          <p:nvPr/>
        </p:nvSpPr>
        <p:spPr>
          <a:xfrm>
            <a:off x="620217" y="5617173"/>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7" name="Shape 197"/>
          <p:cNvSpPr/>
          <p:nvPr/>
        </p:nvSpPr>
        <p:spPr>
          <a:xfrm>
            <a:off x="9091833" y="0"/>
            <a:ext cx="620400" cy="6204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8" name="Shape 198"/>
          <p:cNvSpPr/>
          <p:nvPr/>
        </p:nvSpPr>
        <p:spPr>
          <a:xfrm>
            <a:off x="10330791" y="3089496"/>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99" name="Shape 199"/>
          <p:cNvGrpSpPr/>
          <p:nvPr/>
        </p:nvGrpSpPr>
        <p:grpSpPr>
          <a:xfrm>
            <a:off x="10026452" y="322619"/>
            <a:ext cx="595633" cy="595599"/>
            <a:chOff x="1923675" y="1633650"/>
            <a:chExt cx="436000" cy="435975"/>
          </a:xfrm>
        </p:grpSpPr>
        <p:sp>
          <p:nvSpPr>
            <p:cNvPr id="200" name="Shape 200"/>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1" name="Shape 201"/>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2" name="Shape 202"/>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3" name="Shape 203"/>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4" name="Shape 204"/>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5" name="Shape 205"/>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83025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129507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Shape 206"/>
        <p:cNvGrpSpPr/>
        <p:nvPr/>
      </p:nvGrpSpPr>
      <p:grpSpPr>
        <a:xfrm>
          <a:off x="0" y="0"/>
          <a:ext cx="0" cy="0"/>
          <a:chOff x="0" y="0"/>
          <a:chExt cx="0" cy="0"/>
        </a:xfrm>
      </p:grpSpPr>
      <p:pic>
        <p:nvPicPr>
          <p:cNvPr id="207" name="Shape 207"/>
          <p:cNvPicPr preferRelativeResize="0"/>
          <p:nvPr/>
        </p:nvPicPr>
        <p:blipFill>
          <a:blip r:embed="rId2">
            <a:alphaModFix/>
          </a:blip>
          <a:stretch>
            <a:fillRect/>
          </a:stretch>
        </p:blipFill>
        <p:spPr>
          <a:xfrm>
            <a:off x="9699562" y="1249014"/>
            <a:ext cx="2492332" cy="2492340"/>
          </a:xfrm>
          <a:prstGeom prst="rect">
            <a:avLst/>
          </a:prstGeom>
          <a:noFill/>
          <a:ln>
            <a:noFill/>
          </a:ln>
        </p:spPr>
      </p:pic>
      <p:sp>
        <p:nvSpPr>
          <p:cNvPr id="208" name="Shape 208"/>
          <p:cNvSpPr/>
          <p:nvPr/>
        </p:nvSpPr>
        <p:spPr>
          <a:xfrm>
            <a:off x="9699859" y="2494327"/>
            <a:ext cx="1249199" cy="12491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209" name="Shape 209"/>
          <p:cNvPicPr preferRelativeResize="0"/>
          <p:nvPr/>
        </p:nvPicPr>
        <p:blipFill>
          <a:blip r:embed="rId3">
            <a:alphaModFix/>
          </a:blip>
          <a:stretch>
            <a:fillRect/>
          </a:stretch>
        </p:blipFill>
        <p:spPr>
          <a:xfrm>
            <a:off x="10942733" y="0"/>
            <a:ext cx="1249160" cy="1249163"/>
          </a:xfrm>
          <a:prstGeom prst="rect">
            <a:avLst/>
          </a:prstGeom>
          <a:noFill/>
          <a:ln>
            <a:noFill/>
          </a:ln>
        </p:spPr>
      </p:pic>
      <p:sp>
        <p:nvSpPr>
          <p:cNvPr id="210" name="Shape 210"/>
          <p:cNvSpPr/>
          <p:nvPr/>
        </p:nvSpPr>
        <p:spPr>
          <a:xfrm>
            <a:off x="10942807" y="3743422"/>
            <a:ext cx="1249199" cy="1249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1" name="Shape 211"/>
          <p:cNvSpPr/>
          <p:nvPr/>
        </p:nvSpPr>
        <p:spPr>
          <a:xfrm>
            <a:off x="9699870" y="74"/>
            <a:ext cx="1249199" cy="12491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2" name="Shape 212"/>
          <p:cNvSpPr/>
          <p:nvPr/>
        </p:nvSpPr>
        <p:spPr>
          <a:xfrm>
            <a:off x="18" y="5608985"/>
            <a:ext cx="1249199" cy="12491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3" name="Shape 213"/>
          <p:cNvSpPr/>
          <p:nvPr/>
        </p:nvSpPr>
        <p:spPr>
          <a:xfrm>
            <a:off x="1249020" y="6233315"/>
            <a:ext cx="624400" cy="624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4" name="Shape 214"/>
          <p:cNvSpPr/>
          <p:nvPr/>
        </p:nvSpPr>
        <p:spPr>
          <a:xfrm>
            <a:off x="0" y="5608980"/>
            <a:ext cx="624400" cy="6244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5" name="Shape 215"/>
          <p:cNvSpPr/>
          <p:nvPr/>
        </p:nvSpPr>
        <p:spPr>
          <a:xfrm>
            <a:off x="11567567" y="4990657"/>
            <a:ext cx="624400" cy="6244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6" name="Shape 216"/>
          <p:cNvSpPr/>
          <p:nvPr/>
        </p:nvSpPr>
        <p:spPr>
          <a:xfrm>
            <a:off x="11567573" y="4366331"/>
            <a:ext cx="624400" cy="624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17" name="Shape 217"/>
          <p:cNvGrpSpPr/>
          <p:nvPr/>
        </p:nvGrpSpPr>
        <p:grpSpPr>
          <a:xfrm>
            <a:off x="10126151" y="2820699"/>
            <a:ext cx="396867" cy="629149"/>
            <a:chOff x="6718575" y="2318625"/>
            <a:chExt cx="256950" cy="407375"/>
          </a:xfrm>
        </p:grpSpPr>
        <p:sp>
          <p:nvSpPr>
            <p:cNvPr id="218" name="Shape 21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19" name="Shape 21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0" name="Shape 22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1" name="Shape 22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2" name="Shape 22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3" name="Shape 22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4" name="Shape 22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5" name="Shape 225"/>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63311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3">
    <p:spTree>
      <p:nvGrpSpPr>
        <p:cNvPr id="1" name="Shape 226"/>
        <p:cNvGrpSpPr/>
        <p:nvPr/>
      </p:nvGrpSpPr>
      <p:grpSpPr>
        <a:xfrm>
          <a:off x="0" y="0"/>
          <a:ext cx="0" cy="0"/>
          <a:chOff x="0" y="0"/>
          <a:chExt cx="0" cy="0"/>
        </a:xfrm>
      </p:grpSpPr>
      <p:pic>
        <p:nvPicPr>
          <p:cNvPr id="227" name="Shape 227"/>
          <p:cNvPicPr preferRelativeResize="0"/>
          <p:nvPr/>
        </p:nvPicPr>
        <p:blipFill>
          <a:blip r:embed="rId2">
            <a:alphaModFix/>
          </a:blip>
          <a:stretch>
            <a:fillRect/>
          </a:stretch>
        </p:blipFill>
        <p:spPr>
          <a:xfrm>
            <a:off x="9703669" y="2482278"/>
            <a:ext cx="1244112" cy="1244116"/>
          </a:xfrm>
          <a:prstGeom prst="rect">
            <a:avLst/>
          </a:prstGeom>
          <a:noFill/>
          <a:ln>
            <a:noFill/>
          </a:ln>
        </p:spPr>
      </p:pic>
      <p:pic>
        <p:nvPicPr>
          <p:cNvPr id="228" name="Shape 228"/>
          <p:cNvPicPr preferRelativeResize="0"/>
          <p:nvPr/>
        </p:nvPicPr>
        <p:blipFill>
          <a:blip r:embed="rId3">
            <a:alphaModFix/>
          </a:blip>
          <a:stretch>
            <a:fillRect/>
          </a:stretch>
        </p:blipFill>
        <p:spPr>
          <a:xfrm>
            <a:off x="9701121" y="11"/>
            <a:ext cx="2490776" cy="2490779"/>
          </a:xfrm>
          <a:prstGeom prst="rect">
            <a:avLst/>
          </a:prstGeom>
          <a:noFill/>
          <a:ln>
            <a:noFill/>
          </a:ln>
        </p:spPr>
      </p:pic>
      <p:sp>
        <p:nvSpPr>
          <p:cNvPr id="229" name="Shape 229"/>
          <p:cNvSpPr/>
          <p:nvPr/>
        </p:nvSpPr>
        <p:spPr>
          <a:xfrm>
            <a:off x="8459718" y="17"/>
            <a:ext cx="1243999" cy="1243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0" name="Shape 230"/>
          <p:cNvSpPr/>
          <p:nvPr/>
        </p:nvSpPr>
        <p:spPr>
          <a:xfrm>
            <a:off x="10947867" y="2483574"/>
            <a:ext cx="1243999" cy="12439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31" name="Shape 231"/>
          <p:cNvSpPr/>
          <p:nvPr/>
        </p:nvSpPr>
        <p:spPr>
          <a:xfrm>
            <a:off x="10947857" y="1240291"/>
            <a:ext cx="1243999" cy="1243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2" name="Shape 232"/>
          <p:cNvSpPr/>
          <p:nvPr/>
        </p:nvSpPr>
        <p:spPr>
          <a:xfrm>
            <a:off x="-381" y="4991826"/>
            <a:ext cx="1243999" cy="1243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3" name="Shape 233"/>
          <p:cNvSpPr/>
          <p:nvPr/>
        </p:nvSpPr>
        <p:spPr>
          <a:xfrm>
            <a:off x="-389" y="6235797"/>
            <a:ext cx="621999" cy="621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4" name="Shape 234"/>
          <p:cNvSpPr/>
          <p:nvPr/>
        </p:nvSpPr>
        <p:spPr>
          <a:xfrm>
            <a:off x="-400" y="4991822"/>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5" name="Shape 235"/>
          <p:cNvSpPr/>
          <p:nvPr/>
        </p:nvSpPr>
        <p:spPr>
          <a:xfrm>
            <a:off x="11570003" y="3731987"/>
            <a:ext cx="621999" cy="621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6" name="Shape 236"/>
          <p:cNvSpPr/>
          <p:nvPr/>
        </p:nvSpPr>
        <p:spPr>
          <a:xfrm>
            <a:off x="9703658" y="1"/>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37" name="Shape 237"/>
          <p:cNvGrpSpPr/>
          <p:nvPr/>
        </p:nvGrpSpPr>
        <p:grpSpPr>
          <a:xfrm>
            <a:off x="11242443" y="1534994"/>
            <a:ext cx="654085" cy="654085"/>
            <a:chOff x="5941025" y="3634400"/>
            <a:chExt cx="467650" cy="467650"/>
          </a:xfrm>
        </p:grpSpPr>
        <p:sp>
          <p:nvSpPr>
            <p:cNvPr id="238" name="Shape 238"/>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39" name="Shape 239"/>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0" name="Shape 240"/>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1" name="Shape 241"/>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2" name="Shape 242"/>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3" name="Shape 243"/>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979792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4">
    <p:spTree>
      <p:nvGrpSpPr>
        <p:cNvPr id="1" name="Shape 244"/>
        <p:cNvGrpSpPr/>
        <p:nvPr/>
      </p:nvGrpSpPr>
      <p:grpSpPr>
        <a:xfrm>
          <a:off x="0" y="0"/>
          <a:ext cx="0" cy="0"/>
          <a:chOff x="0" y="0"/>
          <a:chExt cx="0" cy="0"/>
        </a:xfrm>
      </p:grpSpPr>
      <p:pic>
        <p:nvPicPr>
          <p:cNvPr id="245" name="Shape 245"/>
          <p:cNvPicPr preferRelativeResize="0"/>
          <p:nvPr/>
        </p:nvPicPr>
        <p:blipFill>
          <a:blip r:embed="rId2">
            <a:alphaModFix/>
          </a:blip>
          <a:stretch>
            <a:fillRect/>
          </a:stretch>
        </p:blipFill>
        <p:spPr>
          <a:xfrm>
            <a:off x="10945206" y="1"/>
            <a:ext cx="1246700" cy="1246700"/>
          </a:xfrm>
          <a:prstGeom prst="rect">
            <a:avLst/>
          </a:prstGeom>
          <a:noFill/>
          <a:ln>
            <a:noFill/>
          </a:ln>
        </p:spPr>
      </p:pic>
      <p:pic>
        <p:nvPicPr>
          <p:cNvPr id="246" name="Shape 246"/>
          <p:cNvPicPr preferRelativeResize="0"/>
          <p:nvPr/>
        </p:nvPicPr>
        <p:blipFill>
          <a:blip r:embed="rId3">
            <a:alphaModFix/>
          </a:blip>
          <a:stretch>
            <a:fillRect/>
          </a:stretch>
        </p:blipFill>
        <p:spPr>
          <a:xfrm>
            <a:off x="9695714" y="2487724"/>
            <a:ext cx="2496249" cy="2496253"/>
          </a:xfrm>
          <a:prstGeom prst="rect">
            <a:avLst/>
          </a:prstGeom>
          <a:noFill/>
          <a:ln>
            <a:noFill/>
          </a:ln>
        </p:spPr>
      </p:pic>
      <p:sp>
        <p:nvSpPr>
          <p:cNvPr id="247" name="Shape 247"/>
          <p:cNvSpPr/>
          <p:nvPr/>
        </p:nvSpPr>
        <p:spPr>
          <a:xfrm>
            <a:off x="9700278" y="5"/>
            <a:ext cx="1246799" cy="12467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8" name="Shape 248"/>
          <p:cNvSpPr/>
          <p:nvPr/>
        </p:nvSpPr>
        <p:spPr>
          <a:xfrm>
            <a:off x="10945199" y="1246715"/>
            <a:ext cx="1246799" cy="12467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49" name="Shape 249"/>
          <p:cNvSpPr/>
          <p:nvPr/>
        </p:nvSpPr>
        <p:spPr>
          <a:xfrm>
            <a:off x="9700278" y="3727309"/>
            <a:ext cx="1246799" cy="12467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0" name="Shape 250"/>
          <p:cNvSpPr/>
          <p:nvPr/>
        </p:nvSpPr>
        <p:spPr>
          <a:xfrm>
            <a:off x="18" y="5611298"/>
            <a:ext cx="1246799" cy="12467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1" name="Shape 251"/>
          <p:cNvSpPr/>
          <p:nvPr/>
        </p:nvSpPr>
        <p:spPr>
          <a:xfrm>
            <a:off x="1246709" y="5611302"/>
            <a:ext cx="623199" cy="623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52" name="Shape 252"/>
          <p:cNvSpPr/>
          <p:nvPr/>
        </p:nvSpPr>
        <p:spPr>
          <a:xfrm>
            <a:off x="1" y="6234825"/>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3" name="Shape 253"/>
          <p:cNvSpPr/>
          <p:nvPr/>
        </p:nvSpPr>
        <p:spPr>
          <a:xfrm>
            <a:off x="10321943" y="1246689"/>
            <a:ext cx="623199" cy="6231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4" name="Shape 254"/>
          <p:cNvSpPr/>
          <p:nvPr/>
        </p:nvSpPr>
        <p:spPr>
          <a:xfrm>
            <a:off x="11568786" y="623518"/>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5" name="Shape 255"/>
          <p:cNvSpPr/>
          <p:nvPr/>
        </p:nvSpPr>
        <p:spPr>
          <a:xfrm>
            <a:off x="10252714" y="4133529"/>
            <a:ext cx="547077" cy="497672"/>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256" name="Shape 256"/>
          <p:cNvSpPr/>
          <p:nvPr/>
        </p:nvSpPr>
        <p:spPr>
          <a:xfrm flipH="1">
            <a:off x="9847445" y="4070141"/>
            <a:ext cx="364000" cy="331095"/>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90372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8307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1853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9359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6610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3625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5848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4598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853136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81714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16333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5297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9241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589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57529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8531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859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00805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8292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992566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83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74147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97824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83553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459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126580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958967866"/>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2160"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5912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348800"/>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432"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guide id="6" orient="horz" pos="22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5.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282859026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75" r:id="rId4"/>
    <p:sldLayoutId id="2147483668" r:id="rId5"/>
    <p:sldLayoutId id="2147483676" r:id="rId6"/>
    <p:sldLayoutId id="2147483663" r:id="rId7"/>
    <p:sldLayoutId id="2147483662" r:id="rId8"/>
    <p:sldLayoutId id="2147483673" r:id="rId9"/>
    <p:sldLayoutId id="2147483677"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56634" y="1596100"/>
            <a:ext cx="5487199" cy="829200"/>
          </a:xfrm>
          <a:prstGeom prst="rect">
            <a:avLst/>
          </a:prstGeom>
          <a:noFill/>
          <a:ln>
            <a:noFill/>
          </a:ln>
        </p:spPr>
        <p:txBody>
          <a:bodyPr lIns="91425" tIns="91425" rIns="91425" bIns="91425" anchor="b" anchorCtr="0"/>
          <a:lstStyle>
            <a:lvl1pPr lvl="0">
              <a:spcBef>
                <a:spcPts val="0"/>
              </a:spcBef>
              <a:buClr>
                <a:srgbClr val="7198A9"/>
              </a:buClr>
              <a:buFont typeface="Arvo"/>
              <a:buNone/>
              <a:defRPr>
                <a:solidFill>
                  <a:srgbClr val="7198A9"/>
                </a:solidFill>
                <a:latin typeface="Arvo"/>
                <a:ea typeface="Arvo"/>
                <a:cs typeface="Arvo"/>
                <a:sym typeface="Arvo"/>
              </a:defRPr>
            </a:lvl1pPr>
            <a:lvl2pPr lvl="1">
              <a:spcBef>
                <a:spcPts val="0"/>
              </a:spcBef>
              <a:buClr>
                <a:srgbClr val="7198A9"/>
              </a:buClr>
              <a:buFont typeface="Arvo"/>
              <a:buNone/>
              <a:defRPr>
                <a:solidFill>
                  <a:srgbClr val="7198A9"/>
                </a:solidFill>
                <a:latin typeface="Arvo"/>
                <a:ea typeface="Arvo"/>
                <a:cs typeface="Arvo"/>
                <a:sym typeface="Arvo"/>
              </a:defRPr>
            </a:lvl2pPr>
            <a:lvl3pPr lvl="2">
              <a:spcBef>
                <a:spcPts val="0"/>
              </a:spcBef>
              <a:buClr>
                <a:srgbClr val="7198A9"/>
              </a:buClr>
              <a:buFont typeface="Arvo"/>
              <a:buNone/>
              <a:defRPr>
                <a:solidFill>
                  <a:srgbClr val="7198A9"/>
                </a:solidFill>
                <a:latin typeface="Arvo"/>
                <a:ea typeface="Arvo"/>
                <a:cs typeface="Arvo"/>
                <a:sym typeface="Arvo"/>
              </a:defRPr>
            </a:lvl3pPr>
            <a:lvl4pPr lvl="3">
              <a:spcBef>
                <a:spcPts val="0"/>
              </a:spcBef>
              <a:buClr>
                <a:srgbClr val="7198A9"/>
              </a:buClr>
              <a:buFont typeface="Arvo"/>
              <a:buNone/>
              <a:defRPr>
                <a:solidFill>
                  <a:srgbClr val="7198A9"/>
                </a:solidFill>
                <a:latin typeface="Arvo"/>
                <a:ea typeface="Arvo"/>
                <a:cs typeface="Arvo"/>
                <a:sym typeface="Arvo"/>
              </a:defRPr>
            </a:lvl4pPr>
            <a:lvl5pPr lvl="4">
              <a:spcBef>
                <a:spcPts val="0"/>
              </a:spcBef>
              <a:buClr>
                <a:srgbClr val="7198A9"/>
              </a:buClr>
              <a:buFont typeface="Arvo"/>
              <a:buNone/>
              <a:defRPr>
                <a:solidFill>
                  <a:srgbClr val="7198A9"/>
                </a:solidFill>
                <a:latin typeface="Arvo"/>
                <a:ea typeface="Arvo"/>
                <a:cs typeface="Arvo"/>
                <a:sym typeface="Arvo"/>
              </a:defRPr>
            </a:lvl5pPr>
            <a:lvl6pPr lvl="5">
              <a:spcBef>
                <a:spcPts val="0"/>
              </a:spcBef>
              <a:buClr>
                <a:srgbClr val="7198A9"/>
              </a:buClr>
              <a:buFont typeface="Arvo"/>
              <a:buNone/>
              <a:defRPr>
                <a:solidFill>
                  <a:srgbClr val="7198A9"/>
                </a:solidFill>
                <a:latin typeface="Arvo"/>
                <a:ea typeface="Arvo"/>
                <a:cs typeface="Arvo"/>
                <a:sym typeface="Arvo"/>
              </a:defRPr>
            </a:lvl6pPr>
            <a:lvl7pPr lvl="6">
              <a:spcBef>
                <a:spcPts val="0"/>
              </a:spcBef>
              <a:buClr>
                <a:srgbClr val="7198A9"/>
              </a:buClr>
              <a:buFont typeface="Arvo"/>
              <a:buNone/>
              <a:defRPr>
                <a:solidFill>
                  <a:srgbClr val="7198A9"/>
                </a:solidFill>
                <a:latin typeface="Arvo"/>
                <a:ea typeface="Arvo"/>
                <a:cs typeface="Arvo"/>
                <a:sym typeface="Arvo"/>
              </a:defRPr>
            </a:lvl7pPr>
            <a:lvl8pPr lvl="7">
              <a:spcBef>
                <a:spcPts val="0"/>
              </a:spcBef>
              <a:buClr>
                <a:srgbClr val="7198A9"/>
              </a:buClr>
              <a:buFont typeface="Arvo"/>
              <a:buNone/>
              <a:defRPr>
                <a:solidFill>
                  <a:srgbClr val="7198A9"/>
                </a:solidFill>
                <a:latin typeface="Arvo"/>
                <a:ea typeface="Arvo"/>
                <a:cs typeface="Arvo"/>
                <a:sym typeface="Arvo"/>
              </a:defRPr>
            </a:lvl8pPr>
            <a:lvl9pPr lvl="8">
              <a:spcBef>
                <a:spcPts val="0"/>
              </a:spcBef>
              <a:buClr>
                <a:srgbClr val="7198A9"/>
              </a:buClr>
              <a:buFont typeface="Arvo"/>
              <a:buNone/>
              <a:defRPr>
                <a:solidFill>
                  <a:srgbClr val="7198A9"/>
                </a:solidFill>
                <a:latin typeface="Arvo"/>
                <a:ea typeface="Arvo"/>
                <a:cs typeface="Arvo"/>
                <a:sym typeface="Arvo"/>
              </a:defRPr>
            </a:lvl9pPr>
          </a:lstStyle>
          <a:p>
            <a:endParaRPr/>
          </a:p>
        </p:txBody>
      </p:sp>
      <p:sp>
        <p:nvSpPr>
          <p:cNvPr id="7" name="Shape 7"/>
          <p:cNvSpPr txBox="1">
            <a:spLocks noGrp="1"/>
          </p:cNvSpPr>
          <p:nvPr>
            <p:ph type="body" idx="1"/>
          </p:nvPr>
        </p:nvSpPr>
        <p:spPr>
          <a:xfrm>
            <a:off x="2456634" y="2557708"/>
            <a:ext cx="5487199" cy="3603600"/>
          </a:xfrm>
          <a:prstGeom prst="rect">
            <a:avLst/>
          </a:prstGeom>
          <a:noFill/>
          <a:ln>
            <a:noFill/>
          </a:ln>
        </p:spPr>
        <p:txBody>
          <a:bodyPr lIns="91425" tIns="91425" rIns="91425" bIns="91425" anchor="t" anchorCtr="0"/>
          <a:lstStyle>
            <a:lvl1pPr lvl="0">
              <a:spcBef>
                <a:spcPts val="600"/>
              </a:spcBef>
              <a:buClr>
                <a:srgbClr val="CEDBE0"/>
              </a:buClr>
              <a:buSzPct val="100000"/>
              <a:buFont typeface="Muli"/>
              <a:buChar char="■"/>
              <a:defRPr sz="1600">
                <a:solidFill>
                  <a:srgbClr val="4D778A"/>
                </a:solidFill>
                <a:latin typeface="Muli"/>
                <a:ea typeface="Muli"/>
                <a:cs typeface="Muli"/>
                <a:sym typeface="Muli"/>
              </a:defRPr>
            </a:lvl1pPr>
            <a:lvl2pPr lvl="1">
              <a:spcBef>
                <a:spcPts val="480"/>
              </a:spcBef>
              <a:buClr>
                <a:srgbClr val="CEDBE0"/>
              </a:buClr>
              <a:buSzPct val="100000"/>
              <a:buFont typeface="Muli"/>
              <a:buChar char="□"/>
              <a:defRPr sz="1600">
                <a:solidFill>
                  <a:srgbClr val="4D778A"/>
                </a:solidFill>
                <a:latin typeface="Muli"/>
                <a:ea typeface="Muli"/>
                <a:cs typeface="Muli"/>
                <a:sym typeface="Muli"/>
              </a:defRPr>
            </a:lvl2pPr>
            <a:lvl3pPr lvl="2">
              <a:spcBef>
                <a:spcPts val="480"/>
              </a:spcBef>
              <a:buClr>
                <a:srgbClr val="CEDBE0"/>
              </a:buClr>
              <a:buSzPct val="100000"/>
              <a:buFont typeface="Muli"/>
              <a:buChar char="▫"/>
              <a:defRPr sz="1600">
                <a:solidFill>
                  <a:srgbClr val="4D778A"/>
                </a:solidFill>
                <a:latin typeface="Muli"/>
                <a:ea typeface="Muli"/>
                <a:cs typeface="Muli"/>
                <a:sym typeface="Muli"/>
              </a:defRPr>
            </a:lvl3pPr>
            <a:lvl4pPr lvl="3">
              <a:spcBef>
                <a:spcPts val="360"/>
              </a:spcBef>
              <a:buClr>
                <a:srgbClr val="CEDBE0"/>
              </a:buClr>
              <a:buSzPct val="100000"/>
              <a:buFont typeface="Muli"/>
              <a:buChar char="▫"/>
              <a:defRPr sz="1600">
                <a:solidFill>
                  <a:srgbClr val="4D778A"/>
                </a:solidFill>
                <a:latin typeface="Muli"/>
                <a:ea typeface="Muli"/>
                <a:cs typeface="Muli"/>
                <a:sym typeface="Muli"/>
              </a:defRPr>
            </a:lvl4pPr>
            <a:lvl5pPr lvl="4">
              <a:spcBef>
                <a:spcPts val="360"/>
              </a:spcBef>
              <a:buClr>
                <a:srgbClr val="4D778A"/>
              </a:buClr>
              <a:buSzPct val="100000"/>
              <a:buFont typeface="Muli"/>
              <a:defRPr sz="1600">
                <a:solidFill>
                  <a:srgbClr val="4D778A"/>
                </a:solidFill>
                <a:latin typeface="Muli"/>
                <a:ea typeface="Muli"/>
                <a:cs typeface="Muli"/>
                <a:sym typeface="Muli"/>
              </a:defRPr>
            </a:lvl5pPr>
            <a:lvl6pPr lvl="5">
              <a:spcBef>
                <a:spcPts val="360"/>
              </a:spcBef>
              <a:buClr>
                <a:srgbClr val="4D778A"/>
              </a:buClr>
              <a:buSzPct val="100000"/>
              <a:buFont typeface="Muli"/>
              <a:defRPr sz="1600">
                <a:solidFill>
                  <a:srgbClr val="4D778A"/>
                </a:solidFill>
                <a:latin typeface="Muli"/>
                <a:ea typeface="Muli"/>
                <a:cs typeface="Muli"/>
                <a:sym typeface="Muli"/>
              </a:defRPr>
            </a:lvl6pPr>
            <a:lvl7pPr lvl="6">
              <a:spcBef>
                <a:spcPts val="360"/>
              </a:spcBef>
              <a:buClr>
                <a:srgbClr val="4D778A"/>
              </a:buClr>
              <a:buSzPct val="100000"/>
              <a:buFont typeface="Muli"/>
              <a:defRPr sz="1600">
                <a:solidFill>
                  <a:srgbClr val="4D778A"/>
                </a:solidFill>
                <a:latin typeface="Muli"/>
                <a:ea typeface="Muli"/>
                <a:cs typeface="Muli"/>
                <a:sym typeface="Muli"/>
              </a:defRPr>
            </a:lvl7pPr>
            <a:lvl8pPr lvl="7">
              <a:spcBef>
                <a:spcPts val="360"/>
              </a:spcBef>
              <a:buClr>
                <a:srgbClr val="4D778A"/>
              </a:buClr>
              <a:buSzPct val="100000"/>
              <a:buFont typeface="Muli"/>
              <a:defRPr sz="1600">
                <a:solidFill>
                  <a:srgbClr val="4D778A"/>
                </a:solidFill>
                <a:latin typeface="Muli"/>
                <a:ea typeface="Muli"/>
                <a:cs typeface="Muli"/>
                <a:sym typeface="Muli"/>
              </a:defRPr>
            </a:lvl8pPr>
            <a:lvl9pPr lvl="8">
              <a:spcBef>
                <a:spcPts val="360"/>
              </a:spcBef>
              <a:buClr>
                <a:srgbClr val="4D778A"/>
              </a:buClr>
              <a:buSzPct val="100000"/>
              <a:buFont typeface="Muli"/>
              <a:defRPr sz="1600">
                <a:solidFill>
                  <a:srgbClr val="4D778A"/>
                </a:solidFill>
                <a:latin typeface="Muli"/>
                <a:ea typeface="Muli"/>
                <a:cs typeface="Muli"/>
                <a:sym typeface="Muli"/>
              </a:defRPr>
            </a:lvl9pPr>
          </a:lstStyle>
          <a:p>
            <a:endParaRPr/>
          </a:p>
        </p:txBody>
      </p:sp>
    </p:spTree>
    <p:extLst>
      <p:ext uri="{BB962C8B-B14F-4D97-AF65-F5344CB8AC3E}">
        <p14:creationId xmlns:p14="http://schemas.microsoft.com/office/powerpoint/2010/main" val="256008293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3" cstate="print">
            <a:extLst>
              <a:ext uri="{28A0092B-C50C-407E-A947-70E740481C1C}">
                <a14:useLocalDpi xmlns:a14="http://schemas.microsoft.com/office/drawing/2010/main" val="0"/>
              </a:ext>
            </a:extLst>
          </a:blip>
          <a:srcRect l="13082" t="21560" r="13081" b="21135"/>
          <a:stretch/>
        </p:blipFill>
        <p:spPr>
          <a:xfrm>
            <a:off x="-50800" y="0"/>
            <a:ext cx="12293600" cy="6874933"/>
          </a:xfrm>
          <a:prstGeom prst="rect">
            <a:avLst/>
          </a:prstGeom>
        </p:spPr>
      </p:pic>
    </p:spTree>
    <p:extLst>
      <p:ext uri="{BB962C8B-B14F-4D97-AF65-F5344CB8AC3E}">
        <p14:creationId xmlns:p14="http://schemas.microsoft.com/office/powerpoint/2010/main" val="1744378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B6DFE-9BD7-991B-75BC-B931CC87333E}"/>
              </a:ext>
            </a:extLst>
          </p:cNvPr>
          <p:cNvSpPr>
            <a:spLocks noGrp="1"/>
          </p:cNvSpPr>
          <p:nvPr>
            <p:ph type="body" sz="quarter" idx="12"/>
          </p:nvPr>
        </p:nvSpPr>
        <p:spPr/>
        <p:txBody>
          <a:bodyPr>
            <a:normAutofit/>
          </a:bodyPr>
          <a:lstStyle/>
          <a:p>
            <a:r>
              <a:rPr lang="en-US" sz="1800" b="1"/>
              <a:t>KHOA HỌC TỰ NHIÊN 9</a:t>
            </a:r>
            <a:endParaRPr lang="en-US" sz="1800" b="1" dirty="0"/>
          </a:p>
        </p:txBody>
      </p:sp>
      <p:pic>
        <p:nvPicPr>
          <p:cNvPr id="21" name="Picture Placeholder 20" descr="A person walking in different poses&#10;&#10;Description automatically generated">
            <a:extLst>
              <a:ext uri="{FF2B5EF4-FFF2-40B4-BE49-F238E27FC236}">
                <a16:creationId xmlns:a16="http://schemas.microsoft.com/office/drawing/2014/main" id="{8A99F50C-E90B-6771-935A-55A6BFD541DB}"/>
              </a:ext>
            </a:extLst>
          </p:cNvPr>
          <p:cNvPicPr>
            <a:picLocks noGrp="1" noChangeAspect="1"/>
          </p:cNvPicPr>
          <p:nvPr>
            <p:ph type="pic" sz="quarter" idx="11"/>
          </p:nvPr>
        </p:nvPicPr>
        <p:blipFill>
          <a:blip r:embed="rId2"/>
          <a:srcRect t="5528" b="5528"/>
          <a:stretch>
            <a:fillRect/>
          </a:stretch>
        </p:blipFill>
        <p:spPr>
          <a:xfrm>
            <a:off x="2035485" y="0"/>
            <a:ext cx="8227217" cy="4878765"/>
          </a:xfrm>
        </p:spPr>
      </p:pic>
      <p:pic>
        <p:nvPicPr>
          <p:cNvPr id="27"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B303E28-CD9E-FAEC-5312-31510DC3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263F3EB-706A-4DEE-38DB-8286CD36B6C2}"/>
              </a:ext>
            </a:extLst>
          </p:cNvPr>
          <p:cNvSpPr txBox="1"/>
          <p:nvPr/>
        </p:nvSpPr>
        <p:spPr>
          <a:xfrm>
            <a:off x="1817001" y="4760779"/>
            <a:ext cx="3698895" cy="646331"/>
          </a:xfrm>
          <a:prstGeom prst="rect">
            <a:avLst/>
          </a:prstGeom>
          <a:noFill/>
        </p:spPr>
        <p:txBody>
          <a:bodyPr wrap="square" rtlCol="0">
            <a:spAutoFit/>
          </a:bodyPr>
          <a:lstStyle/>
          <a:p>
            <a:r>
              <a:rPr lang="en-US" sz="3600" b="1">
                <a:solidFill>
                  <a:schemeClr val="bg1"/>
                </a:solidFill>
              </a:rPr>
              <a:t>CHƯƠNG XIV</a:t>
            </a:r>
          </a:p>
        </p:txBody>
      </p:sp>
      <p:cxnSp>
        <p:nvCxnSpPr>
          <p:cNvPr id="30" name="Straight Connector 29">
            <a:extLst>
              <a:ext uri="{FF2B5EF4-FFF2-40B4-BE49-F238E27FC236}">
                <a16:creationId xmlns:a16="http://schemas.microsoft.com/office/drawing/2014/main" id="{9FC3E557-A583-D65D-8F5A-BCE0B93AA173}"/>
              </a:ext>
            </a:extLst>
          </p:cNvPr>
          <p:cNvCxnSpPr>
            <a:cxnSpLocks/>
          </p:cNvCxnSpPr>
          <p:nvPr/>
        </p:nvCxnSpPr>
        <p:spPr>
          <a:xfrm>
            <a:off x="1940111" y="5474600"/>
            <a:ext cx="28914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B7C52B-84AE-514F-AC76-2BB2DFAA5311}"/>
              </a:ext>
            </a:extLst>
          </p:cNvPr>
          <p:cNvSpPr txBox="1"/>
          <p:nvPr/>
        </p:nvSpPr>
        <p:spPr>
          <a:xfrm>
            <a:off x="2883800" y="5604390"/>
            <a:ext cx="6530586" cy="1015663"/>
          </a:xfrm>
          <a:prstGeom prst="rect">
            <a:avLst/>
          </a:prstGeom>
          <a:noFill/>
        </p:spPr>
        <p:txBody>
          <a:bodyPr wrap="square" rtlCol="0">
            <a:spAutoFit/>
          </a:bodyPr>
          <a:lstStyle/>
          <a:p>
            <a:pPr algn="ctr"/>
            <a:r>
              <a:rPr lang="en-US" sz="6000" b="1">
                <a:solidFill>
                  <a:schemeClr val="bg1"/>
                </a:solidFill>
              </a:rPr>
              <a:t>TIẾN HÓA</a:t>
            </a:r>
          </a:p>
        </p:txBody>
      </p:sp>
    </p:spTree>
    <p:extLst>
      <p:ext uri="{BB962C8B-B14F-4D97-AF65-F5344CB8AC3E}">
        <p14:creationId xmlns:p14="http://schemas.microsoft.com/office/powerpoint/2010/main" val="317765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3543"/>
          <a:stretch/>
        </p:blipFill>
        <p:spPr bwMode="auto">
          <a:xfrm>
            <a:off x="0" y="1008973"/>
            <a:ext cx="12192000" cy="2666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cing the Evolution of the Modern Horse">
            <a:extLst>
              <a:ext uri="{FF2B5EF4-FFF2-40B4-BE49-F238E27FC236}">
                <a16:creationId xmlns:a16="http://schemas.microsoft.com/office/drawing/2014/main" id="{86E5DF12-A8F2-F9F2-F4B0-B6CA7D229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66" b="8375"/>
          <a:stretch/>
        </p:blipFill>
        <p:spPr bwMode="auto">
          <a:xfrm>
            <a:off x="0" y="3836010"/>
            <a:ext cx="12192000" cy="18052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1271E4-C41A-4344-0232-B8542AE63716}"/>
              </a:ext>
            </a:extLst>
          </p:cNvPr>
          <p:cNvSpPr/>
          <p:nvPr/>
        </p:nvSpPr>
        <p:spPr>
          <a:xfrm>
            <a:off x="0" y="5722374"/>
            <a:ext cx="12192000" cy="11356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7411E6-7567-E5BC-AF09-256B30939C27}"/>
              </a:ext>
            </a:extLst>
          </p:cNvPr>
          <p:cNvSpPr txBox="1"/>
          <p:nvPr/>
        </p:nvSpPr>
        <p:spPr>
          <a:xfrm>
            <a:off x="454250" y="5780632"/>
            <a:ext cx="11133557" cy="937949"/>
          </a:xfrm>
          <a:prstGeom prst="rect">
            <a:avLst/>
          </a:prstGeom>
          <a:noFill/>
          <a:ln>
            <a:noFill/>
          </a:ln>
        </p:spPr>
        <p:txBody>
          <a:bodyPr wrap="square">
            <a:spAutoFit/>
          </a:bodyPr>
          <a:lstStyle>
            <a:defPPr>
              <a:defRPr lang="en-US"/>
            </a:defPPr>
            <a:lvl1pPr>
              <a:lnSpc>
                <a:spcPct val="120000"/>
              </a:lnSpc>
              <a:defRPr sz="2400" b="1"/>
            </a:lvl1pPr>
          </a:lstStyle>
          <a:p>
            <a:r>
              <a:rPr lang="vi-VN"/>
              <a:t>►</a:t>
            </a:r>
            <a:r>
              <a:rPr lang="en-US"/>
              <a:t> </a:t>
            </a:r>
            <a:r>
              <a:rPr lang="vi-VN"/>
              <a:t>Qua thời gian, ngựa có </a:t>
            </a:r>
            <a:r>
              <a:rPr lang="vi-VN">
                <a:solidFill>
                  <a:srgbClr val="FF0000"/>
                </a:solidFill>
              </a:rPr>
              <a:t>kích thước lớn hơn</a:t>
            </a:r>
            <a:r>
              <a:rPr lang="vi-VN"/>
              <a:t>, </a:t>
            </a:r>
            <a:r>
              <a:rPr lang="vi-VN">
                <a:solidFill>
                  <a:srgbClr val="00B050"/>
                </a:solidFill>
              </a:rPr>
              <a:t>xương chi từ bốn ngón tiêu giảm còn một ngón.</a:t>
            </a:r>
            <a:endParaRPr lang="en-US">
              <a:solidFill>
                <a:srgbClr val="00B050"/>
              </a:solidFill>
            </a:endParaRPr>
          </a:p>
        </p:txBody>
      </p:sp>
    </p:spTree>
    <p:extLst>
      <p:ext uri="{BB962C8B-B14F-4D97-AF65-F5344CB8AC3E}">
        <p14:creationId xmlns:p14="http://schemas.microsoft.com/office/powerpoint/2010/main" val="16623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pic>
        <p:nvPicPr>
          <p:cNvPr id="8" name="Picture 2" descr="The evolution and anatomy of the horse manus with an emphasis on digit  reduction. - Abstract - Europe PMC">
            <a:extLst>
              <a:ext uri="{FF2B5EF4-FFF2-40B4-BE49-F238E27FC236}">
                <a16:creationId xmlns:a16="http://schemas.microsoft.com/office/drawing/2014/main" id="{85A8C198-C112-AD9D-FD56-3A44E8A91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828"/>
          <a:stretch/>
        </p:blipFill>
        <p:spPr bwMode="auto">
          <a:xfrm>
            <a:off x="572237" y="2854475"/>
            <a:ext cx="4951033" cy="376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evolution and anatomy of the horse manus with an emphasis on digit  reduction. - Abstract - Europe PMC">
            <a:extLst>
              <a:ext uri="{FF2B5EF4-FFF2-40B4-BE49-F238E27FC236}">
                <a16:creationId xmlns:a16="http://schemas.microsoft.com/office/drawing/2014/main" id="{8604DBCE-3658-42A7-2B4A-000E736D3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90"/>
          <a:stretch/>
        </p:blipFill>
        <p:spPr bwMode="auto">
          <a:xfrm>
            <a:off x="6556886" y="2718406"/>
            <a:ext cx="4728580" cy="37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sp>
        <p:nvSpPr>
          <p:cNvPr id="3" name="TextBox 2">
            <a:extLst>
              <a:ext uri="{FF2B5EF4-FFF2-40B4-BE49-F238E27FC236}">
                <a16:creationId xmlns:a16="http://schemas.microsoft.com/office/drawing/2014/main" id="{3174BEC1-F5A1-E013-6379-61BB92B22645}"/>
              </a:ext>
            </a:extLst>
          </p:cNvPr>
          <p:cNvSpPr txBox="1"/>
          <p:nvPr/>
        </p:nvSpPr>
        <p:spPr>
          <a:xfrm>
            <a:off x="937998" y="3319392"/>
            <a:ext cx="10331244" cy="3432478"/>
          </a:xfrm>
          <a:prstGeom prst="rect">
            <a:avLst/>
          </a:prstGeom>
          <a:noFill/>
          <a:ln w="19050">
            <a:noFill/>
            <a:prstDash val="sysDash"/>
          </a:ln>
        </p:spPr>
        <p:txBody>
          <a:bodyPr wrap="square">
            <a:spAutoFit/>
          </a:bodyPr>
          <a:lstStyle>
            <a:defPPr>
              <a:defRPr lang="en-US"/>
            </a:defPPr>
            <a:lvl1pPr>
              <a:lnSpc>
                <a:spcPct val="125000"/>
              </a:lnSpc>
              <a:defRPr sz="2400" b="1"/>
            </a:lvl1pPr>
          </a:lstStyle>
          <a:p>
            <a:pPr marL="342900" indent="-342900" algn="just">
              <a:spcBef>
                <a:spcPts val="600"/>
              </a:spcBef>
              <a:buFont typeface="Wingdings" panose="05000000000000000000" pitchFamily="2" charset="2"/>
              <a:buChar char="v"/>
            </a:pPr>
            <a:r>
              <a:rPr lang="vi-VN" b="0"/>
              <a:t>Kích thước cơ thể và xương chi của ngựa thay đổi theo thời gian </a:t>
            </a:r>
            <a:r>
              <a:rPr lang="vi-VN"/>
              <a:t>phù hợp với môi trường sống</a:t>
            </a:r>
            <a:r>
              <a:rPr lang="vi-VN" b="0"/>
              <a:t>. </a:t>
            </a:r>
            <a:endParaRPr lang="en-US" b="0"/>
          </a:p>
          <a:p>
            <a:pPr marL="342900" indent="-342900" algn="just">
              <a:spcBef>
                <a:spcPts val="600"/>
              </a:spcBef>
              <a:buFont typeface="Wingdings" panose="05000000000000000000" pitchFamily="2" charset="2"/>
              <a:buChar char="v"/>
            </a:pPr>
            <a:r>
              <a:rPr lang="vi-VN" b="0"/>
              <a:t>Với môi trường sống là thảo nguyên rộng lớn, các cá thể ngựa có kích thước lớn hơn và chạy nhanh hơn sẽ thích nghi hơn. </a:t>
            </a:r>
            <a:endParaRPr lang="en-US" b="0"/>
          </a:p>
          <a:p>
            <a:pPr marL="342900" indent="-342900" algn="just">
              <a:spcBef>
                <a:spcPts val="600"/>
              </a:spcBef>
              <a:buFont typeface="Wingdings" panose="05000000000000000000" pitchFamily="2" charset="2"/>
              <a:buChar char="v"/>
            </a:pPr>
            <a:r>
              <a:rPr lang="vi-VN" b="0"/>
              <a:t>Sự thay đổi của ngựa hướng đến việc phi bước dài, sau nhiều thế hệ và thời gian, xương chi của ngựa chỉ có một ngón thay vì nhiều ngón để tiếp xúc.</a:t>
            </a:r>
            <a:endParaRPr lang="en-US" b="0"/>
          </a:p>
        </p:txBody>
      </p:sp>
      <p:sp>
        <p:nvSpPr>
          <p:cNvPr id="4" name="Rectangle: Rounded Corners 3">
            <a:extLst>
              <a:ext uri="{FF2B5EF4-FFF2-40B4-BE49-F238E27FC236}">
                <a16:creationId xmlns:a16="http://schemas.microsoft.com/office/drawing/2014/main" id="{27D71FF4-EE87-4639-224D-D2FA3D638CB1}"/>
              </a:ext>
            </a:extLst>
          </p:cNvPr>
          <p:cNvSpPr/>
          <p:nvPr/>
        </p:nvSpPr>
        <p:spPr>
          <a:xfrm>
            <a:off x="5278939" y="2631113"/>
            <a:ext cx="1634122" cy="466049"/>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5" name="Rectangle: Rounded Corners 4">
            <a:extLst>
              <a:ext uri="{FF2B5EF4-FFF2-40B4-BE49-F238E27FC236}">
                <a16:creationId xmlns:a16="http://schemas.microsoft.com/office/drawing/2014/main" id="{DDA6B812-E99D-292C-4049-B82D2899D7B6}"/>
              </a:ext>
            </a:extLst>
          </p:cNvPr>
          <p:cNvSpPr/>
          <p:nvPr/>
        </p:nvSpPr>
        <p:spPr>
          <a:xfrm>
            <a:off x="825911" y="3223026"/>
            <a:ext cx="10707330" cy="3528844"/>
          </a:xfrm>
          <a:custGeom>
            <a:avLst/>
            <a:gdLst>
              <a:gd name="connsiteX0" fmla="*/ 0 w 10707330"/>
              <a:gd name="connsiteY0" fmla="*/ 172878 h 3528844"/>
              <a:gd name="connsiteX1" fmla="*/ 172878 w 10707330"/>
              <a:gd name="connsiteY1" fmla="*/ 0 h 3528844"/>
              <a:gd name="connsiteX2" fmla="*/ 967265 w 10707330"/>
              <a:gd name="connsiteY2" fmla="*/ 0 h 3528844"/>
              <a:gd name="connsiteX3" fmla="*/ 1347190 w 10707330"/>
              <a:gd name="connsiteY3" fmla="*/ 0 h 3528844"/>
              <a:gd name="connsiteX4" fmla="*/ 2037961 w 10707330"/>
              <a:gd name="connsiteY4" fmla="*/ 0 h 3528844"/>
              <a:gd name="connsiteX5" fmla="*/ 2728733 w 10707330"/>
              <a:gd name="connsiteY5" fmla="*/ 0 h 3528844"/>
              <a:gd name="connsiteX6" fmla="*/ 3419505 w 10707330"/>
              <a:gd name="connsiteY6" fmla="*/ 0 h 3528844"/>
              <a:gd name="connsiteX7" fmla="*/ 4006660 w 10707330"/>
              <a:gd name="connsiteY7" fmla="*/ 0 h 3528844"/>
              <a:gd name="connsiteX8" fmla="*/ 4904663 w 10707330"/>
              <a:gd name="connsiteY8" fmla="*/ 0 h 3528844"/>
              <a:gd name="connsiteX9" fmla="*/ 5595435 w 10707330"/>
              <a:gd name="connsiteY9" fmla="*/ 0 h 3528844"/>
              <a:gd name="connsiteX10" fmla="*/ 6493438 w 10707330"/>
              <a:gd name="connsiteY10" fmla="*/ 0 h 3528844"/>
              <a:gd name="connsiteX11" fmla="*/ 6976978 w 10707330"/>
              <a:gd name="connsiteY11" fmla="*/ 0 h 3528844"/>
              <a:gd name="connsiteX12" fmla="*/ 7460518 w 10707330"/>
              <a:gd name="connsiteY12" fmla="*/ 0 h 3528844"/>
              <a:gd name="connsiteX13" fmla="*/ 8254906 w 10707330"/>
              <a:gd name="connsiteY13" fmla="*/ 0 h 3528844"/>
              <a:gd name="connsiteX14" fmla="*/ 9152909 w 10707330"/>
              <a:gd name="connsiteY14" fmla="*/ 0 h 3528844"/>
              <a:gd name="connsiteX15" fmla="*/ 9947296 w 10707330"/>
              <a:gd name="connsiteY15" fmla="*/ 0 h 3528844"/>
              <a:gd name="connsiteX16" fmla="*/ 10534452 w 10707330"/>
              <a:gd name="connsiteY16" fmla="*/ 0 h 3528844"/>
              <a:gd name="connsiteX17" fmla="*/ 10707330 w 10707330"/>
              <a:gd name="connsiteY17" fmla="*/ 172878 h 3528844"/>
              <a:gd name="connsiteX18" fmla="*/ 10707330 w 10707330"/>
              <a:gd name="connsiteY18" fmla="*/ 873157 h 3528844"/>
              <a:gd name="connsiteX19" fmla="*/ 10707330 w 10707330"/>
              <a:gd name="connsiteY19" fmla="*/ 1414282 h 3528844"/>
              <a:gd name="connsiteX20" fmla="*/ 10707330 w 10707330"/>
              <a:gd name="connsiteY20" fmla="*/ 1987238 h 3528844"/>
              <a:gd name="connsiteX21" fmla="*/ 10707330 w 10707330"/>
              <a:gd name="connsiteY21" fmla="*/ 2592025 h 3528844"/>
              <a:gd name="connsiteX22" fmla="*/ 10707330 w 10707330"/>
              <a:gd name="connsiteY22" fmla="*/ 3355966 h 3528844"/>
              <a:gd name="connsiteX23" fmla="*/ 10534452 w 10707330"/>
              <a:gd name="connsiteY23" fmla="*/ 3528844 h 3528844"/>
              <a:gd name="connsiteX24" fmla="*/ 9843680 w 10707330"/>
              <a:gd name="connsiteY24" fmla="*/ 3528844 h 3528844"/>
              <a:gd name="connsiteX25" fmla="*/ 9463756 w 10707330"/>
              <a:gd name="connsiteY25" fmla="*/ 3528844 h 3528844"/>
              <a:gd name="connsiteX26" fmla="*/ 8565753 w 10707330"/>
              <a:gd name="connsiteY26" fmla="*/ 3528844 h 3528844"/>
              <a:gd name="connsiteX27" fmla="*/ 7874981 w 10707330"/>
              <a:gd name="connsiteY27" fmla="*/ 3528844 h 3528844"/>
              <a:gd name="connsiteX28" fmla="*/ 7495057 w 10707330"/>
              <a:gd name="connsiteY28" fmla="*/ 3528844 h 3528844"/>
              <a:gd name="connsiteX29" fmla="*/ 7011517 w 10707330"/>
              <a:gd name="connsiteY29" fmla="*/ 3528844 h 3528844"/>
              <a:gd name="connsiteX30" fmla="*/ 6217130 w 10707330"/>
              <a:gd name="connsiteY30" fmla="*/ 3528844 h 3528844"/>
              <a:gd name="connsiteX31" fmla="*/ 5526358 w 10707330"/>
              <a:gd name="connsiteY31" fmla="*/ 3528844 h 3528844"/>
              <a:gd name="connsiteX32" fmla="*/ 5042818 w 10707330"/>
              <a:gd name="connsiteY32" fmla="*/ 3528844 h 3528844"/>
              <a:gd name="connsiteX33" fmla="*/ 4352046 w 10707330"/>
              <a:gd name="connsiteY33" fmla="*/ 3528844 h 3528844"/>
              <a:gd name="connsiteX34" fmla="*/ 3972122 w 10707330"/>
              <a:gd name="connsiteY34" fmla="*/ 3528844 h 3528844"/>
              <a:gd name="connsiteX35" fmla="*/ 3592197 w 10707330"/>
              <a:gd name="connsiteY35" fmla="*/ 3528844 h 3528844"/>
              <a:gd name="connsiteX36" fmla="*/ 3212273 w 10707330"/>
              <a:gd name="connsiteY36" fmla="*/ 3528844 h 3528844"/>
              <a:gd name="connsiteX37" fmla="*/ 2314270 w 10707330"/>
              <a:gd name="connsiteY37" fmla="*/ 3528844 h 3528844"/>
              <a:gd name="connsiteX38" fmla="*/ 1416267 w 10707330"/>
              <a:gd name="connsiteY38" fmla="*/ 3528844 h 3528844"/>
              <a:gd name="connsiteX39" fmla="*/ 932727 w 10707330"/>
              <a:gd name="connsiteY39" fmla="*/ 3528844 h 3528844"/>
              <a:gd name="connsiteX40" fmla="*/ 172878 w 10707330"/>
              <a:gd name="connsiteY40" fmla="*/ 3528844 h 3528844"/>
              <a:gd name="connsiteX41" fmla="*/ 0 w 10707330"/>
              <a:gd name="connsiteY41" fmla="*/ 3355966 h 3528844"/>
              <a:gd name="connsiteX42" fmla="*/ 0 w 10707330"/>
              <a:gd name="connsiteY42" fmla="*/ 2655687 h 3528844"/>
              <a:gd name="connsiteX43" fmla="*/ 0 w 10707330"/>
              <a:gd name="connsiteY43" fmla="*/ 1955407 h 3528844"/>
              <a:gd name="connsiteX44" fmla="*/ 0 w 10707330"/>
              <a:gd name="connsiteY44" fmla="*/ 1255128 h 3528844"/>
              <a:gd name="connsiteX45" fmla="*/ 0 w 10707330"/>
              <a:gd name="connsiteY45" fmla="*/ 172878 h 35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07330" h="3528844" extrusionOk="0">
                <a:moveTo>
                  <a:pt x="0" y="172878"/>
                </a:moveTo>
                <a:cubicBezTo>
                  <a:pt x="-16478" y="76890"/>
                  <a:pt x="84396" y="3440"/>
                  <a:pt x="172878" y="0"/>
                </a:cubicBezTo>
                <a:cubicBezTo>
                  <a:pt x="492417" y="10752"/>
                  <a:pt x="785865" y="2091"/>
                  <a:pt x="967265" y="0"/>
                </a:cubicBezTo>
                <a:cubicBezTo>
                  <a:pt x="1148665" y="-2091"/>
                  <a:pt x="1270605" y="8567"/>
                  <a:pt x="1347190" y="0"/>
                </a:cubicBezTo>
                <a:cubicBezTo>
                  <a:pt x="1423775" y="-8567"/>
                  <a:pt x="1789370" y="-8295"/>
                  <a:pt x="2037961" y="0"/>
                </a:cubicBezTo>
                <a:cubicBezTo>
                  <a:pt x="2286552" y="8295"/>
                  <a:pt x="2579992" y="-25426"/>
                  <a:pt x="2728733" y="0"/>
                </a:cubicBezTo>
                <a:cubicBezTo>
                  <a:pt x="2877474" y="25426"/>
                  <a:pt x="3081868" y="4271"/>
                  <a:pt x="3419505" y="0"/>
                </a:cubicBezTo>
                <a:cubicBezTo>
                  <a:pt x="3757142" y="-4271"/>
                  <a:pt x="3745136" y="-14236"/>
                  <a:pt x="4006660" y="0"/>
                </a:cubicBezTo>
                <a:cubicBezTo>
                  <a:pt x="4268185" y="14236"/>
                  <a:pt x="4574428" y="43366"/>
                  <a:pt x="4904663" y="0"/>
                </a:cubicBezTo>
                <a:cubicBezTo>
                  <a:pt x="5234898" y="-43366"/>
                  <a:pt x="5301261" y="-2526"/>
                  <a:pt x="5595435" y="0"/>
                </a:cubicBezTo>
                <a:cubicBezTo>
                  <a:pt x="5889609" y="2526"/>
                  <a:pt x="6254482" y="34993"/>
                  <a:pt x="6493438" y="0"/>
                </a:cubicBezTo>
                <a:cubicBezTo>
                  <a:pt x="6732394" y="-34993"/>
                  <a:pt x="6773960" y="7832"/>
                  <a:pt x="6976978" y="0"/>
                </a:cubicBezTo>
                <a:cubicBezTo>
                  <a:pt x="7179996" y="-7832"/>
                  <a:pt x="7359775" y="13602"/>
                  <a:pt x="7460518" y="0"/>
                </a:cubicBezTo>
                <a:cubicBezTo>
                  <a:pt x="7561261" y="-13602"/>
                  <a:pt x="7902770" y="32804"/>
                  <a:pt x="8254906" y="0"/>
                </a:cubicBezTo>
                <a:cubicBezTo>
                  <a:pt x="8607042" y="-32804"/>
                  <a:pt x="8965009" y="549"/>
                  <a:pt x="9152909" y="0"/>
                </a:cubicBezTo>
                <a:cubicBezTo>
                  <a:pt x="9340809" y="-549"/>
                  <a:pt x="9603973" y="-25163"/>
                  <a:pt x="9947296" y="0"/>
                </a:cubicBezTo>
                <a:cubicBezTo>
                  <a:pt x="10290619" y="25163"/>
                  <a:pt x="10373211" y="-28745"/>
                  <a:pt x="10534452" y="0"/>
                </a:cubicBezTo>
                <a:cubicBezTo>
                  <a:pt x="10609458" y="1469"/>
                  <a:pt x="10686674" y="71352"/>
                  <a:pt x="10707330" y="172878"/>
                </a:cubicBezTo>
                <a:cubicBezTo>
                  <a:pt x="10738064" y="366187"/>
                  <a:pt x="10736536" y="534225"/>
                  <a:pt x="10707330" y="873157"/>
                </a:cubicBezTo>
                <a:cubicBezTo>
                  <a:pt x="10678124" y="1212089"/>
                  <a:pt x="10683058" y="1182428"/>
                  <a:pt x="10707330" y="1414282"/>
                </a:cubicBezTo>
                <a:cubicBezTo>
                  <a:pt x="10731602" y="1646136"/>
                  <a:pt x="10725485" y="1727457"/>
                  <a:pt x="10707330" y="1987238"/>
                </a:cubicBezTo>
                <a:cubicBezTo>
                  <a:pt x="10689175" y="2247019"/>
                  <a:pt x="10726885" y="2364780"/>
                  <a:pt x="10707330" y="2592025"/>
                </a:cubicBezTo>
                <a:cubicBezTo>
                  <a:pt x="10687775" y="2819270"/>
                  <a:pt x="10693439" y="3080487"/>
                  <a:pt x="10707330" y="3355966"/>
                </a:cubicBezTo>
                <a:cubicBezTo>
                  <a:pt x="10722944" y="3454873"/>
                  <a:pt x="10628823" y="3518120"/>
                  <a:pt x="10534452" y="3528844"/>
                </a:cubicBezTo>
                <a:cubicBezTo>
                  <a:pt x="10332233" y="3531159"/>
                  <a:pt x="10157932" y="3502296"/>
                  <a:pt x="9843680" y="3528844"/>
                </a:cubicBezTo>
                <a:cubicBezTo>
                  <a:pt x="9529428" y="3555392"/>
                  <a:pt x="9606077" y="3515767"/>
                  <a:pt x="9463756" y="3528844"/>
                </a:cubicBezTo>
                <a:cubicBezTo>
                  <a:pt x="9321435" y="3541921"/>
                  <a:pt x="8867492" y="3550217"/>
                  <a:pt x="8565753" y="3528844"/>
                </a:cubicBezTo>
                <a:cubicBezTo>
                  <a:pt x="8264014" y="3507471"/>
                  <a:pt x="8204276" y="3554041"/>
                  <a:pt x="7874981" y="3528844"/>
                </a:cubicBezTo>
                <a:cubicBezTo>
                  <a:pt x="7545686" y="3503647"/>
                  <a:pt x="7659825" y="3515154"/>
                  <a:pt x="7495057" y="3528844"/>
                </a:cubicBezTo>
                <a:cubicBezTo>
                  <a:pt x="7330289" y="3542534"/>
                  <a:pt x="7220024" y="3504733"/>
                  <a:pt x="7011517" y="3528844"/>
                </a:cubicBezTo>
                <a:cubicBezTo>
                  <a:pt x="6803010" y="3552955"/>
                  <a:pt x="6415349" y="3514870"/>
                  <a:pt x="6217130" y="3528844"/>
                </a:cubicBezTo>
                <a:cubicBezTo>
                  <a:pt x="6018911" y="3542818"/>
                  <a:pt x="5685767" y="3536140"/>
                  <a:pt x="5526358" y="3528844"/>
                </a:cubicBezTo>
                <a:cubicBezTo>
                  <a:pt x="5366949" y="3521548"/>
                  <a:pt x="5249196" y="3513672"/>
                  <a:pt x="5042818" y="3528844"/>
                </a:cubicBezTo>
                <a:cubicBezTo>
                  <a:pt x="4836440" y="3544016"/>
                  <a:pt x="4586016" y="3538934"/>
                  <a:pt x="4352046" y="3528844"/>
                </a:cubicBezTo>
                <a:cubicBezTo>
                  <a:pt x="4118076" y="3518754"/>
                  <a:pt x="4156909" y="3524892"/>
                  <a:pt x="3972122" y="3528844"/>
                </a:cubicBezTo>
                <a:cubicBezTo>
                  <a:pt x="3787335" y="3532796"/>
                  <a:pt x="3682486" y="3546070"/>
                  <a:pt x="3592197" y="3528844"/>
                </a:cubicBezTo>
                <a:cubicBezTo>
                  <a:pt x="3501909" y="3511618"/>
                  <a:pt x="3327304" y="3517780"/>
                  <a:pt x="3212273" y="3528844"/>
                </a:cubicBezTo>
                <a:cubicBezTo>
                  <a:pt x="3097242" y="3539908"/>
                  <a:pt x="2738894" y="3519221"/>
                  <a:pt x="2314270" y="3528844"/>
                </a:cubicBezTo>
                <a:cubicBezTo>
                  <a:pt x="1889646" y="3538467"/>
                  <a:pt x="1846107" y="3555615"/>
                  <a:pt x="1416267" y="3528844"/>
                </a:cubicBezTo>
                <a:cubicBezTo>
                  <a:pt x="986427" y="3502073"/>
                  <a:pt x="1069727" y="3550274"/>
                  <a:pt x="932727" y="3528844"/>
                </a:cubicBezTo>
                <a:cubicBezTo>
                  <a:pt x="795727" y="3507414"/>
                  <a:pt x="350325" y="3529513"/>
                  <a:pt x="172878" y="3528844"/>
                </a:cubicBezTo>
                <a:cubicBezTo>
                  <a:pt x="78257" y="3523112"/>
                  <a:pt x="6822" y="3438035"/>
                  <a:pt x="0" y="3355966"/>
                </a:cubicBezTo>
                <a:cubicBezTo>
                  <a:pt x="33808" y="3183920"/>
                  <a:pt x="-28594" y="2872926"/>
                  <a:pt x="0" y="2655687"/>
                </a:cubicBezTo>
                <a:cubicBezTo>
                  <a:pt x="28594" y="2438448"/>
                  <a:pt x="3892" y="2246088"/>
                  <a:pt x="0" y="1955407"/>
                </a:cubicBezTo>
                <a:cubicBezTo>
                  <a:pt x="-3892" y="1664726"/>
                  <a:pt x="-4283" y="1443412"/>
                  <a:pt x="0" y="1255128"/>
                </a:cubicBezTo>
                <a:cubicBezTo>
                  <a:pt x="4283" y="1066844"/>
                  <a:pt x="23357" y="473568"/>
                  <a:pt x="0" y="172878"/>
                </a:cubicBezTo>
                <a:close/>
              </a:path>
            </a:pathLst>
          </a:custGeom>
          <a:noFill/>
          <a:ln w="28575">
            <a:solidFill>
              <a:schemeClr val="accent4">
                <a:lumMod val="50000"/>
              </a:schemeClr>
            </a:solidFill>
            <a:extLst>
              <a:ext uri="{C807C97D-BFC1-408E-A445-0C87EB9F89A2}">
                <ask:lineSketchStyleProps xmlns:ask="http://schemas.microsoft.com/office/drawing/2018/sketchyshapes" sd="613882547">
                  <a:prstGeom prst="roundRect">
                    <a:avLst>
                      <a:gd name="adj" fmla="val 48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4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Box 5">
            <a:extLst>
              <a:ext uri="{FF2B5EF4-FFF2-40B4-BE49-F238E27FC236}">
                <a16:creationId xmlns:a16="http://schemas.microsoft.com/office/drawing/2014/main" id="{97DB2FF8-20E4-7E7B-184C-0C16BF6B4D84}"/>
              </a:ext>
            </a:extLst>
          </p:cNvPr>
          <p:cNvSpPr txBox="1"/>
          <p:nvPr/>
        </p:nvSpPr>
        <p:spPr>
          <a:xfrm>
            <a:off x="1122843" y="1084350"/>
            <a:ext cx="10059875" cy="1073485"/>
          </a:xfrm>
          <a:custGeom>
            <a:avLst/>
            <a:gdLst>
              <a:gd name="connsiteX0" fmla="*/ 0 w 10059875"/>
              <a:gd name="connsiteY0" fmla="*/ 178918 h 1073485"/>
              <a:gd name="connsiteX1" fmla="*/ 178918 w 10059875"/>
              <a:gd name="connsiteY1" fmla="*/ 0 h 1073485"/>
              <a:gd name="connsiteX2" fmla="*/ 580860 w 10059875"/>
              <a:gd name="connsiteY2" fmla="*/ 0 h 1073485"/>
              <a:gd name="connsiteX3" fmla="*/ 1467903 w 10059875"/>
              <a:gd name="connsiteY3" fmla="*/ 0 h 1073485"/>
              <a:gd name="connsiteX4" fmla="*/ 1966865 w 10059875"/>
              <a:gd name="connsiteY4" fmla="*/ 0 h 1073485"/>
              <a:gd name="connsiteX5" fmla="*/ 2562848 w 10059875"/>
              <a:gd name="connsiteY5" fmla="*/ 0 h 1073485"/>
              <a:gd name="connsiteX6" fmla="*/ 3158830 w 10059875"/>
              <a:gd name="connsiteY6" fmla="*/ 0 h 1073485"/>
              <a:gd name="connsiteX7" fmla="*/ 3754812 w 10059875"/>
              <a:gd name="connsiteY7" fmla="*/ 0 h 1073485"/>
              <a:gd name="connsiteX8" fmla="*/ 4156754 w 10059875"/>
              <a:gd name="connsiteY8" fmla="*/ 0 h 1073485"/>
              <a:gd name="connsiteX9" fmla="*/ 4558696 w 10059875"/>
              <a:gd name="connsiteY9" fmla="*/ 0 h 1073485"/>
              <a:gd name="connsiteX10" fmla="*/ 5348719 w 10059875"/>
              <a:gd name="connsiteY10" fmla="*/ 0 h 1073485"/>
              <a:gd name="connsiteX11" fmla="*/ 5847681 w 10059875"/>
              <a:gd name="connsiteY11" fmla="*/ 0 h 1073485"/>
              <a:gd name="connsiteX12" fmla="*/ 6249622 w 10059875"/>
              <a:gd name="connsiteY12" fmla="*/ 0 h 1073485"/>
              <a:gd name="connsiteX13" fmla="*/ 6651564 w 10059875"/>
              <a:gd name="connsiteY13" fmla="*/ 0 h 1073485"/>
              <a:gd name="connsiteX14" fmla="*/ 7344567 w 10059875"/>
              <a:gd name="connsiteY14" fmla="*/ 0 h 1073485"/>
              <a:gd name="connsiteX15" fmla="*/ 7746508 w 10059875"/>
              <a:gd name="connsiteY15" fmla="*/ 0 h 1073485"/>
              <a:gd name="connsiteX16" fmla="*/ 8536532 w 10059875"/>
              <a:gd name="connsiteY16" fmla="*/ 0 h 1073485"/>
              <a:gd name="connsiteX17" fmla="*/ 9229534 w 10059875"/>
              <a:gd name="connsiteY17" fmla="*/ 0 h 1073485"/>
              <a:gd name="connsiteX18" fmla="*/ 9880957 w 10059875"/>
              <a:gd name="connsiteY18" fmla="*/ 0 h 1073485"/>
              <a:gd name="connsiteX19" fmla="*/ 10059875 w 10059875"/>
              <a:gd name="connsiteY19" fmla="*/ 178918 h 1073485"/>
              <a:gd name="connsiteX20" fmla="*/ 10059875 w 10059875"/>
              <a:gd name="connsiteY20" fmla="*/ 536743 h 1073485"/>
              <a:gd name="connsiteX21" fmla="*/ 10059875 w 10059875"/>
              <a:gd name="connsiteY21" fmla="*/ 894567 h 1073485"/>
              <a:gd name="connsiteX22" fmla="*/ 9880957 w 10059875"/>
              <a:gd name="connsiteY22" fmla="*/ 1073485 h 1073485"/>
              <a:gd name="connsiteX23" fmla="*/ 8993913 w 10059875"/>
              <a:gd name="connsiteY23" fmla="*/ 1073485 h 1073485"/>
              <a:gd name="connsiteX24" fmla="*/ 8397931 w 10059875"/>
              <a:gd name="connsiteY24" fmla="*/ 1073485 h 1073485"/>
              <a:gd name="connsiteX25" fmla="*/ 7995989 w 10059875"/>
              <a:gd name="connsiteY25" fmla="*/ 1073485 h 1073485"/>
              <a:gd name="connsiteX26" fmla="*/ 7400007 w 10059875"/>
              <a:gd name="connsiteY26" fmla="*/ 1073485 h 1073485"/>
              <a:gd name="connsiteX27" fmla="*/ 6609984 w 10059875"/>
              <a:gd name="connsiteY27" fmla="*/ 1073485 h 1073485"/>
              <a:gd name="connsiteX28" fmla="*/ 6208042 w 10059875"/>
              <a:gd name="connsiteY28" fmla="*/ 1073485 h 1073485"/>
              <a:gd name="connsiteX29" fmla="*/ 5806101 w 10059875"/>
              <a:gd name="connsiteY29" fmla="*/ 1073485 h 1073485"/>
              <a:gd name="connsiteX30" fmla="*/ 5016077 w 10059875"/>
              <a:gd name="connsiteY30" fmla="*/ 1073485 h 1073485"/>
              <a:gd name="connsiteX31" fmla="*/ 4323075 w 10059875"/>
              <a:gd name="connsiteY31" fmla="*/ 1073485 h 1073485"/>
              <a:gd name="connsiteX32" fmla="*/ 3436031 w 10059875"/>
              <a:gd name="connsiteY32" fmla="*/ 1073485 h 1073485"/>
              <a:gd name="connsiteX33" fmla="*/ 2743028 w 10059875"/>
              <a:gd name="connsiteY33" fmla="*/ 1073485 h 1073485"/>
              <a:gd name="connsiteX34" fmla="*/ 2341087 w 10059875"/>
              <a:gd name="connsiteY34" fmla="*/ 1073485 h 1073485"/>
              <a:gd name="connsiteX35" fmla="*/ 1745104 w 10059875"/>
              <a:gd name="connsiteY35" fmla="*/ 1073485 h 1073485"/>
              <a:gd name="connsiteX36" fmla="*/ 858061 w 10059875"/>
              <a:gd name="connsiteY36" fmla="*/ 1073485 h 1073485"/>
              <a:gd name="connsiteX37" fmla="*/ 178918 w 10059875"/>
              <a:gd name="connsiteY37" fmla="*/ 1073485 h 1073485"/>
              <a:gd name="connsiteX38" fmla="*/ 0 w 10059875"/>
              <a:gd name="connsiteY38" fmla="*/ 894567 h 1073485"/>
              <a:gd name="connsiteX39" fmla="*/ 0 w 10059875"/>
              <a:gd name="connsiteY39" fmla="*/ 536743 h 1073485"/>
              <a:gd name="connsiteX40" fmla="*/ 0 w 10059875"/>
              <a:gd name="connsiteY40" fmla="*/ 178918 h 107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59875" h="1073485" fill="none" extrusionOk="0">
                <a:moveTo>
                  <a:pt x="0" y="178918"/>
                </a:moveTo>
                <a:cubicBezTo>
                  <a:pt x="8246" y="63607"/>
                  <a:pt x="78243" y="-2775"/>
                  <a:pt x="178918" y="0"/>
                </a:cubicBezTo>
                <a:cubicBezTo>
                  <a:pt x="334163" y="16427"/>
                  <a:pt x="430637" y="-3643"/>
                  <a:pt x="580860" y="0"/>
                </a:cubicBezTo>
                <a:cubicBezTo>
                  <a:pt x="731083" y="3643"/>
                  <a:pt x="1240605" y="-35952"/>
                  <a:pt x="1467903" y="0"/>
                </a:cubicBezTo>
                <a:cubicBezTo>
                  <a:pt x="1695201" y="35952"/>
                  <a:pt x="1765519" y="-13999"/>
                  <a:pt x="1966865" y="0"/>
                </a:cubicBezTo>
                <a:cubicBezTo>
                  <a:pt x="2168211" y="13999"/>
                  <a:pt x="2281440" y="20805"/>
                  <a:pt x="2562848" y="0"/>
                </a:cubicBezTo>
                <a:cubicBezTo>
                  <a:pt x="2844256" y="-20805"/>
                  <a:pt x="2886120" y="-27429"/>
                  <a:pt x="3158830" y="0"/>
                </a:cubicBezTo>
                <a:cubicBezTo>
                  <a:pt x="3431540" y="27429"/>
                  <a:pt x="3504484" y="29590"/>
                  <a:pt x="3754812" y="0"/>
                </a:cubicBezTo>
                <a:cubicBezTo>
                  <a:pt x="4005140" y="-29590"/>
                  <a:pt x="4008141" y="2512"/>
                  <a:pt x="4156754" y="0"/>
                </a:cubicBezTo>
                <a:cubicBezTo>
                  <a:pt x="4305367" y="-2512"/>
                  <a:pt x="4473959" y="14768"/>
                  <a:pt x="4558696" y="0"/>
                </a:cubicBezTo>
                <a:cubicBezTo>
                  <a:pt x="4643433" y="-14768"/>
                  <a:pt x="5175273" y="38458"/>
                  <a:pt x="5348719" y="0"/>
                </a:cubicBezTo>
                <a:cubicBezTo>
                  <a:pt x="5522165" y="-38458"/>
                  <a:pt x="5598725" y="23118"/>
                  <a:pt x="5847681" y="0"/>
                </a:cubicBezTo>
                <a:cubicBezTo>
                  <a:pt x="6096637" y="-23118"/>
                  <a:pt x="6116891" y="-10351"/>
                  <a:pt x="6249622" y="0"/>
                </a:cubicBezTo>
                <a:cubicBezTo>
                  <a:pt x="6382353" y="10351"/>
                  <a:pt x="6542568" y="-7143"/>
                  <a:pt x="6651564" y="0"/>
                </a:cubicBezTo>
                <a:cubicBezTo>
                  <a:pt x="6760560" y="7143"/>
                  <a:pt x="7098201" y="20891"/>
                  <a:pt x="7344567" y="0"/>
                </a:cubicBezTo>
                <a:cubicBezTo>
                  <a:pt x="7590933" y="-20891"/>
                  <a:pt x="7551678" y="-1372"/>
                  <a:pt x="7746508" y="0"/>
                </a:cubicBezTo>
                <a:cubicBezTo>
                  <a:pt x="7941338" y="1372"/>
                  <a:pt x="8227550" y="-10680"/>
                  <a:pt x="8536532" y="0"/>
                </a:cubicBezTo>
                <a:cubicBezTo>
                  <a:pt x="8845514" y="10680"/>
                  <a:pt x="9008791" y="-23527"/>
                  <a:pt x="9229534" y="0"/>
                </a:cubicBezTo>
                <a:cubicBezTo>
                  <a:pt x="9450277" y="23527"/>
                  <a:pt x="9671885" y="-30055"/>
                  <a:pt x="9880957" y="0"/>
                </a:cubicBezTo>
                <a:cubicBezTo>
                  <a:pt x="9987877" y="-6888"/>
                  <a:pt x="10047041" y="97900"/>
                  <a:pt x="10059875" y="178918"/>
                </a:cubicBezTo>
                <a:cubicBezTo>
                  <a:pt x="10050508" y="325467"/>
                  <a:pt x="10067269" y="373181"/>
                  <a:pt x="10059875" y="536743"/>
                </a:cubicBezTo>
                <a:cubicBezTo>
                  <a:pt x="10052481" y="700305"/>
                  <a:pt x="10077720" y="784983"/>
                  <a:pt x="10059875" y="894567"/>
                </a:cubicBezTo>
                <a:cubicBezTo>
                  <a:pt x="10070075" y="1003446"/>
                  <a:pt x="9997941" y="1086772"/>
                  <a:pt x="9880957" y="1073485"/>
                </a:cubicBezTo>
                <a:cubicBezTo>
                  <a:pt x="9636105" y="1111368"/>
                  <a:pt x="9332354" y="1110413"/>
                  <a:pt x="8993913" y="1073485"/>
                </a:cubicBezTo>
                <a:cubicBezTo>
                  <a:pt x="8655472" y="1036557"/>
                  <a:pt x="8572988" y="1084905"/>
                  <a:pt x="8397931" y="1073485"/>
                </a:cubicBezTo>
                <a:cubicBezTo>
                  <a:pt x="8222874" y="1062065"/>
                  <a:pt x="8186282" y="1053707"/>
                  <a:pt x="7995989" y="1073485"/>
                </a:cubicBezTo>
                <a:cubicBezTo>
                  <a:pt x="7805696" y="1093263"/>
                  <a:pt x="7673131" y="1078650"/>
                  <a:pt x="7400007" y="1073485"/>
                </a:cubicBezTo>
                <a:cubicBezTo>
                  <a:pt x="7126883" y="1068320"/>
                  <a:pt x="6820849" y="1040015"/>
                  <a:pt x="6609984" y="1073485"/>
                </a:cubicBezTo>
                <a:cubicBezTo>
                  <a:pt x="6399119" y="1106955"/>
                  <a:pt x="6323429" y="1058672"/>
                  <a:pt x="6208042" y="1073485"/>
                </a:cubicBezTo>
                <a:cubicBezTo>
                  <a:pt x="6092655" y="1088298"/>
                  <a:pt x="5952361" y="1059745"/>
                  <a:pt x="5806101" y="1073485"/>
                </a:cubicBezTo>
                <a:cubicBezTo>
                  <a:pt x="5659841" y="1087225"/>
                  <a:pt x="5184702" y="1040210"/>
                  <a:pt x="5016077" y="1073485"/>
                </a:cubicBezTo>
                <a:cubicBezTo>
                  <a:pt x="4847452" y="1106760"/>
                  <a:pt x="4573095" y="1073670"/>
                  <a:pt x="4323075" y="1073485"/>
                </a:cubicBezTo>
                <a:cubicBezTo>
                  <a:pt x="4073055" y="1073300"/>
                  <a:pt x="3826960" y="1107765"/>
                  <a:pt x="3436031" y="1073485"/>
                </a:cubicBezTo>
                <a:cubicBezTo>
                  <a:pt x="3045102" y="1039205"/>
                  <a:pt x="3070461" y="1084830"/>
                  <a:pt x="2743028" y="1073485"/>
                </a:cubicBezTo>
                <a:cubicBezTo>
                  <a:pt x="2415595" y="1062140"/>
                  <a:pt x="2435101" y="1063554"/>
                  <a:pt x="2341087" y="1073485"/>
                </a:cubicBezTo>
                <a:cubicBezTo>
                  <a:pt x="2247073" y="1083416"/>
                  <a:pt x="2008616" y="1050333"/>
                  <a:pt x="1745104" y="1073485"/>
                </a:cubicBezTo>
                <a:cubicBezTo>
                  <a:pt x="1481592" y="1096637"/>
                  <a:pt x="1270190" y="1038794"/>
                  <a:pt x="858061" y="1073485"/>
                </a:cubicBezTo>
                <a:cubicBezTo>
                  <a:pt x="445932" y="1108176"/>
                  <a:pt x="486838" y="1106197"/>
                  <a:pt x="178918" y="1073485"/>
                </a:cubicBezTo>
                <a:cubicBezTo>
                  <a:pt x="96218" y="1068459"/>
                  <a:pt x="-17234" y="994662"/>
                  <a:pt x="0" y="894567"/>
                </a:cubicBezTo>
                <a:cubicBezTo>
                  <a:pt x="5397" y="747548"/>
                  <a:pt x="17265" y="663986"/>
                  <a:pt x="0" y="536743"/>
                </a:cubicBezTo>
                <a:cubicBezTo>
                  <a:pt x="-17265" y="409500"/>
                  <a:pt x="7049" y="272461"/>
                  <a:pt x="0" y="178918"/>
                </a:cubicBezTo>
                <a:close/>
              </a:path>
              <a:path w="10059875" h="1073485" stroke="0" extrusionOk="0">
                <a:moveTo>
                  <a:pt x="0" y="178918"/>
                </a:moveTo>
                <a:cubicBezTo>
                  <a:pt x="9257" y="102016"/>
                  <a:pt x="65786" y="-10040"/>
                  <a:pt x="178918" y="0"/>
                </a:cubicBezTo>
                <a:cubicBezTo>
                  <a:pt x="460337" y="1127"/>
                  <a:pt x="520061" y="12226"/>
                  <a:pt x="774900" y="0"/>
                </a:cubicBezTo>
                <a:cubicBezTo>
                  <a:pt x="1029739" y="-12226"/>
                  <a:pt x="999744" y="6107"/>
                  <a:pt x="1176842" y="0"/>
                </a:cubicBezTo>
                <a:cubicBezTo>
                  <a:pt x="1353940" y="-6107"/>
                  <a:pt x="1801955" y="1592"/>
                  <a:pt x="1966865" y="0"/>
                </a:cubicBezTo>
                <a:cubicBezTo>
                  <a:pt x="2131775" y="-1592"/>
                  <a:pt x="2337631" y="10334"/>
                  <a:pt x="2659868" y="0"/>
                </a:cubicBezTo>
                <a:cubicBezTo>
                  <a:pt x="2982105" y="-10334"/>
                  <a:pt x="3236476" y="-25699"/>
                  <a:pt x="3449891" y="0"/>
                </a:cubicBezTo>
                <a:cubicBezTo>
                  <a:pt x="3663306" y="25699"/>
                  <a:pt x="3779286" y="-22388"/>
                  <a:pt x="3948853" y="0"/>
                </a:cubicBezTo>
                <a:cubicBezTo>
                  <a:pt x="4118420" y="22388"/>
                  <a:pt x="4285665" y="16141"/>
                  <a:pt x="4447815" y="0"/>
                </a:cubicBezTo>
                <a:cubicBezTo>
                  <a:pt x="4609965" y="-16141"/>
                  <a:pt x="4868932" y="-31950"/>
                  <a:pt x="5140818" y="0"/>
                </a:cubicBezTo>
                <a:cubicBezTo>
                  <a:pt x="5412704" y="31950"/>
                  <a:pt x="5402585" y="5475"/>
                  <a:pt x="5639780" y="0"/>
                </a:cubicBezTo>
                <a:cubicBezTo>
                  <a:pt x="5876975" y="-5475"/>
                  <a:pt x="5852681" y="17880"/>
                  <a:pt x="6041722" y="0"/>
                </a:cubicBezTo>
                <a:cubicBezTo>
                  <a:pt x="6230763" y="-17880"/>
                  <a:pt x="6558989" y="-3229"/>
                  <a:pt x="6734724" y="0"/>
                </a:cubicBezTo>
                <a:cubicBezTo>
                  <a:pt x="6910459" y="3229"/>
                  <a:pt x="7123912" y="-162"/>
                  <a:pt x="7330707" y="0"/>
                </a:cubicBezTo>
                <a:cubicBezTo>
                  <a:pt x="7537502" y="162"/>
                  <a:pt x="7760642" y="8281"/>
                  <a:pt x="7926689" y="0"/>
                </a:cubicBezTo>
                <a:cubicBezTo>
                  <a:pt x="8092736" y="-8281"/>
                  <a:pt x="8436258" y="37153"/>
                  <a:pt x="8813733" y="0"/>
                </a:cubicBezTo>
                <a:cubicBezTo>
                  <a:pt x="9191208" y="-37153"/>
                  <a:pt x="9532154" y="11375"/>
                  <a:pt x="9880957" y="0"/>
                </a:cubicBezTo>
                <a:cubicBezTo>
                  <a:pt x="9966332" y="-3591"/>
                  <a:pt x="10060011" y="70228"/>
                  <a:pt x="10059875" y="178918"/>
                </a:cubicBezTo>
                <a:cubicBezTo>
                  <a:pt x="10052005" y="296135"/>
                  <a:pt x="10057637" y="425856"/>
                  <a:pt x="10059875" y="551055"/>
                </a:cubicBezTo>
                <a:cubicBezTo>
                  <a:pt x="10062113" y="676254"/>
                  <a:pt x="10046258" y="795624"/>
                  <a:pt x="10059875" y="894567"/>
                </a:cubicBezTo>
                <a:cubicBezTo>
                  <a:pt x="10058524" y="997799"/>
                  <a:pt x="9991467" y="1080992"/>
                  <a:pt x="9880957" y="1073485"/>
                </a:cubicBezTo>
                <a:cubicBezTo>
                  <a:pt x="9486970" y="1074566"/>
                  <a:pt x="9251571" y="1041708"/>
                  <a:pt x="9090934" y="1073485"/>
                </a:cubicBezTo>
                <a:cubicBezTo>
                  <a:pt x="8930297" y="1105262"/>
                  <a:pt x="8488104" y="1077799"/>
                  <a:pt x="8300911" y="1073485"/>
                </a:cubicBezTo>
                <a:cubicBezTo>
                  <a:pt x="8113718" y="1069171"/>
                  <a:pt x="7615635" y="1054202"/>
                  <a:pt x="7413867" y="1073485"/>
                </a:cubicBezTo>
                <a:cubicBezTo>
                  <a:pt x="7212099" y="1092768"/>
                  <a:pt x="7177280" y="1091169"/>
                  <a:pt x="7011925" y="1073485"/>
                </a:cubicBezTo>
                <a:cubicBezTo>
                  <a:pt x="6846570" y="1055801"/>
                  <a:pt x="6671889" y="1070321"/>
                  <a:pt x="6512963" y="1073485"/>
                </a:cubicBezTo>
                <a:cubicBezTo>
                  <a:pt x="6354037" y="1076649"/>
                  <a:pt x="6222900" y="1068186"/>
                  <a:pt x="6111022" y="1073485"/>
                </a:cubicBezTo>
                <a:cubicBezTo>
                  <a:pt x="5999144" y="1078784"/>
                  <a:pt x="5789972" y="1060064"/>
                  <a:pt x="5612060" y="1073485"/>
                </a:cubicBezTo>
                <a:cubicBezTo>
                  <a:pt x="5434148" y="1086906"/>
                  <a:pt x="5281570" y="1086742"/>
                  <a:pt x="5113098" y="1073485"/>
                </a:cubicBezTo>
                <a:cubicBezTo>
                  <a:pt x="4944626" y="1060228"/>
                  <a:pt x="4601496" y="1097360"/>
                  <a:pt x="4323075" y="1073485"/>
                </a:cubicBezTo>
                <a:cubicBezTo>
                  <a:pt x="4044654" y="1049610"/>
                  <a:pt x="3863769" y="1083895"/>
                  <a:pt x="3727092" y="1073485"/>
                </a:cubicBezTo>
                <a:cubicBezTo>
                  <a:pt x="3590415" y="1063075"/>
                  <a:pt x="3272576" y="1031757"/>
                  <a:pt x="2840049" y="1073485"/>
                </a:cubicBezTo>
                <a:cubicBezTo>
                  <a:pt x="2407522" y="1115213"/>
                  <a:pt x="2332407" y="1069094"/>
                  <a:pt x="2147046" y="1073485"/>
                </a:cubicBezTo>
                <a:cubicBezTo>
                  <a:pt x="1961685" y="1077876"/>
                  <a:pt x="1670475" y="1067091"/>
                  <a:pt x="1357023" y="1073485"/>
                </a:cubicBezTo>
                <a:cubicBezTo>
                  <a:pt x="1043571" y="1079879"/>
                  <a:pt x="988041" y="1079660"/>
                  <a:pt x="858061" y="1073485"/>
                </a:cubicBezTo>
                <a:cubicBezTo>
                  <a:pt x="728081" y="1067310"/>
                  <a:pt x="366895" y="1071363"/>
                  <a:pt x="178918" y="1073485"/>
                </a:cubicBezTo>
                <a:cubicBezTo>
                  <a:pt x="70182" y="1078045"/>
                  <a:pt x="-1800" y="995258"/>
                  <a:pt x="0" y="894567"/>
                </a:cubicBezTo>
                <a:cubicBezTo>
                  <a:pt x="3414" y="797732"/>
                  <a:pt x="15325" y="691321"/>
                  <a:pt x="0" y="551055"/>
                </a:cubicBezTo>
                <a:cubicBezTo>
                  <a:pt x="-15325" y="410789"/>
                  <a:pt x="-737" y="307643"/>
                  <a:pt x="0" y="178918"/>
                </a:cubicBezTo>
                <a:close/>
              </a:path>
            </a:pathLst>
          </a:custGeom>
          <a:solidFill>
            <a:schemeClr val="accent5">
              <a:lumMod val="20000"/>
              <a:lumOff val="80000"/>
            </a:schemeClr>
          </a:solidFill>
          <a:ln>
            <a:solidFill>
              <a:schemeClr val="accent4">
                <a:lumMod val="50000"/>
              </a:schemeClr>
            </a:solidFill>
            <a:extLst>
              <a:ext uri="{C807C97D-BFC1-408E-A445-0C87EB9F89A2}">
                <ask:lineSketchStyleProps xmlns:ask="http://schemas.microsoft.com/office/drawing/2018/sketchyshapes" sd="3104314095">
                  <a:prstGeom prst="roundRect">
                    <a:avLst/>
                  </a:prstGeom>
                  <ask:type>
                    <ask:lineSketchFreehand/>
                  </ask:type>
                </ask:lineSketchStyleProps>
              </a:ext>
            </a:extLst>
          </a:ln>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25000"/>
              </a:lnSpc>
              <a:defRPr sz="2400" b="1"/>
            </a:lvl1pPr>
          </a:lstStyle>
          <a:p>
            <a:r>
              <a:rPr lang="en-US">
                <a:solidFill>
                  <a:schemeClr val="tx1"/>
                </a:solidFill>
              </a:rPr>
              <a:t>Tiến hoá sinh học là </a:t>
            </a:r>
            <a:r>
              <a:rPr lang="en-US" b="0">
                <a:solidFill>
                  <a:schemeClr val="tx1"/>
                </a:solidFill>
              </a:rPr>
              <a:t>quá trình thay đổi các đặc tính di truyền của quần thể sinh vật qua các thế hệ nối tiếp nhau theo thời gian.</a:t>
            </a:r>
          </a:p>
        </p:txBody>
      </p:sp>
      <p:pic>
        <p:nvPicPr>
          <p:cNvPr id="4098" name="Picture 2" descr="The Evolution Of Horse By Years | Evolution Of Horse | sincovaga.com.br">
            <a:extLst>
              <a:ext uri="{FF2B5EF4-FFF2-40B4-BE49-F238E27FC236}">
                <a16:creationId xmlns:a16="http://schemas.microsoft.com/office/drawing/2014/main" id="{3EAF71F2-C6C5-AF80-9BC3-C35A0F9929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95" b="23312"/>
          <a:stretch/>
        </p:blipFill>
        <p:spPr bwMode="auto">
          <a:xfrm>
            <a:off x="227125" y="2317450"/>
            <a:ext cx="11830647" cy="446511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Niño Pequeño Hacer Tarea Encontrar Respuesta Vector de stock #563940334 de  ©colorfuelstudio">
            <a:extLst>
              <a:ext uri="{FF2B5EF4-FFF2-40B4-BE49-F238E27FC236}">
                <a16:creationId xmlns:a16="http://schemas.microsoft.com/office/drawing/2014/main" id="{DE6E9B32-7C07-D765-535D-300FCE2D12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9307820A-DF41-3F37-9BFB-52B8644434F1}"/>
              </a:ext>
            </a:extLst>
          </p:cNvPr>
          <p:cNvPicPr>
            <a:picLocks noChangeAspect="1"/>
          </p:cNvPicPr>
          <p:nvPr/>
        </p:nvPicPr>
        <p:blipFill rotWithShape="1">
          <a:blip r:embed="rId3"/>
          <a:srcRect l="3885" t="10062" r="5229" b="10119"/>
          <a:stretch/>
        </p:blipFill>
        <p:spPr>
          <a:xfrm>
            <a:off x="227125" y="2397461"/>
            <a:ext cx="2561777" cy="2249851"/>
          </a:xfrm>
          <a:prstGeom prst="rect">
            <a:avLst/>
          </a:prstGeom>
        </p:spPr>
      </p:pic>
    </p:spTree>
    <p:extLst>
      <p:ext uri="{BB962C8B-B14F-4D97-AF65-F5344CB8AC3E}">
        <p14:creationId xmlns:p14="http://schemas.microsoft.com/office/powerpoint/2010/main" val="92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9" name="Group 8">
            <a:extLst>
              <a:ext uri="{FF2B5EF4-FFF2-40B4-BE49-F238E27FC236}">
                <a16:creationId xmlns:a16="http://schemas.microsoft.com/office/drawing/2014/main" id="{61ED8003-F2F1-9623-EF66-ACC40FD083FD}"/>
              </a:ext>
            </a:extLst>
          </p:cNvPr>
          <p:cNvGrpSpPr/>
          <p:nvPr/>
        </p:nvGrpSpPr>
        <p:grpSpPr>
          <a:xfrm>
            <a:off x="454250" y="2145102"/>
            <a:ext cx="5390587" cy="4596586"/>
            <a:chOff x="6394899" y="2088564"/>
            <a:chExt cx="5390587" cy="4596586"/>
          </a:xfrm>
        </p:grpSpPr>
        <p:pic>
          <p:nvPicPr>
            <p:cNvPr id="1026" name="Picture 2" descr="The Evolution of the weight of Chickens throughout the years. :  r/interestingasfuck">
              <a:extLst>
                <a:ext uri="{FF2B5EF4-FFF2-40B4-BE49-F238E27FC236}">
                  <a16:creationId xmlns:a16="http://schemas.microsoft.com/office/drawing/2014/main" id="{D3FE4BF8-13EB-20A0-D90B-0E8A75BE7A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162CBB-8FA0-84CB-65F8-13941EF83459}"/>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7" name="TextBox 6">
              <a:extLst>
                <a:ext uri="{FF2B5EF4-FFF2-40B4-BE49-F238E27FC236}">
                  <a16:creationId xmlns:a16="http://schemas.microsoft.com/office/drawing/2014/main" id="{A7E1B0AD-455A-320C-38CD-2F7ECCD8F256}"/>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8" name="TextBox 7">
              <a:extLst>
                <a:ext uri="{FF2B5EF4-FFF2-40B4-BE49-F238E27FC236}">
                  <a16:creationId xmlns:a16="http://schemas.microsoft.com/office/drawing/2014/main" id="{0C33378F-7395-328A-5EA8-515F74CE0147}"/>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10" name="TextBox 9">
              <a:extLst>
                <a:ext uri="{FF2B5EF4-FFF2-40B4-BE49-F238E27FC236}">
                  <a16:creationId xmlns:a16="http://schemas.microsoft.com/office/drawing/2014/main" id="{C80F2C94-D2E3-2F80-C9D9-D8E8A28D9268}"/>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grpSp>
        <p:nvGrpSpPr>
          <p:cNvPr id="21" name="Group 20">
            <a:extLst>
              <a:ext uri="{FF2B5EF4-FFF2-40B4-BE49-F238E27FC236}">
                <a16:creationId xmlns:a16="http://schemas.microsoft.com/office/drawing/2014/main" id="{1E6BA63F-0790-C0C0-0AF8-CAAFB7CE6825}"/>
              </a:ext>
            </a:extLst>
          </p:cNvPr>
          <p:cNvGrpSpPr/>
          <p:nvPr/>
        </p:nvGrpSpPr>
        <p:grpSpPr>
          <a:xfrm>
            <a:off x="6442968" y="0"/>
            <a:ext cx="5526821" cy="6741688"/>
            <a:chOff x="6442968" y="0"/>
            <a:chExt cx="5526821" cy="6741688"/>
          </a:xfrm>
        </p:grpSpPr>
        <p:pic>
          <p:nvPicPr>
            <p:cNvPr id="11" name="Picture 2">
              <a:extLst>
                <a:ext uri="{FF2B5EF4-FFF2-40B4-BE49-F238E27FC236}">
                  <a16:creationId xmlns:a16="http://schemas.microsoft.com/office/drawing/2014/main" id="{F733D5F5-B825-D9BE-40A2-914A18F2A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439249-BD32-12BC-F418-9350FDF1D8B7}"/>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5" name="TextBox 14">
              <a:extLst>
                <a:ext uri="{FF2B5EF4-FFF2-40B4-BE49-F238E27FC236}">
                  <a16:creationId xmlns:a16="http://schemas.microsoft.com/office/drawing/2014/main" id="{B0D311A4-BBA2-03F7-8C56-A5E287C7A23A}"/>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6" name="TextBox 15">
              <a:extLst>
                <a:ext uri="{FF2B5EF4-FFF2-40B4-BE49-F238E27FC236}">
                  <a16:creationId xmlns:a16="http://schemas.microsoft.com/office/drawing/2014/main" id="{63511363-F310-8460-DEDE-F5E8D9E2803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7" name="TextBox 16">
              <a:extLst>
                <a:ext uri="{FF2B5EF4-FFF2-40B4-BE49-F238E27FC236}">
                  <a16:creationId xmlns:a16="http://schemas.microsoft.com/office/drawing/2014/main" id="{21795208-88AF-EEDA-3B40-25EE6C3454C0}"/>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8" name="TextBox 17">
              <a:extLst>
                <a:ext uri="{FF2B5EF4-FFF2-40B4-BE49-F238E27FC236}">
                  <a16:creationId xmlns:a16="http://schemas.microsoft.com/office/drawing/2014/main" id="{8B6F6261-9E89-AFBA-B40B-3BEC228DDCAB}"/>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9" name="TextBox 18">
              <a:extLst>
                <a:ext uri="{FF2B5EF4-FFF2-40B4-BE49-F238E27FC236}">
                  <a16:creationId xmlns:a16="http://schemas.microsoft.com/office/drawing/2014/main" id="{2528CACB-6F0D-EE4E-B4A1-83A07582E068}"/>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20" name="TextBox 19">
              <a:extLst>
                <a:ext uri="{FF2B5EF4-FFF2-40B4-BE49-F238E27FC236}">
                  <a16:creationId xmlns:a16="http://schemas.microsoft.com/office/drawing/2014/main" id="{3E86B277-A66F-95F7-87B0-FA3CDDB8A38E}"/>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Tree>
    <p:extLst>
      <p:ext uri="{BB962C8B-B14F-4D97-AF65-F5344CB8AC3E}">
        <p14:creationId xmlns:p14="http://schemas.microsoft.com/office/powerpoint/2010/main" val="8116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A8B290DC-293B-7469-DFDB-2C4EDD7CB333}"/>
              </a:ext>
            </a:extLst>
          </p:cNvPr>
          <p:cNvSpPr txBox="1"/>
          <p:nvPr/>
        </p:nvSpPr>
        <p:spPr>
          <a:xfrm>
            <a:off x="721688" y="1095900"/>
            <a:ext cx="10571645" cy="1501173"/>
          </a:xfrm>
          <a:prstGeom prst="roundRect">
            <a:avLst>
              <a:gd name="adj" fmla="val 7960"/>
            </a:avLst>
          </a:prstGeom>
          <a:solidFill>
            <a:schemeClr val="bg1">
              <a:lumMod val="95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defPPr>
              <a:defRPr lang="en-US"/>
            </a:defPPr>
            <a:lvl1pPr>
              <a:lnSpc>
                <a:spcPct val="125000"/>
              </a:lnSpc>
              <a:defRPr sz="2400" b="1"/>
            </a:lvl1pPr>
          </a:lstStyle>
          <a:p>
            <a:pPr algn="just"/>
            <a:r>
              <a:rPr lang="vi-VN" b="0">
                <a:solidFill>
                  <a:schemeClr val="tx1"/>
                </a:solidFill>
              </a:rPr>
              <a:t>Con người </a:t>
            </a:r>
            <a:r>
              <a:rPr lang="vi-VN">
                <a:solidFill>
                  <a:schemeClr val="tx1"/>
                </a:solidFill>
              </a:rPr>
              <a:t>sử dụng nguyên lí của tiến hoá </a:t>
            </a:r>
            <a:r>
              <a:rPr lang="vi-VN" b="0">
                <a:solidFill>
                  <a:schemeClr val="tx1"/>
                </a:solidFill>
              </a:rPr>
              <a:t>(sự thay đổi đặc tính di truyền) để tạo ra các giống vật nuôi và cây trồng có những tính trạng di truyền mong muốn, thường xuất phát từ </a:t>
            </a:r>
            <a:r>
              <a:rPr lang="vi-VN">
                <a:solidFill>
                  <a:schemeClr val="tx1"/>
                </a:solidFill>
              </a:rPr>
              <a:t>một vài dạng hoang dại ban đầu. </a:t>
            </a:r>
            <a:endParaRPr lang="en-US">
              <a:solidFill>
                <a:schemeClr val="tx1"/>
              </a:solidFill>
            </a:endParaRPr>
          </a:p>
        </p:txBody>
      </p:sp>
      <p:grpSp>
        <p:nvGrpSpPr>
          <p:cNvPr id="12" name="Group 11">
            <a:extLst>
              <a:ext uri="{FF2B5EF4-FFF2-40B4-BE49-F238E27FC236}">
                <a16:creationId xmlns:a16="http://schemas.microsoft.com/office/drawing/2014/main" id="{A145C1A6-22D8-B618-3C61-AA28AFC9EC4B}"/>
              </a:ext>
            </a:extLst>
          </p:cNvPr>
          <p:cNvGrpSpPr/>
          <p:nvPr/>
        </p:nvGrpSpPr>
        <p:grpSpPr>
          <a:xfrm>
            <a:off x="721688" y="3165131"/>
            <a:ext cx="10571645" cy="3021704"/>
            <a:chOff x="961595" y="690467"/>
            <a:chExt cx="10571645" cy="3021704"/>
          </a:xfrm>
        </p:grpSpPr>
        <p:sp>
          <p:nvSpPr>
            <p:cNvPr id="13" name="Rectangle: Rounded Corners 12">
              <a:extLst>
                <a:ext uri="{FF2B5EF4-FFF2-40B4-BE49-F238E27FC236}">
                  <a16:creationId xmlns:a16="http://schemas.microsoft.com/office/drawing/2014/main" id="{E5CAEA06-41F2-1D10-AE7A-927AF0DF9772}"/>
                </a:ext>
              </a:extLst>
            </p:cNvPr>
            <p:cNvSpPr/>
            <p:nvPr/>
          </p:nvSpPr>
          <p:spPr>
            <a:xfrm>
              <a:off x="1050086" y="830763"/>
              <a:ext cx="10483154" cy="2881408"/>
            </a:xfrm>
            <a:prstGeom prst="roundRect">
              <a:avLst>
                <a:gd name="adj" fmla="val 698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8886DB6-D979-BA8D-1DF4-E64677AB1731}"/>
                </a:ext>
              </a:extLst>
            </p:cNvPr>
            <p:cNvSpPr/>
            <p:nvPr/>
          </p:nvSpPr>
          <p:spPr>
            <a:xfrm>
              <a:off x="961595" y="690467"/>
              <a:ext cx="10424160" cy="2881409"/>
            </a:xfrm>
            <a:prstGeom prst="roundRect">
              <a:avLst>
                <a:gd name="adj" fmla="val 6987"/>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1F51678-24E8-C5EC-603E-A9D0F31F0FEF}"/>
                </a:ext>
              </a:extLst>
            </p:cNvPr>
            <p:cNvSpPr txBox="1"/>
            <p:nvPr/>
          </p:nvSpPr>
          <p:spPr>
            <a:xfrm>
              <a:off x="1200027" y="690467"/>
              <a:ext cx="10094779" cy="2816925"/>
            </a:xfrm>
            <a:prstGeom prst="rect">
              <a:avLst/>
            </a:prstGeom>
            <a:noFill/>
            <a:ln w="19050">
              <a:noFill/>
              <a:prstDash val="sysDash"/>
            </a:ln>
          </p:spPr>
          <p:txBody>
            <a:bodyPr wrap="square">
              <a:spAutoFit/>
            </a:bodyPr>
            <a:lstStyle/>
            <a:p>
              <a:pPr algn="just">
                <a:lnSpc>
                  <a:spcPct val="125000"/>
                </a:lnSpc>
              </a:pPr>
              <a:r>
                <a:rPr lang="en-US" sz="2400" b="1"/>
                <a:t>Thảo luận trả lời các câu hỏi sau:</a:t>
              </a:r>
            </a:p>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a:p>
              <a:pPr algn="just">
                <a:lnSpc>
                  <a:spcPct val="125000"/>
                </a:lnSpc>
              </a:pPr>
              <a:r>
                <a:rPr lang="vi-VN" sz="2400" b="1"/>
                <a:t>2.</a:t>
              </a:r>
              <a:r>
                <a:rPr lang="en-US" sz="2400" b="1"/>
                <a:t> </a:t>
              </a:r>
              <a:r>
                <a:rPr lang="vi-VN" sz="2400"/>
                <a:t>Mục đích chọn lọc của con người ở đối tượng trong Hình 49.3 là gì?</a:t>
              </a:r>
            </a:p>
            <a:p>
              <a:pPr algn="just">
                <a:lnSpc>
                  <a:spcPct val="125000"/>
                </a:lnSpc>
              </a:pPr>
              <a:r>
                <a:rPr lang="vi-VN" sz="2400" b="1"/>
                <a:t>3.</a:t>
              </a:r>
              <a:r>
                <a:rPr lang="en-US" sz="2400" b="1"/>
                <a:t> </a:t>
              </a:r>
              <a:r>
                <a:rPr lang="vi-VN" sz="2400"/>
                <a:t>Kể tên ba loại cây trồng khác cũng đã được chọn lọc nhân tạo làm thực phẩm mà em biết.</a:t>
              </a:r>
            </a:p>
          </p:txBody>
        </p:sp>
      </p:grpSp>
    </p:spTree>
    <p:extLst>
      <p:ext uri="{BB962C8B-B14F-4D97-AF65-F5344CB8AC3E}">
        <p14:creationId xmlns:p14="http://schemas.microsoft.com/office/powerpoint/2010/main" val="2473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2076574"/>
            <a:chOff x="750091" y="1352426"/>
            <a:chExt cx="5692877" cy="2076574"/>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2076574"/>
            </a:xfrm>
            <a:custGeom>
              <a:avLst/>
              <a:gdLst>
                <a:gd name="connsiteX0" fmla="*/ 0 w 5692877"/>
                <a:gd name="connsiteY0" fmla="*/ 0 h 2076574"/>
                <a:gd name="connsiteX1" fmla="*/ 455430 w 5692877"/>
                <a:gd name="connsiteY1" fmla="*/ 0 h 2076574"/>
                <a:gd name="connsiteX2" fmla="*/ 1024718 w 5692877"/>
                <a:gd name="connsiteY2" fmla="*/ 0 h 2076574"/>
                <a:gd name="connsiteX3" fmla="*/ 1594006 w 5692877"/>
                <a:gd name="connsiteY3" fmla="*/ 0 h 2076574"/>
                <a:gd name="connsiteX4" fmla="*/ 2106364 w 5692877"/>
                <a:gd name="connsiteY4" fmla="*/ 0 h 2076574"/>
                <a:gd name="connsiteX5" fmla="*/ 2732581 w 5692877"/>
                <a:gd name="connsiteY5" fmla="*/ 0 h 2076574"/>
                <a:gd name="connsiteX6" fmla="*/ 3358797 w 5692877"/>
                <a:gd name="connsiteY6" fmla="*/ 0 h 2076574"/>
                <a:gd name="connsiteX7" fmla="*/ 3985014 w 5692877"/>
                <a:gd name="connsiteY7" fmla="*/ 0 h 2076574"/>
                <a:gd name="connsiteX8" fmla="*/ 4668159 w 5692877"/>
                <a:gd name="connsiteY8" fmla="*/ 0 h 2076574"/>
                <a:gd name="connsiteX9" fmla="*/ 5692877 w 5692877"/>
                <a:gd name="connsiteY9" fmla="*/ 0 h 2076574"/>
                <a:gd name="connsiteX10" fmla="*/ 5692877 w 5692877"/>
                <a:gd name="connsiteY10" fmla="*/ 477612 h 2076574"/>
                <a:gd name="connsiteX11" fmla="*/ 5692877 w 5692877"/>
                <a:gd name="connsiteY11" fmla="*/ 996756 h 2076574"/>
                <a:gd name="connsiteX12" fmla="*/ 5692877 w 5692877"/>
                <a:gd name="connsiteY12" fmla="*/ 1536665 h 2076574"/>
                <a:gd name="connsiteX13" fmla="*/ 5692877 w 5692877"/>
                <a:gd name="connsiteY13" fmla="*/ 2076574 h 2076574"/>
                <a:gd name="connsiteX14" fmla="*/ 5237447 w 5692877"/>
                <a:gd name="connsiteY14" fmla="*/ 2076574 h 2076574"/>
                <a:gd name="connsiteX15" fmla="*/ 4554302 w 5692877"/>
                <a:gd name="connsiteY15" fmla="*/ 2076574 h 2076574"/>
                <a:gd name="connsiteX16" fmla="*/ 3928085 w 5692877"/>
                <a:gd name="connsiteY16" fmla="*/ 2076574 h 2076574"/>
                <a:gd name="connsiteX17" fmla="*/ 3415726 w 5692877"/>
                <a:gd name="connsiteY17" fmla="*/ 2076574 h 2076574"/>
                <a:gd name="connsiteX18" fmla="*/ 3017225 w 5692877"/>
                <a:gd name="connsiteY18" fmla="*/ 2076574 h 2076574"/>
                <a:gd name="connsiteX19" fmla="*/ 2561795 w 5692877"/>
                <a:gd name="connsiteY19" fmla="*/ 2076574 h 2076574"/>
                <a:gd name="connsiteX20" fmla="*/ 2106364 w 5692877"/>
                <a:gd name="connsiteY20" fmla="*/ 2076574 h 2076574"/>
                <a:gd name="connsiteX21" fmla="*/ 1707863 w 5692877"/>
                <a:gd name="connsiteY21" fmla="*/ 2076574 h 2076574"/>
                <a:gd name="connsiteX22" fmla="*/ 1081647 w 5692877"/>
                <a:gd name="connsiteY22" fmla="*/ 2076574 h 2076574"/>
                <a:gd name="connsiteX23" fmla="*/ 0 w 5692877"/>
                <a:gd name="connsiteY23" fmla="*/ 2076574 h 2076574"/>
                <a:gd name="connsiteX24" fmla="*/ 0 w 5692877"/>
                <a:gd name="connsiteY24" fmla="*/ 1619728 h 2076574"/>
                <a:gd name="connsiteX25" fmla="*/ 0 w 5692877"/>
                <a:gd name="connsiteY25" fmla="*/ 1100584 h 2076574"/>
                <a:gd name="connsiteX26" fmla="*/ 0 w 5692877"/>
                <a:gd name="connsiteY26" fmla="*/ 560675 h 2076574"/>
                <a:gd name="connsiteX27" fmla="*/ 0 w 5692877"/>
                <a:gd name="connsiteY27" fmla="*/ 0 h 207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92877" h="2076574" fill="none" extrusionOk="0">
                  <a:moveTo>
                    <a:pt x="0" y="0"/>
                  </a:moveTo>
                  <a:cubicBezTo>
                    <a:pt x="116430" y="-34270"/>
                    <a:pt x="264856" y="49070"/>
                    <a:pt x="455430" y="0"/>
                  </a:cubicBezTo>
                  <a:cubicBezTo>
                    <a:pt x="646004" y="-49070"/>
                    <a:pt x="866591" y="33472"/>
                    <a:pt x="1024718" y="0"/>
                  </a:cubicBezTo>
                  <a:cubicBezTo>
                    <a:pt x="1182845" y="-33472"/>
                    <a:pt x="1391407" y="5035"/>
                    <a:pt x="1594006" y="0"/>
                  </a:cubicBezTo>
                  <a:cubicBezTo>
                    <a:pt x="1796605" y="-5035"/>
                    <a:pt x="1977304" y="14841"/>
                    <a:pt x="2106364" y="0"/>
                  </a:cubicBezTo>
                  <a:cubicBezTo>
                    <a:pt x="2235424" y="-14841"/>
                    <a:pt x="2542432" y="73398"/>
                    <a:pt x="2732581" y="0"/>
                  </a:cubicBezTo>
                  <a:cubicBezTo>
                    <a:pt x="2922730" y="-73398"/>
                    <a:pt x="3124872" y="44704"/>
                    <a:pt x="3358797" y="0"/>
                  </a:cubicBezTo>
                  <a:cubicBezTo>
                    <a:pt x="3592722" y="-44704"/>
                    <a:pt x="3731360" y="40909"/>
                    <a:pt x="3985014" y="0"/>
                  </a:cubicBezTo>
                  <a:cubicBezTo>
                    <a:pt x="4238668" y="-40909"/>
                    <a:pt x="4400303" y="17233"/>
                    <a:pt x="4668159" y="0"/>
                  </a:cubicBezTo>
                  <a:cubicBezTo>
                    <a:pt x="4936015" y="-17233"/>
                    <a:pt x="5346766" y="33750"/>
                    <a:pt x="5692877" y="0"/>
                  </a:cubicBezTo>
                  <a:cubicBezTo>
                    <a:pt x="5706423" y="184146"/>
                    <a:pt x="5690987" y="285289"/>
                    <a:pt x="5692877" y="477612"/>
                  </a:cubicBezTo>
                  <a:cubicBezTo>
                    <a:pt x="5694767" y="669935"/>
                    <a:pt x="5644141" y="855429"/>
                    <a:pt x="5692877" y="996756"/>
                  </a:cubicBezTo>
                  <a:cubicBezTo>
                    <a:pt x="5741613" y="1138083"/>
                    <a:pt x="5659334" y="1347438"/>
                    <a:pt x="5692877" y="1536665"/>
                  </a:cubicBezTo>
                  <a:cubicBezTo>
                    <a:pt x="5726420" y="1725892"/>
                    <a:pt x="5672450" y="1932035"/>
                    <a:pt x="5692877" y="2076574"/>
                  </a:cubicBezTo>
                  <a:cubicBezTo>
                    <a:pt x="5581678" y="2080955"/>
                    <a:pt x="5346284" y="2073163"/>
                    <a:pt x="5237447" y="2076574"/>
                  </a:cubicBezTo>
                  <a:cubicBezTo>
                    <a:pt x="5128610" y="2079985"/>
                    <a:pt x="4717942" y="2007034"/>
                    <a:pt x="4554302" y="2076574"/>
                  </a:cubicBezTo>
                  <a:cubicBezTo>
                    <a:pt x="4390662" y="2146114"/>
                    <a:pt x="4206700" y="2058581"/>
                    <a:pt x="3928085" y="2076574"/>
                  </a:cubicBezTo>
                  <a:cubicBezTo>
                    <a:pt x="3649470" y="2094567"/>
                    <a:pt x="3634037" y="2058819"/>
                    <a:pt x="3415726" y="2076574"/>
                  </a:cubicBezTo>
                  <a:cubicBezTo>
                    <a:pt x="3197415" y="2094329"/>
                    <a:pt x="3212618" y="2054156"/>
                    <a:pt x="3017225" y="2076574"/>
                  </a:cubicBezTo>
                  <a:cubicBezTo>
                    <a:pt x="2821832" y="2098992"/>
                    <a:pt x="2660927" y="2042490"/>
                    <a:pt x="2561795" y="2076574"/>
                  </a:cubicBezTo>
                  <a:cubicBezTo>
                    <a:pt x="2462663" y="2110658"/>
                    <a:pt x="2245887" y="2025396"/>
                    <a:pt x="2106364" y="2076574"/>
                  </a:cubicBezTo>
                  <a:cubicBezTo>
                    <a:pt x="1966841" y="2127752"/>
                    <a:pt x="1847651" y="2055351"/>
                    <a:pt x="1707863" y="2076574"/>
                  </a:cubicBezTo>
                  <a:cubicBezTo>
                    <a:pt x="1568075" y="2097797"/>
                    <a:pt x="1380419" y="2032615"/>
                    <a:pt x="1081647" y="2076574"/>
                  </a:cubicBezTo>
                  <a:cubicBezTo>
                    <a:pt x="782875" y="2120533"/>
                    <a:pt x="373357" y="1949152"/>
                    <a:pt x="0" y="2076574"/>
                  </a:cubicBezTo>
                  <a:cubicBezTo>
                    <a:pt x="-13336" y="1906985"/>
                    <a:pt x="42664" y="1797364"/>
                    <a:pt x="0" y="1619728"/>
                  </a:cubicBezTo>
                  <a:cubicBezTo>
                    <a:pt x="-42664" y="1442092"/>
                    <a:pt x="1370" y="1281573"/>
                    <a:pt x="0" y="1100584"/>
                  </a:cubicBezTo>
                  <a:cubicBezTo>
                    <a:pt x="-1370" y="919595"/>
                    <a:pt x="45128" y="682033"/>
                    <a:pt x="0" y="560675"/>
                  </a:cubicBezTo>
                  <a:cubicBezTo>
                    <a:pt x="-45128" y="439317"/>
                    <a:pt x="51605" y="261612"/>
                    <a:pt x="0" y="0"/>
                  </a:cubicBezTo>
                  <a:close/>
                </a:path>
                <a:path w="5692877" h="2076574"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741072" y="135314"/>
                    <a:pt x="5681541" y="270405"/>
                    <a:pt x="5692877" y="498378"/>
                  </a:cubicBezTo>
                  <a:cubicBezTo>
                    <a:pt x="5704213" y="726351"/>
                    <a:pt x="5688620" y="860175"/>
                    <a:pt x="5692877" y="1059053"/>
                  </a:cubicBezTo>
                  <a:cubicBezTo>
                    <a:pt x="5697134" y="1257931"/>
                    <a:pt x="5660950" y="1431369"/>
                    <a:pt x="5692877" y="1619728"/>
                  </a:cubicBezTo>
                  <a:cubicBezTo>
                    <a:pt x="5724804" y="1808088"/>
                    <a:pt x="5687455" y="1852838"/>
                    <a:pt x="5692877" y="2076574"/>
                  </a:cubicBezTo>
                  <a:cubicBezTo>
                    <a:pt x="5552574" y="2083391"/>
                    <a:pt x="5475872" y="2033528"/>
                    <a:pt x="5294376" y="2076574"/>
                  </a:cubicBezTo>
                  <a:cubicBezTo>
                    <a:pt x="5112880" y="2119620"/>
                    <a:pt x="4874626" y="2028923"/>
                    <a:pt x="4725088" y="2076574"/>
                  </a:cubicBezTo>
                  <a:cubicBezTo>
                    <a:pt x="4575550" y="2124225"/>
                    <a:pt x="4455089" y="2058233"/>
                    <a:pt x="4326587" y="2076574"/>
                  </a:cubicBezTo>
                  <a:cubicBezTo>
                    <a:pt x="4198085" y="2094915"/>
                    <a:pt x="4016615" y="2035038"/>
                    <a:pt x="3928085" y="2076574"/>
                  </a:cubicBezTo>
                  <a:cubicBezTo>
                    <a:pt x="3839555" y="2118110"/>
                    <a:pt x="3527304" y="2023137"/>
                    <a:pt x="3244940" y="2076574"/>
                  </a:cubicBezTo>
                  <a:cubicBezTo>
                    <a:pt x="2962576" y="2130011"/>
                    <a:pt x="2937534" y="2035204"/>
                    <a:pt x="2732581" y="2076574"/>
                  </a:cubicBezTo>
                  <a:cubicBezTo>
                    <a:pt x="2527628" y="2117944"/>
                    <a:pt x="2241567" y="1995261"/>
                    <a:pt x="2049436" y="2076574"/>
                  </a:cubicBezTo>
                  <a:cubicBezTo>
                    <a:pt x="1857306" y="2157887"/>
                    <a:pt x="1534699" y="2018097"/>
                    <a:pt x="1366290" y="2076574"/>
                  </a:cubicBezTo>
                  <a:cubicBezTo>
                    <a:pt x="1197881" y="2135051"/>
                    <a:pt x="906810" y="2048145"/>
                    <a:pt x="740074" y="2076574"/>
                  </a:cubicBezTo>
                  <a:cubicBezTo>
                    <a:pt x="573338" y="2105003"/>
                    <a:pt x="166510" y="1991856"/>
                    <a:pt x="0" y="2076574"/>
                  </a:cubicBezTo>
                  <a:cubicBezTo>
                    <a:pt x="-54033" y="1829567"/>
                    <a:pt x="56579" y="1761101"/>
                    <a:pt x="0" y="1515899"/>
                  </a:cubicBezTo>
                  <a:cubicBezTo>
                    <a:pt x="-56579" y="1270698"/>
                    <a:pt x="34772" y="1154099"/>
                    <a:pt x="0" y="975990"/>
                  </a:cubicBezTo>
                  <a:cubicBezTo>
                    <a:pt x="-34772" y="797881"/>
                    <a:pt x="29470" y="707699"/>
                    <a:pt x="0" y="498378"/>
                  </a:cubicBezTo>
                  <a:cubicBezTo>
                    <a:pt x="-29470" y="289057"/>
                    <a:pt x="38427" y="160422"/>
                    <a:pt x="0" y="0"/>
                  </a:cubicBezTo>
                  <a:close/>
                </a:path>
              </a:pathLst>
            </a:custGeom>
            <a:solidFill>
              <a:schemeClr val="accent3">
                <a:lumMod val="60000"/>
                <a:lumOff val="4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1893595"/>
            </a:xfrm>
            <a:prstGeom prst="rect">
              <a:avLst/>
            </a:prstGeom>
            <a:noFill/>
          </p:spPr>
          <p:txBody>
            <a:bodyPr wrap="square">
              <a:spAutoFit/>
            </a:bodyPr>
            <a:lstStyle/>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p:txBody>
        </p:sp>
      </p:grpSp>
      <p:grpSp>
        <p:nvGrpSpPr>
          <p:cNvPr id="8" name="Group 7">
            <a:extLst>
              <a:ext uri="{FF2B5EF4-FFF2-40B4-BE49-F238E27FC236}">
                <a16:creationId xmlns:a16="http://schemas.microsoft.com/office/drawing/2014/main" id="{96CF9546-314F-3CA8-16B6-CA81E75FA6E6}"/>
              </a:ext>
            </a:extLst>
          </p:cNvPr>
          <p:cNvGrpSpPr/>
          <p:nvPr/>
        </p:nvGrpSpPr>
        <p:grpSpPr>
          <a:xfrm>
            <a:off x="6442968" y="0"/>
            <a:ext cx="5526821" cy="6741688"/>
            <a:chOff x="6442968" y="0"/>
            <a:chExt cx="5526821" cy="6741688"/>
          </a:xfrm>
        </p:grpSpPr>
        <p:pic>
          <p:nvPicPr>
            <p:cNvPr id="9" name="Picture 2">
              <a:extLst>
                <a:ext uri="{FF2B5EF4-FFF2-40B4-BE49-F238E27FC236}">
                  <a16:creationId xmlns:a16="http://schemas.microsoft.com/office/drawing/2014/main" id="{32FA0A38-0FCC-C9C0-FC81-F8D482927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93CA3-4686-A2D9-0DD2-82851A621014}"/>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1" name="TextBox 10">
              <a:extLst>
                <a:ext uri="{FF2B5EF4-FFF2-40B4-BE49-F238E27FC236}">
                  <a16:creationId xmlns:a16="http://schemas.microsoft.com/office/drawing/2014/main" id="{3570EBA5-D494-D206-0F00-04BF1E1B58AD}"/>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4" name="TextBox 13">
              <a:extLst>
                <a:ext uri="{FF2B5EF4-FFF2-40B4-BE49-F238E27FC236}">
                  <a16:creationId xmlns:a16="http://schemas.microsoft.com/office/drawing/2014/main" id="{DD08224D-69F6-693C-E813-7C59CB2171E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5" name="TextBox 14">
              <a:extLst>
                <a:ext uri="{FF2B5EF4-FFF2-40B4-BE49-F238E27FC236}">
                  <a16:creationId xmlns:a16="http://schemas.microsoft.com/office/drawing/2014/main" id="{484A05C7-3B6B-F030-BED6-05E9EF5A75FC}"/>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6" name="TextBox 15">
              <a:extLst>
                <a:ext uri="{FF2B5EF4-FFF2-40B4-BE49-F238E27FC236}">
                  <a16:creationId xmlns:a16="http://schemas.microsoft.com/office/drawing/2014/main" id="{88078822-D266-E818-7FBA-AF66DB927E30}"/>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7" name="TextBox 16">
              <a:extLst>
                <a:ext uri="{FF2B5EF4-FFF2-40B4-BE49-F238E27FC236}">
                  <a16:creationId xmlns:a16="http://schemas.microsoft.com/office/drawing/2014/main" id="{9E886F8F-DF19-8721-AB90-87E5E6A9CC7B}"/>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18" name="TextBox 17">
              <a:extLst>
                <a:ext uri="{FF2B5EF4-FFF2-40B4-BE49-F238E27FC236}">
                  <a16:creationId xmlns:a16="http://schemas.microsoft.com/office/drawing/2014/main" id="{BFFDA1ED-6708-EFD6-6FA1-108E4C0AD394}"/>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990973" y="3461076"/>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3">
              <a:lumMod val="60000"/>
              <a:lumOff val="4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548038" y="3931394"/>
            <a:ext cx="6096982" cy="2816925"/>
          </a:xfrm>
          <a:prstGeom prst="rect">
            <a:avLst/>
          </a:prstGeom>
          <a:noFill/>
        </p:spPr>
        <p:txBody>
          <a:bodyPr wrap="square">
            <a:spAutoFit/>
          </a:bodyPr>
          <a:lstStyle>
            <a:defPPr>
              <a:defRPr lang="en-US"/>
            </a:defPPr>
            <a:lvl1pPr algn="just">
              <a:lnSpc>
                <a:spcPct val="125000"/>
              </a:lnSpc>
              <a:defRPr sz="2400" b="1"/>
            </a:lvl1pPr>
          </a:lstStyle>
          <a:p>
            <a:r>
              <a:rPr lang="vi-VN" b="0"/>
              <a:t>Nguồn gốc của các loại rau cải phổ biến ngày nay là cây mù tạc hoang dại. Con người chọn lọc theo nhiều hướng khác nhau (chọn lá, chọn hoa,...) , phù hợp mục đích của con người đã tạo ra nhiều loại rau cải như ngày nay. </a:t>
            </a:r>
            <a:endParaRPr lang="en-US" b="0"/>
          </a:p>
        </p:txBody>
      </p:sp>
    </p:spTree>
    <p:extLst>
      <p:ext uri="{BB962C8B-B14F-4D97-AF65-F5344CB8AC3E}">
        <p14:creationId xmlns:p14="http://schemas.microsoft.com/office/powerpoint/2010/main" val="25464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1237389"/>
            <a:chOff x="750091" y="1352426"/>
            <a:chExt cx="5692877" cy="1237389"/>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1237389"/>
            </a:xfrm>
            <a:custGeom>
              <a:avLst/>
              <a:gdLst>
                <a:gd name="connsiteX0" fmla="*/ 0 w 5692877"/>
                <a:gd name="connsiteY0" fmla="*/ 0 h 1237389"/>
                <a:gd name="connsiteX1" fmla="*/ 455430 w 5692877"/>
                <a:gd name="connsiteY1" fmla="*/ 0 h 1237389"/>
                <a:gd name="connsiteX2" fmla="*/ 1138575 w 5692877"/>
                <a:gd name="connsiteY2" fmla="*/ 0 h 1237389"/>
                <a:gd name="connsiteX3" fmla="*/ 1650934 w 5692877"/>
                <a:gd name="connsiteY3" fmla="*/ 0 h 1237389"/>
                <a:gd name="connsiteX4" fmla="*/ 2220222 w 5692877"/>
                <a:gd name="connsiteY4" fmla="*/ 0 h 1237389"/>
                <a:gd name="connsiteX5" fmla="*/ 2789510 w 5692877"/>
                <a:gd name="connsiteY5" fmla="*/ 0 h 1237389"/>
                <a:gd name="connsiteX6" fmla="*/ 3301869 w 5692877"/>
                <a:gd name="connsiteY6" fmla="*/ 0 h 1237389"/>
                <a:gd name="connsiteX7" fmla="*/ 3928085 w 5692877"/>
                <a:gd name="connsiteY7" fmla="*/ 0 h 1237389"/>
                <a:gd name="connsiteX8" fmla="*/ 4554302 w 5692877"/>
                <a:gd name="connsiteY8" fmla="*/ 0 h 1237389"/>
                <a:gd name="connsiteX9" fmla="*/ 5180518 w 5692877"/>
                <a:gd name="connsiteY9" fmla="*/ 0 h 1237389"/>
                <a:gd name="connsiteX10" fmla="*/ 5692877 w 5692877"/>
                <a:gd name="connsiteY10" fmla="*/ 0 h 1237389"/>
                <a:gd name="connsiteX11" fmla="*/ 5692877 w 5692877"/>
                <a:gd name="connsiteY11" fmla="*/ 424837 h 1237389"/>
                <a:gd name="connsiteX12" fmla="*/ 5692877 w 5692877"/>
                <a:gd name="connsiteY12" fmla="*/ 862048 h 1237389"/>
                <a:gd name="connsiteX13" fmla="*/ 5692877 w 5692877"/>
                <a:gd name="connsiteY13" fmla="*/ 1237389 h 1237389"/>
                <a:gd name="connsiteX14" fmla="*/ 5066661 w 5692877"/>
                <a:gd name="connsiteY14" fmla="*/ 1237389 h 1237389"/>
                <a:gd name="connsiteX15" fmla="*/ 4383515 w 5692877"/>
                <a:gd name="connsiteY15" fmla="*/ 1237389 h 1237389"/>
                <a:gd name="connsiteX16" fmla="*/ 3757299 w 5692877"/>
                <a:gd name="connsiteY16" fmla="*/ 1237389 h 1237389"/>
                <a:gd name="connsiteX17" fmla="*/ 3074154 w 5692877"/>
                <a:gd name="connsiteY17" fmla="*/ 1237389 h 1237389"/>
                <a:gd name="connsiteX18" fmla="*/ 2447937 w 5692877"/>
                <a:gd name="connsiteY18" fmla="*/ 1237389 h 1237389"/>
                <a:gd name="connsiteX19" fmla="*/ 1935578 w 5692877"/>
                <a:gd name="connsiteY19" fmla="*/ 1237389 h 1237389"/>
                <a:gd name="connsiteX20" fmla="*/ 1537077 w 5692877"/>
                <a:gd name="connsiteY20" fmla="*/ 1237389 h 1237389"/>
                <a:gd name="connsiteX21" fmla="*/ 1081647 w 5692877"/>
                <a:gd name="connsiteY21" fmla="*/ 1237389 h 1237389"/>
                <a:gd name="connsiteX22" fmla="*/ 626216 w 5692877"/>
                <a:gd name="connsiteY22" fmla="*/ 1237389 h 1237389"/>
                <a:gd name="connsiteX23" fmla="*/ 0 w 5692877"/>
                <a:gd name="connsiteY23" fmla="*/ 1237389 h 1237389"/>
                <a:gd name="connsiteX24" fmla="*/ 0 w 5692877"/>
                <a:gd name="connsiteY24" fmla="*/ 812552 h 1237389"/>
                <a:gd name="connsiteX25" fmla="*/ 0 w 5692877"/>
                <a:gd name="connsiteY25" fmla="*/ 412463 h 1237389"/>
                <a:gd name="connsiteX26" fmla="*/ 0 w 5692877"/>
                <a:gd name="connsiteY26" fmla="*/ 0 h 12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92877" h="1237389" fill="none" extrusionOk="0">
                  <a:moveTo>
                    <a:pt x="0" y="0"/>
                  </a:moveTo>
                  <a:cubicBezTo>
                    <a:pt x="123459" y="-12004"/>
                    <a:pt x="259472" y="44149"/>
                    <a:pt x="455430" y="0"/>
                  </a:cubicBezTo>
                  <a:cubicBezTo>
                    <a:pt x="651388" y="-44149"/>
                    <a:pt x="932086" y="2915"/>
                    <a:pt x="1138575" y="0"/>
                  </a:cubicBezTo>
                  <a:cubicBezTo>
                    <a:pt x="1345064" y="-2915"/>
                    <a:pt x="1535566" y="42060"/>
                    <a:pt x="1650934" y="0"/>
                  </a:cubicBezTo>
                  <a:cubicBezTo>
                    <a:pt x="1766302" y="-42060"/>
                    <a:pt x="2062095" y="33472"/>
                    <a:pt x="2220222" y="0"/>
                  </a:cubicBezTo>
                  <a:cubicBezTo>
                    <a:pt x="2378349" y="-33472"/>
                    <a:pt x="2586911" y="5035"/>
                    <a:pt x="2789510" y="0"/>
                  </a:cubicBezTo>
                  <a:cubicBezTo>
                    <a:pt x="2992109" y="-5035"/>
                    <a:pt x="3166018" y="8756"/>
                    <a:pt x="3301869" y="0"/>
                  </a:cubicBezTo>
                  <a:cubicBezTo>
                    <a:pt x="3437720" y="-8756"/>
                    <a:pt x="3741464" y="33"/>
                    <a:pt x="3928085" y="0"/>
                  </a:cubicBezTo>
                  <a:cubicBezTo>
                    <a:pt x="4114706" y="-33"/>
                    <a:pt x="4317051" y="39520"/>
                    <a:pt x="4554302" y="0"/>
                  </a:cubicBezTo>
                  <a:cubicBezTo>
                    <a:pt x="4791553" y="-39520"/>
                    <a:pt x="4929695" y="42277"/>
                    <a:pt x="5180518" y="0"/>
                  </a:cubicBezTo>
                  <a:cubicBezTo>
                    <a:pt x="5431341" y="-42277"/>
                    <a:pt x="5553345" y="36490"/>
                    <a:pt x="5692877" y="0"/>
                  </a:cubicBezTo>
                  <a:cubicBezTo>
                    <a:pt x="5715589" y="177042"/>
                    <a:pt x="5646824" y="315116"/>
                    <a:pt x="5692877" y="424837"/>
                  </a:cubicBezTo>
                  <a:cubicBezTo>
                    <a:pt x="5738930" y="534558"/>
                    <a:pt x="5670745" y="750955"/>
                    <a:pt x="5692877" y="862048"/>
                  </a:cubicBezTo>
                  <a:cubicBezTo>
                    <a:pt x="5715009" y="973141"/>
                    <a:pt x="5686756" y="1132644"/>
                    <a:pt x="5692877" y="1237389"/>
                  </a:cubicBezTo>
                  <a:cubicBezTo>
                    <a:pt x="5478509" y="1255505"/>
                    <a:pt x="5284127" y="1216068"/>
                    <a:pt x="5066661" y="1237389"/>
                  </a:cubicBezTo>
                  <a:cubicBezTo>
                    <a:pt x="4849195" y="1258710"/>
                    <a:pt x="4562554" y="1160288"/>
                    <a:pt x="4383515" y="1237389"/>
                  </a:cubicBezTo>
                  <a:cubicBezTo>
                    <a:pt x="4204476" y="1314490"/>
                    <a:pt x="3964124" y="1185097"/>
                    <a:pt x="3757299" y="1237389"/>
                  </a:cubicBezTo>
                  <a:cubicBezTo>
                    <a:pt x="3550474" y="1289681"/>
                    <a:pt x="3237794" y="1167849"/>
                    <a:pt x="3074154" y="1237389"/>
                  </a:cubicBezTo>
                  <a:cubicBezTo>
                    <a:pt x="2910514" y="1306929"/>
                    <a:pt x="2726552" y="1219396"/>
                    <a:pt x="2447937" y="1237389"/>
                  </a:cubicBezTo>
                  <a:cubicBezTo>
                    <a:pt x="2169322" y="1255382"/>
                    <a:pt x="2153889" y="1219634"/>
                    <a:pt x="1935578" y="1237389"/>
                  </a:cubicBezTo>
                  <a:cubicBezTo>
                    <a:pt x="1717267" y="1255144"/>
                    <a:pt x="1732470" y="1214971"/>
                    <a:pt x="1537077" y="1237389"/>
                  </a:cubicBezTo>
                  <a:cubicBezTo>
                    <a:pt x="1341684" y="1259807"/>
                    <a:pt x="1180779" y="1203305"/>
                    <a:pt x="1081647" y="1237389"/>
                  </a:cubicBezTo>
                  <a:cubicBezTo>
                    <a:pt x="982515" y="1271473"/>
                    <a:pt x="765739" y="1186211"/>
                    <a:pt x="626216" y="1237389"/>
                  </a:cubicBezTo>
                  <a:cubicBezTo>
                    <a:pt x="486693" y="1288567"/>
                    <a:pt x="244995" y="1196642"/>
                    <a:pt x="0" y="1237389"/>
                  </a:cubicBezTo>
                  <a:cubicBezTo>
                    <a:pt x="-29912" y="1039664"/>
                    <a:pt x="30689" y="976650"/>
                    <a:pt x="0" y="812552"/>
                  </a:cubicBezTo>
                  <a:cubicBezTo>
                    <a:pt x="-30689" y="648454"/>
                    <a:pt x="42337" y="533639"/>
                    <a:pt x="0" y="412463"/>
                  </a:cubicBezTo>
                  <a:cubicBezTo>
                    <a:pt x="-42337" y="291287"/>
                    <a:pt x="812" y="174690"/>
                    <a:pt x="0" y="0"/>
                  </a:cubicBezTo>
                  <a:close/>
                </a:path>
                <a:path w="5692877" h="1237389"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697871" y="136333"/>
                    <a:pt x="5659405" y="298048"/>
                    <a:pt x="5692877" y="400089"/>
                  </a:cubicBezTo>
                  <a:cubicBezTo>
                    <a:pt x="5726349" y="502130"/>
                    <a:pt x="5681579" y="657119"/>
                    <a:pt x="5692877" y="837300"/>
                  </a:cubicBezTo>
                  <a:cubicBezTo>
                    <a:pt x="5704175" y="1017481"/>
                    <a:pt x="5676563" y="1118305"/>
                    <a:pt x="5692877" y="1237389"/>
                  </a:cubicBezTo>
                  <a:cubicBezTo>
                    <a:pt x="5495412" y="1246534"/>
                    <a:pt x="5197136" y="1168728"/>
                    <a:pt x="5009732" y="1237389"/>
                  </a:cubicBezTo>
                  <a:cubicBezTo>
                    <a:pt x="4822329" y="1306050"/>
                    <a:pt x="4795425" y="1196345"/>
                    <a:pt x="4611230" y="1237389"/>
                  </a:cubicBezTo>
                  <a:cubicBezTo>
                    <a:pt x="4427035" y="1278433"/>
                    <a:pt x="4189464" y="1187252"/>
                    <a:pt x="4041943" y="1237389"/>
                  </a:cubicBezTo>
                  <a:cubicBezTo>
                    <a:pt x="3894422" y="1287526"/>
                    <a:pt x="3772913" y="1219304"/>
                    <a:pt x="3643441" y="1237389"/>
                  </a:cubicBezTo>
                  <a:cubicBezTo>
                    <a:pt x="3513969" y="1255474"/>
                    <a:pt x="3443359" y="1233039"/>
                    <a:pt x="3244940" y="1237389"/>
                  </a:cubicBezTo>
                  <a:cubicBezTo>
                    <a:pt x="3046521" y="1241739"/>
                    <a:pt x="2844159" y="1183952"/>
                    <a:pt x="2561795" y="1237389"/>
                  </a:cubicBezTo>
                  <a:cubicBezTo>
                    <a:pt x="2279431" y="1290826"/>
                    <a:pt x="2254389" y="1196019"/>
                    <a:pt x="2049436" y="1237389"/>
                  </a:cubicBezTo>
                  <a:cubicBezTo>
                    <a:pt x="1844483" y="1278759"/>
                    <a:pt x="1561008" y="1161798"/>
                    <a:pt x="1366290" y="1237389"/>
                  </a:cubicBezTo>
                  <a:cubicBezTo>
                    <a:pt x="1171572" y="1312980"/>
                    <a:pt x="846666" y="1176809"/>
                    <a:pt x="683145" y="1237389"/>
                  </a:cubicBezTo>
                  <a:cubicBezTo>
                    <a:pt x="519625" y="1297969"/>
                    <a:pt x="246384" y="1175710"/>
                    <a:pt x="0" y="1237389"/>
                  </a:cubicBezTo>
                  <a:cubicBezTo>
                    <a:pt x="-20075" y="1079792"/>
                    <a:pt x="979" y="988194"/>
                    <a:pt x="0" y="837300"/>
                  </a:cubicBezTo>
                  <a:cubicBezTo>
                    <a:pt x="-979" y="686406"/>
                    <a:pt x="48097" y="588351"/>
                    <a:pt x="0" y="424837"/>
                  </a:cubicBezTo>
                  <a:cubicBezTo>
                    <a:pt x="-48097" y="261323"/>
                    <a:pt x="49780" y="99734"/>
                    <a:pt x="0" y="0"/>
                  </a:cubicBezTo>
                  <a:close/>
                </a:path>
              </a:pathLst>
            </a:custGeom>
            <a:solidFill>
              <a:schemeClr val="accent5">
                <a:lumMod val="20000"/>
                <a:lumOff val="8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970266"/>
            </a:xfrm>
            <a:prstGeom prst="rect">
              <a:avLst/>
            </a:prstGeom>
            <a:noFill/>
          </p:spPr>
          <p:txBody>
            <a:bodyPr wrap="square">
              <a:spAutoFit/>
            </a:bodyPr>
            <a:lstStyle/>
            <a:p>
              <a:pPr algn="just">
                <a:lnSpc>
                  <a:spcPct val="125000"/>
                </a:lnSpc>
              </a:pPr>
              <a:r>
                <a:rPr lang="vi-VN" sz="2400" b="1"/>
                <a:t>2. </a:t>
              </a:r>
              <a:r>
                <a:rPr lang="vi-VN" sz="2400"/>
                <a:t>Mục đích chọn lọc của con người ở đối tượng trong Hình 49.3 là gì?</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870908" y="2655448"/>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5">
              <a:lumMod val="20000"/>
              <a:lumOff val="8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618695" y="3328712"/>
            <a:ext cx="5894930" cy="970266"/>
          </a:xfrm>
          <a:prstGeom prst="rect">
            <a:avLst/>
          </a:prstGeom>
          <a:noFill/>
        </p:spPr>
        <p:txBody>
          <a:bodyPr wrap="square">
            <a:spAutoFit/>
          </a:bodyPr>
          <a:lstStyle>
            <a:defPPr>
              <a:defRPr lang="en-US"/>
            </a:defPPr>
            <a:lvl1pPr algn="just">
              <a:lnSpc>
                <a:spcPct val="125000"/>
              </a:lnSpc>
              <a:defRPr sz="2400" b="1"/>
            </a:lvl1pPr>
          </a:lstStyle>
          <a:p>
            <a:pPr algn="l"/>
            <a:r>
              <a:rPr lang="vi-VN" b="0"/>
              <a:t>Ở Hình 49.3, con người chọn lọc gà thịt với </a:t>
            </a:r>
            <a:r>
              <a:rPr lang="vi-VN"/>
              <a:t>mục đích nâng cao khối lượng gà. </a:t>
            </a:r>
            <a:endParaRPr lang="en-US"/>
          </a:p>
        </p:txBody>
      </p:sp>
      <p:grpSp>
        <p:nvGrpSpPr>
          <p:cNvPr id="5" name="Group 4">
            <a:extLst>
              <a:ext uri="{FF2B5EF4-FFF2-40B4-BE49-F238E27FC236}">
                <a16:creationId xmlns:a16="http://schemas.microsoft.com/office/drawing/2014/main" id="{63943A8F-3EB5-1373-DCF9-ED3088D3B311}"/>
              </a:ext>
            </a:extLst>
          </p:cNvPr>
          <p:cNvGrpSpPr/>
          <p:nvPr/>
        </p:nvGrpSpPr>
        <p:grpSpPr>
          <a:xfrm>
            <a:off x="6761163" y="1169548"/>
            <a:ext cx="5390587" cy="4596586"/>
            <a:chOff x="6394899" y="2088564"/>
            <a:chExt cx="5390587" cy="4596586"/>
          </a:xfrm>
        </p:grpSpPr>
        <p:pic>
          <p:nvPicPr>
            <p:cNvPr id="6" name="Picture 2" descr="The Evolution of the weight of Chickens throughout the years. :  r/interestingasfuck">
              <a:extLst>
                <a:ext uri="{FF2B5EF4-FFF2-40B4-BE49-F238E27FC236}">
                  <a16:creationId xmlns:a16="http://schemas.microsoft.com/office/drawing/2014/main" id="{9CB2FE96-3784-F9B5-1821-FCF260CB1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BE0B71-FFFE-209F-9231-BB0E1CE01761}"/>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13" name="TextBox 12">
              <a:extLst>
                <a:ext uri="{FF2B5EF4-FFF2-40B4-BE49-F238E27FC236}">
                  <a16:creationId xmlns:a16="http://schemas.microsoft.com/office/drawing/2014/main" id="{F1591C6C-2CAA-30A9-324C-0E34F7188B4D}"/>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20" name="TextBox 19">
              <a:extLst>
                <a:ext uri="{FF2B5EF4-FFF2-40B4-BE49-F238E27FC236}">
                  <a16:creationId xmlns:a16="http://schemas.microsoft.com/office/drawing/2014/main" id="{349BFEA0-AF4E-2C7D-336B-E701118956BC}"/>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22" name="TextBox 21">
              <a:extLst>
                <a:ext uri="{FF2B5EF4-FFF2-40B4-BE49-F238E27FC236}">
                  <a16:creationId xmlns:a16="http://schemas.microsoft.com/office/drawing/2014/main" id="{AFCDCA58-23C7-402B-A2FD-B18BE647D9DC}"/>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spTree>
    <p:extLst>
      <p:ext uri="{BB962C8B-B14F-4D97-AF65-F5344CB8AC3E}">
        <p14:creationId xmlns:p14="http://schemas.microsoft.com/office/powerpoint/2010/main" val="2346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9"/>
            <a:ext cx="10676959" cy="1154798"/>
            <a:chOff x="750091" y="1352427"/>
            <a:chExt cx="10676959" cy="1154798"/>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7"/>
              <a:ext cx="10676959" cy="1154798"/>
            </a:xfrm>
            <a:custGeom>
              <a:avLst/>
              <a:gdLst>
                <a:gd name="connsiteX0" fmla="*/ 0 w 10676959"/>
                <a:gd name="connsiteY0" fmla="*/ 0 h 1154798"/>
                <a:gd name="connsiteX1" fmla="*/ 806704 w 10676959"/>
                <a:gd name="connsiteY1" fmla="*/ 0 h 1154798"/>
                <a:gd name="connsiteX2" fmla="*/ 1293098 w 10676959"/>
                <a:gd name="connsiteY2" fmla="*/ 0 h 1154798"/>
                <a:gd name="connsiteX3" fmla="*/ 2099802 w 10676959"/>
                <a:gd name="connsiteY3" fmla="*/ 0 h 1154798"/>
                <a:gd name="connsiteX4" fmla="*/ 2586197 w 10676959"/>
                <a:gd name="connsiteY4" fmla="*/ 0 h 1154798"/>
                <a:gd name="connsiteX5" fmla="*/ 3286131 w 10676959"/>
                <a:gd name="connsiteY5" fmla="*/ 0 h 1154798"/>
                <a:gd name="connsiteX6" fmla="*/ 3879295 w 10676959"/>
                <a:gd name="connsiteY6" fmla="*/ 0 h 1154798"/>
                <a:gd name="connsiteX7" fmla="*/ 4685999 w 10676959"/>
                <a:gd name="connsiteY7" fmla="*/ 0 h 1154798"/>
                <a:gd name="connsiteX8" fmla="*/ 5065624 w 10676959"/>
                <a:gd name="connsiteY8" fmla="*/ 0 h 1154798"/>
                <a:gd name="connsiteX9" fmla="*/ 5552019 w 10676959"/>
                <a:gd name="connsiteY9" fmla="*/ 0 h 1154798"/>
                <a:gd name="connsiteX10" fmla="*/ 6358722 w 10676959"/>
                <a:gd name="connsiteY10" fmla="*/ 0 h 1154798"/>
                <a:gd name="connsiteX11" fmla="*/ 6951887 w 10676959"/>
                <a:gd name="connsiteY11" fmla="*/ 0 h 1154798"/>
                <a:gd name="connsiteX12" fmla="*/ 7651821 w 10676959"/>
                <a:gd name="connsiteY12" fmla="*/ 0 h 1154798"/>
                <a:gd name="connsiteX13" fmla="*/ 8351755 w 10676959"/>
                <a:gd name="connsiteY13" fmla="*/ 0 h 1154798"/>
                <a:gd name="connsiteX14" fmla="*/ 9051689 w 10676959"/>
                <a:gd name="connsiteY14" fmla="*/ 0 h 1154798"/>
                <a:gd name="connsiteX15" fmla="*/ 9858392 w 10676959"/>
                <a:gd name="connsiteY15" fmla="*/ 0 h 1154798"/>
                <a:gd name="connsiteX16" fmla="*/ 10131248 w 10676959"/>
                <a:gd name="connsiteY16" fmla="*/ 0 h 1154798"/>
                <a:gd name="connsiteX17" fmla="*/ 10676959 w 10676959"/>
                <a:gd name="connsiteY17" fmla="*/ 0 h 1154798"/>
                <a:gd name="connsiteX18" fmla="*/ 10676959 w 10676959"/>
                <a:gd name="connsiteY18" fmla="*/ 600495 h 1154798"/>
                <a:gd name="connsiteX19" fmla="*/ 10676959 w 10676959"/>
                <a:gd name="connsiteY19" fmla="*/ 1154798 h 1154798"/>
                <a:gd name="connsiteX20" fmla="*/ 10083795 w 10676959"/>
                <a:gd name="connsiteY20" fmla="*/ 1154798 h 1154798"/>
                <a:gd name="connsiteX21" fmla="*/ 9704169 w 10676959"/>
                <a:gd name="connsiteY21" fmla="*/ 1154798 h 1154798"/>
                <a:gd name="connsiteX22" fmla="*/ 9431314 w 10676959"/>
                <a:gd name="connsiteY22" fmla="*/ 1154798 h 1154798"/>
                <a:gd name="connsiteX23" fmla="*/ 8624610 w 10676959"/>
                <a:gd name="connsiteY23" fmla="*/ 1154798 h 1154798"/>
                <a:gd name="connsiteX24" fmla="*/ 8351755 w 10676959"/>
                <a:gd name="connsiteY24" fmla="*/ 1154798 h 1154798"/>
                <a:gd name="connsiteX25" fmla="*/ 7651821 w 10676959"/>
                <a:gd name="connsiteY25" fmla="*/ 1154798 h 1154798"/>
                <a:gd name="connsiteX26" fmla="*/ 6951887 w 10676959"/>
                <a:gd name="connsiteY26" fmla="*/ 1154798 h 1154798"/>
                <a:gd name="connsiteX27" fmla="*/ 6465492 w 10676959"/>
                <a:gd name="connsiteY27" fmla="*/ 1154798 h 1154798"/>
                <a:gd name="connsiteX28" fmla="*/ 6192636 w 10676959"/>
                <a:gd name="connsiteY28" fmla="*/ 1154798 h 1154798"/>
                <a:gd name="connsiteX29" fmla="*/ 5599472 w 10676959"/>
                <a:gd name="connsiteY29" fmla="*/ 1154798 h 1154798"/>
                <a:gd name="connsiteX30" fmla="*/ 5219847 w 10676959"/>
                <a:gd name="connsiteY30" fmla="*/ 1154798 h 1154798"/>
                <a:gd name="connsiteX31" fmla="*/ 4626682 w 10676959"/>
                <a:gd name="connsiteY31" fmla="*/ 1154798 h 1154798"/>
                <a:gd name="connsiteX32" fmla="*/ 4033518 w 10676959"/>
                <a:gd name="connsiteY32" fmla="*/ 1154798 h 1154798"/>
                <a:gd name="connsiteX33" fmla="*/ 3440353 w 10676959"/>
                <a:gd name="connsiteY33" fmla="*/ 1154798 h 1154798"/>
                <a:gd name="connsiteX34" fmla="*/ 2953959 w 10676959"/>
                <a:gd name="connsiteY34" fmla="*/ 1154798 h 1154798"/>
                <a:gd name="connsiteX35" fmla="*/ 2467564 w 10676959"/>
                <a:gd name="connsiteY35" fmla="*/ 1154798 h 1154798"/>
                <a:gd name="connsiteX36" fmla="*/ 1874399 w 10676959"/>
                <a:gd name="connsiteY36" fmla="*/ 1154798 h 1154798"/>
                <a:gd name="connsiteX37" fmla="*/ 1174465 w 10676959"/>
                <a:gd name="connsiteY37" fmla="*/ 1154798 h 1154798"/>
                <a:gd name="connsiteX38" fmla="*/ 581301 w 10676959"/>
                <a:gd name="connsiteY38" fmla="*/ 1154798 h 1154798"/>
                <a:gd name="connsiteX39" fmla="*/ 0 w 10676959"/>
                <a:gd name="connsiteY39" fmla="*/ 1154798 h 1154798"/>
                <a:gd name="connsiteX40" fmla="*/ 0 w 10676959"/>
                <a:gd name="connsiteY40" fmla="*/ 554303 h 1154798"/>
                <a:gd name="connsiteX41" fmla="*/ 0 w 10676959"/>
                <a:gd name="connsiteY41" fmla="*/ 0 h 11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6959" h="1154798" fill="none" extrusionOk="0">
                  <a:moveTo>
                    <a:pt x="0" y="0"/>
                  </a:moveTo>
                  <a:cubicBezTo>
                    <a:pt x="381142" y="-90668"/>
                    <a:pt x="615998" y="38069"/>
                    <a:pt x="806704" y="0"/>
                  </a:cubicBezTo>
                  <a:cubicBezTo>
                    <a:pt x="997410" y="-38069"/>
                    <a:pt x="1127081" y="25059"/>
                    <a:pt x="1293098" y="0"/>
                  </a:cubicBezTo>
                  <a:cubicBezTo>
                    <a:pt x="1459115" y="-25059"/>
                    <a:pt x="1930828" y="65398"/>
                    <a:pt x="2099802" y="0"/>
                  </a:cubicBezTo>
                  <a:cubicBezTo>
                    <a:pt x="2268776" y="-65398"/>
                    <a:pt x="2425078" y="46522"/>
                    <a:pt x="2586197" y="0"/>
                  </a:cubicBezTo>
                  <a:cubicBezTo>
                    <a:pt x="2747316" y="-46522"/>
                    <a:pt x="2987297" y="74623"/>
                    <a:pt x="3286131" y="0"/>
                  </a:cubicBezTo>
                  <a:cubicBezTo>
                    <a:pt x="3584965" y="-74623"/>
                    <a:pt x="3732645" y="2339"/>
                    <a:pt x="3879295" y="0"/>
                  </a:cubicBezTo>
                  <a:cubicBezTo>
                    <a:pt x="4025945" y="-2339"/>
                    <a:pt x="4407625" y="16380"/>
                    <a:pt x="4685999" y="0"/>
                  </a:cubicBezTo>
                  <a:cubicBezTo>
                    <a:pt x="4964373" y="-16380"/>
                    <a:pt x="4883298" y="33198"/>
                    <a:pt x="5065624" y="0"/>
                  </a:cubicBezTo>
                  <a:cubicBezTo>
                    <a:pt x="5247951" y="-33198"/>
                    <a:pt x="5406037" y="17187"/>
                    <a:pt x="5552019" y="0"/>
                  </a:cubicBezTo>
                  <a:cubicBezTo>
                    <a:pt x="5698002" y="-17187"/>
                    <a:pt x="6111053" y="23027"/>
                    <a:pt x="6358722" y="0"/>
                  </a:cubicBezTo>
                  <a:cubicBezTo>
                    <a:pt x="6606391" y="-23027"/>
                    <a:pt x="6685015" y="54300"/>
                    <a:pt x="6951887" y="0"/>
                  </a:cubicBezTo>
                  <a:cubicBezTo>
                    <a:pt x="7218760" y="-54300"/>
                    <a:pt x="7396327" y="82673"/>
                    <a:pt x="7651821" y="0"/>
                  </a:cubicBezTo>
                  <a:cubicBezTo>
                    <a:pt x="7907315" y="-82673"/>
                    <a:pt x="8190048" y="52016"/>
                    <a:pt x="8351755" y="0"/>
                  </a:cubicBezTo>
                  <a:cubicBezTo>
                    <a:pt x="8513462" y="-52016"/>
                    <a:pt x="8839873" y="79761"/>
                    <a:pt x="9051689" y="0"/>
                  </a:cubicBezTo>
                  <a:cubicBezTo>
                    <a:pt x="9263505" y="-79761"/>
                    <a:pt x="9562308" y="55076"/>
                    <a:pt x="9858392" y="0"/>
                  </a:cubicBezTo>
                  <a:cubicBezTo>
                    <a:pt x="10154476" y="-55076"/>
                    <a:pt x="10005736" y="29353"/>
                    <a:pt x="10131248" y="0"/>
                  </a:cubicBezTo>
                  <a:cubicBezTo>
                    <a:pt x="10256760" y="-29353"/>
                    <a:pt x="10468081" y="55275"/>
                    <a:pt x="10676959" y="0"/>
                  </a:cubicBezTo>
                  <a:cubicBezTo>
                    <a:pt x="10707762" y="238832"/>
                    <a:pt x="10638448" y="389839"/>
                    <a:pt x="10676959" y="600495"/>
                  </a:cubicBezTo>
                  <a:cubicBezTo>
                    <a:pt x="10715470" y="811152"/>
                    <a:pt x="10661768" y="1001083"/>
                    <a:pt x="10676959" y="1154798"/>
                  </a:cubicBezTo>
                  <a:cubicBezTo>
                    <a:pt x="10433938" y="1216373"/>
                    <a:pt x="10302535" y="1103449"/>
                    <a:pt x="10083795" y="1154798"/>
                  </a:cubicBezTo>
                  <a:cubicBezTo>
                    <a:pt x="9865055" y="1206147"/>
                    <a:pt x="9855277" y="1152437"/>
                    <a:pt x="9704169" y="1154798"/>
                  </a:cubicBezTo>
                  <a:cubicBezTo>
                    <a:pt x="9553061" y="1157159"/>
                    <a:pt x="9498838" y="1140860"/>
                    <a:pt x="9431314" y="1154798"/>
                  </a:cubicBezTo>
                  <a:cubicBezTo>
                    <a:pt x="9363791" y="1168736"/>
                    <a:pt x="8803156" y="1069441"/>
                    <a:pt x="8624610" y="1154798"/>
                  </a:cubicBezTo>
                  <a:cubicBezTo>
                    <a:pt x="8446064" y="1240155"/>
                    <a:pt x="8424038" y="1147043"/>
                    <a:pt x="8351755" y="1154798"/>
                  </a:cubicBezTo>
                  <a:cubicBezTo>
                    <a:pt x="8279473" y="1162553"/>
                    <a:pt x="7809361" y="1077309"/>
                    <a:pt x="7651821" y="1154798"/>
                  </a:cubicBezTo>
                  <a:cubicBezTo>
                    <a:pt x="7494281" y="1232287"/>
                    <a:pt x="7220403" y="1142392"/>
                    <a:pt x="6951887" y="1154798"/>
                  </a:cubicBezTo>
                  <a:cubicBezTo>
                    <a:pt x="6683371" y="1167204"/>
                    <a:pt x="6686944" y="1109728"/>
                    <a:pt x="6465492" y="1154798"/>
                  </a:cubicBezTo>
                  <a:cubicBezTo>
                    <a:pt x="6244041" y="1199868"/>
                    <a:pt x="6281967" y="1129680"/>
                    <a:pt x="6192636" y="1154798"/>
                  </a:cubicBezTo>
                  <a:cubicBezTo>
                    <a:pt x="6103305" y="1179916"/>
                    <a:pt x="5817681" y="1111592"/>
                    <a:pt x="5599472" y="1154798"/>
                  </a:cubicBezTo>
                  <a:cubicBezTo>
                    <a:pt x="5381263" y="1198004"/>
                    <a:pt x="5329953" y="1143024"/>
                    <a:pt x="5219847" y="1154798"/>
                  </a:cubicBezTo>
                  <a:cubicBezTo>
                    <a:pt x="5109742" y="1166572"/>
                    <a:pt x="4832593" y="1090854"/>
                    <a:pt x="4626682" y="1154798"/>
                  </a:cubicBezTo>
                  <a:cubicBezTo>
                    <a:pt x="4420772" y="1218742"/>
                    <a:pt x="4235776" y="1095611"/>
                    <a:pt x="4033518" y="1154798"/>
                  </a:cubicBezTo>
                  <a:cubicBezTo>
                    <a:pt x="3831260" y="1213985"/>
                    <a:pt x="3577070" y="1092013"/>
                    <a:pt x="3440353" y="1154798"/>
                  </a:cubicBezTo>
                  <a:cubicBezTo>
                    <a:pt x="3303637" y="1217583"/>
                    <a:pt x="3092854" y="1097862"/>
                    <a:pt x="2953959" y="1154798"/>
                  </a:cubicBezTo>
                  <a:cubicBezTo>
                    <a:pt x="2815064" y="1211734"/>
                    <a:pt x="2612507" y="1121880"/>
                    <a:pt x="2467564" y="1154798"/>
                  </a:cubicBezTo>
                  <a:cubicBezTo>
                    <a:pt x="2322622" y="1187716"/>
                    <a:pt x="2003034" y="1108111"/>
                    <a:pt x="1874399" y="1154798"/>
                  </a:cubicBezTo>
                  <a:cubicBezTo>
                    <a:pt x="1745765" y="1201485"/>
                    <a:pt x="1427884" y="1124129"/>
                    <a:pt x="1174465" y="1154798"/>
                  </a:cubicBezTo>
                  <a:cubicBezTo>
                    <a:pt x="921046" y="1185467"/>
                    <a:pt x="777072" y="1142214"/>
                    <a:pt x="581301" y="1154798"/>
                  </a:cubicBezTo>
                  <a:cubicBezTo>
                    <a:pt x="385530" y="1167382"/>
                    <a:pt x="200047" y="1091612"/>
                    <a:pt x="0" y="1154798"/>
                  </a:cubicBezTo>
                  <a:cubicBezTo>
                    <a:pt x="-6596" y="1031708"/>
                    <a:pt x="44964" y="773215"/>
                    <a:pt x="0" y="554303"/>
                  </a:cubicBezTo>
                  <a:cubicBezTo>
                    <a:pt x="-44964" y="335391"/>
                    <a:pt x="65645" y="242670"/>
                    <a:pt x="0" y="0"/>
                  </a:cubicBezTo>
                  <a:close/>
                </a:path>
                <a:path w="10676959" h="1154798" stroke="0" extrusionOk="0">
                  <a:moveTo>
                    <a:pt x="0" y="0"/>
                  </a:moveTo>
                  <a:cubicBezTo>
                    <a:pt x="365174" y="-31991"/>
                    <a:pt x="531313" y="90175"/>
                    <a:pt x="806704" y="0"/>
                  </a:cubicBezTo>
                  <a:cubicBezTo>
                    <a:pt x="1082095" y="-90175"/>
                    <a:pt x="1252279" y="41031"/>
                    <a:pt x="1399868" y="0"/>
                  </a:cubicBezTo>
                  <a:cubicBezTo>
                    <a:pt x="1547457" y="-41031"/>
                    <a:pt x="1805185" y="70289"/>
                    <a:pt x="1993032" y="0"/>
                  </a:cubicBezTo>
                  <a:cubicBezTo>
                    <a:pt x="2180879" y="-70289"/>
                    <a:pt x="2239104" y="15402"/>
                    <a:pt x="2372658" y="0"/>
                  </a:cubicBezTo>
                  <a:cubicBezTo>
                    <a:pt x="2506212" y="-15402"/>
                    <a:pt x="2574143" y="22664"/>
                    <a:pt x="2752283" y="0"/>
                  </a:cubicBezTo>
                  <a:cubicBezTo>
                    <a:pt x="2930423" y="-22664"/>
                    <a:pt x="3345126" y="29155"/>
                    <a:pt x="3558986" y="0"/>
                  </a:cubicBezTo>
                  <a:cubicBezTo>
                    <a:pt x="3772846" y="-29155"/>
                    <a:pt x="4028185" y="57506"/>
                    <a:pt x="4152151" y="0"/>
                  </a:cubicBezTo>
                  <a:cubicBezTo>
                    <a:pt x="4276118" y="-57506"/>
                    <a:pt x="4422562" y="57993"/>
                    <a:pt x="4638546" y="0"/>
                  </a:cubicBezTo>
                  <a:cubicBezTo>
                    <a:pt x="4854531" y="-57993"/>
                    <a:pt x="5146233" y="681"/>
                    <a:pt x="5338479" y="0"/>
                  </a:cubicBezTo>
                  <a:cubicBezTo>
                    <a:pt x="5530725" y="-681"/>
                    <a:pt x="5499496" y="16472"/>
                    <a:pt x="5611335" y="0"/>
                  </a:cubicBezTo>
                  <a:cubicBezTo>
                    <a:pt x="5723174" y="-16472"/>
                    <a:pt x="5868769" y="23861"/>
                    <a:pt x="6097730" y="0"/>
                  </a:cubicBezTo>
                  <a:cubicBezTo>
                    <a:pt x="6326692" y="-23861"/>
                    <a:pt x="6238664" y="11314"/>
                    <a:pt x="6370586" y="0"/>
                  </a:cubicBezTo>
                  <a:cubicBezTo>
                    <a:pt x="6502508" y="-11314"/>
                    <a:pt x="6511275" y="11266"/>
                    <a:pt x="6643441" y="0"/>
                  </a:cubicBezTo>
                  <a:cubicBezTo>
                    <a:pt x="6775608" y="-11266"/>
                    <a:pt x="6868594" y="5942"/>
                    <a:pt x="7023066" y="0"/>
                  </a:cubicBezTo>
                  <a:cubicBezTo>
                    <a:pt x="7177538" y="-5942"/>
                    <a:pt x="7356953" y="4948"/>
                    <a:pt x="7509461" y="0"/>
                  </a:cubicBezTo>
                  <a:cubicBezTo>
                    <a:pt x="7661970" y="-4948"/>
                    <a:pt x="7680052" y="2641"/>
                    <a:pt x="7782317" y="0"/>
                  </a:cubicBezTo>
                  <a:cubicBezTo>
                    <a:pt x="7884582" y="-2641"/>
                    <a:pt x="7936873" y="1848"/>
                    <a:pt x="8055172" y="0"/>
                  </a:cubicBezTo>
                  <a:cubicBezTo>
                    <a:pt x="8173471" y="-1848"/>
                    <a:pt x="8394121" y="48224"/>
                    <a:pt x="8648337" y="0"/>
                  </a:cubicBezTo>
                  <a:cubicBezTo>
                    <a:pt x="8902554" y="-48224"/>
                    <a:pt x="8967063" y="67121"/>
                    <a:pt x="9241501" y="0"/>
                  </a:cubicBezTo>
                  <a:cubicBezTo>
                    <a:pt x="9515939" y="-67121"/>
                    <a:pt x="9532603" y="43037"/>
                    <a:pt x="9621126" y="0"/>
                  </a:cubicBezTo>
                  <a:cubicBezTo>
                    <a:pt x="9709650" y="-43037"/>
                    <a:pt x="10241839" y="20955"/>
                    <a:pt x="10676959" y="0"/>
                  </a:cubicBezTo>
                  <a:cubicBezTo>
                    <a:pt x="10714137" y="158510"/>
                    <a:pt x="10654071" y="308481"/>
                    <a:pt x="10676959" y="565851"/>
                  </a:cubicBezTo>
                  <a:cubicBezTo>
                    <a:pt x="10699847" y="823221"/>
                    <a:pt x="10663044" y="973752"/>
                    <a:pt x="10676959" y="1154798"/>
                  </a:cubicBezTo>
                  <a:cubicBezTo>
                    <a:pt x="10468236" y="1220312"/>
                    <a:pt x="10217399" y="1133455"/>
                    <a:pt x="9977025" y="1154798"/>
                  </a:cubicBezTo>
                  <a:cubicBezTo>
                    <a:pt x="9736651" y="1176141"/>
                    <a:pt x="9445830" y="1108827"/>
                    <a:pt x="9170321" y="1154798"/>
                  </a:cubicBezTo>
                  <a:cubicBezTo>
                    <a:pt x="8894812" y="1200769"/>
                    <a:pt x="8762104" y="1079566"/>
                    <a:pt x="8470387" y="1154798"/>
                  </a:cubicBezTo>
                  <a:cubicBezTo>
                    <a:pt x="8178670" y="1230030"/>
                    <a:pt x="8297979" y="1128285"/>
                    <a:pt x="8197532" y="1154798"/>
                  </a:cubicBezTo>
                  <a:cubicBezTo>
                    <a:pt x="8097086" y="1181311"/>
                    <a:pt x="7730216" y="1144120"/>
                    <a:pt x="7604367" y="1154798"/>
                  </a:cubicBezTo>
                  <a:cubicBezTo>
                    <a:pt x="7478518" y="1165476"/>
                    <a:pt x="7195631" y="1144953"/>
                    <a:pt x="7011203" y="1154798"/>
                  </a:cubicBezTo>
                  <a:cubicBezTo>
                    <a:pt x="6826775" y="1164643"/>
                    <a:pt x="6513192" y="1120590"/>
                    <a:pt x="6311269" y="1154798"/>
                  </a:cubicBezTo>
                  <a:cubicBezTo>
                    <a:pt x="6109346" y="1189006"/>
                    <a:pt x="6169021" y="1123435"/>
                    <a:pt x="6038413" y="1154798"/>
                  </a:cubicBezTo>
                  <a:cubicBezTo>
                    <a:pt x="5907805" y="1186161"/>
                    <a:pt x="5737136" y="1140718"/>
                    <a:pt x="5658788" y="1154798"/>
                  </a:cubicBezTo>
                  <a:cubicBezTo>
                    <a:pt x="5580441" y="1168878"/>
                    <a:pt x="5344959" y="1103179"/>
                    <a:pt x="5172393" y="1154798"/>
                  </a:cubicBezTo>
                  <a:cubicBezTo>
                    <a:pt x="4999827" y="1206417"/>
                    <a:pt x="4671346" y="1093939"/>
                    <a:pt x="4472459" y="1154798"/>
                  </a:cubicBezTo>
                  <a:cubicBezTo>
                    <a:pt x="4273572" y="1215657"/>
                    <a:pt x="4275665" y="1126373"/>
                    <a:pt x="4199604" y="1154798"/>
                  </a:cubicBezTo>
                  <a:cubicBezTo>
                    <a:pt x="4123543" y="1183223"/>
                    <a:pt x="3999153" y="1154142"/>
                    <a:pt x="3926748" y="1154798"/>
                  </a:cubicBezTo>
                  <a:cubicBezTo>
                    <a:pt x="3854343" y="1155454"/>
                    <a:pt x="3504262" y="1059842"/>
                    <a:pt x="3120045" y="1154798"/>
                  </a:cubicBezTo>
                  <a:cubicBezTo>
                    <a:pt x="2735828" y="1249754"/>
                    <a:pt x="2583369" y="1072653"/>
                    <a:pt x="2420111" y="1154798"/>
                  </a:cubicBezTo>
                  <a:cubicBezTo>
                    <a:pt x="2256853" y="1236943"/>
                    <a:pt x="2257448" y="1149508"/>
                    <a:pt x="2147255" y="1154798"/>
                  </a:cubicBezTo>
                  <a:cubicBezTo>
                    <a:pt x="2037062" y="1160088"/>
                    <a:pt x="1613423" y="1143663"/>
                    <a:pt x="1340552" y="1154798"/>
                  </a:cubicBezTo>
                  <a:cubicBezTo>
                    <a:pt x="1067681" y="1165933"/>
                    <a:pt x="910389" y="1134497"/>
                    <a:pt x="747387" y="1154798"/>
                  </a:cubicBezTo>
                  <a:cubicBezTo>
                    <a:pt x="584385" y="1175099"/>
                    <a:pt x="178468" y="1074331"/>
                    <a:pt x="0" y="1154798"/>
                  </a:cubicBezTo>
                  <a:cubicBezTo>
                    <a:pt x="-51169" y="903285"/>
                    <a:pt x="54788" y="861064"/>
                    <a:pt x="0" y="612043"/>
                  </a:cubicBezTo>
                  <a:cubicBezTo>
                    <a:pt x="-54788" y="363022"/>
                    <a:pt x="17469" y="252870"/>
                    <a:pt x="0" y="0"/>
                  </a:cubicBezTo>
                  <a:close/>
                </a:path>
              </a:pathLst>
            </a:custGeom>
            <a:solidFill>
              <a:schemeClr val="accent1">
                <a:lumMod val="10000"/>
                <a:lumOff val="9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10436930" cy="970266"/>
            </a:xfrm>
            <a:prstGeom prst="rect">
              <a:avLst/>
            </a:prstGeom>
            <a:noFill/>
          </p:spPr>
          <p:txBody>
            <a:bodyPr wrap="square">
              <a:spAutoFit/>
            </a:bodyPr>
            <a:lstStyle/>
            <a:p>
              <a:pPr algn="just">
                <a:lnSpc>
                  <a:spcPct val="125000"/>
                </a:lnSpc>
              </a:pPr>
              <a:r>
                <a:rPr lang="en-US" sz="2400" b="1"/>
                <a:t>3</a:t>
              </a:r>
              <a:r>
                <a:rPr lang="vi-VN" sz="2400" b="1"/>
                <a:t>. </a:t>
              </a:r>
              <a:r>
                <a:rPr lang="vi-VN" sz="2400"/>
                <a:t>Kể tên ba loại cây trồng khác cũng đã được chọn lọc nhân tạo làm thực phẩm mà em biết.</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5370379" y="2572859"/>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1">
              <a:lumMod val="10000"/>
              <a:lumOff val="9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808212" y="3328712"/>
            <a:ext cx="10618837" cy="2816925"/>
          </a:xfrm>
          <a:prstGeom prst="rect">
            <a:avLst/>
          </a:prstGeom>
          <a:noFill/>
        </p:spPr>
        <p:txBody>
          <a:bodyPr wrap="square">
            <a:spAutoFit/>
          </a:bodyPr>
          <a:lstStyle>
            <a:defPPr>
              <a:defRPr lang="en-US"/>
            </a:defPPr>
            <a:lvl1pPr algn="just">
              <a:lnSpc>
                <a:spcPct val="125000"/>
              </a:lnSpc>
              <a:defRPr sz="2400" b="1"/>
            </a:lvl1pPr>
          </a:lstStyle>
          <a:p>
            <a:r>
              <a:rPr lang="vi-VN" b="0"/>
              <a:t>Ba loại cây trồng khác cũng đã được chọn lọc nhân tạo làm thực phẩm: </a:t>
            </a:r>
            <a:endParaRPr lang="en-US" b="0"/>
          </a:p>
          <a:p>
            <a:pPr marL="342900" indent="-342900">
              <a:buFont typeface="Wingdings" panose="05000000000000000000" pitchFamily="2" charset="2"/>
              <a:buChar char="v"/>
            </a:pPr>
            <a:r>
              <a:rPr lang="vi-VN" b="0"/>
              <a:t>Giống chuối thường chọn lọc theo nhiều hướng cho ra chuối lùn, chuối cảnh, chuối ngự; </a:t>
            </a:r>
            <a:endParaRPr lang="en-US" b="0"/>
          </a:p>
          <a:p>
            <a:pPr marL="342900" indent="-342900">
              <a:buFont typeface="Wingdings" panose="05000000000000000000" pitchFamily="2" charset="2"/>
              <a:buChar char="v"/>
            </a:pPr>
            <a:r>
              <a:rPr lang="vi-VN" b="0"/>
              <a:t>Chọn lọc các giống ngô từ cỏ teosinte; </a:t>
            </a:r>
            <a:endParaRPr lang="en-US" b="0"/>
          </a:p>
          <a:p>
            <a:pPr marL="342900" indent="-342900">
              <a:buFont typeface="Wingdings" panose="05000000000000000000" pitchFamily="2" charset="2"/>
              <a:buChar char="v"/>
            </a:pPr>
            <a:r>
              <a:rPr lang="vi-VN" b="0"/>
              <a:t>Chọn lọc nhân tạo theo các tiêu chí khác nhau đã tạo ra khoảng 120 000 giống lúa hiện nay từ loài lúa hoang</a:t>
            </a:r>
            <a:r>
              <a:rPr lang="en-US" b="0"/>
              <a:t>;…</a:t>
            </a:r>
            <a:endParaRPr lang="en-US"/>
          </a:p>
        </p:txBody>
      </p:sp>
    </p:spTree>
    <p:extLst>
      <p:ext uri="{BB962C8B-B14F-4D97-AF65-F5344CB8AC3E}">
        <p14:creationId xmlns:p14="http://schemas.microsoft.com/office/powerpoint/2010/main" val="36739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2" name="Picture 4" descr="Researchers identify genetic mechanisms for protein decline in modern maize">
            <a:extLst>
              <a:ext uri="{FF2B5EF4-FFF2-40B4-BE49-F238E27FC236}">
                <a16:creationId xmlns:a16="http://schemas.microsoft.com/office/drawing/2014/main" id="{8F9F3CCA-3F56-B6C2-0A95-1A056A1DD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24" y="921037"/>
            <a:ext cx="10371017" cy="593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7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Animal Competition and Natural Selection in Jungles | Stable Diffusion  Online">
            <a:extLst>
              <a:ext uri="{FF2B5EF4-FFF2-40B4-BE49-F238E27FC236}">
                <a16:creationId xmlns:a16="http://schemas.microsoft.com/office/drawing/2014/main" id="{F3E0962D-3015-DB8C-9925-83D11D5D7A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 r="2025" b="554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C19401-79E4-DE07-26AD-7307C8A758F1}"/>
              </a:ext>
            </a:extLst>
          </p:cNvPr>
          <p:cNvSpPr/>
          <p:nvPr/>
        </p:nvSpPr>
        <p:spPr>
          <a:xfrm>
            <a:off x="739385" y="1386348"/>
            <a:ext cx="10713229" cy="4111851"/>
          </a:xfrm>
          <a:prstGeom prst="rect">
            <a:avLst/>
          </a:prstGeom>
          <a:solidFill>
            <a:schemeClr val="accent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82D2C93-15A9-93CE-7EAF-F37D7339B4DF}"/>
              </a:ext>
            </a:extLst>
          </p:cNvPr>
          <p:cNvSpPr/>
          <p:nvPr/>
        </p:nvSpPr>
        <p:spPr>
          <a:xfrm>
            <a:off x="1156274" y="1569228"/>
            <a:ext cx="1616423" cy="554539"/>
          </a:xfrm>
          <a:prstGeom prst="roundRect">
            <a:avLst>
              <a:gd name="adj" fmla="val 50000"/>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r="100000" b="100000"/>
            </a:path>
            <a:tileRect l="-100000" t="-100000"/>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49</a:t>
            </a:r>
          </a:p>
        </p:txBody>
      </p:sp>
      <p:sp>
        <p:nvSpPr>
          <p:cNvPr id="4" name="TextBox 3">
            <a:extLst>
              <a:ext uri="{FF2B5EF4-FFF2-40B4-BE49-F238E27FC236}">
                <a16:creationId xmlns:a16="http://schemas.microsoft.com/office/drawing/2014/main" id="{582D6C7E-095D-6160-AB39-59BDFBDC5254}"/>
              </a:ext>
            </a:extLst>
          </p:cNvPr>
          <p:cNvSpPr txBox="1"/>
          <p:nvPr/>
        </p:nvSpPr>
        <p:spPr>
          <a:xfrm>
            <a:off x="1449765" y="2341070"/>
            <a:ext cx="9186280" cy="1783630"/>
          </a:xfrm>
          <a:prstGeom prst="rect">
            <a:avLst/>
          </a:prstGeom>
          <a:noFill/>
        </p:spPr>
        <p:txBody>
          <a:bodyPr wrap="square" rtlCol="0">
            <a:spAutoFit/>
          </a:bodyPr>
          <a:lstStyle/>
          <a:p>
            <a:pPr>
              <a:lnSpc>
                <a:spcPct val="120000"/>
              </a:lnSpc>
            </a:pPr>
            <a:r>
              <a:rPr lang="en-US" sz="4800" b="1">
                <a:solidFill>
                  <a:schemeClr val="bg1"/>
                </a:solidFill>
              </a:rPr>
              <a:t>KHÁI NIỆM TIẾN HÓA VÀ</a:t>
            </a:r>
          </a:p>
          <a:p>
            <a:pPr>
              <a:lnSpc>
                <a:spcPct val="120000"/>
              </a:lnSpc>
            </a:pPr>
            <a:r>
              <a:rPr lang="en-US" sz="4800" b="1">
                <a:solidFill>
                  <a:schemeClr val="bg1"/>
                </a:solidFill>
              </a:rPr>
              <a:t>CÁC HÌNH THỨC CHỌN LỌC</a:t>
            </a:r>
          </a:p>
        </p:txBody>
      </p:sp>
      <p:cxnSp>
        <p:nvCxnSpPr>
          <p:cNvPr id="5" name="Straight Connector 4">
            <a:extLst>
              <a:ext uri="{FF2B5EF4-FFF2-40B4-BE49-F238E27FC236}">
                <a16:creationId xmlns:a16="http://schemas.microsoft.com/office/drawing/2014/main" id="{4386590E-D991-899D-F1FE-6FC828638143}"/>
              </a:ext>
            </a:extLst>
          </p:cNvPr>
          <p:cNvCxnSpPr>
            <a:cxnSpLocks/>
          </p:cNvCxnSpPr>
          <p:nvPr/>
        </p:nvCxnSpPr>
        <p:spPr>
          <a:xfrm>
            <a:off x="1556653" y="4318327"/>
            <a:ext cx="3404704"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B48DC5-E189-568F-D0A5-5682AB941C38}"/>
              </a:ext>
            </a:extLst>
          </p:cNvPr>
          <p:cNvSpPr txBox="1"/>
          <p:nvPr/>
        </p:nvSpPr>
        <p:spPr>
          <a:xfrm>
            <a:off x="1449765" y="4431290"/>
            <a:ext cx="5788743" cy="937949"/>
          </a:xfrm>
          <a:prstGeom prst="rect">
            <a:avLst/>
          </a:prstGeom>
          <a:noFill/>
        </p:spPr>
        <p:txBody>
          <a:bodyPr wrap="square" rtlCol="0">
            <a:spAutoFit/>
          </a:bodyPr>
          <a:lstStyle/>
          <a:p>
            <a:pPr>
              <a:lnSpc>
                <a:spcPct val="120000"/>
              </a:lnSpc>
            </a:pPr>
            <a:r>
              <a:rPr lang="en-US" sz="2400" b="1">
                <a:solidFill>
                  <a:schemeClr val="bg1"/>
                </a:solidFill>
              </a:rPr>
              <a:t>Khoa học tự nhiên 9</a:t>
            </a:r>
          </a:p>
          <a:p>
            <a:pPr>
              <a:lnSpc>
                <a:spcPct val="120000"/>
              </a:lnSpc>
            </a:pPr>
            <a:r>
              <a:rPr lang="en-US" sz="2400" b="1">
                <a:solidFill>
                  <a:schemeClr val="bg1"/>
                </a:solidFill>
              </a:rPr>
              <a:t>Năm học: 2024 – 2025 </a:t>
            </a:r>
          </a:p>
        </p:txBody>
      </p:sp>
      <p:pic>
        <p:nvPicPr>
          <p:cNvPr id="9"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A93311A-F2E0-29E4-0726-76DBF1956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9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4" name="Picture 6" descr="This is teosinte, or zea, the original ancestor of modern corn : r/pics">
            <a:extLst>
              <a:ext uri="{FF2B5EF4-FFF2-40B4-BE49-F238E27FC236}">
                <a16:creationId xmlns:a16="http://schemas.microsoft.com/office/drawing/2014/main" id="{4742D45E-78F3-E0B9-7C29-214DD0CF2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6575"/>
            <a:ext cx="12192000" cy="505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7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5" name="Group 24">
            <a:extLst>
              <a:ext uri="{FF2B5EF4-FFF2-40B4-BE49-F238E27FC236}">
                <a16:creationId xmlns:a16="http://schemas.microsoft.com/office/drawing/2014/main" id="{9B87A5DD-DC88-6408-57AF-8AE5FDD514BA}"/>
              </a:ext>
            </a:extLst>
          </p:cNvPr>
          <p:cNvGrpSpPr/>
          <p:nvPr/>
        </p:nvGrpSpPr>
        <p:grpSpPr>
          <a:xfrm>
            <a:off x="227125" y="336262"/>
            <a:ext cx="11706930" cy="6357738"/>
            <a:chOff x="227125" y="336262"/>
            <a:chExt cx="11706930" cy="6357738"/>
          </a:xfrm>
        </p:grpSpPr>
        <p:pic>
          <p:nvPicPr>
            <p:cNvPr id="5122" name="Picture 2" descr="CHƠI GÀ CHỌI ĐƯỢC GÌ, MẤT GÌ? - Hungkevienxu Farm">
              <a:extLst>
                <a:ext uri="{FF2B5EF4-FFF2-40B4-BE49-F238E27FC236}">
                  <a16:creationId xmlns:a16="http://schemas.microsoft.com/office/drawing/2014/main" id="{73D73292-0668-6282-6A47-2A2CE6901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25" y="1152139"/>
              <a:ext cx="2427575" cy="4965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inh Họa Gà Rừng Vectơ PNG , Hình Minh Họa, Gà Trống Màu, Hoạt  Hình PNG và Vector với nền trong suốt để tải xuống miễn phí">
              <a:extLst>
                <a:ext uri="{FF2B5EF4-FFF2-40B4-BE49-F238E27FC236}">
                  <a16:creationId xmlns:a16="http://schemas.microsoft.com/office/drawing/2014/main" id="{D4ECBC7E-3125-6D3D-C7E1-AAE8DB1EB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524" y="921037"/>
              <a:ext cx="2996873" cy="29968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uyện &quot;Gà Đông Tảo, Tuấn Đồng Nai&quot; - Báo Đồng Nai điện tử">
              <a:extLst>
                <a:ext uri="{FF2B5EF4-FFF2-40B4-BE49-F238E27FC236}">
                  <a16:creationId xmlns:a16="http://schemas.microsoft.com/office/drawing/2014/main" id="{3050866A-9590-ABBE-8514-34A1973820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37"/>
            <a:stretch/>
          </p:blipFill>
          <p:spPr bwMode="auto">
            <a:xfrm>
              <a:off x="6420465" y="3714386"/>
              <a:ext cx="2605548" cy="29796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ân Châu: Đệ nhất xứ chơi gà kiểng | doisongtieudung.vn">
              <a:extLst>
                <a:ext uri="{FF2B5EF4-FFF2-40B4-BE49-F238E27FC236}">
                  <a16:creationId xmlns:a16="http://schemas.microsoft.com/office/drawing/2014/main" id="{80FAEC07-B207-931C-8A58-79FFFC7A9E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23" t="20009" b="15205"/>
            <a:stretch/>
          </p:blipFill>
          <p:spPr bwMode="auto">
            <a:xfrm>
              <a:off x="7923907" y="336262"/>
              <a:ext cx="4010148" cy="272132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CF1B92D-E82E-9299-531E-2650B6559474}"/>
                </a:ext>
              </a:extLst>
            </p:cNvPr>
            <p:cNvCxnSpPr/>
            <p:nvPr/>
          </p:nvCxnSpPr>
          <p:spPr>
            <a:xfrm flipH="1">
              <a:off x="2578018" y="3429000"/>
              <a:ext cx="2041177" cy="146746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2068EF-7970-8096-A80C-E6D1F99112B0}"/>
                </a:ext>
              </a:extLst>
            </p:cNvPr>
            <p:cNvCxnSpPr>
              <a:cxnSpLocks/>
            </p:cNvCxnSpPr>
            <p:nvPr/>
          </p:nvCxnSpPr>
          <p:spPr>
            <a:xfrm>
              <a:off x="6096000" y="3244645"/>
              <a:ext cx="1419779" cy="1114978"/>
            </a:xfrm>
            <a:prstGeom prst="straightConnector1">
              <a:avLst/>
            </a:prstGeom>
            <a:ln w="28575">
              <a:solidFill>
                <a:schemeClr val="accent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7C47F4-5FEA-B53E-616C-59C8195E3C9F}"/>
                </a:ext>
              </a:extLst>
            </p:cNvPr>
            <p:cNvCxnSpPr>
              <a:cxnSpLocks/>
            </p:cNvCxnSpPr>
            <p:nvPr/>
          </p:nvCxnSpPr>
          <p:spPr>
            <a:xfrm>
              <a:off x="6506988" y="2412348"/>
              <a:ext cx="1746204" cy="0"/>
            </a:xfrm>
            <a:prstGeom prst="straightConnector1">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E5AC58-6461-3555-6987-A12D93B68D5C}"/>
                </a:ext>
              </a:extLst>
            </p:cNvPr>
            <p:cNvSpPr txBox="1"/>
            <p:nvPr/>
          </p:nvSpPr>
          <p:spPr>
            <a:xfrm>
              <a:off x="2184721" y="5127567"/>
              <a:ext cx="1545641" cy="461665"/>
            </a:xfrm>
            <a:prstGeom prst="rect">
              <a:avLst/>
            </a:prstGeom>
            <a:noFill/>
          </p:spPr>
          <p:txBody>
            <a:bodyPr wrap="square" rtlCol="0">
              <a:spAutoFit/>
            </a:bodyPr>
            <a:lstStyle/>
            <a:p>
              <a:r>
                <a:rPr lang="en-US" sz="2400" b="1"/>
                <a:t>Gà chọi</a:t>
              </a:r>
            </a:p>
          </p:txBody>
        </p:sp>
        <p:sp>
          <p:nvSpPr>
            <p:cNvPr id="16" name="TextBox 15">
              <a:extLst>
                <a:ext uri="{FF2B5EF4-FFF2-40B4-BE49-F238E27FC236}">
                  <a16:creationId xmlns:a16="http://schemas.microsoft.com/office/drawing/2014/main" id="{4A50B84B-F249-7CF6-3E7B-C55A18A54344}"/>
                </a:ext>
              </a:extLst>
            </p:cNvPr>
            <p:cNvSpPr txBox="1"/>
            <p:nvPr/>
          </p:nvSpPr>
          <p:spPr>
            <a:xfrm>
              <a:off x="4725384" y="4003384"/>
              <a:ext cx="1545641" cy="461665"/>
            </a:xfrm>
            <a:prstGeom prst="rect">
              <a:avLst/>
            </a:prstGeom>
            <a:noFill/>
          </p:spPr>
          <p:txBody>
            <a:bodyPr wrap="square" rtlCol="0">
              <a:spAutoFit/>
            </a:bodyPr>
            <a:lstStyle/>
            <a:p>
              <a:r>
                <a:rPr lang="en-US" sz="2400" b="1"/>
                <a:t>Gà rừng</a:t>
              </a:r>
            </a:p>
          </p:txBody>
        </p:sp>
        <p:sp>
          <p:nvSpPr>
            <p:cNvPr id="17" name="TextBox 16">
              <a:extLst>
                <a:ext uri="{FF2B5EF4-FFF2-40B4-BE49-F238E27FC236}">
                  <a16:creationId xmlns:a16="http://schemas.microsoft.com/office/drawing/2014/main" id="{8BA95C88-9EF8-81B4-0289-D5075E6FA588}"/>
                </a:ext>
              </a:extLst>
            </p:cNvPr>
            <p:cNvSpPr txBox="1"/>
            <p:nvPr/>
          </p:nvSpPr>
          <p:spPr>
            <a:xfrm>
              <a:off x="8253192" y="5843983"/>
              <a:ext cx="2094276" cy="461665"/>
            </a:xfrm>
            <a:prstGeom prst="rect">
              <a:avLst/>
            </a:prstGeom>
            <a:noFill/>
          </p:spPr>
          <p:txBody>
            <a:bodyPr wrap="square" rtlCol="0">
              <a:spAutoFit/>
            </a:bodyPr>
            <a:lstStyle/>
            <a:p>
              <a:r>
                <a:rPr lang="en-US" sz="2400" b="1"/>
                <a:t>Gà đông tảo</a:t>
              </a:r>
            </a:p>
          </p:txBody>
        </p:sp>
        <p:sp>
          <p:nvSpPr>
            <p:cNvPr id="18" name="TextBox 17">
              <a:extLst>
                <a:ext uri="{FF2B5EF4-FFF2-40B4-BE49-F238E27FC236}">
                  <a16:creationId xmlns:a16="http://schemas.microsoft.com/office/drawing/2014/main" id="{1D2DB314-5E9C-DDFD-5F78-40F31262117A}"/>
                </a:ext>
              </a:extLst>
            </p:cNvPr>
            <p:cNvSpPr txBox="1"/>
            <p:nvPr/>
          </p:nvSpPr>
          <p:spPr>
            <a:xfrm>
              <a:off x="8879603" y="3057585"/>
              <a:ext cx="2683132" cy="461665"/>
            </a:xfrm>
            <a:prstGeom prst="rect">
              <a:avLst/>
            </a:prstGeom>
            <a:noFill/>
          </p:spPr>
          <p:txBody>
            <a:bodyPr wrap="square" rtlCol="0">
              <a:spAutoFit/>
            </a:bodyPr>
            <a:lstStyle/>
            <a:p>
              <a:r>
                <a:rPr lang="en-US" sz="2400" b="1"/>
                <a:t>Gà tre tân châu</a:t>
              </a:r>
            </a:p>
          </p:txBody>
        </p:sp>
      </p:grpSp>
    </p:spTree>
    <p:extLst>
      <p:ext uri="{BB962C8B-B14F-4D97-AF65-F5344CB8AC3E}">
        <p14:creationId xmlns:p14="http://schemas.microsoft.com/office/powerpoint/2010/main" val="28303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7170" name="Picture 2" descr="Lớp Học Tập Hợp Tác Thảo Luận - Miễn Phí vector hình ảnh trên Pixabay -  Pixabay">
            <a:extLst>
              <a:ext uri="{FF2B5EF4-FFF2-40B4-BE49-F238E27FC236}">
                <a16:creationId xmlns:a16="http://schemas.microsoft.com/office/drawing/2014/main" id="{63AE3ED3-44B5-CA27-6536-FF2EE6C6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564" y="1168072"/>
            <a:ext cx="3309538" cy="246673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C2DF4C0D-CB60-9D4B-F672-B574517CD227}"/>
              </a:ext>
            </a:extLst>
          </p:cNvPr>
          <p:cNvSpPr/>
          <p:nvPr/>
        </p:nvSpPr>
        <p:spPr>
          <a:xfrm>
            <a:off x="5443064" y="1263937"/>
            <a:ext cx="5663381" cy="1734410"/>
          </a:xfrm>
          <a:prstGeom prst="wedgeRoundRectCallout">
            <a:avLst>
              <a:gd name="adj1" fmla="val -55416"/>
              <a:gd name="adj2" fmla="val 64927"/>
              <a:gd name="adj3" fmla="val 16667"/>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en-US" sz="2400" b="1">
                <a:solidFill>
                  <a:srgbClr val="FFFF00"/>
                </a:solidFill>
              </a:rPr>
              <a:t>Trả lời câu hỏi:</a:t>
            </a:r>
          </a:p>
          <a:p>
            <a:pPr marL="342900" indent="-342900" algn="just">
              <a:lnSpc>
                <a:spcPct val="125000"/>
              </a:lnSpc>
              <a:buFont typeface="Wingdings" panose="05000000000000000000" pitchFamily="2" charset="2"/>
              <a:buChar char="v"/>
            </a:pPr>
            <a:r>
              <a:rPr lang="en-US" sz="2400"/>
              <a:t>Chọn lọc nhân tạo là gì? </a:t>
            </a:r>
          </a:p>
          <a:p>
            <a:pPr marL="342900" indent="-342900" algn="just">
              <a:lnSpc>
                <a:spcPct val="125000"/>
              </a:lnSpc>
              <a:buFont typeface="Wingdings" panose="05000000000000000000" pitchFamily="2" charset="2"/>
              <a:buChar char="v"/>
            </a:pPr>
            <a:r>
              <a:rPr lang="en-US" sz="2400"/>
              <a:t>Nêu vai trò của chọn lọc nhân tạo.</a:t>
            </a:r>
            <a:endParaRPr lang="en-US"/>
          </a:p>
        </p:txBody>
      </p:sp>
      <p:sp>
        <p:nvSpPr>
          <p:cNvPr id="6" name="TextBox 5">
            <a:extLst>
              <a:ext uri="{FF2B5EF4-FFF2-40B4-BE49-F238E27FC236}">
                <a16:creationId xmlns:a16="http://schemas.microsoft.com/office/drawing/2014/main" id="{DCEAA9B1-6010-AF41-F454-A0D2873E7BF0}"/>
              </a:ext>
            </a:extLst>
          </p:cNvPr>
          <p:cNvSpPr txBox="1"/>
          <p:nvPr/>
        </p:nvSpPr>
        <p:spPr>
          <a:xfrm>
            <a:off x="741598" y="4066198"/>
            <a:ext cx="10708803" cy="2432204"/>
          </a:xfrm>
          <a:prstGeom prst="rect">
            <a:avLst/>
          </a:prstGeom>
          <a:noFill/>
        </p:spPr>
        <p:txBody>
          <a:bodyPr wrap="square">
            <a:spAutoFit/>
          </a:bodyPr>
          <a:lstStyle>
            <a:defPPr>
              <a:defRPr lang="en-US"/>
            </a:defPPr>
            <a:lvl1pPr algn="just">
              <a:lnSpc>
                <a:spcPct val="125000"/>
              </a:lnSpc>
              <a:defRPr sz="2400" b="0"/>
            </a:lvl1pPr>
          </a:lstStyle>
          <a:p>
            <a:pPr>
              <a:spcAft>
                <a:spcPts val="600"/>
              </a:spcAft>
            </a:pPr>
            <a:r>
              <a:rPr lang="vi-VN" b="1">
                <a:solidFill>
                  <a:srgbClr val="FF0000"/>
                </a:solidFill>
              </a:rPr>
              <a:t>–</a:t>
            </a:r>
            <a:r>
              <a:rPr lang="en-US" b="1">
                <a:solidFill>
                  <a:srgbClr val="FF0000"/>
                </a:solidFill>
              </a:rPr>
              <a:t> </a:t>
            </a:r>
            <a:r>
              <a:rPr lang="vi-VN" b="1">
                <a:solidFill>
                  <a:srgbClr val="FF0000"/>
                </a:solidFill>
              </a:rPr>
              <a:t>Chọn lọc nhân tạo </a:t>
            </a:r>
            <a:r>
              <a:rPr lang="vi-VN"/>
              <a:t>là quá trình phát hiện, giữ lại, nhân giống những cá thể mang đặc tính tốt (theo yêu cầu đề ra) và loại thải cá thể thiếu các đặc tính đó nhằm nâng cao năng suất, chất lượng vật nuôi và cây trồng.</a:t>
            </a:r>
          </a:p>
          <a:p>
            <a:pPr>
              <a:spcAft>
                <a:spcPts val="600"/>
              </a:spcAft>
            </a:pPr>
            <a:r>
              <a:rPr lang="vi-VN" b="1">
                <a:solidFill>
                  <a:srgbClr val="00B050"/>
                </a:solidFill>
              </a:rPr>
              <a:t>–</a:t>
            </a:r>
            <a:r>
              <a:rPr lang="en-US" b="1">
                <a:solidFill>
                  <a:srgbClr val="00B050"/>
                </a:solidFill>
              </a:rPr>
              <a:t> </a:t>
            </a:r>
            <a:r>
              <a:rPr lang="vi-VN" b="1">
                <a:solidFill>
                  <a:srgbClr val="00B050"/>
                </a:solidFill>
              </a:rPr>
              <a:t>Vai trò của chọn lọc </a:t>
            </a:r>
            <a:r>
              <a:rPr lang="vi-VN"/>
              <a:t>nhân tạo là giữ lại nhiều giống vật nuôi, cây trồng phù hợp với nhu cầu thị hiếu của con người.</a:t>
            </a:r>
          </a:p>
        </p:txBody>
      </p:sp>
    </p:spTree>
    <p:extLst>
      <p:ext uri="{BB962C8B-B14F-4D97-AF65-F5344CB8AC3E}">
        <p14:creationId xmlns:p14="http://schemas.microsoft.com/office/powerpoint/2010/main" val="7370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7911D3-C1EA-45EB-BEFF-6D9401E1CE24}"/>
              </a:ext>
            </a:extLst>
          </p:cNvPr>
          <p:cNvSpPr txBox="1"/>
          <p:nvPr/>
        </p:nvSpPr>
        <p:spPr>
          <a:xfrm>
            <a:off x="330364" y="625331"/>
            <a:ext cx="1687216" cy="646331"/>
          </a:xfrm>
          <a:prstGeom prst="rect">
            <a:avLst/>
          </a:prstGeom>
          <a:noFill/>
        </p:spPr>
        <p:txBody>
          <a:bodyPr wrap="square" rtlCol="0">
            <a:spAutoFit/>
          </a:bodyPr>
          <a:lstStyle/>
          <a:p>
            <a:r>
              <a:rPr lang="en-US" sz="3600" b="1"/>
              <a:t>BÀI 49</a:t>
            </a:r>
          </a:p>
        </p:txBody>
      </p:sp>
      <p:pic>
        <p:nvPicPr>
          <p:cNvPr id="1034" name="Picture 10" descr="What Is Natural Selection? • Stated Clearly">
            <a:extLst>
              <a:ext uri="{FF2B5EF4-FFF2-40B4-BE49-F238E27FC236}">
                <a16:creationId xmlns:a16="http://schemas.microsoft.com/office/drawing/2014/main" id="{BA038C82-6536-D24E-9EFA-1CD3F9082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chemeClr val="bg1"/>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8331919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2" descr="What Does Evolution Teach Us About Medicine? | Lions Talk Science">
            <a:extLst>
              <a:ext uri="{FF2B5EF4-FFF2-40B4-BE49-F238E27FC236}">
                <a16:creationId xmlns:a16="http://schemas.microsoft.com/office/drawing/2014/main" id="{FAD1FDB4-2BEF-C165-51A9-8829772E6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8" t="52686" r="10596" b="10894"/>
          <a:stretch/>
        </p:blipFill>
        <p:spPr bwMode="auto">
          <a:xfrm>
            <a:off x="3125443" y="3952352"/>
            <a:ext cx="2901645" cy="24977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hat Does Evolution Teach Us About Medicine? | Lions Talk Science">
            <a:extLst>
              <a:ext uri="{FF2B5EF4-FFF2-40B4-BE49-F238E27FC236}">
                <a16:creationId xmlns:a16="http://schemas.microsoft.com/office/drawing/2014/main" id="{F2262B07-A1CA-66CB-8835-4B20155DD1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75" r="10596" b="59821"/>
          <a:stretch/>
        </p:blipFill>
        <p:spPr bwMode="auto">
          <a:xfrm>
            <a:off x="2742097" y="985288"/>
            <a:ext cx="3432455" cy="2755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Does Evolution Teach Us About Medicine? | Lions Talk Science">
            <a:extLst>
              <a:ext uri="{FF2B5EF4-FFF2-40B4-BE49-F238E27FC236}">
                <a16:creationId xmlns:a16="http://schemas.microsoft.com/office/drawing/2014/main" id="{4F4089D4-C746-961D-EAC6-4F9907DA5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7" t="52686" r="68897" b="10894"/>
          <a:stretch/>
        </p:blipFill>
        <p:spPr bwMode="auto">
          <a:xfrm>
            <a:off x="179078" y="3952352"/>
            <a:ext cx="2651436" cy="24977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91F83C0-1938-A0D6-52B7-818783EA96A2}"/>
              </a:ext>
            </a:extLst>
          </p:cNvPr>
          <p:cNvSpPr/>
          <p:nvPr/>
        </p:nvSpPr>
        <p:spPr>
          <a:xfrm>
            <a:off x="6663518" y="1354188"/>
            <a:ext cx="5349404" cy="517963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B5D271-5578-1B6B-6349-52C10A6BEBD7}"/>
              </a:ext>
            </a:extLst>
          </p:cNvPr>
          <p:cNvSpPr/>
          <p:nvPr/>
        </p:nvSpPr>
        <p:spPr>
          <a:xfrm>
            <a:off x="6492767" y="1194904"/>
            <a:ext cx="5406232" cy="5219895"/>
          </a:xfrm>
          <a:prstGeom prst="rect">
            <a:avLst/>
          </a:prstGeom>
          <a:solidFill>
            <a:schemeClr val="bg1"/>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807F94-39EA-AAEB-F6ED-70EE8A24651E}"/>
              </a:ext>
            </a:extLst>
          </p:cNvPr>
          <p:cNvSpPr txBox="1"/>
          <p:nvPr/>
        </p:nvSpPr>
        <p:spPr>
          <a:xfrm>
            <a:off x="6492767" y="1310898"/>
            <a:ext cx="5349404" cy="4859728"/>
          </a:xfrm>
          <a:prstGeom prst="rect">
            <a:avLst/>
          </a:prstGeom>
          <a:noFill/>
        </p:spPr>
        <p:txBody>
          <a:bodyPr wrap="square">
            <a:spAutoFit/>
          </a:bodyPr>
          <a:lstStyle>
            <a:defPPr>
              <a:defRPr lang="en-US"/>
            </a:defPPr>
            <a:lvl1pPr algn="just">
              <a:lnSpc>
                <a:spcPct val="125000"/>
              </a:lnSpc>
              <a:spcAft>
                <a:spcPts val="600"/>
              </a:spcAft>
              <a:defRPr sz="2400" b="1">
                <a:solidFill>
                  <a:srgbClr val="FF0000"/>
                </a:solidFill>
              </a:defRPr>
            </a:lvl1pPr>
          </a:lstStyle>
          <a:p>
            <a:pPr marL="342900" indent="-342900">
              <a:buFont typeface="Wingdings" panose="05000000000000000000" pitchFamily="2" charset="2"/>
              <a:buChar char="v"/>
            </a:pPr>
            <a:r>
              <a:rPr lang="vi-VN" sz="2200" b="0">
                <a:solidFill>
                  <a:schemeClr val="tx1"/>
                </a:solidFill>
              </a:rPr>
              <a:t>Các cá thể sinh vật luôn </a:t>
            </a:r>
            <a:r>
              <a:rPr lang="vi-VN" sz="2200"/>
              <a:t>phải đấu tranh với nhau để giành quyền sinh tồn</a:t>
            </a:r>
            <a:r>
              <a:rPr lang="vi-VN" sz="2200" b="0">
                <a:solidFill>
                  <a:schemeClr val="tx1"/>
                </a:solidFill>
              </a:rPr>
              <a:t>, do vậy chỉ một số ít cá thể sinh ra được sống sót qua mỗi thế hệ.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Những cá thể nào có các biến dị di truyền có lợi với sinh vật, giúp chúng </a:t>
            </a:r>
            <a:r>
              <a:rPr lang="vi-VN" sz="2200">
                <a:solidFill>
                  <a:srgbClr val="0070C0"/>
                </a:solidFill>
              </a:rPr>
              <a:t>sống sót và sinh sản </a:t>
            </a:r>
            <a:r>
              <a:rPr lang="vi-VN" sz="2200" b="0">
                <a:solidFill>
                  <a:schemeClr val="tx1"/>
                </a:solidFill>
              </a:rPr>
              <a:t>hơn cá thể khác (đặc điểm thích nghi) thì sẽ để lại nhiều con cho sinh vật.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Qua nhiều thế hệ, các cá thể mang đặc điểm thích nghi sẽ ngày một tăng.</a:t>
            </a:r>
            <a:endParaRPr lang="en-US" sz="2200" b="0">
              <a:solidFill>
                <a:schemeClr val="tx1"/>
              </a:solidFill>
            </a:endParaRPr>
          </a:p>
        </p:txBody>
      </p:sp>
      <p:pic>
        <p:nvPicPr>
          <p:cNvPr id="13" name="Picture 2" descr="What Does Evolution Teach Us About Medicine? | Lions Talk Science">
            <a:extLst>
              <a:ext uri="{FF2B5EF4-FFF2-40B4-BE49-F238E27FC236}">
                <a16:creationId xmlns:a16="http://schemas.microsoft.com/office/drawing/2014/main" id="{BE0BB795-5BEE-0FFE-3E06-4E0BA97F4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7" r="68020" b="59821"/>
          <a:stretch/>
        </p:blipFill>
        <p:spPr bwMode="auto">
          <a:xfrm>
            <a:off x="124468" y="1069674"/>
            <a:ext cx="2879016" cy="2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2509148"/>
          </a:xfrm>
          <a:prstGeom prst="rect">
            <a:avLst/>
          </a:prstGeom>
          <a:solidFill>
            <a:schemeClr val="accent5">
              <a:lumMod val="20000"/>
              <a:lumOff val="80000"/>
            </a:schemeClr>
          </a:solidFill>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a:p>
            <a:r>
              <a:rPr lang="vi-VN">
                <a:solidFill>
                  <a:schemeClr val="tx1"/>
                </a:solidFill>
              </a:rPr>
              <a:t>2.</a:t>
            </a:r>
            <a:r>
              <a:rPr lang="en-US">
                <a:solidFill>
                  <a:schemeClr val="tx1"/>
                </a:solidFill>
              </a:rPr>
              <a:t> </a:t>
            </a:r>
            <a:r>
              <a:rPr lang="vi-VN" b="0">
                <a:solidFill>
                  <a:schemeClr val="tx1"/>
                </a:solidFill>
              </a:rPr>
              <a:t>Chọn lọc tự nhiên tác động trực tiếp lên kiểu hình hay kiểu gene?</a:t>
            </a:r>
          </a:p>
          <a:p>
            <a:r>
              <a:rPr lang="vi-VN">
                <a:solidFill>
                  <a:schemeClr val="tx1"/>
                </a:solidFill>
              </a:rPr>
              <a:t>3.</a:t>
            </a:r>
            <a:r>
              <a:rPr lang="en-US">
                <a:solidFill>
                  <a:schemeClr val="tx1"/>
                </a:solidFill>
              </a:rPr>
              <a:t> </a:t>
            </a:r>
            <a:r>
              <a:rPr lang="vi-VN" b="0">
                <a:solidFill>
                  <a:schemeClr val="tx1"/>
                </a:solidFill>
              </a:rPr>
              <a:t>Sự đa dạng màu sắc thân ở bướm do ô nhiễm môi trường hay do nguyên nhân nào khác?</a:t>
            </a:r>
          </a:p>
        </p:txBody>
      </p:sp>
    </p:spTree>
    <p:extLst>
      <p:ext uri="{BB962C8B-B14F-4D97-AF65-F5344CB8AC3E}">
        <p14:creationId xmlns:p14="http://schemas.microsoft.com/office/powerpoint/2010/main" val="10085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p:txBody>
      </p:sp>
      <p:sp>
        <p:nvSpPr>
          <p:cNvPr id="5" name="TextBox 4">
            <a:extLst>
              <a:ext uri="{FF2B5EF4-FFF2-40B4-BE49-F238E27FC236}">
                <a16:creationId xmlns:a16="http://schemas.microsoft.com/office/drawing/2014/main" id="{EF318236-AEF0-87C9-CCFB-76726100AA27}"/>
              </a:ext>
            </a:extLst>
          </p:cNvPr>
          <p:cNvSpPr txBox="1"/>
          <p:nvPr/>
        </p:nvSpPr>
        <p:spPr>
          <a:xfrm>
            <a:off x="623856" y="5551472"/>
            <a:ext cx="11056867" cy="1073485"/>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vi-VN" b="0"/>
              <a:t>Màu sắc thân của bướm thay đổi theo sự thay đổi của thân cây: </a:t>
            </a:r>
            <a:r>
              <a:rPr lang="vi-VN"/>
              <a:t>thân cây trắng - bướm trắng; thân cây đen - bướm đen.</a:t>
            </a:r>
            <a:endParaRPr lang="en-US"/>
          </a:p>
        </p:txBody>
      </p:sp>
    </p:spTree>
    <p:extLst>
      <p:ext uri="{BB962C8B-B14F-4D97-AF65-F5344CB8AC3E}">
        <p14:creationId xmlns:p14="http://schemas.microsoft.com/office/powerpoint/2010/main" val="348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508601"/>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vi-VN"/>
              <a:t>2.</a:t>
            </a:r>
            <a:r>
              <a:rPr lang="en-US"/>
              <a:t> </a:t>
            </a:r>
            <a:r>
              <a:rPr lang="vi-VN" b="0"/>
              <a:t>Chọn lọc tự nhiên tác động trực tiếp lên kiểu hình hay kiểu gene?</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2" y="2020537"/>
            <a:ext cx="10171963" cy="1584263"/>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en-US"/>
              <a:t>Chọn lọc tự nhiên tác động trực tiếp lên kiểu hình, </a:t>
            </a:r>
            <a:r>
              <a:rPr lang="en-US" b="0"/>
              <a:t>tuy nhiên khi các cá thể có kiểu hình thích nghi sống sót và sinh sản cao dẫn đến allele quy định kiểu hình thích nghi sẽ tăng lên qua các thế hệ.</a:t>
            </a:r>
          </a:p>
        </p:txBody>
      </p:sp>
      <p:pic>
        <p:nvPicPr>
          <p:cNvPr id="6" name="Picture 5">
            <a:extLst>
              <a:ext uri="{FF2B5EF4-FFF2-40B4-BE49-F238E27FC236}">
                <a16:creationId xmlns:a16="http://schemas.microsoft.com/office/drawing/2014/main" id="{7A953BE3-A49C-0D0F-C184-54A4152BAA8A}"/>
              </a:ext>
            </a:extLst>
          </p:cNvPr>
          <p:cNvPicPr>
            <a:picLocks noChangeAspect="1"/>
          </p:cNvPicPr>
          <p:nvPr/>
        </p:nvPicPr>
        <p:blipFill>
          <a:blip r:embed="rId3"/>
          <a:stretch>
            <a:fillRect/>
          </a:stretch>
        </p:blipFill>
        <p:spPr>
          <a:xfrm>
            <a:off x="302975" y="3729457"/>
            <a:ext cx="11715836" cy="2962297"/>
          </a:xfrm>
          <a:prstGeom prst="rect">
            <a:avLst/>
          </a:prstGeom>
        </p:spPr>
      </p:pic>
    </p:spTree>
    <p:extLst>
      <p:ext uri="{BB962C8B-B14F-4D97-AF65-F5344CB8AC3E}">
        <p14:creationId xmlns:p14="http://schemas.microsoft.com/office/powerpoint/2010/main" val="25231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en-US"/>
              <a:t>3</a:t>
            </a:r>
            <a:r>
              <a:rPr lang="vi-VN"/>
              <a:t>.</a:t>
            </a:r>
            <a:r>
              <a:rPr lang="en-US"/>
              <a:t> </a:t>
            </a:r>
            <a:r>
              <a:rPr lang="vi-VN" b="0"/>
              <a:t>Sự đa dạng màu sắc thân ở bướm do ô nhiễm môi trường hay do nguyên nhân nào khác?</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1" y="2581238"/>
            <a:ext cx="10171963" cy="3498870"/>
          </a:xfrm>
          <a:prstGeom prst="roundRect">
            <a:avLst>
              <a:gd name="adj" fmla="val 4553"/>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pPr marL="342900" indent="-342900">
              <a:buFont typeface="Wingdings" panose="05000000000000000000" pitchFamily="2" charset="2"/>
              <a:buChar char="v"/>
            </a:pPr>
            <a:r>
              <a:rPr lang="vi-VN" b="0"/>
              <a:t>Sự màu sắc thân của bướm thay đổi </a:t>
            </a:r>
            <a:r>
              <a:rPr lang="vi-VN"/>
              <a:t>không phải do ô nhiễm môi trường</a:t>
            </a:r>
            <a:r>
              <a:rPr lang="vi-VN" b="0"/>
              <a:t>. </a:t>
            </a:r>
            <a:endParaRPr lang="en-US" b="0"/>
          </a:p>
          <a:p>
            <a:pPr marL="342900" indent="-342900">
              <a:buFont typeface="Wingdings" panose="05000000000000000000" pitchFamily="2" charset="2"/>
              <a:buChar char="v"/>
            </a:pPr>
            <a:r>
              <a:rPr lang="vi-VN" b="0"/>
              <a:t>Yếu tố làm thay đổi màu sắc thân của bướm là </a:t>
            </a:r>
            <a:r>
              <a:rPr lang="vi-VN"/>
              <a:t>chim ăn bướm. </a:t>
            </a:r>
            <a:endParaRPr lang="en-US"/>
          </a:p>
          <a:p>
            <a:pPr marL="342900" indent="-342900">
              <a:buFont typeface="Wingdings" panose="05000000000000000000" pitchFamily="2" charset="2"/>
              <a:buChar char="v"/>
            </a:pPr>
            <a:r>
              <a:rPr lang="vi-VN"/>
              <a:t>Ô nhiễm môi trường chỉ là yếu tố gián tiếp</a:t>
            </a:r>
            <a:r>
              <a:rPr lang="vi-VN" b="0"/>
              <a:t>, khi ô nhiễm môi trường xảy ra làm các cá thể bướm có thân màu đen trở nên ưu thế, các cá thể mang đặc điểm thích nghi này sống sót và sinh sản nhiều dẫn đến tăng số lượng cá thể bướm đen trong quần thể.</a:t>
            </a:r>
            <a:endParaRPr lang="en-US" b="0"/>
          </a:p>
        </p:txBody>
      </p:sp>
    </p:spTree>
    <p:extLst>
      <p:ext uri="{BB962C8B-B14F-4D97-AF65-F5344CB8AC3E}">
        <p14:creationId xmlns:p14="http://schemas.microsoft.com/office/powerpoint/2010/main" val="36366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20AC9-29AD-DB14-E642-F1498DC92D83}"/>
              </a:ext>
            </a:extLst>
          </p:cNvPr>
          <p:cNvSpPr/>
          <p:nvPr/>
        </p:nvSpPr>
        <p:spPr>
          <a:xfrm>
            <a:off x="436548" y="784618"/>
            <a:ext cx="5622085" cy="5285818"/>
          </a:xfrm>
          <a:prstGeom prst="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EF5760-AC96-94F4-F000-16A60F43C03E}"/>
              </a:ext>
            </a:extLst>
          </p:cNvPr>
          <p:cNvSpPr/>
          <p:nvPr/>
        </p:nvSpPr>
        <p:spPr>
          <a:xfrm>
            <a:off x="6335906" y="784618"/>
            <a:ext cx="5622085" cy="5285818"/>
          </a:xfrm>
          <a:prstGeom prst="rect">
            <a:avLst/>
          </a:pr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4903BD-A83C-FD5D-9545-FDFC4420F268}"/>
              </a:ext>
            </a:extLst>
          </p:cNvPr>
          <p:cNvSpPr/>
          <p:nvPr/>
        </p:nvSpPr>
        <p:spPr>
          <a:xfrm>
            <a:off x="1740305" y="462746"/>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50000"/>
                  </a:schemeClr>
                </a:solidFill>
              </a:rPr>
              <a:t>Chọn lọc tự nhiên</a:t>
            </a:r>
          </a:p>
        </p:txBody>
      </p:sp>
      <p:sp>
        <p:nvSpPr>
          <p:cNvPr id="8" name="Rectangle 7">
            <a:extLst>
              <a:ext uri="{FF2B5EF4-FFF2-40B4-BE49-F238E27FC236}">
                <a16:creationId xmlns:a16="http://schemas.microsoft.com/office/drawing/2014/main" id="{FECAB39A-2289-866E-53A1-60253E8A7FCE}"/>
              </a:ext>
            </a:extLst>
          </p:cNvPr>
          <p:cNvSpPr/>
          <p:nvPr/>
        </p:nvSpPr>
        <p:spPr>
          <a:xfrm>
            <a:off x="7639663" y="462745"/>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Chọn lọc nhân tạo</a:t>
            </a:r>
          </a:p>
        </p:txBody>
      </p:sp>
      <p:sp>
        <p:nvSpPr>
          <p:cNvPr id="11" name="Rectangle: Rounded Corners 10">
            <a:extLst>
              <a:ext uri="{FF2B5EF4-FFF2-40B4-BE49-F238E27FC236}">
                <a16:creationId xmlns:a16="http://schemas.microsoft.com/office/drawing/2014/main" id="{834C8BCF-E812-E501-0EEC-A9A4C26A0F97}"/>
              </a:ext>
            </a:extLst>
          </p:cNvPr>
          <p:cNvSpPr/>
          <p:nvPr/>
        </p:nvSpPr>
        <p:spPr>
          <a:xfrm>
            <a:off x="103235" y="1275017"/>
            <a:ext cx="1858296" cy="471948"/>
          </a:xfrm>
          <a:prstGeom prst="roundRect">
            <a:avLst>
              <a:gd name="adj" fmla="val 50000"/>
            </a:avLst>
          </a:prstGeom>
          <a:solidFill>
            <a:schemeClr val="accent3">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15" name="TextBox 14">
            <a:extLst>
              <a:ext uri="{FF2B5EF4-FFF2-40B4-BE49-F238E27FC236}">
                <a16:creationId xmlns:a16="http://schemas.microsoft.com/office/drawing/2014/main" id="{C6788321-8857-4967-1E7E-85C08E9E7175}"/>
              </a:ext>
            </a:extLst>
          </p:cNvPr>
          <p:cNvSpPr txBox="1"/>
          <p:nvPr/>
        </p:nvSpPr>
        <p:spPr>
          <a:xfrm>
            <a:off x="545317" y="1811106"/>
            <a:ext cx="5404546" cy="2710742"/>
          </a:xfrm>
          <a:prstGeom prst="rect">
            <a:avLst/>
          </a:prstGeom>
          <a:noFill/>
        </p:spPr>
        <p:txBody>
          <a:bodyPr wrap="square">
            <a:spAutoFit/>
          </a:bodyPr>
          <a:lstStyle/>
          <a:p>
            <a:pPr algn="just">
              <a:lnSpc>
                <a:spcPct val="120000"/>
              </a:lnSpc>
              <a:spcAft>
                <a:spcPts val="600"/>
              </a:spcAft>
            </a:pPr>
            <a:r>
              <a:rPr lang="vi-VN" sz="2400"/>
              <a:t>là quá trình các cá thể </a:t>
            </a:r>
            <a:r>
              <a:rPr lang="vi-VN" sz="2400" b="1"/>
              <a:t>thích nghi hơn </a:t>
            </a:r>
            <a:r>
              <a:rPr lang="vi-VN" sz="2400"/>
              <a:t>với môi trường sống sẽ có khả năng </a:t>
            </a:r>
            <a:r>
              <a:rPr lang="vi-VN" sz="2400" b="1"/>
              <a:t>sống sót và sinh sản cao hơn</a:t>
            </a:r>
            <a:r>
              <a:rPr lang="vi-VN" sz="2400"/>
              <a:t>, dẫn đến số lượng cá thể có đặc điểm thích nghi (biến dị di truyền) trở nên phổ biến trong quần thể.</a:t>
            </a:r>
          </a:p>
        </p:txBody>
      </p:sp>
      <p:sp>
        <p:nvSpPr>
          <p:cNvPr id="16" name="Rectangle: Rounded Corners 15">
            <a:extLst>
              <a:ext uri="{FF2B5EF4-FFF2-40B4-BE49-F238E27FC236}">
                <a16:creationId xmlns:a16="http://schemas.microsoft.com/office/drawing/2014/main" id="{F93FCD96-0362-4405-1D87-79F4EC43262E}"/>
              </a:ext>
            </a:extLst>
          </p:cNvPr>
          <p:cNvSpPr/>
          <p:nvPr/>
        </p:nvSpPr>
        <p:spPr>
          <a:xfrm>
            <a:off x="103235" y="4508569"/>
            <a:ext cx="1858296" cy="471948"/>
          </a:xfrm>
          <a:prstGeom prst="roundRect">
            <a:avLst>
              <a:gd name="adj" fmla="val 50000"/>
            </a:avLst>
          </a:prstGeom>
          <a:solidFill>
            <a:schemeClr val="accent1">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18" name="TextBox 17">
            <a:extLst>
              <a:ext uri="{FF2B5EF4-FFF2-40B4-BE49-F238E27FC236}">
                <a16:creationId xmlns:a16="http://schemas.microsoft.com/office/drawing/2014/main" id="{63DEBDC6-362F-325B-BECF-0F5D5F251490}"/>
              </a:ext>
            </a:extLst>
          </p:cNvPr>
          <p:cNvSpPr txBox="1"/>
          <p:nvPr/>
        </p:nvSpPr>
        <p:spPr>
          <a:xfrm>
            <a:off x="572237" y="5016959"/>
            <a:ext cx="5486396" cy="937949"/>
          </a:xfrm>
          <a:prstGeom prst="rect">
            <a:avLst/>
          </a:prstGeom>
          <a:noFill/>
        </p:spPr>
        <p:txBody>
          <a:bodyPr wrap="square">
            <a:spAutoFit/>
          </a:bodyPr>
          <a:lstStyle/>
          <a:p>
            <a:pPr>
              <a:lnSpc>
                <a:spcPct val="120000"/>
              </a:lnSpc>
              <a:spcAft>
                <a:spcPts val="600"/>
              </a:spcAft>
            </a:pPr>
            <a:r>
              <a:rPr lang="vi-VN" sz="2400" b="1"/>
              <a:t>giữ lại </a:t>
            </a:r>
            <a:r>
              <a:rPr lang="vi-VN" sz="2400"/>
              <a:t>những đặc điểm di truyền </a:t>
            </a:r>
            <a:r>
              <a:rPr lang="vi-VN" sz="2400" b="1"/>
              <a:t>thích nghi</a:t>
            </a:r>
            <a:r>
              <a:rPr lang="vi-VN" sz="2400"/>
              <a:t> cho sinh vật.</a:t>
            </a:r>
          </a:p>
        </p:txBody>
      </p:sp>
      <p:sp>
        <p:nvSpPr>
          <p:cNvPr id="19" name="Rectangle: Rounded Corners 18">
            <a:extLst>
              <a:ext uri="{FF2B5EF4-FFF2-40B4-BE49-F238E27FC236}">
                <a16:creationId xmlns:a16="http://schemas.microsoft.com/office/drawing/2014/main" id="{7D30C230-BFBA-56C7-75AA-72F84BBDD1D0}"/>
              </a:ext>
            </a:extLst>
          </p:cNvPr>
          <p:cNvSpPr/>
          <p:nvPr/>
        </p:nvSpPr>
        <p:spPr>
          <a:xfrm>
            <a:off x="6227136" y="1275017"/>
            <a:ext cx="1858296" cy="471948"/>
          </a:xfrm>
          <a:prstGeom prst="roundRect">
            <a:avLst>
              <a:gd name="adj" fmla="val 50000"/>
            </a:avLst>
          </a:prstGeom>
          <a:solidFill>
            <a:schemeClr val="accent5">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20" name="Rectangle: Rounded Corners 19">
            <a:extLst>
              <a:ext uri="{FF2B5EF4-FFF2-40B4-BE49-F238E27FC236}">
                <a16:creationId xmlns:a16="http://schemas.microsoft.com/office/drawing/2014/main" id="{D422D798-0F16-8541-C8E8-7CAE7502C57D}"/>
              </a:ext>
            </a:extLst>
          </p:cNvPr>
          <p:cNvSpPr/>
          <p:nvPr/>
        </p:nvSpPr>
        <p:spPr>
          <a:xfrm>
            <a:off x="6227136" y="4508569"/>
            <a:ext cx="1858296" cy="471948"/>
          </a:xfrm>
          <a:prstGeom prst="roundRect">
            <a:avLst>
              <a:gd name="adj" fmla="val 50000"/>
            </a:avLst>
          </a:prstGeom>
          <a:solidFill>
            <a:srgbClr val="92D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22" name="TextBox 21">
            <a:extLst>
              <a:ext uri="{FF2B5EF4-FFF2-40B4-BE49-F238E27FC236}">
                <a16:creationId xmlns:a16="http://schemas.microsoft.com/office/drawing/2014/main" id="{3104A2EE-BFA8-C1C5-36C4-2493C1C8E9B6}"/>
              </a:ext>
            </a:extLst>
          </p:cNvPr>
          <p:cNvSpPr txBox="1"/>
          <p:nvPr/>
        </p:nvSpPr>
        <p:spPr>
          <a:xfrm>
            <a:off x="6462741" y="1772396"/>
            <a:ext cx="5436257" cy="2710742"/>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là quá trình </a:t>
            </a:r>
            <a:r>
              <a:rPr lang="vi-VN" b="1"/>
              <a:t>phát hiện, giữ lại, nhân giống</a:t>
            </a:r>
            <a:r>
              <a:rPr lang="vi-VN"/>
              <a:t> những cá thể mang </a:t>
            </a:r>
            <a:r>
              <a:rPr lang="vi-VN" b="1"/>
              <a:t>đặc tính tốt </a:t>
            </a:r>
            <a:r>
              <a:rPr lang="vi-VN"/>
              <a:t>(theo yêu cầu đề ra) và </a:t>
            </a:r>
            <a:r>
              <a:rPr lang="vi-VN" b="1"/>
              <a:t>loại thải cá thể </a:t>
            </a:r>
            <a:r>
              <a:rPr lang="vi-VN"/>
              <a:t>thiếu các đặc tính đó nhằm </a:t>
            </a:r>
            <a:r>
              <a:rPr lang="vi-VN" b="1"/>
              <a:t>nâng cao năng suất, chất lượng </a:t>
            </a:r>
            <a:r>
              <a:rPr lang="vi-VN"/>
              <a:t>vật nuôi và cây trồng.</a:t>
            </a:r>
          </a:p>
        </p:txBody>
      </p:sp>
      <p:sp>
        <p:nvSpPr>
          <p:cNvPr id="24" name="TextBox 23">
            <a:extLst>
              <a:ext uri="{FF2B5EF4-FFF2-40B4-BE49-F238E27FC236}">
                <a16:creationId xmlns:a16="http://schemas.microsoft.com/office/drawing/2014/main" id="{E5678E43-3E7E-A684-423E-618B8B4F1F9F}"/>
              </a:ext>
            </a:extLst>
          </p:cNvPr>
          <p:cNvSpPr txBox="1"/>
          <p:nvPr/>
        </p:nvSpPr>
        <p:spPr>
          <a:xfrm>
            <a:off x="6388262" y="5015961"/>
            <a:ext cx="5517371" cy="937949"/>
          </a:xfrm>
          <a:prstGeom prst="rect">
            <a:avLst/>
          </a:prstGeom>
          <a:noFill/>
        </p:spPr>
        <p:txBody>
          <a:bodyPr wrap="square">
            <a:spAutoFit/>
          </a:bodyPr>
          <a:lstStyle/>
          <a:p>
            <a:pPr algn="just">
              <a:lnSpc>
                <a:spcPct val="120000"/>
              </a:lnSpc>
              <a:spcAft>
                <a:spcPts val="600"/>
              </a:spcAft>
            </a:pPr>
            <a:r>
              <a:rPr lang="vi-VN" sz="2400" b="1"/>
              <a:t>giữ lại </a:t>
            </a:r>
            <a:r>
              <a:rPr lang="vi-VN" sz="2400"/>
              <a:t>nhiều giống vật nuôi, cây trồng phù hợp với </a:t>
            </a:r>
            <a:r>
              <a:rPr lang="vi-VN" sz="2400" b="1"/>
              <a:t>nhu cầu của con người.</a:t>
            </a:r>
          </a:p>
        </p:txBody>
      </p:sp>
    </p:spTree>
    <p:extLst>
      <p:ext uri="{BB962C8B-B14F-4D97-AF65-F5344CB8AC3E}">
        <p14:creationId xmlns:p14="http://schemas.microsoft.com/office/powerpoint/2010/main" val="133247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algn="just">
              <a:lnSpc>
                <a:spcPct val="125000"/>
              </a:lnSpc>
            </a:pPr>
            <a:r>
              <a:rPr lang="vi-VN" sz="2400">
                <a:solidFill>
                  <a:schemeClr val="bg1"/>
                </a:solidFill>
              </a:rPr>
              <a:t>Thế giới sinh vật vô cùng đa dạng và phong phú, tuy nhiên các loài sinh vật cũng có nhiều đặc điểm chung. Bằng cách nào đã tạo ra sinh giới đa dạng như vậy? </a:t>
            </a:r>
            <a:endParaRPr lang="en-US" sz="2400">
              <a:solidFill>
                <a:schemeClr val="bg1"/>
              </a:solidFill>
            </a:endParaRPr>
          </a:p>
          <a:p>
            <a:pPr algn="just">
              <a:lnSpc>
                <a:spcPct val="125000"/>
              </a:lnSpc>
            </a:pPr>
            <a:r>
              <a:rPr lang="vi-VN" sz="2400">
                <a:solidFill>
                  <a:schemeClr val="bg1"/>
                </a:solidFill>
              </a:rPr>
              <a:t>Những sinh vật hiện nay có phải là những loài khỏe nhất hay thông minh nhất không?</a:t>
            </a:r>
            <a:endParaRPr lang="en-US" sz="2400">
              <a:solidFill>
                <a:schemeClr val="bg1"/>
              </a:solidFill>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HỎI KHỞI ĐỘNG</a:t>
            </a:r>
          </a:p>
        </p:txBody>
      </p:sp>
    </p:spTree>
    <p:extLst>
      <p:ext uri="{BB962C8B-B14F-4D97-AF65-F5344CB8AC3E}">
        <p14:creationId xmlns:p14="http://schemas.microsoft.com/office/powerpoint/2010/main" val="2990565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nvGrpSpPr>
          <p:cNvPr id="12" name="Group 11">
            <a:extLst>
              <a:ext uri="{FF2B5EF4-FFF2-40B4-BE49-F238E27FC236}">
                <a16:creationId xmlns:a16="http://schemas.microsoft.com/office/drawing/2014/main" id="{CB26057B-72EE-1D5E-2A44-D163ACEE0977}"/>
              </a:ext>
            </a:extLst>
          </p:cNvPr>
          <p:cNvGrpSpPr/>
          <p:nvPr/>
        </p:nvGrpSpPr>
        <p:grpSpPr>
          <a:xfrm>
            <a:off x="1173971" y="1167931"/>
            <a:ext cx="9828325" cy="1752253"/>
            <a:chOff x="1250663" y="2943633"/>
            <a:chExt cx="9828325" cy="1752253"/>
          </a:xfrm>
        </p:grpSpPr>
        <p:sp>
          <p:nvSpPr>
            <p:cNvPr id="8" name="Rectangle: Rounded Corners 7">
              <a:extLst>
                <a:ext uri="{FF2B5EF4-FFF2-40B4-BE49-F238E27FC236}">
                  <a16:creationId xmlns:a16="http://schemas.microsoft.com/office/drawing/2014/main" id="{E62F42CC-D726-7FA8-73DB-0A32A7ADEF66}"/>
                </a:ext>
              </a:extLst>
            </p:cNvPr>
            <p:cNvSpPr/>
            <p:nvPr/>
          </p:nvSpPr>
          <p:spPr>
            <a:xfrm>
              <a:off x="1250663" y="3209105"/>
              <a:ext cx="9828325" cy="1486781"/>
            </a:xfrm>
            <a:prstGeom prst="roundRect">
              <a:avLst>
                <a:gd name="adj" fmla="val 0"/>
              </a:avLst>
            </a:prstGeom>
            <a:solidFill>
              <a:schemeClr val="bg1"/>
            </a:solidFill>
            <a:ln w="19050">
              <a:solidFill>
                <a:schemeClr val="bg1"/>
              </a:solidFill>
              <a:prstDash val="solid"/>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414084D-043E-5616-EB7F-3D89F0321593}"/>
                </a:ext>
              </a:extLst>
            </p:cNvPr>
            <p:cNvSpPr/>
            <p:nvPr/>
          </p:nvSpPr>
          <p:spPr>
            <a:xfrm>
              <a:off x="1622323" y="2943633"/>
              <a:ext cx="1934988" cy="530942"/>
            </a:xfrm>
            <a:prstGeom prst="parallelogram">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hỏi</a:t>
              </a:r>
            </a:p>
          </p:txBody>
        </p:sp>
        <p:sp>
          <p:nvSpPr>
            <p:cNvPr id="11" name="TextBox 10">
              <a:extLst>
                <a:ext uri="{FF2B5EF4-FFF2-40B4-BE49-F238E27FC236}">
                  <a16:creationId xmlns:a16="http://schemas.microsoft.com/office/drawing/2014/main" id="{759C014E-BAF4-7240-3B22-FDF807A6E066}"/>
                </a:ext>
              </a:extLst>
            </p:cNvPr>
            <p:cNvSpPr txBox="1"/>
            <p:nvPr/>
          </p:nvSpPr>
          <p:spPr>
            <a:xfrm>
              <a:off x="1447553" y="3591327"/>
              <a:ext cx="9434543" cy="937949"/>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Giải thích vì sao khi sử dụng thuốc kháng sinh phải sử dụng đúng liều lượng.</a:t>
              </a:r>
              <a:endParaRPr lang="en-US"/>
            </a:p>
          </p:txBody>
        </p:sp>
      </p:grpSp>
      <p:sp>
        <p:nvSpPr>
          <p:cNvPr id="13" name="Rectangle: Rounded Corners 12">
            <a:extLst>
              <a:ext uri="{FF2B5EF4-FFF2-40B4-BE49-F238E27FC236}">
                <a16:creationId xmlns:a16="http://schemas.microsoft.com/office/drawing/2014/main" id="{58BF4D52-DAD1-5D65-C3FD-E1A3FDD70BD2}"/>
              </a:ext>
            </a:extLst>
          </p:cNvPr>
          <p:cNvSpPr/>
          <p:nvPr/>
        </p:nvSpPr>
        <p:spPr>
          <a:xfrm>
            <a:off x="5439205" y="3135796"/>
            <a:ext cx="1421745" cy="4129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5" name="TextBox 14">
            <a:extLst>
              <a:ext uri="{FF2B5EF4-FFF2-40B4-BE49-F238E27FC236}">
                <a16:creationId xmlns:a16="http://schemas.microsoft.com/office/drawing/2014/main" id="{A21EACF2-DA82-877A-6FFA-D63F516EFD6F}"/>
              </a:ext>
            </a:extLst>
          </p:cNvPr>
          <p:cNvSpPr txBox="1"/>
          <p:nvPr/>
        </p:nvSpPr>
        <p:spPr>
          <a:xfrm>
            <a:off x="1043448" y="3636122"/>
            <a:ext cx="10201459" cy="1431930"/>
          </a:xfrm>
          <a:prstGeom prst="rect">
            <a:avLst/>
          </a:prstGeom>
          <a:noFill/>
        </p:spPr>
        <p:txBody>
          <a:bodyPr wrap="square">
            <a:spAutoFit/>
          </a:bodyPr>
          <a:lstStyle>
            <a:defPPr>
              <a:defRPr lang="en-US"/>
            </a:defPPr>
            <a:lvl1pPr algn="just">
              <a:lnSpc>
                <a:spcPct val="125000"/>
              </a:lnSpc>
              <a:defRPr sz="2400" b="0"/>
            </a:lvl1pPr>
          </a:lstStyle>
          <a:p>
            <a:r>
              <a:rPr lang="vi-VN"/>
              <a:t>Khi sử dụng thuốc kháng sinh phải sử dụng đúng liều lượng để tránh hiện tượng nhờn thuốc vì nếu sử dụng không đúng cách sẽ </a:t>
            </a:r>
            <a:r>
              <a:rPr lang="vi-VN" b="1">
                <a:solidFill>
                  <a:srgbClr val="FF0000"/>
                </a:solidFill>
              </a:rPr>
              <a:t>hình thành quần thể vi khuẩn kháng thuốc.</a:t>
            </a:r>
            <a:endParaRPr lang="en-US" b="1">
              <a:solidFill>
                <a:srgbClr val="FF0000"/>
              </a:solidFill>
            </a:endParaRPr>
          </a:p>
        </p:txBody>
      </p:sp>
      <p:sp>
        <p:nvSpPr>
          <p:cNvPr id="16" name="TextBox 15">
            <a:extLst>
              <a:ext uri="{FF2B5EF4-FFF2-40B4-BE49-F238E27FC236}">
                <a16:creationId xmlns:a16="http://schemas.microsoft.com/office/drawing/2014/main" id="{AFFDFF50-8045-6B0D-1606-32CB44DE5906}"/>
              </a:ext>
            </a:extLst>
          </p:cNvPr>
          <p:cNvSpPr txBox="1"/>
          <p:nvPr/>
        </p:nvSpPr>
        <p:spPr>
          <a:xfrm>
            <a:off x="572237" y="5155423"/>
            <a:ext cx="11273668" cy="1528078"/>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defPPr>
              <a:defRPr lang="en-US"/>
            </a:defPPr>
            <a:lvl1pPr algn="just">
              <a:lnSpc>
                <a:spcPct val="120000"/>
              </a:lnSpc>
              <a:spcAft>
                <a:spcPts val="600"/>
              </a:spcAft>
              <a:defRPr sz="2400"/>
            </a:lvl1pPr>
          </a:lstStyle>
          <a:p>
            <a:r>
              <a:rPr lang="vi-VN"/>
              <a:t>Thông qua cơ chế này cũng đã hình thành </a:t>
            </a:r>
            <a:r>
              <a:rPr lang="vi-VN" b="1"/>
              <a:t>quần thể côn trùng kháng thuốc trừ sâu, vi khuẩn kháng thuốc kháng sinh, chủng virus mới kháng vaccine sẵn có.</a:t>
            </a:r>
            <a:endParaRPr lang="en-US" b="1"/>
          </a:p>
        </p:txBody>
      </p:sp>
    </p:spTree>
    <p:extLst>
      <p:ext uri="{BB962C8B-B14F-4D97-AF65-F5344CB8AC3E}">
        <p14:creationId xmlns:p14="http://schemas.microsoft.com/office/powerpoint/2010/main" val="7656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7" y="2676614"/>
            <a:ext cx="3860799" cy="3139272"/>
          </a:xfrm>
          <a:prstGeom prst="rect">
            <a:avLst/>
          </a:prstGeom>
        </p:spPr>
      </p:pic>
      <p:sp>
        <p:nvSpPr>
          <p:cNvPr id="2" name="Rectangle: Rounded Corners 1">
            <a:extLst>
              <a:ext uri="{FF2B5EF4-FFF2-40B4-BE49-F238E27FC236}">
                <a16:creationId xmlns:a16="http://schemas.microsoft.com/office/drawing/2014/main" id="{06E20AB7-36FF-660B-DE65-2BEF364E76C2}"/>
              </a:ext>
            </a:extLst>
          </p:cNvPr>
          <p:cNvSpPr/>
          <p:nvPr/>
        </p:nvSpPr>
        <p:spPr>
          <a:xfrm>
            <a:off x="424754" y="412955"/>
            <a:ext cx="2914281" cy="629159"/>
          </a:xfrm>
          <a:prstGeom prst="roundRect">
            <a:avLst>
              <a:gd name="adj" fmla="val 50000"/>
            </a:avLst>
          </a:prstGeom>
          <a:solidFill>
            <a:srgbClr val="FF0000">
              <a:alpha val="5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Em đã học</a:t>
            </a:r>
          </a:p>
        </p:txBody>
      </p:sp>
      <p:sp>
        <p:nvSpPr>
          <p:cNvPr id="7" name="Rectangle: Rounded Corners 6">
            <a:extLst>
              <a:ext uri="{FF2B5EF4-FFF2-40B4-BE49-F238E27FC236}">
                <a16:creationId xmlns:a16="http://schemas.microsoft.com/office/drawing/2014/main" id="{5406CCCD-5AF6-9B3B-1060-64A47AD630A2}"/>
              </a:ext>
            </a:extLst>
          </p:cNvPr>
          <p:cNvSpPr/>
          <p:nvPr/>
        </p:nvSpPr>
        <p:spPr>
          <a:xfrm>
            <a:off x="3917170" y="563670"/>
            <a:ext cx="8170608" cy="1642694"/>
          </a:xfrm>
          <a:prstGeom prst="roundRect">
            <a:avLst>
              <a:gd name="adj" fmla="val 9752"/>
            </a:avLst>
          </a:prstGeom>
          <a:solidFill>
            <a:srgbClr val="FFC0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467612-0135-CC09-F4B3-31A2A34A2459}"/>
              </a:ext>
            </a:extLst>
          </p:cNvPr>
          <p:cNvSpPr txBox="1"/>
          <p:nvPr/>
        </p:nvSpPr>
        <p:spPr>
          <a:xfrm>
            <a:off x="4061704" y="615958"/>
            <a:ext cx="7919885" cy="1431930"/>
          </a:xfrm>
          <a:prstGeom prst="rect">
            <a:avLst/>
          </a:prstGeom>
          <a:noFill/>
        </p:spPr>
        <p:txBody>
          <a:bodyPr wrap="square">
            <a:spAutoFit/>
          </a:bodyPr>
          <a:lstStyle/>
          <a:p>
            <a:pPr algn="just">
              <a:lnSpc>
                <a:spcPct val="125000"/>
              </a:lnSpc>
            </a:pPr>
            <a:r>
              <a:rPr lang="en-US" sz="2400" b="1">
                <a:solidFill>
                  <a:srgbClr val="FFFF00"/>
                </a:solidFill>
              </a:rPr>
              <a:t>Tiến hoá sinh học </a:t>
            </a:r>
            <a:r>
              <a:rPr lang="en-US" sz="2400">
                <a:solidFill>
                  <a:schemeClr val="bg1"/>
                </a:solidFill>
              </a:rPr>
              <a:t>là quá trình thay đổi các đặc tính di truyền của quần thể sinh vật qua các thế hệ nối tiếp nhau theo thời gian.</a:t>
            </a:r>
          </a:p>
        </p:txBody>
      </p:sp>
      <p:sp>
        <p:nvSpPr>
          <p:cNvPr id="13" name="Rectangle: Rounded Corners 12">
            <a:extLst>
              <a:ext uri="{FF2B5EF4-FFF2-40B4-BE49-F238E27FC236}">
                <a16:creationId xmlns:a16="http://schemas.microsoft.com/office/drawing/2014/main" id="{54B29DE6-49BB-EF62-5D78-1B2C3F2DF6BD}"/>
              </a:ext>
            </a:extLst>
          </p:cNvPr>
          <p:cNvSpPr/>
          <p:nvPr/>
        </p:nvSpPr>
        <p:spPr>
          <a:xfrm>
            <a:off x="3834033" y="519149"/>
            <a:ext cx="196701" cy="176980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D514BB6-AB53-8D00-231A-C7F42EEC072F}"/>
              </a:ext>
            </a:extLst>
          </p:cNvPr>
          <p:cNvSpPr/>
          <p:nvPr/>
        </p:nvSpPr>
        <p:spPr>
          <a:xfrm>
            <a:off x="3917170" y="2463262"/>
            <a:ext cx="8170608" cy="1995676"/>
          </a:xfrm>
          <a:prstGeom prst="roundRect">
            <a:avLst>
              <a:gd name="adj" fmla="val 9752"/>
            </a:avLst>
          </a:prstGeom>
          <a:solidFill>
            <a:srgbClr val="00B05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660729C-7AD1-5089-81CF-4B1FE5582DF7}"/>
              </a:ext>
            </a:extLst>
          </p:cNvPr>
          <p:cNvSpPr/>
          <p:nvPr/>
        </p:nvSpPr>
        <p:spPr>
          <a:xfrm>
            <a:off x="3834033" y="2418740"/>
            <a:ext cx="196701" cy="204019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82EF6EC-7153-2AA5-DF2B-290F11941BAD}"/>
              </a:ext>
            </a:extLst>
          </p:cNvPr>
          <p:cNvSpPr/>
          <p:nvPr/>
        </p:nvSpPr>
        <p:spPr>
          <a:xfrm>
            <a:off x="3886199" y="4664346"/>
            <a:ext cx="8201579" cy="1995675"/>
          </a:xfrm>
          <a:prstGeom prst="roundRect">
            <a:avLst>
              <a:gd name="adj" fmla="val 9752"/>
            </a:avLst>
          </a:prstGeom>
          <a:solidFill>
            <a:srgbClr val="7030A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B272219-5B41-2BCD-4291-3CE7A0911086}"/>
              </a:ext>
            </a:extLst>
          </p:cNvPr>
          <p:cNvSpPr/>
          <p:nvPr/>
        </p:nvSpPr>
        <p:spPr>
          <a:xfrm>
            <a:off x="3803062" y="4619826"/>
            <a:ext cx="227672" cy="208311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BF52E-31E7-2328-6C1D-6D5ECB3FF54D}"/>
              </a:ext>
            </a:extLst>
          </p:cNvPr>
          <p:cNvSpPr txBox="1"/>
          <p:nvPr/>
        </p:nvSpPr>
        <p:spPr>
          <a:xfrm>
            <a:off x="4113871" y="2515253"/>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nhân tạo </a:t>
            </a:r>
            <a:r>
              <a:rPr lang="vi-VN" b="0"/>
              <a:t>là phương pháp con người sử dụng nguyên lí tiến hoá nhằm tạo ra các giống vật nuôi, cây trồng, các chủng vi sinh vật phù hợp với nhu cầu cụ thể của con người.</a:t>
            </a:r>
            <a:endParaRPr lang="en-US" b="0"/>
          </a:p>
        </p:txBody>
      </p:sp>
      <p:sp>
        <p:nvSpPr>
          <p:cNvPr id="32" name="TextBox 31">
            <a:extLst>
              <a:ext uri="{FF2B5EF4-FFF2-40B4-BE49-F238E27FC236}">
                <a16:creationId xmlns:a16="http://schemas.microsoft.com/office/drawing/2014/main" id="{318FD2D0-07A5-EBF1-D8A2-17020E029518}"/>
              </a:ext>
            </a:extLst>
          </p:cNvPr>
          <p:cNvSpPr txBox="1"/>
          <p:nvPr/>
        </p:nvSpPr>
        <p:spPr>
          <a:xfrm>
            <a:off x="4113871" y="4664347"/>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tự nhiên </a:t>
            </a:r>
            <a:r>
              <a:rPr lang="vi-VN" b="0"/>
              <a:t>là quá trình các cá thể thích nghi hơn với môi trường sống có khả năng sống sót và sinh sản cao hơn, dẫn đến số lượng cá thể có đặc điểm thích nghi được di truyền trở nên phổ biến trong quần thể.</a:t>
            </a:r>
            <a:endParaRPr lang="en-US" b="0"/>
          </a:p>
        </p:txBody>
      </p:sp>
    </p:spTree>
    <p:extLst>
      <p:ext uri="{BB962C8B-B14F-4D97-AF65-F5344CB8AC3E}">
        <p14:creationId xmlns:p14="http://schemas.microsoft.com/office/powerpoint/2010/main" val="240218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937649" y="2711185"/>
            <a:ext cx="4294400" cy="1546399"/>
          </a:xfrm>
          <a:prstGeom prst="rect">
            <a:avLst/>
          </a:prstGeom>
        </p:spPr>
        <p:txBody>
          <a:bodyPr lIns="121900" tIns="121900" rIns="121900" bIns="121900" anchor="ctr" anchorCtr="0">
            <a:noAutofit/>
          </a:bodyPr>
          <a:lstStyle/>
          <a:p>
            <a:r>
              <a:rPr lang="en" sz="6000" b="1">
                <a:solidFill>
                  <a:srgbClr val="FF0000"/>
                </a:solidFill>
              </a:rPr>
              <a:t>CỦNG CỐ</a:t>
            </a:r>
            <a:endParaRPr lang="en" sz="6000" b="1" dirty="0">
              <a:solidFill>
                <a:srgbClr val="FF0000"/>
              </a:solidFill>
            </a:endParaRPr>
          </a:p>
        </p:txBody>
      </p:sp>
      <p:sp>
        <p:nvSpPr>
          <p:cNvPr id="3" name="TextBox 2">
            <a:extLst>
              <a:ext uri="{FF2B5EF4-FFF2-40B4-BE49-F238E27FC236}">
                <a16:creationId xmlns:a16="http://schemas.microsoft.com/office/drawing/2014/main" id="{8F42730E-9F74-4A8B-C108-9B15FD795FA7}"/>
              </a:ext>
            </a:extLst>
          </p:cNvPr>
          <p:cNvSpPr txBox="1"/>
          <p:nvPr/>
        </p:nvSpPr>
        <p:spPr>
          <a:xfrm>
            <a:off x="3545512" y="4082354"/>
            <a:ext cx="5279923" cy="523220"/>
          </a:xfrm>
          <a:prstGeom prst="rect">
            <a:avLst/>
          </a:prstGeom>
          <a:noFill/>
        </p:spPr>
        <p:txBody>
          <a:bodyPr wrap="square" rtlCol="0">
            <a:spAutoFit/>
          </a:bodyPr>
          <a:lstStyle/>
          <a:p>
            <a:pPr algn="ctr"/>
            <a:r>
              <a:rPr lang="en-US" sz="2800" b="1"/>
              <a:t>Trắc nghiệm và tự luận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a:t>
            </a:r>
            <a:r>
              <a:rPr lang="vi-VN" sz="2400" b="1">
                <a:solidFill>
                  <a:srgbClr val="FF0000"/>
                </a:solidFill>
              </a:rPr>
              <a:t>1. </a:t>
            </a:r>
            <a:r>
              <a:rPr lang="vi-VN" sz="2400" b="1"/>
              <a:t>Đối tượng của chọn lọc tự nhiên là </a:t>
            </a:r>
            <a:endParaRPr lang="en-US" sz="2400" b="1"/>
          </a:p>
          <a:p>
            <a:pPr lvl="1">
              <a:lnSpc>
                <a:spcPct val="150000"/>
              </a:lnSpc>
            </a:pPr>
            <a:r>
              <a:rPr lang="vi-VN" sz="2400" b="1"/>
              <a:t>A. </a:t>
            </a:r>
            <a:r>
              <a:rPr lang="vi-VN" sz="2400"/>
              <a:t>mọi sinh vật sống.</a:t>
            </a:r>
          </a:p>
          <a:p>
            <a:pPr lvl="1">
              <a:lnSpc>
                <a:spcPct val="150000"/>
              </a:lnSpc>
            </a:pPr>
            <a:r>
              <a:rPr lang="vi-VN" sz="2400" b="1"/>
              <a:t>B.</a:t>
            </a:r>
            <a:r>
              <a:rPr lang="en-US" sz="2400" b="1"/>
              <a:t> </a:t>
            </a:r>
            <a:r>
              <a:rPr lang="vi-VN" sz="2400"/>
              <a:t>vật nuôi.</a:t>
            </a:r>
          </a:p>
          <a:p>
            <a:pPr lvl="1">
              <a:lnSpc>
                <a:spcPct val="150000"/>
              </a:lnSpc>
            </a:pPr>
            <a:r>
              <a:rPr lang="vi-VN" sz="2400" b="1"/>
              <a:t>C.</a:t>
            </a:r>
            <a:r>
              <a:rPr lang="en-US" sz="2400" b="1"/>
              <a:t> </a:t>
            </a:r>
            <a:r>
              <a:rPr lang="vi-VN" sz="2400"/>
              <a:t>cây trồng.</a:t>
            </a:r>
          </a:p>
          <a:p>
            <a:pPr lvl="1">
              <a:lnSpc>
                <a:spcPct val="150000"/>
              </a:lnSpc>
            </a:pPr>
            <a:r>
              <a:rPr lang="vi-VN" sz="2400" b="1"/>
              <a:t>D.</a:t>
            </a:r>
            <a:r>
              <a:rPr lang="en-US" sz="2400" b="1"/>
              <a:t> </a:t>
            </a:r>
            <a:r>
              <a:rPr lang="vi-VN" sz="2400"/>
              <a:t>sinh vật hoang dại.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5890" y="2444595"/>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258222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CH2</a:t>
            </a:r>
            <a:r>
              <a:rPr lang="vi-VN" sz="2400" b="1">
                <a:solidFill>
                  <a:srgbClr val="FF0000"/>
                </a:solidFill>
              </a:rPr>
              <a:t>. </a:t>
            </a:r>
            <a:r>
              <a:rPr lang="vi-VN" sz="2400" b="1"/>
              <a:t>Động lực của chọn lọc nhân tạo là </a:t>
            </a:r>
            <a:endParaRPr lang="en-US" sz="2400" b="1"/>
          </a:p>
          <a:p>
            <a:pPr lvl="1">
              <a:lnSpc>
                <a:spcPct val="150000"/>
              </a:lnSpc>
            </a:pPr>
            <a:r>
              <a:rPr lang="vi-VN" sz="2400" b="1"/>
              <a:t>A. </a:t>
            </a:r>
            <a:r>
              <a:rPr lang="vi-VN" sz="2400"/>
              <a:t>nhu cầu, thị hiếu của con người.</a:t>
            </a:r>
          </a:p>
          <a:p>
            <a:pPr lvl="1">
              <a:lnSpc>
                <a:spcPct val="150000"/>
              </a:lnSpc>
            </a:pPr>
            <a:r>
              <a:rPr lang="vi-VN" sz="2400" b="1"/>
              <a:t>B.</a:t>
            </a:r>
            <a:r>
              <a:rPr lang="en-US" sz="2400" b="1"/>
              <a:t> </a:t>
            </a:r>
            <a:r>
              <a:rPr lang="vi-VN" sz="2400"/>
              <a:t>đấu tranh sinh tồn.</a:t>
            </a:r>
          </a:p>
          <a:p>
            <a:pPr lvl="1">
              <a:lnSpc>
                <a:spcPct val="150000"/>
              </a:lnSpc>
            </a:pPr>
            <a:r>
              <a:rPr lang="vi-VN" sz="2400" b="1"/>
              <a:t>C.</a:t>
            </a:r>
            <a:r>
              <a:rPr lang="en-US" sz="2400" b="1"/>
              <a:t> </a:t>
            </a:r>
            <a:r>
              <a:rPr lang="vi-VN" sz="2400"/>
              <a:t>sự cạnh tranh giữa các cá thể trong loài.</a:t>
            </a:r>
          </a:p>
          <a:p>
            <a:pPr lvl="1">
              <a:lnSpc>
                <a:spcPct val="150000"/>
              </a:lnSpc>
            </a:pPr>
            <a:r>
              <a:rPr lang="vi-VN" sz="2400" b="1"/>
              <a:t>D.</a:t>
            </a:r>
            <a:r>
              <a:rPr lang="en-US" sz="2400" b="1"/>
              <a:t> </a:t>
            </a:r>
            <a:r>
              <a:rPr lang="vi-VN" sz="2400"/>
              <a:t>sự cạnh tranh giữa các cá thể khác loài.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1778" y="2444596"/>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8457455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5" y="1738931"/>
            <a:ext cx="9198077" cy="2793842"/>
          </a:xfrm>
          <a:prstGeom prst="rect">
            <a:avLst/>
          </a:prstGeom>
          <a:noFill/>
        </p:spPr>
        <p:txBody>
          <a:bodyPr wrap="square">
            <a:spAutoFit/>
          </a:bodyPr>
          <a:lstStyle/>
          <a:p>
            <a:pPr algn="just">
              <a:lnSpc>
                <a:spcPct val="150000"/>
              </a:lnSpc>
            </a:pPr>
            <a:r>
              <a:rPr lang="en-US" sz="2400" b="1">
                <a:solidFill>
                  <a:srgbClr val="FF0000"/>
                </a:solidFill>
              </a:rPr>
              <a:t>CH3</a:t>
            </a:r>
            <a:r>
              <a:rPr lang="vi-VN" sz="2400" b="1">
                <a:solidFill>
                  <a:srgbClr val="FF0000"/>
                </a:solidFill>
              </a:rPr>
              <a:t>. </a:t>
            </a:r>
            <a:r>
              <a:rPr lang="vi-VN" sz="2400" b="1"/>
              <a:t>Thực chất của chọn lọc tự nhiên là gì?</a:t>
            </a:r>
          </a:p>
          <a:p>
            <a:pPr algn="just">
              <a:lnSpc>
                <a:spcPct val="150000"/>
              </a:lnSpc>
            </a:pPr>
            <a:r>
              <a:rPr lang="vi-VN" sz="2400" b="1"/>
              <a:t>A.</a:t>
            </a:r>
            <a:r>
              <a:rPr lang="en-US" sz="2400" b="1"/>
              <a:t> </a:t>
            </a:r>
            <a:r>
              <a:rPr lang="vi-VN" sz="2400"/>
              <a:t>Tác động vào kiểu hình của các cá thể trong quần thể.</a:t>
            </a:r>
            <a:endParaRPr lang="en-US" sz="2400" b="1"/>
          </a:p>
          <a:p>
            <a:pPr algn="just">
              <a:lnSpc>
                <a:spcPct val="150000"/>
              </a:lnSpc>
            </a:pPr>
            <a:r>
              <a:rPr lang="vi-VN" sz="2400" b="1"/>
              <a:t>B.</a:t>
            </a:r>
            <a:r>
              <a:rPr lang="en-US" sz="2400" b="1"/>
              <a:t> </a:t>
            </a:r>
            <a:r>
              <a:rPr lang="vi-VN" sz="2400"/>
              <a:t>Phân hoá khả năng sống sót của các cá thể trong quần thể.</a:t>
            </a:r>
          </a:p>
          <a:p>
            <a:pPr algn="just">
              <a:lnSpc>
                <a:spcPct val="150000"/>
              </a:lnSpc>
            </a:pPr>
            <a:r>
              <a:rPr lang="vi-VN" sz="2400" b="1"/>
              <a:t>C.</a:t>
            </a:r>
            <a:r>
              <a:rPr lang="en-US" sz="2400" b="1"/>
              <a:t> </a:t>
            </a:r>
            <a:r>
              <a:rPr lang="vi-VN" sz="2400"/>
              <a:t>Giúp cho các cá thể thích nghi trở nên phổ biến trong quần thể.</a:t>
            </a:r>
          </a:p>
          <a:p>
            <a:pPr algn="just">
              <a:lnSpc>
                <a:spcPct val="150000"/>
              </a:lnSpc>
            </a:pPr>
            <a:r>
              <a:rPr lang="vi-VN" sz="2400" b="1"/>
              <a:t>D.</a:t>
            </a:r>
            <a:r>
              <a:rPr lang="en-US" sz="2400" b="1"/>
              <a:t> </a:t>
            </a:r>
            <a:r>
              <a:rPr lang="vi-VN" sz="2400"/>
              <a:t>Phát hiện và giữ lại những cá thể có giá trị kinh tế cao.</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1745226" y="3008057"/>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9631166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DD3D66-560C-16B6-275B-C4B660FF93C1}"/>
              </a:ext>
            </a:extLst>
          </p:cNvPr>
          <p:cNvSpPr txBox="1"/>
          <p:nvPr/>
        </p:nvSpPr>
        <p:spPr>
          <a:xfrm>
            <a:off x="715788" y="729407"/>
            <a:ext cx="10760423" cy="5151410"/>
          </a:xfrm>
          <a:prstGeom prst="rect">
            <a:avLst/>
          </a:prstGeom>
          <a:noFill/>
        </p:spPr>
        <p:txBody>
          <a:bodyPr wrap="square">
            <a:spAutoFit/>
          </a:bodyPr>
          <a:lstStyle/>
          <a:p>
            <a:pPr algn="just">
              <a:lnSpc>
                <a:spcPct val="130000"/>
              </a:lnSpc>
              <a:spcBef>
                <a:spcPts val="600"/>
              </a:spcBef>
            </a:pPr>
            <a:r>
              <a:rPr lang="en-US" sz="2400" b="1">
                <a:solidFill>
                  <a:srgbClr val="FF0000"/>
                </a:solidFill>
              </a:rPr>
              <a:t>CH4</a:t>
            </a:r>
            <a:r>
              <a:rPr lang="vi-VN" sz="2400" b="1">
                <a:solidFill>
                  <a:srgbClr val="FF0000"/>
                </a:solidFill>
              </a:rPr>
              <a:t>. </a:t>
            </a:r>
            <a:r>
              <a:rPr lang="vi-VN" sz="2400" b="1"/>
              <a:t>Phát biểu nào sau đây đúng khi nói về chọn lọc tự nhiên?</a:t>
            </a:r>
          </a:p>
          <a:p>
            <a:pPr lvl="1" algn="just">
              <a:lnSpc>
                <a:spcPct val="130000"/>
              </a:lnSpc>
              <a:spcBef>
                <a:spcPts val="600"/>
              </a:spcBef>
            </a:pPr>
            <a:r>
              <a:rPr lang="vi-VN" sz="2400" b="1"/>
              <a:t>A.</a:t>
            </a:r>
            <a:r>
              <a:rPr lang="en-US" sz="2400" b="1"/>
              <a:t> </a:t>
            </a:r>
            <a:r>
              <a:rPr lang="vi-VN" sz="2400"/>
              <a:t>Chọn lọc tự nhiên chịu ảnh hưởng chính từ hoạt động của con người.</a:t>
            </a:r>
          </a:p>
          <a:p>
            <a:pPr lvl="1" algn="just">
              <a:lnSpc>
                <a:spcPct val="130000"/>
              </a:lnSpc>
              <a:spcBef>
                <a:spcPts val="600"/>
              </a:spcBef>
            </a:pPr>
            <a:r>
              <a:rPr lang="vi-VN" sz="2400" b="1"/>
              <a:t>B.</a:t>
            </a:r>
            <a:r>
              <a:rPr lang="en-US" sz="2400" b="1"/>
              <a:t> </a:t>
            </a:r>
            <a:r>
              <a:rPr lang="vi-VN" sz="2400"/>
              <a:t>Chọn lọc tự nhiên trực tiếp làm tăng tần số allele quy định kiểu hình thích nghi.</a:t>
            </a:r>
          </a:p>
          <a:p>
            <a:pPr lvl="1" algn="just">
              <a:lnSpc>
                <a:spcPct val="130000"/>
              </a:lnSpc>
              <a:spcBef>
                <a:spcPts val="600"/>
              </a:spcBef>
            </a:pPr>
            <a:r>
              <a:rPr lang="vi-VN" sz="2400" b="1"/>
              <a:t>C.</a:t>
            </a:r>
            <a:r>
              <a:rPr lang="en-US" sz="2400" b="1"/>
              <a:t> </a:t>
            </a:r>
            <a:r>
              <a:rPr lang="vi-VN" sz="2400"/>
              <a:t>Chọn lọc tự nhiên phân hoá khả năng sống sót và sinh sản của các cá thể có đặc điểm thích nghi dẫn đến số lượng cá thể có đặc điểm thích nghi được di truyền trở nên phổ biến trong quần thể.</a:t>
            </a:r>
          </a:p>
          <a:p>
            <a:pPr lvl="1" algn="just">
              <a:lnSpc>
                <a:spcPct val="130000"/>
              </a:lnSpc>
              <a:spcBef>
                <a:spcPts val="600"/>
              </a:spcBef>
            </a:pPr>
            <a:r>
              <a:rPr lang="vi-VN" sz="2400" b="1"/>
              <a:t>D.</a:t>
            </a:r>
            <a:r>
              <a:rPr lang="en-US" sz="2400" b="1"/>
              <a:t> </a:t>
            </a:r>
            <a:r>
              <a:rPr lang="vi-VN" sz="2400"/>
              <a:t>Chọn lọc tự nhiên là phương pháp con người sử dụng nguyên lí tiến hoá nhằm tạo ra các giống vật nuôi, cây trồng, các chủng vi sinh vật phù hợp với nhu cầu cụ thể của con người.</a:t>
            </a:r>
          </a:p>
        </p:txBody>
      </p:sp>
      <p:grpSp>
        <p:nvGrpSpPr>
          <p:cNvPr id="17" name="Group 21">
            <a:extLst>
              <a:ext uri="{FF2B5EF4-FFF2-40B4-BE49-F238E27FC236}">
                <a16:creationId xmlns:a16="http://schemas.microsoft.com/office/drawing/2014/main" id="{472511A1-7CEC-1BA9-F320-867928526A51}"/>
              </a:ext>
            </a:extLst>
          </p:cNvPr>
          <p:cNvGrpSpPr>
            <a:grpSpLocks/>
          </p:cNvGrpSpPr>
          <p:nvPr/>
        </p:nvGrpSpPr>
        <p:grpSpPr bwMode="auto">
          <a:xfrm>
            <a:off x="1153503" y="2946041"/>
            <a:ext cx="463724" cy="404794"/>
            <a:chOff x="3174" y="2656"/>
            <a:chExt cx="1549" cy="1351"/>
          </a:xfrm>
        </p:grpSpPr>
        <p:sp>
          <p:nvSpPr>
            <p:cNvPr id="18" name="AutoShape 22">
              <a:extLst>
                <a:ext uri="{FF2B5EF4-FFF2-40B4-BE49-F238E27FC236}">
                  <a16:creationId xmlns:a16="http://schemas.microsoft.com/office/drawing/2014/main" id="{254BA005-B29A-A4C5-E217-1C8E474ADFE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 name="AutoShape 23">
              <a:extLst>
                <a:ext uri="{FF2B5EF4-FFF2-40B4-BE49-F238E27FC236}">
                  <a16:creationId xmlns:a16="http://schemas.microsoft.com/office/drawing/2014/main" id="{A0574192-F1E8-E19F-AA81-492E755DB7A8}"/>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AutoShape 24">
              <a:extLst>
                <a:ext uri="{FF2B5EF4-FFF2-40B4-BE49-F238E27FC236}">
                  <a16:creationId xmlns:a16="http://schemas.microsoft.com/office/drawing/2014/main" id="{B3E6EE5C-B6C9-247E-3D41-7ABF7D89B184}"/>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044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6565ED-AE7E-C1FD-35C5-C4D00F9778D6}"/>
              </a:ext>
            </a:extLst>
          </p:cNvPr>
          <p:cNvSpPr txBox="1"/>
          <p:nvPr/>
        </p:nvSpPr>
        <p:spPr>
          <a:xfrm>
            <a:off x="831809" y="635542"/>
            <a:ext cx="10483154" cy="5586914"/>
          </a:xfrm>
          <a:prstGeom prst="rect">
            <a:avLst/>
          </a:prstGeom>
          <a:noFill/>
        </p:spPr>
        <p:txBody>
          <a:bodyPr wrap="square">
            <a:spAutoFit/>
          </a:bodyPr>
          <a:lstStyle/>
          <a:p>
            <a:pPr algn="just">
              <a:lnSpc>
                <a:spcPct val="125000"/>
              </a:lnSpc>
            </a:pPr>
            <a:r>
              <a:rPr lang="en-US" sz="2400" b="1">
                <a:solidFill>
                  <a:srgbClr val="FF0000"/>
                </a:solidFill>
              </a:rPr>
              <a:t>CH5.</a:t>
            </a:r>
            <a:r>
              <a:rPr lang="vi-VN" sz="2400" b="1">
                <a:solidFill>
                  <a:srgbClr val="FF0000"/>
                </a:solidFill>
              </a:rPr>
              <a:t> </a:t>
            </a:r>
            <a:r>
              <a:rPr lang="vi-VN" sz="2400" b="1"/>
              <a:t>Tiến hoá là</a:t>
            </a:r>
          </a:p>
          <a:p>
            <a:pPr lvl="1" algn="just">
              <a:lnSpc>
                <a:spcPct val="125000"/>
              </a:lnSpc>
            </a:pPr>
            <a:r>
              <a:rPr lang="vi-VN" sz="2400" b="1"/>
              <a:t>A. </a:t>
            </a:r>
            <a:r>
              <a:rPr lang="vi-VN" sz="2400"/>
              <a:t>sự hình thành đặc điểm thích nghi của sinh vật.</a:t>
            </a:r>
          </a:p>
          <a:p>
            <a:pPr lvl="1" algn="just">
              <a:lnSpc>
                <a:spcPct val="125000"/>
              </a:lnSpc>
            </a:pPr>
            <a:r>
              <a:rPr lang="vi-VN" sz="2400" b="1"/>
              <a:t>B. </a:t>
            </a:r>
            <a:r>
              <a:rPr lang="vi-VN" sz="2400"/>
              <a:t>sự hình thành các đặc điểm mới của loài.</a:t>
            </a:r>
          </a:p>
          <a:p>
            <a:pPr lvl="1" algn="just">
              <a:lnSpc>
                <a:spcPct val="125000"/>
              </a:lnSpc>
            </a:pPr>
            <a:r>
              <a:rPr lang="vi-VN" sz="2400" b="1"/>
              <a:t>C. </a:t>
            </a:r>
            <a:r>
              <a:rPr lang="vi-VN" sz="2400"/>
              <a:t>sự thay đổi vốn gene của quần thể từ thế hệ này sang thế hệ khác.</a:t>
            </a:r>
          </a:p>
          <a:p>
            <a:pPr lvl="1" algn="just">
              <a:lnSpc>
                <a:spcPct val="125000"/>
              </a:lnSpc>
            </a:pPr>
            <a:r>
              <a:rPr lang="vi-VN" sz="2400" b="1"/>
              <a:t>D. </a:t>
            </a:r>
            <a:r>
              <a:rPr lang="vi-VN" sz="2400"/>
              <a:t>sự hình thành loài mới hoặc tuyệt chủng của loài.</a:t>
            </a:r>
          </a:p>
          <a:p>
            <a:pPr algn="just">
              <a:lnSpc>
                <a:spcPct val="125000"/>
              </a:lnSpc>
            </a:pPr>
            <a:r>
              <a:rPr lang="en-US" sz="2400" b="1">
                <a:solidFill>
                  <a:srgbClr val="FF0000"/>
                </a:solidFill>
              </a:rPr>
              <a:t>CH6. </a:t>
            </a:r>
            <a:r>
              <a:rPr lang="vi-VN" sz="2400" b="1"/>
              <a:t>Sự hình thành quần thể bướm đêm Biston betularia ở Anh với đa số các cá thể màu tối là do</a:t>
            </a:r>
          </a:p>
          <a:p>
            <a:pPr lvl="1" algn="just">
              <a:lnSpc>
                <a:spcPct val="125000"/>
              </a:lnSpc>
            </a:pPr>
            <a:r>
              <a:rPr lang="vi-VN" sz="2400" b="1"/>
              <a:t>A. </a:t>
            </a:r>
            <a:r>
              <a:rPr lang="vi-VN" sz="2400"/>
              <a:t>chim ăn côn trùng phát triển mạnh.</a:t>
            </a:r>
          </a:p>
          <a:p>
            <a:pPr lvl="1" algn="just">
              <a:lnSpc>
                <a:spcPct val="125000"/>
              </a:lnSpc>
            </a:pPr>
            <a:r>
              <a:rPr lang="vi-VN" sz="2400" b="1"/>
              <a:t>B. </a:t>
            </a:r>
            <a:r>
              <a:rPr lang="vi-VN" sz="2400"/>
              <a:t>chim ăn côn trùng chỉ bắt những con bướm màu sáng làm thức ăn.</a:t>
            </a:r>
          </a:p>
          <a:p>
            <a:pPr lvl="1" algn="just">
              <a:lnSpc>
                <a:spcPct val="125000"/>
              </a:lnSpc>
            </a:pPr>
            <a:r>
              <a:rPr lang="vi-VN" sz="2400" b="1"/>
              <a:t>C. </a:t>
            </a:r>
            <a:r>
              <a:rPr lang="vi-VN" sz="2400"/>
              <a:t>môi trường sống thay đổi theo hướng tăng cơ hội sống sót của bướm màu tối.</a:t>
            </a:r>
          </a:p>
          <a:p>
            <a:pPr lvl="1" algn="just">
              <a:lnSpc>
                <a:spcPct val="125000"/>
              </a:lnSpc>
            </a:pPr>
            <a:r>
              <a:rPr lang="vi-VN" sz="2400" b="1"/>
              <a:t>D. </a:t>
            </a:r>
            <a:r>
              <a:rPr lang="vi-VN" sz="2400"/>
              <a:t>bướm màu sáng biến đổi thành bướm màu tối qua các thế hệ.</a:t>
            </a:r>
            <a:endParaRPr lang="en-US" sz="2400"/>
          </a:p>
        </p:txBody>
      </p:sp>
      <p:grpSp>
        <p:nvGrpSpPr>
          <p:cNvPr id="2" name="Group 21">
            <a:extLst>
              <a:ext uri="{FF2B5EF4-FFF2-40B4-BE49-F238E27FC236}">
                <a16:creationId xmlns:a16="http://schemas.microsoft.com/office/drawing/2014/main" id="{0BD3CD83-03A8-E5BC-AE70-6033811E6664}"/>
              </a:ext>
            </a:extLst>
          </p:cNvPr>
          <p:cNvGrpSpPr>
            <a:grpSpLocks/>
          </p:cNvGrpSpPr>
          <p:nvPr/>
        </p:nvGrpSpPr>
        <p:grpSpPr bwMode="auto">
          <a:xfrm>
            <a:off x="1277390" y="2090635"/>
            <a:ext cx="463724" cy="404794"/>
            <a:chOff x="3174" y="2656"/>
            <a:chExt cx="1549" cy="1351"/>
          </a:xfrm>
        </p:grpSpPr>
        <p:sp>
          <p:nvSpPr>
            <p:cNvPr id="3" name="AutoShape 22">
              <a:extLst>
                <a:ext uri="{FF2B5EF4-FFF2-40B4-BE49-F238E27FC236}">
                  <a16:creationId xmlns:a16="http://schemas.microsoft.com/office/drawing/2014/main" id="{B6C3A91D-EEBC-2760-D0B7-20B8D23CC6D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 name="AutoShape 23">
              <a:extLst>
                <a:ext uri="{FF2B5EF4-FFF2-40B4-BE49-F238E27FC236}">
                  <a16:creationId xmlns:a16="http://schemas.microsoft.com/office/drawing/2014/main" id="{B7689FF8-35E1-8096-9E2D-77C24CE9D41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AutoShape 24">
              <a:extLst>
                <a:ext uri="{FF2B5EF4-FFF2-40B4-BE49-F238E27FC236}">
                  <a16:creationId xmlns:a16="http://schemas.microsoft.com/office/drawing/2014/main" id="{88F262AE-1755-A816-6150-BF6BFDBD7CFF}"/>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8" name="Group 21">
            <a:extLst>
              <a:ext uri="{FF2B5EF4-FFF2-40B4-BE49-F238E27FC236}">
                <a16:creationId xmlns:a16="http://schemas.microsoft.com/office/drawing/2014/main" id="{1BC7E9C5-9454-766A-71B3-789722BC8F55}"/>
              </a:ext>
            </a:extLst>
          </p:cNvPr>
          <p:cNvGrpSpPr>
            <a:grpSpLocks/>
          </p:cNvGrpSpPr>
          <p:nvPr/>
        </p:nvGrpSpPr>
        <p:grpSpPr bwMode="auto">
          <a:xfrm>
            <a:off x="1273498" y="4822036"/>
            <a:ext cx="463724" cy="404794"/>
            <a:chOff x="3174" y="2656"/>
            <a:chExt cx="1549" cy="1351"/>
          </a:xfrm>
        </p:grpSpPr>
        <p:sp>
          <p:nvSpPr>
            <p:cNvPr id="10" name="AutoShape 22">
              <a:extLst>
                <a:ext uri="{FF2B5EF4-FFF2-40B4-BE49-F238E27FC236}">
                  <a16:creationId xmlns:a16="http://schemas.microsoft.com/office/drawing/2014/main" id="{AE132168-E3DA-A370-7C80-A2B2855678C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AutoShape 23">
              <a:extLst>
                <a:ext uri="{FF2B5EF4-FFF2-40B4-BE49-F238E27FC236}">
                  <a16:creationId xmlns:a16="http://schemas.microsoft.com/office/drawing/2014/main" id="{F6090064-77C1-0785-B66B-CE302B15983F}"/>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4">
              <a:extLst>
                <a:ext uri="{FF2B5EF4-FFF2-40B4-BE49-F238E27FC236}">
                  <a16:creationId xmlns:a16="http://schemas.microsoft.com/office/drawing/2014/main" id="{AE49FBA7-C01C-76E4-B971-DBEECD71759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956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24790-80B8-D2DD-2262-D9401D7F2ACF}"/>
              </a:ext>
            </a:extLst>
          </p:cNvPr>
          <p:cNvSpPr txBox="1"/>
          <p:nvPr/>
        </p:nvSpPr>
        <p:spPr>
          <a:xfrm>
            <a:off x="833775" y="635542"/>
            <a:ext cx="10524449" cy="5586914"/>
          </a:xfrm>
          <a:prstGeom prst="rect">
            <a:avLst/>
          </a:prstGeom>
          <a:noFill/>
        </p:spPr>
        <p:txBody>
          <a:bodyPr wrap="square">
            <a:spAutoFit/>
          </a:bodyPr>
          <a:lstStyle/>
          <a:p>
            <a:pPr algn="just">
              <a:lnSpc>
                <a:spcPct val="125000"/>
              </a:lnSpc>
            </a:pPr>
            <a:r>
              <a:rPr lang="en-US" sz="2400" b="1">
                <a:solidFill>
                  <a:srgbClr val="FF0000"/>
                </a:solidFill>
              </a:rPr>
              <a:t>CH7.</a:t>
            </a:r>
            <a:r>
              <a:rPr lang="vi-VN" sz="2400" b="1">
                <a:solidFill>
                  <a:srgbClr val="FF0000"/>
                </a:solidFill>
              </a:rPr>
              <a:t> </a:t>
            </a:r>
            <a:r>
              <a:rPr lang="vi-VN" sz="2400" b="1"/>
              <a:t>Các giống rau dưới đây có nguồn gốc chung từ cây cải dại, giống rau nào được chọn lọc nhân tạo theo hướng phát triển lá?</a:t>
            </a:r>
          </a:p>
          <a:p>
            <a:pPr lvl="1" algn="just">
              <a:lnSpc>
                <a:spcPct val="125000"/>
              </a:lnSpc>
            </a:pPr>
            <a:r>
              <a:rPr lang="vi-VN" sz="2400" b="1"/>
              <a:t>A. </a:t>
            </a:r>
            <a:r>
              <a:rPr lang="vi-VN" sz="2400"/>
              <a:t>Súp lơ.</a:t>
            </a:r>
          </a:p>
          <a:p>
            <a:pPr lvl="1" algn="just">
              <a:lnSpc>
                <a:spcPct val="125000"/>
              </a:lnSpc>
            </a:pPr>
            <a:r>
              <a:rPr lang="vi-VN" sz="2400" b="1"/>
              <a:t>B. </a:t>
            </a:r>
            <a:r>
              <a:rPr lang="vi-VN" sz="2400"/>
              <a:t>Bắp cải.</a:t>
            </a:r>
          </a:p>
          <a:p>
            <a:pPr lvl="1" algn="just">
              <a:lnSpc>
                <a:spcPct val="125000"/>
              </a:lnSpc>
            </a:pPr>
            <a:r>
              <a:rPr lang="vi-VN" sz="2400" b="1"/>
              <a:t>C. </a:t>
            </a:r>
            <a:r>
              <a:rPr lang="vi-VN" sz="2400"/>
              <a:t>Su hào.</a:t>
            </a:r>
          </a:p>
          <a:p>
            <a:pPr lvl="1" algn="just">
              <a:lnSpc>
                <a:spcPct val="125000"/>
              </a:lnSpc>
            </a:pPr>
            <a:r>
              <a:rPr lang="vi-VN" sz="2400" b="1"/>
              <a:t>D. </a:t>
            </a:r>
            <a:r>
              <a:rPr lang="vi-VN" sz="2400"/>
              <a:t>Bắp cải tí hon.</a:t>
            </a:r>
          </a:p>
          <a:p>
            <a:pPr algn="just">
              <a:lnSpc>
                <a:spcPct val="125000"/>
              </a:lnSpc>
            </a:pPr>
            <a:r>
              <a:rPr lang="en-US" sz="2400" b="1">
                <a:solidFill>
                  <a:srgbClr val="FF0000"/>
                </a:solidFill>
              </a:rPr>
              <a:t>CH8. </a:t>
            </a:r>
            <a:r>
              <a:rPr lang="vi-VN" sz="2400" b="1"/>
              <a:t>Các giống gà dưới đây có nguồn gốc chung từ gà rừng, giống gà nào được chọn lọc nhân tạo theo hướng đáp ứng nhu cầu làm cảnh?</a:t>
            </a:r>
          </a:p>
          <a:p>
            <a:pPr lvl="1" algn="just">
              <a:lnSpc>
                <a:spcPct val="125000"/>
              </a:lnSpc>
            </a:pPr>
            <a:r>
              <a:rPr lang="vi-VN" sz="2400" b="1"/>
              <a:t>A. </a:t>
            </a:r>
            <a:r>
              <a:rPr lang="vi-VN" sz="2400"/>
              <a:t>Gà tre tân châu.</a:t>
            </a:r>
          </a:p>
          <a:p>
            <a:pPr lvl="1" algn="just">
              <a:lnSpc>
                <a:spcPct val="125000"/>
              </a:lnSpc>
            </a:pPr>
            <a:r>
              <a:rPr lang="vi-VN" sz="2400" b="1"/>
              <a:t>B. </a:t>
            </a:r>
            <a:r>
              <a:rPr lang="vi-VN" sz="2400"/>
              <a:t>Gà chọi.</a:t>
            </a:r>
          </a:p>
          <a:p>
            <a:pPr lvl="1" algn="just">
              <a:lnSpc>
                <a:spcPct val="125000"/>
              </a:lnSpc>
            </a:pPr>
            <a:r>
              <a:rPr lang="vi-VN" sz="2400" b="1"/>
              <a:t>C. </a:t>
            </a:r>
            <a:r>
              <a:rPr lang="vi-VN" sz="2400"/>
              <a:t>Gà đông tảo.</a:t>
            </a:r>
          </a:p>
          <a:p>
            <a:pPr lvl="1" algn="just">
              <a:lnSpc>
                <a:spcPct val="125000"/>
              </a:lnSpc>
            </a:pPr>
            <a:r>
              <a:rPr lang="vi-VN" sz="2400" b="1"/>
              <a:t>D. </a:t>
            </a:r>
            <a:r>
              <a:rPr lang="vi-VN" sz="2400"/>
              <a:t>Gà ri.</a:t>
            </a:r>
            <a:endParaRPr lang="en-US" sz="2400"/>
          </a:p>
        </p:txBody>
      </p:sp>
      <p:grpSp>
        <p:nvGrpSpPr>
          <p:cNvPr id="4" name="Group 21">
            <a:extLst>
              <a:ext uri="{FF2B5EF4-FFF2-40B4-BE49-F238E27FC236}">
                <a16:creationId xmlns:a16="http://schemas.microsoft.com/office/drawing/2014/main" id="{AD66DF81-DA48-8DC2-F5AC-D03BE8DB7201}"/>
              </a:ext>
            </a:extLst>
          </p:cNvPr>
          <p:cNvGrpSpPr>
            <a:grpSpLocks/>
          </p:cNvGrpSpPr>
          <p:nvPr/>
        </p:nvGrpSpPr>
        <p:grpSpPr bwMode="auto">
          <a:xfrm>
            <a:off x="1277389" y="2078836"/>
            <a:ext cx="463724" cy="404794"/>
            <a:chOff x="3174" y="2656"/>
            <a:chExt cx="1549" cy="1351"/>
          </a:xfrm>
        </p:grpSpPr>
        <p:sp>
          <p:nvSpPr>
            <p:cNvPr id="5" name="AutoShape 22">
              <a:extLst>
                <a:ext uri="{FF2B5EF4-FFF2-40B4-BE49-F238E27FC236}">
                  <a16:creationId xmlns:a16="http://schemas.microsoft.com/office/drawing/2014/main" id="{3D1A4B5B-D34B-16D8-5224-67A1DD971FC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 name="AutoShape 23">
              <a:extLst>
                <a:ext uri="{FF2B5EF4-FFF2-40B4-BE49-F238E27FC236}">
                  <a16:creationId xmlns:a16="http://schemas.microsoft.com/office/drawing/2014/main" id="{E1676C26-5610-2348-DF9D-5FD86237C4C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4">
              <a:extLst>
                <a:ext uri="{FF2B5EF4-FFF2-40B4-BE49-F238E27FC236}">
                  <a16:creationId xmlns:a16="http://schemas.microsoft.com/office/drawing/2014/main" id="{D1283A86-8932-682C-240E-DCE015ADD742}"/>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F51F03D1-9EF4-A3AB-3A42-E0D7BE897F48}"/>
              </a:ext>
            </a:extLst>
          </p:cNvPr>
          <p:cNvGrpSpPr>
            <a:grpSpLocks/>
          </p:cNvGrpSpPr>
          <p:nvPr/>
        </p:nvGrpSpPr>
        <p:grpSpPr bwMode="auto">
          <a:xfrm>
            <a:off x="1277389" y="4381262"/>
            <a:ext cx="463724" cy="404794"/>
            <a:chOff x="3174" y="2656"/>
            <a:chExt cx="1549" cy="1351"/>
          </a:xfrm>
        </p:grpSpPr>
        <p:sp>
          <p:nvSpPr>
            <p:cNvPr id="11" name="AutoShape 22">
              <a:extLst>
                <a:ext uri="{FF2B5EF4-FFF2-40B4-BE49-F238E27FC236}">
                  <a16:creationId xmlns:a16="http://schemas.microsoft.com/office/drawing/2014/main" id="{B9DA136F-6836-14A6-BBA9-CDA9F9DD3EC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9B8C03EB-87F9-5AAF-B32C-225098A04C0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71C0758B-0AE5-E25D-9D12-2370CD2D6309}"/>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819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CC2058-4A23-F0A3-74B5-0D57B8CC5545}"/>
              </a:ext>
            </a:extLst>
          </p:cNvPr>
          <p:cNvSpPr txBox="1"/>
          <p:nvPr/>
        </p:nvSpPr>
        <p:spPr>
          <a:xfrm>
            <a:off x="875071" y="635542"/>
            <a:ext cx="10441858" cy="5586914"/>
          </a:xfrm>
          <a:prstGeom prst="rect">
            <a:avLst/>
          </a:prstGeom>
          <a:noFill/>
        </p:spPr>
        <p:txBody>
          <a:bodyPr wrap="square">
            <a:spAutoFit/>
          </a:bodyPr>
          <a:lstStyle/>
          <a:p>
            <a:pPr algn="just">
              <a:lnSpc>
                <a:spcPct val="125000"/>
              </a:lnSpc>
            </a:pPr>
            <a:r>
              <a:rPr lang="en-US" sz="2400" b="1">
                <a:solidFill>
                  <a:srgbClr val="FF0000"/>
                </a:solidFill>
              </a:rPr>
              <a:t>CH9.</a:t>
            </a:r>
            <a:r>
              <a:rPr lang="vi-VN" sz="2400" b="1">
                <a:solidFill>
                  <a:srgbClr val="FF0000"/>
                </a:solidFill>
              </a:rPr>
              <a:t> </a:t>
            </a:r>
            <a:r>
              <a:rPr lang="vi-VN" sz="2400" b="1"/>
              <a:t>Nếu chọn lọc tự nhiên làm cho các cá thể có kiểu gene đồng hợp tử lặn (aa) đều bị chết trước khi trưởng thành sẽ</a:t>
            </a:r>
          </a:p>
          <a:p>
            <a:pPr lvl="1" algn="just">
              <a:lnSpc>
                <a:spcPct val="125000"/>
              </a:lnSpc>
            </a:pPr>
            <a:r>
              <a:rPr lang="vi-VN" sz="2400" b="1"/>
              <a:t>A. </a:t>
            </a:r>
            <a:r>
              <a:rPr lang="vi-VN" sz="2400"/>
              <a:t>loại bỏ hết allele lặn (a) trong quần thể.</a:t>
            </a:r>
          </a:p>
          <a:p>
            <a:pPr lvl="1" algn="just">
              <a:lnSpc>
                <a:spcPct val="125000"/>
              </a:lnSpc>
            </a:pPr>
            <a:r>
              <a:rPr lang="vi-VN" sz="2400" b="1"/>
              <a:t>B. </a:t>
            </a:r>
            <a:r>
              <a:rPr lang="vi-VN" sz="2400"/>
              <a:t>loại bỏ hết allele trội (A) trong quần thể.</a:t>
            </a:r>
          </a:p>
          <a:p>
            <a:pPr lvl="1" algn="just">
              <a:lnSpc>
                <a:spcPct val="125000"/>
              </a:lnSpc>
            </a:pPr>
            <a:r>
              <a:rPr lang="vi-VN" sz="2400" b="1"/>
              <a:t>C. </a:t>
            </a:r>
            <a:r>
              <a:rPr lang="vi-VN" sz="2400"/>
              <a:t>làm giảm số lượng cá thể có kiểu gene dị hợp tử (Aa) trong quần thể.</a:t>
            </a:r>
          </a:p>
          <a:p>
            <a:pPr lvl="1" algn="just">
              <a:lnSpc>
                <a:spcPct val="125000"/>
              </a:lnSpc>
            </a:pPr>
            <a:r>
              <a:rPr lang="vi-VN" sz="2400" b="1"/>
              <a:t>D. </a:t>
            </a:r>
            <a:r>
              <a:rPr lang="vi-VN" sz="2400"/>
              <a:t>làm giảm dần allele lặn (a) trong quần thể.</a:t>
            </a:r>
          </a:p>
          <a:p>
            <a:pPr algn="just">
              <a:lnSpc>
                <a:spcPct val="125000"/>
              </a:lnSpc>
            </a:pPr>
            <a:r>
              <a:rPr lang="en-US" sz="2400" b="1">
                <a:solidFill>
                  <a:srgbClr val="FF0000"/>
                </a:solidFill>
              </a:rPr>
              <a:t>CH10.</a:t>
            </a:r>
            <a:r>
              <a:rPr lang="vi-VN" sz="2400" b="1">
                <a:solidFill>
                  <a:srgbClr val="FF0000"/>
                </a:solidFill>
              </a:rPr>
              <a:t> </a:t>
            </a:r>
            <a:r>
              <a:rPr lang="vi-VN" sz="2400" b="1"/>
              <a:t>Chọn lọc tự nhiên thay đổi tần số allele ở quần thể sinh vật nào dưới đây nhanh nhất?</a:t>
            </a:r>
          </a:p>
          <a:p>
            <a:pPr lvl="1" algn="just">
              <a:lnSpc>
                <a:spcPct val="125000"/>
              </a:lnSpc>
            </a:pPr>
            <a:r>
              <a:rPr lang="vi-VN" sz="2400" b="1"/>
              <a:t>A. </a:t>
            </a:r>
            <a:r>
              <a:rPr lang="vi-VN" sz="2400"/>
              <a:t>Gấu.</a:t>
            </a:r>
          </a:p>
          <a:p>
            <a:pPr lvl="1" algn="just">
              <a:lnSpc>
                <a:spcPct val="125000"/>
              </a:lnSpc>
            </a:pPr>
            <a:r>
              <a:rPr lang="vi-VN" sz="2400" b="1"/>
              <a:t>B. </a:t>
            </a:r>
            <a:r>
              <a:rPr lang="vi-VN" sz="2400"/>
              <a:t>Châu chấu.</a:t>
            </a:r>
          </a:p>
          <a:p>
            <a:pPr lvl="1" algn="just">
              <a:lnSpc>
                <a:spcPct val="125000"/>
              </a:lnSpc>
            </a:pPr>
            <a:r>
              <a:rPr lang="vi-VN" sz="2400" b="1"/>
              <a:t>C. </a:t>
            </a:r>
            <a:r>
              <a:rPr lang="vi-VN" sz="2400"/>
              <a:t>Vi khuẩn.</a:t>
            </a:r>
          </a:p>
          <a:p>
            <a:pPr lvl="1" algn="just">
              <a:lnSpc>
                <a:spcPct val="125000"/>
              </a:lnSpc>
            </a:pPr>
            <a:r>
              <a:rPr lang="vi-VN" sz="2400" b="1"/>
              <a:t>D. </a:t>
            </a:r>
            <a:r>
              <a:rPr lang="vi-VN" sz="2400"/>
              <a:t>Gà.</a:t>
            </a:r>
            <a:endParaRPr lang="en-US" sz="2400"/>
          </a:p>
        </p:txBody>
      </p:sp>
      <p:grpSp>
        <p:nvGrpSpPr>
          <p:cNvPr id="5" name="Group 21">
            <a:extLst>
              <a:ext uri="{FF2B5EF4-FFF2-40B4-BE49-F238E27FC236}">
                <a16:creationId xmlns:a16="http://schemas.microsoft.com/office/drawing/2014/main" id="{BD2E1309-5081-CA9C-531B-4A60EFF57870}"/>
              </a:ext>
            </a:extLst>
          </p:cNvPr>
          <p:cNvGrpSpPr>
            <a:grpSpLocks/>
          </p:cNvGrpSpPr>
          <p:nvPr/>
        </p:nvGrpSpPr>
        <p:grpSpPr bwMode="auto">
          <a:xfrm>
            <a:off x="1295087" y="3024205"/>
            <a:ext cx="463724" cy="404794"/>
            <a:chOff x="3174" y="2656"/>
            <a:chExt cx="1549" cy="1351"/>
          </a:xfrm>
        </p:grpSpPr>
        <p:sp>
          <p:nvSpPr>
            <p:cNvPr id="6" name="AutoShape 22">
              <a:extLst>
                <a:ext uri="{FF2B5EF4-FFF2-40B4-BE49-F238E27FC236}">
                  <a16:creationId xmlns:a16="http://schemas.microsoft.com/office/drawing/2014/main" id="{35C70948-240C-0A19-C563-FC03E8E6387F}"/>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3">
              <a:extLst>
                <a:ext uri="{FF2B5EF4-FFF2-40B4-BE49-F238E27FC236}">
                  <a16:creationId xmlns:a16="http://schemas.microsoft.com/office/drawing/2014/main" id="{A87D719E-0A34-17E6-3296-F4963838C563}"/>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AutoShape 24">
              <a:extLst>
                <a:ext uri="{FF2B5EF4-FFF2-40B4-BE49-F238E27FC236}">
                  <a16:creationId xmlns:a16="http://schemas.microsoft.com/office/drawing/2014/main" id="{9E94B711-DBE1-C413-07B2-FFC29F8DDEA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EA4C611E-9F49-997C-C0CD-EF44F83FF1CD}"/>
              </a:ext>
            </a:extLst>
          </p:cNvPr>
          <p:cNvGrpSpPr>
            <a:grpSpLocks/>
          </p:cNvGrpSpPr>
          <p:nvPr/>
        </p:nvGrpSpPr>
        <p:grpSpPr bwMode="auto">
          <a:xfrm>
            <a:off x="1322030" y="5252689"/>
            <a:ext cx="463724" cy="404794"/>
            <a:chOff x="3174" y="2656"/>
            <a:chExt cx="1549" cy="1351"/>
          </a:xfrm>
        </p:grpSpPr>
        <p:sp>
          <p:nvSpPr>
            <p:cNvPr id="11" name="AutoShape 22">
              <a:extLst>
                <a:ext uri="{FF2B5EF4-FFF2-40B4-BE49-F238E27FC236}">
                  <a16:creationId xmlns:a16="http://schemas.microsoft.com/office/drawing/2014/main" id="{7A01DCB7-363A-D4F0-81AF-F6B56C554C4A}"/>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4DC90990-2004-39A5-F97B-F3A9098BBAA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60AA3AC1-1186-76F6-80DA-70032B0B7AE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45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DCAF-0084-F4AA-4814-471347053B1D}"/>
              </a:ext>
            </a:extLst>
          </p:cNvPr>
          <p:cNvSpPr/>
          <p:nvPr/>
        </p:nvSpPr>
        <p:spPr>
          <a:xfrm>
            <a:off x="459166" y="188779"/>
            <a:ext cx="11273667" cy="64538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5" name="Arrow: Pentagon 4">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8BE3E9-8CC8-C285-BD0B-1329252429DB}"/>
              </a:ext>
            </a:extLst>
          </p:cNvPr>
          <p:cNvPicPr>
            <a:picLocks noChangeAspect="1"/>
          </p:cNvPicPr>
          <p:nvPr/>
        </p:nvPicPr>
        <p:blipFill>
          <a:blip r:embed="rId2"/>
          <a:stretch>
            <a:fillRect/>
          </a:stretch>
        </p:blipFill>
        <p:spPr>
          <a:xfrm>
            <a:off x="471446" y="1242472"/>
            <a:ext cx="11249107" cy="5010187"/>
          </a:xfrm>
          <a:prstGeom prst="rect">
            <a:avLst/>
          </a:prstGeom>
        </p:spPr>
      </p:pic>
    </p:spTree>
    <p:extLst>
      <p:ext uri="{BB962C8B-B14F-4D97-AF65-F5344CB8AC3E}">
        <p14:creationId xmlns:p14="http://schemas.microsoft.com/office/powerpoint/2010/main" val="359899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1570587830"/>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86365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2198808584"/>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275858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Thế giới sinh vật vô cùng đa dạng và phong phú, tuy nhiên các loài sinh vật cũng có nhiều đặc điểm chung. Bằng cách nào đã tạo ra sinh giới đa dạng như vậy? </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có phải là những loài khỏe nhất hay thông minh nhất không?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Tree>
    <p:extLst>
      <p:ext uri="{BB962C8B-B14F-4D97-AF65-F5344CB8AC3E}">
        <p14:creationId xmlns:p14="http://schemas.microsoft.com/office/powerpoint/2010/main" val="220647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09" y="1604624"/>
            <a:ext cx="6003051" cy="4105950"/>
          </a:xfrm>
          <a:prstGeom prst="rect">
            <a:avLst/>
          </a:prstGeom>
          <a:ln w="28575">
            <a:solidFill>
              <a:schemeClr val="bg1"/>
            </a:solidFill>
            <a:prstDash val="soli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6412599" y="1604624"/>
            <a:ext cx="5557192" cy="4105950"/>
          </a:xfrm>
          <a:prstGeom prst="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6580730" y="1828800"/>
            <a:ext cx="5282873" cy="3740255"/>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Sinh giới đa dạng do quá trình tiến hóa liên tục diễn ra dưới sự định hướng của chọn lọc tự nhiên.</a:t>
            </a:r>
          </a:p>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không phải là những loài khỏe nhất hay thông minh nhất mà là những loài thích nghi tốt với điều kiện hiện tại nơi nó sinh sống.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
        <p:nvSpPr>
          <p:cNvPr id="2" name="Rectangle: Rounded Corners 1">
            <a:extLst>
              <a:ext uri="{FF2B5EF4-FFF2-40B4-BE49-F238E27FC236}">
                <a16:creationId xmlns:a16="http://schemas.microsoft.com/office/drawing/2014/main" id="{B75C6A07-3EC7-B5E5-E738-2E9BF0B6A5DC}"/>
              </a:ext>
            </a:extLst>
          </p:cNvPr>
          <p:cNvSpPr/>
          <p:nvPr/>
        </p:nvSpPr>
        <p:spPr>
          <a:xfrm>
            <a:off x="8403630" y="1288945"/>
            <a:ext cx="1575128" cy="495546"/>
          </a:xfrm>
          <a:prstGeom prst="round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a:rPr>
              <a:t>Trả lời</a:t>
            </a:r>
          </a:p>
        </p:txBody>
      </p:sp>
    </p:spTree>
    <p:extLst>
      <p:ext uri="{BB962C8B-B14F-4D97-AF65-F5344CB8AC3E}">
        <p14:creationId xmlns:p14="http://schemas.microsoft.com/office/powerpoint/2010/main" val="3934312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9BECF2-4900-9363-A5F3-D975DD807631}"/>
              </a:ext>
            </a:extLst>
          </p:cNvPr>
          <p:cNvGrpSpPr/>
          <p:nvPr/>
        </p:nvGrpSpPr>
        <p:grpSpPr>
          <a:xfrm>
            <a:off x="9084202" y="934989"/>
            <a:ext cx="2823492" cy="676228"/>
            <a:chOff x="945350" y="611792"/>
            <a:chExt cx="3435496" cy="676228"/>
          </a:xfrm>
        </p:grpSpPr>
        <p:sp>
          <p:nvSpPr>
            <p:cNvPr id="4" name="Rectangle: Rounded Corners 3">
              <a:extLst>
                <a:ext uri="{FF2B5EF4-FFF2-40B4-BE49-F238E27FC236}">
                  <a16:creationId xmlns:a16="http://schemas.microsoft.com/office/drawing/2014/main" id="{7D8354F3-803E-AC83-86F9-F03354F1B97E}"/>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1F8D854-A618-2BB1-B053-95F03A2DE611}"/>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7" name="Group 6">
            <a:extLst>
              <a:ext uri="{FF2B5EF4-FFF2-40B4-BE49-F238E27FC236}">
                <a16:creationId xmlns:a16="http://schemas.microsoft.com/office/drawing/2014/main" id="{DDA248C2-3C0C-69A8-FB5E-589ED4479607}"/>
              </a:ext>
            </a:extLst>
          </p:cNvPr>
          <p:cNvGrpSpPr/>
          <p:nvPr/>
        </p:nvGrpSpPr>
        <p:grpSpPr>
          <a:xfrm>
            <a:off x="8808190" y="952851"/>
            <a:ext cx="914400" cy="914400"/>
            <a:chOff x="5532121" y="2971800"/>
            <a:chExt cx="914400" cy="914400"/>
          </a:xfrm>
        </p:grpSpPr>
        <p:sp>
          <p:nvSpPr>
            <p:cNvPr id="8" name="Oval 7">
              <a:extLst>
                <a:ext uri="{FF2B5EF4-FFF2-40B4-BE49-F238E27FC236}">
                  <a16:creationId xmlns:a16="http://schemas.microsoft.com/office/drawing/2014/main" id="{808FADA5-7910-0CCD-F61D-2D05EABBDCFF}"/>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0D932716-0931-FA89-335B-7FC6231E7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id="{003A7352-B861-77C4-2400-5EBE816FA530}"/>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DB297-8698-843F-2B23-3243BA584FE9}"/>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DF625E3-5788-8A52-9DC9-FA9571119EE0}"/>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00F6166-3780-E560-DE22-065265458007}"/>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AF22879-8AF7-8DB1-E199-5E5B7FF832CC}"/>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id="{D345043B-A65A-33F9-C050-2594C47B3B0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l="19330" t="3518" r="19117"/>
          <a:stretch/>
        </p:blipFill>
        <p:spPr bwMode="auto">
          <a:xfrm>
            <a:off x="324664" y="135685"/>
            <a:ext cx="2448033" cy="38686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F4F1995-D8EA-A007-9A3A-97158022DE7F}"/>
              </a:ext>
            </a:extLst>
          </p:cNvPr>
          <p:cNvSpPr txBox="1"/>
          <p:nvPr/>
        </p:nvSpPr>
        <p:spPr>
          <a:xfrm>
            <a:off x="3018159" y="2158154"/>
            <a:ext cx="6551993" cy="1783630"/>
          </a:xfrm>
          <a:prstGeom prst="rect">
            <a:avLst/>
          </a:prstGeom>
          <a:noFill/>
        </p:spPr>
        <p:txBody>
          <a:bodyPr wrap="square" rtlCol="0">
            <a:spAutoFit/>
          </a:bodyPr>
          <a:lstStyle/>
          <a:p>
            <a:pPr algn="ctr">
              <a:lnSpc>
                <a:spcPct val="120000"/>
              </a:lnSpc>
            </a:pPr>
            <a:r>
              <a:rPr lang="en-US" sz="4800" b="1">
                <a:solidFill>
                  <a:schemeClr val="bg1"/>
                </a:solidFill>
              </a:rPr>
              <a:t>CÁM ƠN CÁC EM ĐÃ THEO DÕI BÀI HỌC</a:t>
            </a:r>
          </a:p>
        </p:txBody>
      </p:sp>
      <p:pic>
        <p:nvPicPr>
          <p:cNvPr id="20" name="Picture 2" descr="The process of natural selection - Science : Explanation &amp; Exercises -  evulpo">
            <a:extLst>
              <a:ext uri="{FF2B5EF4-FFF2-40B4-BE49-F238E27FC236}">
                <a16:creationId xmlns:a16="http://schemas.microsoft.com/office/drawing/2014/main" id="{0AAE62E2-71F2-DAD8-0DF3-265B4D7C8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6861"/>
            <a:ext cx="121920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2692"/>
          <a:stretch/>
        </p:blipFill>
        <p:spPr bwMode="auto">
          <a:xfrm>
            <a:off x="0" y="3805451"/>
            <a:ext cx="12192000" cy="27162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34F03BD-9A52-885B-5C83-E01226DE63C2}"/>
              </a:ext>
            </a:extLst>
          </p:cNvPr>
          <p:cNvGrpSpPr/>
          <p:nvPr/>
        </p:nvGrpSpPr>
        <p:grpSpPr>
          <a:xfrm>
            <a:off x="961595" y="1266732"/>
            <a:ext cx="10571645" cy="2445438"/>
            <a:chOff x="961595" y="1266732"/>
            <a:chExt cx="10571645" cy="2445438"/>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2255028"/>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2255028"/>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84788" y="1266732"/>
              <a:ext cx="10094779" cy="2355260"/>
            </a:xfrm>
            <a:prstGeom prst="rect">
              <a:avLst/>
            </a:prstGeom>
            <a:noFill/>
            <a:ln w="19050">
              <a:noFill/>
              <a:prstDash val="sysDash"/>
            </a:ln>
          </p:spPr>
          <p:txBody>
            <a:bodyPr wrap="square">
              <a:spAutoFit/>
            </a:bodyPr>
            <a:lstStyle/>
            <a:p>
              <a:pPr>
                <a:lnSpc>
                  <a:spcPct val="125000"/>
                </a:lnSpc>
              </a:pPr>
              <a:r>
                <a:rPr lang="en-US" sz="2400" b="1"/>
                <a:t>Hoạt động trang 212: </a:t>
              </a:r>
              <a:r>
                <a:rPr lang="en-US" sz="2400"/>
                <a:t>Quan sát Hình 49.1, thực hiện các yêu cầu sau:</a:t>
              </a:r>
            </a:p>
            <a:p>
              <a:pPr>
                <a:lnSpc>
                  <a:spcPct val="125000"/>
                </a:lnSpc>
              </a:pPr>
              <a:r>
                <a:rPr lang="vi-VN" sz="2400" b="1"/>
                <a:t>1. </a:t>
              </a:r>
              <a:r>
                <a:rPr lang="vi-VN" sz="2400"/>
                <a:t>Nhận xét về sự thay đổi kích thước và hình thái xương chi ở ngựa qua thời gian.</a:t>
              </a:r>
            </a:p>
            <a:p>
              <a:pPr>
                <a:lnSpc>
                  <a:spcPct val="125000"/>
                </a:lnSpc>
              </a:pPr>
              <a:r>
                <a:rPr lang="vi-VN" sz="2400" b="1"/>
                <a:t>2. </a:t>
              </a:r>
              <a:r>
                <a:rPr lang="vi-VN" sz="2400"/>
                <a:t>Những thay đổi đó phù hợp với nơi sống và cách di chuyển của ngựa như thế nào?</a:t>
              </a:r>
              <a:endParaRPr lang="en-US" sz="2400"/>
            </a:p>
          </p:txBody>
        </p:sp>
      </p:grpSp>
    </p:spTree>
    <p:extLst>
      <p:ext uri="{BB962C8B-B14F-4D97-AF65-F5344CB8AC3E}">
        <p14:creationId xmlns:p14="http://schemas.microsoft.com/office/powerpoint/2010/main" val="2045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D35822B-F71B-9394-D36A-05798274A376}"/>
              </a:ext>
            </a:extLst>
          </p:cNvPr>
          <p:cNvGrpSpPr/>
          <p:nvPr/>
        </p:nvGrpSpPr>
        <p:grpSpPr>
          <a:xfrm>
            <a:off x="2188812" y="1002889"/>
            <a:ext cx="7814376" cy="4542504"/>
            <a:chOff x="2188812" y="1002889"/>
            <a:chExt cx="7814376" cy="4542504"/>
          </a:xfrm>
        </p:grpSpPr>
        <p:pic>
          <p:nvPicPr>
            <p:cNvPr id="4" name="Picture 2" descr="Horse - Evolution, Domestication, Anatomy | Britannica">
              <a:extLst>
                <a:ext uri="{FF2B5EF4-FFF2-40B4-BE49-F238E27FC236}">
                  <a16:creationId xmlns:a16="http://schemas.microsoft.com/office/drawing/2014/main" id="{26422095-1989-5565-E738-8BAAC54F4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 t="3399" r="-1" b="7810"/>
            <a:stretch/>
          </p:blipFill>
          <p:spPr bwMode="auto">
            <a:xfrm>
              <a:off x="2188812" y="1085882"/>
              <a:ext cx="7814376" cy="44595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C0A8E5-8EAA-576E-0234-7DE3A7890114}"/>
                </a:ext>
              </a:extLst>
            </p:cNvPr>
            <p:cNvSpPr/>
            <p:nvPr/>
          </p:nvSpPr>
          <p:spPr>
            <a:xfrm>
              <a:off x="2188812" y="1002889"/>
              <a:ext cx="3657449"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Eohippus </a:t>
              </a:r>
            </a:p>
          </p:txBody>
        </p:sp>
      </p:grpSp>
      <p:sp>
        <p:nvSpPr>
          <p:cNvPr id="9" name="Rectangle 8">
            <a:extLst>
              <a:ext uri="{FF2B5EF4-FFF2-40B4-BE49-F238E27FC236}">
                <a16:creationId xmlns:a16="http://schemas.microsoft.com/office/drawing/2014/main" id="{F923A53C-5D91-C684-9A3B-8C0F835EC9C3}"/>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4458CB-6F21-209B-AC5F-3917192F12E7}"/>
              </a:ext>
            </a:extLst>
          </p:cNvPr>
          <p:cNvSpPr txBox="1"/>
          <p:nvPr/>
        </p:nvSpPr>
        <p:spPr>
          <a:xfrm>
            <a:off x="1455420" y="6045326"/>
            <a:ext cx="9281160" cy="461665"/>
          </a:xfrm>
          <a:prstGeom prst="rect">
            <a:avLst/>
          </a:prstGeom>
          <a:noFill/>
        </p:spPr>
        <p:txBody>
          <a:bodyPr wrap="square">
            <a:spAutoFit/>
          </a:bodyPr>
          <a:lstStyle/>
          <a:p>
            <a:pPr algn="ctr"/>
            <a:r>
              <a:rPr lang="vi-VN" sz="2400" b="1"/>
              <a:t>Ở ngựa Eohippus: </a:t>
            </a:r>
            <a:r>
              <a:rPr lang="vi-VN" sz="2400"/>
              <a:t>cơ thể nhỏ; xương chi nhỏ, ngắn, có 4 ngón.</a:t>
            </a:r>
            <a:endParaRPr lang="en-US" sz="2400"/>
          </a:p>
        </p:txBody>
      </p:sp>
    </p:spTree>
    <p:extLst>
      <p:ext uri="{BB962C8B-B14F-4D97-AF65-F5344CB8AC3E}">
        <p14:creationId xmlns:p14="http://schemas.microsoft.com/office/powerpoint/2010/main" val="31999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44DE13-BE14-E335-0398-64FFFEE3A1B4}"/>
              </a:ext>
            </a:extLst>
          </p:cNvPr>
          <p:cNvGrpSpPr/>
          <p:nvPr/>
        </p:nvGrpSpPr>
        <p:grpSpPr>
          <a:xfrm>
            <a:off x="2265505" y="951673"/>
            <a:ext cx="7223100" cy="4835595"/>
            <a:chOff x="2265505" y="951673"/>
            <a:chExt cx="7223100" cy="4835595"/>
          </a:xfrm>
        </p:grpSpPr>
        <p:pic>
          <p:nvPicPr>
            <p:cNvPr id="2" name="Picture 2" descr="Horse - Evolution, Domestication, Anatomy | Britannica">
              <a:extLst>
                <a:ext uri="{FF2B5EF4-FFF2-40B4-BE49-F238E27FC236}">
                  <a16:creationId xmlns:a16="http://schemas.microsoft.com/office/drawing/2014/main" id="{3E7FE1DD-BA72-26BD-CFF1-DE349A0445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1" b="5548"/>
            <a:stretch/>
          </p:blipFill>
          <p:spPr bwMode="auto">
            <a:xfrm>
              <a:off x="2554105" y="966958"/>
              <a:ext cx="6934500" cy="48203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C55933-AEE0-E685-7BAF-E356FCD07EE1}"/>
                </a:ext>
              </a:extLst>
            </p:cNvPr>
            <p:cNvSpPr/>
            <p:nvPr/>
          </p:nvSpPr>
          <p:spPr>
            <a:xfrm>
              <a:off x="2265505" y="951673"/>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Mesohippus</a:t>
              </a:r>
            </a:p>
          </p:txBody>
        </p:sp>
      </p:grpSp>
      <p:sp>
        <p:nvSpPr>
          <p:cNvPr id="8" name="Rectangle 7">
            <a:extLst>
              <a:ext uri="{FF2B5EF4-FFF2-40B4-BE49-F238E27FC236}">
                <a16:creationId xmlns:a16="http://schemas.microsoft.com/office/drawing/2014/main" id="{B7FAF201-8243-2EF7-E8B4-C6D86E7195F8}"/>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5F4099-784A-0368-CDAB-A978B26CFA1A}"/>
              </a:ext>
            </a:extLst>
          </p:cNvPr>
          <p:cNvSpPr txBox="1"/>
          <p:nvPr/>
        </p:nvSpPr>
        <p:spPr>
          <a:xfrm>
            <a:off x="358877" y="5833189"/>
            <a:ext cx="11474245" cy="937949"/>
          </a:xfrm>
          <a:prstGeom prst="rect">
            <a:avLst/>
          </a:prstGeom>
          <a:noFill/>
          <a:ln>
            <a:noFill/>
          </a:ln>
        </p:spPr>
        <p:txBody>
          <a:bodyPr wrap="square">
            <a:spAutoFit/>
          </a:bodyPr>
          <a:lstStyle>
            <a:defPPr>
              <a:defRPr lang="en-US"/>
            </a:defPPr>
            <a:lvl1pPr algn="ctr">
              <a:defRPr sz="2400" b="1"/>
            </a:lvl1pPr>
          </a:lstStyle>
          <a:p>
            <a:pPr algn="l">
              <a:lnSpc>
                <a:spcPct val="120000"/>
              </a:lnSpc>
            </a:pPr>
            <a:r>
              <a:rPr lang="vi-VN"/>
              <a:t>Ở ngựa Mesohippus: </a:t>
            </a:r>
            <a:r>
              <a:rPr lang="vi-VN" b="0"/>
              <a:t>cơ thể lớn hơn; xương chi dài hơn, xương ngón ngắn lại, còn 3 ngón.</a:t>
            </a:r>
            <a:endParaRPr lang="en-US" b="0"/>
          </a:p>
        </p:txBody>
      </p:sp>
    </p:spTree>
    <p:extLst>
      <p:ext uri="{BB962C8B-B14F-4D97-AF65-F5344CB8AC3E}">
        <p14:creationId xmlns:p14="http://schemas.microsoft.com/office/powerpoint/2010/main" val="17656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CC7FC99-0AA7-CE17-2738-D798541039B0}"/>
              </a:ext>
            </a:extLst>
          </p:cNvPr>
          <p:cNvGrpSpPr/>
          <p:nvPr/>
        </p:nvGrpSpPr>
        <p:grpSpPr>
          <a:xfrm>
            <a:off x="2831843" y="895975"/>
            <a:ext cx="7347496" cy="4818646"/>
            <a:chOff x="2690258" y="974131"/>
            <a:chExt cx="7347496" cy="4818646"/>
          </a:xfrm>
        </p:grpSpPr>
        <p:pic>
          <p:nvPicPr>
            <p:cNvPr id="3" name="Picture 2" descr="Horse - Evolution, Domestication, Anatomy | Britannica">
              <a:extLst>
                <a:ext uri="{FF2B5EF4-FFF2-40B4-BE49-F238E27FC236}">
                  <a16:creationId xmlns:a16="http://schemas.microsoft.com/office/drawing/2014/main" id="{7286490F-90FF-9C3D-217B-AC89ED0B6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6" b="6410"/>
            <a:stretch/>
          </p:blipFill>
          <p:spPr bwMode="auto">
            <a:xfrm>
              <a:off x="2914645" y="974131"/>
              <a:ext cx="7123109" cy="4818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6BCC72-96F6-9288-0669-C16B1DA4948D}"/>
                </a:ext>
              </a:extLst>
            </p:cNvPr>
            <p:cNvSpPr/>
            <p:nvPr/>
          </p:nvSpPr>
          <p:spPr>
            <a:xfrm>
              <a:off x="2690258" y="996277"/>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Merychippus</a:t>
              </a:r>
            </a:p>
          </p:txBody>
        </p:sp>
      </p:grpSp>
      <p:sp>
        <p:nvSpPr>
          <p:cNvPr id="11" name="Rectangle 10">
            <a:extLst>
              <a:ext uri="{FF2B5EF4-FFF2-40B4-BE49-F238E27FC236}">
                <a16:creationId xmlns:a16="http://schemas.microsoft.com/office/drawing/2014/main" id="{38072056-5587-6FA6-E914-16B837665F3C}"/>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927276-EB72-F173-7954-480360964322}"/>
              </a:ext>
            </a:extLst>
          </p:cNvPr>
          <p:cNvSpPr txBox="1"/>
          <p:nvPr/>
        </p:nvSpPr>
        <p:spPr>
          <a:xfrm>
            <a:off x="277269" y="5844809"/>
            <a:ext cx="11598132"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Merychippus: </a:t>
            </a:r>
            <a:r>
              <a:rPr lang="vi-VN" b="0"/>
              <a:t>cơ thể lớn hơn; xương chi dài hơn ngựa Mesohippus, ngón phân hóa, ngón giữa phát triển to hơn 2 ngón còn lại.</a:t>
            </a:r>
            <a:endParaRPr lang="en-US" b="0"/>
          </a:p>
        </p:txBody>
      </p:sp>
    </p:spTree>
    <p:extLst>
      <p:ext uri="{BB962C8B-B14F-4D97-AF65-F5344CB8AC3E}">
        <p14:creationId xmlns:p14="http://schemas.microsoft.com/office/powerpoint/2010/main" val="23511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8D5DDB-0354-A7FB-92CC-CAA91FFEF6DD}"/>
              </a:ext>
            </a:extLst>
          </p:cNvPr>
          <p:cNvGrpSpPr/>
          <p:nvPr/>
        </p:nvGrpSpPr>
        <p:grpSpPr>
          <a:xfrm>
            <a:off x="2679596" y="1049717"/>
            <a:ext cx="7332765" cy="4277401"/>
            <a:chOff x="2679596" y="1049717"/>
            <a:chExt cx="7332765" cy="4277401"/>
          </a:xfrm>
        </p:grpSpPr>
        <p:pic>
          <p:nvPicPr>
            <p:cNvPr id="3074" name="Picture 2" descr="Przewalski's horse | Endangered, Conservation, Reintroduction | Britannica">
              <a:extLst>
                <a:ext uri="{FF2B5EF4-FFF2-40B4-BE49-F238E27FC236}">
                  <a16:creationId xmlns:a16="http://schemas.microsoft.com/office/drawing/2014/main" id="{0F7DBF13-A2FA-0579-C563-98939001FF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3" b="3656"/>
            <a:stretch/>
          </p:blipFill>
          <p:spPr bwMode="auto">
            <a:xfrm>
              <a:off x="2760818" y="1049717"/>
              <a:ext cx="6296062" cy="4230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rse - Evolution, Domestication, Anatomy | Britannica">
              <a:extLst>
                <a:ext uri="{FF2B5EF4-FFF2-40B4-BE49-F238E27FC236}">
                  <a16:creationId xmlns:a16="http://schemas.microsoft.com/office/drawing/2014/main" id="{567FFA87-2E25-7501-0BF5-179B177FA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8" t="15312" r="46831" b="63527"/>
            <a:stretch/>
          </p:blipFill>
          <p:spPr bwMode="auto">
            <a:xfrm>
              <a:off x="9138102" y="2766799"/>
              <a:ext cx="874259" cy="2560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E037A02-D0DF-0227-B8C7-AB6155EEF78C}"/>
                </a:ext>
              </a:extLst>
            </p:cNvPr>
            <p:cNvSpPr/>
            <p:nvPr/>
          </p:nvSpPr>
          <p:spPr>
            <a:xfrm>
              <a:off x="2679596" y="1049717"/>
              <a:ext cx="3113570" cy="678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Equus</a:t>
              </a:r>
            </a:p>
          </p:txBody>
        </p:sp>
      </p:grpSp>
      <p:sp>
        <p:nvSpPr>
          <p:cNvPr id="8" name="Rectangle 7">
            <a:extLst>
              <a:ext uri="{FF2B5EF4-FFF2-40B4-BE49-F238E27FC236}">
                <a16:creationId xmlns:a16="http://schemas.microsoft.com/office/drawing/2014/main" id="{266726A0-A18C-940C-D99E-0E6075703AF7}"/>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6F7F42-5048-567C-BDCC-F6842B362AA4}"/>
              </a:ext>
            </a:extLst>
          </p:cNvPr>
          <p:cNvSpPr txBox="1"/>
          <p:nvPr/>
        </p:nvSpPr>
        <p:spPr>
          <a:xfrm>
            <a:off x="322990" y="5849580"/>
            <a:ext cx="11676298"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Equus: </a:t>
            </a:r>
            <a:r>
              <a:rPr lang="vi-VN" b="0"/>
              <a:t>cơ thể lớn hơn; xương chi còn 1 ngón, xương to hơn về chiều ngang và dài hơn so với các nhóm trước đó.</a:t>
            </a:r>
            <a:endParaRPr lang="en-US" b="0"/>
          </a:p>
        </p:txBody>
      </p:sp>
    </p:spTree>
    <p:extLst>
      <p:ext uri="{BB962C8B-B14F-4D97-AF65-F5344CB8AC3E}">
        <p14:creationId xmlns:p14="http://schemas.microsoft.com/office/powerpoint/2010/main" val="2279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2.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4A8A11-C8C0-4056-9649-2070263490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CF3A1DDB-B66F-44A7-AD4A-A127D760B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47A5A8-F3F5-47F8-8F60-4514C35DD3D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Photography portfolio (modern simple)</Template>
  <TotalTime>335</TotalTime>
  <Words>3022</Words>
  <Application>Microsoft Office PowerPoint</Application>
  <PresentationFormat>Widescreen</PresentationFormat>
  <Paragraphs>241</Paragraphs>
  <Slides>44</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Arvo</vt:lpstr>
      <vt:lpstr>Calibri</vt:lpstr>
      <vt:lpstr>Muli</vt:lpstr>
      <vt:lpstr>Symbola</vt:lpstr>
      <vt:lpstr>Wingdings</vt:lpstr>
      <vt:lpstr>Office Theme</vt:lpstr>
      <vt:lpstr>Titania template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ADMIN</cp:lastModifiedBy>
  <cp:revision>52</cp:revision>
  <dcterms:created xsi:type="dcterms:W3CDTF">2024-06-19T14:28:30Z</dcterms:created>
  <dcterms:modified xsi:type="dcterms:W3CDTF">2024-08-06T03:56:41Z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