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80" d="100"/>
          <a:sy n="80" d="100"/>
        </p:scale>
        <p:origin x="739" y="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060146-7700-4F6C-986B-89E3839BD4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575</TotalTime>
  <Words>4151</Words>
  <Application>Microsoft Office PowerPoint</Application>
  <PresentationFormat>Widescreen</PresentationFormat>
  <Paragraphs>585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HIEU PHAM HUU</dc:creator>
  <cp:lastModifiedBy>ADMIN</cp:lastModifiedBy>
  <cp:revision>67</cp:revision>
  <dcterms:created xsi:type="dcterms:W3CDTF">2024-01-11T14:09:56Z</dcterms:created>
  <dcterms:modified xsi:type="dcterms:W3CDTF">2024-08-06T03:58:23Z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