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3" r:id="rId2"/>
  </p:sldMasterIdLst>
  <p:notesMasterIdLst>
    <p:notesMasterId r:id="rId48"/>
  </p:notesMasterIdLst>
  <p:sldIdLst>
    <p:sldId id="345" r:id="rId3"/>
    <p:sldId id="256" r:id="rId4"/>
    <p:sldId id="257" r:id="rId5"/>
    <p:sldId id="258" r:id="rId6"/>
    <p:sldId id="260" r:id="rId7"/>
    <p:sldId id="261" r:id="rId8"/>
    <p:sldId id="346" r:id="rId9"/>
    <p:sldId id="262" r:id="rId10"/>
    <p:sldId id="263" r:id="rId11"/>
    <p:sldId id="264" r:id="rId12"/>
    <p:sldId id="265" r:id="rId13"/>
    <p:sldId id="268" r:id="rId14"/>
    <p:sldId id="269" r:id="rId15"/>
    <p:sldId id="270" r:id="rId16"/>
    <p:sldId id="342" r:id="rId17"/>
    <p:sldId id="271" r:id="rId18"/>
    <p:sldId id="272" r:id="rId19"/>
    <p:sldId id="273" r:id="rId20"/>
    <p:sldId id="343" r:id="rId21"/>
    <p:sldId id="274" r:id="rId22"/>
    <p:sldId id="275" r:id="rId23"/>
    <p:sldId id="341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85" r:id="rId34"/>
    <p:sldId id="286" r:id="rId35"/>
    <p:sldId id="287" r:id="rId36"/>
    <p:sldId id="288" r:id="rId37"/>
    <p:sldId id="289" r:id="rId38"/>
    <p:sldId id="290" r:id="rId39"/>
    <p:sldId id="291" r:id="rId40"/>
    <p:sldId id="292" r:id="rId41"/>
    <p:sldId id="293" r:id="rId42"/>
    <p:sldId id="294" r:id="rId43"/>
    <p:sldId id="295" r:id="rId44"/>
    <p:sldId id="296" r:id="rId45"/>
    <p:sldId id="340" r:id="rId46"/>
    <p:sldId id="335" r:id="rId4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3416" autoAdjust="0"/>
  </p:normalViewPr>
  <p:slideViewPr>
    <p:cSldViewPr snapToGrid="0">
      <p:cViewPr>
        <p:scale>
          <a:sx n="76" d="100"/>
          <a:sy n="76" d="100"/>
        </p:scale>
        <p:origin x="-444" y="-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slide" Target="slides/slide3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6.xml"/><Relationship Id="rId51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9D52F0-EFDF-4CB1-97AC-B64D9EFB147D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68BDBD-F5A2-4D0B-A56D-A6D3B5A7D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7787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68BDBD-F5A2-4D0B-A56D-A6D3B5A7DE9B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65031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9619E44-B6FB-4309-9148-3BCD3AF94E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42391A3B-60F0-4A1B-BDCD-C17C789766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0FA4D0-9E0D-4560-8ECD-89CC2E99F5CB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443B04D4-9E9E-439E-9A1F-66EB6B8B90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239474C7-6314-4D26-A1A1-E385DD0BCA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9A216F-1104-402F-A0D9-177C2697C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063051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10B30E6-B1E0-4D83-AFCD-C4F007CEB7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A228CFAD-5C7A-42D9-BD1A-D19C91CEF20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65E20F2-1527-4CF1-9867-A199A435E62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F873A28E-64C4-48C0-A2D4-44AF6FA08D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C7465-EC43-49A8-8116-A7DB195D64BF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5EE7FD5-D935-403A-9F30-A00C93EECD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4529E64-3125-41BB-8E19-DE51ED805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88D0-A456-4D62-B740-5B780BDA1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49677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49B156A-6EFA-4548-B05D-87F5370D33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86071224-4E08-4E58-B4BD-7CEE6562CE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A014F26-87C7-41A7-B4B5-D801A6F0D5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C7465-EC43-49A8-8116-A7DB195D64BF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BD7DF59-F082-4468-8C35-D169FB5505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9D8D8F45-F4FB-43A9-8D71-D8B7830C2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88D0-A456-4D62-B740-5B780BDA1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25802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CA96519C-05EA-4F6B-B7FC-08831ED0373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1" y="365126"/>
            <a:ext cx="2628900" cy="581183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AB6E4A54-AEFB-45E2-8B64-40552714EC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1" y="365126"/>
            <a:ext cx="7734300" cy="581183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2DF6492C-6579-4069-BBFE-0A51E476BE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C7465-EC43-49A8-8116-A7DB195D64BF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C9304F0-2FC3-417F-9D0B-640802085A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26656A78-45FC-4D6D-9687-078405689A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88D0-A456-4D62-B740-5B780BDA1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3987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03A9FDF-B89E-4D00-81E3-7FAFF651C0B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B17740E9-B346-48AB-A809-AB83B0CE5B8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89" indent="0" algn="ctr">
              <a:buNone/>
              <a:defRPr sz="2000"/>
            </a:lvl2pPr>
            <a:lvl3pPr marL="914377" indent="0" algn="ctr">
              <a:buNone/>
              <a:defRPr sz="1800"/>
            </a:lvl3pPr>
            <a:lvl4pPr marL="1371566" indent="0" algn="ctr">
              <a:buNone/>
              <a:defRPr sz="1600"/>
            </a:lvl4pPr>
            <a:lvl5pPr marL="1828754" indent="0" algn="ctr">
              <a:buNone/>
              <a:defRPr sz="1600"/>
            </a:lvl5pPr>
            <a:lvl6pPr marL="2285943" indent="0" algn="ctr">
              <a:buNone/>
              <a:defRPr sz="1600"/>
            </a:lvl6pPr>
            <a:lvl7pPr marL="2743131" indent="0" algn="ctr">
              <a:buNone/>
              <a:defRPr sz="1600"/>
            </a:lvl7pPr>
            <a:lvl8pPr marL="3200320" indent="0" algn="ctr">
              <a:buNone/>
              <a:defRPr sz="1600"/>
            </a:lvl8pPr>
            <a:lvl9pPr marL="3657509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1B930E2-12A5-420D-B9D9-05BC310548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C7465-EC43-49A8-8116-A7DB195D64BF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8BF4A8C1-9044-4BFE-BE9E-182C054304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272C893-A0D9-4D00-8299-6E0DCFCE47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88D0-A456-4D62-B740-5B780BDA1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290845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49FFF16-05EB-4174-AFE2-63AD08AB9E6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D80C7C8A-6388-4014-AA38-1F22A141128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9ECAD49-9FD1-41C9-AC12-598C66F9F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C7465-EC43-49A8-8116-A7DB195D64BF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E392B07-FB6C-45F1-86BE-471520B99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6B65C95-EC62-45CA-AEF3-BA4E52FFDB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88D0-A456-4D62-B740-5B780BDA1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30375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72F8AB8-FC05-437D-A77B-C2DEF29FD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0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C7CF1CC-D6C7-4587-A4E0-A13BCC39D1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0D21E43B-A7DA-490B-A2A4-D950134E0E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C7465-EC43-49A8-8116-A7DB195D64BF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3715777C-5E43-4B92-84E0-9930E6245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24C452F-326E-4586-83C8-D10CDE764B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88D0-A456-4D62-B740-5B780BDA1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0303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7C67678-23D6-472A-AA38-C1D1ED57FD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4D1F7093-37D1-4852-B557-63E6717E4C4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D614D22-8D1F-446F-8F18-21E51FCE58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BCC556D8-49D9-4D22-B551-3878942688A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C7465-EC43-49A8-8116-A7DB195D64BF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80DF7B3-82DA-4AEF-9DE7-CD9F049391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211C812A-6A55-4707-95DF-84BF2CF337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88D0-A456-4D62-B740-5B780BDA1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8248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58CC875-6B20-4A28-B143-02C4757D71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8A0CC5A1-7FC9-454B-963A-1655708E928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ADD06D4F-DB06-4B4E-8BFC-BBD1A12C08D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BFDB4CFF-B5BF-471C-BCDB-93140B54263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AB5497A-EFCA-4BF0-A831-A4C67EEBE48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DE0FD5F8-A2B6-4718-B632-D55AFDDEC9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C7465-EC43-49A8-8116-A7DB195D64BF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399F38F9-2244-4FDE-90D3-104733D8E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B10A0B3F-4476-479A-A122-0DEF4FF057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88D0-A456-4D62-B740-5B780BDA1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709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0B0BD83-A9E9-438F-8E3B-E74EC848EA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D9673E48-A19D-4940-8027-C0E4042614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C7465-EC43-49A8-8116-A7DB195D64BF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06919706-7981-4986-9D6B-8F8DC87F4C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CD4CB75E-6552-4026-BA92-8C6A9685A4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88D0-A456-4D62-B740-5B780BDA1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18644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7761039B-CFFC-43D1-B6A3-A2A49FE697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C7465-EC43-49A8-8116-A7DB195D64BF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F1000164-C9E4-4AB4-95E4-278EE87D7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6CF3993A-78A7-4692-A049-42173BBAAC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88D0-A456-4D62-B740-5B780BDA1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0217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6648787-F636-4F00-95FD-CE28DB0ABE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5812AFE-A1FC-4402-AE94-89E73AB2B2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41A402F6-F7D1-4044-9345-66D58CADFD1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A0E54D2B-3438-4942-A29E-A0A89EA8A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EC7465-EC43-49A8-8116-A7DB195D64BF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5A3D2300-CDBC-4035-B98D-7082CB043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7DF12398-2342-4418-B21E-9BF5A49CC5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6B88D0-A456-4D62-B740-5B780BDA1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76496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A47014F6-32EC-48E5-A027-2181914696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686E133-EF74-4596-B1CA-8352E5AFBC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9FB781D-DAF7-416F-A759-1BE3D648506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0FA4D0-9E0D-4560-8ECD-89CC2E99F5CB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9F5E41C1-3688-4990-A643-3456AD5E55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3D63A5D6-B45B-4DD8-B723-8CF51F7B8A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9A216F-1104-402F-A0D9-177C2697C4C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0551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214EB186-B575-4446-9F90-C7832E761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CC553A8D-17F9-4AB8-99D8-C758E7AE231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8C391088-0093-4106-860C-6A063C0F517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FEC7465-EC43-49A8-8116-A7DB195D64BF}" type="datetimeFigureOut">
              <a:rPr lang="en-US" smtClean="0"/>
              <a:t>11/5/2021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0B1F2CDD-36F2-483A-BDFE-5B9EB96041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0D7E71F-06C2-455F-AABB-76A308EE30B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6B88D0-A456-4D62-B740-5B780BDA196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57664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D:\GI&#193;O%20&#193;N%20H&#7896;I%20TH&#7842;O%2021-22\&#272;a%20d&#7841;ng%20sinh%20h&#7885;c_&#272;&#195;%20C&#7854;T.mp4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1" Type="http://schemas.openxmlformats.org/officeDocument/2006/relationships/video" Target="file:///C:\Users\Dell\Downloads\&#272;a%20d&#7841;ng%20sinh%20h&#7885;c.mp4" TargetMode="Externa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sv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Đa dạng sinh học_ĐÃ CẮT.mp4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24318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B9CD014C-B64B-4196-B0EB-603DD94F58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00EB092-A138-4B32-B156-A996108AA59A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98283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C543CBDC-2E10-4DF4-A503-1CDEE6F485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84C13F3-8F54-4C40-938F-9986D5571E2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854822"/>
      </p:ext>
    </p:extLst>
  </p:cSld>
  <p:clrMapOvr>
    <a:masterClrMapping/>
  </p:clrMapOvr>
  <p:transition spd="slow">
    <p:push dir="u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1175B209-2E46-41FB-AA32-DD38685AFF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F126D27-F0E6-4AD2-A935-98365D4A7D2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5223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DA758784-4BFD-48AE-B8F4-C9E3D4BC08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DBA1AE5-EEF9-4C2E-AEA5-4CBB4C2BE85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47643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9B490266-3913-498E-9ACC-A3D13410B7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C9CFB5D-1845-4CBD-830F-DC6152D7EB4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3633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54" r="7854" b="11193"/>
          <a:stretch>
            <a:fillRect/>
          </a:stretch>
        </p:blipFill>
        <p:spPr bwMode="auto">
          <a:xfrm>
            <a:off x="1907540" y="2348865"/>
            <a:ext cx="4625975" cy="3728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61017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BA7A496E-A5B7-4ACD-89F1-2119E578EF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10000"/>
              </a:lnSpc>
            </a:pPr>
            <a:r>
              <a:rPr lang="en-US" sz="6000">
                <a:latin typeface="#9Slide03 FS Neusa Bold" panose="00000800000000000000" pitchFamily="2" charset="0"/>
              </a:rPr>
              <a:t>GỌI </a:t>
            </a:r>
            <a:br>
              <a:rPr lang="en-US" sz="6000">
                <a:latin typeface="#9Slide03 FS Neusa Bold" panose="00000800000000000000" pitchFamily="2" charset="0"/>
              </a:rPr>
            </a:br>
            <a:r>
              <a:rPr lang="en-US" sz="6000">
                <a:latin typeface="#9Slide03 FS Neusa Bold" panose="00000800000000000000" pitchFamily="2" charset="0"/>
              </a:rPr>
              <a:t>TÊN LOÀI</a:t>
            </a:r>
            <a:endParaRPr lang="en-US" sz="6000" dirty="0">
              <a:latin typeface="#9Slide03 FS Neusa Bold" panose="000008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0CF1D123-2741-4B96-BA80-2D8895CE933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13556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9FECC71E-E310-4551-82C0-A8F31939809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8B4E3CE-B08A-4ED4-8765-AF9F3882559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73580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6BFFCD20-ADE2-4EBC-B409-A6AF18F8F9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D7ED30E-00A1-4603-B995-E4A0D50A987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89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21573343"/>
              </p:ext>
            </p:extLst>
          </p:nvPr>
        </p:nvGraphicFramePr>
        <p:xfrm>
          <a:off x="1283744" y="2086950"/>
          <a:ext cx="8554085" cy="354393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16760"/>
                <a:gridCol w="1370965"/>
                <a:gridCol w="1976755"/>
                <a:gridCol w="3189605"/>
              </a:tblGrid>
              <a:tr h="1010285">
                <a:tc>
                  <a:txBody>
                    <a:bodyPr/>
                    <a:lstStyle/>
                    <a:p>
                      <a:r>
                        <a:rPr lang="vi-VN" sz="2200" dirty="0">
                          <a:solidFill>
                            <a:srgbClr val="FF0000"/>
                          </a:solidFill>
                          <a:latin typeface="+mj-lt"/>
                        </a:rPr>
                        <a:t>Tên</a:t>
                      </a:r>
                      <a:r>
                        <a:rPr lang="vi-VN" sz="2200" baseline="0" dirty="0">
                          <a:solidFill>
                            <a:srgbClr val="FF0000"/>
                          </a:solidFill>
                          <a:latin typeface="+mj-lt"/>
                        </a:rPr>
                        <a:t> khoa học</a:t>
                      </a:r>
                      <a:r>
                        <a:rPr lang="en-US" altLang="vi-VN" sz="2200" baseline="0" dirty="0">
                          <a:solidFill>
                            <a:srgbClr val="FF0000"/>
                          </a:solidFill>
                          <a:latin typeface="+mj-lt"/>
                        </a:rPr>
                        <a:t>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200" dirty="0">
                          <a:solidFill>
                            <a:srgbClr val="FF0000"/>
                          </a:solidFill>
                          <a:latin typeface="+mj-lt"/>
                        </a:rPr>
                        <a:t>Tên</a:t>
                      </a:r>
                      <a:r>
                        <a:rPr lang="vi-VN" sz="2200" baseline="0" dirty="0">
                          <a:solidFill>
                            <a:srgbClr val="FF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200" baseline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chi/ </a:t>
                      </a:r>
                      <a:r>
                        <a:rPr lang="en-US" sz="2200" baseline="0" dirty="0" err="1" smtClean="0">
                          <a:solidFill>
                            <a:srgbClr val="FF0000"/>
                          </a:solidFill>
                          <a:latin typeface="+mj-lt"/>
                        </a:rPr>
                        <a:t>giống</a:t>
                      </a:r>
                      <a:endParaRPr lang="vi-VN" sz="2200" baseline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2200" baseline="0" dirty="0" err="1" smtClean="0">
                          <a:solidFill>
                            <a:srgbClr val="FF0000"/>
                          </a:solidFill>
                          <a:latin typeface="+mj-lt"/>
                        </a:rPr>
                        <a:t>Tên</a:t>
                      </a:r>
                      <a:r>
                        <a:rPr lang="en-US" sz="2200" baseline="0" dirty="0" smtClean="0">
                          <a:solidFill>
                            <a:srgbClr val="FF0000"/>
                          </a:solidFill>
                          <a:latin typeface="+mj-lt"/>
                        </a:rPr>
                        <a:t> </a:t>
                      </a:r>
                      <a:r>
                        <a:rPr lang="en-US" sz="2200" baseline="0" dirty="0" err="1" smtClean="0">
                          <a:solidFill>
                            <a:srgbClr val="FF0000"/>
                          </a:solidFill>
                          <a:latin typeface="+mj-lt"/>
                        </a:rPr>
                        <a:t>loài</a:t>
                      </a:r>
                      <a:endParaRPr lang="vi-VN" sz="2200" baseline="0" dirty="0">
                        <a:solidFill>
                          <a:srgbClr val="FF0000"/>
                        </a:solidFill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200" dirty="0">
                          <a:solidFill>
                            <a:srgbClr val="FF0000"/>
                          </a:solidFill>
                          <a:latin typeface="+mj-lt"/>
                        </a:rPr>
                        <a:t>Tên</a:t>
                      </a:r>
                      <a:r>
                        <a:rPr lang="vi-VN" sz="2200" baseline="0" dirty="0">
                          <a:solidFill>
                            <a:srgbClr val="FF0000"/>
                          </a:solidFill>
                          <a:latin typeface="+mj-lt"/>
                        </a:rPr>
                        <a:t> khoa học</a:t>
                      </a:r>
                    </a:p>
                    <a:p>
                      <a:r>
                        <a:rPr lang="en-US" altLang="vi-VN" sz="2200" baseline="0" dirty="0">
                          <a:solidFill>
                            <a:schemeClr val="tx1"/>
                          </a:solidFill>
                          <a:latin typeface="+mj-lt"/>
                          <a:cs typeface="Times New Roman" panose="02020603050405020304" pitchFamily="18" charset="0"/>
                        </a:rPr>
                        <a:t>(Tên giống+ tên loài+ tên tác giả, năm công bố)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66445">
                <a:tc>
                  <a:txBody>
                    <a:bodyPr/>
                    <a:lstStyle/>
                    <a:p>
                      <a:r>
                        <a:rPr lang="vi-VN" sz="2200" dirty="0">
                          <a:latin typeface="+mj-lt"/>
                        </a:rPr>
                        <a:t>Con người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200" dirty="0">
                          <a:latin typeface="+mj-lt"/>
                        </a:rPr>
                        <a:t>Homo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200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Unicode MS"/>
                          <a:cs typeface="Segoe UI" panose="020B0502040204020203"/>
                        </a:rPr>
                        <a:t>sapiens</a:t>
                      </a:r>
                      <a:endParaRPr lang="vi-VN" sz="22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200" i="1" dirty="0">
                          <a:latin typeface="+mj-lt"/>
                        </a:rPr>
                        <a:t>Homo</a:t>
                      </a:r>
                      <a:r>
                        <a:rPr lang="en-US" altLang="vi-VN" sz="2200" dirty="0">
                          <a:latin typeface="+mj-lt"/>
                        </a:rPr>
                        <a:t> </a:t>
                      </a:r>
                      <a:r>
                        <a:rPr lang="vi-VN" sz="2200" i="1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Unicode MS"/>
                          <a:cs typeface="Segoe UI" panose="020B0502040204020203"/>
                        </a:rPr>
                        <a:t>sapiens</a:t>
                      </a:r>
                      <a:endParaRPr lang="vi-VN" sz="22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26720">
                <a:tc>
                  <a:txBody>
                    <a:bodyPr/>
                    <a:lstStyle/>
                    <a:p>
                      <a:pPr algn="l">
                        <a:lnSpc>
                          <a:spcPts val="1050"/>
                        </a:lnSpc>
                        <a:spcBef>
                          <a:spcPts val="2700"/>
                        </a:spcBef>
                        <a:spcAft>
                          <a:spcPts val="0"/>
                        </a:spcAft>
                      </a:pPr>
                      <a:r>
                        <a:rPr lang="en-US" altLang="vi-VN" sz="2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Unicode MS"/>
                          <a:cs typeface="Segoe UI" panose="020B0502040204020203"/>
                        </a:rPr>
                        <a:t> </a:t>
                      </a:r>
                      <a:r>
                        <a:rPr lang="vi-VN" sz="2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Unicode MS"/>
                          <a:cs typeface="Segoe UI" panose="020B0502040204020203"/>
                        </a:rPr>
                        <a:t>Chim b</a:t>
                      </a:r>
                      <a:r>
                        <a:rPr lang="en-US" altLang="vi-VN" sz="2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Unicode MS"/>
                          <a:cs typeface="Segoe UI" panose="020B0502040204020203"/>
                        </a:rPr>
                        <a:t>ồ </a:t>
                      </a:r>
                      <a:r>
                        <a:rPr lang="vi-VN" sz="2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Unicode MS"/>
                          <a:cs typeface="Segoe UI" panose="020B0502040204020203"/>
                        </a:rPr>
                        <a:t>câu</a:t>
                      </a:r>
                      <a:endParaRPr lang="vi-VN" sz="2200" dirty="0">
                        <a:effectLst/>
                        <a:latin typeface="+mj-lt"/>
                        <a:ea typeface="Arial Unicode MS"/>
                        <a:cs typeface="Times New Roman" panose="0202060305040502030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Bef>
                          <a:spcPts val="2700"/>
                        </a:spcBef>
                        <a:spcAft>
                          <a:spcPts val="0"/>
                        </a:spcAft>
                      </a:pPr>
                      <a:r>
                        <a:rPr lang="vi-VN" sz="2200" i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Unicode MS"/>
                          <a:cs typeface="Segoe UI" panose="020B0502040204020203"/>
                        </a:rPr>
                        <a:t>Columb</a:t>
                      </a:r>
                      <a:r>
                        <a:rPr lang="en-US" altLang="vi-VN" sz="2200" i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Unicode MS"/>
                          <a:cs typeface="Segoe UI" panose="020B0502040204020203"/>
                        </a:rPr>
                        <a:t>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kumimoji="0" lang="vi-VN" sz="2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rial Unicode MS"/>
                          <a:cs typeface="Segoe UI" panose="020B0502040204020203"/>
                        </a:rPr>
                        <a:t>livi</a:t>
                      </a:r>
                      <a:r>
                        <a:rPr kumimoji="0" lang="en-US" altLang="vi-VN" sz="2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rial Unicode MS"/>
                          <a:cs typeface="Segoe UI" panose="020B0502040204020203"/>
                        </a:rPr>
                        <a:t>a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Bef>
                          <a:spcPts val="2700"/>
                        </a:spcBef>
                        <a:spcAft>
                          <a:spcPts val="0"/>
                        </a:spcAft>
                      </a:pPr>
                      <a:r>
                        <a:rPr lang="en-US" altLang="vi-VN" sz="2200" i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Unicode MS"/>
                          <a:cs typeface="Segoe UI" panose="020B0502040204020203"/>
                        </a:rPr>
                        <a:t>  C</a:t>
                      </a:r>
                      <a:r>
                        <a:rPr lang="vi-VN" sz="2200" i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Unicode MS"/>
                          <a:cs typeface="Segoe UI" panose="020B0502040204020203"/>
                        </a:rPr>
                        <a:t>olumb</a:t>
                      </a:r>
                      <a:r>
                        <a:rPr lang="en-US" altLang="vi-VN" sz="2200" i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Unicode MS"/>
                          <a:cs typeface="Segoe UI" panose="020B0502040204020203"/>
                        </a:rPr>
                        <a:t>a </a:t>
                      </a:r>
                      <a:r>
                        <a:rPr kumimoji="0" lang="vi-VN" sz="2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rial Unicode MS"/>
                          <a:cs typeface="Segoe UI" panose="020B0502040204020203"/>
                        </a:rPr>
                        <a:t>livi</a:t>
                      </a:r>
                      <a:r>
                        <a:rPr kumimoji="0" lang="en-US" altLang="vi-VN" sz="2200" b="0" i="1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j-lt"/>
                          <a:ea typeface="Arial Unicode MS"/>
                          <a:cs typeface="Segoe UI" panose="020B0502040204020203"/>
                        </a:rPr>
                        <a:t>a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24535">
                <a:tc>
                  <a:txBody>
                    <a:bodyPr/>
                    <a:lstStyle/>
                    <a:p>
                      <a:r>
                        <a:rPr lang="vi-VN" sz="220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Unicode MS"/>
                          <a:cs typeface="Segoe UI" panose="020B0502040204020203"/>
                        </a:rPr>
                        <a:t>Cây ngọc lan trắn</a:t>
                      </a:r>
                      <a:r>
                        <a:rPr lang="en-US" altLang="vi-VN" sz="220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Unicode MS"/>
                          <a:cs typeface="Segoe UI" panose="020B0502040204020203"/>
                        </a:rPr>
                        <a:t>g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20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Magnolia</a:t>
                      </a:r>
                      <a:endParaRPr lang="vi-VN" sz="22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vi-VN" sz="220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alb</a:t>
                      </a:r>
                      <a:r>
                        <a:rPr lang="en-US" altLang="vi-VN" sz="220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</a:t>
                      </a:r>
                      <a:endParaRPr lang="vi-VN" sz="2200" dirty="0">
                        <a:latin typeface="+mj-lt"/>
                      </a:endParaRPr>
                    </a:p>
                    <a:p>
                      <a:endParaRPr lang="vi-VN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vi-VN" sz="220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Magnoli</a:t>
                      </a:r>
                      <a:r>
                        <a:rPr lang="en-US" altLang="vi-VN" sz="220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 </a:t>
                      </a:r>
                      <a:r>
                        <a:rPr lang="vi-VN" sz="220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alb</a:t>
                      </a:r>
                      <a:r>
                        <a:rPr lang="en-US" altLang="vi-VN" sz="2200" i="1" u="none" strike="noStrike" kern="1200" dirty="0">
                          <a:solidFill>
                            <a:schemeClr val="dk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a</a:t>
                      </a:r>
                      <a:endParaRPr lang="vi-VN" sz="2200" dirty="0">
                        <a:latin typeface="+mj-lt"/>
                      </a:endParaRPr>
                    </a:p>
                    <a:p>
                      <a:endParaRPr lang="vi-VN" sz="1600" dirty="0">
                        <a:latin typeface="+mj-lt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491490">
                <a:tc>
                  <a:txBody>
                    <a:bodyPr/>
                    <a:lstStyle/>
                    <a:p>
                      <a:pPr algn="l">
                        <a:lnSpc>
                          <a:spcPts val="1050"/>
                        </a:lnSpc>
                        <a:spcBef>
                          <a:spcPts val="2700"/>
                        </a:spcBef>
                        <a:spcAft>
                          <a:spcPts val="0"/>
                        </a:spcAft>
                      </a:pPr>
                      <a:r>
                        <a:rPr lang="en-US" altLang="vi-VN" sz="2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Unicode MS"/>
                          <a:cs typeface="Segoe UI" panose="020B0502040204020203"/>
                        </a:rPr>
                        <a:t> </a:t>
                      </a:r>
                      <a:r>
                        <a:rPr lang="vi-VN" sz="220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Unicode MS"/>
                          <a:cs typeface="Segoe UI" panose="020B0502040204020203"/>
                        </a:rPr>
                        <a:t>Cây ngô</a:t>
                      </a:r>
                      <a:endParaRPr lang="vi-VN" sz="2200" dirty="0">
                        <a:effectLst/>
                        <a:latin typeface="+mj-lt"/>
                        <a:ea typeface="Arial Unicode MS"/>
                        <a:cs typeface="Times New Roman" panose="0202060305040502030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Bef>
                          <a:spcPts val="2700"/>
                        </a:spcBef>
                        <a:spcAft>
                          <a:spcPts val="0"/>
                        </a:spcAft>
                      </a:pPr>
                      <a:r>
                        <a:rPr lang="vi-VN" sz="2200" i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Unicode MS"/>
                          <a:cs typeface="Segoe UI" panose="020B0502040204020203"/>
                        </a:rPr>
                        <a:t>Zea</a:t>
                      </a:r>
                      <a:endParaRPr lang="vi-VN" sz="2200" dirty="0">
                        <a:effectLst/>
                        <a:latin typeface="+mj-lt"/>
                        <a:ea typeface="Arial Unicode MS"/>
                        <a:cs typeface="Times New Roman" panose="02020603050405020304"/>
                      </a:endParaRP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vi-VN" sz="2400" i="1" dirty="0">
                          <a:latin typeface="+mj-lt"/>
                        </a:rPr>
                        <a:t>mays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ts val="1000"/>
                        </a:lnSpc>
                        <a:spcBef>
                          <a:spcPts val="2700"/>
                        </a:spcBef>
                        <a:spcAft>
                          <a:spcPts val="0"/>
                        </a:spcAft>
                      </a:pPr>
                      <a:r>
                        <a:rPr lang="en-US" altLang="vi-VN" sz="2200" i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Unicode MS"/>
                          <a:cs typeface="Segoe UI" panose="020B0502040204020203"/>
                        </a:rPr>
                        <a:t>  </a:t>
                      </a:r>
                      <a:r>
                        <a:rPr lang="vi-VN" sz="2200" i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Unicode MS"/>
                          <a:cs typeface="Segoe UI" panose="020B0502040204020203"/>
                        </a:rPr>
                        <a:t>Zea</a:t>
                      </a:r>
                      <a:r>
                        <a:rPr lang="en-US" altLang="vi-VN" sz="2200" i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Arial Unicode MS"/>
                          <a:cs typeface="Segoe UI" panose="020B0502040204020203"/>
                        </a:rPr>
                        <a:t> </a:t>
                      </a:r>
                      <a:r>
                        <a:rPr lang="vi-VN" sz="2400" i="1" dirty="0">
                          <a:latin typeface="+mj-lt"/>
                        </a:rPr>
                        <a:t>mays</a:t>
                      </a:r>
                    </a:p>
                  </a:txBody>
                  <a:tcPr marL="0" marR="0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633374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67D19D1B-2E31-46AC-AC62-D38EF2D5DD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BFF5DBF-0431-4C08-AAB6-E532FDCC7A8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757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00F2ED0D-E644-48D5-9708-F70E808996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769A407-0F01-4073-805B-5023ADDAFD1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9790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B568B981-13C9-4F2C-8C98-BA5A725726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5F0A1DB-7FE6-47CC-B58E-79C85389FC2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74473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Đa dạng sinh học.mp4">
            <a:hlinkClick r:id="" action="ppaction://media"/>
          </p:cNvPr>
          <p:cNvPicPr>
            <a:picLocks noRot="1" noChangeAspect="1" noChangeArrowheads="1"/>
          </p:cNvPicPr>
          <p:nvPr>
            <a:videoFile r:link="rId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3801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5703F863-9570-412F-984A-9F75ACCF7B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B00F8F78-86BA-4FB1-A352-EFF8ADC2536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9285774"/>
      </p:ext>
    </p:extLst>
  </p:cSld>
  <p:clrMapOvr>
    <a:masterClrMapping/>
  </p:clrMapOvr>
  <p:transition spd="slow">
    <p:random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C731A7E7-99A7-4E60-8EA8-95959576CC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DBA8147-776B-4167-A6B8-84DC043FAB7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214415"/>
      </p:ext>
    </p:extLst>
  </p:cSld>
  <p:clrMapOvr>
    <a:masterClrMapping/>
  </p:clrMapOvr>
  <p:transition spd="slow">
    <p:rand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EAB1B78A-8515-49E8-995B-BDEDE8ECED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2AE788EA-FBAD-4510-85B5-EAE1324BE5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512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7EA647EA-DCCD-416F-8C91-466D11F16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C87E9D1-AE44-4705-8988-61C9ED307E5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9642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AC639AFC-BD4C-48D1-9C18-7E45889B94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5F9FC28-760E-4D18-BC0A-30D625BABB0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1851030"/>
      </p:ext>
    </p:extLst>
  </p:cSld>
  <p:clrMapOvr>
    <a:masterClrMapping/>
  </p:clrMapOvr>
  <p:transition spd="slow">
    <p:wheel spokes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5686BC01-5AAB-4750-81E0-FAD67C56E3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DC04340-4457-421A-9E01-7EFC73EDE17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0998644"/>
      </p:ext>
    </p:extLst>
  </p:cSld>
  <p:clrMapOvr>
    <a:masterClrMapping/>
  </p:clrMapOvr>
  <p:transition spd="slow">
    <p:random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5F5DC96F-8889-412D-A834-21380B65AF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D44BD9A-A14F-4FF2-8846-B43C80043F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582099"/>
      </p:ext>
    </p:extLst>
  </p:cSld>
  <p:clrMapOvr>
    <a:masterClrMapping/>
  </p:clrMapOvr>
  <p:transition spd="slow">
    <p:random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AAB29C42-DB1B-4DAF-A81E-BA15D5B25B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D879D5A-BE05-4D31-84E6-7C9E2F3416F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29846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53837994-0ABE-4C24-83DE-D75F38D3B7D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8F5E8531-5A95-49B6-BDCD-AF64263FF1F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803007"/>
      </p:ext>
    </p:extLst>
  </p:cSld>
  <p:clrMapOvr>
    <a:masterClrMapping/>
  </p:clrMapOvr>
  <p:transition spd="slow">
    <p:fade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D5DADB34-A22F-407B-82D9-4D7138FA36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045BD25-BDDE-4B2D-BF29-E5D697C3ED4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35953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1D1809D0-511A-49AD-ACA6-953AC2FCF5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6600">
                <a:latin typeface="#9Slide03 FS Neusa Bold" panose="00000800000000000000" pitchFamily="2" charset="0"/>
              </a:rPr>
              <a:t>KHÓA LƯỠNG PHÂN</a:t>
            </a:r>
            <a:endParaRPr lang="en-US" sz="6600" dirty="0">
              <a:latin typeface="#9Slide03 FS Neusa Bold" panose="000008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A893D9F-D299-4391-852B-1F5AB741A8E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806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Inverted="1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3C881070-7B19-48CA-BB72-44617A5E8C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vi-VN">
                <a:solidFill>
                  <a:schemeClr val="bg1"/>
                </a:solidFill>
                <a:latin typeface="Acumin Pro Condensed" panose="020B0806020202020204" pitchFamily="34" charset="0"/>
              </a:rPr>
              <a:t>Tìm hiểu cách xây dựng khóa lưỡng phân</a:t>
            </a:r>
            <a:endParaRPr lang="vi-VN" dirty="0">
              <a:solidFill>
                <a:schemeClr val="bg1"/>
              </a:solidFill>
              <a:latin typeface="Acumin Pro Condensed" panose="020B0806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BF62D47-7943-4A63-A31F-F8924138139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9324335"/>
      </p:ext>
    </p:extLst>
  </p:cSld>
  <p:clrMapOvr>
    <a:masterClrMapping/>
  </p:clrMapOvr>
  <p:transition spd="slow">
    <p:fade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D9F90645-562A-474E-A1AA-BC6A52A825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B7C28F0-8991-42DD-9804-4F87613FD1A9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7953362"/>
      </p:ext>
    </p:extLst>
  </p:cSld>
  <p:clrMapOvr>
    <a:masterClrMapping/>
  </p:clrMapOvr>
  <p:transition spd="slow">
    <p:push dir="u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EDF9B60A-0701-4D0E-A0C7-AA4CEA96AB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F9AEF6C-1C69-4FCA-9C5A-57074FFAAF25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6305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76877593-5A51-442C-8228-E51B9E93C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E22C555-F26C-4121-B554-B56889D7E7E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4222644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4854F702-8188-4C33-8BCF-DDB47339E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35767CF5-BB02-4D0E-B8FA-7EF919E7B3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32708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conveyor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4DB15DDE-0D5E-42A6-9303-142FF7AB45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84C48A8-AACB-45A0-A5EA-6AB49FD8AAD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443291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5F108604-34AF-4253-B2A7-A2F489220F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45535D0-DF55-4101-AEED-D77F3A096BA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2332003"/>
      </p:ext>
    </p:extLst>
  </p:cSld>
  <p:clrMapOvr>
    <a:masterClrMapping/>
  </p:clrMapOvr>
  <p:transition spd="slow"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70E7091F-1DAC-40CD-912B-C9950DEE83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1D2CFF6-4D09-45FE-ADB9-C9B61FB4A62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16474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E1725B46-30B7-463A-918F-9F1731BDA3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DD7F0911-F7B7-470C-B51C-F24F2A158E4E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445273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00B63786-10A1-4A0B-AB4F-4138972899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E9959BE4-8A34-497C-83C1-93DB64B8E2F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5365271"/>
      </p:ext>
    </p:extLst>
  </p:cSld>
  <p:clrMapOvr>
    <a:masterClrMapping/>
  </p:clrMapOvr>
  <p:transition spd="slow">
    <p:fade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909FF587-3FE3-4DBD-B447-8C51428B6E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5CC3A0B0-0D85-403A-A9ED-303D1C11ECB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379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7F10F0A3-9E3D-4A85-AC5F-AA86081E7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5F1B569-1462-43AC-ADD3-49552FAC4B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611982" y="1866508"/>
            <a:ext cx="8798351" cy="423734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89C460A-0514-4AB4-BC53-A4B52DE05D9E}"/>
              </a:ext>
            </a:extLst>
          </p:cNvPr>
          <p:cNvSpPr/>
          <p:nvPr/>
        </p:nvSpPr>
        <p:spPr>
          <a:xfrm>
            <a:off x="4888703" y="252415"/>
            <a:ext cx="265970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Video</a:t>
            </a:r>
            <a:endParaRPr lang="en-US" sz="8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6818612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phic 2">
            <a:extLst>
              <a:ext uri="{FF2B5EF4-FFF2-40B4-BE49-F238E27FC236}">
                <a16:creationId xmlns="" xmlns:a16="http://schemas.microsoft.com/office/drawing/2014/main" id="{1184D085-6B11-4E94-9F20-EDF4EB2E51B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-1" y="-5012"/>
            <a:ext cx="12192001" cy="6850312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1211F45F-8B79-4564-98AF-4C7E7910EE86}"/>
              </a:ext>
            </a:extLst>
          </p:cNvPr>
          <p:cNvSpPr/>
          <p:nvPr/>
        </p:nvSpPr>
        <p:spPr>
          <a:xfrm>
            <a:off x="218659" y="4730119"/>
            <a:ext cx="11754680" cy="1329835"/>
          </a:xfrm>
          <a:prstGeom prst="rect">
            <a:avLst/>
          </a:prstGeom>
          <a:solidFill>
            <a:schemeClr val="accent1">
              <a:lumMod val="20000"/>
              <a:lumOff val="80000"/>
              <a:alpha val="24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en-US" dirty="0">
              <a:solidFill>
                <a:srgbClr val="FFFFFF"/>
              </a:solidFill>
              <a:latin typeface="Gill Sans MT"/>
              <a:sym typeface="Arial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="" xmlns:a16="http://schemas.microsoft.com/office/drawing/2014/main" id="{6D9CE695-242A-49E8-A983-13292B055769}"/>
              </a:ext>
            </a:extLst>
          </p:cNvPr>
          <p:cNvGraphicFramePr>
            <a:graphicFrameLocks noGrp="1"/>
          </p:cNvGraphicFramePr>
          <p:nvPr/>
        </p:nvGraphicFramePr>
        <p:xfrm>
          <a:off x="1" y="12701"/>
          <a:ext cx="12192000" cy="7099929"/>
        </p:xfrm>
        <a:graphic>
          <a:graphicData uri="http://schemas.openxmlformats.org/drawingml/2006/table">
            <a:tbl>
              <a:tblPr firstRow="1" firstCol="1" bandRow="1"/>
              <a:tblGrid>
                <a:gridCol w="12192000">
                  <a:extLst>
                    <a:ext uri="{9D8B030D-6E8A-4147-A177-3AD203B41FA5}">
                      <a16:colId xmlns="" xmlns:a16="http://schemas.microsoft.com/office/drawing/2014/main" val="1115660601"/>
                    </a:ext>
                  </a:extLst>
                </a:gridCol>
              </a:tblGrid>
              <a:tr h="4791541"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800"/>
                        </a:spcAft>
                      </a:pPr>
                      <a:r>
                        <a:rPr lang="en-US" sz="3600" b="1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Quyền</a:t>
                      </a:r>
                      <a:r>
                        <a:rPr lang="en-US" sz="3600" b="1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lợi</a:t>
                      </a:r>
                      <a:r>
                        <a:rPr lang="en-US" sz="3600" b="1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giáo</a:t>
                      </a:r>
                      <a:r>
                        <a:rPr lang="en-US" sz="3600" b="1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viên</a:t>
                      </a:r>
                      <a:r>
                        <a:rPr lang="en-US" sz="3600" b="1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được</a:t>
                      </a:r>
                      <a:r>
                        <a:rPr lang="en-US" sz="3600" b="1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nâng</a:t>
                      </a:r>
                      <a:r>
                        <a:rPr lang="en-US" sz="3600" b="1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cấp</a:t>
                      </a:r>
                      <a:r>
                        <a:rPr lang="en-US" sz="3600" b="1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mới</a:t>
                      </a:r>
                      <a:r>
                        <a:rPr lang="en-US" sz="3600" b="1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miễn</a:t>
                      </a:r>
                      <a:r>
                        <a:rPr lang="en-US" sz="3600" b="1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phí</a:t>
                      </a:r>
                      <a:endParaRPr lang="en-US" sz="3600" b="1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40000"/>
                        </a:lnSpc>
                        <a:spcAft>
                          <a:spcPts val="800"/>
                        </a:spcAft>
                      </a:pPr>
                      <a:r>
                        <a:rPr lang="en-US" sz="3600" b="1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Bài</a:t>
                      </a:r>
                      <a:r>
                        <a:rPr lang="en-US" sz="3600" b="1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giảng</a:t>
                      </a:r>
                      <a:r>
                        <a:rPr lang="en-US" sz="3600" b="1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khi</a:t>
                      </a:r>
                      <a:r>
                        <a:rPr lang="en-US" sz="3600" b="1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SGK </a:t>
                      </a:r>
                      <a:r>
                        <a:rPr lang="en-US" sz="3600" b="1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mới</a:t>
                      </a:r>
                      <a:r>
                        <a:rPr lang="en-US" sz="3600" b="1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thay</a:t>
                      </a:r>
                      <a:r>
                        <a:rPr lang="en-US" sz="3600" b="1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đổi</a:t>
                      </a:r>
                      <a:endParaRPr lang="en-US" sz="3600" b="1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just">
                        <a:lnSpc>
                          <a:spcPct val="140000"/>
                        </a:lnSpc>
                        <a:spcAft>
                          <a:spcPts val="800"/>
                        </a:spcAft>
                      </a:pPr>
                      <a:r>
                        <a:rPr lang="en-US" sz="3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Cam </a:t>
                      </a:r>
                      <a:r>
                        <a:rPr lang="en-US" sz="3600" b="1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kết</a:t>
                      </a:r>
                      <a:r>
                        <a:rPr lang="en-US" sz="3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nâng</a:t>
                      </a:r>
                      <a:r>
                        <a:rPr lang="en-US" sz="3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cấp</a:t>
                      </a:r>
                      <a:r>
                        <a:rPr lang="en-US" sz="3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bài</a:t>
                      </a:r>
                      <a:r>
                        <a:rPr lang="en-US" sz="3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giảng</a:t>
                      </a:r>
                      <a:r>
                        <a:rPr lang="en-US" sz="3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miễn</a:t>
                      </a:r>
                      <a:r>
                        <a:rPr lang="en-US" sz="3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phí</a:t>
                      </a:r>
                      <a:r>
                        <a:rPr lang="en-US" sz="3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liên</a:t>
                      </a:r>
                      <a:r>
                        <a:rPr lang="en-US" sz="3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tục</a:t>
                      </a:r>
                      <a:r>
                        <a:rPr lang="en-US" sz="3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theo</a:t>
                      </a:r>
                      <a:r>
                        <a:rPr lang="en-US" sz="3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chương</a:t>
                      </a:r>
                      <a:r>
                        <a:rPr lang="en-US" sz="3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trình</a:t>
                      </a:r>
                      <a:r>
                        <a:rPr lang="en-US" sz="3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mới</a:t>
                      </a:r>
                      <a:r>
                        <a:rPr lang="en-US" sz="3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SGK </a:t>
                      </a:r>
                      <a:r>
                        <a:rPr lang="en-US" sz="3600" b="1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3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theo</a:t>
                      </a:r>
                      <a:r>
                        <a:rPr lang="en-US" sz="3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CV5512, </a:t>
                      </a:r>
                      <a:r>
                        <a:rPr lang="en-US" sz="3600" b="1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mình</a:t>
                      </a:r>
                      <a:r>
                        <a:rPr lang="en-US" sz="3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chủ</a:t>
                      </a:r>
                      <a:r>
                        <a:rPr lang="en-US" sz="3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động</a:t>
                      </a:r>
                      <a:r>
                        <a:rPr lang="en-US" sz="3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gửi</a:t>
                      </a:r>
                      <a:r>
                        <a:rPr lang="en-US" sz="3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bài</a:t>
                      </a:r>
                      <a:r>
                        <a:rPr lang="en-US" sz="3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từng</a:t>
                      </a:r>
                      <a:r>
                        <a:rPr lang="en-US" sz="3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thầy</a:t>
                      </a:r>
                      <a:r>
                        <a:rPr lang="en-US" sz="3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cô</a:t>
                      </a:r>
                      <a:r>
                        <a:rPr lang="en-US" sz="3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600" b="1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bên</a:t>
                      </a:r>
                      <a:r>
                        <a:rPr lang="en-US" sz="3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nhóm</a:t>
                      </a:r>
                      <a:r>
                        <a:rPr lang="en-US" sz="3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sẽ</a:t>
                      </a:r>
                      <a:r>
                        <a:rPr lang="en-US" sz="3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hỗ</a:t>
                      </a:r>
                      <a:r>
                        <a:rPr lang="en-US" sz="3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trợ</a:t>
                      </a:r>
                      <a:r>
                        <a:rPr lang="en-US" sz="3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cung</a:t>
                      </a:r>
                      <a:r>
                        <a:rPr lang="en-US" sz="3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cấp</a:t>
                      </a:r>
                      <a:r>
                        <a:rPr lang="en-US" sz="3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tài</a:t>
                      </a:r>
                      <a:r>
                        <a:rPr lang="en-US" sz="3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liệu</a:t>
                      </a:r>
                      <a:r>
                        <a:rPr lang="en-US" sz="3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word </a:t>
                      </a:r>
                      <a:r>
                        <a:rPr lang="en-US" sz="3600" b="1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cho</a:t>
                      </a:r>
                      <a:r>
                        <a:rPr lang="en-US" sz="3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3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thầy</a:t>
                      </a:r>
                      <a:r>
                        <a:rPr lang="en-US" sz="3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cô</a:t>
                      </a:r>
                      <a:r>
                        <a:rPr lang="en-US" sz="3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có</a:t>
                      </a:r>
                      <a:r>
                        <a:rPr lang="en-US" sz="3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nhu</a:t>
                      </a:r>
                      <a:r>
                        <a:rPr lang="en-US" sz="3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600" b="1" dirty="0" err="1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cầu</a:t>
                      </a:r>
                      <a:r>
                        <a:rPr lang="en-US" sz="3600" b="1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877044845"/>
                  </a:ext>
                </a:extLst>
              </a:tr>
              <a:tr h="1567649">
                <a:tc>
                  <a:txBody>
                    <a:bodyPr/>
                    <a:lstStyle/>
                    <a:p>
                      <a:pPr algn="ctr">
                        <a:lnSpc>
                          <a:spcPct val="140000"/>
                        </a:lnSpc>
                        <a:spcAft>
                          <a:spcPts val="800"/>
                        </a:spcAft>
                      </a:pPr>
                      <a:r>
                        <a:rPr lang="en-US" sz="3200" b="1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Nếu</a:t>
                      </a:r>
                      <a:r>
                        <a:rPr lang="en-US" sz="32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phát</a:t>
                      </a:r>
                      <a:r>
                        <a:rPr lang="en-US" sz="32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hiện</a:t>
                      </a:r>
                      <a:r>
                        <a:rPr lang="en-US" sz="32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sử</a:t>
                      </a:r>
                      <a:r>
                        <a:rPr lang="en-US" sz="32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dụng</a:t>
                      </a:r>
                      <a:r>
                        <a:rPr lang="en-US" sz="32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bài</a:t>
                      </a:r>
                      <a:r>
                        <a:rPr lang="en-US" sz="32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giảng</a:t>
                      </a:r>
                      <a:r>
                        <a:rPr lang="en-US" sz="32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giáo</a:t>
                      </a:r>
                      <a:r>
                        <a:rPr lang="en-US" sz="32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viên</a:t>
                      </a:r>
                      <a:r>
                        <a:rPr lang="en-US" sz="32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khác</a:t>
                      </a:r>
                      <a:r>
                        <a:rPr lang="en-US" sz="32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để</a:t>
                      </a:r>
                      <a:r>
                        <a:rPr lang="en-US" sz="32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chuyển</a:t>
                      </a:r>
                      <a:r>
                        <a:rPr lang="en-US" sz="32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giao</a:t>
                      </a:r>
                      <a:r>
                        <a:rPr lang="en-US" sz="32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200" b="1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mình</a:t>
                      </a:r>
                      <a:r>
                        <a:rPr lang="en-US" sz="32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chịu</a:t>
                      </a:r>
                      <a:r>
                        <a:rPr lang="en-US" sz="32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mọi</a:t>
                      </a:r>
                      <a:r>
                        <a:rPr lang="en-US" sz="32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sự</a:t>
                      </a:r>
                      <a:r>
                        <a:rPr lang="en-US" sz="32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phỉ</a:t>
                      </a:r>
                      <a:r>
                        <a:rPr lang="en-US" sz="32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báng</a:t>
                      </a:r>
                      <a:r>
                        <a:rPr lang="en-US" sz="32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từ</a:t>
                      </a:r>
                      <a:r>
                        <a:rPr lang="en-US" sz="32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phía</a:t>
                      </a:r>
                      <a:r>
                        <a:rPr lang="en-US" sz="32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các</a:t>
                      </a:r>
                      <a:r>
                        <a:rPr lang="en-US" sz="32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thầy</a:t>
                      </a:r>
                      <a:r>
                        <a:rPr lang="en-US" sz="32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200" b="1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cô</a:t>
                      </a:r>
                      <a:r>
                        <a:rPr lang="en-US" sz="3200" b="1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4107337430"/>
                  </a:ext>
                </a:extLst>
              </a:tr>
              <a:tr h="720504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800"/>
                        </a:spcAft>
                        <a:tabLst/>
                      </a:pPr>
                      <a:r>
                        <a:rPr lang="en-US" sz="2500" b="1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HOÀNG TRỌNG KỲ ANH – STK:1806205027204 – </a:t>
                      </a:r>
                      <a:r>
                        <a:rPr lang="en-US" sz="2500" b="1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Agribank</a:t>
                      </a:r>
                      <a:r>
                        <a:rPr lang="en-US" sz="2500" b="1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b="1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Phong</a:t>
                      </a:r>
                      <a:r>
                        <a:rPr lang="en-US" sz="2500" b="1" dirty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2500" b="1" dirty="0" err="1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anose="020B0604020202020204" pitchFamily="34" charset="0"/>
                          <a:ea typeface="Arial" panose="020B0604020202020204" pitchFamily="34" charset="0"/>
                          <a:cs typeface="Arial" panose="020B0604020202020204" pitchFamily="34" charset="0"/>
                        </a:rPr>
                        <a:t>Điền</a:t>
                      </a:r>
                      <a:endParaRPr lang="en-US" sz="2500" b="1" dirty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anose="020B0604020202020204" pitchFamily="34" charset="0"/>
                        <a:ea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="" xmlns:a16="http://schemas.microsoft.com/office/drawing/2014/main" val="108087019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51679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7F10F0A3-9E3D-4A85-AC5F-AA86081E71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C5F1B569-1462-43AC-ADD3-49552FAC4B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1611982" y="1866508"/>
            <a:ext cx="8798351" cy="4237348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C89C460A-0514-4AB4-BC53-A4B52DE05D9E}"/>
              </a:ext>
            </a:extLst>
          </p:cNvPr>
          <p:cNvSpPr/>
          <p:nvPr/>
        </p:nvSpPr>
        <p:spPr>
          <a:xfrm>
            <a:off x="4888703" y="252415"/>
            <a:ext cx="2659702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cap="none" spc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Video</a:t>
            </a:r>
            <a:endParaRPr lang="en-US" sz="8000" b="1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584962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D9D0DB2B-7169-47A2-8B86-56BD3CBCDC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6044B4D7-E415-4E7B-97DB-82F3490AF6F6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253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prism isContent="1" isInverted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63BFEFAE-42EA-49E0-ADAD-055B20594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9D04BB8-F620-4625-9D13-F4AA5ED0417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2193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Dell\Desktop\hình đã cắt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143000"/>
            <a:ext cx="12192000" cy="914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74129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AD851C1C-388A-4187-BCB8-0FAD664524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F8CC76E1-3BE0-4AEB-A1E4-DB3E67920BC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8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="" xmlns:a16="http://schemas.microsoft.com/office/drawing/2014/main" id="{01172BD8-777A-4C03-A5E8-F531C0E9F5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A40CCCAB-D330-46FC-8706-046BE9655B11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78561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182</TotalTime>
  <Words>182</Words>
  <Application>Microsoft Office PowerPoint</Application>
  <PresentationFormat>Custom</PresentationFormat>
  <Paragraphs>32</Paragraphs>
  <Slides>45</Slides>
  <Notes>1</Notes>
  <HiddenSlides>0</HiddenSlides>
  <MMClips>2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45</vt:i4>
      </vt:variant>
    </vt:vector>
  </HeadingPairs>
  <TitlesOfParts>
    <vt:vector size="47" baseType="lpstr">
      <vt:lpstr>Office Theme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GỌI  TÊN LOÀI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KHÓA LƯỠNG PHÂN</vt:lpstr>
      <vt:lpstr>Tìm hiểu cách xây dựng khóa lưỡng phân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Ky Anh</dc:creator>
  <cp:lastModifiedBy>Dell</cp:lastModifiedBy>
  <cp:revision>26</cp:revision>
  <dcterms:created xsi:type="dcterms:W3CDTF">2021-07-29T18:28:08Z</dcterms:created>
  <dcterms:modified xsi:type="dcterms:W3CDTF">2021-11-05T14:47:13Z</dcterms:modified>
</cp:coreProperties>
</file>