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5" r:id="rId3"/>
    <p:sldMasterId id="2147483707" r:id="rId4"/>
    <p:sldMasterId id="2147483719" r:id="rId5"/>
    <p:sldMasterId id="2147483732" r:id="rId6"/>
    <p:sldMasterId id="2147483735" r:id="rId7"/>
    <p:sldMasterId id="2147483738" r:id="rId8"/>
    <p:sldMasterId id="2147483741" r:id="rId9"/>
    <p:sldMasterId id="2147483753" r:id="rId10"/>
    <p:sldMasterId id="2147483765" r:id="rId11"/>
    <p:sldMasterId id="2147483777" r:id="rId12"/>
    <p:sldMasterId id="2147483796" r:id="rId13"/>
    <p:sldMasterId id="2147483798" r:id="rId14"/>
  </p:sldMasterIdLst>
  <p:notesMasterIdLst>
    <p:notesMasterId r:id="rId97"/>
  </p:notesMasterIdLst>
  <p:sldIdLst>
    <p:sldId id="350" r:id="rId15"/>
    <p:sldId id="345" r:id="rId16"/>
    <p:sldId id="383" r:id="rId17"/>
    <p:sldId id="257" r:id="rId18"/>
    <p:sldId id="354" r:id="rId19"/>
    <p:sldId id="355" r:id="rId20"/>
    <p:sldId id="357" r:id="rId21"/>
    <p:sldId id="358" r:id="rId22"/>
    <p:sldId id="404" r:id="rId23"/>
    <p:sldId id="262" r:id="rId24"/>
    <p:sldId id="359" r:id="rId25"/>
    <p:sldId id="406" r:id="rId26"/>
    <p:sldId id="407" r:id="rId27"/>
    <p:sldId id="362" r:id="rId28"/>
    <p:sldId id="365" r:id="rId29"/>
    <p:sldId id="366" r:id="rId30"/>
    <p:sldId id="367" r:id="rId31"/>
    <p:sldId id="371" r:id="rId32"/>
    <p:sldId id="408" r:id="rId33"/>
    <p:sldId id="410" r:id="rId34"/>
    <p:sldId id="390" r:id="rId35"/>
    <p:sldId id="391" r:id="rId36"/>
    <p:sldId id="414" r:id="rId37"/>
    <p:sldId id="412" r:id="rId38"/>
    <p:sldId id="385" r:id="rId39"/>
    <p:sldId id="403" r:id="rId40"/>
    <p:sldId id="387" r:id="rId41"/>
    <p:sldId id="388" r:id="rId42"/>
    <p:sldId id="393" r:id="rId43"/>
    <p:sldId id="395" r:id="rId44"/>
    <p:sldId id="396" r:id="rId45"/>
    <p:sldId id="397" r:id="rId46"/>
    <p:sldId id="400" r:id="rId47"/>
    <p:sldId id="394" r:id="rId48"/>
    <p:sldId id="401" r:id="rId49"/>
    <p:sldId id="402" r:id="rId50"/>
    <p:sldId id="265" r:id="rId51"/>
    <p:sldId id="268" r:id="rId52"/>
    <p:sldId id="269" r:id="rId53"/>
    <p:sldId id="270" r:id="rId54"/>
    <p:sldId id="342" r:id="rId55"/>
    <p:sldId id="271" r:id="rId56"/>
    <p:sldId id="272" r:id="rId57"/>
    <p:sldId id="273" r:id="rId58"/>
    <p:sldId id="343" r:id="rId59"/>
    <p:sldId id="274" r:id="rId60"/>
    <p:sldId id="275" r:id="rId61"/>
    <p:sldId id="341" r:id="rId62"/>
    <p:sldId id="276" r:id="rId63"/>
    <p:sldId id="277" r:id="rId64"/>
    <p:sldId id="278" r:id="rId65"/>
    <p:sldId id="279" r:id="rId66"/>
    <p:sldId id="280" r:id="rId67"/>
    <p:sldId id="281" r:id="rId68"/>
    <p:sldId id="282" r:id="rId69"/>
    <p:sldId id="283" r:id="rId70"/>
    <p:sldId id="284" r:id="rId71"/>
    <p:sldId id="285" r:id="rId72"/>
    <p:sldId id="286" r:id="rId73"/>
    <p:sldId id="287" r:id="rId74"/>
    <p:sldId id="288" r:id="rId75"/>
    <p:sldId id="289" r:id="rId76"/>
    <p:sldId id="290" r:id="rId77"/>
    <p:sldId id="291" r:id="rId78"/>
    <p:sldId id="292" r:id="rId79"/>
    <p:sldId id="293" r:id="rId80"/>
    <p:sldId id="294" r:id="rId81"/>
    <p:sldId id="295" r:id="rId82"/>
    <p:sldId id="296" r:id="rId83"/>
    <p:sldId id="340" r:id="rId84"/>
    <p:sldId id="335" r:id="rId85"/>
    <p:sldId id="375" r:id="rId86"/>
    <p:sldId id="376" r:id="rId87"/>
    <p:sldId id="377" r:id="rId88"/>
    <p:sldId id="378" r:id="rId89"/>
    <p:sldId id="380" r:id="rId90"/>
    <p:sldId id="381" r:id="rId91"/>
    <p:sldId id="382" r:id="rId92"/>
    <p:sldId id="392" r:id="rId93"/>
    <p:sldId id="409" r:id="rId94"/>
    <p:sldId id="411" r:id="rId95"/>
    <p:sldId id="413" r:id="rId96"/>
  </p:sldIdLst>
  <p:sldSz cx="12192000" cy="6858000"/>
  <p:notesSz cx="6858000" cy="9144000"/>
  <p:defaultText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20202"/>
    <a:srgbClr val="006600"/>
    <a:srgbClr val="008080"/>
    <a:srgbClr val="00CC66"/>
    <a:srgbClr val="00CCFF"/>
    <a:srgbClr val="006699"/>
    <a:srgbClr val="FFCC00"/>
    <a:srgbClr val="FF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3416" autoAdjust="0"/>
  </p:normalViewPr>
  <p:slideViewPr>
    <p:cSldViewPr snapToGrid="0">
      <p:cViewPr>
        <p:scale>
          <a:sx n="76" d="100"/>
          <a:sy n="76" d="100"/>
        </p:scale>
        <p:origin x="-43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D52F0-EFDF-4CB1-97AC-B64D9EFB147D}"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8BDBD-F5A2-4D0B-A56D-A6D3B5A7DE9B}" type="slidenum">
              <a:rPr lang="en-US" smtClean="0"/>
              <a:t>‹#›</a:t>
            </a:fld>
            <a:endParaRPr lang="en-US"/>
          </a:p>
        </p:txBody>
      </p:sp>
    </p:spTree>
    <p:extLst>
      <p:ext uri="{BB962C8B-B14F-4D97-AF65-F5344CB8AC3E}">
        <p14:creationId xmlns:p14="http://schemas.microsoft.com/office/powerpoint/2010/main" val="2092778746"/>
      </p:ext>
    </p:extLst>
  </p:cSld>
  <p:clrMap bg1="lt1" tx1="dk1" bg2="lt2" tx2="dk2" accent1="accent1" accent2="accent2" accent3="accent3" accent4="accent4" accent5="accent5" accent6="accent6" hlink="hlink" folHlink="folHlink"/>
  <p:notesStyle>
    <a:lvl1pPr marL="0" algn="l" defTabSz="907853" rtl="0" eaLnBrk="1" latinLnBrk="0" hangingPunct="1">
      <a:defRPr sz="1200" kern="1200">
        <a:solidFill>
          <a:schemeClr val="tx1"/>
        </a:solidFill>
        <a:latin typeface="+mn-lt"/>
        <a:ea typeface="+mn-ea"/>
        <a:cs typeface="+mn-cs"/>
      </a:defRPr>
    </a:lvl1pPr>
    <a:lvl2pPr marL="453912" algn="l" defTabSz="907853" rtl="0" eaLnBrk="1" latinLnBrk="0" hangingPunct="1">
      <a:defRPr sz="1200" kern="1200">
        <a:solidFill>
          <a:schemeClr val="tx1"/>
        </a:solidFill>
        <a:latin typeface="+mn-lt"/>
        <a:ea typeface="+mn-ea"/>
        <a:cs typeface="+mn-cs"/>
      </a:defRPr>
    </a:lvl2pPr>
    <a:lvl3pPr marL="907853" algn="l" defTabSz="907853" rtl="0" eaLnBrk="1" latinLnBrk="0" hangingPunct="1">
      <a:defRPr sz="1200" kern="1200">
        <a:solidFill>
          <a:schemeClr val="tx1"/>
        </a:solidFill>
        <a:latin typeface="+mn-lt"/>
        <a:ea typeface="+mn-ea"/>
        <a:cs typeface="+mn-cs"/>
      </a:defRPr>
    </a:lvl3pPr>
    <a:lvl4pPr marL="1361783" algn="l" defTabSz="907853" rtl="0" eaLnBrk="1" latinLnBrk="0" hangingPunct="1">
      <a:defRPr sz="1200" kern="1200">
        <a:solidFill>
          <a:schemeClr val="tx1"/>
        </a:solidFill>
        <a:latin typeface="+mn-lt"/>
        <a:ea typeface="+mn-ea"/>
        <a:cs typeface="+mn-cs"/>
      </a:defRPr>
    </a:lvl4pPr>
    <a:lvl5pPr marL="1815694" algn="l" defTabSz="907853" rtl="0" eaLnBrk="1" latinLnBrk="0" hangingPunct="1">
      <a:defRPr sz="1200" kern="1200">
        <a:solidFill>
          <a:schemeClr val="tx1"/>
        </a:solidFill>
        <a:latin typeface="+mn-lt"/>
        <a:ea typeface="+mn-ea"/>
        <a:cs typeface="+mn-cs"/>
      </a:defRPr>
    </a:lvl5pPr>
    <a:lvl6pPr marL="2269607" algn="l" defTabSz="907853" rtl="0" eaLnBrk="1" latinLnBrk="0" hangingPunct="1">
      <a:defRPr sz="1200" kern="1200">
        <a:solidFill>
          <a:schemeClr val="tx1"/>
        </a:solidFill>
        <a:latin typeface="+mn-lt"/>
        <a:ea typeface="+mn-ea"/>
        <a:cs typeface="+mn-cs"/>
      </a:defRPr>
    </a:lvl6pPr>
    <a:lvl7pPr marL="2723531" algn="l" defTabSz="907853" rtl="0" eaLnBrk="1" latinLnBrk="0" hangingPunct="1">
      <a:defRPr sz="1200" kern="1200">
        <a:solidFill>
          <a:schemeClr val="tx1"/>
        </a:solidFill>
        <a:latin typeface="+mn-lt"/>
        <a:ea typeface="+mn-ea"/>
        <a:cs typeface="+mn-cs"/>
      </a:defRPr>
    </a:lvl7pPr>
    <a:lvl8pPr marL="3177450" algn="l" defTabSz="907853" rtl="0" eaLnBrk="1" latinLnBrk="0" hangingPunct="1">
      <a:defRPr sz="1200" kern="1200">
        <a:solidFill>
          <a:schemeClr val="tx1"/>
        </a:solidFill>
        <a:latin typeface="+mn-lt"/>
        <a:ea typeface="+mn-ea"/>
        <a:cs typeface="+mn-cs"/>
      </a:defRPr>
    </a:lvl8pPr>
    <a:lvl9pPr marL="3631368" algn="l" defTabSz="9078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8BDBD-F5A2-4D0B-A56D-A6D3B5A7DE9B}" type="slidenum">
              <a:rPr lang="en-US" smtClean="0"/>
              <a:t>45</a:t>
            </a:fld>
            <a:endParaRPr lang="en-US"/>
          </a:p>
        </p:txBody>
      </p:sp>
    </p:spTree>
    <p:extLst>
      <p:ext uri="{BB962C8B-B14F-4D97-AF65-F5344CB8AC3E}">
        <p14:creationId xmlns:p14="http://schemas.microsoft.com/office/powerpoint/2010/main" val="71650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2588" y="687388"/>
            <a:ext cx="6092825" cy="3427412"/>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2588" y="687388"/>
            <a:ext cx="6092825" cy="3427412"/>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8BDBD-F5A2-4D0B-A56D-A6D3B5A7DE9B}" type="slidenum">
              <a:rPr lang="en-US" smtClean="0"/>
              <a:t>82</a:t>
            </a:fld>
            <a:endParaRPr lang="en-US"/>
          </a:p>
        </p:txBody>
      </p:sp>
    </p:spTree>
    <p:extLst>
      <p:ext uri="{BB962C8B-B14F-4D97-AF65-F5344CB8AC3E}">
        <p14:creationId xmlns:p14="http://schemas.microsoft.com/office/powerpoint/2010/main" val="310298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t>11/7/2021</a:t>
            </a:fld>
            <a:endParaRPr lang="en-US"/>
          </a:p>
        </p:txBody>
      </p:sp>
      <p:sp>
        <p:nvSpPr>
          <p:cNvPr id="4" name="Footer Placeholder 3">
            <a:extLst>
              <a:ext uri="{FF2B5EF4-FFF2-40B4-BE49-F238E27FC236}">
                <a16:creationId xmlns="" xmlns:a16="http://schemas.microsoft.com/office/drawing/2014/main" id="{443B04D4-9E9E-439E-9A1F-66EB6B8B9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t>‹#›</a:t>
            </a:fld>
            <a:endParaRPr lang="en-US"/>
          </a:p>
        </p:txBody>
      </p:sp>
    </p:spTree>
    <p:extLst>
      <p:ext uri="{BB962C8B-B14F-4D97-AF65-F5344CB8AC3E}">
        <p14:creationId xmlns:p14="http://schemas.microsoft.com/office/powerpoint/2010/main" val="369063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648787-F636-4F00-95FD-CE28DB0ABE00}"/>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5812AFE-A1FC-4402-AE94-89E73AB2B201}"/>
              </a:ext>
            </a:extLst>
          </p:cNvPr>
          <p:cNvSpPr>
            <a:spLocks noGrp="1"/>
          </p:cNvSpPr>
          <p:nvPr>
            <p:ph idx="1"/>
          </p:nvPr>
        </p:nvSpPr>
        <p:spPr>
          <a:xfrm>
            <a:off x="5183188" y="9874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1A402F6-F7D1-4044-9345-66D58CADFD1E}"/>
              </a:ext>
            </a:extLst>
          </p:cNvPr>
          <p:cNvSpPr>
            <a:spLocks noGrp="1"/>
          </p:cNvSpPr>
          <p:nvPr>
            <p:ph type="body" sz="half" idx="2"/>
          </p:nvPr>
        </p:nvSpPr>
        <p:spPr>
          <a:xfrm>
            <a:off x="839841" y="2057401"/>
            <a:ext cx="3932237" cy="3811588"/>
          </a:xfrm>
        </p:spPr>
        <p:txBody>
          <a:bodyPr/>
          <a:lstStyle>
            <a:lvl1pPr marL="0" indent="0">
              <a:buNone/>
              <a:defRPr sz="1600"/>
            </a:lvl1pPr>
            <a:lvl2pPr marL="453902" indent="0">
              <a:buNone/>
              <a:defRPr sz="1400"/>
            </a:lvl2pPr>
            <a:lvl3pPr marL="907829" indent="0">
              <a:buNone/>
              <a:defRPr sz="1200"/>
            </a:lvl3pPr>
            <a:lvl4pPr marL="1361749" indent="0">
              <a:buNone/>
              <a:defRPr sz="1000"/>
            </a:lvl4pPr>
            <a:lvl5pPr marL="1815648" indent="0">
              <a:buNone/>
              <a:defRPr sz="1000"/>
            </a:lvl5pPr>
            <a:lvl6pPr marL="2269552" indent="0">
              <a:buNone/>
              <a:defRPr sz="1000"/>
            </a:lvl6pPr>
            <a:lvl7pPr marL="2723463" indent="0">
              <a:buNone/>
              <a:defRPr sz="1000"/>
            </a:lvl7pPr>
            <a:lvl8pPr marL="3177370" indent="0">
              <a:buNone/>
              <a:defRPr sz="1000"/>
            </a:lvl8pPr>
            <a:lvl9pPr marL="363128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E54D2B-3438-4942-A29E-A0A89EA8A05A}"/>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6" name="Footer Placeholder 5">
            <a:extLst>
              <a:ext uri="{FF2B5EF4-FFF2-40B4-BE49-F238E27FC236}">
                <a16:creationId xmlns="" xmlns:a16="http://schemas.microsoft.com/office/drawing/2014/main" id="{5A3D2300-CDBC-4035-B98D-7082CB043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DF12398-2342-4418-B21E-9BF5A49CC5FF}"/>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3587649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770" indent="0">
              <a:buNone/>
              <a:defRPr sz="1200">
                <a:solidFill>
                  <a:schemeClr val="tx1">
                    <a:tint val="75000"/>
                  </a:schemeClr>
                </a:solidFill>
              </a:defRPr>
            </a:lvl2pPr>
            <a:lvl3pPr marL="609539" indent="0">
              <a:buNone/>
              <a:defRPr sz="1100">
                <a:solidFill>
                  <a:schemeClr val="tx1">
                    <a:tint val="75000"/>
                  </a:schemeClr>
                </a:solidFill>
              </a:defRPr>
            </a:lvl3pPr>
            <a:lvl4pPr marL="914309" indent="0">
              <a:buNone/>
              <a:defRPr sz="900">
                <a:solidFill>
                  <a:schemeClr val="tx1">
                    <a:tint val="75000"/>
                  </a:schemeClr>
                </a:solidFill>
              </a:defRPr>
            </a:lvl4pPr>
            <a:lvl5pPr marL="1219078" indent="0">
              <a:buNone/>
              <a:defRPr sz="900">
                <a:solidFill>
                  <a:schemeClr val="tx1">
                    <a:tint val="75000"/>
                  </a:schemeClr>
                </a:solidFill>
              </a:defRPr>
            </a:lvl5pPr>
            <a:lvl6pPr marL="1523848" indent="0">
              <a:buNone/>
              <a:defRPr sz="900">
                <a:solidFill>
                  <a:schemeClr val="tx1">
                    <a:tint val="75000"/>
                  </a:schemeClr>
                </a:solidFill>
              </a:defRPr>
            </a:lvl6pPr>
            <a:lvl7pPr marL="1828617" indent="0">
              <a:buNone/>
              <a:defRPr sz="900">
                <a:solidFill>
                  <a:schemeClr val="tx1">
                    <a:tint val="75000"/>
                  </a:schemeClr>
                </a:solidFill>
              </a:defRPr>
            </a:lvl7pPr>
            <a:lvl8pPr marL="2133387" indent="0">
              <a:buNone/>
              <a:defRPr sz="900">
                <a:solidFill>
                  <a:schemeClr val="tx1">
                    <a:tint val="75000"/>
                  </a:schemeClr>
                </a:solidFill>
              </a:defRPr>
            </a:lvl8pPr>
            <a:lvl9pPr marL="2438156"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053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60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552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4068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2005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232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70" indent="0">
              <a:buNone/>
              <a:defRPr sz="1900"/>
            </a:lvl2pPr>
            <a:lvl3pPr marL="609539" indent="0">
              <a:buNone/>
              <a:defRPr sz="1600"/>
            </a:lvl3pPr>
            <a:lvl4pPr marL="914309" indent="0">
              <a:buNone/>
              <a:defRPr sz="1300"/>
            </a:lvl4pPr>
            <a:lvl5pPr marL="1219078" indent="0">
              <a:buNone/>
              <a:defRPr sz="1300"/>
            </a:lvl5pPr>
            <a:lvl6pPr marL="1523848" indent="0">
              <a:buNone/>
              <a:defRPr sz="1300"/>
            </a:lvl6pPr>
            <a:lvl7pPr marL="1828617" indent="0">
              <a:buNone/>
              <a:defRPr sz="1300"/>
            </a:lvl7pPr>
            <a:lvl8pPr marL="2133387" indent="0">
              <a:buNone/>
              <a:defRPr sz="1300"/>
            </a:lvl8pPr>
            <a:lvl9pPr marL="2438156"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414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8956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008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0B30E6-B1E0-4D83-AFCD-C4F007CEB7CA}"/>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28CFAD-5C7A-42D9-BD1A-D19C91CEF20B}"/>
              </a:ext>
            </a:extLst>
          </p:cNvPr>
          <p:cNvSpPr>
            <a:spLocks noGrp="1"/>
          </p:cNvSpPr>
          <p:nvPr>
            <p:ph type="pic" idx="1"/>
          </p:nvPr>
        </p:nvSpPr>
        <p:spPr>
          <a:xfrm>
            <a:off x="5183188" y="987491"/>
            <a:ext cx="6172200" cy="4873625"/>
          </a:xfrm>
        </p:spPr>
        <p:txBody>
          <a:bodyPr/>
          <a:lstStyle>
            <a:lvl1pPr marL="0" indent="0">
              <a:buNone/>
              <a:defRPr sz="3200"/>
            </a:lvl1pPr>
            <a:lvl2pPr marL="453902" indent="0">
              <a:buNone/>
              <a:defRPr sz="2800"/>
            </a:lvl2pPr>
            <a:lvl3pPr marL="907829" indent="0">
              <a:buNone/>
              <a:defRPr sz="2400"/>
            </a:lvl3pPr>
            <a:lvl4pPr marL="1361749" indent="0">
              <a:buNone/>
              <a:defRPr sz="2000"/>
            </a:lvl4pPr>
            <a:lvl5pPr marL="1815648" indent="0">
              <a:buNone/>
              <a:defRPr sz="2000"/>
            </a:lvl5pPr>
            <a:lvl6pPr marL="2269552" indent="0">
              <a:buNone/>
              <a:defRPr sz="2000"/>
            </a:lvl6pPr>
            <a:lvl7pPr marL="2723463" indent="0">
              <a:buNone/>
              <a:defRPr sz="2000"/>
            </a:lvl7pPr>
            <a:lvl8pPr marL="3177370" indent="0">
              <a:buNone/>
              <a:defRPr sz="2000"/>
            </a:lvl8pPr>
            <a:lvl9pPr marL="3631280" indent="0">
              <a:buNone/>
              <a:defRPr sz="2000"/>
            </a:lvl9pPr>
          </a:lstStyle>
          <a:p>
            <a:endParaRPr lang="en-US"/>
          </a:p>
        </p:txBody>
      </p:sp>
      <p:sp>
        <p:nvSpPr>
          <p:cNvPr id="4" name="Text Placeholder 3">
            <a:extLst>
              <a:ext uri="{FF2B5EF4-FFF2-40B4-BE49-F238E27FC236}">
                <a16:creationId xmlns="" xmlns:a16="http://schemas.microsoft.com/office/drawing/2014/main" id="{265E20F2-1527-4CF1-9867-A199A435E628}"/>
              </a:ext>
            </a:extLst>
          </p:cNvPr>
          <p:cNvSpPr>
            <a:spLocks noGrp="1"/>
          </p:cNvSpPr>
          <p:nvPr>
            <p:ph type="body" sz="half" idx="2"/>
          </p:nvPr>
        </p:nvSpPr>
        <p:spPr>
          <a:xfrm>
            <a:off x="839841" y="2057401"/>
            <a:ext cx="3932237" cy="3811588"/>
          </a:xfrm>
        </p:spPr>
        <p:txBody>
          <a:bodyPr/>
          <a:lstStyle>
            <a:lvl1pPr marL="0" indent="0">
              <a:buNone/>
              <a:defRPr sz="1600"/>
            </a:lvl1pPr>
            <a:lvl2pPr marL="453902" indent="0">
              <a:buNone/>
              <a:defRPr sz="1400"/>
            </a:lvl2pPr>
            <a:lvl3pPr marL="907829" indent="0">
              <a:buNone/>
              <a:defRPr sz="1200"/>
            </a:lvl3pPr>
            <a:lvl4pPr marL="1361749" indent="0">
              <a:buNone/>
              <a:defRPr sz="1000"/>
            </a:lvl4pPr>
            <a:lvl5pPr marL="1815648" indent="0">
              <a:buNone/>
              <a:defRPr sz="1000"/>
            </a:lvl5pPr>
            <a:lvl6pPr marL="2269552" indent="0">
              <a:buNone/>
              <a:defRPr sz="1000"/>
            </a:lvl6pPr>
            <a:lvl7pPr marL="2723463" indent="0">
              <a:buNone/>
              <a:defRPr sz="1000"/>
            </a:lvl7pPr>
            <a:lvl8pPr marL="3177370" indent="0">
              <a:buNone/>
              <a:defRPr sz="1000"/>
            </a:lvl8pPr>
            <a:lvl9pPr marL="363128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873A28E-64C4-48C0-A2D4-44AF6FA08DEB}"/>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6" name="Footer Placeholder 5">
            <a:extLst>
              <a:ext uri="{FF2B5EF4-FFF2-40B4-BE49-F238E27FC236}">
                <a16:creationId xmlns="" xmlns:a16="http://schemas.microsoft.com/office/drawing/2014/main" id="{D5EE7FD5-D935-403A-9F30-A00C93EECD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4529E64-3125-41BB-8E19-DE51ED805A2C}"/>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137496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9B156A-6EFA-4548-B05D-87F5370D33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6071224-4E08-4E58-B4BD-7CEE6562C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14F26-87C7-41A7-B4B5-D801A6F0D500}"/>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ABD7DF59-F082-4468-8C35-D169FB550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8D8F45-F4FB-43A9-8D71-D8B7830C2E88}"/>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3852580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A96519C-05EA-4F6B-B7FC-08831ED0373F}"/>
              </a:ext>
            </a:extLst>
          </p:cNvPr>
          <p:cNvSpPr>
            <a:spLocks noGrp="1"/>
          </p:cNvSpPr>
          <p:nvPr>
            <p:ph type="title" orient="vert"/>
          </p:nvPr>
        </p:nvSpPr>
        <p:spPr>
          <a:xfrm>
            <a:off x="8724902" y="365195"/>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B6E4A54-AEFB-45E2-8B64-40552714EC7E}"/>
              </a:ext>
            </a:extLst>
          </p:cNvPr>
          <p:cNvSpPr>
            <a:spLocks noGrp="1"/>
          </p:cNvSpPr>
          <p:nvPr>
            <p:ph type="body" orient="vert" idx="1"/>
          </p:nvPr>
        </p:nvSpPr>
        <p:spPr>
          <a:xfrm>
            <a:off x="838203" y="36519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DF6492C-6579-4069-BBFE-0A51E476BEA1}"/>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EC9304F0-2FC3-417F-9D0B-64080208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656A78-45FC-4D6D-9687-078405689AA9}"/>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295839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8584C-58FE-4F69-A81D-B595D7163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2AE4389-47E5-4605-A73A-033C3ABA21DB}"/>
              </a:ext>
            </a:extLst>
          </p:cNvPr>
          <p:cNvSpPr>
            <a:spLocks noGrp="1"/>
          </p:cNvSpPr>
          <p:nvPr>
            <p:ph type="subTitle" idx="1"/>
          </p:nvPr>
        </p:nvSpPr>
        <p:spPr>
          <a:xfrm>
            <a:off x="1524000" y="3602038"/>
            <a:ext cx="9144000" cy="1655762"/>
          </a:xfrm>
        </p:spPr>
        <p:txBody>
          <a:bodyPr/>
          <a:lstStyle>
            <a:lvl1pPr marL="0" indent="0" algn="ctr">
              <a:buNone/>
              <a:defRPr sz="2400"/>
            </a:lvl1pPr>
            <a:lvl2pPr marL="453912" indent="0" algn="ctr">
              <a:buNone/>
              <a:defRPr sz="2000"/>
            </a:lvl2pPr>
            <a:lvl3pPr marL="907853" indent="0" algn="ctr">
              <a:buNone/>
              <a:defRPr sz="1800"/>
            </a:lvl3pPr>
            <a:lvl4pPr marL="1361783" indent="0" algn="ctr">
              <a:buNone/>
              <a:defRPr sz="1600"/>
            </a:lvl4pPr>
            <a:lvl5pPr marL="1815694" indent="0" algn="ctr">
              <a:buNone/>
              <a:defRPr sz="1600"/>
            </a:lvl5pPr>
            <a:lvl6pPr marL="2269607" indent="0" algn="ctr">
              <a:buNone/>
              <a:defRPr sz="1600"/>
            </a:lvl6pPr>
            <a:lvl7pPr marL="2723531" indent="0" algn="ctr">
              <a:buNone/>
              <a:defRPr sz="1600"/>
            </a:lvl7pPr>
            <a:lvl8pPr marL="3177450" indent="0" algn="ctr">
              <a:buNone/>
              <a:defRPr sz="1600"/>
            </a:lvl8pPr>
            <a:lvl9pPr marL="3631368"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B785C8C-72AB-42E6-A99D-D64D9393B81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677E8E26-DD97-4C78-A018-BFCEF5553D0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607DB38-8FDE-43DF-8593-23B5CF03237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5805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2CB529-A3EA-4F81-AA9B-0C1463C38F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23311D7-3F42-4D19-AC25-D5BE6ADA79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8946294-3296-4171-B875-911260553C4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C12E5556-1160-47B0-958C-A8844FDEBBC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1C81D2B-4172-42A0-AED0-35B86DA8BEA8}"/>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26338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644816-DE29-423E-9D3D-3C9232E97E19}"/>
              </a:ext>
            </a:extLst>
          </p:cNvPr>
          <p:cNvSpPr>
            <a:spLocks noGrp="1"/>
          </p:cNvSpPr>
          <p:nvPr>
            <p:ph type="title"/>
          </p:nvPr>
        </p:nvSpPr>
        <p:spPr>
          <a:xfrm>
            <a:off x="831851" y="170980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DF838FF-E54F-4825-AB76-9431316665A6}"/>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3912" indent="0">
              <a:buNone/>
              <a:defRPr sz="2000">
                <a:solidFill>
                  <a:schemeClr val="tx1">
                    <a:tint val="75000"/>
                  </a:schemeClr>
                </a:solidFill>
              </a:defRPr>
            </a:lvl2pPr>
            <a:lvl3pPr marL="907853" indent="0">
              <a:buNone/>
              <a:defRPr sz="1800">
                <a:solidFill>
                  <a:schemeClr val="tx1">
                    <a:tint val="75000"/>
                  </a:schemeClr>
                </a:solidFill>
              </a:defRPr>
            </a:lvl3pPr>
            <a:lvl4pPr marL="1361783" indent="0">
              <a:buNone/>
              <a:defRPr sz="1600">
                <a:solidFill>
                  <a:schemeClr val="tx1">
                    <a:tint val="75000"/>
                  </a:schemeClr>
                </a:solidFill>
              </a:defRPr>
            </a:lvl4pPr>
            <a:lvl5pPr marL="1815694" indent="0">
              <a:buNone/>
              <a:defRPr sz="1600">
                <a:solidFill>
                  <a:schemeClr val="tx1">
                    <a:tint val="75000"/>
                  </a:schemeClr>
                </a:solidFill>
              </a:defRPr>
            </a:lvl5pPr>
            <a:lvl6pPr marL="2269607" indent="0">
              <a:buNone/>
              <a:defRPr sz="1600">
                <a:solidFill>
                  <a:schemeClr val="tx1">
                    <a:tint val="75000"/>
                  </a:schemeClr>
                </a:solidFill>
              </a:defRPr>
            </a:lvl6pPr>
            <a:lvl7pPr marL="2723531" indent="0">
              <a:buNone/>
              <a:defRPr sz="1600">
                <a:solidFill>
                  <a:schemeClr val="tx1">
                    <a:tint val="75000"/>
                  </a:schemeClr>
                </a:solidFill>
              </a:defRPr>
            </a:lvl7pPr>
            <a:lvl8pPr marL="3177450" indent="0">
              <a:buNone/>
              <a:defRPr sz="1600">
                <a:solidFill>
                  <a:schemeClr val="tx1">
                    <a:tint val="75000"/>
                  </a:schemeClr>
                </a:solidFill>
              </a:defRPr>
            </a:lvl8pPr>
            <a:lvl9pPr marL="36313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C4EFA9E-59AC-4B98-B065-12E25A1D9BA0}"/>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B59DD1DA-43EA-4DE0-BAC8-F0D0173AC91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AA4AF023-5C8E-47FC-9B4F-E9766946E967}"/>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7595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8B237-64C8-4BA4-9F76-C62B8E312B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97D5125-EE40-474A-954F-D7B20C83497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E357D68-AA64-48A6-B086-22385C82369E}"/>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103384C-EBBB-4612-B394-7F686416549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8ABF0059-5DF0-4C59-85D4-B9A6E97321B2}"/>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8AA0AEAC-8666-4C6B-ACF0-C634E0A68CBD}"/>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14477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5387B-0D31-42E1-A19C-3424F373503B}"/>
              </a:ext>
            </a:extLst>
          </p:cNvPr>
          <p:cNvSpPr>
            <a:spLocks noGrp="1"/>
          </p:cNvSpPr>
          <p:nvPr>
            <p:ph type="title"/>
          </p:nvPr>
        </p:nvSpPr>
        <p:spPr>
          <a:xfrm>
            <a:off x="839788" y="365134"/>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868E77E-027B-44EC-A3CA-0DFAF9753DDB}"/>
              </a:ext>
            </a:extLst>
          </p:cNvPr>
          <p:cNvSpPr>
            <a:spLocks noGrp="1"/>
          </p:cNvSpPr>
          <p:nvPr>
            <p:ph type="body" idx="1"/>
          </p:nvPr>
        </p:nvSpPr>
        <p:spPr>
          <a:xfrm>
            <a:off x="839847" y="1681163"/>
            <a:ext cx="5157787" cy="82391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693933F-B621-4941-AC53-CB27857D6465}"/>
              </a:ext>
            </a:extLst>
          </p:cNvPr>
          <p:cNvSpPr>
            <a:spLocks noGrp="1"/>
          </p:cNvSpPr>
          <p:nvPr>
            <p:ph sz="half" idx="2"/>
          </p:nvPr>
        </p:nvSpPr>
        <p:spPr>
          <a:xfrm>
            <a:off x="83984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9F8D4D75-4339-4D6D-B712-56CF02DC592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D549D0-AEAB-458E-B21E-5F82F869A5B4}"/>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63F38E71-8F40-4703-AB7B-54E1833ADB54}"/>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xmlns="" id="{2708657C-E3E6-4531-B6CA-33C9F8359761}"/>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xmlns="" id="{654BB77C-F5EF-4B1C-B69D-DF66FCD5C4E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0806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8C739-5834-4E50-B3D8-0A794CBB9D2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CF56908-968E-403D-A330-405139CA0793}"/>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xmlns="" id="{E66C9436-91F2-49C6-8F07-19E66EF4B36C}"/>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xmlns="" id="{FAB08916-47F3-45BC-B6B2-2703B84604BD}"/>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1792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2524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xmlns=""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xmlns=""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2726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1BC1B-9EAC-47FD-BCD9-088F32C2189E}"/>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CAB1D80-40F3-4AF9-80DF-A4DDE0F5DE18}"/>
              </a:ext>
            </a:extLst>
          </p:cNvPr>
          <p:cNvSpPr>
            <a:spLocks noGrp="1"/>
          </p:cNvSpPr>
          <p:nvPr>
            <p:ph idx="1"/>
          </p:nvPr>
        </p:nvSpPr>
        <p:spPr>
          <a:xfrm>
            <a:off x="5183188" y="9874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BF125B1F-0DDD-4384-B55A-40F572C29658}"/>
              </a:ext>
            </a:extLst>
          </p:cNvPr>
          <p:cNvSpPr>
            <a:spLocks noGrp="1"/>
          </p:cNvSpPr>
          <p:nvPr>
            <p:ph type="body" sz="half" idx="2"/>
          </p:nvPr>
        </p:nvSpPr>
        <p:spPr>
          <a:xfrm>
            <a:off x="839841" y="2057400"/>
            <a:ext cx="3932237" cy="3811588"/>
          </a:xfrm>
        </p:spPr>
        <p:txBody>
          <a:bodyPr/>
          <a:lstStyle>
            <a:lvl1pPr marL="0" indent="0">
              <a:buNone/>
              <a:defRPr sz="1600"/>
            </a:lvl1pPr>
            <a:lvl2pPr marL="453912" indent="0">
              <a:buNone/>
              <a:defRPr sz="1400"/>
            </a:lvl2pPr>
            <a:lvl3pPr marL="907853" indent="0">
              <a:buNone/>
              <a:defRPr sz="1200"/>
            </a:lvl3pPr>
            <a:lvl4pPr marL="1361783" indent="0">
              <a:buNone/>
              <a:defRPr sz="1000"/>
            </a:lvl4pPr>
            <a:lvl5pPr marL="1815694" indent="0">
              <a:buNone/>
              <a:defRPr sz="1000"/>
            </a:lvl5pPr>
            <a:lvl6pPr marL="2269607" indent="0">
              <a:buNone/>
              <a:defRPr sz="1000"/>
            </a:lvl6pPr>
            <a:lvl7pPr marL="2723531" indent="0">
              <a:buNone/>
              <a:defRPr sz="1000"/>
            </a:lvl7pPr>
            <a:lvl8pPr marL="3177450" indent="0">
              <a:buNone/>
              <a:defRPr sz="1000"/>
            </a:lvl8pPr>
            <a:lvl9pPr marL="36313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C5428F3-4EF7-4BB1-949B-CFA24AA1E640}"/>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29CED938-C96E-467C-B9E9-A062CCE5CE6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3FDEB25D-AFD7-4FE2-9611-46BC603C332F}"/>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49953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C1E7E-1093-4A7C-AA0F-8245AAA72901}"/>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D6064B6-A0C6-4BA2-90F0-2FDB7DB1A91F}"/>
              </a:ext>
            </a:extLst>
          </p:cNvPr>
          <p:cNvSpPr>
            <a:spLocks noGrp="1"/>
          </p:cNvSpPr>
          <p:nvPr>
            <p:ph type="pic" idx="1"/>
          </p:nvPr>
        </p:nvSpPr>
        <p:spPr>
          <a:xfrm>
            <a:off x="5183188" y="987491"/>
            <a:ext cx="6172200" cy="4873625"/>
          </a:xfrm>
        </p:spPr>
        <p:txBody>
          <a:bodyPr/>
          <a:lstStyle>
            <a:lvl1pPr marL="0" indent="0">
              <a:buNone/>
              <a:defRPr sz="3200"/>
            </a:lvl1pPr>
            <a:lvl2pPr marL="453912" indent="0">
              <a:buNone/>
              <a:defRPr sz="2800"/>
            </a:lvl2pPr>
            <a:lvl3pPr marL="907853" indent="0">
              <a:buNone/>
              <a:defRPr sz="2400"/>
            </a:lvl3pPr>
            <a:lvl4pPr marL="1361783" indent="0">
              <a:buNone/>
              <a:defRPr sz="2000"/>
            </a:lvl4pPr>
            <a:lvl5pPr marL="1815694" indent="0">
              <a:buNone/>
              <a:defRPr sz="2000"/>
            </a:lvl5pPr>
            <a:lvl6pPr marL="2269607" indent="0">
              <a:buNone/>
              <a:defRPr sz="2000"/>
            </a:lvl6pPr>
            <a:lvl7pPr marL="2723531" indent="0">
              <a:buNone/>
              <a:defRPr sz="2000"/>
            </a:lvl7pPr>
            <a:lvl8pPr marL="3177450" indent="0">
              <a:buNone/>
              <a:defRPr sz="2000"/>
            </a:lvl8pPr>
            <a:lvl9pPr marL="3631368" indent="0">
              <a:buNone/>
              <a:defRPr sz="2000"/>
            </a:lvl9pPr>
          </a:lstStyle>
          <a:p>
            <a:endParaRPr lang="vi-VN"/>
          </a:p>
        </p:txBody>
      </p:sp>
      <p:sp>
        <p:nvSpPr>
          <p:cNvPr id="4" name="Text Placeholder 3">
            <a:extLst>
              <a:ext uri="{FF2B5EF4-FFF2-40B4-BE49-F238E27FC236}">
                <a16:creationId xmlns:a16="http://schemas.microsoft.com/office/drawing/2014/main" xmlns="" id="{97B37F3D-E375-401E-8FA8-E203D370C7D6}"/>
              </a:ext>
            </a:extLst>
          </p:cNvPr>
          <p:cNvSpPr>
            <a:spLocks noGrp="1"/>
          </p:cNvSpPr>
          <p:nvPr>
            <p:ph type="body" sz="half" idx="2"/>
          </p:nvPr>
        </p:nvSpPr>
        <p:spPr>
          <a:xfrm>
            <a:off x="839841" y="2057400"/>
            <a:ext cx="3932237" cy="3811588"/>
          </a:xfrm>
        </p:spPr>
        <p:txBody>
          <a:bodyPr/>
          <a:lstStyle>
            <a:lvl1pPr marL="0" indent="0">
              <a:buNone/>
              <a:defRPr sz="1600"/>
            </a:lvl1pPr>
            <a:lvl2pPr marL="453912" indent="0">
              <a:buNone/>
              <a:defRPr sz="1400"/>
            </a:lvl2pPr>
            <a:lvl3pPr marL="907853" indent="0">
              <a:buNone/>
              <a:defRPr sz="1200"/>
            </a:lvl3pPr>
            <a:lvl4pPr marL="1361783" indent="0">
              <a:buNone/>
              <a:defRPr sz="1000"/>
            </a:lvl4pPr>
            <a:lvl5pPr marL="1815694" indent="0">
              <a:buNone/>
              <a:defRPr sz="1000"/>
            </a:lvl5pPr>
            <a:lvl6pPr marL="2269607" indent="0">
              <a:buNone/>
              <a:defRPr sz="1000"/>
            </a:lvl6pPr>
            <a:lvl7pPr marL="2723531" indent="0">
              <a:buNone/>
              <a:defRPr sz="1000"/>
            </a:lvl7pPr>
            <a:lvl8pPr marL="3177450" indent="0">
              <a:buNone/>
              <a:defRPr sz="1000"/>
            </a:lvl8pPr>
            <a:lvl9pPr marL="36313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5ABC83-50CB-459B-8141-C1B77BEB574B}"/>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xmlns="" id="{0DDCD016-7F06-481E-BBE2-1B9E4383A6C1}"/>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xmlns="" id="{9B32C392-F6FE-4A2C-AB0F-3E3A207BDBFC}"/>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2603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CBF37-F4B3-4559-8094-B81D80A99D5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E38D0A2-4F02-451B-894F-4C5F773FC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6FE0EC2-30F5-4336-8A9E-E1F8C211363A}"/>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CB63C8DE-1C24-4F3C-B1A7-8F720A08E3D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30E41EB9-E6CD-4AC3-9768-0394F2BBDCB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3387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C22B729-66BE-4BAB-B773-255AE3D6B737}"/>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55FAD4D-57C6-434B-98FD-C7B7B5FA3773}"/>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4726304-0BBC-4D1D-AA1D-A8AACA9AC05F}"/>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DD3A9F37-D716-45C7-AC7A-9A39243C8DB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1F5F70FA-AF09-4A3B-90E9-FDD097B7031B}"/>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22762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8584C-58FE-4F69-A81D-B595D7163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E2AE4389-47E5-4605-A73A-033C3ABA21DB}"/>
              </a:ext>
            </a:extLst>
          </p:cNvPr>
          <p:cNvSpPr>
            <a:spLocks noGrp="1"/>
          </p:cNvSpPr>
          <p:nvPr>
            <p:ph type="subTitle" idx="1"/>
          </p:nvPr>
        </p:nvSpPr>
        <p:spPr>
          <a:xfrm>
            <a:off x="1524000" y="3602038"/>
            <a:ext cx="9144000" cy="1655762"/>
          </a:xfrm>
        </p:spPr>
        <p:txBody>
          <a:bodyPr/>
          <a:lstStyle>
            <a:lvl1pPr marL="0" indent="0" algn="ctr">
              <a:buNone/>
              <a:defRPr sz="2400"/>
            </a:lvl1pPr>
            <a:lvl2pPr marL="453912" indent="0" algn="ctr">
              <a:buNone/>
              <a:defRPr sz="2000"/>
            </a:lvl2pPr>
            <a:lvl3pPr marL="907853" indent="0" algn="ctr">
              <a:buNone/>
              <a:defRPr sz="1800"/>
            </a:lvl3pPr>
            <a:lvl4pPr marL="1361783" indent="0" algn="ctr">
              <a:buNone/>
              <a:defRPr sz="1600"/>
            </a:lvl4pPr>
            <a:lvl5pPr marL="1815694" indent="0" algn="ctr">
              <a:buNone/>
              <a:defRPr sz="1600"/>
            </a:lvl5pPr>
            <a:lvl6pPr marL="2269607" indent="0" algn="ctr">
              <a:buNone/>
              <a:defRPr sz="1600"/>
            </a:lvl6pPr>
            <a:lvl7pPr marL="2723531" indent="0" algn="ctr">
              <a:buNone/>
              <a:defRPr sz="1600"/>
            </a:lvl7pPr>
            <a:lvl8pPr marL="3177450" indent="0" algn="ctr">
              <a:buNone/>
              <a:defRPr sz="1600"/>
            </a:lvl8pPr>
            <a:lvl9pPr marL="3631368"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B785C8C-72AB-42E6-A99D-D64D9393B81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77E8E26-DD97-4C78-A018-BFCEF5553D0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2607DB38-8FDE-43DF-8593-23B5CF03237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61685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2CB529-A3EA-4F81-AA9B-0C1463C38F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C23311D7-3F42-4D19-AC25-D5BE6ADA79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8946294-3296-4171-B875-911260553C4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C12E5556-1160-47B0-958C-A8844FDEBBC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21C81D2B-4172-42A0-AED0-35B86DA8BEA8}"/>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39690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644816-DE29-423E-9D3D-3C9232E97E19}"/>
              </a:ext>
            </a:extLst>
          </p:cNvPr>
          <p:cNvSpPr>
            <a:spLocks noGrp="1"/>
          </p:cNvSpPr>
          <p:nvPr>
            <p:ph type="title"/>
          </p:nvPr>
        </p:nvSpPr>
        <p:spPr>
          <a:xfrm>
            <a:off x="831851" y="170980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0DF838FF-E54F-4825-AB76-9431316665A6}"/>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3912" indent="0">
              <a:buNone/>
              <a:defRPr sz="2000">
                <a:solidFill>
                  <a:schemeClr val="tx1">
                    <a:tint val="75000"/>
                  </a:schemeClr>
                </a:solidFill>
              </a:defRPr>
            </a:lvl2pPr>
            <a:lvl3pPr marL="907853" indent="0">
              <a:buNone/>
              <a:defRPr sz="1800">
                <a:solidFill>
                  <a:schemeClr val="tx1">
                    <a:tint val="75000"/>
                  </a:schemeClr>
                </a:solidFill>
              </a:defRPr>
            </a:lvl3pPr>
            <a:lvl4pPr marL="1361783" indent="0">
              <a:buNone/>
              <a:defRPr sz="1600">
                <a:solidFill>
                  <a:schemeClr val="tx1">
                    <a:tint val="75000"/>
                  </a:schemeClr>
                </a:solidFill>
              </a:defRPr>
            </a:lvl4pPr>
            <a:lvl5pPr marL="1815694" indent="0">
              <a:buNone/>
              <a:defRPr sz="1600">
                <a:solidFill>
                  <a:schemeClr val="tx1">
                    <a:tint val="75000"/>
                  </a:schemeClr>
                </a:solidFill>
              </a:defRPr>
            </a:lvl5pPr>
            <a:lvl6pPr marL="2269607" indent="0">
              <a:buNone/>
              <a:defRPr sz="1600">
                <a:solidFill>
                  <a:schemeClr val="tx1">
                    <a:tint val="75000"/>
                  </a:schemeClr>
                </a:solidFill>
              </a:defRPr>
            </a:lvl6pPr>
            <a:lvl7pPr marL="2723531" indent="0">
              <a:buNone/>
              <a:defRPr sz="1600">
                <a:solidFill>
                  <a:schemeClr val="tx1">
                    <a:tint val="75000"/>
                  </a:schemeClr>
                </a:solidFill>
              </a:defRPr>
            </a:lvl7pPr>
            <a:lvl8pPr marL="3177450" indent="0">
              <a:buNone/>
              <a:defRPr sz="1600">
                <a:solidFill>
                  <a:schemeClr val="tx1">
                    <a:tint val="75000"/>
                  </a:schemeClr>
                </a:solidFill>
              </a:defRPr>
            </a:lvl8pPr>
            <a:lvl9pPr marL="36313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C4EFA9E-59AC-4B98-B065-12E25A1D9BA0}"/>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B59DD1DA-43EA-4DE0-BAC8-F0D0173AC91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AA4AF023-5C8E-47FC-9B4F-E9766946E967}"/>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3613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48B237-64C8-4BA4-9F76-C62B8E312B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97D5125-EE40-474A-954F-D7B20C83497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CE357D68-AA64-48A6-B086-22385C82369E}"/>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3103384C-EBBB-4612-B394-7F686416549D}"/>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ABF0059-5DF0-4C59-85D4-B9A6E97321B2}"/>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8AA0AEAC-8666-4C6B-ACF0-C634E0A68CBD}"/>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4579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55387B-0D31-42E1-A19C-3424F373503B}"/>
              </a:ext>
            </a:extLst>
          </p:cNvPr>
          <p:cNvSpPr>
            <a:spLocks noGrp="1"/>
          </p:cNvSpPr>
          <p:nvPr>
            <p:ph type="title"/>
          </p:nvPr>
        </p:nvSpPr>
        <p:spPr>
          <a:xfrm>
            <a:off x="839788" y="365134"/>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868E77E-027B-44EC-A3CA-0DFAF9753DDB}"/>
              </a:ext>
            </a:extLst>
          </p:cNvPr>
          <p:cNvSpPr>
            <a:spLocks noGrp="1"/>
          </p:cNvSpPr>
          <p:nvPr>
            <p:ph type="body" idx="1"/>
          </p:nvPr>
        </p:nvSpPr>
        <p:spPr>
          <a:xfrm>
            <a:off x="839847" y="1681163"/>
            <a:ext cx="5157787" cy="82391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693933F-B621-4941-AC53-CB27857D6465}"/>
              </a:ext>
            </a:extLst>
          </p:cNvPr>
          <p:cNvSpPr>
            <a:spLocks noGrp="1"/>
          </p:cNvSpPr>
          <p:nvPr>
            <p:ph sz="half" idx="2"/>
          </p:nvPr>
        </p:nvSpPr>
        <p:spPr>
          <a:xfrm>
            <a:off x="83984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9F8D4D75-4339-4D6D-B712-56CF02DC592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1D549D0-AEAB-458E-B21E-5F82F869A5B4}"/>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63F38E71-8F40-4703-AB7B-54E1833ADB54}"/>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2708657C-E3E6-4531-B6CA-33C9F8359761}"/>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654BB77C-F5EF-4B1C-B69D-DF66FCD5C4E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6390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3A9FDF-B89E-4D00-81E3-7FAFF651C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17740E9-B346-48AB-A809-AB83B0CE5B82}"/>
              </a:ext>
            </a:extLst>
          </p:cNvPr>
          <p:cNvSpPr>
            <a:spLocks noGrp="1"/>
          </p:cNvSpPr>
          <p:nvPr>
            <p:ph type="subTitle" idx="1"/>
          </p:nvPr>
        </p:nvSpPr>
        <p:spPr>
          <a:xfrm>
            <a:off x="1524000" y="3602123"/>
            <a:ext cx="9144000" cy="1655763"/>
          </a:xfrm>
        </p:spPr>
        <p:txBody>
          <a:bodyPr/>
          <a:lstStyle>
            <a:lvl1pPr marL="0" indent="0" algn="ctr">
              <a:buNone/>
              <a:defRPr sz="2400"/>
            </a:lvl1pPr>
            <a:lvl2pPr marL="453902" indent="0" algn="ctr">
              <a:buNone/>
              <a:defRPr sz="2000"/>
            </a:lvl2pPr>
            <a:lvl3pPr marL="907829" indent="0" algn="ctr">
              <a:buNone/>
              <a:defRPr sz="1800"/>
            </a:lvl3pPr>
            <a:lvl4pPr marL="1361749" indent="0" algn="ctr">
              <a:buNone/>
              <a:defRPr sz="1600"/>
            </a:lvl4pPr>
            <a:lvl5pPr marL="1815648" indent="0" algn="ctr">
              <a:buNone/>
              <a:defRPr sz="1600"/>
            </a:lvl5pPr>
            <a:lvl6pPr marL="2269552" indent="0" algn="ctr">
              <a:buNone/>
              <a:defRPr sz="1600"/>
            </a:lvl6pPr>
            <a:lvl7pPr marL="2723463" indent="0" algn="ctr">
              <a:buNone/>
              <a:defRPr sz="1600"/>
            </a:lvl7pPr>
            <a:lvl8pPr marL="3177370" indent="0" algn="ctr">
              <a:buNone/>
              <a:defRPr sz="1600"/>
            </a:lvl8pPr>
            <a:lvl9pPr marL="363128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1B930E2-12A5-420D-B9D9-05BC31054801}"/>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8BF4A8C1-9044-4BFE-BE9E-182C05430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72C893-A0D9-4D00-8299-6E0DCFCE47FE}"/>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929084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B8C739-5834-4E50-B3D8-0A794CBB9D2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CF56908-968E-403D-A330-405139CA0793}"/>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E66C9436-91F2-49C6-8F07-19E66EF4B36C}"/>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FAB08916-47F3-45BC-B6B2-2703B84604BD}"/>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37320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72640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31BC1B-9EAC-47FD-BCD9-088F32C2189E}"/>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CAB1D80-40F3-4AF9-80DF-A4DDE0F5DE18}"/>
              </a:ext>
            </a:extLst>
          </p:cNvPr>
          <p:cNvSpPr>
            <a:spLocks noGrp="1"/>
          </p:cNvSpPr>
          <p:nvPr>
            <p:ph idx="1"/>
          </p:nvPr>
        </p:nvSpPr>
        <p:spPr>
          <a:xfrm>
            <a:off x="5183188" y="9874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BF125B1F-0DDD-4384-B55A-40F572C29658}"/>
              </a:ext>
            </a:extLst>
          </p:cNvPr>
          <p:cNvSpPr>
            <a:spLocks noGrp="1"/>
          </p:cNvSpPr>
          <p:nvPr>
            <p:ph type="body" sz="half" idx="2"/>
          </p:nvPr>
        </p:nvSpPr>
        <p:spPr>
          <a:xfrm>
            <a:off x="839841" y="2057400"/>
            <a:ext cx="3932237" cy="3811588"/>
          </a:xfrm>
        </p:spPr>
        <p:txBody>
          <a:bodyPr/>
          <a:lstStyle>
            <a:lvl1pPr marL="0" indent="0">
              <a:buNone/>
              <a:defRPr sz="1600"/>
            </a:lvl1pPr>
            <a:lvl2pPr marL="453912" indent="0">
              <a:buNone/>
              <a:defRPr sz="1400"/>
            </a:lvl2pPr>
            <a:lvl3pPr marL="907853" indent="0">
              <a:buNone/>
              <a:defRPr sz="1200"/>
            </a:lvl3pPr>
            <a:lvl4pPr marL="1361783" indent="0">
              <a:buNone/>
              <a:defRPr sz="1000"/>
            </a:lvl4pPr>
            <a:lvl5pPr marL="1815694" indent="0">
              <a:buNone/>
              <a:defRPr sz="1000"/>
            </a:lvl5pPr>
            <a:lvl6pPr marL="2269607" indent="0">
              <a:buNone/>
              <a:defRPr sz="1000"/>
            </a:lvl6pPr>
            <a:lvl7pPr marL="2723531" indent="0">
              <a:buNone/>
              <a:defRPr sz="1000"/>
            </a:lvl7pPr>
            <a:lvl8pPr marL="3177450" indent="0">
              <a:buNone/>
              <a:defRPr sz="1000"/>
            </a:lvl8pPr>
            <a:lvl9pPr marL="363136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C5428F3-4EF7-4BB1-949B-CFA24AA1E640}"/>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29CED938-C96E-467C-B9E9-A062CCE5CE6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3FDEB25D-AFD7-4FE2-9611-46BC603C332F}"/>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4142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C1E7E-1093-4A7C-AA0F-8245AAA72901}"/>
              </a:ext>
            </a:extLst>
          </p:cNvPr>
          <p:cNvSpPr>
            <a:spLocks noGrp="1"/>
          </p:cNvSpPr>
          <p:nvPr>
            <p:ph type="title"/>
          </p:nvPr>
        </p:nvSpPr>
        <p:spPr>
          <a:xfrm>
            <a:off x="839841"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D6064B6-A0C6-4BA2-90F0-2FDB7DB1A91F}"/>
              </a:ext>
            </a:extLst>
          </p:cNvPr>
          <p:cNvSpPr>
            <a:spLocks noGrp="1"/>
          </p:cNvSpPr>
          <p:nvPr>
            <p:ph type="pic" idx="1"/>
          </p:nvPr>
        </p:nvSpPr>
        <p:spPr>
          <a:xfrm>
            <a:off x="5183188" y="987491"/>
            <a:ext cx="6172200" cy="4873625"/>
          </a:xfrm>
        </p:spPr>
        <p:txBody>
          <a:bodyPr/>
          <a:lstStyle>
            <a:lvl1pPr marL="0" indent="0">
              <a:buNone/>
              <a:defRPr sz="3200"/>
            </a:lvl1pPr>
            <a:lvl2pPr marL="453912" indent="0">
              <a:buNone/>
              <a:defRPr sz="2800"/>
            </a:lvl2pPr>
            <a:lvl3pPr marL="907853" indent="0">
              <a:buNone/>
              <a:defRPr sz="2400"/>
            </a:lvl3pPr>
            <a:lvl4pPr marL="1361783" indent="0">
              <a:buNone/>
              <a:defRPr sz="2000"/>
            </a:lvl4pPr>
            <a:lvl5pPr marL="1815694" indent="0">
              <a:buNone/>
              <a:defRPr sz="2000"/>
            </a:lvl5pPr>
            <a:lvl6pPr marL="2269607" indent="0">
              <a:buNone/>
              <a:defRPr sz="2000"/>
            </a:lvl6pPr>
            <a:lvl7pPr marL="2723531" indent="0">
              <a:buNone/>
              <a:defRPr sz="2000"/>
            </a:lvl7pPr>
            <a:lvl8pPr marL="3177450" indent="0">
              <a:buNone/>
              <a:defRPr sz="2000"/>
            </a:lvl8pPr>
            <a:lvl9pPr marL="3631368" indent="0">
              <a:buNone/>
              <a:defRPr sz="2000"/>
            </a:lvl9pPr>
          </a:lstStyle>
          <a:p>
            <a:endParaRPr lang="vi-VN"/>
          </a:p>
        </p:txBody>
      </p:sp>
      <p:sp>
        <p:nvSpPr>
          <p:cNvPr id="4" name="Text Placeholder 3">
            <a:extLst>
              <a:ext uri="{FF2B5EF4-FFF2-40B4-BE49-F238E27FC236}">
                <a16:creationId xmlns="" xmlns:a16="http://schemas.microsoft.com/office/drawing/2014/main" id="{97B37F3D-E375-401E-8FA8-E203D370C7D6}"/>
              </a:ext>
            </a:extLst>
          </p:cNvPr>
          <p:cNvSpPr>
            <a:spLocks noGrp="1"/>
          </p:cNvSpPr>
          <p:nvPr>
            <p:ph type="body" sz="half" idx="2"/>
          </p:nvPr>
        </p:nvSpPr>
        <p:spPr>
          <a:xfrm>
            <a:off x="839841" y="2057400"/>
            <a:ext cx="3932237" cy="3811588"/>
          </a:xfrm>
        </p:spPr>
        <p:txBody>
          <a:bodyPr/>
          <a:lstStyle>
            <a:lvl1pPr marL="0" indent="0">
              <a:buNone/>
              <a:defRPr sz="1600"/>
            </a:lvl1pPr>
            <a:lvl2pPr marL="453912" indent="0">
              <a:buNone/>
              <a:defRPr sz="1400"/>
            </a:lvl2pPr>
            <a:lvl3pPr marL="907853" indent="0">
              <a:buNone/>
              <a:defRPr sz="1200"/>
            </a:lvl3pPr>
            <a:lvl4pPr marL="1361783" indent="0">
              <a:buNone/>
              <a:defRPr sz="1000"/>
            </a:lvl4pPr>
            <a:lvl5pPr marL="1815694" indent="0">
              <a:buNone/>
              <a:defRPr sz="1000"/>
            </a:lvl5pPr>
            <a:lvl6pPr marL="2269607" indent="0">
              <a:buNone/>
              <a:defRPr sz="1000"/>
            </a:lvl6pPr>
            <a:lvl7pPr marL="2723531" indent="0">
              <a:buNone/>
              <a:defRPr sz="1000"/>
            </a:lvl7pPr>
            <a:lvl8pPr marL="3177450" indent="0">
              <a:buNone/>
              <a:defRPr sz="1000"/>
            </a:lvl8pPr>
            <a:lvl9pPr marL="3631368"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5ABC83-50CB-459B-8141-C1B77BEB574B}"/>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0DDCD016-7F06-481E-BBE2-1B9E4383A6C1}"/>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9B32C392-F6FE-4A2C-AB0F-3E3A207BDBFC}"/>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29370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2CBF37-F4B3-4559-8094-B81D80A99D5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3E38D0A2-4F02-451B-894F-4C5F773FC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6FE0EC2-30F5-4336-8A9E-E1F8C211363A}"/>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CB63C8DE-1C24-4F3C-B1A7-8F720A08E3D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30E41EB9-E6CD-4AC3-9768-0394F2BBDCBA}"/>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4172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C22B729-66BE-4BAB-B773-255AE3D6B737}"/>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55FAD4D-57C6-434B-98FD-C7B7B5FA3773}"/>
              </a:ext>
            </a:extLst>
          </p:cNvPr>
          <p:cNvSpPr>
            <a:spLocks noGrp="1"/>
          </p:cNvSpPr>
          <p:nvPr>
            <p:ph type="body" orient="vert" idx="1"/>
          </p:nvPr>
        </p:nvSpPr>
        <p:spPr>
          <a:xfrm>
            <a:off x="838203"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4726304-0BBC-4D1D-AA1D-A8AACA9AC05F}"/>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DD3A9F37-D716-45C7-AC7A-9A39243C8DB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1F5F70FA-AF09-4A3B-90E9-FDD097B7031B}"/>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5346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a:xfrm>
            <a:off x="213784" y="144523"/>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2" name="Title 1"/>
          <p:cNvSpPr>
            <a:spLocks noGrp="1"/>
          </p:cNvSpPr>
          <p:nvPr>
            <p:ph type="ctrTitle"/>
          </p:nvPr>
        </p:nvSpPr>
        <p:spPr>
          <a:xfrm>
            <a:off x="914400" y="213050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3912" indent="0" algn="ctr">
              <a:buNone/>
              <a:defRPr>
                <a:solidFill>
                  <a:schemeClr val="tx1">
                    <a:tint val="75000"/>
                  </a:schemeClr>
                </a:solidFill>
              </a:defRPr>
            </a:lvl2pPr>
            <a:lvl3pPr marL="907853" indent="0" algn="ctr">
              <a:buNone/>
              <a:defRPr>
                <a:solidFill>
                  <a:schemeClr val="tx1">
                    <a:tint val="75000"/>
                  </a:schemeClr>
                </a:solidFill>
              </a:defRPr>
            </a:lvl3pPr>
            <a:lvl4pPr marL="1361783" indent="0" algn="ctr">
              <a:buNone/>
              <a:defRPr>
                <a:solidFill>
                  <a:schemeClr val="tx1">
                    <a:tint val="75000"/>
                  </a:schemeClr>
                </a:solidFill>
              </a:defRPr>
            </a:lvl4pPr>
            <a:lvl5pPr marL="1815694" indent="0" algn="ctr">
              <a:buNone/>
              <a:defRPr>
                <a:solidFill>
                  <a:schemeClr val="tx1">
                    <a:tint val="75000"/>
                  </a:schemeClr>
                </a:solidFill>
              </a:defRPr>
            </a:lvl5pPr>
            <a:lvl6pPr marL="2269607" indent="0" algn="ctr">
              <a:buNone/>
              <a:defRPr>
                <a:solidFill>
                  <a:schemeClr val="tx1">
                    <a:tint val="75000"/>
                  </a:schemeClr>
                </a:solidFill>
              </a:defRPr>
            </a:lvl6pPr>
            <a:lvl7pPr marL="2723531" indent="0" algn="ctr">
              <a:buNone/>
              <a:defRPr>
                <a:solidFill>
                  <a:schemeClr val="tx1">
                    <a:tint val="75000"/>
                  </a:schemeClr>
                </a:solidFill>
              </a:defRPr>
            </a:lvl7pPr>
            <a:lvl8pPr marL="3177450" indent="0" algn="ctr">
              <a:buNone/>
              <a:defRPr>
                <a:solidFill>
                  <a:schemeClr val="tx1">
                    <a:tint val="75000"/>
                  </a:schemeClr>
                </a:solidFill>
              </a:defRPr>
            </a:lvl8pPr>
            <a:lvl9pPr marL="3631368"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84A7C39A-A897-4205-A1A2-A8B7004734B9}" type="datetimeFigureOut">
              <a:rPr lang="en-US"/>
              <a:pPr>
                <a:defRPr/>
              </a:pPr>
              <a:t>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38964-873E-48CD-B809-D0495F2FB63B}" type="slidenum">
              <a:rPr lang="en-US"/>
              <a:pPr>
                <a:defRPr/>
              </a:pPr>
              <a:t>‹#›</a:t>
            </a:fld>
            <a:endParaRPr lang="en-US"/>
          </a:p>
        </p:txBody>
      </p:sp>
    </p:spTree>
    <p:extLst>
      <p:ext uri="{BB962C8B-B14F-4D97-AF65-F5344CB8AC3E}">
        <p14:creationId xmlns:p14="http://schemas.microsoft.com/office/powerpoint/2010/main" val="839915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DBEA30-6327-49A2-B44E-FDE8C303038D}" type="datetimeFigureOut">
              <a:rPr lang="en-US"/>
              <a:pPr>
                <a:defRPr/>
              </a:pPr>
              <a:t>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6D47A4-D426-42EB-B1A7-D696A364C51F}" type="slidenum">
              <a:rPr lang="en-US"/>
              <a:pPr>
                <a:defRPr/>
              </a:pPr>
              <a:t>‹#›</a:t>
            </a:fld>
            <a:endParaRPr lang="en-US"/>
          </a:p>
        </p:txBody>
      </p:sp>
    </p:spTree>
    <p:extLst>
      <p:ext uri="{BB962C8B-B14F-4D97-AF65-F5344CB8AC3E}">
        <p14:creationId xmlns:p14="http://schemas.microsoft.com/office/powerpoint/2010/main" val="1902016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42"/>
            <a:ext cx="10363200" cy="1500187"/>
          </a:xfrm>
        </p:spPr>
        <p:txBody>
          <a:bodyPr anchor="b"/>
          <a:lstStyle>
            <a:lvl1pPr marL="0" indent="0">
              <a:buNone/>
              <a:defRPr sz="2000">
                <a:solidFill>
                  <a:schemeClr val="tx1">
                    <a:tint val="75000"/>
                  </a:schemeClr>
                </a:solidFill>
              </a:defRPr>
            </a:lvl1pPr>
            <a:lvl2pPr marL="453912" indent="0">
              <a:buNone/>
              <a:defRPr sz="1800">
                <a:solidFill>
                  <a:schemeClr val="tx1">
                    <a:tint val="75000"/>
                  </a:schemeClr>
                </a:solidFill>
              </a:defRPr>
            </a:lvl2pPr>
            <a:lvl3pPr marL="907853" indent="0">
              <a:buNone/>
              <a:defRPr sz="1600">
                <a:solidFill>
                  <a:schemeClr val="tx1">
                    <a:tint val="75000"/>
                  </a:schemeClr>
                </a:solidFill>
              </a:defRPr>
            </a:lvl3pPr>
            <a:lvl4pPr marL="1361783" indent="0">
              <a:buNone/>
              <a:defRPr sz="1400">
                <a:solidFill>
                  <a:schemeClr val="tx1">
                    <a:tint val="75000"/>
                  </a:schemeClr>
                </a:solidFill>
              </a:defRPr>
            </a:lvl4pPr>
            <a:lvl5pPr marL="1815694" indent="0">
              <a:buNone/>
              <a:defRPr sz="1400">
                <a:solidFill>
                  <a:schemeClr val="tx1">
                    <a:tint val="75000"/>
                  </a:schemeClr>
                </a:solidFill>
              </a:defRPr>
            </a:lvl5pPr>
            <a:lvl6pPr marL="2269607" indent="0">
              <a:buNone/>
              <a:defRPr sz="1400">
                <a:solidFill>
                  <a:schemeClr val="tx1">
                    <a:tint val="75000"/>
                  </a:schemeClr>
                </a:solidFill>
              </a:defRPr>
            </a:lvl6pPr>
            <a:lvl7pPr marL="2723531" indent="0">
              <a:buNone/>
              <a:defRPr sz="1400">
                <a:solidFill>
                  <a:schemeClr val="tx1">
                    <a:tint val="75000"/>
                  </a:schemeClr>
                </a:solidFill>
              </a:defRPr>
            </a:lvl7pPr>
            <a:lvl8pPr marL="3177450" indent="0">
              <a:buNone/>
              <a:defRPr sz="1400">
                <a:solidFill>
                  <a:schemeClr val="tx1">
                    <a:tint val="75000"/>
                  </a:schemeClr>
                </a:solidFill>
              </a:defRPr>
            </a:lvl8pPr>
            <a:lvl9pPr marL="36313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6E7B0C-1890-4BF1-9CB4-D72629C2E4C7}" type="datetimeFigureOut">
              <a:rPr lang="en-US"/>
              <a:pPr>
                <a:defRPr/>
              </a:pPr>
              <a:t>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F05388-CF32-439E-9C26-230A50D5B688}" type="slidenum">
              <a:rPr lang="en-US"/>
              <a:pPr>
                <a:defRPr/>
              </a:pPr>
              <a:t>‹#›</a:t>
            </a:fld>
            <a:endParaRPr lang="en-US"/>
          </a:p>
        </p:txBody>
      </p:sp>
    </p:spTree>
    <p:extLst>
      <p:ext uri="{BB962C8B-B14F-4D97-AF65-F5344CB8AC3E}">
        <p14:creationId xmlns:p14="http://schemas.microsoft.com/office/powerpoint/2010/main" val="1157042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4D342E-19AA-44C7-ABE5-D1EECD6B7139}" type="datetimeFigureOut">
              <a:rPr lang="en-US"/>
              <a:pPr>
                <a:defRPr/>
              </a:pPr>
              <a:t>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9F9750-9D39-4036-88C9-4C02927A49F7}" type="slidenum">
              <a:rPr lang="en-US"/>
              <a:pPr>
                <a:defRPr/>
              </a:pPr>
              <a:t>‹#›</a:t>
            </a:fld>
            <a:endParaRPr lang="en-US"/>
          </a:p>
        </p:txBody>
      </p:sp>
    </p:spTree>
    <p:extLst>
      <p:ext uri="{BB962C8B-B14F-4D97-AF65-F5344CB8AC3E}">
        <p14:creationId xmlns:p14="http://schemas.microsoft.com/office/powerpoint/2010/main" val="2429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9FFF16-05EB-4174-AFE2-63AD08AB9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80C7C8A-6388-4014-AA38-1F22A1411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ECAD49-9FD1-41C9-AC12-598C66F9FABA}"/>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4E392B07-FB6C-45F1-86BE-471520B99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B65C95-EC62-45CA-AEF3-BA4E52FFDB46}"/>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473037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9" y="1535114"/>
            <a:ext cx="5386917" cy="63976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4"/>
            <a:ext cx="5389033" cy="63976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FC5C8A7-0D9F-4745-ABAF-69E902C24926}" type="datetimeFigureOut">
              <a:rPr lang="en-US"/>
              <a:pPr>
                <a:defRPr/>
              </a:pPr>
              <a:t>11/7/2021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C18A45-80BD-49CF-AE78-5C695A94CC9C}" type="slidenum">
              <a:rPr lang="en-US"/>
              <a:pPr>
                <a:defRPr/>
              </a:pPr>
              <a:t>‹#›</a:t>
            </a:fld>
            <a:endParaRPr lang="en-US"/>
          </a:p>
        </p:txBody>
      </p:sp>
    </p:spTree>
    <p:extLst>
      <p:ext uri="{BB962C8B-B14F-4D97-AF65-F5344CB8AC3E}">
        <p14:creationId xmlns:p14="http://schemas.microsoft.com/office/powerpoint/2010/main" val="798851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CB2FD0-AC7D-4CB9-AF95-82E3C13A4088}" type="datetimeFigureOut">
              <a:rPr lang="en-US"/>
              <a:pPr>
                <a:defRPr/>
              </a:pPr>
              <a:t>11/7/2021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13C45-2421-4665-A05E-9B68F38098E4}" type="slidenum">
              <a:rPr lang="en-US"/>
              <a:pPr>
                <a:defRPr/>
              </a:pPr>
              <a:t>‹#›</a:t>
            </a:fld>
            <a:endParaRPr lang="en-US"/>
          </a:p>
        </p:txBody>
      </p:sp>
    </p:spTree>
    <p:extLst>
      <p:ext uri="{BB962C8B-B14F-4D97-AF65-F5344CB8AC3E}">
        <p14:creationId xmlns:p14="http://schemas.microsoft.com/office/powerpoint/2010/main" val="2366857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1FF711-3B26-4CBA-8C6F-26E061F21A13}" type="datetimeFigureOut">
              <a:rPr lang="en-US"/>
              <a:pPr>
                <a:defRPr/>
              </a:pPr>
              <a:t>11/7/2021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B1D47E-CE57-468E-8EFA-98B2548C9B06}" type="slidenum">
              <a:rPr lang="en-US"/>
              <a:pPr>
                <a:defRPr/>
              </a:pPr>
              <a:t>‹#›</a:t>
            </a:fld>
            <a:endParaRPr lang="en-US"/>
          </a:p>
        </p:txBody>
      </p:sp>
    </p:spTree>
    <p:extLst>
      <p:ext uri="{BB962C8B-B14F-4D97-AF65-F5344CB8AC3E}">
        <p14:creationId xmlns:p14="http://schemas.microsoft.com/office/powerpoint/2010/main" val="1772478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64" y="27311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3912" indent="0">
              <a:buNone/>
              <a:defRPr sz="1200"/>
            </a:lvl2pPr>
            <a:lvl3pPr marL="907853" indent="0">
              <a:buNone/>
              <a:defRPr sz="1000"/>
            </a:lvl3pPr>
            <a:lvl4pPr marL="1361783" indent="0">
              <a:buNone/>
              <a:defRPr sz="900"/>
            </a:lvl4pPr>
            <a:lvl5pPr marL="1815694" indent="0">
              <a:buNone/>
              <a:defRPr sz="900"/>
            </a:lvl5pPr>
            <a:lvl6pPr marL="2269607" indent="0">
              <a:buNone/>
              <a:defRPr sz="900"/>
            </a:lvl6pPr>
            <a:lvl7pPr marL="2723531" indent="0">
              <a:buNone/>
              <a:defRPr sz="900"/>
            </a:lvl7pPr>
            <a:lvl8pPr marL="3177450" indent="0">
              <a:buNone/>
              <a:defRPr sz="900"/>
            </a:lvl8pPr>
            <a:lvl9pPr marL="363136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72C65F-CA75-4972-B8D4-A61D5C21FADF}" type="datetimeFigureOut">
              <a:rPr lang="en-US"/>
              <a:pPr>
                <a:defRPr/>
              </a:pPr>
              <a:t>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0A0386-7B89-42AE-B4A4-68B4BEAF0BDC}" type="slidenum">
              <a:rPr lang="en-US"/>
              <a:pPr>
                <a:defRPr/>
              </a:pPr>
              <a:t>‹#›</a:t>
            </a:fld>
            <a:endParaRPr lang="en-US"/>
          </a:p>
        </p:txBody>
      </p:sp>
    </p:spTree>
    <p:extLst>
      <p:ext uri="{BB962C8B-B14F-4D97-AF65-F5344CB8AC3E}">
        <p14:creationId xmlns:p14="http://schemas.microsoft.com/office/powerpoint/2010/main" val="2522378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3912" indent="0">
              <a:buNone/>
              <a:defRPr sz="2800"/>
            </a:lvl2pPr>
            <a:lvl3pPr marL="907853" indent="0">
              <a:buNone/>
              <a:defRPr sz="2400"/>
            </a:lvl3pPr>
            <a:lvl4pPr marL="1361783" indent="0">
              <a:buNone/>
              <a:defRPr sz="2000"/>
            </a:lvl4pPr>
            <a:lvl5pPr marL="1815694" indent="0">
              <a:buNone/>
              <a:defRPr sz="2000"/>
            </a:lvl5pPr>
            <a:lvl6pPr marL="2269607" indent="0">
              <a:buNone/>
              <a:defRPr sz="2000"/>
            </a:lvl6pPr>
            <a:lvl7pPr marL="2723531" indent="0">
              <a:buNone/>
              <a:defRPr sz="2000"/>
            </a:lvl7pPr>
            <a:lvl8pPr marL="3177450" indent="0">
              <a:buNone/>
              <a:defRPr sz="2000"/>
            </a:lvl8pPr>
            <a:lvl9pPr marL="3631368"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3912" indent="0">
              <a:buNone/>
              <a:defRPr sz="1200"/>
            </a:lvl2pPr>
            <a:lvl3pPr marL="907853" indent="0">
              <a:buNone/>
              <a:defRPr sz="1000"/>
            </a:lvl3pPr>
            <a:lvl4pPr marL="1361783" indent="0">
              <a:buNone/>
              <a:defRPr sz="900"/>
            </a:lvl4pPr>
            <a:lvl5pPr marL="1815694" indent="0">
              <a:buNone/>
              <a:defRPr sz="900"/>
            </a:lvl5pPr>
            <a:lvl6pPr marL="2269607" indent="0">
              <a:buNone/>
              <a:defRPr sz="900"/>
            </a:lvl6pPr>
            <a:lvl7pPr marL="2723531" indent="0">
              <a:buNone/>
              <a:defRPr sz="900"/>
            </a:lvl7pPr>
            <a:lvl8pPr marL="3177450" indent="0">
              <a:buNone/>
              <a:defRPr sz="900"/>
            </a:lvl8pPr>
            <a:lvl9pPr marL="363136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938167-8B0C-42D9-B7D8-7BAFC1C8766A}" type="datetimeFigureOut">
              <a:rPr lang="en-US"/>
              <a:pPr>
                <a:defRPr/>
              </a:pPr>
              <a:t>11/7/2021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DFB6DA-DF38-4721-B5AB-81958F0BC847}" type="slidenum">
              <a:rPr lang="en-US"/>
              <a:pPr>
                <a:defRPr/>
              </a:pPr>
              <a:t>‹#›</a:t>
            </a:fld>
            <a:endParaRPr lang="en-US"/>
          </a:p>
        </p:txBody>
      </p:sp>
    </p:spTree>
    <p:extLst>
      <p:ext uri="{BB962C8B-B14F-4D97-AF65-F5344CB8AC3E}">
        <p14:creationId xmlns:p14="http://schemas.microsoft.com/office/powerpoint/2010/main" val="1529793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887F3F-AA3B-44D7-A2DA-5A18E8AF66DC}" type="datetimeFigureOut">
              <a:rPr lang="en-US"/>
              <a:pPr>
                <a:defRPr/>
              </a:pPr>
              <a:t>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41899-B3D5-4B51-83C6-BA8A09660860}" type="slidenum">
              <a:rPr lang="en-US"/>
              <a:pPr>
                <a:defRPr/>
              </a:pPr>
              <a:t>‹#›</a:t>
            </a:fld>
            <a:endParaRPr lang="en-US"/>
          </a:p>
        </p:txBody>
      </p:sp>
    </p:spTree>
    <p:extLst>
      <p:ext uri="{BB962C8B-B14F-4D97-AF65-F5344CB8AC3E}">
        <p14:creationId xmlns:p14="http://schemas.microsoft.com/office/powerpoint/2010/main" val="15371615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8BAEBC-DA05-4611-8697-827B5A6B8B98}" type="datetimeFigureOut">
              <a:rPr lang="en-US"/>
              <a:pPr>
                <a:defRPr/>
              </a:pPr>
              <a:t>11/7/2021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47E3B-7B75-4559-B157-C7C7CF8F466E}" type="slidenum">
              <a:rPr lang="en-US"/>
              <a:pPr>
                <a:defRPr/>
              </a:pPr>
              <a:t>‹#›</a:t>
            </a:fld>
            <a:endParaRPr lang="en-US"/>
          </a:p>
        </p:txBody>
      </p:sp>
    </p:spTree>
    <p:extLst>
      <p:ext uri="{BB962C8B-B14F-4D97-AF65-F5344CB8AC3E}">
        <p14:creationId xmlns:p14="http://schemas.microsoft.com/office/powerpoint/2010/main" val="984752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083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71052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15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2F8AB8-FC05-437D-A77B-C2DEF29FD9F5}"/>
              </a:ext>
            </a:extLst>
          </p:cNvPr>
          <p:cNvSpPr>
            <a:spLocks noGrp="1"/>
          </p:cNvSpPr>
          <p:nvPr>
            <p:ph type="title"/>
          </p:nvPr>
        </p:nvSpPr>
        <p:spPr>
          <a:xfrm>
            <a:off x="831851" y="170980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C7CF1CC-D6C7-4587-A4E0-A13BCC39D148}"/>
              </a:ext>
            </a:extLst>
          </p:cNvPr>
          <p:cNvSpPr>
            <a:spLocks noGrp="1"/>
          </p:cNvSpPr>
          <p:nvPr>
            <p:ph type="body" idx="1"/>
          </p:nvPr>
        </p:nvSpPr>
        <p:spPr>
          <a:xfrm>
            <a:off x="831851" y="4589550"/>
            <a:ext cx="10515600" cy="1500187"/>
          </a:xfrm>
        </p:spPr>
        <p:txBody>
          <a:bodyPr/>
          <a:lstStyle>
            <a:lvl1pPr marL="0" indent="0">
              <a:buNone/>
              <a:defRPr sz="2400">
                <a:solidFill>
                  <a:schemeClr val="tx1">
                    <a:tint val="75000"/>
                  </a:schemeClr>
                </a:solidFill>
              </a:defRPr>
            </a:lvl1pPr>
            <a:lvl2pPr marL="453902" indent="0">
              <a:buNone/>
              <a:defRPr sz="2000">
                <a:solidFill>
                  <a:schemeClr val="tx1">
                    <a:tint val="75000"/>
                  </a:schemeClr>
                </a:solidFill>
              </a:defRPr>
            </a:lvl2pPr>
            <a:lvl3pPr marL="907829" indent="0">
              <a:buNone/>
              <a:defRPr sz="1800">
                <a:solidFill>
                  <a:schemeClr val="tx1">
                    <a:tint val="75000"/>
                  </a:schemeClr>
                </a:solidFill>
              </a:defRPr>
            </a:lvl3pPr>
            <a:lvl4pPr marL="1361749" indent="0">
              <a:buNone/>
              <a:defRPr sz="1600">
                <a:solidFill>
                  <a:schemeClr val="tx1">
                    <a:tint val="75000"/>
                  </a:schemeClr>
                </a:solidFill>
              </a:defRPr>
            </a:lvl4pPr>
            <a:lvl5pPr marL="1815648" indent="0">
              <a:buNone/>
              <a:defRPr sz="1600">
                <a:solidFill>
                  <a:schemeClr val="tx1">
                    <a:tint val="75000"/>
                  </a:schemeClr>
                </a:solidFill>
              </a:defRPr>
            </a:lvl5pPr>
            <a:lvl6pPr marL="2269552" indent="0">
              <a:buNone/>
              <a:defRPr sz="1600">
                <a:solidFill>
                  <a:schemeClr val="tx1">
                    <a:tint val="75000"/>
                  </a:schemeClr>
                </a:solidFill>
              </a:defRPr>
            </a:lvl6pPr>
            <a:lvl7pPr marL="2723463" indent="0">
              <a:buNone/>
              <a:defRPr sz="1600">
                <a:solidFill>
                  <a:schemeClr val="tx1">
                    <a:tint val="75000"/>
                  </a:schemeClr>
                </a:solidFill>
              </a:defRPr>
            </a:lvl7pPr>
            <a:lvl8pPr marL="3177370" indent="0">
              <a:buNone/>
              <a:defRPr sz="1600">
                <a:solidFill>
                  <a:schemeClr val="tx1">
                    <a:tint val="75000"/>
                  </a:schemeClr>
                </a:solidFill>
              </a:defRPr>
            </a:lvl8pPr>
            <a:lvl9pPr marL="363128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D21E43B-A7DA-490B-A2A4-D950134E0E1B}"/>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3715777C-5E43-4B92-84E0-9930E6245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4C452F-326E-4586-83C8-D10CDE764B78}"/>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4290030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76934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447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0797449-B614-4999-BD87-E3E9BF0A0AE5}"/>
              </a:ext>
            </a:extLst>
          </p:cNvPr>
          <p:cNvSpPr>
            <a:spLocks noGrp="1"/>
          </p:cNvSpPr>
          <p:nvPr>
            <p:ph type="dt" sz="half" idx="10"/>
          </p:nvPr>
        </p:nvSpPr>
        <p:spPr/>
        <p:txBody>
          <a:body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3CC5C491-D1FE-4A34-BFFA-92A8B82E4134}"/>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6E310AFB-93ED-4E4B-A42E-1C9EE7DECD8E}"/>
              </a:ext>
            </a:extLst>
          </p:cNvPr>
          <p:cNvSpPr>
            <a:spLocks noGrp="1"/>
          </p:cNvSpPr>
          <p:nvPr>
            <p:ph type="sldNum" sz="quarter" idx="12"/>
          </p:nvPr>
        </p:nvSpPr>
        <p:spPr/>
        <p:txBody>
          <a:body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95086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3912" indent="0" algn="ctr">
              <a:buNone/>
              <a:defRPr>
                <a:solidFill>
                  <a:schemeClr val="tx1">
                    <a:tint val="75000"/>
                  </a:schemeClr>
                </a:solidFill>
              </a:defRPr>
            </a:lvl2pPr>
            <a:lvl3pPr marL="907853" indent="0" algn="ctr">
              <a:buNone/>
              <a:defRPr>
                <a:solidFill>
                  <a:schemeClr val="tx1">
                    <a:tint val="75000"/>
                  </a:schemeClr>
                </a:solidFill>
              </a:defRPr>
            </a:lvl3pPr>
            <a:lvl4pPr marL="1361783" indent="0" algn="ctr">
              <a:buNone/>
              <a:defRPr>
                <a:solidFill>
                  <a:schemeClr val="tx1">
                    <a:tint val="75000"/>
                  </a:schemeClr>
                </a:solidFill>
              </a:defRPr>
            </a:lvl4pPr>
            <a:lvl5pPr marL="1815694" indent="0" algn="ctr">
              <a:buNone/>
              <a:defRPr>
                <a:solidFill>
                  <a:schemeClr val="tx1">
                    <a:tint val="75000"/>
                  </a:schemeClr>
                </a:solidFill>
              </a:defRPr>
            </a:lvl5pPr>
            <a:lvl6pPr marL="2269607" indent="0" algn="ctr">
              <a:buNone/>
              <a:defRPr>
                <a:solidFill>
                  <a:schemeClr val="tx1">
                    <a:tint val="75000"/>
                  </a:schemeClr>
                </a:solidFill>
              </a:defRPr>
            </a:lvl6pPr>
            <a:lvl7pPr marL="2723531" indent="0" algn="ctr">
              <a:buNone/>
              <a:defRPr>
                <a:solidFill>
                  <a:schemeClr val="tx1">
                    <a:tint val="75000"/>
                  </a:schemeClr>
                </a:solidFill>
              </a:defRPr>
            </a:lvl7pPr>
            <a:lvl8pPr marL="3177450" indent="0" algn="ctr">
              <a:buNone/>
              <a:defRPr>
                <a:solidFill>
                  <a:schemeClr val="tx1">
                    <a:tint val="75000"/>
                  </a:schemeClr>
                </a:solidFill>
              </a:defRPr>
            </a:lvl8pPr>
            <a:lvl9pPr marL="363136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19002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04347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42"/>
            <a:ext cx="10363200" cy="1500187"/>
          </a:xfrm>
        </p:spPr>
        <p:txBody>
          <a:bodyPr anchor="b"/>
          <a:lstStyle>
            <a:lvl1pPr marL="0" indent="0">
              <a:buNone/>
              <a:defRPr sz="2000">
                <a:solidFill>
                  <a:schemeClr val="tx1">
                    <a:tint val="75000"/>
                  </a:schemeClr>
                </a:solidFill>
              </a:defRPr>
            </a:lvl1pPr>
            <a:lvl2pPr marL="453912" indent="0">
              <a:buNone/>
              <a:defRPr sz="1800">
                <a:solidFill>
                  <a:schemeClr val="tx1">
                    <a:tint val="75000"/>
                  </a:schemeClr>
                </a:solidFill>
              </a:defRPr>
            </a:lvl2pPr>
            <a:lvl3pPr marL="907853" indent="0">
              <a:buNone/>
              <a:defRPr sz="1600">
                <a:solidFill>
                  <a:schemeClr val="tx1">
                    <a:tint val="75000"/>
                  </a:schemeClr>
                </a:solidFill>
              </a:defRPr>
            </a:lvl3pPr>
            <a:lvl4pPr marL="1361783" indent="0">
              <a:buNone/>
              <a:defRPr sz="1400">
                <a:solidFill>
                  <a:schemeClr val="tx1">
                    <a:tint val="75000"/>
                  </a:schemeClr>
                </a:solidFill>
              </a:defRPr>
            </a:lvl4pPr>
            <a:lvl5pPr marL="1815694" indent="0">
              <a:buNone/>
              <a:defRPr sz="1400">
                <a:solidFill>
                  <a:schemeClr val="tx1">
                    <a:tint val="75000"/>
                  </a:schemeClr>
                </a:solidFill>
              </a:defRPr>
            </a:lvl5pPr>
            <a:lvl6pPr marL="2269607" indent="0">
              <a:buNone/>
              <a:defRPr sz="1400">
                <a:solidFill>
                  <a:schemeClr val="tx1">
                    <a:tint val="75000"/>
                  </a:schemeClr>
                </a:solidFill>
              </a:defRPr>
            </a:lvl6pPr>
            <a:lvl7pPr marL="2723531" indent="0">
              <a:buNone/>
              <a:defRPr sz="1400">
                <a:solidFill>
                  <a:schemeClr val="tx1">
                    <a:tint val="75000"/>
                  </a:schemeClr>
                </a:solidFill>
              </a:defRPr>
            </a:lvl7pPr>
            <a:lvl8pPr marL="3177450" indent="0">
              <a:buNone/>
              <a:defRPr sz="1400">
                <a:solidFill>
                  <a:schemeClr val="tx1">
                    <a:tint val="75000"/>
                  </a:schemeClr>
                </a:solidFill>
              </a:defRPr>
            </a:lvl8pPr>
            <a:lvl9pPr marL="36313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52192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78228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9" y="1535114"/>
            <a:ext cx="5386917" cy="63976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80" y="1535114"/>
            <a:ext cx="5389033" cy="639762"/>
          </a:xfrm>
        </p:spPr>
        <p:txBody>
          <a:bodyPr anchor="b"/>
          <a:lstStyle>
            <a:lvl1pPr marL="0" indent="0">
              <a:buNone/>
              <a:defRPr sz="2400" b="1"/>
            </a:lvl1pPr>
            <a:lvl2pPr marL="453912" indent="0">
              <a:buNone/>
              <a:defRPr sz="2000" b="1"/>
            </a:lvl2pPr>
            <a:lvl3pPr marL="907853" indent="0">
              <a:buNone/>
              <a:defRPr sz="1800" b="1"/>
            </a:lvl3pPr>
            <a:lvl4pPr marL="1361783" indent="0">
              <a:buNone/>
              <a:defRPr sz="1600" b="1"/>
            </a:lvl4pPr>
            <a:lvl5pPr marL="1815694" indent="0">
              <a:buNone/>
              <a:defRPr sz="1600" b="1"/>
            </a:lvl5pPr>
            <a:lvl6pPr marL="2269607" indent="0">
              <a:buNone/>
              <a:defRPr sz="1600" b="1"/>
            </a:lvl6pPr>
            <a:lvl7pPr marL="2723531" indent="0">
              <a:buNone/>
              <a:defRPr sz="1600" b="1"/>
            </a:lvl7pPr>
            <a:lvl8pPr marL="3177450" indent="0">
              <a:buNone/>
              <a:defRPr sz="1600" b="1"/>
            </a:lvl8pPr>
            <a:lvl9pPr marL="36313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25468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7110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6355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67678-23D6-472A-AA38-C1D1ED57F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D1F7093-37D1-4852-B557-63E6717E4C4A}"/>
              </a:ext>
            </a:extLst>
          </p:cNvPr>
          <p:cNvSpPr>
            <a:spLocks noGrp="1"/>
          </p:cNvSpPr>
          <p:nvPr>
            <p:ph sz="half" idx="1"/>
          </p:nvPr>
        </p:nvSpPr>
        <p:spPr>
          <a:xfrm>
            <a:off x="838200" y="182565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D614D22-8D1F-446F-8F18-21E51FCE58A8}"/>
              </a:ext>
            </a:extLst>
          </p:cNvPr>
          <p:cNvSpPr>
            <a:spLocks noGrp="1"/>
          </p:cNvSpPr>
          <p:nvPr>
            <p:ph sz="half" idx="2"/>
          </p:nvPr>
        </p:nvSpPr>
        <p:spPr>
          <a:xfrm>
            <a:off x="6172200" y="182565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CC556D8-49D9-4D22-B551-3878942688AC}"/>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6" name="Footer Placeholder 5">
            <a:extLst>
              <a:ext uri="{FF2B5EF4-FFF2-40B4-BE49-F238E27FC236}">
                <a16:creationId xmlns="" xmlns:a16="http://schemas.microsoft.com/office/drawing/2014/main" id="{180DF7B3-82DA-4AEF-9DE7-CD9F04939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1C812A-6A55-4707-95DF-84BF2CF337BD}"/>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1701824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64"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400"/>
            </a:lvl1pPr>
            <a:lvl2pPr marL="453912" indent="0">
              <a:buNone/>
              <a:defRPr sz="1200"/>
            </a:lvl2pPr>
            <a:lvl3pPr marL="907853" indent="0">
              <a:buNone/>
              <a:defRPr sz="1000"/>
            </a:lvl3pPr>
            <a:lvl4pPr marL="1361783" indent="0">
              <a:buNone/>
              <a:defRPr sz="900"/>
            </a:lvl4pPr>
            <a:lvl5pPr marL="1815694" indent="0">
              <a:buNone/>
              <a:defRPr sz="900"/>
            </a:lvl5pPr>
            <a:lvl6pPr marL="2269607" indent="0">
              <a:buNone/>
              <a:defRPr sz="900"/>
            </a:lvl6pPr>
            <a:lvl7pPr marL="2723531" indent="0">
              <a:buNone/>
              <a:defRPr sz="900"/>
            </a:lvl7pPr>
            <a:lvl8pPr marL="3177450" indent="0">
              <a:buNone/>
              <a:defRPr sz="900"/>
            </a:lvl8pPr>
            <a:lvl9pPr marL="36313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2236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3912" indent="0">
              <a:buNone/>
              <a:defRPr sz="2800"/>
            </a:lvl2pPr>
            <a:lvl3pPr marL="907853" indent="0">
              <a:buNone/>
              <a:defRPr sz="2400"/>
            </a:lvl3pPr>
            <a:lvl4pPr marL="1361783" indent="0">
              <a:buNone/>
              <a:defRPr sz="2000"/>
            </a:lvl4pPr>
            <a:lvl5pPr marL="1815694" indent="0">
              <a:buNone/>
              <a:defRPr sz="2000"/>
            </a:lvl5pPr>
            <a:lvl6pPr marL="2269607" indent="0">
              <a:buNone/>
              <a:defRPr sz="2000"/>
            </a:lvl6pPr>
            <a:lvl7pPr marL="2723531" indent="0">
              <a:buNone/>
              <a:defRPr sz="2000"/>
            </a:lvl7pPr>
            <a:lvl8pPr marL="3177450" indent="0">
              <a:buNone/>
              <a:defRPr sz="2000"/>
            </a:lvl8pPr>
            <a:lvl9pPr marL="3631368"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3912" indent="0">
              <a:buNone/>
              <a:defRPr sz="1200"/>
            </a:lvl2pPr>
            <a:lvl3pPr marL="907853" indent="0">
              <a:buNone/>
              <a:defRPr sz="1000"/>
            </a:lvl3pPr>
            <a:lvl4pPr marL="1361783" indent="0">
              <a:buNone/>
              <a:defRPr sz="900"/>
            </a:lvl4pPr>
            <a:lvl5pPr marL="1815694" indent="0">
              <a:buNone/>
              <a:defRPr sz="900"/>
            </a:lvl5pPr>
            <a:lvl6pPr marL="2269607" indent="0">
              <a:buNone/>
              <a:defRPr sz="900"/>
            </a:lvl6pPr>
            <a:lvl7pPr marL="2723531" indent="0">
              <a:buNone/>
              <a:defRPr sz="900"/>
            </a:lvl7pPr>
            <a:lvl8pPr marL="3177450" indent="0">
              <a:buNone/>
              <a:defRPr sz="900"/>
            </a:lvl8pPr>
            <a:lvl9pPr marL="36313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8037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75009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9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02673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2880" indent="0" algn="ctr">
              <a:buNone/>
              <a:defRPr>
                <a:solidFill>
                  <a:schemeClr val="tx1">
                    <a:tint val="75000"/>
                  </a:schemeClr>
                </a:solidFill>
              </a:defRPr>
            </a:lvl2pPr>
            <a:lvl3pPr marL="605739" indent="0" algn="ctr">
              <a:buNone/>
              <a:defRPr>
                <a:solidFill>
                  <a:schemeClr val="tx1">
                    <a:tint val="75000"/>
                  </a:schemeClr>
                </a:solidFill>
              </a:defRPr>
            </a:lvl3pPr>
            <a:lvl4pPr marL="908576" indent="0" algn="ctr">
              <a:buNone/>
              <a:defRPr>
                <a:solidFill>
                  <a:schemeClr val="tx1">
                    <a:tint val="75000"/>
                  </a:schemeClr>
                </a:solidFill>
              </a:defRPr>
            </a:lvl4pPr>
            <a:lvl5pPr marL="1211421" indent="0" algn="ctr">
              <a:buNone/>
              <a:defRPr>
                <a:solidFill>
                  <a:schemeClr val="tx1">
                    <a:tint val="75000"/>
                  </a:schemeClr>
                </a:solidFill>
              </a:defRPr>
            </a:lvl5pPr>
            <a:lvl6pPr marL="1514276" indent="0" algn="ctr">
              <a:buNone/>
              <a:defRPr>
                <a:solidFill>
                  <a:schemeClr val="tx1">
                    <a:tint val="75000"/>
                  </a:schemeClr>
                </a:solidFill>
              </a:defRPr>
            </a:lvl6pPr>
            <a:lvl7pPr marL="1817150" indent="0" algn="ctr">
              <a:buNone/>
              <a:defRPr>
                <a:solidFill>
                  <a:schemeClr val="tx1">
                    <a:tint val="75000"/>
                  </a:schemeClr>
                </a:solidFill>
              </a:defRPr>
            </a:lvl7pPr>
            <a:lvl8pPr marL="2120007" indent="0" algn="ctr">
              <a:buNone/>
              <a:defRPr>
                <a:solidFill>
                  <a:schemeClr val="tx1">
                    <a:tint val="75000"/>
                  </a:schemeClr>
                </a:solidFill>
              </a:defRPr>
            </a:lvl8pPr>
            <a:lvl9pPr marL="24228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375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849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2880" indent="0">
              <a:buNone/>
              <a:defRPr sz="1200">
                <a:solidFill>
                  <a:schemeClr val="tx1">
                    <a:tint val="75000"/>
                  </a:schemeClr>
                </a:solidFill>
              </a:defRPr>
            </a:lvl2pPr>
            <a:lvl3pPr marL="605739" indent="0">
              <a:buNone/>
              <a:defRPr sz="1100">
                <a:solidFill>
                  <a:schemeClr val="tx1">
                    <a:tint val="75000"/>
                  </a:schemeClr>
                </a:solidFill>
              </a:defRPr>
            </a:lvl3pPr>
            <a:lvl4pPr marL="908576" indent="0">
              <a:buNone/>
              <a:defRPr sz="900">
                <a:solidFill>
                  <a:schemeClr val="tx1">
                    <a:tint val="75000"/>
                  </a:schemeClr>
                </a:solidFill>
              </a:defRPr>
            </a:lvl4pPr>
            <a:lvl5pPr marL="1211421" indent="0">
              <a:buNone/>
              <a:defRPr sz="900">
                <a:solidFill>
                  <a:schemeClr val="tx1">
                    <a:tint val="75000"/>
                  </a:schemeClr>
                </a:solidFill>
              </a:defRPr>
            </a:lvl5pPr>
            <a:lvl6pPr marL="1514276" indent="0">
              <a:buNone/>
              <a:defRPr sz="900">
                <a:solidFill>
                  <a:schemeClr val="tx1">
                    <a:tint val="75000"/>
                  </a:schemeClr>
                </a:solidFill>
              </a:defRPr>
            </a:lvl6pPr>
            <a:lvl7pPr marL="1817150" indent="0">
              <a:buNone/>
              <a:defRPr sz="900">
                <a:solidFill>
                  <a:schemeClr val="tx1">
                    <a:tint val="75000"/>
                  </a:schemeClr>
                </a:solidFill>
              </a:defRPr>
            </a:lvl7pPr>
            <a:lvl8pPr marL="2120007" indent="0">
              <a:buNone/>
              <a:defRPr sz="900">
                <a:solidFill>
                  <a:schemeClr val="tx1">
                    <a:tint val="75000"/>
                  </a:schemeClr>
                </a:solidFill>
              </a:defRPr>
            </a:lvl8pPr>
            <a:lvl9pPr marL="2422855"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217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338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26" y="1023409"/>
            <a:ext cx="2693459" cy="426508"/>
          </a:xfrm>
        </p:spPr>
        <p:txBody>
          <a:bodyPr anchor="b"/>
          <a:lstStyle>
            <a:lvl1pPr marL="0" indent="0">
              <a:buNone/>
              <a:defRPr sz="1600" b="1"/>
            </a:lvl1pPr>
            <a:lvl2pPr marL="302880" indent="0">
              <a:buNone/>
              <a:defRPr sz="1300" b="1"/>
            </a:lvl2pPr>
            <a:lvl3pPr marL="605739" indent="0">
              <a:buNone/>
              <a:defRPr sz="1200" b="1"/>
            </a:lvl3pPr>
            <a:lvl4pPr marL="908576" indent="0">
              <a:buNone/>
              <a:defRPr sz="1100" b="1"/>
            </a:lvl4pPr>
            <a:lvl5pPr marL="1211421" indent="0">
              <a:buNone/>
              <a:defRPr sz="1100" b="1"/>
            </a:lvl5pPr>
            <a:lvl6pPr marL="1514276" indent="0">
              <a:buNone/>
              <a:defRPr sz="1100" b="1"/>
            </a:lvl6pPr>
            <a:lvl7pPr marL="1817150" indent="0">
              <a:buNone/>
              <a:defRPr sz="1100" b="1"/>
            </a:lvl7pPr>
            <a:lvl8pPr marL="2120007" indent="0">
              <a:buNone/>
              <a:defRPr sz="1100" b="1"/>
            </a:lvl8pPr>
            <a:lvl9pPr marL="242285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26"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08" y="1023409"/>
            <a:ext cx="2694517" cy="426508"/>
          </a:xfrm>
        </p:spPr>
        <p:txBody>
          <a:bodyPr anchor="b"/>
          <a:lstStyle>
            <a:lvl1pPr marL="0" indent="0">
              <a:buNone/>
              <a:defRPr sz="1600" b="1"/>
            </a:lvl1pPr>
            <a:lvl2pPr marL="302880" indent="0">
              <a:buNone/>
              <a:defRPr sz="1300" b="1"/>
            </a:lvl2pPr>
            <a:lvl3pPr marL="605739" indent="0">
              <a:buNone/>
              <a:defRPr sz="1200" b="1"/>
            </a:lvl3pPr>
            <a:lvl4pPr marL="908576" indent="0">
              <a:buNone/>
              <a:defRPr sz="1100" b="1"/>
            </a:lvl4pPr>
            <a:lvl5pPr marL="1211421" indent="0">
              <a:buNone/>
              <a:defRPr sz="1100" b="1"/>
            </a:lvl5pPr>
            <a:lvl6pPr marL="1514276" indent="0">
              <a:buNone/>
              <a:defRPr sz="1100" b="1"/>
            </a:lvl6pPr>
            <a:lvl7pPr marL="1817150" indent="0">
              <a:buNone/>
              <a:defRPr sz="1100" b="1"/>
            </a:lvl7pPr>
            <a:lvl8pPr marL="2120007" indent="0">
              <a:buNone/>
              <a:defRPr sz="1100" b="1"/>
            </a:lvl8pPr>
            <a:lvl9pPr marL="242285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08"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008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34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8CC875-6B20-4A28-B143-02C4757D71DF}"/>
              </a:ext>
            </a:extLst>
          </p:cNvPr>
          <p:cNvSpPr>
            <a:spLocks noGrp="1"/>
          </p:cNvSpPr>
          <p:nvPr>
            <p:ph type="title"/>
          </p:nvPr>
        </p:nvSpPr>
        <p:spPr>
          <a:xfrm>
            <a:off x="839788" y="365134"/>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A0CC5A1-7FC9-454B-963A-1655708E928A}"/>
              </a:ext>
            </a:extLst>
          </p:cNvPr>
          <p:cNvSpPr>
            <a:spLocks noGrp="1"/>
          </p:cNvSpPr>
          <p:nvPr>
            <p:ph type="body" idx="1"/>
          </p:nvPr>
        </p:nvSpPr>
        <p:spPr>
          <a:xfrm>
            <a:off x="839847" y="1681163"/>
            <a:ext cx="5157787" cy="823912"/>
          </a:xfrm>
        </p:spPr>
        <p:txBody>
          <a:bodyPr anchor="b"/>
          <a:lstStyle>
            <a:lvl1pPr marL="0" indent="0">
              <a:buNone/>
              <a:defRPr sz="2400" b="1"/>
            </a:lvl1pPr>
            <a:lvl2pPr marL="453902" indent="0">
              <a:buNone/>
              <a:defRPr sz="2000" b="1"/>
            </a:lvl2pPr>
            <a:lvl3pPr marL="907829" indent="0">
              <a:buNone/>
              <a:defRPr sz="1800" b="1"/>
            </a:lvl3pPr>
            <a:lvl4pPr marL="1361749" indent="0">
              <a:buNone/>
              <a:defRPr sz="1600" b="1"/>
            </a:lvl4pPr>
            <a:lvl5pPr marL="1815648" indent="0">
              <a:buNone/>
              <a:defRPr sz="1600" b="1"/>
            </a:lvl5pPr>
            <a:lvl6pPr marL="2269552" indent="0">
              <a:buNone/>
              <a:defRPr sz="1600" b="1"/>
            </a:lvl6pPr>
            <a:lvl7pPr marL="2723463" indent="0">
              <a:buNone/>
              <a:defRPr sz="1600" b="1"/>
            </a:lvl7pPr>
            <a:lvl8pPr marL="3177370" indent="0">
              <a:buNone/>
              <a:defRPr sz="1600" b="1"/>
            </a:lvl8pPr>
            <a:lvl9pPr marL="363128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DD06D4F-DB06-4B4E-8BFC-BBD1A12C08D1}"/>
              </a:ext>
            </a:extLst>
          </p:cNvPr>
          <p:cNvSpPr>
            <a:spLocks noGrp="1"/>
          </p:cNvSpPr>
          <p:nvPr>
            <p:ph sz="half" idx="2"/>
          </p:nvPr>
        </p:nvSpPr>
        <p:spPr>
          <a:xfrm>
            <a:off x="83984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FDB4CFF-B5BF-471C-BCDB-93140B54263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3902" indent="0">
              <a:buNone/>
              <a:defRPr sz="2000" b="1"/>
            </a:lvl2pPr>
            <a:lvl3pPr marL="907829" indent="0">
              <a:buNone/>
              <a:defRPr sz="1800" b="1"/>
            </a:lvl3pPr>
            <a:lvl4pPr marL="1361749" indent="0">
              <a:buNone/>
              <a:defRPr sz="1600" b="1"/>
            </a:lvl4pPr>
            <a:lvl5pPr marL="1815648" indent="0">
              <a:buNone/>
              <a:defRPr sz="1600" b="1"/>
            </a:lvl5pPr>
            <a:lvl6pPr marL="2269552" indent="0">
              <a:buNone/>
              <a:defRPr sz="1600" b="1"/>
            </a:lvl6pPr>
            <a:lvl7pPr marL="2723463" indent="0">
              <a:buNone/>
              <a:defRPr sz="1600" b="1"/>
            </a:lvl7pPr>
            <a:lvl8pPr marL="3177370" indent="0">
              <a:buNone/>
              <a:defRPr sz="1600" b="1"/>
            </a:lvl8pPr>
            <a:lvl9pPr marL="363128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AB5497A-EFCA-4BF0-A831-A4C67EEBE48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E0FD5F8-A2B6-4718-B632-D55AFDDEC9D2}"/>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8" name="Footer Placeholder 7">
            <a:extLst>
              <a:ext uri="{FF2B5EF4-FFF2-40B4-BE49-F238E27FC236}">
                <a16:creationId xmlns="" xmlns:a16="http://schemas.microsoft.com/office/drawing/2014/main" id="{399F38F9-2244-4FDE-90D3-104733D8E0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10A0B3F-4476-479A-A122-0DEF4FF057A1}"/>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285270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1362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7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77"/>
            <a:ext cx="2005542" cy="3127375"/>
          </a:xfrm>
        </p:spPr>
        <p:txBody>
          <a:bodyPr/>
          <a:lstStyle>
            <a:lvl1pPr marL="0" indent="0">
              <a:buNone/>
              <a:defRPr sz="900"/>
            </a:lvl1pPr>
            <a:lvl2pPr marL="302880" indent="0">
              <a:buNone/>
              <a:defRPr sz="800"/>
            </a:lvl2pPr>
            <a:lvl3pPr marL="605739" indent="0">
              <a:buNone/>
              <a:defRPr sz="700"/>
            </a:lvl3pPr>
            <a:lvl4pPr marL="908576" indent="0">
              <a:buNone/>
              <a:defRPr sz="600"/>
            </a:lvl4pPr>
            <a:lvl5pPr marL="1211421" indent="0">
              <a:buNone/>
              <a:defRPr sz="600"/>
            </a:lvl5pPr>
            <a:lvl6pPr marL="1514276" indent="0">
              <a:buNone/>
              <a:defRPr sz="600"/>
            </a:lvl6pPr>
            <a:lvl7pPr marL="1817150" indent="0">
              <a:buNone/>
              <a:defRPr sz="600"/>
            </a:lvl7pPr>
            <a:lvl8pPr marL="2120007" indent="0">
              <a:buNone/>
              <a:defRPr sz="600"/>
            </a:lvl8pPr>
            <a:lvl9pPr marL="242285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399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63"/>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2880" indent="0">
              <a:buNone/>
              <a:defRPr sz="1900"/>
            </a:lvl2pPr>
            <a:lvl3pPr marL="605739" indent="0">
              <a:buNone/>
              <a:defRPr sz="1600"/>
            </a:lvl3pPr>
            <a:lvl4pPr marL="908576" indent="0">
              <a:buNone/>
              <a:defRPr sz="1300"/>
            </a:lvl4pPr>
            <a:lvl5pPr marL="1211421" indent="0">
              <a:buNone/>
              <a:defRPr sz="1300"/>
            </a:lvl5pPr>
            <a:lvl6pPr marL="1514276" indent="0">
              <a:buNone/>
              <a:defRPr sz="1300"/>
            </a:lvl6pPr>
            <a:lvl7pPr marL="1817150" indent="0">
              <a:buNone/>
              <a:defRPr sz="1300"/>
            </a:lvl7pPr>
            <a:lvl8pPr marL="2120007" indent="0">
              <a:buNone/>
              <a:defRPr sz="1300"/>
            </a:lvl8pPr>
            <a:lvl9pPr marL="2422855" indent="0">
              <a:buNone/>
              <a:defRPr sz="1300"/>
            </a:lvl9pPr>
          </a:lstStyle>
          <a:p>
            <a:endParaRPr lang="en-US"/>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2880" indent="0">
              <a:buNone/>
              <a:defRPr sz="800"/>
            </a:lvl2pPr>
            <a:lvl3pPr marL="605739" indent="0">
              <a:buNone/>
              <a:defRPr sz="700"/>
            </a:lvl3pPr>
            <a:lvl4pPr marL="908576" indent="0">
              <a:buNone/>
              <a:defRPr sz="600"/>
            </a:lvl4pPr>
            <a:lvl5pPr marL="1211421" indent="0">
              <a:buNone/>
              <a:defRPr sz="600"/>
            </a:lvl5pPr>
            <a:lvl6pPr marL="1514276" indent="0">
              <a:buNone/>
              <a:defRPr sz="600"/>
            </a:lvl6pPr>
            <a:lvl7pPr marL="1817150" indent="0">
              <a:buNone/>
              <a:defRPr sz="600"/>
            </a:lvl7pPr>
            <a:lvl8pPr marL="2120007" indent="0">
              <a:buNone/>
              <a:defRPr sz="600"/>
            </a:lvl8pPr>
            <a:lvl9pPr marL="242285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0266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612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28"/>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28"/>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786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3480" indent="0" algn="ctr">
              <a:buNone/>
              <a:defRPr>
                <a:solidFill>
                  <a:schemeClr val="tx1">
                    <a:tint val="75000"/>
                  </a:schemeClr>
                </a:solidFill>
              </a:defRPr>
            </a:lvl2pPr>
            <a:lvl3pPr marL="606939" indent="0" algn="ctr">
              <a:buNone/>
              <a:defRPr>
                <a:solidFill>
                  <a:schemeClr val="tx1">
                    <a:tint val="75000"/>
                  </a:schemeClr>
                </a:solidFill>
              </a:defRPr>
            </a:lvl3pPr>
            <a:lvl4pPr marL="910396" indent="0" algn="ctr">
              <a:buNone/>
              <a:defRPr>
                <a:solidFill>
                  <a:schemeClr val="tx1">
                    <a:tint val="75000"/>
                  </a:schemeClr>
                </a:solidFill>
              </a:defRPr>
            </a:lvl4pPr>
            <a:lvl5pPr marL="1213841" indent="0" algn="ctr">
              <a:buNone/>
              <a:defRPr>
                <a:solidFill>
                  <a:schemeClr val="tx1">
                    <a:tint val="75000"/>
                  </a:schemeClr>
                </a:solidFill>
              </a:defRPr>
            </a:lvl5pPr>
            <a:lvl6pPr marL="1517312" indent="0" algn="ctr">
              <a:buNone/>
              <a:defRPr>
                <a:solidFill>
                  <a:schemeClr val="tx1">
                    <a:tint val="75000"/>
                  </a:schemeClr>
                </a:solidFill>
              </a:defRPr>
            </a:lvl6pPr>
            <a:lvl7pPr marL="1820789" indent="0" algn="ctr">
              <a:buNone/>
              <a:defRPr>
                <a:solidFill>
                  <a:schemeClr val="tx1">
                    <a:tint val="75000"/>
                  </a:schemeClr>
                </a:solidFill>
              </a:defRPr>
            </a:lvl7pPr>
            <a:lvl8pPr marL="2124247" indent="0" algn="ctr">
              <a:buNone/>
              <a:defRPr>
                <a:solidFill>
                  <a:schemeClr val="tx1">
                    <a:tint val="75000"/>
                  </a:schemeClr>
                </a:solidFill>
              </a:defRPr>
            </a:lvl8pPr>
            <a:lvl9pPr marL="24276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643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404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3480" indent="0">
              <a:buNone/>
              <a:defRPr sz="1200">
                <a:solidFill>
                  <a:schemeClr val="tx1">
                    <a:tint val="75000"/>
                  </a:schemeClr>
                </a:solidFill>
              </a:defRPr>
            </a:lvl2pPr>
            <a:lvl3pPr marL="606939" indent="0">
              <a:buNone/>
              <a:defRPr sz="1100">
                <a:solidFill>
                  <a:schemeClr val="tx1">
                    <a:tint val="75000"/>
                  </a:schemeClr>
                </a:solidFill>
              </a:defRPr>
            </a:lvl3pPr>
            <a:lvl4pPr marL="910396" indent="0">
              <a:buNone/>
              <a:defRPr sz="900">
                <a:solidFill>
                  <a:schemeClr val="tx1">
                    <a:tint val="75000"/>
                  </a:schemeClr>
                </a:solidFill>
              </a:defRPr>
            </a:lvl4pPr>
            <a:lvl5pPr marL="1213841" indent="0">
              <a:buNone/>
              <a:defRPr sz="900">
                <a:solidFill>
                  <a:schemeClr val="tx1">
                    <a:tint val="75000"/>
                  </a:schemeClr>
                </a:solidFill>
              </a:defRPr>
            </a:lvl5pPr>
            <a:lvl6pPr marL="1517312" indent="0">
              <a:buNone/>
              <a:defRPr sz="900">
                <a:solidFill>
                  <a:schemeClr val="tx1">
                    <a:tint val="75000"/>
                  </a:schemeClr>
                </a:solidFill>
              </a:defRPr>
            </a:lvl6pPr>
            <a:lvl7pPr marL="1820789" indent="0">
              <a:buNone/>
              <a:defRPr sz="900">
                <a:solidFill>
                  <a:schemeClr val="tx1">
                    <a:tint val="75000"/>
                  </a:schemeClr>
                </a:solidFill>
              </a:defRPr>
            </a:lvl7pPr>
            <a:lvl8pPr marL="2124247" indent="0">
              <a:buNone/>
              <a:defRPr sz="900">
                <a:solidFill>
                  <a:schemeClr val="tx1">
                    <a:tint val="75000"/>
                  </a:schemeClr>
                </a:solidFill>
              </a:defRPr>
            </a:lvl8pPr>
            <a:lvl9pPr marL="2427695"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91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627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23" y="1023409"/>
            <a:ext cx="2693459" cy="426508"/>
          </a:xfrm>
        </p:spPr>
        <p:txBody>
          <a:bodyPr anchor="b"/>
          <a:lstStyle>
            <a:lvl1pPr marL="0" indent="0">
              <a:buNone/>
              <a:defRPr sz="1600" b="1"/>
            </a:lvl1pPr>
            <a:lvl2pPr marL="303480" indent="0">
              <a:buNone/>
              <a:defRPr sz="1300" b="1"/>
            </a:lvl2pPr>
            <a:lvl3pPr marL="606939" indent="0">
              <a:buNone/>
              <a:defRPr sz="1200" b="1"/>
            </a:lvl3pPr>
            <a:lvl4pPr marL="910396" indent="0">
              <a:buNone/>
              <a:defRPr sz="1100" b="1"/>
            </a:lvl4pPr>
            <a:lvl5pPr marL="1213841" indent="0">
              <a:buNone/>
              <a:defRPr sz="1100" b="1"/>
            </a:lvl5pPr>
            <a:lvl6pPr marL="1517312" indent="0">
              <a:buNone/>
              <a:defRPr sz="1100" b="1"/>
            </a:lvl6pPr>
            <a:lvl7pPr marL="1820789" indent="0">
              <a:buNone/>
              <a:defRPr sz="1100" b="1"/>
            </a:lvl7pPr>
            <a:lvl8pPr marL="2124247" indent="0">
              <a:buNone/>
              <a:defRPr sz="1100" b="1"/>
            </a:lvl8pPr>
            <a:lvl9pPr marL="242769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23"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08" y="1023409"/>
            <a:ext cx="2694517" cy="426508"/>
          </a:xfrm>
        </p:spPr>
        <p:txBody>
          <a:bodyPr anchor="b"/>
          <a:lstStyle>
            <a:lvl1pPr marL="0" indent="0">
              <a:buNone/>
              <a:defRPr sz="1600" b="1"/>
            </a:lvl1pPr>
            <a:lvl2pPr marL="303480" indent="0">
              <a:buNone/>
              <a:defRPr sz="1300" b="1"/>
            </a:lvl2pPr>
            <a:lvl3pPr marL="606939" indent="0">
              <a:buNone/>
              <a:defRPr sz="1200" b="1"/>
            </a:lvl3pPr>
            <a:lvl4pPr marL="910396" indent="0">
              <a:buNone/>
              <a:defRPr sz="1100" b="1"/>
            </a:lvl4pPr>
            <a:lvl5pPr marL="1213841" indent="0">
              <a:buNone/>
              <a:defRPr sz="1100" b="1"/>
            </a:lvl5pPr>
            <a:lvl6pPr marL="1517312" indent="0">
              <a:buNone/>
              <a:defRPr sz="1100" b="1"/>
            </a:lvl6pPr>
            <a:lvl7pPr marL="1820789" indent="0">
              <a:buNone/>
              <a:defRPr sz="1100" b="1"/>
            </a:lvl7pPr>
            <a:lvl8pPr marL="2124247" indent="0">
              <a:buNone/>
              <a:defRPr sz="1100" b="1"/>
            </a:lvl8pPr>
            <a:lvl9pPr marL="242769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08"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56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B0BD83-A9E9-438F-8E3B-E74EC848EA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9673E48-A19D-4940-8027-C0E40426148B}"/>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4" name="Footer Placeholder 3">
            <a:extLst>
              <a:ext uri="{FF2B5EF4-FFF2-40B4-BE49-F238E27FC236}">
                <a16:creationId xmlns="" xmlns:a16="http://schemas.microsoft.com/office/drawing/2014/main" id="{06919706-7981-4986-9D6B-8F8DC87F4C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D4CB75E-6552-4026-BA92-8C6A9685A4EE}"/>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2781864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020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780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59"/>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57"/>
            <a:ext cx="2005542" cy="3127375"/>
          </a:xfrm>
        </p:spPr>
        <p:txBody>
          <a:bodyPr/>
          <a:lstStyle>
            <a:lvl1pPr marL="0" indent="0">
              <a:buNone/>
              <a:defRPr sz="900"/>
            </a:lvl1pPr>
            <a:lvl2pPr marL="303480" indent="0">
              <a:buNone/>
              <a:defRPr sz="800"/>
            </a:lvl2pPr>
            <a:lvl3pPr marL="606939" indent="0">
              <a:buNone/>
              <a:defRPr sz="700"/>
            </a:lvl3pPr>
            <a:lvl4pPr marL="910396" indent="0">
              <a:buNone/>
              <a:defRPr sz="600"/>
            </a:lvl4pPr>
            <a:lvl5pPr marL="1213841" indent="0">
              <a:buNone/>
              <a:defRPr sz="600"/>
            </a:lvl5pPr>
            <a:lvl6pPr marL="1517312" indent="0">
              <a:buNone/>
              <a:defRPr sz="600"/>
            </a:lvl6pPr>
            <a:lvl7pPr marL="1820789" indent="0">
              <a:buNone/>
              <a:defRPr sz="600"/>
            </a:lvl7pPr>
            <a:lvl8pPr marL="2124247" indent="0">
              <a:buNone/>
              <a:defRPr sz="600"/>
            </a:lvl8pPr>
            <a:lvl9pPr marL="242769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570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43"/>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3480" indent="0">
              <a:buNone/>
              <a:defRPr sz="1900"/>
            </a:lvl2pPr>
            <a:lvl3pPr marL="606939" indent="0">
              <a:buNone/>
              <a:defRPr sz="1600"/>
            </a:lvl3pPr>
            <a:lvl4pPr marL="910396" indent="0">
              <a:buNone/>
              <a:defRPr sz="1300"/>
            </a:lvl4pPr>
            <a:lvl5pPr marL="1213841" indent="0">
              <a:buNone/>
              <a:defRPr sz="1300"/>
            </a:lvl5pPr>
            <a:lvl6pPr marL="1517312" indent="0">
              <a:buNone/>
              <a:defRPr sz="1300"/>
            </a:lvl6pPr>
            <a:lvl7pPr marL="1820789" indent="0">
              <a:buNone/>
              <a:defRPr sz="1300"/>
            </a:lvl7pPr>
            <a:lvl8pPr marL="2124247" indent="0">
              <a:buNone/>
              <a:defRPr sz="1300"/>
            </a:lvl8pPr>
            <a:lvl9pPr marL="2427695" indent="0">
              <a:buNone/>
              <a:defRPr sz="1300"/>
            </a:lvl9pPr>
          </a:lstStyle>
          <a:p>
            <a:endParaRPr lang="en-US"/>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3480" indent="0">
              <a:buNone/>
              <a:defRPr sz="800"/>
            </a:lvl2pPr>
            <a:lvl3pPr marL="606939" indent="0">
              <a:buNone/>
              <a:defRPr sz="700"/>
            </a:lvl3pPr>
            <a:lvl4pPr marL="910396" indent="0">
              <a:buNone/>
              <a:defRPr sz="600"/>
            </a:lvl4pPr>
            <a:lvl5pPr marL="1213841" indent="0">
              <a:buNone/>
              <a:defRPr sz="600"/>
            </a:lvl5pPr>
            <a:lvl6pPr marL="1517312" indent="0">
              <a:buNone/>
              <a:defRPr sz="600"/>
            </a:lvl6pPr>
            <a:lvl7pPr marL="1820789" indent="0">
              <a:buNone/>
              <a:defRPr sz="600"/>
            </a:lvl7pPr>
            <a:lvl8pPr marL="2124247" indent="0">
              <a:buNone/>
              <a:defRPr sz="600"/>
            </a:lvl8pPr>
            <a:lvl9pPr marL="2427695"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924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578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14"/>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14"/>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819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3810" indent="0" algn="ctr">
              <a:buNone/>
              <a:defRPr>
                <a:solidFill>
                  <a:schemeClr val="tx1">
                    <a:tint val="75000"/>
                  </a:schemeClr>
                </a:solidFill>
              </a:defRPr>
            </a:lvl2pPr>
            <a:lvl3pPr marL="607599" indent="0" algn="ctr">
              <a:buNone/>
              <a:defRPr>
                <a:solidFill>
                  <a:schemeClr val="tx1">
                    <a:tint val="75000"/>
                  </a:schemeClr>
                </a:solidFill>
              </a:defRPr>
            </a:lvl3pPr>
            <a:lvl4pPr marL="911397" indent="0" algn="ctr">
              <a:buNone/>
              <a:defRPr>
                <a:solidFill>
                  <a:schemeClr val="tx1">
                    <a:tint val="75000"/>
                  </a:schemeClr>
                </a:solidFill>
              </a:defRPr>
            </a:lvl4pPr>
            <a:lvl5pPr marL="1215174" indent="0" algn="ctr">
              <a:buNone/>
              <a:defRPr>
                <a:solidFill>
                  <a:schemeClr val="tx1">
                    <a:tint val="75000"/>
                  </a:schemeClr>
                </a:solidFill>
              </a:defRPr>
            </a:lvl5pPr>
            <a:lvl6pPr marL="1518984" indent="0" algn="ctr">
              <a:buNone/>
              <a:defRPr>
                <a:solidFill>
                  <a:schemeClr val="tx1">
                    <a:tint val="75000"/>
                  </a:schemeClr>
                </a:solidFill>
              </a:defRPr>
            </a:lvl6pPr>
            <a:lvl7pPr marL="1822791" indent="0" algn="ctr">
              <a:buNone/>
              <a:defRPr>
                <a:solidFill>
                  <a:schemeClr val="tx1">
                    <a:tint val="75000"/>
                  </a:schemeClr>
                </a:solidFill>
              </a:defRPr>
            </a:lvl7pPr>
            <a:lvl8pPr marL="2126579" indent="0" algn="ctr">
              <a:buNone/>
              <a:defRPr>
                <a:solidFill>
                  <a:schemeClr val="tx1">
                    <a:tint val="75000"/>
                  </a:schemeClr>
                </a:solidFill>
              </a:defRPr>
            </a:lvl8pPr>
            <a:lvl9pPr marL="243036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008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084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3810" indent="0">
              <a:buNone/>
              <a:defRPr sz="1200">
                <a:solidFill>
                  <a:schemeClr val="tx1">
                    <a:tint val="75000"/>
                  </a:schemeClr>
                </a:solidFill>
              </a:defRPr>
            </a:lvl2pPr>
            <a:lvl3pPr marL="607599" indent="0">
              <a:buNone/>
              <a:defRPr sz="1100">
                <a:solidFill>
                  <a:schemeClr val="tx1">
                    <a:tint val="75000"/>
                  </a:schemeClr>
                </a:solidFill>
              </a:defRPr>
            </a:lvl3pPr>
            <a:lvl4pPr marL="911397" indent="0">
              <a:buNone/>
              <a:defRPr sz="900">
                <a:solidFill>
                  <a:schemeClr val="tx1">
                    <a:tint val="75000"/>
                  </a:schemeClr>
                </a:solidFill>
              </a:defRPr>
            </a:lvl4pPr>
            <a:lvl5pPr marL="1215174" indent="0">
              <a:buNone/>
              <a:defRPr sz="900">
                <a:solidFill>
                  <a:schemeClr val="tx1">
                    <a:tint val="75000"/>
                  </a:schemeClr>
                </a:solidFill>
              </a:defRPr>
            </a:lvl5pPr>
            <a:lvl6pPr marL="1518984" indent="0">
              <a:buNone/>
              <a:defRPr sz="900">
                <a:solidFill>
                  <a:schemeClr val="tx1">
                    <a:tint val="75000"/>
                  </a:schemeClr>
                </a:solidFill>
              </a:defRPr>
            </a:lvl6pPr>
            <a:lvl7pPr marL="1822791" indent="0">
              <a:buNone/>
              <a:defRPr sz="900">
                <a:solidFill>
                  <a:schemeClr val="tx1">
                    <a:tint val="75000"/>
                  </a:schemeClr>
                </a:solidFill>
              </a:defRPr>
            </a:lvl7pPr>
            <a:lvl8pPr marL="2126579" indent="0">
              <a:buNone/>
              <a:defRPr sz="900">
                <a:solidFill>
                  <a:schemeClr val="tx1">
                    <a:tint val="75000"/>
                  </a:schemeClr>
                </a:solidFill>
              </a:defRPr>
            </a:lvl8pPr>
            <a:lvl9pPr marL="2430367"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5638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1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761039B-CFFC-43D1-B6A3-A2A49FE6971D}"/>
              </a:ext>
            </a:extLst>
          </p:cNvPr>
          <p:cNvSpPr>
            <a:spLocks noGrp="1"/>
          </p:cNvSpPr>
          <p:nvPr>
            <p:ph type="dt" sz="half" idx="10"/>
          </p:nvPr>
        </p:nvSpPr>
        <p:spPr/>
        <p:txBody>
          <a:bodyPr/>
          <a:lstStyle/>
          <a:p>
            <a:fld id="{6FEC7465-EC43-49A8-8116-A7DB195D64BF}" type="datetimeFigureOut">
              <a:rPr lang="en-US" smtClean="0"/>
              <a:t>11/7/2021</a:t>
            </a:fld>
            <a:endParaRPr lang="en-US"/>
          </a:p>
        </p:txBody>
      </p:sp>
      <p:sp>
        <p:nvSpPr>
          <p:cNvPr id="3" name="Footer Placeholder 2">
            <a:extLst>
              <a:ext uri="{FF2B5EF4-FFF2-40B4-BE49-F238E27FC236}">
                <a16:creationId xmlns="" xmlns:a16="http://schemas.microsoft.com/office/drawing/2014/main" id="{F1000164-C9E4-4AB4-95E4-278EE87D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CF3993A-78A7-4692-A049-42173BBAAC08}"/>
              </a:ext>
            </a:extLst>
          </p:cNvPr>
          <p:cNvSpPr>
            <a:spLocks noGrp="1"/>
          </p:cNvSpPr>
          <p:nvPr>
            <p:ph type="sldNum" sz="quarter" idx="12"/>
          </p:nvPr>
        </p:nvSpPr>
        <p:spPr/>
        <p:txBody>
          <a:bodyPr/>
          <a:lstStyle/>
          <a:p>
            <a:fld id="{F96B88D0-A456-4D62-B740-5B780BDA196D}" type="slidenum">
              <a:rPr lang="en-US" smtClean="0"/>
              <a:t>‹#›</a:t>
            </a:fld>
            <a:endParaRPr lang="en-US"/>
          </a:p>
        </p:txBody>
      </p:sp>
    </p:spTree>
    <p:extLst>
      <p:ext uri="{BB962C8B-B14F-4D97-AF65-F5344CB8AC3E}">
        <p14:creationId xmlns:p14="http://schemas.microsoft.com/office/powerpoint/2010/main" val="390702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15" y="1023409"/>
            <a:ext cx="2693459" cy="426508"/>
          </a:xfrm>
        </p:spPr>
        <p:txBody>
          <a:bodyPr anchor="b"/>
          <a:lstStyle>
            <a:lvl1pPr marL="0" indent="0">
              <a:buNone/>
              <a:defRPr sz="1600" b="1"/>
            </a:lvl1pPr>
            <a:lvl2pPr marL="303810" indent="0">
              <a:buNone/>
              <a:defRPr sz="1300" b="1"/>
            </a:lvl2pPr>
            <a:lvl3pPr marL="607599" indent="0">
              <a:buNone/>
              <a:defRPr sz="1200" b="1"/>
            </a:lvl3pPr>
            <a:lvl4pPr marL="911397" indent="0">
              <a:buNone/>
              <a:defRPr sz="1100" b="1"/>
            </a:lvl4pPr>
            <a:lvl5pPr marL="1215174" indent="0">
              <a:buNone/>
              <a:defRPr sz="1100" b="1"/>
            </a:lvl5pPr>
            <a:lvl6pPr marL="1518984" indent="0">
              <a:buNone/>
              <a:defRPr sz="1100" b="1"/>
            </a:lvl6pPr>
            <a:lvl7pPr marL="1822791" indent="0">
              <a:buNone/>
              <a:defRPr sz="1100" b="1"/>
            </a:lvl7pPr>
            <a:lvl8pPr marL="2126579" indent="0">
              <a:buNone/>
              <a:defRPr sz="1100" b="1"/>
            </a:lvl8pPr>
            <a:lvl9pPr marL="243036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15"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708" y="1023409"/>
            <a:ext cx="2694517" cy="426508"/>
          </a:xfrm>
        </p:spPr>
        <p:txBody>
          <a:bodyPr anchor="b"/>
          <a:lstStyle>
            <a:lvl1pPr marL="0" indent="0">
              <a:buNone/>
              <a:defRPr sz="1600" b="1"/>
            </a:lvl1pPr>
            <a:lvl2pPr marL="303810" indent="0">
              <a:buNone/>
              <a:defRPr sz="1300" b="1"/>
            </a:lvl2pPr>
            <a:lvl3pPr marL="607599" indent="0">
              <a:buNone/>
              <a:defRPr sz="1200" b="1"/>
            </a:lvl3pPr>
            <a:lvl4pPr marL="911397" indent="0">
              <a:buNone/>
              <a:defRPr sz="1100" b="1"/>
            </a:lvl4pPr>
            <a:lvl5pPr marL="1215174" indent="0">
              <a:buNone/>
              <a:defRPr sz="1100" b="1"/>
            </a:lvl5pPr>
            <a:lvl6pPr marL="1518984" indent="0">
              <a:buNone/>
              <a:defRPr sz="1100" b="1"/>
            </a:lvl6pPr>
            <a:lvl7pPr marL="1822791" indent="0">
              <a:buNone/>
              <a:defRPr sz="1100" b="1"/>
            </a:lvl7pPr>
            <a:lvl8pPr marL="2126579" indent="0">
              <a:buNone/>
              <a:defRPr sz="1100" b="1"/>
            </a:lvl8pPr>
            <a:lvl9pPr marL="243036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708"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5910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194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1926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49"/>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47"/>
            <a:ext cx="2005542" cy="3127375"/>
          </a:xfrm>
        </p:spPr>
        <p:txBody>
          <a:bodyPr/>
          <a:lstStyle>
            <a:lvl1pPr marL="0" indent="0">
              <a:buNone/>
              <a:defRPr sz="900"/>
            </a:lvl1pPr>
            <a:lvl2pPr marL="303810" indent="0">
              <a:buNone/>
              <a:defRPr sz="800"/>
            </a:lvl2pPr>
            <a:lvl3pPr marL="607599" indent="0">
              <a:buNone/>
              <a:defRPr sz="700"/>
            </a:lvl3pPr>
            <a:lvl4pPr marL="911397" indent="0">
              <a:buNone/>
              <a:defRPr sz="600"/>
            </a:lvl4pPr>
            <a:lvl5pPr marL="1215174" indent="0">
              <a:buNone/>
              <a:defRPr sz="600"/>
            </a:lvl5pPr>
            <a:lvl6pPr marL="1518984" indent="0">
              <a:buNone/>
              <a:defRPr sz="600"/>
            </a:lvl6pPr>
            <a:lvl7pPr marL="1822791" indent="0">
              <a:buNone/>
              <a:defRPr sz="600"/>
            </a:lvl7pPr>
            <a:lvl8pPr marL="2126579" indent="0">
              <a:buNone/>
              <a:defRPr sz="600"/>
            </a:lvl8pPr>
            <a:lvl9pPr marL="2430367"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2691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32"/>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3810" indent="0">
              <a:buNone/>
              <a:defRPr sz="1900"/>
            </a:lvl2pPr>
            <a:lvl3pPr marL="607599" indent="0">
              <a:buNone/>
              <a:defRPr sz="1600"/>
            </a:lvl3pPr>
            <a:lvl4pPr marL="911397" indent="0">
              <a:buNone/>
              <a:defRPr sz="1300"/>
            </a:lvl4pPr>
            <a:lvl5pPr marL="1215174" indent="0">
              <a:buNone/>
              <a:defRPr sz="1300"/>
            </a:lvl5pPr>
            <a:lvl6pPr marL="1518984" indent="0">
              <a:buNone/>
              <a:defRPr sz="1300"/>
            </a:lvl6pPr>
            <a:lvl7pPr marL="1822791" indent="0">
              <a:buNone/>
              <a:defRPr sz="1300"/>
            </a:lvl7pPr>
            <a:lvl8pPr marL="2126579" indent="0">
              <a:buNone/>
              <a:defRPr sz="1300"/>
            </a:lvl8pPr>
            <a:lvl9pPr marL="2430367" indent="0">
              <a:buNone/>
              <a:defRPr sz="1300"/>
            </a:lvl9pPr>
          </a:lstStyle>
          <a:p>
            <a:endParaRPr lang="en-US"/>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3810" indent="0">
              <a:buNone/>
              <a:defRPr sz="800"/>
            </a:lvl2pPr>
            <a:lvl3pPr marL="607599" indent="0">
              <a:buNone/>
              <a:defRPr sz="700"/>
            </a:lvl3pPr>
            <a:lvl4pPr marL="911397" indent="0">
              <a:buNone/>
              <a:defRPr sz="600"/>
            </a:lvl4pPr>
            <a:lvl5pPr marL="1215174" indent="0">
              <a:buNone/>
              <a:defRPr sz="600"/>
            </a:lvl5pPr>
            <a:lvl6pPr marL="1518984" indent="0">
              <a:buNone/>
              <a:defRPr sz="600"/>
            </a:lvl6pPr>
            <a:lvl7pPr marL="1822791" indent="0">
              <a:buNone/>
              <a:defRPr sz="600"/>
            </a:lvl7pPr>
            <a:lvl8pPr marL="2126579" indent="0">
              <a:buNone/>
              <a:defRPr sz="600"/>
            </a:lvl8pPr>
            <a:lvl9pPr marL="2430367"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803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387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3"/>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3"/>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9636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619E44-B6FB-4309-9148-3BCD3AF94E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2391A3B-60F0-4A1B-BDCD-C17C78976628}"/>
              </a:ext>
            </a:extLst>
          </p:cNvPr>
          <p:cNvSpPr>
            <a:spLocks noGrp="1"/>
          </p:cNvSpPr>
          <p:nvPr>
            <p:ph type="dt" sz="half" idx="10"/>
          </p:nvPr>
        </p:nvSpPr>
        <p:spPr/>
        <p:txBody>
          <a:body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43B04D4-9E9E-439E-9A1F-66EB6B8B90E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39474C7-6314-4D26-A1A1-E385DD0BCA38}"/>
              </a:ext>
            </a:extLst>
          </p:cNvPr>
          <p:cNvSpPr>
            <a:spLocks noGrp="1"/>
          </p:cNvSpPr>
          <p:nvPr>
            <p:ph type="sldNum" sz="quarter" idx="12"/>
          </p:nvPr>
        </p:nvSpPr>
        <p:spPr/>
        <p:txBody>
          <a:body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4374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6052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711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7014F6-32EC-48E5-A027-2181914696FB}"/>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86E133-EF74-4596-B1CA-8352E5AFBC3F}"/>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B781D-DAF7-416F-A759-1BE3D648506F}"/>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150FA4D0-9E0D-4560-8ECD-89CC2E99F5CB}" type="datetimeFigureOut">
              <a:rPr lang="en-US" smtClean="0"/>
              <a:t>11/7/2021</a:t>
            </a:fld>
            <a:endParaRPr lang="en-US"/>
          </a:p>
        </p:txBody>
      </p:sp>
      <p:sp>
        <p:nvSpPr>
          <p:cNvPr id="5" name="Footer Placeholder 4">
            <a:extLst>
              <a:ext uri="{FF2B5EF4-FFF2-40B4-BE49-F238E27FC236}">
                <a16:creationId xmlns="" xmlns:a16="http://schemas.microsoft.com/office/drawing/2014/main" id="{9F5E41C1-3688-4990-A643-3456AD5E55DB}"/>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D63A5D6-B45B-4DD8-B723-8CF51F7B8AAA}"/>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AD9A216F-1104-402F-A0D9-177C2697C4C0}" type="slidenum">
              <a:rPr lang="en-US" smtClean="0"/>
              <a:t>‹#›</a:t>
            </a:fld>
            <a:endParaRPr lang="en-US"/>
          </a:p>
        </p:txBody>
      </p:sp>
    </p:spTree>
    <p:extLst>
      <p:ext uri="{BB962C8B-B14F-4D97-AF65-F5344CB8AC3E}">
        <p14:creationId xmlns:p14="http://schemas.microsoft.com/office/powerpoint/2010/main" val="149055109"/>
      </p:ext>
    </p:extLst>
  </p:cSld>
  <p:clrMap bg1="lt1" tx1="dk1" bg2="lt2" tx2="dk2" accent1="accent1" accent2="accent2" accent3="accent3" accent4="accent4" accent5="accent5" accent6="accent6" hlink="hlink" folHlink="folHlink"/>
  <p:sldLayoutIdLst>
    <p:sldLayoutId id="2147483654" r:id="rId1"/>
    <p:sldLayoutId id="2147483810" r:id="rId2"/>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576" tIns="30288" rIns="60576" bIns="3028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2"/>
            <a:ext cx="5486400" cy="3017309"/>
          </a:xfrm>
          <a:prstGeom prst="rect">
            <a:avLst/>
          </a:prstGeom>
        </p:spPr>
        <p:txBody>
          <a:bodyPr vert="horz" lIns="60576" tIns="30288" rIns="60576" bIns="302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576" tIns="30288" rIns="60576" bIns="30288" rtlCol="0" anchor="ctr"/>
          <a:lstStyle>
            <a:lvl1pPr algn="l">
              <a:defRPr sz="800">
                <a:solidFill>
                  <a:schemeClr val="tx1">
                    <a:tint val="75000"/>
                  </a:schemeClr>
                </a:solidFill>
              </a:defRPr>
            </a:lvl1pPr>
          </a:lstStyle>
          <a:p>
            <a:pPr defTabSz="605739"/>
            <a:fld id="{1D8BD707-D9CF-40AE-B4C6-C98DA3205C09}" type="datetimeFigureOut">
              <a:rPr lang="en-US" smtClean="0">
                <a:solidFill>
                  <a:prstClr val="black">
                    <a:tint val="75000"/>
                  </a:prstClr>
                </a:solidFill>
              </a:rPr>
              <a:pPr defTabSz="605739"/>
              <a:t>11/7/2021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576" tIns="30288" rIns="60576" bIns="30288" rtlCol="0" anchor="ctr"/>
          <a:lstStyle>
            <a:lvl1pPr algn="ctr">
              <a:defRPr sz="800">
                <a:solidFill>
                  <a:schemeClr val="tx1">
                    <a:tint val="75000"/>
                  </a:schemeClr>
                </a:solidFill>
              </a:defRPr>
            </a:lvl1pPr>
          </a:lstStyle>
          <a:p>
            <a:pPr defTabSz="6057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576" tIns="30288" rIns="60576" bIns="30288" rtlCol="0" anchor="ctr"/>
          <a:lstStyle>
            <a:lvl1pPr algn="r">
              <a:defRPr sz="800">
                <a:solidFill>
                  <a:schemeClr val="tx1">
                    <a:tint val="75000"/>
                  </a:schemeClr>
                </a:solidFill>
              </a:defRPr>
            </a:lvl1pPr>
          </a:lstStyle>
          <a:p>
            <a:pPr defTabSz="605739"/>
            <a:fld id="{B6F15528-21DE-4FAA-801E-634DDDAF4B2B}" type="slidenum">
              <a:rPr lang="en-US" smtClean="0">
                <a:solidFill>
                  <a:prstClr val="black">
                    <a:tint val="75000"/>
                  </a:prstClr>
                </a:solidFill>
              </a:rPr>
              <a:pPr defTabSz="605739"/>
              <a:t>‹#›</a:t>
            </a:fld>
            <a:endParaRPr lang="en-US">
              <a:solidFill>
                <a:prstClr val="black">
                  <a:tint val="75000"/>
                </a:prstClr>
              </a:solidFill>
            </a:endParaRPr>
          </a:p>
        </p:txBody>
      </p:sp>
    </p:spTree>
    <p:extLst>
      <p:ext uri="{BB962C8B-B14F-4D97-AF65-F5344CB8AC3E}">
        <p14:creationId xmlns:p14="http://schemas.microsoft.com/office/powerpoint/2010/main" val="12704510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5739" rtl="0" eaLnBrk="1" latinLnBrk="0" hangingPunct="1">
        <a:spcBef>
          <a:spcPct val="0"/>
        </a:spcBef>
        <a:buNone/>
        <a:defRPr sz="2900" kern="1200">
          <a:solidFill>
            <a:schemeClr val="tx1"/>
          </a:solidFill>
          <a:latin typeface="+mj-lt"/>
          <a:ea typeface="+mj-ea"/>
          <a:cs typeface="+mj-cs"/>
        </a:defRPr>
      </a:lvl1pPr>
    </p:titleStyle>
    <p:bodyStyle>
      <a:lvl1pPr marL="227179" indent="-227179" algn="l" defTabSz="6057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2158" indent="-189284" algn="l" defTabSz="6057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7136" indent="-151440" algn="l" defTabSz="6057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0015"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2871"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65717"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68560"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1423"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74280" indent="-151440" algn="l" defTabSz="6057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5739" rtl="0" eaLnBrk="1" latinLnBrk="0" hangingPunct="1">
        <a:defRPr sz="1200" kern="1200">
          <a:solidFill>
            <a:schemeClr val="tx1"/>
          </a:solidFill>
          <a:latin typeface="+mn-lt"/>
          <a:ea typeface="+mn-ea"/>
          <a:cs typeface="+mn-cs"/>
        </a:defRPr>
      </a:lvl1pPr>
      <a:lvl2pPr marL="302880" algn="l" defTabSz="605739" rtl="0" eaLnBrk="1" latinLnBrk="0" hangingPunct="1">
        <a:defRPr sz="1200" kern="1200">
          <a:solidFill>
            <a:schemeClr val="tx1"/>
          </a:solidFill>
          <a:latin typeface="+mn-lt"/>
          <a:ea typeface="+mn-ea"/>
          <a:cs typeface="+mn-cs"/>
        </a:defRPr>
      </a:lvl2pPr>
      <a:lvl3pPr marL="605739" algn="l" defTabSz="605739" rtl="0" eaLnBrk="1" latinLnBrk="0" hangingPunct="1">
        <a:defRPr sz="1200" kern="1200">
          <a:solidFill>
            <a:schemeClr val="tx1"/>
          </a:solidFill>
          <a:latin typeface="+mn-lt"/>
          <a:ea typeface="+mn-ea"/>
          <a:cs typeface="+mn-cs"/>
        </a:defRPr>
      </a:lvl3pPr>
      <a:lvl4pPr marL="908576" algn="l" defTabSz="605739" rtl="0" eaLnBrk="1" latinLnBrk="0" hangingPunct="1">
        <a:defRPr sz="1200" kern="1200">
          <a:solidFill>
            <a:schemeClr val="tx1"/>
          </a:solidFill>
          <a:latin typeface="+mn-lt"/>
          <a:ea typeface="+mn-ea"/>
          <a:cs typeface="+mn-cs"/>
        </a:defRPr>
      </a:lvl4pPr>
      <a:lvl5pPr marL="1211421" algn="l" defTabSz="605739" rtl="0" eaLnBrk="1" latinLnBrk="0" hangingPunct="1">
        <a:defRPr sz="1200" kern="1200">
          <a:solidFill>
            <a:schemeClr val="tx1"/>
          </a:solidFill>
          <a:latin typeface="+mn-lt"/>
          <a:ea typeface="+mn-ea"/>
          <a:cs typeface="+mn-cs"/>
        </a:defRPr>
      </a:lvl5pPr>
      <a:lvl6pPr marL="1514276" algn="l" defTabSz="605739" rtl="0" eaLnBrk="1" latinLnBrk="0" hangingPunct="1">
        <a:defRPr sz="1200" kern="1200">
          <a:solidFill>
            <a:schemeClr val="tx1"/>
          </a:solidFill>
          <a:latin typeface="+mn-lt"/>
          <a:ea typeface="+mn-ea"/>
          <a:cs typeface="+mn-cs"/>
        </a:defRPr>
      </a:lvl6pPr>
      <a:lvl7pPr marL="1817150" algn="l" defTabSz="605739" rtl="0" eaLnBrk="1" latinLnBrk="0" hangingPunct="1">
        <a:defRPr sz="1200" kern="1200">
          <a:solidFill>
            <a:schemeClr val="tx1"/>
          </a:solidFill>
          <a:latin typeface="+mn-lt"/>
          <a:ea typeface="+mn-ea"/>
          <a:cs typeface="+mn-cs"/>
        </a:defRPr>
      </a:lvl7pPr>
      <a:lvl8pPr marL="2120007" algn="l" defTabSz="605739" rtl="0" eaLnBrk="1" latinLnBrk="0" hangingPunct="1">
        <a:defRPr sz="1200" kern="1200">
          <a:solidFill>
            <a:schemeClr val="tx1"/>
          </a:solidFill>
          <a:latin typeface="+mn-lt"/>
          <a:ea typeface="+mn-ea"/>
          <a:cs typeface="+mn-cs"/>
        </a:defRPr>
      </a:lvl8pPr>
      <a:lvl9pPr marL="2422855" algn="l" defTabSz="605739"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696" tIns="30348" rIns="60696" bIns="3034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2"/>
            <a:ext cx="5486400" cy="3017309"/>
          </a:xfrm>
          <a:prstGeom prst="rect">
            <a:avLst/>
          </a:prstGeom>
        </p:spPr>
        <p:txBody>
          <a:bodyPr vert="horz" lIns="60696" tIns="30348" rIns="60696" bIns="3034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696" tIns="30348" rIns="60696" bIns="30348" rtlCol="0" anchor="ctr"/>
          <a:lstStyle>
            <a:lvl1pPr algn="l">
              <a:defRPr sz="800">
                <a:solidFill>
                  <a:schemeClr val="tx1">
                    <a:tint val="75000"/>
                  </a:schemeClr>
                </a:solidFill>
              </a:defRPr>
            </a:lvl1pPr>
          </a:lstStyle>
          <a:p>
            <a:pPr defTabSz="606939"/>
            <a:fld id="{1D8BD707-D9CF-40AE-B4C6-C98DA3205C09}" type="datetimeFigureOut">
              <a:rPr lang="en-US" smtClean="0">
                <a:solidFill>
                  <a:prstClr val="black">
                    <a:tint val="75000"/>
                  </a:prstClr>
                </a:solidFill>
              </a:rPr>
              <a:pPr defTabSz="606939"/>
              <a:t>11/7/2021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696" tIns="30348" rIns="60696" bIns="30348" rtlCol="0" anchor="ctr"/>
          <a:lstStyle>
            <a:lvl1pPr algn="ctr">
              <a:defRPr sz="800">
                <a:solidFill>
                  <a:schemeClr val="tx1">
                    <a:tint val="75000"/>
                  </a:schemeClr>
                </a:solidFill>
              </a:defRPr>
            </a:lvl1pPr>
          </a:lstStyle>
          <a:p>
            <a:pPr defTabSz="6069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696" tIns="30348" rIns="60696" bIns="30348" rtlCol="0" anchor="ctr"/>
          <a:lstStyle>
            <a:lvl1pPr algn="r">
              <a:defRPr sz="800">
                <a:solidFill>
                  <a:schemeClr val="tx1">
                    <a:tint val="75000"/>
                  </a:schemeClr>
                </a:solidFill>
              </a:defRPr>
            </a:lvl1pPr>
          </a:lstStyle>
          <a:p>
            <a:pPr defTabSz="606939"/>
            <a:fld id="{B6F15528-21DE-4FAA-801E-634DDDAF4B2B}" type="slidenum">
              <a:rPr lang="en-US" smtClean="0">
                <a:solidFill>
                  <a:prstClr val="black">
                    <a:tint val="75000"/>
                  </a:prstClr>
                </a:solidFill>
              </a:rPr>
              <a:pPr defTabSz="606939"/>
              <a:t>‹#›</a:t>
            </a:fld>
            <a:endParaRPr lang="en-US">
              <a:solidFill>
                <a:prstClr val="black">
                  <a:tint val="75000"/>
                </a:prstClr>
              </a:solidFill>
            </a:endParaRPr>
          </a:p>
        </p:txBody>
      </p:sp>
    </p:spTree>
    <p:extLst>
      <p:ext uri="{BB962C8B-B14F-4D97-AF65-F5344CB8AC3E}">
        <p14:creationId xmlns:p14="http://schemas.microsoft.com/office/powerpoint/2010/main" val="89920319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606939" rtl="0" eaLnBrk="1" latinLnBrk="0" hangingPunct="1">
        <a:spcBef>
          <a:spcPct val="0"/>
        </a:spcBef>
        <a:buNone/>
        <a:defRPr sz="2900" kern="1200">
          <a:solidFill>
            <a:schemeClr val="tx1"/>
          </a:solidFill>
          <a:latin typeface="+mj-lt"/>
          <a:ea typeface="+mj-ea"/>
          <a:cs typeface="+mj-cs"/>
        </a:defRPr>
      </a:lvl1pPr>
    </p:titleStyle>
    <p:bodyStyle>
      <a:lvl1pPr marL="227619" indent="-227619" algn="l" defTabSz="6069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3138" indent="-189664" algn="l" defTabSz="6069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8656" indent="-151740" algn="l" defTabSz="6069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2135"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5591"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69043"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2500"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5968"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79437" indent="-151740" algn="l" defTabSz="6069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6939" rtl="0" eaLnBrk="1" latinLnBrk="0" hangingPunct="1">
        <a:defRPr sz="1200" kern="1200">
          <a:solidFill>
            <a:schemeClr val="tx1"/>
          </a:solidFill>
          <a:latin typeface="+mn-lt"/>
          <a:ea typeface="+mn-ea"/>
          <a:cs typeface="+mn-cs"/>
        </a:defRPr>
      </a:lvl1pPr>
      <a:lvl2pPr marL="303480" algn="l" defTabSz="606939" rtl="0" eaLnBrk="1" latinLnBrk="0" hangingPunct="1">
        <a:defRPr sz="1200" kern="1200">
          <a:solidFill>
            <a:schemeClr val="tx1"/>
          </a:solidFill>
          <a:latin typeface="+mn-lt"/>
          <a:ea typeface="+mn-ea"/>
          <a:cs typeface="+mn-cs"/>
        </a:defRPr>
      </a:lvl2pPr>
      <a:lvl3pPr marL="606939" algn="l" defTabSz="606939" rtl="0" eaLnBrk="1" latinLnBrk="0" hangingPunct="1">
        <a:defRPr sz="1200" kern="1200">
          <a:solidFill>
            <a:schemeClr val="tx1"/>
          </a:solidFill>
          <a:latin typeface="+mn-lt"/>
          <a:ea typeface="+mn-ea"/>
          <a:cs typeface="+mn-cs"/>
        </a:defRPr>
      </a:lvl3pPr>
      <a:lvl4pPr marL="910396" algn="l" defTabSz="606939" rtl="0" eaLnBrk="1" latinLnBrk="0" hangingPunct="1">
        <a:defRPr sz="1200" kern="1200">
          <a:solidFill>
            <a:schemeClr val="tx1"/>
          </a:solidFill>
          <a:latin typeface="+mn-lt"/>
          <a:ea typeface="+mn-ea"/>
          <a:cs typeface="+mn-cs"/>
        </a:defRPr>
      </a:lvl4pPr>
      <a:lvl5pPr marL="1213841" algn="l" defTabSz="606939" rtl="0" eaLnBrk="1" latinLnBrk="0" hangingPunct="1">
        <a:defRPr sz="1200" kern="1200">
          <a:solidFill>
            <a:schemeClr val="tx1"/>
          </a:solidFill>
          <a:latin typeface="+mn-lt"/>
          <a:ea typeface="+mn-ea"/>
          <a:cs typeface="+mn-cs"/>
        </a:defRPr>
      </a:lvl5pPr>
      <a:lvl6pPr marL="1517312" algn="l" defTabSz="606939" rtl="0" eaLnBrk="1" latinLnBrk="0" hangingPunct="1">
        <a:defRPr sz="1200" kern="1200">
          <a:solidFill>
            <a:schemeClr val="tx1"/>
          </a:solidFill>
          <a:latin typeface="+mn-lt"/>
          <a:ea typeface="+mn-ea"/>
          <a:cs typeface="+mn-cs"/>
        </a:defRPr>
      </a:lvl6pPr>
      <a:lvl7pPr marL="1820789" algn="l" defTabSz="606939" rtl="0" eaLnBrk="1" latinLnBrk="0" hangingPunct="1">
        <a:defRPr sz="1200" kern="1200">
          <a:solidFill>
            <a:schemeClr val="tx1"/>
          </a:solidFill>
          <a:latin typeface="+mn-lt"/>
          <a:ea typeface="+mn-ea"/>
          <a:cs typeface="+mn-cs"/>
        </a:defRPr>
      </a:lvl7pPr>
      <a:lvl8pPr marL="2124247" algn="l" defTabSz="606939" rtl="0" eaLnBrk="1" latinLnBrk="0" hangingPunct="1">
        <a:defRPr sz="1200" kern="1200">
          <a:solidFill>
            <a:schemeClr val="tx1"/>
          </a:solidFill>
          <a:latin typeface="+mn-lt"/>
          <a:ea typeface="+mn-ea"/>
          <a:cs typeface="+mn-cs"/>
        </a:defRPr>
      </a:lvl8pPr>
      <a:lvl9pPr marL="2427695" algn="l" defTabSz="6069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762" tIns="30381" rIns="60762" bIns="3038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2"/>
            <a:ext cx="5486400" cy="3017309"/>
          </a:xfrm>
          <a:prstGeom prst="rect">
            <a:avLst/>
          </a:prstGeom>
        </p:spPr>
        <p:txBody>
          <a:bodyPr vert="horz" lIns="60762" tIns="30381" rIns="60762" bIns="3038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74"/>
            <a:ext cx="1422400" cy="243417"/>
          </a:xfrm>
          <a:prstGeom prst="rect">
            <a:avLst/>
          </a:prstGeom>
        </p:spPr>
        <p:txBody>
          <a:bodyPr vert="horz" lIns="60762" tIns="30381" rIns="60762" bIns="30381" rtlCol="0" anchor="ctr"/>
          <a:lstStyle>
            <a:lvl1pPr algn="l">
              <a:defRPr sz="800">
                <a:solidFill>
                  <a:schemeClr val="tx1">
                    <a:tint val="75000"/>
                  </a:schemeClr>
                </a:solidFill>
              </a:defRPr>
            </a:lvl1pPr>
          </a:lstStyle>
          <a:p>
            <a:pPr defTabSz="607599"/>
            <a:fld id="{1D8BD707-D9CF-40AE-B4C6-C98DA3205C09}" type="datetimeFigureOut">
              <a:rPr lang="en-US" smtClean="0">
                <a:solidFill>
                  <a:prstClr val="black">
                    <a:tint val="75000"/>
                  </a:prstClr>
                </a:solidFill>
              </a:rPr>
              <a:pPr defTabSz="607599"/>
              <a:t>11/7/2021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762" tIns="30381" rIns="60762" bIns="30381" rtlCol="0" anchor="ctr"/>
          <a:lstStyle>
            <a:lvl1pPr algn="ctr">
              <a:defRPr sz="800">
                <a:solidFill>
                  <a:schemeClr val="tx1">
                    <a:tint val="75000"/>
                  </a:schemeClr>
                </a:solidFill>
              </a:defRPr>
            </a:lvl1pPr>
          </a:lstStyle>
          <a:p>
            <a:pPr defTabSz="60759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762" tIns="30381" rIns="60762" bIns="30381" rtlCol="0" anchor="ctr"/>
          <a:lstStyle>
            <a:lvl1pPr algn="r">
              <a:defRPr sz="800">
                <a:solidFill>
                  <a:schemeClr val="tx1">
                    <a:tint val="75000"/>
                  </a:schemeClr>
                </a:solidFill>
              </a:defRPr>
            </a:lvl1pPr>
          </a:lstStyle>
          <a:p>
            <a:pPr defTabSz="607599"/>
            <a:fld id="{B6F15528-21DE-4FAA-801E-634DDDAF4B2B}" type="slidenum">
              <a:rPr lang="en-US" smtClean="0">
                <a:solidFill>
                  <a:prstClr val="black">
                    <a:tint val="75000"/>
                  </a:prstClr>
                </a:solidFill>
              </a:rPr>
              <a:pPr defTabSz="607599"/>
              <a:t>‹#›</a:t>
            </a:fld>
            <a:endParaRPr lang="en-US">
              <a:solidFill>
                <a:prstClr val="black">
                  <a:tint val="75000"/>
                </a:prstClr>
              </a:solidFill>
            </a:endParaRPr>
          </a:p>
        </p:txBody>
      </p:sp>
    </p:spTree>
    <p:extLst>
      <p:ext uri="{BB962C8B-B14F-4D97-AF65-F5344CB8AC3E}">
        <p14:creationId xmlns:p14="http://schemas.microsoft.com/office/powerpoint/2010/main" val="232352567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607599" rtl="0" eaLnBrk="1" latinLnBrk="0" hangingPunct="1">
        <a:spcBef>
          <a:spcPct val="0"/>
        </a:spcBef>
        <a:buNone/>
        <a:defRPr sz="2900" kern="1200">
          <a:solidFill>
            <a:schemeClr val="tx1"/>
          </a:solidFill>
          <a:latin typeface="+mj-lt"/>
          <a:ea typeface="+mj-ea"/>
          <a:cs typeface="+mj-cs"/>
        </a:defRPr>
      </a:lvl1pPr>
    </p:titleStyle>
    <p:bodyStyle>
      <a:lvl1pPr marL="227861" indent="-227861" algn="l" defTabSz="607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3677" indent="-189873" algn="l" defTabSz="607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59492" indent="-151905" algn="l" defTabSz="607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3301"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7087"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0880"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4667"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78475"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2275" indent="-151905" algn="l" defTabSz="607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7599" rtl="0" eaLnBrk="1" latinLnBrk="0" hangingPunct="1">
        <a:defRPr sz="1200" kern="1200">
          <a:solidFill>
            <a:schemeClr val="tx1"/>
          </a:solidFill>
          <a:latin typeface="+mn-lt"/>
          <a:ea typeface="+mn-ea"/>
          <a:cs typeface="+mn-cs"/>
        </a:defRPr>
      </a:lvl1pPr>
      <a:lvl2pPr marL="303810" algn="l" defTabSz="607599" rtl="0" eaLnBrk="1" latinLnBrk="0" hangingPunct="1">
        <a:defRPr sz="1200" kern="1200">
          <a:solidFill>
            <a:schemeClr val="tx1"/>
          </a:solidFill>
          <a:latin typeface="+mn-lt"/>
          <a:ea typeface="+mn-ea"/>
          <a:cs typeface="+mn-cs"/>
        </a:defRPr>
      </a:lvl2pPr>
      <a:lvl3pPr marL="607599" algn="l" defTabSz="607599" rtl="0" eaLnBrk="1" latinLnBrk="0" hangingPunct="1">
        <a:defRPr sz="1200" kern="1200">
          <a:solidFill>
            <a:schemeClr val="tx1"/>
          </a:solidFill>
          <a:latin typeface="+mn-lt"/>
          <a:ea typeface="+mn-ea"/>
          <a:cs typeface="+mn-cs"/>
        </a:defRPr>
      </a:lvl3pPr>
      <a:lvl4pPr marL="911397" algn="l" defTabSz="607599" rtl="0" eaLnBrk="1" latinLnBrk="0" hangingPunct="1">
        <a:defRPr sz="1200" kern="1200">
          <a:solidFill>
            <a:schemeClr val="tx1"/>
          </a:solidFill>
          <a:latin typeface="+mn-lt"/>
          <a:ea typeface="+mn-ea"/>
          <a:cs typeface="+mn-cs"/>
        </a:defRPr>
      </a:lvl4pPr>
      <a:lvl5pPr marL="1215174" algn="l" defTabSz="607599" rtl="0" eaLnBrk="1" latinLnBrk="0" hangingPunct="1">
        <a:defRPr sz="1200" kern="1200">
          <a:solidFill>
            <a:schemeClr val="tx1"/>
          </a:solidFill>
          <a:latin typeface="+mn-lt"/>
          <a:ea typeface="+mn-ea"/>
          <a:cs typeface="+mn-cs"/>
        </a:defRPr>
      </a:lvl5pPr>
      <a:lvl6pPr marL="1518984" algn="l" defTabSz="607599" rtl="0" eaLnBrk="1" latinLnBrk="0" hangingPunct="1">
        <a:defRPr sz="1200" kern="1200">
          <a:solidFill>
            <a:schemeClr val="tx1"/>
          </a:solidFill>
          <a:latin typeface="+mn-lt"/>
          <a:ea typeface="+mn-ea"/>
          <a:cs typeface="+mn-cs"/>
        </a:defRPr>
      </a:lvl6pPr>
      <a:lvl7pPr marL="1822791" algn="l" defTabSz="607599" rtl="0" eaLnBrk="1" latinLnBrk="0" hangingPunct="1">
        <a:defRPr sz="1200" kern="1200">
          <a:solidFill>
            <a:schemeClr val="tx1"/>
          </a:solidFill>
          <a:latin typeface="+mn-lt"/>
          <a:ea typeface="+mn-ea"/>
          <a:cs typeface="+mn-cs"/>
        </a:defRPr>
      </a:lvl7pPr>
      <a:lvl8pPr marL="2126579" algn="l" defTabSz="607599" rtl="0" eaLnBrk="1" latinLnBrk="0" hangingPunct="1">
        <a:defRPr sz="1200" kern="1200">
          <a:solidFill>
            <a:schemeClr val="tx1"/>
          </a:solidFill>
          <a:latin typeface="+mn-lt"/>
          <a:ea typeface="+mn-ea"/>
          <a:cs typeface="+mn-cs"/>
        </a:defRPr>
      </a:lvl8pPr>
      <a:lvl9pPr marL="2430367" algn="l" defTabSz="607599"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7014F6-32EC-48E5-A027-2181914696FB}"/>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86E133-EF74-4596-B1CA-8352E5AFBC3F}"/>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B781D-DAF7-416F-A759-1BE3D648506F}"/>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F5E41C1-3688-4990-A643-3456AD5E55DB}"/>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63A5D6-B45B-4DD8-B723-8CF51F7B8AAA}"/>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574779"/>
      </p:ext>
    </p:extLst>
  </p:cSld>
  <p:clrMap bg1="lt1" tx1="dk1" bg2="lt2" tx2="dk2" accent1="accent1" accent2="accent2" accent3="accent3" accent4="accent4" accent5="accent5" accent6="accent6" hlink="hlink" folHlink="folHlink"/>
  <p:sldLayoutIdLst>
    <p:sldLayoutId id="2147483797" r:id="rId1"/>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54" tIns="30477" rIns="60954" bIns="304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60954" tIns="30477" rIns="60954" bIns="304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60954" tIns="30477" rIns="60954" bIns="30477"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11/7/2021</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60954" tIns="30477" rIns="60954" bIns="30477"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60954" tIns="30477" rIns="60954" bIns="30477"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14560468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609539" rtl="0" eaLnBrk="1" latinLnBrk="0" hangingPunct="1">
        <a:spcBef>
          <a:spcPct val="0"/>
        </a:spcBef>
        <a:buNone/>
        <a:defRPr sz="2900"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14EB186-B575-4446-9F90-C7832E761153}"/>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C553A8D-17F9-4AB8-99D8-C758E7AE2314}"/>
              </a:ext>
            </a:extLst>
          </p:cNvPr>
          <p:cNvSpPr>
            <a:spLocks noGrp="1"/>
          </p:cNvSpPr>
          <p:nvPr>
            <p:ph type="body" idx="1"/>
          </p:nvPr>
        </p:nvSpPr>
        <p:spPr>
          <a:xfrm>
            <a:off x="838200" y="1825654"/>
            <a:ext cx="10515600" cy="4351339"/>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391088-0093-4106-860C-6A063C0F5170}"/>
              </a:ext>
            </a:extLst>
          </p:cNvPr>
          <p:cNvSpPr>
            <a:spLocks noGrp="1"/>
          </p:cNvSpPr>
          <p:nvPr>
            <p:ph type="dt" sz="half" idx="2"/>
          </p:nvPr>
        </p:nvSpPr>
        <p:spPr>
          <a:xfrm>
            <a:off x="838200" y="6356437"/>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6FEC7465-EC43-49A8-8116-A7DB195D64BF}" type="datetimeFigureOut">
              <a:rPr lang="en-US" smtClean="0"/>
              <a:t>11/7/2021</a:t>
            </a:fld>
            <a:endParaRPr lang="en-US"/>
          </a:p>
        </p:txBody>
      </p:sp>
      <p:sp>
        <p:nvSpPr>
          <p:cNvPr id="5" name="Footer Placeholder 4">
            <a:extLst>
              <a:ext uri="{FF2B5EF4-FFF2-40B4-BE49-F238E27FC236}">
                <a16:creationId xmlns="" xmlns:a16="http://schemas.microsoft.com/office/drawing/2014/main" id="{0B1F2CDD-36F2-483A-BDFE-5B9EB9604191}"/>
              </a:ext>
            </a:extLst>
          </p:cNvPr>
          <p:cNvSpPr>
            <a:spLocks noGrp="1"/>
          </p:cNvSpPr>
          <p:nvPr>
            <p:ph type="ftr" sz="quarter" idx="3"/>
          </p:nvPr>
        </p:nvSpPr>
        <p:spPr>
          <a:xfrm>
            <a:off x="4038600" y="6356437"/>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0D7E71F-06C2-455F-AABB-76A308EE30BC}"/>
              </a:ext>
            </a:extLst>
          </p:cNvPr>
          <p:cNvSpPr>
            <a:spLocks noGrp="1"/>
          </p:cNvSpPr>
          <p:nvPr>
            <p:ph type="sldNum" sz="quarter" idx="4"/>
          </p:nvPr>
        </p:nvSpPr>
        <p:spPr>
          <a:xfrm>
            <a:off x="8610600" y="6356437"/>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F96B88D0-A456-4D62-B740-5B780BDA196D}" type="slidenum">
              <a:rPr lang="en-US" smtClean="0"/>
              <a:t>‹#›</a:t>
            </a:fld>
            <a:endParaRPr lang="en-US"/>
          </a:p>
        </p:txBody>
      </p:sp>
    </p:spTree>
    <p:extLst>
      <p:ext uri="{BB962C8B-B14F-4D97-AF65-F5344CB8AC3E}">
        <p14:creationId xmlns:p14="http://schemas.microsoft.com/office/powerpoint/2010/main" val="34357664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0782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997" indent="-226997" algn="l" defTabSz="90782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887" indent="-226997" algn="l" defTabSz="90782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66" indent="-226997" algn="l" defTabSz="90782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679"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05"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12"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17"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329"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237" indent="-226997" algn="l" defTabSz="90782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29" rtl="0" eaLnBrk="1" latinLnBrk="0" hangingPunct="1">
        <a:defRPr sz="1800" kern="1200">
          <a:solidFill>
            <a:schemeClr val="tx1"/>
          </a:solidFill>
          <a:latin typeface="+mn-lt"/>
          <a:ea typeface="+mn-ea"/>
          <a:cs typeface="+mn-cs"/>
        </a:defRPr>
      </a:lvl1pPr>
      <a:lvl2pPr marL="453902" algn="l" defTabSz="907829" rtl="0" eaLnBrk="1" latinLnBrk="0" hangingPunct="1">
        <a:defRPr sz="1800" kern="1200">
          <a:solidFill>
            <a:schemeClr val="tx1"/>
          </a:solidFill>
          <a:latin typeface="+mn-lt"/>
          <a:ea typeface="+mn-ea"/>
          <a:cs typeface="+mn-cs"/>
        </a:defRPr>
      </a:lvl2pPr>
      <a:lvl3pPr marL="907829" algn="l" defTabSz="907829" rtl="0" eaLnBrk="1" latinLnBrk="0" hangingPunct="1">
        <a:defRPr sz="1800" kern="1200">
          <a:solidFill>
            <a:schemeClr val="tx1"/>
          </a:solidFill>
          <a:latin typeface="+mn-lt"/>
          <a:ea typeface="+mn-ea"/>
          <a:cs typeface="+mn-cs"/>
        </a:defRPr>
      </a:lvl3pPr>
      <a:lvl4pPr marL="1361749" algn="l" defTabSz="907829" rtl="0" eaLnBrk="1" latinLnBrk="0" hangingPunct="1">
        <a:defRPr sz="1800" kern="1200">
          <a:solidFill>
            <a:schemeClr val="tx1"/>
          </a:solidFill>
          <a:latin typeface="+mn-lt"/>
          <a:ea typeface="+mn-ea"/>
          <a:cs typeface="+mn-cs"/>
        </a:defRPr>
      </a:lvl4pPr>
      <a:lvl5pPr marL="1815648" algn="l" defTabSz="907829" rtl="0" eaLnBrk="1" latinLnBrk="0" hangingPunct="1">
        <a:defRPr sz="1800" kern="1200">
          <a:solidFill>
            <a:schemeClr val="tx1"/>
          </a:solidFill>
          <a:latin typeface="+mn-lt"/>
          <a:ea typeface="+mn-ea"/>
          <a:cs typeface="+mn-cs"/>
        </a:defRPr>
      </a:lvl5pPr>
      <a:lvl6pPr marL="2269552" algn="l" defTabSz="907829" rtl="0" eaLnBrk="1" latinLnBrk="0" hangingPunct="1">
        <a:defRPr sz="1800" kern="1200">
          <a:solidFill>
            <a:schemeClr val="tx1"/>
          </a:solidFill>
          <a:latin typeface="+mn-lt"/>
          <a:ea typeface="+mn-ea"/>
          <a:cs typeface="+mn-cs"/>
        </a:defRPr>
      </a:lvl6pPr>
      <a:lvl7pPr marL="2723463" algn="l" defTabSz="907829" rtl="0" eaLnBrk="1" latinLnBrk="0" hangingPunct="1">
        <a:defRPr sz="1800" kern="1200">
          <a:solidFill>
            <a:schemeClr val="tx1"/>
          </a:solidFill>
          <a:latin typeface="+mn-lt"/>
          <a:ea typeface="+mn-ea"/>
          <a:cs typeface="+mn-cs"/>
        </a:defRPr>
      </a:lvl7pPr>
      <a:lvl8pPr marL="3177370" algn="l" defTabSz="907829" rtl="0" eaLnBrk="1" latinLnBrk="0" hangingPunct="1">
        <a:defRPr sz="1800" kern="1200">
          <a:solidFill>
            <a:schemeClr val="tx1"/>
          </a:solidFill>
          <a:latin typeface="+mn-lt"/>
          <a:ea typeface="+mn-ea"/>
          <a:cs typeface="+mn-cs"/>
        </a:defRPr>
      </a:lvl8pPr>
      <a:lvl9pPr marL="3631280" algn="l" defTabSz="90782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631368-C6B1-4A5D-87BB-6F043F946E74}"/>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C15416B-8EA8-4BAD-8F1C-DD49B39E4CC5}"/>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A1BB941-89C6-43B9-8E10-9DFFCF6F77BB}"/>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xmlns="" id="{195D30CD-50F5-4706-8AA7-2A9FA73B148E}"/>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xmlns="" id="{226AF193-B825-4868-A42D-7F1638EF7C36}"/>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286456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631368-C6B1-4A5D-87BB-6F043F946E74}"/>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EC15416B-8EA8-4BAD-8F1C-DD49B39E4CC5}"/>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9A1BB941-89C6-43B9-8E10-9DFFCF6F77BB}"/>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E1DC97FD-678D-49D6-922C-1D26A6C7D887}"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195D30CD-50F5-4706-8AA7-2A9FA73B148E}"/>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226AF193-B825-4868-A42D-7F1638EF7C36}"/>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B7770AFF-D29A-4AFC-B985-2C65F6142A5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392756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35000">
              <a:schemeClr val="bg1">
                <a:tint val="80000"/>
                <a:satMod val="300000"/>
              </a:schemeClr>
            </a:gs>
            <a:gs pos="100000">
              <a:schemeClr val="bg1">
                <a:shade val="30000"/>
                <a:satMod val="200000"/>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0792" tIns="45431" rIns="90792" bIns="4543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26"/>
            <a:ext cx="10972800" cy="4525963"/>
          </a:xfrm>
          <a:prstGeom prst="rect">
            <a:avLst/>
          </a:prstGeom>
          <a:noFill/>
          <a:ln w="9525">
            <a:noFill/>
            <a:miter lim="800000"/>
            <a:headEnd/>
            <a:tailEnd/>
          </a:ln>
        </p:spPr>
        <p:txBody>
          <a:bodyPr vert="horz" wrap="square" lIns="90792" tIns="45431" rIns="90792" bIns="454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31"/>
            <a:ext cx="2844800" cy="365125"/>
          </a:xfrm>
          <a:prstGeom prst="rect">
            <a:avLst/>
          </a:prstGeom>
        </p:spPr>
        <p:txBody>
          <a:bodyPr vert="horz" lIns="90792" tIns="45431" rIns="90792" bIns="45431"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3DB27B17-DF5B-4052-AF52-E22451543DC1}" type="datetimeFigureOut">
              <a:rPr lang="en-US"/>
              <a:pPr>
                <a:defRPr/>
              </a:pPr>
              <a:t>11/7/2021</a:t>
            </a:fld>
            <a:endParaRPr lang="en-US"/>
          </a:p>
        </p:txBody>
      </p:sp>
      <p:sp>
        <p:nvSpPr>
          <p:cNvPr id="5" name="Footer Placeholder 4"/>
          <p:cNvSpPr>
            <a:spLocks noGrp="1"/>
          </p:cNvSpPr>
          <p:nvPr>
            <p:ph type="ftr" sz="quarter" idx="3"/>
          </p:nvPr>
        </p:nvSpPr>
        <p:spPr>
          <a:xfrm>
            <a:off x="4165600" y="6356431"/>
            <a:ext cx="3860800" cy="365125"/>
          </a:xfrm>
          <a:prstGeom prst="rect">
            <a:avLst/>
          </a:prstGeom>
        </p:spPr>
        <p:txBody>
          <a:bodyPr vert="horz" lIns="90792" tIns="45431" rIns="90792" bIns="45431"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431"/>
            <a:ext cx="2844800" cy="365125"/>
          </a:xfrm>
          <a:prstGeom prst="rect">
            <a:avLst/>
          </a:prstGeom>
        </p:spPr>
        <p:txBody>
          <a:bodyPr vert="horz" lIns="90792" tIns="45431" rIns="90792" bIns="45431"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3FB8D138-3015-437F-96CA-A9A3E213BC4D}" type="slidenum">
              <a:rPr lang="en-US"/>
              <a:pPr>
                <a:defRPr/>
              </a:pPr>
              <a:t>‹#›</a:t>
            </a:fld>
            <a:endParaRPr lang="en-US"/>
          </a:p>
        </p:txBody>
      </p:sp>
    </p:spTree>
    <p:extLst>
      <p:ext uri="{BB962C8B-B14F-4D97-AF65-F5344CB8AC3E}">
        <p14:creationId xmlns:p14="http://schemas.microsoft.com/office/powerpoint/2010/main" val="33965866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3912" algn="ctr" rtl="0" fontAlgn="base">
        <a:spcBef>
          <a:spcPct val="0"/>
        </a:spcBef>
        <a:spcAft>
          <a:spcPct val="0"/>
        </a:spcAft>
        <a:defRPr sz="4400">
          <a:solidFill>
            <a:schemeClr val="tx1"/>
          </a:solidFill>
          <a:latin typeface="Calibri" pitchFamily="34" charset="0"/>
        </a:defRPr>
      </a:lvl6pPr>
      <a:lvl7pPr marL="907853" algn="ctr" rtl="0" fontAlgn="base">
        <a:spcBef>
          <a:spcPct val="0"/>
        </a:spcBef>
        <a:spcAft>
          <a:spcPct val="0"/>
        </a:spcAft>
        <a:defRPr sz="4400">
          <a:solidFill>
            <a:schemeClr val="tx1"/>
          </a:solidFill>
          <a:latin typeface="Calibri" pitchFamily="34" charset="0"/>
        </a:defRPr>
      </a:lvl7pPr>
      <a:lvl8pPr marL="1361783" algn="ctr" rtl="0" fontAlgn="base">
        <a:spcBef>
          <a:spcPct val="0"/>
        </a:spcBef>
        <a:spcAft>
          <a:spcPct val="0"/>
        </a:spcAft>
        <a:defRPr sz="4400">
          <a:solidFill>
            <a:schemeClr val="tx1"/>
          </a:solidFill>
          <a:latin typeface="Calibri" pitchFamily="34" charset="0"/>
        </a:defRPr>
      </a:lvl8pPr>
      <a:lvl9pPr marL="1815694" algn="ctr" rtl="0" fontAlgn="base">
        <a:spcBef>
          <a:spcPct val="0"/>
        </a:spcBef>
        <a:spcAft>
          <a:spcPct val="0"/>
        </a:spcAft>
        <a:defRPr sz="4400">
          <a:solidFill>
            <a:schemeClr val="tx1"/>
          </a:solidFill>
          <a:latin typeface="Calibri" pitchFamily="34" charset="0"/>
        </a:defRPr>
      </a:lvl9pPr>
    </p:titleStyle>
    <p:bodyStyle>
      <a:lvl1pPr marL="340452" indent="-340452"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37622" indent="-28373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34793" indent="-227003"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88719" indent="-227003"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42655" indent="-227003"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496576" indent="-227003" algn="l" defTabSz="907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0491" indent="-227003" algn="l" defTabSz="907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4415" indent="-227003" algn="l" defTabSz="907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8331" indent="-227003" algn="l" defTabSz="9078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7014F6-32EC-48E5-A027-2181914696FB}"/>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86E133-EF74-4596-B1CA-8352E5AFBC3F}"/>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B781D-DAF7-416F-A759-1BE3D648506F}"/>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F5E41C1-3688-4990-A643-3456AD5E55DB}"/>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63A5D6-B45B-4DD8-B723-8CF51F7B8AAA}"/>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21637"/>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7014F6-32EC-48E5-A027-2181914696FB}"/>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86E133-EF74-4596-B1CA-8352E5AFBC3F}"/>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B781D-DAF7-416F-A759-1BE3D648506F}"/>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F5E41C1-3688-4990-A643-3456AD5E55DB}"/>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63A5D6-B45B-4DD8-B723-8CF51F7B8AAA}"/>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447499"/>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7014F6-32EC-48E5-A027-2181914696FB}"/>
              </a:ext>
            </a:extLst>
          </p:cNvPr>
          <p:cNvSpPr>
            <a:spLocks noGrp="1"/>
          </p:cNvSpPr>
          <p:nvPr>
            <p:ph type="title"/>
          </p:nvPr>
        </p:nvSpPr>
        <p:spPr>
          <a:xfrm>
            <a:off x="838200" y="365134"/>
            <a:ext cx="10515600" cy="1325563"/>
          </a:xfrm>
          <a:prstGeom prst="rect">
            <a:avLst/>
          </a:prstGeom>
        </p:spPr>
        <p:txBody>
          <a:bodyPr vert="horz" lIns="90792" tIns="45431" rIns="90792" bIns="45431"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686E133-EF74-4596-B1CA-8352E5AFBC3F}"/>
              </a:ext>
            </a:extLst>
          </p:cNvPr>
          <p:cNvSpPr>
            <a:spLocks noGrp="1"/>
          </p:cNvSpPr>
          <p:nvPr>
            <p:ph type="body" idx="1"/>
          </p:nvPr>
        </p:nvSpPr>
        <p:spPr>
          <a:xfrm>
            <a:off x="838200" y="1825626"/>
            <a:ext cx="10515600" cy="4351338"/>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B781D-DAF7-416F-A759-1BE3D648506F}"/>
              </a:ext>
            </a:extLst>
          </p:cNvPr>
          <p:cNvSpPr>
            <a:spLocks noGrp="1"/>
          </p:cNvSpPr>
          <p:nvPr>
            <p:ph type="dt" sz="half" idx="2"/>
          </p:nvPr>
        </p:nvSpPr>
        <p:spPr>
          <a:xfrm>
            <a:off x="838200" y="6356436"/>
            <a:ext cx="27432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150FA4D0-9E0D-4560-8ECD-89CC2E99F5CB}"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F5E41C1-3688-4990-A643-3456AD5E55DB}"/>
              </a:ext>
            </a:extLst>
          </p:cNvPr>
          <p:cNvSpPr>
            <a:spLocks noGrp="1"/>
          </p:cNvSpPr>
          <p:nvPr>
            <p:ph type="ftr" sz="quarter" idx="3"/>
          </p:nvPr>
        </p:nvSpPr>
        <p:spPr>
          <a:xfrm>
            <a:off x="4038600" y="6356436"/>
            <a:ext cx="4114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63A5D6-B45B-4DD8-B723-8CF51F7B8AAA}"/>
              </a:ext>
            </a:extLst>
          </p:cNvPr>
          <p:cNvSpPr>
            <a:spLocks noGrp="1"/>
          </p:cNvSpPr>
          <p:nvPr>
            <p:ph type="sldNum" sz="quarter" idx="4"/>
          </p:nvPr>
        </p:nvSpPr>
        <p:spPr>
          <a:xfrm>
            <a:off x="8610600" y="6356436"/>
            <a:ext cx="27432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AD9A216F-1104-402F-A0D9-177C2697C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741516"/>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078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003" indent="-227003" algn="l" defTabSz="9078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903" indent="-227003" algn="l" defTabSz="9078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4793" indent="-227003" algn="l" defTabSz="9078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8719"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265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496576"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049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4415"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58331" indent="-227003" algn="l" defTabSz="9078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0792" tIns="45431" rIns="90792" bIns="45431"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26"/>
            <a:ext cx="10972800" cy="4525963"/>
          </a:xfrm>
          <a:prstGeom prst="rect">
            <a:avLst/>
          </a:prstGeom>
        </p:spPr>
        <p:txBody>
          <a:bodyPr vert="horz" lIns="90792" tIns="45431" rIns="90792" bIns="454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423"/>
            <a:ext cx="2844800" cy="365125"/>
          </a:xfrm>
          <a:prstGeom prst="rect">
            <a:avLst/>
          </a:prstGeom>
        </p:spPr>
        <p:txBody>
          <a:bodyPr vert="horz" lIns="90792" tIns="45431" rIns="90792" bIns="45431" rtlCol="0" anchor="ctr"/>
          <a:lstStyle>
            <a:lvl1pPr algn="l">
              <a:defRPr sz="1200">
                <a:solidFill>
                  <a:schemeClr val="tx1">
                    <a:tint val="75000"/>
                  </a:schemeClr>
                </a:solidFill>
              </a:defRPr>
            </a:lvl1pPr>
          </a:lstStyle>
          <a:p>
            <a:fld id="{A665E532-AB9E-4607-9C34-6F6FEAC96F90}" type="datetimeFigureOut">
              <a:rPr lang="vi-VN" smtClean="0">
                <a:solidFill>
                  <a:prstClr val="black">
                    <a:tint val="75000"/>
                  </a:prstClr>
                </a:solidFill>
              </a:rPr>
              <a:pPr/>
              <a:t>07/11/2021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423"/>
            <a:ext cx="3860800" cy="365125"/>
          </a:xfrm>
          <a:prstGeom prst="rect">
            <a:avLst/>
          </a:prstGeom>
        </p:spPr>
        <p:txBody>
          <a:bodyPr vert="horz" lIns="90792" tIns="45431" rIns="90792" bIns="45431"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423"/>
            <a:ext cx="2844800" cy="365125"/>
          </a:xfrm>
          <a:prstGeom prst="rect">
            <a:avLst/>
          </a:prstGeom>
        </p:spPr>
        <p:txBody>
          <a:bodyPr vert="horz" lIns="90792" tIns="45431" rIns="90792" bIns="45431" rtlCol="0" anchor="ctr"/>
          <a:lstStyle>
            <a:lvl1pPr algn="r">
              <a:defRPr sz="1200">
                <a:solidFill>
                  <a:schemeClr val="tx1">
                    <a:tint val="75000"/>
                  </a:schemeClr>
                </a:solidFill>
              </a:defRPr>
            </a:lvl1pPr>
          </a:lstStyle>
          <a:p>
            <a:fld id="{80CB8E33-DA70-475E-BF38-8F3825803D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1545358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07853" rtl="0" eaLnBrk="1" latinLnBrk="0" hangingPunct="1">
        <a:spcBef>
          <a:spcPct val="0"/>
        </a:spcBef>
        <a:buNone/>
        <a:defRPr sz="4400" kern="1200">
          <a:solidFill>
            <a:schemeClr val="tx1"/>
          </a:solidFill>
          <a:latin typeface="+mj-lt"/>
          <a:ea typeface="+mj-ea"/>
          <a:cs typeface="+mj-cs"/>
        </a:defRPr>
      </a:lvl1pPr>
    </p:titleStyle>
    <p:bodyStyle>
      <a:lvl1pPr marL="340452" indent="-340452" algn="l" defTabSz="9078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7622" indent="-283733" algn="l" defTabSz="9078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4793" indent="-227003" algn="l" defTabSz="907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8719"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2655"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6576"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0491"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4415"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58331" indent="-227003" algn="l" defTabSz="9078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07853" rtl="0" eaLnBrk="1" latinLnBrk="0" hangingPunct="1">
        <a:defRPr sz="1800" kern="1200">
          <a:solidFill>
            <a:schemeClr val="tx1"/>
          </a:solidFill>
          <a:latin typeface="+mn-lt"/>
          <a:ea typeface="+mn-ea"/>
          <a:cs typeface="+mn-cs"/>
        </a:defRPr>
      </a:lvl1pPr>
      <a:lvl2pPr marL="453912" algn="l" defTabSz="907853" rtl="0" eaLnBrk="1" latinLnBrk="0" hangingPunct="1">
        <a:defRPr sz="1800" kern="1200">
          <a:solidFill>
            <a:schemeClr val="tx1"/>
          </a:solidFill>
          <a:latin typeface="+mn-lt"/>
          <a:ea typeface="+mn-ea"/>
          <a:cs typeface="+mn-cs"/>
        </a:defRPr>
      </a:lvl2pPr>
      <a:lvl3pPr marL="907853" algn="l" defTabSz="907853" rtl="0" eaLnBrk="1" latinLnBrk="0" hangingPunct="1">
        <a:defRPr sz="1800" kern="1200">
          <a:solidFill>
            <a:schemeClr val="tx1"/>
          </a:solidFill>
          <a:latin typeface="+mn-lt"/>
          <a:ea typeface="+mn-ea"/>
          <a:cs typeface="+mn-cs"/>
        </a:defRPr>
      </a:lvl3pPr>
      <a:lvl4pPr marL="1361783" algn="l" defTabSz="907853" rtl="0" eaLnBrk="1" latinLnBrk="0" hangingPunct="1">
        <a:defRPr sz="1800" kern="1200">
          <a:solidFill>
            <a:schemeClr val="tx1"/>
          </a:solidFill>
          <a:latin typeface="+mn-lt"/>
          <a:ea typeface="+mn-ea"/>
          <a:cs typeface="+mn-cs"/>
        </a:defRPr>
      </a:lvl4pPr>
      <a:lvl5pPr marL="1815694" algn="l" defTabSz="907853" rtl="0" eaLnBrk="1" latinLnBrk="0" hangingPunct="1">
        <a:defRPr sz="1800" kern="1200">
          <a:solidFill>
            <a:schemeClr val="tx1"/>
          </a:solidFill>
          <a:latin typeface="+mn-lt"/>
          <a:ea typeface="+mn-ea"/>
          <a:cs typeface="+mn-cs"/>
        </a:defRPr>
      </a:lvl5pPr>
      <a:lvl6pPr marL="2269607" algn="l" defTabSz="907853" rtl="0" eaLnBrk="1" latinLnBrk="0" hangingPunct="1">
        <a:defRPr sz="1800" kern="1200">
          <a:solidFill>
            <a:schemeClr val="tx1"/>
          </a:solidFill>
          <a:latin typeface="+mn-lt"/>
          <a:ea typeface="+mn-ea"/>
          <a:cs typeface="+mn-cs"/>
        </a:defRPr>
      </a:lvl6pPr>
      <a:lvl7pPr marL="2723531" algn="l" defTabSz="907853" rtl="0" eaLnBrk="1" latinLnBrk="0" hangingPunct="1">
        <a:defRPr sz="1800" kern="1200">
          <a:solidFill>
            <a:schemeClr val="tx1"/>
          </a:solidFill>
          <a:latin typeface="+mn-lt"/>
          <a:ea typeface="+mn-ea"/>
          <a:cs typeface="+mn-cs"/>
        </a:defRPr>
      </a:lvl7pPr>
      <a:lvl8pPr marL="3177450" algn="l" defTabSz="907853" rtl="0" eaLnBrk="1" latinLnBrk="0" hangingPunct="1">
        <a:defRPr sz="1800" kern="1200">
          <a:solidFill>
            <a:schemeClr val="tx1"/>
          </a:solidFill>
          <a:latin typeface="+mn-lt"/>
          <a:ea typeface="+mn-ea"/>
          <a:cs typeface="+mn-cs"/>
        </a:defRPr>
      </a:lvl8pPr>
      <a:lvl9pPr marL="3631368" algn="l" defTabSz="9078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file:///D:\GI&#193;O%20&#193;N%20H&#7896;I%20TH&#7842;O%2021-22\&#272;a%20d&#7841;ng%20sinh%20h&#7885;c_&#272;&#195;%20C&#7854;T.mp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97.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104.xml"/><Relationship Id="rId4" Type="http://schemas.openxmlformats.org/officeDocument/2006/relationships/image" Target="../media/image21.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file:///C:\Users\Dell\Downloads\&#272;a%20d&#7841;ng%20sinh%20h&#7885;c.mp4"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61.pn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040" y="-138134"/>
            <a:ext cx="12496800" cy="6858000"/>
          </a:xfrm>
          <a:prstGeom prst="rect">
            <a:avLst/>
          </a:prstGeom>
        </p:spPr>
      </p:pic>
      <p:sp>
        <p:nvSpPr>
          <p:cNvPr id="11" name="Text Placeholder 6"/>
          <p:cNvSpPr txBox="1">
            <a:spLocks/>
          </p:cNvSpPr>
          <p:nvPr/>
        </p:nvSpPr>
        <p:spPr>
          <a:xfrm>
            <a:off x="1524052" y="925331"/>
            <a:ext cx="9143999" cy="432000"/>
          </a:xfrm>
          <a:prstGeom prst="rect">
            <a:avLst/>
          </a:prstGeom>
        </p:spPr>
        <p:txBody>
          <a:bodyPr lIns="142988" tIns="60526" rIns="121053" bIns="60526" anchor="ctr"/>
          <a:lstStyle>
            <a:lvl1pPr marL="0" indent="0" algn="ctr" defTabSz="685800" rtl="0" eaLnBrk="1" latinLnBrk="1" hangingPunct="1">
              <a:spcBef>
                <a:spcPct val="20000"/>
              </a:spcBef>
              <a:buFont typeface="Arial" pitchFamily="34" charset="0"/>
              <a:buNone/>
              <a:defRPr sz="900" b="1" kern="1200" baseline="0">
                <a:solidFill>
                  <a:schemeClr val="tx1"/>
                </a:solidFill>
                <a:effectLst/>
                <a:latin typeface="+mn-lt"/>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defRPr/>
            </a:pPr>
            <a:r>
              <a:rPr lang="en-US" altLang="ko-KR" sz="3200" dirty="0">
                <a:solidFill>
                  <a:schemeClr val="tx1">
                    <a:lumMod val="75000"/>
                    <a:lumOff val="25000"/>
                  </a:schemeClr>
                </a:solidFill>
                <a:latin typeface="Times New Roman" panose="02020603050405020304" pitchFamily="18" charset="0"/>
                <a:cs typeface="Times New Roman" panose="02020603050405020304" pitchFamily="18" charset="0"/>
              </a:rPr>
              <a:t>TRƯỜNG THCS HÒA QUANG</a:t>
            </a:r>
          </a:p>
        </p:txBody>
      </p:sp>
      <p:sp>
        <p:nvSpPr>
          <p:cNvPr id="12" name="Title 5"/>
          <p:cNvSpPr txBox="1">
            <a:spLocks/>
          </p:cNvSpPr>
          <p:nvPr/>
        </p:nvSpPr>
        <p:spPr>
          <a:xfrm>
            <a:off x="2753588" y="3085700"/>
            <a:ext cx="8707747" cy="720000"/>
          </a:xfrm>
          <a:prstGeom prst="rect">
            <a:avLst/>
          </a:prstGeom>
        </p:spPr>
        <p:txBody>
          <a:bodyPr lIns="121053" tIns="60526" rIns="121053" bIns="60526" anchor="ctr">
            <a:noAutofit/>
          </a:bodyPr>
          <a:lstStyle>
            <a:lvl1pPr algn="ctr" defTabSz="685800" rtl="0" eaLnBrk="1" latinLnBrk="1" hangingPunct="1">
              <a:spcBef>
                <a:spcPct val="0"/>
              </a:spcBef>
              <a:buNone/>
              <a:defRPr sz="2700" b="1" kern="1200" baseline="0">
                <a:solidFill>
                  <a:schemeClr val="tx1"/>
                </a:solidFill>
                <a:effectLst/>
                <a:latin typeface="+mj-lt"/>
                <a:ea typeface="+mj-ea"/>
                <a:cs typeface="Arial" pitchFamily="34" charset="0"/>
              </a:defRPr>
            </a:lvl1pPr>
          </a:lstStyle>
          <a:p>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Giáo</a:t>
            </a:r>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viên</a:t>
            </a:r>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Võ</a:t>
            </a:r>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Thị</a:t>
            </a:r>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Bích</a:t>
            </a:r>
            <a:r>
              <a:rPr lang="en-US" altLang="ko-KR" i="1" dirty="0" smtClean="0">
                <a:solidFill>
                  <a:srgbClr val="7030A0"/>
                </a:solidFill>
                <a:latin typeface="Times New Roman" panose="02020603050405020304" pitchFamily="18" charset="0"/>
                <a:ea typeface="맑은 고딕" pitchFamily="50" charset="-127"/>
                <a:cs typeface="Times New Roman" panose="02020603050405020304" pitchFamily="18" charset="0"/>
              </a:rPr>
              <a:t> </a:t>
            </a:r>
            <a:r>
              <a:rPr lang="en-US" altLang="ko-KR" i="1" dirty="0" err="1" smtClean="0">
                <a:solidFill>
                  <a:srgbClr val="7030A0"/>
                </a:solidFill>
                <a:latin typeface="Times New Roman" panose="02020603050405020304" pitchFamily="18" charset="0"/>
                <a:ea typeface="맑은 고딕" pitchFamily="50" charset="-127"/>
                <a:cs typeface="Times New Roman" panose="02020603050405020304" pitchFamily="18" charset="0"/>
              </a:rPr>
              <a:t>Vân</a:t>
            </a:r>
            <a:endParaRPr lang="ko-KR" altLang="en-US" i="1" dirty="0">
              <a:solidFill>
                <a:srgbClr val="7030A0"/>
              </a:solidFill>
              <a:latin typeface="Times New Roman" panose="02020603050405020304" pitchFamily="18" charset="0"/>
              <a:cs typeface="Times New Roman" panose="02020603050405020304" pitchFamily="18" charset="0"/>
            </a:endParaRPr>
          </a:p>
        </p:txBody>
      </p:sp>
      <p:sp>
        <p:nvSpPr>
          <p:cNvPr id="7" name="Text Placeholder 6"/>
          <p:cNvSpPr txBox="1">
            <a:spLocks/>
          </p:cNvSpPr>
          <p:nvPr/>
        </p:nvSpPr>
        <p:spPr>
          <a:xfrm>
            <a:off x="1524052" y="1509731"/>
            <a:ext cx="9143999" cy="432000"/>
          </a:xfrm>
          <a:prstGeom prst="rect">
            <a:avLst/>
          </a:prstGeom>
        </p:spPr>
        <p:txBody>
          <a:bodyPr lIns="142988" tIns="60526" rIns="121053" bIns="60526" anchor="ctr"/>
          <a:lstStyle>
            <a:lvl1pPr marL="0" indent="0" algn="ctr" defTabSz="685800" rtl="0" eaLnBrk="1" latinLnBrk="1" hangingPunct="1">
              <a:spcBef>
                <a:spcPct val="20000"/>
              </a:spcBef>
              <a:buFont typeface="Arial" pitchFamily="34" charset="0"/>
              <a:buNone/>
              <a:defRPr sz="900" b="1" kern="1200" baseline="0">
                <a:solidFill>
                  <a:schemeClr val="tx1"/>
                </a:solidFill>
                <a:effectLst/>
                <a:latin typeface="+mn-lt"/>
                <a:ea typeface="+mn-ea"/>
                <a:cs typeface="Arial" pitchFamily="34" charset="0"/>
              </a:defRPr>
            </a:lvl1pPr>
            <a:lvl2pPr marL="557213" indent="-214313" algn="l" defTabSz="685800"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1" hangingPunct="1">
              <a:spcBef>
                <a:spcPct val="20000"/>
              </a:spcBef>
              <a:buFont typeface="Arial" pitchFamily="34" charset="0"/>
              <a:buChar char="•"/>
              <a:defRPr sz="1500" kern="1200">
                <a:solidFill>
                  <a:schemeClr val="tx1"/>
                </a:solidFill>
                <a:latin typeface="+mn-lt"/>
                <a:ea typeface="+mn-ea"/>
                <a:cs typeface="+mn-cs"/>
              </a:defRPr>
            </a:lvl9pPr>
          </a:lstStyle>
          <a:p>
            <a:pPr>
              <a:spcBef>
                <a:spcPts val="0"/>
              </a:spcBef>
              <a:defRPr/>
            </a:pPr>
            <a:r>
              <a:rPr lang="en-US" altLang="ko-KR" sz="2400" dirty="0">
                <a:solidFill>
                  <a:schemeClr val="tx1">
                    <a:lumMod val="75000"/>
                    <a:lumOff val="25000"/>
                  </a:schemeClr>
                </a:solidFill>
                <a:latin typeface="Times New Roman" panose="02020603050405020304" pitchFamily="18" charset="0"/>
                <a:cs typeface="Times New Roman" panose="02020603050405020304" pitchFamily="18" charset="0"/>
              </a:rPr>
              <a:t>MÔN: KHOA HỌC TỰ NHIÊN 6</a:t>
            </a:r>
          </a:p>
        </p:txBody>
      </p:sp>
    </p:spTree>
    <p:extLst>
      <p:ext uri="{BB962C8B-B14F-4D97-AF65-F5344CB8AC3E}">
        <p14:creationId xmlns:p14="http://schemas.microsoft.com/office/powerpoint/2010/main" val="2544134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D851C1C-388A-4187-BCB8-0FAD6645243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8CC76E1-3BE0-4AEB-A1E4-DB3E67920BCD}"/>
              </a:ext>
            </a:extLst>
          </p:cNvPr>
          <p:cNvPicPr/>
          <p:nvPr/>
        </p:nvPicPr>
        <p:blipFill>
          <a:blip r:embed="rId2"/>
          <a:stretch>
            <a:fillRect/>
          </a:stretch>
        </p:blipFill>
        <p:spPr>
          <a:xfrm>
            <a:off x="0" y="-106472"/>
            <a:ext cx="12192000" cy="6964472"/>
          </a:xfrm>
          <a:prstGeom prst="rect">
            <a:avLst/>
          </a:prstGeom>
        </p:spPr>
      </p:pic>
      <p:sp>
        <p:nvSpPr>
          <p:cNvPr id="4" name="Title 1"/>
          <p:cNvSpPr txBox="1">
            <a:spLocks/>
          </p:cNvSpPr>
          <p:nvPr/>
        </p:nvSpPr>
        <p:spPr>
          <a:xfrm>
            <a:off x="87726" y="-106472"/>
            <a:ext cx="3206663" cy="6964472"/>
          </a:xfrm>
          <a:prstGeom prst="rect">
            <a:avLst/>
          </a:prstGeom>
          <a:solidFill>
            <a:schemeClr val="accent5">
              <a:lumMod val="50000"/>
            </a:schemeClr>
          </a:solidFill>
        </p:spPr>
        <p:txBody>
          <a:bodyPr vert="horz" lIns="90792" tIns="45431" rIns="90792" bIns="4543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chemeClr val="bg1"/>
                </a:solidFill>
                <a:latin typeface="Times New Roman" pitchFamily="18" charset="0"/>
                <a:cs typeface="Times New Roman" pitchFamily="18" charset="0"/>
              </a:rPr>
              <a:t>Tên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vật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trong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hình</a:t>
            </a:r>
            <a:r>
              <a:rPr lang="en-US" sz="2800" dirty="0">
                <a:solidFill>
                  <a:schemeClr val="bg1"/>
                </a:solidFill>
                <a:latin typeface="Times New Roman" pitchFamily="18" charset="0"/>
                <a:cs typeface="Times New Roman" pitchFamily="18" charset="0"/>
              </a:rPr>
              <a:t>:</a:t>
            </a:r>
          </a:p>
          <a:p>
            <a:pPr marL="453912" indent="-453912">
              <a:buAutoNum type="arabicPeriod"/>
            </a:pPr>
            <a:r>
              <a:rPr lang="en-US" sz="2800" dirty="0" err="1" smtClean="0">
                <a:solidFill>
                  <a:schemeClr val="bg1"/>
                </a:solidFill>
                <a:latin typeface="Times New Roman" pitchFamily="18" charset="0"/>
                <a:cs typeface="Times New Roman" pitchFamily="18" charset="0"/>
              </a:rPr>
              <a:t>Khỉ</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Nhện</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Rùa</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Bướm</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Bọ</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cánh</a:t>
            </a:r>
            <a:r>
              <a:rPr lang="en-US" sz="2800" dirty="0">
                <a:solidFill>
                  <a:schemeClr val="bg1"/>
                </a:solidFill>
                <a:latin typeface="Times New Roman" pitchFamily="18" charset="0"/>
                <a:cs typeface="Times New Roman" pitchFamily="18" charset="0"/>
              </a:rPr>
              <a:t> cam</a:t>
            </a:r>
          </a:p>
          <a:p>
            <a:pPr marL="453912" indent="-453912">
              <a:buAutoNum type="arabicPeriod"/>
            </a:pPr>
            <a:r>
              <a:rPr lang="en-US" sz="2800" dirty="0" err="1">
                <a:solidFill>
                  <a:schemeClr val="bg1"/>
                </a:solidFill>
                <a:latin typeface="Times New Roman" pitchFamily="18" charset="0"/>
                <a:cs typeface="Times New Roman" pitchFamily="18" charset="0"/>
              </a:rPr>
              <a:t>Cá</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a:solidFill>
                  <a:schemeClr val="bg1"/>
                </a:solidFill>
                <a:latin typeface="Times New Roman" pitchFamily="18" charset="0"/>
                <a:cs typeface="Times New Roman" pitchFamily="18" charset="0"/>
              </a:rPr>
              <a:t>Vi </a:t>
            </a:r>
            <a:r>
              <a:rPr lang="en-US" sz="2800" dirty="0" err="1">
                <a:solidFill>
                  <a:schemeClr val="bg1"/>
                </a:solidFill>
                <a:latin typeface="Times New Roman" pitchFamily="18" charset="0"/>
                <a:cs typeface="Times New Roman" pitchFamily="18" charset="0"/>
              </a:rPr>
              <a:t>khuẩn</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Cò</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err="1">
                <a:solidFill>
                  <a:schemeClr val="bg1"/>
                </a:solidFill>
                <a:latin typeface="Times New Roman" pitchFamily="18" charset="0"/>
                <a:cs typeface="Times New Roman" pitchFamily="18" charset="0"/>
              </a:rPr>
              <a:t>Trùng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giày</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Dương</a:t>
            </a: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xỉ</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Thông</a:t>
            </a:r>
            <a:endParaRPr lang="en-US" sz="2800" dirty="0">
              <a:solidFill>
                <a:schemeClr val="bg1"/>
              </a:solidFill>
              <a:latin typeface="Times New Roman" pitchFamily="18" charset="0"/>
              <a:cs typeface="Times New Roman" pitchFamily="18" charset="0"/>
            </a:endParaRPr>
          </a:p>
          <a:p>
            <a:pPr marL="453912" indent="-453912">
              <a:buAutoNum type="arabicPeriod"/>
            </a:pPr>
            <a:r>
              <a:rPr lang="en-US" sz="2800" dirty="0" smtClean="0">
                <a:solidFill>
                  <a:schemeClr val="bg1"/>
                </a:solidFill>
                <a:latin typeface="Times New Roman" pitchFamily="18" charset="0"/>
                <a:cs typeface="Times New Roman" pitchFamily="18" charset="0"/>
              </a:rPr>
              <a:t> </a:t>
            </a:r>
            <a:r>
              <a:rPr lang="en-US" sz="2800" dirty="0" err="1" smtClean="0">
                <a:solidFill>
                  <a:schemeClr val="bg1"/>
                </a:solidFill>
                <a:latin typeface="Times New Roman" pitchFamily="18" charset="0"/>
                <a:cs typeface="Times New Roman" pitchFamily="18" charset="0"/>
              </a:rPr>
              <a:t>Súng</a:t>
            </a:r>
            <a:r>
              <a:rPr lang="en-US" sz="2800" dirty="0" smtClean="0">
                <a:solidFill>
                  <a:schemeClr val="bg1"/>
                </a:solidFill>
                <a:latin typeface="Times New Roman" pitchFamily="18" charset="0"/>
                <a:cs typeface="Times New Roman" pitchFamily="18" charset="0"/>
              </a:rPr>
              <a:t> </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908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D851C1C-388A-4187-BCB8-0FAD6645243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8CC76E1-3BE0-4AEB-A1E4-DB3E67920BCD}"/>
              </a:ext>
            </a:extLst>
          </p:cNvPr>
          <p:cNvPicPr/>
          <p:nvPr/>
        </p:nvPicPr>
        <p:blipFill>
          <a:blip r:embed="rId2"/>
          <a:stretch>
            <a:fillRect/>
          </a:stretch>
        </p:blipFill>
        <p:spPr>
          <a:xfrm>
            <a:off x="0" y="-106472"/>
            <a:ext cx="12192000" cy="6964472"/>
          </a:xfrm>
          <a:prstGeom prst="rect">
            <a:avLst/>
          </a:prstGeom>
        </p:spPr>
      </p:pic>
      <p:sp>
        <p:nvSpPr>
          <p:cNvPr id="4" name="Title 1"/>
          <p:cNvSpPr txBox="1">
            <a:spLocks/>
          </p:cNvSpPr>
          <p:nvPr/>
        </p:nvSpPr>
        <p:spPr>
          <a:xfrm>
            <a:off x="87726" y="-106472"/>
            <a:ext cx="3206663" cy="6964472"/>
          </a:xfrm>
          <a:prstGeom prst="rect">
            <a:avLst/>
          </a:prstGeom>
          <a:solidFill>
            <a:schemeClr val="accent5">
              <a:lumMod val="50000"/>
            </a:schemeClr>
          </a:solidFill>
        </p:spPr>
        <p:txBody>
          <a:bodyPr vert="horz" lIns="90792" tIns="45431" rIns="90792" bIns="4543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prstClr val="white"/>
                </a:solidFill>
                <a:latin typeface="Times New Roman" pitchFamily="18" charset="0"/>
                <a:cs typeface="Times New Roman" pitchFamily="18" charset="0"/>
              </a:rPr>
              <a:t>Thế</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giới</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sống</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có</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thể</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phân</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loại</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theo</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những</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tiêu</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chí</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nào</a:t>
            </a:r>
            <a:r>
              <a:rPr lang="en-US" sz="2800" dirty="0">
                <a:solidFill>
                  <a:prstClr val="white"/>
                </a:solidFill>
                <a:latin typeface="Times New Roman" pitchFamily="18" charset="0"/>
                <a:cs typeface="Times New Roman" pitchFamily="18" charset="0"/>
              </a:rPr>
              <a:t>? </a:t>
            </a:r>
          </a:p>
        </p:txBody>
      </p:sp>
    </p:spTree>
    <p:extLst>
      <p:ext uri="{BB962C8B-B14F-4D97-AF65-F5344CB8AC3E}">
        <p14:creationId xmlns:p14="http://schemas.microsoft.com/office/powerpoint/2010/main" val="3014263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4712"/>
            <a:ext cx="3946742" cy="625985"/>
          </a:xfrm>
        </p:spPr>
        <p:txBody>
          <a:bodyPr>
            <a:normAutofit fontScale="90000"/>
          </a:bodyPr>
          <a:lstStyle/>
          <a:p>
            <a:endParaRPr lang="en-US"/>
          </a:p>
        </p:txBody>
      </p:sp>
    </p:spTree>
    <p:extLst>
      <p:ext uri="{BB962C8B-B14F-4D97-AF65-F5344CB8AC3E}">
        <p14:creationId xmlns:p14="http://schemas.microsoft.com/office/powerpoint/2010/main" val="21170609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817" y="1118989"/>
            <a:ext cx="3971792" cy="613459"/>
          </a:xfrm>
          <a:solidFill>
            <a:srgbClr val="00CCFF"/>
          </a:solidFill>
        </p:spPr>
        <p:txBody>
          <a:bodyPr>
            <a:normAutofit/>
          </a:bodyPr>
          <a:lstStyle/>
          <a:p>
            <a:pPr algn="ctr"/>
            <a:r>
              <a:rPr lang="en-US" sz="2800" b="1" dirty="0" err="1" smtClean="0">
                <a:latin typeface="Times New Roman" pitchFamily="18" charset="0"/>
                <a:cs typeface="Times New Roman" pitchFamily="18" charset="0"/>
              </a:rPr>
              <a:t>Đặc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bào</a:t>
            </a:r>
            <a:endParaRPr lang="en-US" sz="2800" b="1" dirty="0">
              <a:latin typeface="Times New Roman" pitchFamily="18" charset="0"/>
              <a:cs typeface="Times New Roman" pitchFamily="18" charset="0"/>
            </a:endParaRPr>
          </a:p>
        </p:txBody>
      </p:sp>
      <p:sp>
        <p:nvSpPr>
          <p:cNvPr id="3" name="Title 1"/>
          <p:cNvSpPr txBox="1">
            <a:spLocks/>
          </p:cNvSpPr>
          <p:nvPr/>
        </p:nvSpPr>
        <p:spPr>
          <a:xfrm>
            <a:off x="2781817" y="2402906"/>
            <a:ext cx="4019811" cy="613459"/>
          </a:xfrm>
          <a:prstGeom prst="rect">
            <a:avLst/>
          </a:prstGeom>
          <a:solidFill>
            <a:srgbClr val="00CC66"/>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latin typeface="Times New Roman" pitchFamily="18" charset="0"/>
                <a:cs typeface="Times New Roman" pitchFamily="18" charset="0"/>
              </a:rPr>
              <a:t>Mức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tổ</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chức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thể</a:t>
            </a:r>
            <a:endParaRPr lang="en-US" sz="2800" b="1" dirty="0">
              <a:latin typeface="Times New Roman" pitchFamily="18" charset="0"/>
              <a:cs typeface="Times New Roman" pitchFamily="18" charset="0"/>
            </a:endParaRPr>
          </a:p>
        </p:txBody>
      </p:sp>
      <p:sp>
        <p:nvSpPr>
          <p:cNvPr id="4" name="Title 1"/>
          <p:cNvSpPr txBox="1">
            <a:spLocks/>
          </p:cNvSpPr>
          <p:nvPr/>
        </p:nvSpPr>
        <p:spPr>
          <a:xfrm>
            <a:off x="2781817" y="3672052"/>
            <a:ext cx="4019811" cy="613459"/>
          </a:xfrm>
          <a:prstGeom prst="rect">
            <a:avLst/>
          </a:prstGeom>
          <a:solidFill>
            <a:srgbClr val="FF6699"/>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latin typeface="Times New Roman" pitchFamily="18" charset="0"/>
                <a:cs typeface="Times New Roman" pitchFamily="18" charset="0"/>
              </a:rPr>
              <a:t>Môi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sống</a:t>
            </a:r>
            <a:endParaRPr lang="en-US" sz="2800" b="1" dirty="0">
              <a:latin typeface="Times New Roman" pitchFamily="18" charset="0"/>
              <a:cs typeface="Times New Roman" pitchFamily="18" charset="0"/>
            </a:endParaRPr>
          </a:p>
        </p:txBody>
      </p:sp>
      <p:sp>
        <p:nvSpPr>
          <p:cNvPr id="5" name="Title 1"/>
          <p:cNvSpPr txBox="1">
            <a:spLocks/>
          </p:cNvSpPr>
          <p:nvPr/>
        </p:nvSpPr>
        <p:spPr>
          <a:xfrm>
            <a:off x="2727230" y="5029512"/>
            <a:ext cx="4019811" cy="613459"/>
          </a:xfrm>
          <a:prstGeom prst="rect">
            <a:avLst/>
          </a:prstGeom>
          <a:solidFill>
            <a:srgbClr val="FFCC0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latin typeface="Times New Roman" pitchFamily="18" charset="0"/>
                <a:cs typeface="Times New Roman" pitchFamily="18" charset="0"/>
              </a:rPr>
              <a:t>Kiểu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dưỡng</a:t>
            </a:r>
            <a:endParaRPr lang="en-US" sz="2800" b="1" dirty="0">
              <a:latin typeface="Times New Roman" pitchFamily="18" charset="0"/>
              <a:cs typeface="Times New Roman" pitchFamily="18" charset="0"/>
            </a:endParaRPr>
          </a:p>
        </p:txBody>
      </p:sp>
      <p:sp>
        <p:nvSpPr>
          <p:cNvPr id="6" name="Rectangle 5"/>
          <p:cNvSpPr/>
          <p:nvPr/>
        </p:nvSpPr>
        <p:spPr>
          <a:xfrm>
            <a:off x="789139" y="2202333"/>
            <a:ext cx="977030" cy="2342367"/>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smtClean="0">
                <a:solidFill>
                  <a:schemeClr val="bg1"/>
                </a:solidFill>
                <a:latin typeface="Times New Roman" pitchFamily="18" charset="0"/>
                <a:cs typeface="Times New Roman" pitchFamily="18" charset="0"/>
              </a:rPr>
              <a:t>PHÂN LOẠI</a:t>
            </a:r>
            <a:endParaRPr lang="en-US" sz="2800" b="1" dirty="0">
              <a:solidFill>
                <a:schemeClr val="bg1"/>
              </a:solidFill>
              <a:latin typeface="Times New Roman" pitchFamily="18" charset="0"/>
              <a:cs typeface="Times New Roman" pitchFamily="18" charset="0"/>
            </a:endParaRPr>
          </a:p>
        </p:txBody>
      </p:sp>
      <p:cxnSp>
        <p:nvCxnSpPr>
          <p:cNvPr id="8" name="Straight Connector 7"/>
          <p:cNvCxnSpPr>
            <a:stCxn id="6" idx="3"/>
          </p:cNvCxnSpPr>
          <p:nvPr/>
        </p:nvCxnSpPr>
        <p:spPr>
          <a:xfrm flipV="1">
            <a:off x="1766169" y="3373516"/>
            <a:ext cx="501042"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67211" y="1450768"/>
            <a:ext cx="1" cy="3885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 idx="1"/>
          </p:cNvCxnSpPr>
          <p:nvPr/>
        </p:nvCxnSpPr>
        <p:spPr>
          <a:xfrm>
            <a:off x="2267211" y="2709635"/>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4" idx="1"/>
          </p:cNvCxnSpPr>
          <p:nvPr/>
        </p:nvCxnSpPr>
        <p:spPr>
          <a:xfrm>
            <a:off x="2267211" y="3978781"/>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5" idx="1"/>
          </p:cNvCxnSpPr>
          <p:nvPr/>
        </p:nvCxnSpPr>
        <p:spPr>
          <a:xfrm>
            <a:off x="2279737" y="5336088"/>
            <a:ext cx="447493" cy="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67211" y="1450768"/>
            <a:ext cx="5146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15670" y="2709636"/>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747041" y="5397510"/>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779703" y="3978782"/>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30276" y="951978"/>
            <a:ext cx="0" cy="8243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30276" y="951978"/>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337814" y="1776286"/>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330276" y="2402906"/>
            <a:ext cx="7538" cy="741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30276" y="3143790"/>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288744" y="3672052"/>
            <a:ext cx="14714" cy="799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86" idx="1"/>
          </p:cNvCxnSpPr>
          <p:nvPr/>
        </p:nvCxnSpPr>
        <p:spPr>
          <a:xfrm>
            <a:off x="7294309" y="4471883"/>
            <a:ext cx="40421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262681" y="5138289"/>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itle 1"/>
          <p:cNvSpPr txBox="1">
            <a:spLocks/>
          </p:cNvSpPr>
          <p:nvPr/>
        </p:nvSpPr>
        <p:spPr>
          <a:xfrm>
            <a:off x="7690981" y="645249"/>
            <a:ext cx="3971792" cy="469568"/>
          </a:xfrm>
          <a:prstGeom prst="rect">
            <a:avLst/>
          </a:prstGeom>
          <a:solidFill>
            <a:srgbClr val="008080"/>
          </a:solidFill>
        </p:spPr>
        <p:txBody>
          <a:bodyPr vert="horz" lIns="90792" tIns="45431" rIns="90792" bIns="45431" rtlCol="0" anchor="ctr">
            <a:normAutofit lnSpcReduction="10000"/>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Nhân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sơ</a:t>
            </a:r>
            <a:endParaRPr lang="en-US" sz="2800" b="1" dirty="0">
              <a:solidFill>
                <a:schemeClr val="bg1"/>
              </a:solidFill>
              <a:latin typeface="Times New Roman" pitchFamily="18" charset="0"/>
              <a:cs typeface="Times New Roman" pitchFamily="18" charset="0"/>
            </a:endParaRPr>
          </a:p>
        </p:txBody>
      </p:sp>
      <p:sp>
        <p:nvSpPr>
          <p:cNvPr id="71" name="Title 1"/>
          <p:cNvSpPr txBox="1">
            <a:spLocks/>
          </p:cNvSpPr>
          <p:nvPr/>
        </p:nvSpPr>
        <p:spPr>
          <a:xfrm>
            <a:off x="7690981" y="1469557"/>
            <a:ext cx="3971792" cy="50955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Nhân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thực</a:t>
            </a:r>
            <a:endParaRPr lang="en-US" sz="2800" b="1" dirty="0">
              <a:solidFill>
                <a:schemeClr val="bg1"/>
              </a:solidFill>
              <a:latin typeface="Times New Roman" pitchFamily="18" charset="0"/>
              <a:cs typeface="Times New Roman" pitchFamily="18" charset="0"/>
            </a:endParaRPr>
          </a:p>
        </p:txBody>
      </p:sp>
      <p:sp>
        <p:nvSpPr>
          <p:cNvPr id="72" name="Title 1"/>
          <p:cNvSpPr txBox="1">
            <a:spLocks/>
          </p:cNvSpPr>
          <p:nvPr/>
        </p:nvSpPr>
        <p:spPr>
          <a:xfrm>
            <a:off x="7698519" y="2197495"/>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Cơ</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thể</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đơn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bào</a:t>
            </a:r>
            <a:endParaRPr lang="en-US" sz="2800" b="1" dirty="0">
              <a:solidFill>
                <a:schemeClr val="bg1"/>
              </a:solidFill>
              <a:latin typeface="Times New Roman" pitchFamily="18" charset="0"/>
              <a:cs typeface="Times New Roman" pitchFamily="18" charset="0"/>
            </a:endParaRPr>
          </a:p>
        </p:txBody>
      </p:sp>
      <p:cxnSp>
        <p:nvCxnSpPr>
          <p:cNvPr id="77" name="Straight Connector 76"/>
          <p:cNvCxnSpPr/>
          <p:nvPr/>
        </p:nvCxnSpPr>
        <p:spPr>
          <a:xfrm>
            <a:off x="7330276" y="2402906"/>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itle 1"/>
          <p:cNvSpPr txBox="1">
            <a:spLocks/>
          </p:cNvSpPr>
          <p:nvPr/>
        </p:nvSpPr>
        <p:spPr>
          <a:xfrm>
            <a:off x="7698519" y="2872413"/>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Cơ</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thể</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đa</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bào</a:t>
            </a:r>
            <a:endParaRPr lang="en-US" sz="2800" b="1" dirty="0">
              <a:solidFill>
                <a:schemeClr val="bg1"/>
              </a:solidFill>
              <a:latin typeface="Times New Roman" pitchFamily="18" charset="0"/>
              <a:cs typeface="Times New Roman" pitchFamily="18" charset="0"/>
            </a:endParaRPr>
          </a:p>
        </p:txBody>
      </p:sp>
      <p:sp>
        <p:nvSpPr>
          <p:cNvPr id="82" name="Title 1"/>
          <p:cNvSpPr txBox="1">
            <a:spLocks/>
          </p:cNvSpPr>
          <p:nvPr/>
        </p:nvSpPr>
        <p:spPr>
          <a:xfrm>
            <a:off x="7698519" y="3521657"/>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Môi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trường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nước</a:t>
            </a:r>
            <a:endParaRPr lang="en-US" sz="2800" b="1" dirty="0">
              <a:solidFill>
                <a:schemeClr val="bg1"/>
              </a:solidFill>
              <a:latin typeface="Times New Roman" pitchFamily="18" charset="0"/>
              <a:cs typeface="Times New Roman" pitchFamily="18" charset="0"/>
            </a:endParaRPr>
          </a:p>
        </p:txBody>
      </p:sp>
      <p:sp>
        <p:nvSpPr>
          <p:cNvPr id="86" name="Title 1"/>
          <p:cNvSpPr txBox="1">
            <a:spLocks/>
          </p:cNvSpPr>
          <p:nvPr/>
        </p:nvSpPr>
        <p:spPr>
          <a:xfrm>
            <a:off x="7698519" y="4198901"/>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Môi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trường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cạn</a:t>
            </a:r>
            <a:endParaRPr lang="en-US" sz="2800" b="1" dirty="0">
              <a:solidFill>
                <a:schemeClr val="bg1"/>
              </a:solidFill>
              <a:latin typeface="Times New Roman" pitchFamily="18" charset="0"/>
              <a:cs typeface="Times New Roman" pitchFamily="18" charset="0"/>
            </a:endParaRPr>
          </a:p>
        </p:txBody>
      </p:sp>
      <p:sp>
        <p:nvSpPr>
          <p:cNvPr id="88" name="Title 1"/>
          <p:cNvSpPr txBox="1">
            <a:spLocks/>
          </p:cNvSpPr>
          <p:nvPr/>
        </p:nvSpPr>
        <p:spPr>
          <a:xfrm>
            <a:off x="7655014" y="4886506"/>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Tự</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dưỡng</a:t>
            </a:r>
            <a:endParaRPr lang="en-US" sz="2800" b="1" dirty="0">
              <a:solidFill>
                <a:schemeClr val="bg1"/>
              </a:solidFill>
              <a:latin typeface="Times New Roman" pitchFamily="18" charset="0"/>
              <a:cs typeface="Times New Roman" pitchFamily="18" charset="0"/>
            </a:endParaRPr>
          </a:p>
        </p:txBody>
      </p:sp>
      <p:sp>
        <p:nvSpPr>
          <p:cNvPr id="89" name="Title 1"/>
          <p:cNvSpPr txBox="1">
            <a:spLocks/>
          </p:cNvSpPr>
          <p:nvPr/>
        </p:nvSpPr>
        <p:spPr>
          <a:xfrm>
            <a:off x="7655014" y="5627827"/>
            <a:ext cx="3971792" cy="545965"/>
          </a:xfrm>
          <a:prstGeom prst="rect">
            <a:avLst/>
          </a:prstGeom>
          <a:solidFill>
            <a:srgbClr val="008080"/>
          </a:solidFill>
        </p:spPr>
        <p:txBody>
          <a:bodyPr vert="horz" lIns="90792" tIns="45431" rIns="90792" bIns="45431" rtlCol="0" anchor="ct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smtClean="0">
                <a:solidFill>
                  <a:schemeClr val="bg1"/>
                </a:solidFill>
                <a:latin typeface="Times New Roman" pitchFamily="18" charset="0"/>
                <a:cs typeface="Times New Roman" pitchFamily="18" charset="0"/>
              </a:rPr>
              <a:t>Dị</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dưỡng</a:t>
            </a:r>
            <a:endParaRPr lang="en-US" sz="2800" b="1" dirty="0">
              <a:solidFill>
                <a:schemeClr val="bg1"/>
              </a:solidFill>
              <a:latin typeface="Times New Roman" pitchFamily="18" charset="0"/>
              <a:cs typeface="Times New Roman" pitchFamily="18" charset="0"/>
            </a:endParaRPr>
          </a:p>
        </p:txBody>
      </p:sp>
      <p:cxnSp>
        <p:nvCxnSpPr>
          <p:cNvPr id="104" name="Straight Connector 103"/>
          <p:cNvCxnSpPr/>
          <p:nvPr/>
        </p:nvCxnSpPr>
        <p:spPr>
          <a:xfrm>
            <a:off x="7288744" y="5885404"/>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330276" y="3676757"/>
            <a:ext cx="360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7262681" y="5138289"/>
            <a:ext cx="0" cy="747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774138" y="1415440"/>
            <a:ext cx="51460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7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1000"/>
                                        <p:tgtEl>
                                          <p:spTgt spid="71"/>
                                        </p:tgtEl>
                                      </p:cBhvr>
                                    </p:animEffect>
                                    <p:anim calcmode="lin" valueType="num">
                                      <p:cBhvr>
                                        <p:cTn id="43" dur="1000" fill="hold"/>
                                        <p:tgtEl>
                                          <p:spTgt spid="71"/>
                                        </p:tgtEl>
                                        <p:attrNameLst>
                                          <p:attrName>ppt_x</p:attrName>
                                        </p:attrNameLst>
                                      </p:cBhvr>
                                      <p:tavLst>
                                        <p:tav tm="0">
                                          <p:val>
                                            <p:strVal val="#ppt_x"/>
                                          </p:val>
                                        </p:tav>
                                        <p:tav tm="100000">
                                          <p:val>
                                            <p:strVal val="#ppt_x"/>
                                          </p:val>
                                        </p:tav>
                                      </p:tavLst>
                                    </p:anim>
                                    <p:anim calcmode="lin" valueType="num">
                                      <p:cBhvr>
                                        <p:cTn id="4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1000"/>
                                        <p:tgtEl>
                                          <p:spTgt spid="72"/>
                                        </p:tgtEl>
                                      </p:cBhvr>
                                    </p:animEffect>
                                    <p:anim calcmode="lin" valueType="num">
                                      <p:cBhvr>
                                        <p:cTn id="50" dur="1000" fill="hold"/>
                                        <p:tgtEl>
                                          <p:spTgt spid="72"/>
                                        </p:tgtEl>
                                        <p:attrNameLst>
                                          <p:attrName>ppt_x</p:attrName>
                                        </p:attrNameLst>
                                      </p:cBhvr>
                                      <p:tavLst>
                                        <p:tav tm="0">
                                          <p:val>
                                            <p:strVal val="#ppt_x"/>
                                          </p:val>
                                        </p:tav>
                                        <p:tav tm="100000">
                                          <p:val>
                                            <p:strVal val="#ppt_x"/>
                                          </p:val>
                                        </p:tav>
                                      </p:tavLst>
                                    </p:anim>
                                    <p:anim calcmode="lin" valueType="num">
                                      <p:cBhvr>
                                        <p:cTn id="5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1000"/>
                                        <p:tgtEl>
                                          <p:spTgt spid="80"/>
                                        </p:tgtEl>
                                      </p:cBhvr>
                                    </p:animEffect>
                                    <p:anim calcmode="lin" valueType="num">
                                      <p:cBhvr>
                                        <p:cTn id="57" dur="1000" fill="hold"/>
                                        <p:tgtEl>
                                          <p:spTgt spid="80"/>
                                        </p:tgtEl>
                                        <p:attrNameLst>
                                          <p:attrName>ppt_x</p:attrName>
                                        </p:attrNameLst>
                                      </p:cBhvr>
                                      <p:tavLst>
                                        <p:tav tm="0">
                                          <p:val>
                                            <p:strVal val="#ppt_x"/>
                                          </p:val>
                                        </p:tav>
                                        <p:tav tm="100000">
                                          <p:val>
                                            <p:strVal val="#ppt_x"/>
                                          </p:val>
                                        </p:tav>
                                      </p:tavLst>
                                    </p:anim>
                                    <p:anim calcmode="lin" valueType="num">
                                      <p:cBhvr>
                                        <p:cTn id="5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500"/>
                                        <p:tgtEl>
                                          <p:spTgt spid="8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barn(inVertical)">
                                      <p:cBhvr>
                                        <p:cTn id="73" dur="500"/>
                                        <p:tgtEl>
                                          <p:spTgt spid="8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wipe(down)">
                                      <p:cBhvr>
                                        <p:cTn id="7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0" grpId="0" animBg="1"/>
      <p:bldP spid="71" grpId="0" animBg="1"/>
      <p:bldP spid="72" grpId="0" animBg="1"/>
      <p:bldP spid="80" grpId="0" animBg="1"/>
      <p:bldP spid="82" grpId="0" animBg="1"/>
      <p:bldP spid="86" grpId="0" animBg="1"/>
      <p:bldP spid="88" grpId="0" animBg="1"/>
      <p:bldP spid="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D851C1C-388A-4187-BCB8-0FAD6645243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8CC76E1-3BE0-4AEB-A1E4-DB3E67920BCD}"/>
              </a:ext>
            </a:extLst>
          </p:cNvPr>
          <p:cNvPicPr/>
          <p:nvPr/>
        </p:nvPicPr>
        <p:blipFill>
          <a:blip r:embed="rId2"/>
          <a:stretch>
            <a:fillRect/>
          </a:stretch>
        </p:blipFill>
        <p:spPr>
          <a:xfrm>
            <a:off x="0" y="-106472"/>
            <a:ext cx="12192000" cy="6964472"/>
          </a:xfrm>
          <a:prstGeom prst="rect">
            <a:avLst/>
          </a:prstGeom>
        </p:spPr>
      </p:pic>
      <p:sp>
        <p:nvSpPr>
          <p:cNvPr id="4" name="Title 1"/>
          <p:cNvSpPr txBox="1">
            <a:spLocks/>
          </p:cNvSpPr>
          <p:nvPr/>
        </p:nvSpPr>
        <p:spPr>
          <a:xfrm>
            <a:off x="87726" y="-106472"/>
            <a:ext cx="3206663" cy="6964472"/>
          </a:xfrm>
          <a:prstGeom prst="rect">
            <a:avLst/>
          </a:prstGeom>
          <a:solidFill>
            <a:schemeClr val="accent5">
              <a:lumMod val="50000"/>
            </a:schemeClr>
          </a:solidFill>
        </p:spPr>
        <p:txBody>
          <a:bodyPr vert="horz" lIns="90792" tIns="45431" rIns="90792" bIns="4543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prstClr val="white"/>
                </a:solidFill>
                <a:latin typeface="Times New Roman" pitchFamily="18" charset="0"/>
                <a:cs typeface="Times New Roman" pitchFamily="18" charset="0"/>
              </a:rPr>
              <a:t>Trên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cơ</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sở</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đó</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em</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hãy</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phân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loại</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các</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sinh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vật</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trong</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hình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bên</a:t>
            </a:r>
            <a:r>
              <a:rPr lang="en-US" sz="32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2513872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5" name="Group 5"/>
          <p:cNvGrpSpPr/>
          <p:nvPr/>
        </p:nvGrpSpPr>
        <p:grpSpPr>
          <a:xfrm>
            <a:off x="2498824" y="2729357"/>
            <a:ext cx="3195687" cy="2856232"/>
            <a:chOff x="0" y="0"/>
            <a:chExt cx="1913890" cy="1533783"/>
          </a:xfrm>
          <a:solidFill>
            <a:schemeClr val="tx2">
              <a:lumMod val="20000"/>
              <a:lumOff val="80000"/>
            </a:schemeClr>
          </a:solidFill>
        </p:grpSpPr>
        <p:sp>
          <p:nvSpPr>
            <p:cNvPr id="6" name="Freeform 6"/>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7" name="Group 7"/>
          <p:cNvGrpSpPr/>
          <p:nvPr/>
        </p:nvGrpSpPr>
        <p:grpSpPr>
          <a:xfrm>
            <a:off x="2549332" y="1905000"/>
            <a:ext cx="3119777" cy="798958"/>
            <a:chOff x="26670" y="26670"/>
            <a:chExt cx="7687971" cy="4048338"/>
          </a:xfrm>
        </p:grpSpPr>
        <p:sp>
          <p:nvSpPr>
            <p:cNvPr id="8"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9" name="TextBox 9"/>
          <p:cNvSpPr txBox="1"/>
          <p:nvPr/>
        </p:nvSpPr>
        <p:spPr>
          <a:xfrm>
            <a:off x="2498801" y="1922870"/>
            <a:ext cx="3165689" cy="551433"/>
          </a:xfrm>
          <a:prstGeom prst="rect">
            <a:avLst/>
          </a:prstGeom>
        </p:spPr>
        <p:txBody>
          <a:bodyPr lIns="0" tIns="0" rIns="0" bIns="0" rtlCol="0" anchor="t">
            <a:spAutoFit/>
          </a:bodyPr>
          <a:lstStyle/>
          <a:p>
            <a:pPr algn="ctr" defTabSz="605679">
              <a:lnSpc>
                <a:spcPts val="4320"/>
              </a:lnSpc>
              <a:spcBef>
                <a:spcPct val="0"/>
              </a:spcBef>
            </a:pPr>
            <a:r>
              <a:rPr lang="en-US" sz="2800" b="1" dirty="0" err="1">
                <a:solidFill>
                  <a:srgbClr val="FFFFFF"/>
                </a:solidFill>
                <a:latin typeface="Times New Roman" pitchFamily="18" charset="0"/>
                <a:cs typeface="Times New Roman" pitchFamily="18" charset="0"/>
              </a:rPr>
              <a:t>Tế</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nhân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sơ</a:t>
            </a:r>
            <a:endParaRPr lang="en-US" sz="2800" b="1" dirty="0">
              <a:solidFill>
                <a:srgbClr val="FFFFFF"/>
              </a:solidFill>
              <a:latin typeface="Times New Roman" pitchFamily="18" charset="0"/>
              <a:cs typeface="Times New Roman" pitchFamily="18" charset="0"/>
            </a:endParaRPr>
          </a:p>
        </p:txBody>
      </p:sp>
      <p:sp>
        <p:nvSpPr>
          <p:cNvPr id="10" name="TextBox 10"/>
          <p:cNvSpPr txBox="1"/>
          <p:nvPr/>
        </p:nvSpPr>
        <p:spPr>
          <a:xfrm>
            <a:off x="2752801" y="3382699"/>
            <a:ext cx="2657689" cy="307777"/>
          </a:xfrm>
          <a:prstGeom prst="rect">
            <a:avLst/>
          </a:prstGeom>
        </p:spPr>
        <p:txBody>
          <a:bodyPr lIns="0" tIns="0" rIns="0" bIns="0" rtlCol="0" anchor="t">
            <a:spAutoFit/>
          </a:bodyPr>
          <a:lstStyle/>
          <a:p>
            <a:pPr algn="ctr" defTabSz="605679">
              <a:lnSpc>
                <a:spcPts val="2426"/>
              </a:lnSpc>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Vi </a:t>
            </a:r>
            <a:r>
              <a:rPr lang="en-US" sz="2800" dirty="0" err="1">
                <a:solidFill>
                  <a:srgbClr val="065928"/>
                </a:solidFill>
                <a:latin typeface="Times New Roman" pitchFamily="18" charset="0"/>
                <a:cs typeface="Times New Roman" pitchFamily="18" charset="0"/>
              </a:rPr>
              <a:t>khuẩn</a:t>
            </a:r>
            <a:endParaRPr lang="en-US" sz="2800" dirty="0">
              <a:solidFill>
                <a:srgbClr val="065928"/>
              </a:solidFill>
              <a:latin typeface="Times New Roman" pitchFamily="18" charset="0"/>
              <a:cs typeface="Times New Roman" pitchFamily="18" charset="0"/>
            </a:endParaRPr>
          </a:p>
        </p:txBody>
      </p:sp>
      <p:grpSp>
        <p:nvGrpSpPr>
          <p:cNvPr id="11" name="Group 11"/>
          <p:cNvGrpSpPr/>
          <p:nvPr/>
        </p:nvGrpSpPr>
        <p:grpSpPr>
          <a:xfrm>
            <a:off x="6144581" y="2703957"/>
            <a:ext cx="3564073" cy="2856232"/>
            <a:chOff x="0" y="0"/>
            <a:chExt cx="1913890" cy="1533783"/>
          </a:xfrm>
          <a:solidFill>
            <a:schemeClr val="tx2">
              <a:lumMod val="20000"/>
              <a:lumOff val="80000"/>
            </a:schemeClr>
          </a:solidFill>
        </p:grpSpPr>
        <p:sp>
          <p:nvSpPr>
            <p:cNvPr id="12" name="Freeform 12"/>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13" name="Group 13"/>
          <p:cNvGrpSpPr/>
          <p:nvPr/>
        </p:nvGrpSpPr>
        <p:grpSpPr>
          <a:xfrm>
            <a:off x="6155472" y="1922852"/>
            <a:ext cx="3542291" cy="781106"/>
            <a:chOff x="0" y="-2539556"/>
            <a:chExt cx="7687970" cy="4048339"/>
          </a:xfrm>
        </p:grpSpPr>
        <p:sp>
          <p:nvSpPr>
            <p:cNvPr id="14" name="Freeform 14"/>
            <p:cNvSpPr/>
            <p:nvPr/>
          </p:nvSpPr>
          <p:spPr>
            <a:xfrm>
              <a:off x="0" y="-2539556"/>
              <a:ext cx="7687970" cy="4048339"/>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5" name="TextBox 15"/>
          <p:cNvSpPr txBox="1"/>
          <p:nvPr/>
        </p:nvSpPr>
        <p:spPr>
          <a:xfrm>
            <a:off x="6340337" y="3259586"/>
            <a:ext cx="3172561" cy="861774"/>
          </a:xfrm>
          <a:prstGeom prst="rect">
            <a:avLst/>
          </a:prstGeom>
        </p:spPr>
        <p:txBody>
          <a:bodyPr wrap="square" lIns="0" tIns="0" rIns="0" bIns="0" rtlCol="0" anchor="t">
            <a:spAutoFit/>
          </a:bodyPr>
          <a:lstStyle/>
          <a:p>
            <a:pPr algn="ctr" defTabSz="605679">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Các</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sinh</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vật</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còn</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lại</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trong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hình</a:t>
            </a:r>
            <a:endParaRPr lang="en-US" sz="2800" dirty="0">
              <a:solidFill>
                <a:srgbClr val="065928"/>
              </a:solidFill>
              <a:latin typeface="Times New Roman" pitchFamily="18" charset="0"/>
              <a:cs typeface="Times New Roman" pitchFamily="18" charset="0"/>
            </a:endParaRPr>
          </a:p>
        </p:txBody>
      </p:sp>
      <p:sp>
        <p:nvSpPr>
          <p:cNvPr id="16" name="TextBox 16"/>
          <p:cNvSpPr txBox="1"/>
          <p:nvPr/>
        </p:nvSpPr>
        <p:spPr>
          <a:xfrm>
            <a:off x="6351233" y="1905036"/>
            <a:ext cx="3172561" cy="551433"/>
          </a:xfrm>
          <a:prstGeom prst="rect">
            <a:avLst/>
          </a:prstGeom>
        </p:spPr>
        <p:txBody>
          <a:bodyPr lIns="0" tIns="0" rIns="0" bIns="0" rtlCol="0" anchor="t">
            <a:spAutoFit/>
          </a:bodyPr>
          <a:lstStyle/>
          <a:p>
            <a:pPr algn="ctr" defTabSz="605679">
              <a:lnSpc>
                <a:spcPts val="4320"/>
              </a:lnSpc>
            </a:pPr>
            <a:r>
              <a:rPr lang="en-US" sz="2800" b="1" dirty="0" err="1">
                <a:solidFill>
                  <a:srgbClr val="FFFFFF"/>
                </a:solidFill>
                <a:latin typeface="Times New Roman" pitchFamily="18" charset="0"/>
                <a:cs typeface="Times New Roman" pitchFamily="18" charset="0"/>
              </a:rPr>
              <a:t>Tế</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nhân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thực</a:t>
            </a:r>
            <a:endParaRPr lang="en-US" sz="2800" b="1" dirty="0">
              <a:solidFill>
                <a:srgbClr val="FFFFFF"/>
              </a:solidFill>
              <a:latin typeface="Times New Roman" pitchFamily="18" charset="0"/>
              <a:cs typeface="Times New Roman" pitchFamily="18" charset="0"/>
            </a:endParaRPr>
          </a:p>
        </p:txBody>
      </p:sp>
      <p:grpSp>
        <p:nvGrpSpPr>
          <p:cNvPr id="25" name="Group 7"/>
          <p:cNvGrpSpPr/>
          <p:nvPr/>
        </p:nvGrpSpPr>
        <p:grpSpPr>
          <a:xfrm>
            <a:off x="4081645" y="607298"/>
            <a:ext cx="3509128" cy="908753"/>
            <a:chOff x="26670" y="26670"/>
            <a:chExt cx="7687971" cy="4048338"/>
          </a:xfrm>
          <a:solidFill>
            <a:schemeClr val="accent6"/>
          </a:solidFill>
        </p:grpSpPr>
        <p:sp>
          <p:nvSpPr>
            <p:cNvPr id="26"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grpFill/>
          </p:spPr>
        </p:sp>
      </p:grpSp>
      <p:sp>
        <p:nvSpPr>
          <p:cNvPr id="27" name="Rectangle 26"/>
          <p:cNvSpPr/>
          <p:nvPr/>
        </p:nvSpPr>
        <p:spPr>
          <a:xfrm>
            <a:off x="4561073" y="851365"/>
            <a:ext cx="2478805" cy="420428"/>
          </a:xfrm>
          <a:prstGeom prst="rect">
            <a:avLst/>
          </a:prstGeom>
        </p:spPr>
        <p:txBody>
          <a:bodyPr wrap="none" lIns="60570" tIns="30285" rIns="60570" bIns="30285">
            <a:spAutoFit/>
          </a:bodyPr>
          <a:lstStyle/>
          <a:p>
            <a:pPr algn="ctr" defTabSz="605679">
              <a:lnSpc>
                <a:spcPts val="2800"/>
              </a:lnSpc>
              <a:spcBef>
                <a:spcPct val="0"/>
              </a:spcBef>
            </a:pPr>
            <a:r>
              <a:rPr lang="en-US" sz="2800" b="1" spc="-56" dirty="0">
                <a:solidFill>
                  <a:srgbClr val="065928"/>
                </a:solidFill>
                <a:latin typeface="Times New Roman" pitchFamily="18" charset="0"/>
                <a:cs typeface="Times New Roman" pitchFamily="18" charset="0"/>
              </a:rPr>
              <a:t>Đ</a:t>
            </a:r>
            <a:r>
              <a:rPr lang="vi-VN" sz="2800" b="1" spc="-56" dirty="0">
                <a:solidFill>
                  <a:srgbClr val="065928"/>
                </a:solidFill>
                <a:latin typeface="Times New Roman" pitchFamily="18" charset="0"/>
                <a:cs typeface="Times New Roman" pitchFamily="18" charset="0"/>
              </a:rPr>
              <a:t>ặc điểm tế bào</a:t>
            </a:r>
            <a:endParaRPr lang="en-US" sz="2800" b="1" spc="-56" dirty="0">
              <a:solidFill>
                <a:srgbClr val="065928"/>
              </a:solidFill>
              <a:latin typeface="Times New Roman" pitchFamily="18" charset="0"/>
              <a:cs typeface="Times New Roman" pitchFamily="18" charset="0"/>
            </a:endParaRPr>
          </a:p>
        </p:txBody>
      </p:sp>
      <p:cxnSp>
        <p:nvCxnSpPr>
          <p:cNvPr id="28" name="Straight Arrow Connector 27"/>
          <p:cNvCxnSpPr/>
          <p:nvPr/>
        </p:nvCxnSpPr>
        <p:spPr>
          <a:xfrm flipH="1">
            <a:off x="4869892" y="1428325"/>
            <a:ext cx="1092816"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4400" y="1428325"/>
            <a:ext cx="1016000"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65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5" name="Group 5"/>
          <p:cNvGrpSpPr/>
          <p:nvPr/>
        </p:nvGrpSpPr>
        <p:grpSpPr>
          <a:xfrm>
            <a:off x="2498824" y="2729357"/>
            <a:ext cx="3195687" cy="2856232"/>
            <a:chOff x="0" y="0"/>
            <a:chExt cx="1913890" cy="1533783"/>
          </a:xfrm>
          <a:solidFill>
            <a:schemeClr val="tx2">
              <a:lumMod val="20000"/>
              <a:lumOff val="80000"/>
            </a:schemeClr>
          </a:solidFill>
        </p:grpSpPr>
        <p:sp>
          <p:nvSpPr>
            <p:cNvPr id="6" name="Freeform 6"/>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7" name="Group 7"/>
          <p:cNvGrpSpPr/>
          <p:nvPr/>
        </p:nvGrpSpPr>
        <p:grpSpPr>
          <a:xfrm>
            <a:off x="2549332" y="1905000"/>
            <a:ext cx="3119777" cy="798958"/>
            <a:chOff x="26670" y="26670"/>
            <a:chExt cx="7687971" cy="4048338"/>
          </a:xfrm>
        </p:grpSpPr>
        <p:sp>
          <p:nvSpPr>
            <p:cNvPr id="8"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9" name="TextBox 9"/>
          <p:cNvSpPr txBox="1"/>
          <p:nvPr/>
        </p:nvSpPr>
        <p:spPr>
          <a:xfrm>
            <a:off x="2498801" y="1922870"/>
            <a:ext cx="3165689" cy="551433"/>
          </a:xfrm>
          <a:prstGeom prst="rect">
            <a:avLst/>
          </a:prstGeom>
        </p:spPr>
        <p:txBody>
          <a:bodyPr lIns="0" tIns="0" rIns="0" bIns="0" rtlCol="0" anchor="t">
            <a:spAutoFit/>
          </a:bodyPr>
          <a:lstStyle/>
          <a:p>
            <a:pPr algn="ctr" defTabSz="606879">
              <a:lnSpc>
                <a:spcPts val="4320"/>
              </a:lnSpc>
              <a:spcBef>
                <a:spcPct val="0"/>
              </a:spcBef>
            </a:pPr>
            <a:r>
              <a:rPr lang="en-US" sz="2800" b="1" dirty="0" err="1">
                <a:solidFill>
                  <a:srgbClr val="FFFFFF"/>
                </a:solidFill>
                <a:latin typeface="Times New Roman" pitchFamily="18" charset="0"/>
                <a:cs typeface="Times New Roman" pitchFamily="18" charset="0"/>
              </a:rPr>
              <a:t>Cơ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thể</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đơn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endParaRPr lang="en-US" sz="2800" b="1" dirty="0">
              <a:solidFill>
                <a:srgbClr val="FFFFFF"/>
              </a:solidFill>
              <a:latin typeface="Times New Roman" pitchFamily="18" charset="0"/>
              <a:cs typeface="Times New Roman" pitchFamily="18" charset="0"/>
            </a:endParaRPr>
          </a:p>
        </p:txBody>
      </p:sp>
      <p:sp>
        <p:nvSpPr>
          <p:cNvPr id="10" name="TextBox 10"/>
          <p:cNvSpPr txBox="1"/>
          <p:nvPr/>
        </p:nvSpPr>
        <p:spPr>
          <a:xfrm>
            <a:off x="2752801" y="3121430"/>
            <a:ext cx="2657689" cy="861774"/>
          </a:xfrm>
          <a:prstGeom prst="rect">
            <a:avLst/>
          </a:prstGeom>
        </p:spPr>
        <p:txBody>
          <a:bodyPr lIns="0" tIns="0" rIns="0" bIns="0" rtlCol="0" anchor="t">
            <a:spAutoFit/>
          </a:bodyPr>
          <a:lstStyle/>
          <a:p>
            <a:pPr algn="ctr" defTabSz="606879">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Trùng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giày</a:t>
            </a:r>
            <a:r>
              <a:rPr lang="en-US" sz="2800" dirty="0">
                <a:solidFill>
                  <a:srgbClr val="065928"/>
                </a:solidFill>
                <a:latin typeface="Times New Roman" pitchFamily="18" charset="0"/>
                <a:cs typeface="Times New Roman" pitchFamily="18" charset="0"/>
              </a:rPr>
              <a:t>, vi </a:t>
            </a:r>
            <a:r>
              <a:rPr lang="en-US" sz="2800" dirty="0" err="1">
                <a:solidFill>
                  <a:srgbClr val="065928"/>
                </a:solidFill>
                <a:latin typeface="Times New Roman" pitchFamily="18" charset="0"/>
                <a:cs typeface="Times New Roman" pitchFamily="18" charset="0"/>
              </a:rPr>
              <a:t>khuẩn</a:t>
            </a:r>
            <a:endParaRPr lang="en-US" sz="2800" dirty="0">
              <a:solidFill>
                <a:srgbClr val="065928"/>
              </a:solidFill>
              <a:latin typeface="Times New Roman" pitchFamily="18" charset="0"/>
              <a:cs typeface="Times New Roman" pitchFamily="18" charset="0"/>
            </a:endParaRPr>
          </a:p>
        </p:txBody>
      </p:sp>
      <p:grpSp>
        <p:nvGrpSpPr>
          <p:cNvPr id="11" name="Group 11"/>
          <p:cNvGrpSpPr/>
          <p:nvPr/>
        </p:nvGrpSpPr>
        <p:grpSpPr>
          <a:xfrm>
            <a:off x="6144581" y="2703957"/>
            <a:ext cx="3564073" cy="2856232"/>
            <a:chOff x="0" y="0"/>
            <a:chExt cx="1913890" cy="1533783"/>
          </a:xfrm>
          <a:solidFill>
            <a:schemeClr val="tx2">
              <a:lumMod val="20000"/>
              <a:lumOff val="80000"/>
            </a:schemeClr>
          </a:solidFill>
        </p:grpSpPr>
        <p:sp>
          <p:nvSpPr>
            <p:cNvPr id="12" name="Freeform 12"/>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13" name="Group 13"/>
          <p:cNvGrpSpPr/>
          <p:nvPr/>
        </p:nvGrpSpPr>
        <p:grpSpPr>
          <a:xfrm>
            <a:off x="6155472" y="1922852"/>
            <a:ext cx="3542291" cy="781106"/>
            <a:chOff x="0" y="-2539556"/>
            <a:chExt cx="7687970" cy="4048339"/>
          </a:xfrm>
        </p:grpSpPr>
        <p:sp>
          <p:nvSpPr>
            <p:cNvPr id="14" name="Freeform 14"/>
            <p:cNvSpPr/>
            <p:nvPr/>
          </p:nvSpPr>
          <p:spPr>
            <a:xfrm>
              <a:off x="0" y="-2539556"/>
              <a:ext cx="7687970" cy="4048339"/>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5" name="TextBox 15"/>
          <p:cNvSpPr txBox="1"/>
          <p:nvPr/>
        </p:nvSpPr>
        <p:spPr>
          <a:xfrm>
            <a:off x="6351233" y="3121428"/>
            <a:ext cx="3172561" cy="1723549"/>
          </a:xfrm>
          <a:prstGeom prst="rect">
            <a:avLst/>
          </a:prstGeom>
        </p:spPr>
        <p:txBody>
          <a:bodyPr wrap="square" lIns="0" tIns="0" rIns="0" bIns="0" rtlCol="0" anchor="t">
            <a:spAutoFit/>
          </a:bodyPr>
          <a:lstStyle/>
          <a:p>
            <a:pPr algn="ctr" defTabSz="606879">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Các</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sinh</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vật</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còn</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lại</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trong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hình</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như</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cá</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dương</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xỉ</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thông</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cò</a:t>
            </a:r>
            <a:r>
              <a:rPr lang="en-US" sz="2800" dirty="0" smtClean="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rùa</a:t>
            </a:r>
            <a:r>
              <a:rPr lang="en-US" sz="2800" dirty="0" smtClean="0">
                <a:solidFill>
                  <a:srgbClr val="065928"/>
                </a:solidFill>
                <a:latin typeface="Times New Roman" pitchFamily="18" charset="0"/>
                <a:cs typeface="Times New Roman" pitchFamily="18" charset="0"/>
              </a:rPr>
              <a:t>….</a:t>
            </a:r>
            <a:endParaRPr lang="en-US" sz="2800" dirty="0">
              <a:solidFill>
                <a:srgbClr val="065928"/>
              </a:solidFill>
              <a:latin typeface="Times New Roman" pitchFamily="18" charset="0"/>
              <a:cs typeface="Times New Roman" pitchFamily="18" charset="0"/>
            </a:endParaRPr>
          </a:p>
        </p:txBody>
      </p:sp>
      <p:sp>
        <p:nvSpPr>
          <p:cNvPr id="16" name="TextBox 16"/>
          <p:cNvSpPr txBox="1"/>
          <p:nvPr/>
        </p:nvSpPr>
        <p:spPr>
          <a:xfrm>
            <a:off x="6351233" y="1905011"/>
            <a:ext cx="3172561" cy="555708"/>
          </a:xfrm>
          <a:prstGeom prst="rect">
            <a:avLst/>
          </a:prstGeom>
        </p:spPr>
        <p:txBody>
          <a:bodyPr lIns="0" tIns="0" rIns="0" bIns="0" rtlCol="0" anchor="t">
            <a:spAutoFit/>
          </a:bodyPr>
          <a:lstStyle/>
          <a:p>
            <a:pPr algn="ctr" defTabSz="606879">
              <a:lnSpc>
                <a:spcPts val="4320"/>
              </a:lnSpc>
            </a:pPr>
            <a:r>
              <a:rPr lang="en-US" sz="2800" b="1" dirty="0" err="1">
                <a:solidFill>
                  <a:srgbClr val="FFFFFF"/>
                </a:solidFill>
                <a:latin typeface="Times New Roman" pitchFamily="18" charset="0"/>
                <a:cs typeface="Times New Roman" pitchFamily="18" charset="0"/>
              </a:rPr>
              <a:t>Cơ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thể</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endParaRPr lang="en-US" sz="2800" b="1" dirty="0">
              <a:solidFill>
                <a:srgbClr val="FFFFFF"/>
              </a:solidFill>
              <a:latin typeface="Times New Roman" pitchFamily="18" charset="0"/>
              <a:cs typeface="Times New Roman" pitchFamily="18" charset="0"/>
            </a:endParaRPr>
          </a:p>
        </p:txBody>
      </p:sp>
      <p:grpSp>
        <p:nvGrpSpPr>
          <p:cNvPr id="25" name="Group 7"/>
          <p:cNvGrpSpPr/>
          <p:nvPr/>
        </p:nvGrpSpPr>
        <p:grpSpPr>
          <a:xfrm>
            <a:off x="4622800" y="607298"/>
            <a:ext cx="2743200" cy="908753"/>
            <a:chOff x="26670" y="26670"/>
            <a:chExt cx="7687971" cy="4048338"/>
          </a:xfrm>
          <a:solidFill>
            <a:schemeClr val="accent6"/>
          </a:solidFill>
        </p:grpSpPr>
        <p:sp>
          <p:nvSpPr>
            <p:cNvPr id="26"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grpFill/>
          </p:spPr>
        </p:sp>
      </p:grpSp>
      <p:sp>
        <p:nvSpPr>
          <p:cNvPr id="27" name="Rectangle 26"/>
          <p:cNvSpPr/>
          <p:nvPr/>
        </p:nvSpPr>
        <p:spPr>
          <a:xfrm>
            <a:off x="4911293" y="851364"/>
            <a:ext cx="2279441" cy="420549"/>
          </a:xfrm>
          <a:prstGeom prst="rect">
            <a:avLst/>
          </a:prstGeom>
        </p:spPr>
        <p:txBody>
          <a:bodyPr wrap="none" lIns="60690" tIns="30345" rIns="60690" bIns="30345">
            <a:spAutoFit/>
          </a:bodyPr>
          <a:lstStyle/>
          <a:p>
            <a:pPr algn="ctr" defTabSz="606879">
              <a:lnSpc>
                <a:spcPts val="2800"/>
              </a:lnSpc>
              <a:spcBef>
                <a:spcPct val="0"/>
              </a:spcBef>
            </a:pPr>
            <a:r>
              <a:rPr lang="en-US" sz="2800" b="1" spc="-56" dirty="0" err="1">
                <a:solidFill>
                  <a:srgbClr val="065928"/>
                </a:solidFill>
                <a:latin typeface="Times New Roman" pitchFamily="18" charset="0"/>
                <a:cs typeface="Times New Roman" pitchFamily="18" charset="0"/>
              </a:rPr>
              <a:t>Tổ</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chức</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cơ</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thể</a:t>
            </a:r>
            <a:endParaRPr lang="en-US" sz="2800" b="1" spc="-56" dirty="0">
              <a:solidFill>
                <a:srgbClr val="065928"/>
              </a:solidFill>
              <a:latin typeface="Times New Roman" pitchFamily="18" charset="0"/>
              <a:cs typeface="Times New Roman" pitchFamily="18" charset="0"/>
            </a:endParaRPr>
          </a:p>
        </p:txBody>
      </p:sp>
      <p:cxnSp>
        <p:nvCxnSpPr>
          <p:cNvPr id="28" name="Straight Arrow Connector 27"/>
          <p:cNvCxnSpPr/>
          <p:nvPr/>
        </p:nvCxnSpPr>
        <p:spPr>
          <a:xfrm flipH="1">
            <a:off x="4869892" y="1428305"/>
            <a:ext cx="1092816"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4400" y="1428305"/>
            <a:ext cx="1016000"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5" name="Group 5"/>
          <p:cNvGrpSpPr/>
          <p:nvPr/>
        </p:nvGrpSpPr>
        <p:grpSpPr>
          <a:xfrm>
            <a:off x="2498813" y="2729357"/>
            <a:ext cx="3195687" cy="2856232"/>
            <a:chOff x="0" y="0"/>
            <a:chExt cx="1913890" cy="1533783"/>
          </a:xfrm>
          <a:solidFill>
            <a:schemeClr val="tx2">
              <a:lumMod val="20000"/>
              <a:lumOff val="80000"/>
            </a:schemeClr>
          </a:solidFill>
        </p:grpSpPr>
        <p:sp>
          <p:nvSpPr>
            <p:cNvPr id="6" name="Freeform 6"/>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7" name="Group 7"/>
          <p:cNvGrpSpPr/>
          <p:nvPr/>
        </p:nvGrpSpPr>
        <p:grpSpPr>
          <a:xfrm>
            <a:off x="2549332" y="1905000"/>
            <a:ext cx="3119777" cy="798958"/>
            <a:chOff x="26670" y="26670"/>
            <a:chExt cx="7687971" cy="4048338"/>
          </a:xfrm>
        </p:grpSpPr>
        <p:sp>
          <p:nvSpPr>
            <p:cNvPr id="8"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9" name="TextBox 9"/>
          <p:cNvSpPr txBox="1"/>
          <p:nvPr/>
        </p:nvSpPr>
        <p:spPr>
          <a:xfrm>
            <a:off x="2498801" y="1922866"/>
            <a:ext cx="3165689" cy="551433"/>
          </a:xfrm>
          <a:prstGeom prst="rect">
            <a:avLst/>
          </a:prstGeom>
        </p:spPr>
        <p:txBody>
          <a:bodyPr lIns="0" tIns="0" rIns="0" bIns="0" rtlCol="0" anchor="t">
            <a:spAutoFit/>
          </a:bodyPr>
          <a:lstStyle/>
          <a:p>
            <a:pPr algn="ctr" defTabSz="607539">
              <a:lnSpc>
                <a:spcPts val="4320"/>
              </a:lnSpc>
              <a:spcBef>
                <a:spcPct val="0"/>
              </a:spcBef>
            </a:pPr>
            <a:r>
              <a:rPr lang="en-US" sz="2800" b="1" dirty="0">
                <a:solidFill>
                  <a:srgbClr val="FFFFFF"/>
                </a:solidFill>
                <a:latin typeface="Times New Roman" pitchFamily="18" charset="0"/>
                <a:cs typeface="Times New Roman" pitchFamily="18" charset="0"/>
              </a:rPr>
              <a:t>Ở </a:t>
            </a:r>
            <a:r>
              <a:rPr lang="en-US" sz="2800" b="1" dirty="0" err="1">
                <a:solidFill>
                  <a:srgbClr val="FFFFFF"/>
                </a:solidFill>
                <a:latin typeface="Times New Roman" pitchFamily="18" charset="0"/>
                <a:cs typeface="Times New Roman" pitchFamily="18" charset="0"/>
              </a:rPr>
              <a:t>nước</a:t>
            </a:r>
            <a:endParaRPr lang="en-US" sz="2800" b="1" dirty="0">
              <a:solidFill>
                <a:srgbClr val="FFFFFF"/>
              </a:solidFill>
              <a:latin typeface="Times New Roman" pitchFamily="18" charset="0"/>
              <a:cs typeface="Times New Roman" pitchFamily="18" charset="0"/>
            </a:endParaRPr>
          </a:p>
        </p:txBody>
      </p:sp>
      <p:sp>
        <p:nvSpPr>
          <p:cNvPr id="10" name="TextBox 10"/>
          <p:cNvSpPr txBox="1"/>
          <p:nvPr/>
        </p:nvSpPr>
        <p:spPr>
          <a:xfrm>
            <a:off x="2549332" y="3228778"/>
            <a:ext cx="3115158" cy="861774"/>
          </a:xfrm>
          <a:prstGeom prst="rect">
            <a:avLst/>
          </a:prstGeom>
        </p:spPr>
        <p:txBody>
          <a:bodyPr wrap="square" lIns="0" tIns="0" rIns="0" bIns="0" rtlCol="0" anchor="t">
            <a:spAutoFit/>
          </a:bodyPr>
          <a:lstStyle/>
          <a:p>
            <a:pPr algn="ctr" defTabSz="607539">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Cá</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rùa</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biển</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súng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trùng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giày</a:t>
            </a:r>
            <a:endParaRPr lang="en-US" sz="2800" dirty="0">
              <a:solidFill>
                <a:srgbClr val="065928"/>
              </a:solidFill>
              <a:latin typeface="Times New Roman" pitchFamily="18" charset="0"/>
              <a:cs typeface="Times New Roman" pitchFamily="18" charset="0"/>
            </a:endParaRPr>
          </a:p>
        </p:txBody>
      </p:sp>
      <p:grpSp>
        <p:nvGrpSpPr>
          <p:cNvPr id="11" name="Group 11"/>
          <p:cNvGrpSpPr/>
          <p:nvPr/>
        </p:nvGrpSpPr>
        <p:grpSpPr>
          <a:xfrm>
            <a:off x="6144581" y="2703957"/>
            <a:ext cx="3564073" cy="2856232"/>
            <a:chOff x="0" y="0"/>
            <a:chExt cx="1913890" cy="1533783"/>
          </a:xfrm>
          <a:solidFill>
            <a:schemeClr val="tx2">
              <a:lumMod val="20000"/>
              <a:lumOff val="80000"/>
            </a:schemeClr>
          </a:solidFill>
        </p:grpSpPr>
        <p:sp>
          <p:nvSpPr>
            <p:cNvPr id="12" name="Freeform 12"/>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13" name="Group 13"/>
          <p:cNvGrpSpPr/>
          <p:nvPr/>
        </p:nvGrpSpPr>
        <p:grpSpPr>
          <a:xfrm>
            <a:off x="6155472" y="1922852"/>
            <a:ext cx="3542291" cy="781106"/>
            <a:chOff x="0" y="-2539556"/>
            <a:chExt cx="7687970" cy="4048339"/>
          </a:xfrm>
        </p:grpSpPr>
        <p:sp>
          <p:nvSpPr>
            <p:cNvPr id="14" name="Freeform 14"/>
            <p:cNvSpPr/>
            <p:nvPr/>
          </p:nvSpPr>
          <p:spPr>
            <a:xfrm>
              <a:off x="0" y="-2539556"/>
              <a:ext cx="7687970" cy="4048339"/>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5" name="TextBox 15"/>
          <p:cNvSpPr txBox="1"/>
          <p:nvPr/>
        </p:nvSpPr>
        <p:spPr>
          <a:xfrm>
            <a:off x="6263023" y="3228776"/>
            <a:ext cx="3434749" cy="861774"/>
          </a:xfrm>
          <a:prstGeom prst="rect">
            <a:avLst/>
          </a:prstGeom>
        </p:spPr>
        <p:txBody>
          <a:bodyPr wrap="square" lIns="0" tIns="0" rIns="0" bIns="0" rtlCol="0" anchor="t">
            <a:spAutoFit/>
          </a:bodyPr>
          <a:lstStyle/>
          <a:p>
            <a:pPr defTabSz="607539">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smtClean="0">
                <a:solidFill>
                  <a:srgbClr val="065928"/>
                </a:solidFill>
                <a:latin typeface="Times New Roman" pitchFamily="18" charset="0"/>
                <a:cs typeface="Times New Roman" pitchFamily="18" charset="0"/>
              </a:rPr>
              <a:t>Khỉ</a:t>
            </a:r>
            <a:r>
              <a:rPr lang="en-US" sz="2800" dirty="0" smtClean="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nhện</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dương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xỉ</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bướm</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thông</a:t>
            </a:r>
            <a:endParaRPr lang="en-US" sz="2800" dirty="0">
              <a:solidFill>
                <a:srgbClr val="065928"/>
              </a:solidFill>
              <a:latin typeface="Times New Roman" pitchFamily="18" charset="0"/>
              <a:cs typeface="Times New Roman" pitchFamily="18" charset="0"/>
            </a:endParaRPr>
          </a:p>
        </p:txBody>
      </p:sp>
      <p:sp>
        <p:nvSpPr>
          <p:cNvPr id="16" name="TextBox 16"/>
          <p:cNvSpPr txBox="1"/>
          <p:nvPr/>
        </p:nvSpPr>
        <p:spPr>
          <a:xfrm>
            <a:off x="6351233" y="1905022"/>
            <a:ext cx="3172561" cy="551433"/>
          </a:xfrm>
          <a:prstGeom prst="rect">
            <a:avLst/>
          </a:prstGeom>
        </p:spPr>
        <p:txBody>
          <a:bodyPr lIns="0" tIns="0" rIns="0" bIns="0" rtlCol="0" anchor="t">
            <a:spAutoFit/>
          </a:bodyPr>
          <a:lstStyle/>
          <a:p>
            <a:pPr algn="ctr" defTabSz="607539">
              <a:lnSpc>
                <a:spcPts val="4320"/>
              </a:lnSpc>
            </a:pPr>
            <a:r>
              <a:rPr lang="en-US" sz="2800" b="1" dirty="0">
                <a:solidFill>
                  <a:srgbClr val="FFFFFF"/>
                </a:solidFill>
                <a:latin typeface="Times New Roman" pitchFamily="18" charset="0"/>
                <a:cs typeface="Times New Roman" pitchFamily="18" charset="0"/>
              </a:rPr>
              <a:t>Ở </a:t>
            </a:r>
            <a:r>
              <a:rPr lang="en-US" sz="2800" b="1" dirty="0" err="1">
                <a:solidFill>
                  <a:srgbClr val="FFFFFF"/>
                </a:solidFill>
                <a:latin typeface="Times New Roman" pitchFamily="18" charset="0"/>
                <a:cs typeface="Times New Roman" pitchFamily="18" charset="0"/>
              </a:rPr>
              <a:t>cạn</a:t>
            </a:r>
            <a:endParaRPr lang="en-US" sz="2800" b="1" dirty="0">
              <a:solidFill>
                <a:srgbClr val="FFFFFF"/>
              </a:solidFill>
              <a:latin typeface="Times New Roman" pitchFamily="18" charset="0"/>
              <a:cs typeface="Times New Roman" pitchFamily="18" charset="0"/>
            </a:endParaRPr>
          </a:p>
        </p:txBody>
      </p:sp>
      <p:grpSp>
        <p:nvGrpSpPr>
          <p:cNvPr id="25" name="Group 7"/>
          <p:cNvGrpSpPr/>
          <p:nvPr/>
        </p:nvGrpSpPr>
        <p:grpSpPr>
          <a:xfrm>
            <a:off x="4359059" y="607289"/>
            <a:ext cx="3219188" cy="908753"/>
            <a:chOff x="26670" y="26670"/>
            <a:chExt cx="7687971" cy="4048338"/>
          </a:xfrm>
          <a:solidFill>
            <a:schemeClr val="accent6"/>
          </a:solidFill>
        </p:grpSpPr>
        <p:sp>
          <p:nvSpPr>
            <p:cNvPr id="26"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grpFill/>
          </p:spPr>
        </p:sp>
      </p:grpSp>
      <p:sp>
        <p:nvSpPr>
          <p:cNvPr id="27" name="Rectangle 26"/>
          <p:cNvSpPr/>
          <p:nvPr/>
        </p:nvSpPr>
        <p:spPr>
          <a:xfrm>
            <a:off x="4759299" y="851334"/>
            <a:ext cx="2583376" cy="420616"/>
          </a:xfrm>
          <a:prstGeom prst="rect">
            <a:avLst/>
          </a:prstGeom>
        </p:spPr>
        <p:txBody>
          <a:bodyPr wrap="none" lIns="60756" tIns="30378" rIns="60756" bIns="30378">
            <a:spAutoFit/>
          </a:bodyPr>
          <a:lstStyle/>
          <a:p>
            <a:pPr algn="ctr" defTabSz="607539">
              <a:lnSpc>
                <a:spcPts val="2800"/>
              </a:lnSpc>
              <a:spcBef>
                <a:spcPct val="0"/>
              </a:spcBef>
            </a:pPr>
            <a:r>
              <a:rPr lang="en-US" sz="2800" b="1" spc="-56" dirty="0" err="1">
                <a:solidFill>
                  <a:srgbClr val="065928"/>
                </a:solidFill>
                <a:latin typeface="Times New Roman" pitchFamily="18" charset="0"/>
                <a:cs typeface="Times New Roman" pitchFamily="18" charset="0"/>
              </a:rPr>
              <a:t>Môi</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trường</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sống</a:t>
            </a:r>
            <a:endParaRPr lang="en-US" sz="2800" b="1" spc="-56" dirty="0">
              <a:solidFill>
                <a:srgbClr val="065928"/>
              </a:solidFill>
              <a:latin typeface="Times New Roman" pitchFamily="18" charset="0"/>
              <a:cs typeface="Times New Roman" pitchFamily="18" charset="0"/>
            </a:endParaRPr>
          </a:p>
        </p:txBody>
      </p:sp>
      <p:cxnSp>
        <p:nvCxnSpPr>
          <p:cNvPr id="28" name="Straight Arrow Connector 27"/>
          <p:cNvCxnSpPr/>
          <p:nvPr/>
        </p:nvCxnSpPr>
        <p:spPr>
          <a:xfrm flipH="1">
            <a:off x="4869892" y="1428294"/>
            <a:ext cx="1092816"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4400" y="1428294"/>
            <a:ext cx="1016000"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73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5" name="Group 5"/>
          <p:cNvGrpSpPr/>
          <p:nvPr/>
        </p:nvGrpSpPr>
        <p:grpSpPr>
          <a:xfrm>
            <a:off x="1012716" y="3844343"/>
            <a:ext cx="5054250" cy="2456263"/>
            <a:chOff x="0" y="0"/>
            <a:chExt cx="1913890" cy="1533783"/>
          </a:xfrm>
          <a:solidFill>
            <a:schemeClr val="tx2">
              <a:lumMod val="20000"/>
              <a:lumOff val="80000"/>
            </a:schemeClr>
          </a:solidFill>
        </p:grpSpPr>
        <p:sp>
          <p:nvSpPr>
            <p:cNvPr id="6" name="Freeform 6"/>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11" name="Group 11"/>
          <p:cNvGrpSpPr/>
          <p:nvPr/>
        </p:nvGrpSpPr>
        <p:grpSpPr>
          <a:xfrm>
            <a:off x="6731702" y="4001766"/>
            <a:ext cx="4792275" cy="2298824"/>
            <a:chOff x="0" y="0"/>
            <a:chExt cx="1913890" cy="1533783"/>
          </a:xfrm>
          <a:solidFill>
            <a:schemeClr val="tx2">
              <a:lumMod val="20000"/>
              <a:lumOff val="80000"/>
            </a:schemeClr>
          </a:solidFill>
        </p:grpSpPr>
        <p:sp>
          <p:nvSpPr>
            <p:cNvPr id="12" name="Freeform 12"/>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25" name="Group 7"/>
          <p:cNvGrpSpPr/>
          <p:nvPr/>
        </p:nvGrpSpPr>
        <p:grpSpPr>
          <a:xfrm>
            <a:off x="4258881" y="607289"/>
            <a:ext cx="3444657" cy="908753"/>
            <a:chOff x="26670" y="26670"/>
            <a:chExt cx="7687971" cy="4048338"/>
          </a:xfrm>
          <a:solidFill>
            <a:schemeClr val="accent6"/>
          </a:solidFill>
        </p:grpSpPr>
        <p:sp>
          <p:nvSpPr>
            <p:cNvPr id="26"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grpFill/>
          </p:spPr>
        </p:sp>
      </p:grpSp>
      <p:sp>
        <p:nvSpPr>
          <p:cNvPr id="27" name="Rectangle 26"/>
          <p:cNvSpPr/>
          <p:nvPr/>
        </p:nvSpPr>
        <p:spPr>
          <a:xfrm>
            <a:off x="4737685" y="851334"/>
            <a:ext cx="2626657" cy="420616"/>
          </a:xfrm>
          <a:prstGeom prst="rect">
            <a:avLst/>
          </a:prstGeom>
        </p:spPr>
        <p:txBody>
          <a:bodyPr wrap="none" lIns="60756" tIns="30378" rIns="60756" bIns="30378">
            <a:spAutoFit/>
          </a:bodyPr>
          <a:lstStyle/>
          <a:p>
            <a:pPr algn="ctr" defTabSz="607539">
              <a:lnSpc>
                <a:spcPts val="2800"/>
              </a:lnSpc>
              <a:spcBef>
                <a:spcPct val="0"/>
              </a:spcBef>
            </a:pPr>
            <a:r>
              <a:rPr lang="en-US" sz="2800" b="1" spc="-56" dirty="0" err="1">
                <a:solidFill>
                  <a:srgbClr val="065928"/>
                </a:solidFill>
                <a:latin typeface="Times New Roman" pitchFamily="18" charset="0"/>
                <a:cs typeface="Times New Roman" pitchFamily="18" charset="0"/>
              </a:rPr>
              <a:t>Kiểu</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dinh</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dưỡng</a:t>
            </a:r>
            <a:endParaRPr lang="en-US" sz="2800" b="1" spc="-56" dirty="0">
              <a:solidFill>
                <a:srgbClr val="065928"/>
              </a:solidFill>
              <a:latin typeface="Times New Roman" pitchFamily="18" charset="0"/>
              <a:cs typeface="Times New Roman" pitchFamily="18" charset="0"/>
            </a:endParaRPr>
          </a:p>
        </p:txBody>
      </p:sp>
      <p:cxnSp>
        <p:nvCxnSpPr>
          <p:cNvPr id="28" name="Straight Arrow Connector 27"/>
          <p:cNvCxnSpPr/>
          <p:nvPr/>
        </p:nvCxnSpPr>
        <p:spPr>
          <a:xfrm flipH="1">
            <a:off x="4869892" y="1428294"/>
            <a:ext cx="1092816"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4400" y="1428294"/>
            <a:ext cx="1016000"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7"/>
          <p:cNvGrpSpPr/>
          <p:nvPr/>
        </p:nvGrpSpPr>
        <p:grpSpPr>
          <a:xfrm>
            <a:off x="1012716" y="1926344"/>
            <a:ext cx="5054250" cy="2445257"/>
            <a:chOff x="26670" y="26670"/>
            <a:chExt cx="7687971" cy="4048338"/>
          </a:xfrm>
        </p:grpSpPr>
        <p:sp>
          <p:nvSpPr>
            <p:cNvPr id="20"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grpSp>
        <p:nvGrpSpPr>
          <p:cNvPr id="21" name="Group 13"/>
          <p:cNvGrpSpPr/>
          <p:nvPr/>
        </p:nvGrpSpPr>
        <p:grpSpPr>
          <a:xfrm>
            <a:off x="6731702" y="1922865"/>
            <a:ext cx="4792275" cy="2448733"/>
            <a:chOff x="0" y="-2539556"/>
            <a:chExt cx="7687970" cy="4048339"/>
          </a:xfrm>
        </p:grpSpPr>
        <p:sp>
          <p:nvSpPr>
            <p:cNvPr id="22" name="Freeform 14"/>
            <p:cNvSpPr/>
            <p:nvPr/>
          </p:nvSpPr>
          <p:spPr>
            <a:xfrm>
              <a:off x="0" y="-2539556"/>
              <a:ext cx="7687970" cy="4048339"/>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2" name="Rectangle 1"/>
          <p:cNvSpPr/>
          <p:nvPr/>
        </p:nvSpPr>
        <p:spPr>
          <a:xfrm>
            <a:off x="1031185" y="2005738"/>
            <a:ext cx="4949992" cy="1746632"/>
          </a:xfrm>
          <a:prstGeom prst="rect">
            <a:avLst/>
          </a:prstGeom>
        </p:spPr>
        <p:txBody>
          <a:bodyPr wrap="square" lIns="91152" tIns="45591" rIns="91152" bIns="45591">
            <a:spAutoFit/>
          </a:bodyPr>
          <a:lstStyle/>
          <a:p>
            <a:pPr algn="ctr">
              <a:lnSpc>
                <a:spcPts val="4320"/>
              </a:lnSpc>
              <a:spcBef>
                <a:spcPct val="0"/>
              </a:spcBef>
            </a:pPr>
            <a:r>
              <a:rPr lang="en-US" sz="2800" b="1" dirty="0" err="1">
                <a:solidFill>
                  <a:srgbClr val="FFFFFF"/>
                </a:solidFill>
                <a:latin typeface="Times New Roman" pitchFamily="18" charset="0"/>
                <a:cs typeface="Times New Roman" pitchFamily="18" charset="0"/>
              </a:rPr>
              <a:t>Tự</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dưỡng</a:t>
            </a:r>
            <a:r>
              <a:rPr lang="en-US" sz="2800" dirty="0">
                <a:latin typeface="Times New Roman" panose="02020603050405020304" pitchFamily="18" charset="0"/>
                <a:cs typeface="Times New Roman" panose="02020603050405020304" pitchFamily="18" charset="0"/>
              </a:rPr>
              <a:t> </a:t>
            </a:r>
          </a:p>
          <a:p>
            <a:pPr algn="ctr">
              <a:lnSpc>
                <a:spcPts val="4320"/>
              </a:lnSpc>
              <a:spcBef>
                <a:spcPct val="0"/>
              </a:spcBef>
            </a:pP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hữu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itchFamily="18" charset="0"/>
              <a:cs typeface="Times New Roman" pitchFamily="18" charset="0"/>
            </a:endParaRPr>
          </a:p>
        </p:txBody>
      </p:sp>
      <p:sp>
        <p:nvSpPr>
          <p:cNvPr id="3" name="Rectangle 2"/>
          <p:cNvSpPr/>
          <p:nvPr/>
        </p:nvSpPr>
        <p:spPr>
          <a:xfrm>
            <a:off x="5540400" y="3107118"/>
            <a:ext cx="1111202" cy="643766"/>
          </a:xfrm>
          <a:prstGeom prst="rect">
            <a:avLst/>
          </a:prstGeom>
        </p:spPr>
        <p:txBody>
          <a:bodyPr wrap="none" lIns="91152" tIns="45591" rIns="91152" bIns="45591">
            <a:spAutoFit/>
          </a:bodyPr>
          <a:lstStyle/>
          <a:p>
            <a:pPr algn="ctr">
              <a:lnSpc>
                <a:spcPts val="4320"/>
              </a:lnSpc>
            </a:pPr>
            <a:r>
              <a:rPr lang="en-US" b="1" dirty="0" err="1">
                <a:solidFill>
                  <a:srgbClr val="FFFFFF"/>
                </a:solidFill>
                <a:latin typeface="Times New Roman" pitchFamily="18" charset="0"/>
                <a:cs typeface="Times New Roman" pitchFamily="18" charset="0"/>
              </a:rPr>
              <a:t>Dị</a:t>
            </a:r>
            <a:r>
              <a:rPr lang="en-US" b="1" dirty="0">
                <a:solidFill>
                  <a:srgbClr val="FFFFFF"/>
                </a:solidFill>
                <a:latin typeface="Times New Roman" pitchFamily="18" charset="0"/>
                <a:cs typeface="Times New Roman" pitchFamily="18" charset="0"/>
              </a:rPr>
              <a:t> </a:t>
            </a:r>
            <a:r>
              <a:rPr lang="en-US" b="1" dirty="0" err="1">
                <a:solidFill>
                  <a:srgbClr val="FFFFFF"/>
                </a:solidFill>
                <a:latin typeface="Times New Roman" pitchFamily="18" charset="0"/>
                <a:cs typeface="Times New Roman" pitchFamily="18" charset="0"/>
              </a:rPr>
              <a:t>dưỡng</a:t>
            </a:r>
            <a:endParaRPr lang="en-US" b="1" dirty="0">
              <a:solidFill>
                <a:srgbClr val="FFFFFF"/>
              </a:solidFill>
              <a:latin typeface="Times New Roman" pitchFamily="18" charset="0"/>
              <a:cs typeface="Times New Roman" pitchFamily="18" charset="0"/>
            </a:endParaRPr>
          </a:p>
        </p:txBody>
      </p:sp>
      <p:sp>
        <p:nvSpPr>
          <p:cNvPr id="4" name="Rectangle 3"/>
          <p:cNvSpPr/>
          <p:nvPr/>
        </p:nvSpPr>
        <p:spPr>
          <a:xfrm>
            <a:off x="8203684" y="1928476"/>
            <a:ext cx="1627369" cy="643766"/>
          </a:xfrm>
          <a:prstGeom prst="rect">
            <a:avLst/>
          </a:prstGeom>
        </p:spPr>
        <p:txBody>
          <a:bodyPr wrap="none" lIns="91152" tIns="45591" rIns="91152" bIns="45591">
            <a:spAutoFit/>
          </a:bodyPr>
          <a:lstStyle/>
          <a:p>
            <a:pPr algn="ctr">
              <a:lnSpc>
                <a:spcPts val="4320"/>
              </a:lnSpc>
            </a:pPr>
            <a:r>
              <a:rPr lang="en-US" sz="2800" b="1" dirty="0" err="1">
                <a:solidFill>
                  <a:srgbClr val="FFFFFF"/>
                </a:solidFill>
                <a:latin typeface="Times New Roman" pitchFamily="18" charset="0"/>
                <a:cs typeface="Times New Roman" pitchFamily="18" charset="0"/>
              </a:rPr>
              <a:t>Dị</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dưỡng</a:t>
            </a:r>
            <a:endParaRPr lang="en-US" sz="2800" b="1" dirty="0">
              <a:solidFill>
                <a:srgbClr val="FFFFFF"/>
              </a:solidFill>
              <a:latin typeface="Times New Roman" pitchFamily="18" charset="0"/>
              <a:cs typeface="Times New Roman" pitchFamily="18" charset="0"/>
            </a:endParaRPr>
          </a:p>
        </p:txBody>
      </p:sp>
      <p:sp>
        <p:nvSpPr>
          <p:cNvPr id="17" name="Rectangle 16"/>
          <p:cNvSpPr/>
          <p:nvPr/>
        </p:nvSpPr>
        <p:spPr>
          <a:xfrm>
            <a:off x="6772444" y="2592428"/>
            <a:ext cx="4489822" cy="1384995"/>
          </a:xfrm>
          <a:prstGeom prst="rect">
            <a:avLst/>
          </a:prstGeom>
        </p:spPr>
        <p:txBody>
          <a:bodyPr wrap="square" lIns="91152" tIns="45591" rIns="91152" bIns="45591">
            <a:spAutoFit/>
          </a:bodyPr>
          <a:lstStyle/>
          <a:p>
            <a:pPr lvl="0" algn="ctr"/>
            <a:r>
              <a:rPr lang="en-US" sz="2800" dirty="0">
                <a:solidFill>
                  <a:prstClr val="white"/>
                </a:solidFill>
                <a:latin typeface="Times New Roman" panose="02020603050405020304" pitchFamily="18" charset="0"/>
                <a:cs typeface="Times New Roman" panose="02020603050405020304" pitchFamily="18" charset="0"/>
              </a:rPr>
              <a:t>(</a:t>
            </a:r>
            <a:r>
              <a:rPr lang="en-US" sz="2800" dirty="0" err="1">
                <a:solidFill>
                  <a:prstClr val="white"/>
                </a:solidFill>
                <a:latin typeface="Times New Roman" panose="02020603050405020304" pitchFamily="18" charset="0"/>
                <a:cs typeface="Times New Roman" panose="02020603050405020304" pitchFamily="18" charset="0"/>
                <a:sym typeface="+mn-ea"/>
              </a:rPr>
              <a:t>cơ</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thể</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sinh</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vật</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không</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tự</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tổng</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hợp</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chất</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hữu</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cơ</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mà</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sống</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nhờ</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vào</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sinh</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vật</a:t>
            </a:r>
            <a:r>
              <a:rPr lang="en-US" sz="2800" dirty="0">
                <a:solidFill>
                  <a:prstClr val="white"/>
                </a:solidFill>
                <a:latin typeface="Times New Roman" panose="02020603050405020304" pitchFamily="18" charset="0"/>
                <a:cs typeface="Times New Roman" panose="02020603050405020304" pitchFamily="18" charset="0"/>
                <a:sym typeface="+mn-ea"/>
              </a:rPr>
              <a:t> </a:t>
            </a:r>
            <a:r>
              <a:rPr lang="en-US" sz="2800" dirty="0" err="1">
                <a:solidFill>
                  <a:prstClr val="white"/>
                </a:solidFill>
                <a:latin typeface="Times New Roman" panose="02020603050405020304" pitchFamily="18" charset="0"/>
                <a:cs typeface="Times New Roman" panose="02020603050405020304" pitchFamily="18" charset="0"/>
                <a:sym typeface="+mn-ea"/>
              </a:rPr>
              <a:t>khác</a:t>
            </a:r>
            <a:r>
              <a:rPr lang="en-US" sz="2800" dirty="0">
                <a:solidFill>
                  <a:prstClr val="white"/>
                </a:solidFill>
                <a:latin typeface="Times New Roman" panose="02020603050405020304" pitchFamily="18" charset="0"/>
                <a:cs typeface="Times New Roman" panose="02020603050405020304" pitchFamily="18" charset="0"/>
                <a:sym typeface="+mn-ea"/>
              </a:rPr>
              <a:t>)</a:t>
            </a:r>
          </a:p>
        </p:txBody>
      </p:sp>
      <p:sp>
        <p:nvSpPr>
          <p:cNvPr id="29" name="TextBox 15"/>
          <p:cNvSpPr txBox="1"/>
          <p:nvPr/>
        </p:nvSpPr>
        <p:spPr>
          <a:xfrm>
            <a:off x="7058486" y="4997290"/>
            <a:ext cx="4203780" cy="307777"/>
          </a:xfrm>
          <a:prstGeom prst="rect">
            <a:avLst/>
          </a:prstGeom>
        </p:spPr>
        <p:txBody>
          <a:bodyPr wrap="square" lIns="0" tIns="0" rIns="0" bIns="0" rtlCol="0" anchor="t">
            <a:spAutoFit/>
          </a:bodyPr>
          <a:lstStyle/>
          <a:p>
            <a:pPr algn="ctr">
              <a:lnSpc>
                <a:spcPts val="2426"/>
              </a:lnSpc>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Vọoc</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nhện</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cá</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cò</a:t>
            </a:r>
            <a:endParaRPr lang="en-US" sz="2800" dirty="0">
              <a:solidFill>
                <a:srgbClr val="065928"/>
              </a:solidFill>
              <a:latin typeface="Times New Roman" pitchFamily="18" charset="0"/>
              <a:cs typeface="Times New Roman" pitchFamily="18" charset="0"/>
            </a:endParaRPr>
          </a:p>
        </p:txBody>
      </p:sp>
      <p:sp>
        <p:nvSpPr>
          <p:cNvPr id="33" name="TextBox 15"/>
          <p:cNvSpPr txBox="1"/>
          <p:nvPr/>
        </p:nvSpPr>
        <p:spPr>
          <a:xfrm>
            <a:off x="1285638" y="4764682"/>
            <a:ext cx="4203780" cy="861774"/>
          </a:xfrm>
          <a:prstGeom prst="rect">
            <a:avLst/>
          </a:prstGeom>
        </p:spPr>
        <p:txBody>
          <a:bodyPr wrap="square" lIns="0" tIns="0" rIns="0" bIns="0" rtlCol="0" anchor="t">
            <a:spAutoFit/>
          </a:bodyPr>
          <a:lstStyle/>
          <a:p>
            <a:pPr algn="ctr">
              <a:spcBef>
                <a:spcPct val="0"/>
              </a:spcBef>
            </a:pPr>
            <a:r>
              <a:rPr lang="en-US" sz="2800" dirty="0" err="1">
                <a:solidFill>
                  <a:srgbClr val="065928"/>
                </a:solidFill>
                <a:latin typeface="Times New Roman" pitchFamily="18" charset="0"/>
                <a:cs typeface="Times New Roman" pitchFamily="18" charset="0"/>
              </a:rPr>
              <a:t>Ví</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dụ</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Cây</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hoa</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súng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thông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dương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xỉ</a:t>
            </a:r>
            <a:endParaRPr lang="en-US" sz="2800" dirty="0">
              <a:solidFill>
                <a:srgbClr val="065928"/>
              </a:solidFill>
              <a:latin typeface="Times New Roman" pitchFamily="18" charset="0"/>
              <a:cs typeface="Times New Roman" pitchFamily="18" charset="0"/>
            </a:endParaRPr>
          </a:p>
        </p:txBody>
      </p:sp>
    </p:spTree>
    <p:extLst>
      <p:ext uri="{BB962C8B-B14F-4D97-AF65-F5344CB8AC3E}">
        <p14:creationId xmlns:p14="http://schemas.microsoft.com/office/powerpoint/2010/main" val="279439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20305" y="1340503"/>
            <a:ext cx="4371696" cy="954107"/>
          </a:xfrm>
          <a:prstGeom prst="rect">
            <a:avLst/>
          </a:prstGeom>
        </p:spPr>
        <p:txBody>
          <a:bodyPr wrap="square" lIns="91152" tIns="45591" rIns="91152" bIns="45591">
            <a:spAutoFit/>
          </a:bodyPr>
          <a:lstStyle/>
          <a:p>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a:t>
            </a:r>
            <a:endParaRPr lang="en-US" sz="2800" b="1" dirty="0"/>
          </a:p>
        </p:txBody>
      </p:sp>
      <p:sp>
        <p:nvSpPr>
          <p:cNvPr id="6" name="Rectangle 5"/>
          <p:cNvSpPr/>
          <p:nvPr/>
        </p:nvSpPr>
        <p:spPr>
          <a:xfrm>
            <a:off x="7820305" y="2950074"/>
            <a:ext cx="4050082" cy="2246508"/>
          </a:xfrm>
          <a:prstGeom prst="rect">
            <a:avLst/>
          </a:prstGeom>
          <a:solidFill>
            <a:srgbClr val="99FF99"/>
          </a:solidFill>
        </p:spPr>
        <p:txBody>
          <a:bodyPr wrap="square" lIns="91152" tIns="45591" rIns="91152" bIns="45591">
            <a:spAutoFit/>
          </a:bodyPr>
          <a:lstStyle/>
          <a:p>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a:t>
            </a:r>
            <a:endParaRPr lang="en-US" sz="2800" dirty="0"/>
          </a:p>
        </p:txBody>
      </p:sp>
      <p:pic>
        <p:nvPicPr>
          <p:cNvPr id="2051" name="Picture 3" descr="C:\Users\Dell\Desktop\h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6" y="375781"/>
            <a:ext cx="7366042" cy="622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6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Đa dạng sinh học_ĐÃ CẮT.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31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ell\Desktop\h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6" y="375781"/>
            <a:ext cx="7366042" cy="62254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20305" y="1453237"/>
            <a:ext cx="4154577" cy="954107"/>
          </a:xfrm>
          <a:prstGeom prst="rect">
            <a:avLst/>
          </a:prstGeom>
        </p:spPr>
        <p:txBody>
          <a:bodyPr wrap="square" lIns="91152" tIns="45591" rIns="91152" bIns="45591">
            <a:spAutoFit/>
          </a:bodyPr>
          <a:lstStyle/>
          <a:p>
            <a:r>
              <a:rPr lang="en-US" sz="2800" b="1" dirty="0" err="1">
                <a:solidFill>
                  <a:srgbClr val="0000FF"/>
                </a:solidFill>
                <a:latin typeface="Times New Roman" pitchFamily="18" charset="0"/>
                <a:cs typeface="Times New Roman" pitchFamily="18" charset="0"/>
              </a:rPr>
              <a:t>Nhiệm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vụ</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gì</a:t>
            </a:r>
            <a:r>
              <a:rPr lang="en-US" sz="2800" b="1" dirty="0">
                <a:solidFill>
                  <a:srgbClr val="0000FF"/>
                </a:solidFill>
                <a:latin typeface="Times New Roman" pitchFamily="18" charset="0"/>
                <a:cs typeface="Times New Roman" pitchFamily="18" charset="0"/>
              </a:rPr>
              <a:t>?</a:t>
            </a:r>
            <a:endParaRPr lang="en-US" sz="2800" b="1" dirty="0"/>
          </a:p>
        </p:txBody>
      </p:sp>
      <p:sp>
        <p:nvSpPr>
          <p:cNvPr id="8" name="Rectangle 7"/>
          <p:cNvSpPr/>
          <p:nvPr/>
        </p:nvSpPr>
        <p:spPr>
          <a:xfrm>
            <a:off x="7686805" y="2881181"/>
            <a:ext cx="4505195" cy="1815882"/>
          </a:xfrm>
          <a:prstGeom prst="rect">
            <a:avLst/>
          </a:prstGeom>
          <a:solidFill>
            <a:srgbClr val="99FF99"/>
          </a:solidFill>
        </p:spPr>
        <p:txBody>
          <a:bodyPr wrap="square" lIns="91152" tIns="45591" rIns="91152" bIns="45591">
            <a:spAutoFit/>
          </a:bodyPr>
          <a:lstStyle/>
          <a:p>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a:t>
            </a:r>
            <a:endParaRPr lang="en-US" sz="2800" dirty="0"/>
          </a:p>
        </p:txBody>
      </p:sp>
    </p:spTree>
    <p:extLst>
      <p:ext uri="{BB962C8B-B14F-4D97-AF65-F5344CB8AC3E}">
        <p14:creationId xmlns:p14="http://schemas.microsoft.com/office/powerpoint/2010/main" val="34228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
        <p:nvSpPr>
          <p:cNvPr id="5" name="Subtitle 2"/>
          <p:cNvSpPr txBox="1">
            <a:spLocks/>
          </p:cNvSpPr>
          <p:nvPr/>
        </p:nvSpPr>
        <p:spPr>
          <a:xfrm>
            <a:off x="588783" y="2109270"/>
            <a:ext cx="9764039"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prstClr val="black"/>
                </a:solidFill>
                <a:latin typeface="Times New Roman" pitchFamily="18" charset="0"/>
                <a:cs typeface="Times New Roman" pitchFamily="18" charset="0"/>
              </a:rPr>
              <a:t>1. </a:t>
            </a:r>
            <a:r>
              <a:rPr lang="en-US" sz="3200" b="1" u="sng" dirty="0" err="1">
                <a:solidFill>
                  <a:prstClr val="black"/>
                </a:solidFill>
                <a:latin typeface="Times New Roman" pitchFamily="18" charset="0"/>
                <a:cs typeface="Times New Roman" pitchFamily="18" charset="0"/>
              </a:rPr>
              <a:t>Sự</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cần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thiết</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của</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việc</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phân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loại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thế</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giới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sống</a:t>
            </a:r>
            <a:endParaRPr lang="en-US" sz="3200" b="1" u="sng" dirty="0">
              <a:solidFill>
                <a:prstClr val="black"/>
              </a:solidFill>
              <a:latin typeface="Times New Roman" pitchFamily="18" charset="0"/>
              <a:cs typeface="Times New Roman" pitchFamily="18" charset="0"/>
            </a:endParaRPr>
          </a:p>
        </p:txBody>
      </p:sp>
      <p:sp>
        <p:nvSpPr>
          <p:cNvPr id="6" name="Subtitle 2"/>
          <p:cNvSpPr txBox="1">
            <a:spLocks/>
          </p:cNvSpPr>
          <p:nvPr/>
        </p:nvSpPr>
        <p:spPr>
          <a:xfrm>
            <a:off x="726573" y="2937152"/>
            <a:ext cx="11285951" cy="2410538"/>
          </a:xfrm>
          <a:prstGeom prst="rect">
            <a:avLst/>
          </a:prstGeom>
          <a:solidFill>
            <a:schemeClr val="accent1">
              <a:lumMod val="20000"/>
              <a:lumOff val="80000"/>
            </a:schemeClr>
          </a:solidFill>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Tx/>
              <a:buChar char="-"/>
            </a:pPr>
            <a:r>
              <a:rPr lang="en-US" sz="3200" dirty="0" err="1">
                <a:solidFill>
                  <a:prstClr val="black"/>
                </a:solidFill>
                <a:latin typeface="Times New Roman" pitchFamily="18" charset="0"/>
                <a:cs typeface="Times New Roman" pitchFamily="18" charset="0"/>
              </a:rPr>
              <a:t>Phân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sắp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một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thống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theo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tự</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định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dựa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đặc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điểm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a:t>
            </a:r>
          </a:p>
          <a:p>
            <a:pPr>
              <a:lnSpc>
                <a:spcPct val="100000"/>
              </a:lnSpc>
              <a:buFontTx/>
              <a:buChar char="-"/>
            </a:pPr>
            <a:r>
              <a:rPr lang="en-US" sz="3200" dirty="0" err="1">
                <a:solidFill>
                  <a:prstClr val="black"/>
                </a:solidFill>
                <a:latin typeface="Times New Roman" pitchFamily="18" charset="0"/>
                <a:cs typeface="Times New Roman" pitchFamily="18" charset="0"/>
              </a:rPr>
              <a:t>Nhiệm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vụ</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thế</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mô</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đặt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sắp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thống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a:t>
            </a:r>
            <a:endParaRPr lang="en-US" sz="3200" dirty="0">
              <a:solidFill>
                <a:prstClr val="black"/>
              </a:solidFill>
            </a:endParaRPr>
          </a:p>
          <a:p>
            <a:pPr>
              <a:buFontTx/>
              <a:buChar char="-"/>
            </a:pPr>
            <a:endParaRPr lang="en-US" sz="3200" dirty="0">
              <a:solidFill>
                <a:prstClr val="black"/>
              </a:solidFill>
            </a:endParaRPr>
          </a:p>
        </p:txBody>
      </p:sp>
    </p:spTree>
    <p:extLst>
      <p:ext uri="{BB962C8B-B14F-4D97-AF65-F5344CB8AC3E}">
        <p14:creationId xmlns:p14="http://schemas.microsoft.com/office/powerpoint/2010/main" val="36438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047" y="789140"/>
            <a:ext cx="5678465" cy="4860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7950" y="1664687"/>
            <a:ext cx="5615837" cy="3970227"/>
          </a:xfrm>
          <a:prstGeom prst="rect">
            <a:avLst/>
          </a:prstGeom>
        </p:spPr>
        <p:txBody>
          <a:bodyPr wrap="square" lIns="91341" tIns="45675" rIns="91341" bIns="45675">
            <a:spAutoFit/>
          </a:bodyPr>
          <a:lstStyle/>
          <a:p>
            <a:r>
              <a:rPr lang="vi-VN" sz="2800" dirty="0" smtClean="0">
                <a:latin typeface="Times New Roman" pitchFamily="18" charset="0"/>
                <a:cs typeface="Times New Roman" pitchFamily="18" charset="0"/>
              </a:rPr>
              <a:t>Nếu </a:t>
            </a:r>
            <a:r>
              <a:rPr lang="vi-VN" sz="2800" dirty="0">
                <a:latin typeface="Times New Roman" pitchFamily="18" charset="0"/>
                <a:cs typeface="Times New Roman" pitchFamily="18" charset="0"/>
              </a:rPr>
              <a:t>một con kiến đang đi về một hướng nào đó, và chúng ta tìm cách chặn đường chúng, </a:t>
            </a:r>
            <a:r>
              <a:rPr lang="en-US" sz="2800" dirty="0">
                <a:latin typeface="Times New Roman" pitchFamily="18" charset="0"/>
                <a:cs typeface="Times New Roman" pitchFamily="18" charset="0"/>
              </a:rPr>
              <a:t>k</a:t>
            </a:r>
            <a:r>
              <a:rPr lang="vi-VN" sz="2800" dirty="0">
                <a:latin typeface="Times New Roman" pitchFamily="18" charset="0"/>
                <a:cs typeface="Times New Roman" pitchFamily="18" charset="0"/>
              </a:rPr>
              <a:t>iến sẽ tức thì tìm cho mình một con đường khác. Chúng trèo qua chướng ngại, chui xuống dưới hoặc chui vòng sang bên hông. Chúng không ngừng tìm kiếm một giải pháp khác để vượt qua chướng ngại vật phía trước. </a:t>
            </a:r>
            <a:endParaRPr lang="en-US" sz="2800" dirty="0">
              <a:latin typeface="Times New Roman" pitchFamily="18" charset="0"/>
              <a:cs typeface="Times New Roman" pitchFamily="18" charset="0"/>
            </a:endParaRPr>
          </a:p>
        </p:txBody>
      </p:sp>
      <p:sp>
        <p:nvSpPr>
          <p:cNvPr id="3" name="Rectangle 2"/>
          <p:cNvSpPr/>
          <p:nvPr/>
        </p:nvSpPr>
        <p:spPr>
          <a:xfrm>
            <a:off x="1141964" y="650640"/>
            <a:ext cx="4095993" cy="646331"/>
          </a:xfrm>
          <a:prstGeom prst="rect">
            <a:avLst/>
          </a:prstGeom>
          <a:noFill/>
        </p:spPr>
        <p:txBody>
          <a:bodyPr wrap="none" lIns="91440" tIns="45720" rIns="91440" bIns="45720">
            <a:spAutoFit/>
          </a:bodyPr>
          <a:lstStyle/>
          <a:p>
            <a:pPr algn="ctr"/>
            <a:r>
              <a:rPr lang="vi-VN"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Kiến không bỏ cuộc</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902973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p:cNvSpPr txBox="1">
            <a:spLocks/>
          </p:cNvSpPr>
          <p:nvPr/>
        </p:nvSpPr>
        <p:spPr>
          <a:xfrm>
            <a:off x="838200" y="365134"/>
            <a:ext cx="10515600" cy="1325563"/>
          </a:xfrm>
          <a:prstGeom prst="rect">
            <a:avLst/>
          </a:prstGeom>
        </p:spPr>
        <p:txBody>
          <a:bodyP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0000FF"/>
                </a:solidFill>
                <a:latin typeface="Times New Roman" pitchFamily="18" charset="0"/>
                <a:cs typeface="Times New Roman" pitchFamily="18" charset="0"/>
              </a:rPr>
              <a:t>LUYỆN  TẬP</a:t>
            </a:r>
            <a:endParaRPr lang="en-US" sz="3600" b="1" dirty="0">
              <a:solidFill>
                <a:srgbClr val="0000FF"/>
              </a:solidFill>
              <a:latin typeface="Times New Roman" pitchFamily="18" charset="0"/>
              <a:cs typeface="Times New Roman" pitchFamily="18" charset="0"/>
            </a:endParaRPr>
          </a:p>
        </p:txBody>
      </p:sp>
      <p:sp>
        <p:nvSpPr>
          <p:cNvPr id="7" name="Title 1"/>
          <p:cNvSpPr txBox="1">
            <a:spLocks/>
          </p:cNvSpPr>
          <p:nvPr/>
        </p:nvSpPr>
        <p:spPr>
          <a:xfrm>
            <a:off x="890391" y="1282729"/>
            <a:ext cx="10733761" cy="4967758"/>
          </a:xfrm>
          <a:prstGeom prst="rect">
            <a:avLst/>
          </a:prstGeom>
          <a:solidFill>
            <a:schemeClr val="tx2">
              <a:lumMod val="20000"/>
              <a:lumOff val="80000"/>
            </a:schemeClr>
          </a:solidFill>
        </p:spPr>
        <p:txBody>
          <a:bodyPr vert="horz" lIns="90792" tIns="45431" rIns="90792" bIns="45431" rtlCol="0" anchor="ctr">
            <a:norm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1. </a:t>
            </a:r>
            <a:r>
              <a:rPr lang="en-US" sz="3600" b="1" dirty="0" err="1" smtClean="0">
                <a:latin typeface="Times New Roman" pitchFamily="18" charset="0"/>
                <a:cs typeface="Times New Roman" pitchFamily="18" charset="0"/>
              </a:rPr>
              <a:t>Việc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loại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thế</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giới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ý </a:t>
            </a:r>
            <a:r>
              <a:rPr lang="en-US" sz="3600" b="1" dirty="0" err="1" smtClean="0">
                <a:latin typeface="Times New Roman" pitchFamily="18" charset="0"/>
                <a:cs typeface="Times New Roman" pitchFamily="18" charset="0"/>
              </a:rPr>
              <a:t>nghĩa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gì</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đối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với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chúng</a:t>
            </a:r>
            <a:r>
              <a:rPr lang="en-US" sz="3600" b="1" dirty="0" smtClean="0">
                <a:latin typeface="Times New Roman" pitchFamily="18" charset="0"/>
                <a:cs typeface="Times New Roman" pitchFamily="18" charset="0"/>
              </a:rPr>
              <a:t> ta?</a:t>
            </a:r>
          </a:p>
          <a:p>
            <a:pPr>
              <a:lnSpc>
                <a:spcPct val="100000"/>
              </a:lnSpc>
            </a:pPr>
            <a:r>
              <a:rPr lang="en-US" sz="3200" dirty="0" smtClean="0">
                <a:latin typeface="Times New Roman" pitchFamily="18" charset="0"/>
                <a:cs typeface="Times New Roman" pitchFamily="18" charset="0"/>
              </a:rPr>
              <a:t>(1) </a:t>
            </a:r>
            <a:r>
              <a:rPr lang="en-US" sz="3200" dirty="0" err="1" smtClean="0">
                <a:latin typeface="Times New Roman" pitchFamily="18" charset="0"/>
                <a:cs typeface="Times New Roman" pitchFamily="18" charset="0"/>
              </a:rPr>
              <a:t>Gọi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endParaRPr lang="en-US" sz="3200" dirty="0" smtClean="0">
              <a:latin typeface="Times New Roman" pitchFamily="18" charset="0"/>
              <a:cs typeface="Times New Roman" pitchFamily="18" charset="0"/>
            </a:endParaRPr>
          </a:p>
          <a:p>
            <a:pPr>
              <a:lnSpc>
                <a:spcPct val="100000"/>
              </a:lnSpc>
            </a:pPr>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Đưa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(3) </a:t>
            </a:r>
            <a:r>
              <a:rPr lang="en-US" sz="3200" dirty="0" err="1" smtClean="0">
                <a:latin typeface="Times New Roman" pitchFamily="18" charset="0"/>
                <a:cs typeface="Times New Roman" pitchFamily="18" charset="0"/>
              </a:rPr>
              <a:t>Thấy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tiễn</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(4) </a:t>
            </a:r>
            <a:r>
              <a:rPr lang="en-US" sz="3200" dirty="0" err="1" smtClean="0">
                <a:latin typeface="Times New Roman" pitchFamily="18" charset="0"/>
                <a:cs typeface="Times New Roman" pitchFamily="18" charset="0"/>
              </a:rPr>
              <a:t>Nhận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giới</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A. (1), (2), (3) 					B. (2), (3), (4)</a:t>
            </a:r>
          </a:p>
          <a:p>
            <a:pPr>
              <a:lnSpc>
                <a:spcPct val="100000"/>
              </a:lnSpc>
            </a:pPr>
            <a:r>
              <a:rPr lang="en-US" sz="3200" dirty="0" smtClean="0">
                <a:latin typeface="Times New Roman" pitchFamily="18" charset="0"/>
                <a:cs typeface="Times New Roman" pitchFamily="18" charset="0"/>
              </a:rPr>
              <a:t>C. (1), (2), (4)					D. (1), (3), (4)</a:t>
            </a:r>
            <a:endParaRPr lang="en-US" sz="3200" dirty="0">
              <a:latin typeface="Times New Roman" pitchFamily="18" charset="0"/>
              <a:cs typeface="Times New Roman" pitchFamily="18" charset="0"/>
            </a:endParaRPr>
          </a:p>
          <a:p>
            <a:pPr marL="742950" indent="-742950">
              <a:buAutoNum type="alphaUcPeriod"/>
            </a:pPr>
            <a:endParaRPr lang="en-US" sz="3600" dirty="0" smtClean="0">
              <a:latin typeface="Times New Roman" pitchFamily="18" charset="0"/>
              <a:cs typeface="Times New Roman" pitchFamily="18" charset="0"/>
            </a:endParaRPr>
          </a:p>
        </p:txBody>
      </p:sp>
      <p:sp>
        <p:nvSpPr>
          <p:cNvPr id="3" name="Oval 2"/>
          <p:cNvSpPr/>
          <p:nvPr/>
        </p:nvSpPr>
        <p:spPr>
          <a:xfrm>
            <a:off x="890391" y="5073041"/>
            <a:ext cx="551145" cy="526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87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p:cNvSpPr txBox="1">
            <a:spLocks/>
          </p:cNvSpPr>
          <p:nvPr/>
        </p:nvSpPr>
        <p:spPr>
          <a:xfrm>
            <a:off x="838200" y="365134"/>
            <a:ext cx="10515600" cy="1325563"/>
          </a:xfrm>
          <a:prstGeom prst="rect">
            <a:avLst/>
          </a:prstGeom>
        </p:spPr>
        <p:txBody>
          <a:bodyPr>
            <a:normAutofit/>
          </a:bodyPr>
          <a:lstStyle>
            <a:lvl1pPr algn="l" defTabSz="9078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rgbClr val="0000FF"/>
                </a:solidFill>
                <a:latin typeface="Times New Roman" pitchFamily="18" charset="0"/>
                <a:cs typeface="Times New Roman" pitchFamily="18" charset="0"/>
              </a:rPr>
              <a:t>LUYỆN  TẬP</a:t>
            </a:r>
            <a:endParaRPr lang="en-US" sz="3600" b="1" dirty="0">
              <a:solidFill>
                <a:srgbClr val="0000FF"/>
              </a:solidFill>
              <a:latin typeface="Times New Roman" pitchFamily="18" charset="0"/>
              <a:cs typeface="Times New Roman" pitchFamily="18" charset="0"/>
            </a:endParaRPr>
          </a:p>
        </p:txBody>
      </p:sp>
      <p:sp>
        <p:nvSpPr>
          <p:cNvPr id="6" name="Title 1"/>
          <p:cNvSpPr txBox="1">
            <a:spLocks/>
          </p:cNvSpPr>
          <p:nvPr/>
        </p:nvSpPr>
        <p:spPr>
          <a:xfrm>
            <a:off x="883085" y="1307782"/>
            <a:ext cx="10733761" cy="4967758"/>
          </a:xfrm>
          <a:prstGeom prst="rect">
            <a:avLst/>
          </a:prstGeom>
          <a:solidFill>
            <a:schemeClr val="accent1">
              <a:lumMod val="20000"/>
              <a:lumOff val="80000"/>
            </a:schemeClr>
          </a:solidFill>
        </p:spPr>
        <p:txBody>
          <a:bodyPr vert="horz" lIns="90792" tIns="45431" rIns="90792" bIns="45431" rtlCol="0" anchor="ctr">
            <a:norm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err="1" smtClean="0">
                <a:solidFill>
                  <a:prstClr val="black"/>
                </a:solidFill>
                <a:latin typeface="Times New Roman" pitchFamily="18" charset="0"/>
                <a:cs typeface="Times New Roman" pitchFamily="18" charset="0"/>
              </a:rPr>
              <a:t>Câu</a:t>
            </a:r>
            <a:r>
              <a:rPr lang="en-US" sz="3600" b="1" dirty="0" smtClean="0">
                <a:solidFill>
                  <a:prstClr val="black"/>
                </a:solidFill>
                <a:latin typeface="Times New Roman" pitchFamily="18" charset="0"/>
                <a:cs typeface="Times New Roman" pitchFamily="18" charset="0"/>
              </a:rPr>
              <a:t> 2. </a:t>
            </a:r>
            <a:r>
              <a:rPr lang="en-US" sz="3600" b="1" dirty="0" err="1" smtClean="0">
                <a:solidFill>
                  <a:prstClr val="black"/>
                </a:solidFill>
                <a:latin typeface="Times New Roman" pitchFamily="18" charset="0"/>
                <a:cs typeface="Times New Roman" pitchFamily="18" charset="0"/>
              </a:rPr>
              <a:t>Tiêu</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chí</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nào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sau</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đây</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được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dùng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để</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phân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loại</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sinh</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vật</a:t>
            </a:r>
            <a:r>
              <a:rPr lang="en-US" sz="3600" b="1"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(1) </a:t>
            </a:r>
            <a:r>
              <a:rPr lang="en-US" sz="3200" dirty="0" err="1" smtClean="0">
                <a:solidFill>
                  <a:prstClr val="black"/>
                </a:solidFill>
                <a:latin typeface="Times New Roman" pitchFamily="18" charset="0"/>
                <a:cs typeface="Times New Roman" pitchFamily="18" charset="0"/>
              </a:rPr>
              <a:t>Đặc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điểm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tế</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bào</a:t>
            </a:r>
            <a:r>
              <a:rPr lang="en-US" sz="3200"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(2) </a:t>
            </a:r>
            <a:r>
              <a:rPr lang="en-US" sz="3200" dirty="0" err="1" smtClean="0">
                <a:solidFill>
                  <a:prstClr val="black"/>
                </a:solidFill>
                <a:latin typeface="Times New Roman" pitchFamily="18" charset="0"/>
                <a:cs typeface="Times New Roman" pitchFamily="18" charset="0"/>
              </a:rPr>
              <a:t>Mức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độ</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tổ</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chức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cơ</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thể</a:t>
            </a:r>
            <a:r>
              <a:rPr lang="en-US" sz="3200"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(3) </a:t>
            </a:r>
            <a:r>
              <a:rPr lang="en-US" sz="3200" dirty="0" err="1" smtClean="0">
                <a:solidFill>
                  <a:prstClr val="black"/>
                </a:solidFill>
                <a:latin typeface="Times New Roman" pitchFamily="18" charset="0"/>
                <a:cs typeface="Times New Roman" pitchFamily="18" charset="0"/>
              </a:rPr>
              <a:t>Môi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trường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sống</a:t>
            </a:r>
            <a:r>
              <a:rPr lang="en-US" sz="3200"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(4) </a:t>
            </a:r>
            <a:r>
              <a:rPr lang="en-US" sz="3200" dirty="0" err="1" smtClean="0">
                <a:solidFill>
                  <a:prstClr val="black"/>
                </a:solidFill>
                <a:latin typeface="Times New Roman" pitchFamily="18" charset="0"/>
                <a:cs typeface="Times New Roman" pitchFamily="18" charset="0"/>
              </a:rPr>
              <a:t>Kiểu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dinh</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dưỡng</a:t>
            </a:r>
            <a:r>
              <a:rPr lang="en-US" sz="3200"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(5) </a:t>
            </a:r>
            <a:r>
              <a:rPr lang="en-US" sz="3200" dirty="0" err="1" smtClean="0">
                <a:solidFill>
                  <a:prstClr val="black"/>
                </a:solidFill>
                <a:latin typeface="Times New Roman" pitchFamily="18" charset="0"/>
                <a:cs typeface="Times New Roman" pitchFamily="18" charset="0"/>
              </a:rPr>
              <a:t>Vai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trò</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tự</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nhiên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và</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thực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tiễn</a:t>
            </a:r>
            <a:r>
              <a:rPr lang="en-US" sz="3200" dirty="0" smtClean="0">
                <a:solidFill>
                  <a:prstClr val="black"/>
                </a:solidFill>
                <a:latin typeface="Times New Roman" pitchFamily="18" charset="0"/>
                <a:cs typeface="Times New Roman" pitchFamily="18" charset="0"/>
              </a:rPr>
              <a:t>.</a:t>
            </a:r>
          </a:p>
          <a:p>
            <a:pPr>
              <a:lnSpc>
                <a:spcPct val="100000"/>
              </a:lnSpc>
            </a:pPr>
            <a:r>
              <a:rPr lang="en-US" sz="3200" dirty="0" smtClean="0">
                <a:solidFill>
                  <a:prstClr val="black"/>
                </a:solidFill>
                <a:latin typeface="Times New Roman" pitchFamily="18" charset="0"/>
                <a:cs typeface="Times New Roman" pitchFamily="18" charset="0"/>
              </a:rPr>
              <a:t>A. (2), (3), (4), (5)				B. (1), (2), (3), (4)</a:t>
            </a:r>
          </a:p>
          <a:p>
            <a:pPr>
              <a:lnSpc>
                <a:spcPct val="100000"/>
              </a:lnSpc>
            </a:pPr>
            <a:r>
              <a:rPr lang="en-US" sz="3200" dirty="0" smtClean="0">
                <a:solidFill>
                  <a:prstClr val="black"/>
                </a:solidFill>
                <a:latin typeface="Times New Roman" pitchFamily="18" charset="0"/>
                <a:cs typeface="Times New Roman" pitchFamily="18" charset="0"/>
              </a:rPr>
              <a:t>C. (1), (2), (3), (5)				D. (1), (3), (4), (5)</a:t>
            </a:r>
            <a:endParaRPr lang="en-US" sz="3200" dirty="0">
              <a:solidFill>
                <a:prstClr val="black"/>
              </a:solidFill>
              <a:latin typeface="Times New Roman" pitchFamily="18" charset="0"/>
              <a:cs typeface="Times New Roman" pitchFamily="18" charset="0"/>
            </a:endParaRPr>
          </a:p>
          <a:p>
            <a:pPr marL="742950" indent="-742950">
              <a:buFontTx/>
              <a:buAutoNum type="alphaUcPeriod"/>
            </a:pPr>
            <a:endParaRPr lang="en-US" sz="3600" dirty="0" smtClean="0">
              <a:solidFill>
                <a:prstClr val="black"/>
              </a:solidFill>
              <a:latin typeface="Times New Roman" pitchFamily="18" charset="0"/>
              <a:cs typeface="Times New Roman" pitchFamily="18" charset="0"/>
            </a:endParaRPr>
          </a:p>
        </p:txBody>
      </p:sp>
      <p:sp>
        <p:nvSpPr>
          <p:cNvPr id="7" name="Oval 6"/>
          <p:cNvSpPr/>
          <p:nvPr/>
        </p:nvSpPr>
        <p:spPr>
          <a:xfrm>
            <a:off x="7202466" y="4860099"/>
            <a:ext cx="551145" cy="526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6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428" y="666074"/>
            <a:ext cx="10996351" cy="1325563"/>
          </a:xfrm>
        </p:spPr>
        <p:txBody>
          <a:bodyPr>
            <a:normAutofit/>
          </a:bodyPr>
          <a:lstStyle/>
          <a:p>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dưới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a:t>
            </a:r>
          </a:p>
        </p:txBody>
      </p:sp>
      <p:sp>
        <p:nvSpPr>
          <p:cNvPr id="4" name="AutoShape 6" descr="Giải Mã Con Dơi Bay Vào Nhà Là Điềm Báo Gì? Hên Hay Xui?"/>
          <p:cNvSpPr>
            <a:spLocks noChangeAspect="1" noChangeArrowheads="1"/>
          </p:cNvSpPr>
          <p:nvPr/>
        </p:nvSpPr>
        <p:spPr bwMode="auto">
          <a:xfrm>
            <a:off x="155586" y="-136524"/>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endParaRPr lang="en-US"/>
          </a:p>
        </p:txBody>
      </p:sp>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86" y="1901973"/>
            <a:ext cx="2750452" cy="215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681" y="4146113"/>
            <a:ext cx="2882323" cy="249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449" y="1901973"/>
            <a:ext cx="2922687" cy="215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138" y="1925045"/>
            <a:ext cx="3096604" cy="213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85" y="4146113"/>
            <a:ext cx="2750453" cy="251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19" y="1901973"/>
            <a:ext cx="2896186" cy="209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20" descr="C:\Users\Dell\Desktop\ro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8742" y="4135820"/>
            <a:ext cx="2956141" cy="2517743"/>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9451" y="4166697"/>
            <a:ext cx="2922687" cy="249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ubtitle 2"/>
          <p:cNvSpPr txBox="1">
            <a:spLocks/>
          </p:cNvSpPr>
          <p:nvPr/>
        </p:nvSpPr>
        <p:spPr>
          <a:xfrm>
            <a:off x="3720229" y="187963"/>
            <a:ext cx="3895595" cy="611203"/>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err="1" smtClean="0">
                <a:solidFill>
                  <a:srgbClr val="0000FF"/>
                </a:solidFill>
                <a:latin typeface="Times New Roman" pitchFamily="18" charset="0"/>
                <a:cs typeface="Times New Roman" pitchFamily="18" charset="0"/>
              </a:rPr>
              <a:t>Vận</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dụng</a:t>
            </a:r>
            <a:endParaRPr lang="en-US" sz="3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38744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482250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49" y="2556962"/>
            <a:ext cx="2052767" cy="449676"/>
          </a:xfrm>
        </p:spPr>
        <p:txBody>
          <a:bodyPr>
            <a:noAutofit/>
          </a:bodyPr>
          <a:lstStyle/>
          <a:p>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endParaRPr lang="en-US" sz="2400" dirty="0">
              <a:latin typeface="Times New Roman" pitchFamily="18" charset="0"/>
              <a:cs typeface="Times New Roman" pitchFamily="18" charset="0"/>
            </a:endParaRPr>
          </a:p>
        </p:txBody>
      </p:sp>
      <p:sp>
        <p:nvSpPr>
          <p:cNvPr id="4" name="AutoShape 6" descr="Giải Mã Con Dơi Bay Vào Nhà Là Điềm Báo Gì? Hên Hay Xui?"/>
          <p:cNvSpPr>
            <a:spLocks noChangeAspect="1" noChangeArrowheads="1"/>
          </p:cNvSpPr>
          <p:nvPr/>
        </p:nvSpPr>
        <p:spPr bwMode="auto">
          <a:xfrm>
            <a:off x="155586" y="-136524"/>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41" tIns="45675" rIns="91341" bIns="45675" numCol="1" anchor="t" anchorCtr="0" compatLnSpc="1">
            <a:prstTxWarp prst="textNoShape">
              <a:avLst/>
            </a:prstTxWarp>
          </a:bodyPr>
          <a:lstStyle/>
          <a:p>
            <a:endParaRPr lang="en-US">
              <a:solidFill>
                <a:prstClr val="black"/>
              </a:solidFill>
            </a:endParaRPr>
          </a:p>
        </p:txBody>
      </p:sp>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 y="5398"/>
            <a:ext cx="3031755" cy="25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701" y="3397607"/>
            <a:ext cx="2809549" cy="296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766" y="0"/>
            <a:ext cx="3129713" cy="255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1468" y="11"/>
            <a:ext cx="3096604" cy="252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8693" y="3397597"/>
            <a:ext cx="2933928" cy="297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5814" y="11"/>
            <a:ext cx="2896186" cy="251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20" descr="C:\Users\Dell\Desktop\ro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5" y="3327354"/>
            <a:ext cx="2956141" cy="3045172"/>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1756" y="3397596"/>
            <a:ext cx="3213470" cy="297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txBox="1">
            <a:spLocks/>
          </p:cNvSpPr>
          <p:nvPr/>
        </p:nvSpPr>
        <p:spPr>
          <a:xfrm>
            <a:off x="3570238" y="2548522"/>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latin typeface="Times New Roman" pitchFamily="18" charset="0"/>
                <a:cs typeface="Times New Roman" pitchFamily="18" charset="0"/>
              </a:rPr>
              <a:t>Trùng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endParaRPr lang="en-US" sz="2400" dirty="0">
              <a:latin typeface="Times New Roman" pitchFamily="18" charset="0"/>
              <a:cs typeface="Times New Roman" pitchFamily="18" charset="0"/>
            </a:endParaRPr>
          </a:p>
        </p:txBody>
      </p:sp>
      <p:sp>
        <p:nvSpPr>
          <p:cNvPr id="14" name="Title 1"/>
          <p:cNvSpPr txBox="1">
            <a:spLocks/>
          </p:cNvSpPr>
          <p:nvPr/>
        </p:nvSpPr>
        <p:spPr>
          <a:xfrm>
            <a:off x="6683397" y="2548522"/>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Ong</a:t>
            </a:r>
            <a:endParaRPr lang="en-US" sz="2400" dirty="0">
              <a:latin typeface="Times New Roman" pitchFamily="18" charset="0"/>
              <a:cs typeface="Times New Roman" pitchFamily="18" charset="0"/>
            </a:endParaRPr>
          </a:p>
        </p:txBody>
      </p:sp>
      <p:sp>
        <p:nvSpPr>
          <p:cNvPr id="15" name="Title 1"/>
          <p:cNvSpPr txBox="1">
            <a:spLocks/>
          </p:cNvSpPr>
          <p:nvPr/>
        </p:nvSpPr>
        <p:spPr>
          <a:xfrm>
            <a:off x="9717534" y="2529387"/>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Xương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rồng</a:t>
            </a:r>
            <a:endParaRPr lang="en-US" sz="2400" dirty="0">
              <a:latin typeface="Times New Roman" pitchFamily="18" charset="0"/>
              <a:cs typeface="Times New Roman" pitchFamily="18" charset="0"/>
            </a:endParaRPr>
          </a:p>
        </p:txBody>
      </p:sp>
      <p:sp>
        <p:nvSpPr>
          <p:cNvPr id="16" name="Title 1"/>
          <p:cNvSpPr txBox="1">
            <a:spLocks/>
          </p:cNvSpPr>
          <p:nvPr/>
        </p:nvSpPr>
        <p:spPr>
          <a:xfrm>
            <a:off x="527311" y="6358783"/>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chó</a:t>
            </a:r>
            <a:endParaRPr lang="en-US" sz="2400" dirty="0">
              <a:latin typeface="Times New Roman" pitchFamily="18" charset="0"/>
              <a:cs typeface="Times New Roman" pitchFamily="18" charset="0"/>
            </a:endParaRPr>
          </a:p>
        </p:txBody>
      </p:sp>
      <p:sp>
        <p:nvSpPr>
          <p:cNvPr id="17" name="Title 1"/>
          <p:cNvSpPr txBox="1">
            <a:spLocks/>
          </p:cNvSpPr>
          <p:nvPr/>
        </p:nvSpPr>
        <p:spPr>
          <a:xfrm>
            <a:off x="3612116" y="6372526"/>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endParaRPr lang="en-US" sz="2400" dirty="0">
              <a:latin typeface="Times New Roman" pitchFamily="18" charset="0"/>
              <a:cs typeface="Times New Roman" pitchFamily="18" charset="0"/>
            </a:endParaRPr>
          </a:p>
        </p:txBody>
      </p:sp>
      <p:sp>
        <p:nvSpPr>
          <p:cNvPr id="18" name="Title 1"/>
          <p:cNvSpPr txBox="1">
            <a:spLocks/>
          </p:cNvSpPr>
          <p:nvPr/>
        </p:nvSpPr>
        <p:spPr>
          <a:xfrm>
            <a:off x="6557821" y="6358783"/>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Trùng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giày</a:t>
            </a:r>
            <a:endParaRPr lang="en-US" sz="2400" dirty="0">
              <a:latin typeface="Times New Roman" pitchFamily="18" charset="0"/>
              <a:cs typeface="Times New Roman" pitchFamily="18" charset="0"/>
            </a:endParaRPr>
          </a:p>
        </p:txBody>
      </p:sp>
      <p:sp>
        <p:nvSpPr>
          <p:cNvPr id="19" name="Title 1"/>
          <p:cNvSpPr txBox="1">
            <a:spLocks/>
          </p:cNvSpPr>
          <p:nvPr/>
        </p:nvSpPr>
        <p:spPr>
          <a:xfrm>
            <a:off x="9553630" y="6323662"/>
            <a:ext cx="2052767" cy="449676"/>
          </a:xfrm>
          <a:prstGeom prst="rect">
            <a:avLst/>
          </a:prstGeom>
        </p:spPr>
        <p:txBody>
          <a:bodyPr vert="horz" lIns="90792" tIns="45431" rIns="90792" bIns="45431" rtlCol="0" anchor="ctr">
            <a:no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Times New Roman" pitchFamily="18" charset="0"/>
                <a:cs typeface="Times New Roman" pitchFamily="18" charset="0"/>
              </a:rPr>
              <a:t>Sư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tử</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68853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5" name="Group 5"/>
          <p:cNvGrpSpPr/>
          <p:nvPr/>
        </p:nvGrpSpPr>
        <p:grpSpPr>
          <a:xfrm>
            <a:off x="2498824" y="2729357"/>
            <a:ext cx="3195687" cy="2856232"/>
            <a:chOff x="0" y="0"/>
            <a:chExt cx="1913890" cy="1533783"/>
          </a:xfrm>
          <a:solidFill>
            <a:schemeClr val="tx2">
              <a:lumMod val="20000"/>
              <a:lumOff val="80000"/>
            </a:schemeClr>
          </a:solidFill>
        </p:grpSpPr>
        <p:sp>
          <p:nvSpPr>
            <p:cNvPr id="6" name="Freeform 6"/>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7" name="Group 7"/>
          <p:cNvGrpSpPr/>
          <p:nvPr/>
        </p:nvGrpSpPr>
        <p:grpSpPr>
          <a:xfrm>
            <a:off x="2549332" y="1905000"/>
            <a:ext cx="3119777" cy="798958"/>
            <a:chOff x="26670" y="26670"/>
            <a:chExt cx="7687971" cy="4048338"/>
          </a:xfrm>
        </p:grpSpPr>
        <p:sp>
          <p:nvSpPr>
            <p:cNvPr id="8"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9" name="TextBox 9"/>
          <p:cNvSpPr txBox="1"/>
          <p:nvPr/>
        </p:nvSpPr>
        <p:spPr>
          <a:xfrm>
            <a:off x="2498801" y="1922870"/>
            <a:ext cx="3165689" cy="551433"/>
          </a:xfrm>
          <a:prstGeom prst="rect">
            <a:avLst/>
          </a:prstGeom>
        </p:spPr>
        <p:txBody>
          <a:bodyPr lIns="0" tIns="0" rIns="0" bIns="0" rtlCol="0" anchor="t">
            <a:spAutoFit/>
          </a:bodyPr>
          <a:lstStyle/>
          <a:p>
            <a:pPr algn="ctr" defTabSz="606879">
              <a:lnSpc>
                <a:spcPts val="4320"/>
              </a:lnSpc>
              <a:spcBef>
                <a:spcPct val="0"/>
              </a:spcBef>
            </a:pPr>
            <a:r>
              <a:rPr lang="en-US" sz="2800" b="1" dirty="0" err="1">
                <a:solidFill>
                  <a:srgbClr val="FFFFFF"/>
                </a:solidFill>
                <a:latin typeface="Times New Roman" pitchFamily="18" charset="0"/>
                <a:cs typeface="Times New Roman" pitchFamily="18" charset="0"/>
              </a:rPr>
              <a:t>Cơ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thể</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đơn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endParaRPr lang="en-US" sz="2800" b="1" dirty="0">
              <a:solidFill>
                <a:srgbClr val="FFFFFF"/>
              </a:solidFill>
              <a:latin typeface="Times New Roman" pitchFamily="18" charset="0"/>
              <a:cs typeface="Times New Roman" pitchFamily="18" charset="0"/>
            </a:endParaRPr>
          </a:p>
        </p:txBody>
      </p:sp>
      <p:sp>
        <p:nvSpPr>
          <p:cNvPr id="10" name="TextBox 10"/>
          <p:cNvSpPr txBox="1"/>
          <p:nvPr/>
        </p:nvSpPr>
        <p:spPr>
          <a:xfrm>
            <a:off x="2752801" y="3121430"/>
            <a:ext cx="2657689" cy="861774"/>
          </a:xfrm>
          <a:prstGeom prst="rect">
            <a:avLst/>
          </a:prstGeom>
        </p:spPr>
        <p:txBody>
          <a:bodyPr lIns="0" tIns="0" rIns="0" bIns="0" rtlCol="0" anchor="t">
            <a:spAutoFit/>
          </a:bodyPr>
          <a:lstStyle/>
          <a:p>
            <a:pPr algn="ctr" defTabSz="606879">
              <a:spcBef>
                <a:spcPct val="0"/>
              </a:spcBef>
            </a:pPr>
            <a:r>
              <a:rPr lang="en-US" sz="2800" dirty="0" err="1">
                <a:solidFill>
                  <a:srgbClr val="065928"/>
                </a:solidFill>
                <a:latin typeface="Times New Roman" pitchFamily="18" charset="0"/>
                <a:cs typeface="Times New Roman" pitchFamily="18" charset="0"/>
              </a:rPr>
              <a:t>Trùng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giày</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trùng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roi</a:t>
            </a:r>
            <a:endParaRPr lang="en-US" sz="2800" dirty="0">
              <a:solidFill>
                <a:srgbClr val="065928"/>
              </a:solidFill>
              <a:latin typeface="Times New Roman" pitchFamily="18" charset="0"/>
              <a:cs typeface="Times New Roman" pitchFamily="18" charset="0"/>
            </a:endParaRPr>
          </a:p>
        </p:txBody>
      </p:sp>
      <p:grpSp>
        <p:nvGrpSpPr>
          <p:cNvPr id="11" name="Group 11"/>
          <p:cNvGrpSpPr/>
          <p:nvPr/>
        </p:nvGrpSpPr>
        <p:grpSpPr>
          <a:xfrm>
            <a:off x="6144581" y="2703957"/>
            <a:ext cx="3564073" cy="2856232"/>
            <a:chOff x="0" y="0"/>
            <a:chExt cx="1913890" cy="1533783"/>
          </a:xfrm>
          <a:solidFill>
            <a:schemeClr val="tx2">
              <a:lumMod val="20000"/>
              <a:lumOff val="80000"/>
            </a:schemeClr>
          </a:solidFill>
        </p:grpSpPr>
        <p:sp>
          <p:nvSpPr>
            <p:cNvPr id="12" name="Freeform 12"/>
            <p:cNvSpPr/>
            <p:nvPr/>
          </p:nvSpPr>
          <p:spPr>
            <a:xfrm>
              <a:off x="0" y="0"/>
              <a:ext cx="1913890" cy="1533782"/>
            </a:xfrm>
            <a:custGeom>
              <a:avLst/>
              <a:gdLst/>
              <a:ahLst/>
              <a:cxnLst/>
              <a:rect l="l" t="t" r="r" b="b"/>
              <a:pathLst>
                <a:path w="1913890" h="1533782">
                  <a:moveTo>
                    <a:pt x="0" y="0"/>
                  </a:moveTo>
                  <a:lnTo>
                    <a:pt x="1913890" y="0"/>
                  </a:lnTo>
                  <a:lnTo>
                    <a:pt x="1913890" y="1533782"/>
                  </a:lnTo>
                  <a:lnTo>
                    <a:pt x="0" y="1533782"/>
                  </a:lnTo>
                  <a:close/>
                </a:path>
              </a:pathLst>
            </a:custGeom>
            <a:grpFill/>
          </p:spPr>
        </p:sp>
      </p:grpSp>
      <p:grpSp>
        <p:nvGrpSpPr>
          <p:cNvPr id="13" name="Group 13"/>
          <p:cNvGrpSpPr/>
          <p:nvPr/>
        </p:nvGrpSpPr>
        <p:grpSpPr>
          <a:xfrm>
            <a:off x="6155472" y="1922852"/>
            <a:ext cx="3542291" cy="781106"/>
            <a:chOff x="0" y="-2539556"/>
            <a:chExt cx="7687970" cy="4048339"/>
          </a:xfrm>
        </p:grpSpPr>
        <p:sp>
          <p:nvSpPr>
            <p:cNvPr id="14" name="Freeform 14"/>
            <p:cNvSpPr/>
            <p:nvPr/>
          </p:nvSpPr>
          <p:spPr>
            <a:xfrm>
              <a:off x="0" y="-2539556"/>
              <a:ext cx="7687970" cy="4048339"/>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5" name="TextBox 15"/>
          <p:cNvSpPr txBox="1"/>
          <p:nvPr/>
        </p:nvSpPr>
        <p:spPr>
          <a:xfrm>
            <a:off x="6351233" y="3121435"/>
            <a:ext cx="3172561" cy="1723549"/>
          </a:xfrm>
          <a:prstGeom prst="rect">
            <a:avLst/>
          </a:prstGeom>
        </p:spPr>
        <p:txBody>
          <a:bodyPr wrap="square" lIns="0" tIns="0" rIns="0" bIns="0" rtlCol="0" anchor="t">
            <a:spAutoFit/>
          </a:bodyPr>
          <a:lstStyle/>
          <a:p>
            <a:pPr algn="ctr" defTabSz="606879">
              <a:spcBef>
                <a:spcPct val="0"/>
              </a:spcBef>
            </a:pPr>
            <a:r>
              <a:rPr lang="en-US" sz="2800" dirty="0" err="1">
                <a:solidFill>
                  <a:srgbClr val="065928"/>
                </a:solidFill>
                <a:latin typeface="Times New Roman" pitchFamily="18" charset="0"/>
                <a:cs typeface="Times New Roman" pitchFamily="18" charset="0"/>
              </a:rPr>
              <a:t>Chim</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bồ</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câu</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ong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xương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rồng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rong</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đuôi</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chó</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cá</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bảy</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màu</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sư</a:t>
            </a:r>
            <a:r>
              <a:rPr lang="en-US" sz="2800" dirty="0">
                <a:solidFill>
                  <a:srgbClr val="065928"/>
                </a:solidFill>
                <a:latin typeface="Times New Roman" pitchFamily="18" charset="0"/>
                <a:cs typeface="Times New Roman" pitchFamily="18" charset="0"/>
              </a:rPr>
              <a:t> </a:t>
            </a:r>
            <a:r>
              <a:rPr lang="en-US" sz="2800" dirty="0" err="1">
                <a:solidFill>
                  <a:srgbClr val="065928"/>
                </a:solidFill>
                <a:latin typeface="Times New Roman" pitchFamily="18" charset="0"/>
                <a:cs typeface="Times New Roman" pitchFamily="18" charset="0"/>
              </a:rPr>
              <a:t>tử</a:t>
            </a:r>
            <a:endParaRPr lang="en-US" sz="2800" dirty="0">
              <a:solidFill>
                <a:srgbClr val="065928"/>
              </a:solidFill>
              <a:latin typeface="Times New Roman" pitchFamily="18" charset="0"/>
              <a:cs typeface="Times New Roman" pitchFamily="18" charset="0"/>
            </a:endParaRPr>
          </a:p>
        </p:txBody>
      </p:sp>
      <p:sp>
        <p:nvSpPr>
          <p:cNvPr id="16" name="TextBox 16"/>
          <p:cNvSpPr txBox="1"/>
          <p:nvPr/>
        </p:nvSpPr>
        <p:spPr>
          <a:xfrm>
            <a:off x="6351233" y="1905011"/>
            <a:ext cx="3172561" cy="555708"/>
          </a:xfrm>
          <a:prstGeom prst="rect">
            <a:avLst/>
          </a:prstGeom>
        </p:spPr>
        <p:txBody>
          <a:bodyPr lIns="0" tIns="0" rIns="0" bIns="0" rtlCol="0" anchor="t">
            <a:spAutoFit/>
          </a:bodyPr>
          <a:lstStyle/>
          <a:p>
            <a:pPr algn="ctr" defTabSz="606879">
              <a:lnSpc>
                <a:spcPts val="4320"/>
              </a:lnSpc>
            </a:pPr>
            <a:r>
              <a:rPr lang="en-US" sz="2800" b="1" dirty="0" err="1">
                <a:solidFill>
                  <a:srgbClr val="FFFFFF"/>
                </a:solidFill>
                <a:latin typeface="Times New Roman" pitchFamily="18" charset="0"/>
                <a:cs typeface="Times New Roman" pitchFamily="18" charset="0"/>
              </a:rPr>
              <a:t>Cơ</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thể</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bào</a:t>
            </a:r>
            <a:endParaRPr lang="en-US" sz="2800" b="1" dirty="0">
              <a:solidFill>
                <a:srgbClr val="FFFFFF"/>
              </a:solidFill>
              <a:latin typeface="Times New Roman" pitchFamily="18" charset="0"/>
              <a:cs typeface="Times New Roman" pitchFamily="18" charset="0"/>
            </a:endParaRPr>
          </a:p>
        </p:txBody>
      </p:sp>
      <p:grpSp>
        <p:nvGrpSpPr>
          <p:cNvPr id="25" name="Group 7"/>
          <p:cNvGrpSpPr/>
          <p:nvPr/>
        </p:nvGrpSpPr>
        <p:grpSpPr>
          <a:xfrm>
            <a:off x="4622800" y="607298"/>
            <a:ext cx="2743200" cy="908753"/>
            <a:chOff x="26670" y="26670"/>
            <a:chExt cx="7687971" cy="4048338"/>
          </a:xfrm>
          <a:solidFill>
            <a:schemeClr val="accent6"/>
          </a:solidFill>
        </p:grpSpPr>
        <p:sp>
          <p:nvSpPr>
            <p:cNvPr id="26" name="Freeform 8"/>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grpFill/>
          </p:spPr>
        </p:sp>
      </p:grpSp>
      <p:sp>
        <p:nvSpPr>
          <p:cNvPr id="27" name="Rectangle 26"/>
          <p:cNvSpPr/>
          <p:nvPr/>
        </p:nvSpPr>
        <p:spPr>
          <a:xfrm>
            <a:off x="4911293" y="851364"/>
            <a:ext cx="2279441" cy="420549"/>
          </a:xfrm>
          <a:prstGeom prst="rect">
            <a:avLst/>
          </a:prstGeom>
        </p:spPr>
        <p:txBody>
          <a:bodyPr wrap="none" lIns="60690" tIns="30345" rIns="60690" bIns="30345">
            <a:spAutoFit/>
          </a:bodyPr>
          <a:lstStyle/>
          <a:p>
            <a:pPr algn="ctr" defTabSz="606879">
              <a:lnSpc>
                <a:spcPts val="2800"/>
              </a:lnSpc>
              <a:spcBef>
                <a:spcPct val="0"/>
              </a:spcBef>
            </a:pPr>
            <a:r>
              <a:rPr lang="en-US" sz="2800" b="1" spc="-56" dirty="0" err="1">
                <a:solidFill>
                  <a:srgbClr val="065928"/>
                </a:solidFill>
                <a:latin typeface="Times New Roman" pitchFamily="18" charset="0"/>
                <a:cs typeface="Times New Roman" pitchFamily="18" charset="0"/>
              </a:rPr>
              <a:t>Tổ</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chức</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cơ</a:t>
            </a:r>
            <a:r>
              <a:rPr lang="en-US" sz="2800" b="1" spc="-56" dirty="0">
                <a:solidFill>
                  <a:srgbClr val="065928"/>
                </a:solidFill>
                <a:latin typeface="Times New Roman" pitchFamily="18" charset="0"/>
                <a:cs typeface="Times New Roman" pitchFamily="18" charset="0"/>
              </a:rPr>
              <a:t> </a:t>
            </a:r>
            <a:r>
              <a:rPr lang="en-US" sz="2800" b="1" spc="-56" dirty="0" err="1">
                <a:solidFill>
                  <a:srgbClr val="065928"/>
                </a:solidFill>
                <a:latin typeface="Times New Roman" pitchFamily="18" charset="0"/>
                <a:cs typeface="Times New Roman" pitchFamily="18" charset="0"/>
              </a:rPr>
              <a:t>thể</a:t>
            </a:r>
            <a:endParaRPr lang="en-US" sz="2800" b="1" spc="-56" dirty="0">
              <a:solidFill>
                <a:srgbClr val="065928"/>
              </a:solidFill>
              <a:latin typeface="Times New Roman" pitchFamily="18" charset="0"/>
              <a:cs typeface="Times New Roman" pitchFamily="18" charset="0"/>
            </a:endParaRPr>
          </a:p>
        </p:txBody>
      </p:sp>
      <p:cxnSp>
        <p:nvCxnSpPr>
          <p:cNvPr id="28" name="Straight Arrow Connector 27"/>
          <p:cNvCxnSpPr/>
          <p:nvPr/>
        </p:nvCxnSpPr>
        <p:spPr>
          <a:xfrm flipH="1">
            <a:off x="4869892" y="1428305"/>
            <a:ext cx="1092816"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94400" y="1428305"/>
            <a:ext cx="1016000" cy="476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7302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789943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4" name="Subtitle 2"/>
          <p:cNvSpPr txBox="1">
            <a:spLocks/>
          </p:cNvSpPr>
          <p:nvPr/>
        </p:nvSpPr>
        <p:spPr>
          <a:xfrm>
            <a:off x="1371600" y="766660"/>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Tree>
    <p:extLst>
      <p:ext uri="{BB962C8B-B14F-4D97-AF65-F5344CB8AC3E}">
        <p14:creationId xmlns:p14="http://schemas.microsoft.com/office/powerpoint/2010/main" val="3643311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482" r="559" b="36052"/>
          <a:stretch>
            <a:fillRect/>
          </a:stretch>
        </p:blipFill>
        <p:spPr>
          <a:xfrm>
            <a:off x="0" y="5956896"/>
            <a:ext cx="12192000" cy="901105"/>
          </a:xfrm>
          <a:prstGeom prst="rect">
            <a:avLst/>
          </a:prstGeom>
        </p:spPr>
      </p:pic>
      <p:grpSp>
        <p:nvGrpSpPr>
          <p:cNvPr id="3" name="Group 3"/>
          <p:cNvGrpSpPr/>
          <p:nvPr/>
        </p:nvGrpSpPr>
        <p:grpSpPr>
          <a:xfrm>
            <a:off x="1528174" y="646546"/>
            <a:ext cx="9336189" cy="5062240"/>
            <a:chOff x="297574" y="-208577"/>
            <a:chExt cx="7166419" cy="3524447"/>
          </a:xfrm>
        </p:grpSpPr>
        <p:sp>
          <p:nvSpPr>
            <p:cNvPr id="4" name="Freeform 4"/>
            <p:cNvSpPr/>
            <p:nvPr/>
          </p:nvSpPr>
          <p:spPr>
            <a:xfrm>
              <a:off x="297574" y="-208577"/>
              <a:ext cx="716641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txBody>
            <a:bodyPr/>
            <a:lstStyle/>
            <a:p>
              <a:pPr algn="ctr" defTabSz="609478"/>
              <a:r>
                <a:rPr lang="en-US" sz="3200" b="1" dirty="0">
                  <a:solidFill>
                    <a:srgbClr val="336600"/>
                  </a:solidFill>
                  <a:latin typeface="Times New Roman" pitchFamily="18" charset="0"/>
                  <a:cs typeface="Times New Roman" pitchFamily="18" charset="0"/>
                </a:rPr>
                <a:t>HƯỚNG DẪN TỰ HỌC</a:t>
              </a:r>
            </a:p>
            <a:p>
              <a:pPr defTabSz="609478"/>
              <a:r>
                <a:rPr lang="en-US" sz="2700" b="1" dirty="0">
                  <a:solidFill>
                    <a:srgbClr val="336600"/>
                  </a:solidFill>
                  <a:latin typeface="Times New Roman" pitchFamily="18" charset="0"/>
                  <a:cs typeface="Times New Roman" pitchFamily="18" charset="0"/>
                </a:rPr>
                <a:t>	</a:t>
              </a:r>
              <a:r>
                <a:rPr lang="en-US" sz="2700" b="1" dirty="0" smtClean="0">
                  <a:solidFill>
                    <a:srgbClr val="336600"/>
                  </a:solidFill>
                  <a:latin typeface="Times New Roman" pitchFamily="18" charset="0"/>
                  <a:cs typeface="Times New Roman" pitchFamily="18" charset="0"/>
                </a:rPr>
                <a:t>  </a:t>
              </a:r>
              <a:r>
                <a:rPr lang="en-US" sz="2800" b="1" i="1" dirty="0" smtClean="0">
                  <a:solidFill>
                    <a:srgbClr val="336600"/>
                  </a:solidFill>
                  <a:latin typeface="Times New Roman" pitchFamily="18" charset="0"/>
                  <a:cs typeface="Times New Roman" pitchFamily="18" charset="0"/>
                </a:rPr>
                <a:t>a. </a:t>
              </a:r>
              <a:r>
                <a:rPr lang="en-US" sz="2800" b="1" i="1" u="sng" dirty="0" err="1" smtClean="0">
                  <a:solidFill>
                    <a:srgbClr val="336600"/>
                  </a:solidFill>
                  <a:latin typeface="Times New Roman" pitchFamily="18" charset="0"/>
                  <a:cs typeface="Times New Roman" pitchFamily="18" charset="0"/>
                </a:rPr>
                <a:t>Bài</a:t>
              </a:r>
              <a:r>
                <a:rPr lang="en-US" sz="2800" b="1" i="1" u="sng" dirty="0" smtClean="0">
                  <a:solidFill>
                    <a:srgbClr val="336600"/>
                  </a:solidFill>
                  <a:latin typeface="Times New Roman" pitchFamily="18" charset="0"/>
                  <a:cs typeface="Times New Roman" pitchFamily="18" charset="0"/>
                </a:rPr>
                <a:t> </a:t>
              </a:r>
              <a:r>
                <a:rPr lang="en-US" sz="2800" b="1" i="1" u="sng" dirty="0" err="1" smtClean="0">
                  <a:solidFill>
                    <a:srgbClr val="336600"/>
                  </a:solidFill>
                  <a:latin typeface="Times New Roman" pitchFamily="18" charset="0"/>
                  <a:cs typeface="Times New Roman" pitchFamily="18" charset="0"/>
                </a:rPr>
                <a:t>vừa</a:t>
              </a:r>
              <a:r>
                <a:rPr lang="en-US" sz="2800" b="1" i="1" u="sng" dirty="0" smtClean="0">
                  <a:solidFill>
                    <a:srgbClr val="336600"/>
                  </a:solidFill>
                  <a:latin typeface="Times New Roman" pitchFamily="18" charset="0"/>
                  <a:cs typeface="Times New Roman" pitchFamily="18" charset="0"/>
                </a:rPr>
                <a:t> </a:t>
              </a:r>
              <a:r>
                <a:rPr lang="en-US" sz="2800" b="1" i="1" u="sng" dirty="0" err="1" smtClean="0">
                  <a:solidFill>
                    <a:srgbClr val="336600"/>
                  </a:solidFill>
                  <a:latin typeface="Times New Roman" pitchFamily="18" charset="0"/>
                  <a:cs typeface="Times New Roman" pitchFamily="18" charset="0"/>
                </a:rPr>
                <a:t>học</a:t>
              </a:r>
              <a:r>
                <a:rPr lang="en-US" sz="2800" b="1" dirty="0">
                  <a:solidFill>
                    <a:srgbClr val="336600"/>
                  </a:solidFill>
                  <a:latin typeface="Times New Roman" pitchFamily="18" charset="0"/>
                  <a:cs typeface="Times New Roman" pitchFamily="18" charset="0"/>
                </a:rPr>
                <a:t>	</a:t>
              </a:r>
            </a:p>
            <a:p>
              <a:pPr defTabSz="609478"/>
              <a:r>
                <a:rPr lang="en-US" sz="2800" b="1" dirty="0">
                  <a:solidFill>
                    <a:srgbClr val="336600"/>
                  </a:solidFill>
                  <a:latin typeface="Times New Roman" pitchFamily="18" charset="0"/>
                  <a:cs typeface="Times New Roman" pitchFamily="18" charset="0"/>
                </a:rPr>
                <a:t>	</a:t>
              </a:r>
              <a:r>
                <a:rPr lang="en-US" sz="2800" b="1" dirty="0" smtClean="0">
                  <a:solidFill>
                    <a:srgbClr val="336600"/>
                  </a:solidFill>
                  <a:latin typeface="Times New Roman" pitchFamily="18" charset="0"/>
                  <a:cs typeface="Times New Roman" pitchFamily="18" charset="0"/>
                </a:rPr>
                <a:t>    </a:t>
              </a:r>
              <a:r>
                <a:rPr lang="en-US" sz="2800" dirty="0" smtClean="0">
                  <a:solidFill>
                    <a:srgbClr val="336600"/>
                  </a:solidFill>
                  <a:latin typeface="Times New Roman" pitchFamily="18" charset="0"/>
                  <a:cs typeface="Times New Roman" pitchFamily="18" charset="0"/>
                </a:rPr>
                <a:t>- </a:t>
              </a:r>
              <a:r>
                <a:rPr lang="en-US" sz="2800" dirty="0" err="1">
                  <a:solidFill>
                    <a:srgbClr val="336600"/>
                  </a:solidFill>
                  <a:latin typeface="Times New Roman" pitchFamily="18" charset="0"/>
                  <a:cs typeface="Times New Roman" pitchFamily="18" charset="0"/>
                </a:rPr>
                <a:t>Học</a:t>
              </a:r>
              <a:r>
                <a:rPr lang="en-US" sz="2800" dirty="0">
                  <a:solidFill>
                    <a:srgbClr val="336600"/>
                  </a:solidFill>
                  <a:latin typeface="Times New Roman" pitchFamily="18" charset="0"/>
                  <a:cs typeface="Times New Roman" pitchFamily="18" charset="0"/>
                </a:rPr>
                <a:t> </a:t>
              </a:r>
              <a:r>
                <a:rPr lang="en-US" sz="2800" dirty="0" err="1">
                  <a:solidFill>
                    <a:srgbClr val="336600"/>
                  </a:solidFill>
                  <a:latin typeface="Times New Roman" pitchFamily="18" charset="0"/>
                  <a:cs typeface="Times New Roman" pitchFamily="18" charset="0"/>
                </a:rPr>
                <a:t>bài</a:t>
              </a:r>
              <a:r>
                <a:rPr lang="en-US" sz="2800" dirty="0">
                  <a:solidFill>
                    <a:srgbClr val="336600"/>
                  </a:solidFill>
                  <a:latin typeface="Times New Roman" pitchFamily="18" charset="0"/>
                  <a:cs typeface="Times New Roman" pitchFamily="18" charset="0"/>
                </a:rPr>
                <a:t> </a:t>
              </a:r>
              <a:r>
                <a:rPr lang="en-US" sz="2800" dirty="0" err="1">
                  <a:solidFill>
                    <a:srgbClr val="336600"/>
                  </a:solidFill>
                  <a:latin typeface="Times New Roman" pitchFamily="18" charset="0"/>
                  <a:cs typeface="Times New Roman" pitchFamily="18" charset="0"/>
                </a:rPr>
                <a:t>trong</a:t>
              </a:r>
              <a:r>
                <a:rPr lang="en-US" sz="2800" dirty="0">
                  <a:solidFill>
                    <a:srgbClr val="336600"/>
                  </a:solidFill>
                  <a:latin typeface="Times New Roman" pitchFamily="18" charset="0"/>
                  <a:cs typeface="Times New Roman" pitchFamily="18" charset="0"/>
                </a:rPr>
                <a:t> </a:t>
              </a:r>
              <a:r>
                <a:rPr lang="en-US" sz="2800" dirty="0" err="1">
                  <a:solidFill>
                    <a:srgbClr val="336600"/>
                  </a:solidFill>
                  <a:latin typeface="Times New Roman" pitchFamily="18" charset="0"/>
                  <a:cs typeface="Times New Roman" pitchFamily="18" charset="0"/>
                </a:rPr>
                <a:t>vở</a:t>
              </a:r>
              <a:r>
                <a:rPr lang="en-US" sz="2800" dirty="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ghi</a:t>
              </a:r>
              <a:r>
                <a:rPr lang="en-US" sz="2800" dirty="0" smtClean="0">
                  <a:solidFill>
                    <a:srgbClr val="336600"/>
                  </a:solidFill>
                  <a:latin typeface="Times New Roman" pitchFamily="18" charset="0"/>
                  <a:cs typeface="Times New Roman" pitchFamily="18" charset="0"/>
                </a:rPr>
                <a:t>.</a:t>
              </a:r>
              <a:endParaRPr lang="en-US" sz="2800" dirty="0">
                <a:solidFill>
                  <a:srgbClr val="336600"/>
                </a:solidFill>
                <a:latin typeface="Times New Roman" pitchFamily="18" charset="0"/>
                <a:cs typeface="Times New Roman" pitchFamily="18" charset="0"/>
              </a:endParaRPr>
            </a:p>
            <a:p>
              <a:pPr defTabSz="609478"/>
              <a:r>
                <a:rPr lang="en-US" sz="2800" dirty="0">
                  <a:solidFill>
                    <a:srgbClr val="336600"/>
                  </a:solidFill>
                  <a:latin typeface="Times New Roman" pitchFamily="18" charset="0"/>
                  <a:cs typeface="Times New Roman" pitchFamily="18" charset="0"/>
                </a:rPr>
                <a:t> </a:t>
              </a:r>
              <a:r>
                <a:rPr lang="en-US" sz="2800" dirty="0" smtClean="0">
                  <a:solidFill>
                    <a:srgbClr val="336600"/>
                  </a:solidFill>
                  <a:latin typeface="Times New Roman" pitchFamily="18" charset="0"/>
                  <a:cs typeface="Times New Roman" pitchFamily="18" charset="0"/>
                </a:rPr>
                <a:t>          - </a:t>
              </a:r>
              <a:r>
                <a:rPr lang="en-US" sz="2800" dirty="0" err="1" smtClean="0">
                  <a:solidFill>
                    <a:srgbClr val="336600"/>
                  </a:solidFill>
                  <a:latin typeface="Times New Roman" pitchFamily="18" charset="0"/>
                  <a:cs typeface="Times New Roman" pitchFamily="18" charset="0"/>
                </a:rPr>
                <a:t>Sưu</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tầm</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tranh</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ảnh</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về</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các</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sinh</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vật</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trong</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tự</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nhiên</a:t>
              </a:r>
              <a:r>
                <a:rPr lang="en-US" sz="2800" dirty="0" smtClean="0">
                  <a:solidFill>
                    <a:srgbClr val="336600"/>
                  </a:solidFill>
                  <a:latin typeface="Times New Roman" pitchFamily="18" charset="0"/>
                  <a:cs typeface="Times New Roman" pitchFamily="18" charset="0"/>
                </a:rPr>
                <a:t>.</a:t>
              </a:r>
              <a:endParaRPr lang="en-US" sz="2800" dirty="0">
                <a:solidFill>
                  <a:srgbClr val="336600"/>
                </a:solidFill>
                <a:latin typeface="Times New Roman" pitchFamily="18" charset="0"/>
                <a:cs typeface="Times New Roman" pitchFamily="18" charset="0"/>
              </a:endParaRPr>
            </a:p>
            <a:p>
              <a:pPr defTabSz="609478"/>
              <a:r>
                <a:rPr lang="en-US" sz="2800" b="1" i="1" dirty="0">
                  <a:solidFill>
                    <a:srgbClr val="336600"/>
                  </a:solidFill>
                  <a:latin typeface="Times New Roman" pitchFamily="18" charset="0"/>
                  <a:cs typeface="Times New Roman" pitchFamily="18" charset="0"/>
                </a:rPr>
                <a:t> </a:t>
              </a:r>
              <a:r>
                <a:rPr lang="en-US" sz="2800" b="1" i="1" dirty="0" smtClean="0">
                  <a:solidFill>
                    <a:srgbClr val="336600"/>
                  </a:solidFill>
                  <a:latin typeface="Times New Roman" pitchFamily="18" charset="0"/>
                  <a:cs typeface="Times New Roman" pitchFamily="18" charset="0"/>
                </a:rPr>
                <a:t>        b. </a:t>
              </a:r>
              <a:r>
                <a:rPr lang="en-US" sz="2800" b="1" i="1" u="sng" dirty="0" err="1">
                  <a:solidFill>
                    <a:srgbClr val="336600"/>
                  </a:solidFill>
                  <a:latin typeface="Times New Roman" pitchFamily="18" charset="0"/>
                  <a:cs typeface="Times New Roman" pitchFamily="18" charset="0"/>
                </a:rPr>
                <a:t>Bài</a:t>
              </a:r>
              <a:r>
                <a:rPr lang="en-US" sz="2800" b="1" i="1" u="sng" dirty="0">
                  <a:solidFill>
                    <a:srgbClr val="336600"/>
                  </a:solidFill>
                  <a:latin typeface="Times New Roman" pitchFamily="18" charset="0"/>
                  <a:cs typeface="Times New Roman" pitchFamily="18" charset="0"/>
                </a:rPr>
                <a:t> </a:t>
              </a:r>
              <a:r>
                <a:rPr lang="en-US" sz="2800" b="1" i="1" u="sng" dirty="0" err="1" smtClean="0">
                  <a:solidFill>
                    <a:srgbClr val="336600"/>
                  </a:solidFill>
                  <a:latin typeface="Times New Roman" pitchFamily="18" charset="0"/>
                  <a:cs typeface="Times New Roman" pitchFamily="18" charset="0"/>
                </a:rPr>
                <a:t>sắp</a:t>
              </a:r>
              <a:r>
                <a:rPr lang="en-US" sz="2800" b="1" i="1" u="sng" dirty="0" smtClean="0">
                  <a:solidFill>
                    <a:srgbClr val="336600"/>
                  </a:solidFill>
                  <a:latin typeface="Times New Roman" pitchFamily="18" charset="0"/>
                  <a:cs typeface="Times New Roman" pitchFamily="18" charset="0"/>
                </a:rPr>
                <a:t> </a:t>
              </a:r>
              <a:r>
                <a:rPr lang="en-US" sz="2800" b="1" i="1" u="sng" dirty="0" err="1" smtClean="0">
                  <a:solidFill>
                    <a:srgbClr val="336600"/>
                  </a:solidFill>
                  <a:latin typeface="Times New Roman" pitchFamily="18" charset="0"/>
                  <a:cs typeface="Times New Roman" pitchFamily="18" charset="0"/>
                </a:rPr>
                <a:t>học</a:t>
              </a:r>
              <a:endParaRPr lang="en-US" sz="2800" dirty="0">
                <a:solidFill>
                  <a:srgbClr val="336600"/>
                </a:solidFill>
                <a:latin typeface="Times New Roman" pitchFamily="18" charset="0"/>
                <a:cs typeface="Times New Roman" pitchFamily="18" charset="0"/>
              </a:endParaRPr>
            </a:p>
            <a:p>
              <a:pPr algn="just" defTabSz="609478"/>
              <a:r>
                <a:rPr lang="en-US" sz="2800" dirty="0" smtClean="0">
                  <a:solidFill>
                    <a:srgbClr val="336600"/>
                  </a:solidFill>
                  <a:latin typeface="Times New Roman" pitchFamily="18" charset="0"/>
                  <a:cs typeface="Times New Roman" pitchFamily="18" charset="0"/>
                </a:rPr>
                <a:t>           - </a:t>
              </a:r>
              <a:r>
                <a:rPr lang="en-US" sz="2800" dirty="0" err="1">
                  <a:solidFill>
                    <a:srgbClr val="336600"/>
                  </a:solidFill>
                  <a:latin typeface="Times New Roman" pitchFamily="18" charset="0"/>
                  <a:cs typeface="Times New Roman" pitchFamily="18" charset="0"/>
                </a:rPr>
                <a:t>Xem</a:t>
              </a:r>
              <a:r>
                <a:rPr lang="en-US" sz="2800" dirty="0">
                  <a:solidFill>
                    <a:srgbClr val="336600"/>
                  </a:solidFill>
                  <a:latin typeface="Times New Roman" pitchFamily="18" charset="0"/>
                  <a:cs typeface="Times New Roman" pitchFamily="18" charset="0"/>
                </a:rPr>
                <a:t> </a:t>
              </a:r>
              <a:r>
                <a:rPr lang="en-US" sz="2800" dirty="0" err="1">
                  <a:solidFill>
                    <a:srgbClr val="336600"/>
                  </a:solidFill>
                  <a:latin typeface="Times New Roman" pitchFamily="18" charset="0"/>
                  <a:cs typeface="Times New Roman" pitchFamily="18" charset="0"/>
                </a:rPr>
                <a:t>trước</a:t>
              </a:r>
              <a:r>
                <a:rPr lang="en-US" sz="2800" dirty="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nội</a:t>
              </a:r>
              <a:r>
                <a:rPr lang="en-US" sz="2800" dirty="0" smtClean="0">
                  <a:solidFill>
                    <a:srgbClr val="336600"/>
                  </a:solidFill>
                  <a:latin typeface="Times New Roman" pitchFamily="18" charset="0"/>
                  <a:cs typeface="Times New Roman" pitchFamily="18" charset="0"/>
                </a:rPr>
                <a:t> dung 2 “</a:t>
              </a:r>
              <a:r>
                <a:rPr lang="en-US" sz="2800" dirty="0" err="1" smtClean="0">
                  <a:solidFill>
                    <a:srgbClr val="336600"/>
                  </a:solidFill>
                  <a:latin typeface="Times New Roman" pitchFamily="18" charset="0"/>
                  <a:cs typeface="Times New Roman" pitchFamily="18" charset="0"/>
                </a:rPr>
                <a:t>Các</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bậc</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phân</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loại</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trang</a:t>
              </a:r>
              <a:r>
                <a:rPr lang="en-US" sz="2800" dirty="0" smtClean="0">
                  <a:solidFill>
                    <a:srgbClr val="336600"/>
                  </a:solidFill>
                  <a:latin typeface="Times New Roman" pitchFamily="18" charset="0"/>
                  <a:cs typeface="Times New Roman" pitchFamily="18" charset="0"/>
                </a:rPr>
                <a:t> 102 &amp; 103 </a:t>
              </a:r>
              <a:r>
                <a:rPr lang="en-US" sz="2800" dirty="0" err="1" smtClean="0">
                  <a:solidFill>
                    <a:srgbClr val="336600"/>
                  </a:solidFill>
                  <a:latin typeface="Times New Roman" pitchFamily="18" charset="0"/>
                  <a:cs typeface="Times New Roman" pitchFamily="18" charset="0"/>
                </a:rPr>
                <a:t>sách</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khoa</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học</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tự</a:t>
              </a:r>
              <a:r>
                <a:rPr lang="en-US" sz="2800" dirty="0" smtClean="0">
                  <a:solidFill>
                    <a:srgbClr val="336600"/>
                  </a:solidFill>
                  <a:latin typeface="Times New Roman" pitchFamily="18" charset="0"/>
                  <a:cs typeface="Times New Roman" pitchFamily="18" charset="0"/>
                </a:rPr>
                <a:t> </a:t>
              </a:r>
              <a:r>
                <a:rPr lang="en-US" sz="2800" dirty="0" err="1" smtClean="0">
                  <a:solidFill>
                    <a:srgbClr val="336600"/>
                  </a:solidFill>
                  <a:latin typeface="Times New Roman" pitchFamily="18" charset="0"/>
                  <a:cs typeface="Times New Roman" pitchFamily="18" charset="0"/>
                </a:rPr>
                <a:t>nhiên</a:t>
              </a:r>
              <a:r>
                <a:rPr lang="en-US" sz="2800" dirty="0" smtClean="0">
                  <a:solidFill>
                    <a:srgbClr val="336600"/>
                  </a:solidFill>
                  <a:latin typeface="Times New Roman" pitchFamily="18" charset="0"/>
                  <a:cs typeface="Times New Roman" pitchFamily="18" charset="0"/>
                </a:rPr>
                <a:t>.</a:t>
              </a:r>
              <a:endParaRPr lang="en-US" sz="2800" dirty="0">
                <a:solidFill>
                  <a:srgbClr val="336600"/>
                </a:solidFill>
                <a:latin typeface="Times New Roman" pitchFamily="18" charset="0"/>
                <a:cs typeface="Times New Roman" pitchFamily="18"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8384" t="9330"/>
          <a:stretch>
            <a:fillRect/>
          </a:stretch>
        </p:blipFill>
        <p:spPr>
          <a:xfrm>
            <a:off x="1" y="2311"/>
            <a:ext cx="1674289" cy="263833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817066">
            <a:off x="-532381" y="2747831"/>
            <a:ext cx="1603609" cy="1843228"/>
          </a:xfrm>
          <a:prstGeom prst="rect">
            <a:avLst/>
          </a:prstGeom>
        </p:spPr>
      </p:pic>
      <p:sp>
        <p:nvSpPr>
          <p:cNvPr id="9" name="TextBox 9"/>
          <p:cNvSpPr txBox="1"/>
          <p:nvPr/>
        </p:nvSpPr>
        <p:spPr>
          <a:xfrm>
            <a:off x="1674290" y="1731924"/>
            <a:ext cx="8843423" cy="1192634"/>
          </a:xfrm>
          <a:prstGeom prst="rect">
            <a:avLst/>
          </a:prstGeom>
        </p:spPr>
        <p:txBody>
          <a:bodyPr lIns="0" tIns="0" rIns="0" bIns="0" rtlCol="0" anchor="t">
            <a:spAutoFit/>
          </a:bodyPr>
          <a:lstStyle/>
          <a:p>
            <a:pPr algn="ctr" defTabSz="609478">
              <a:lnSpc>
                <a:spcPts val="9331"/>
              </a:lnSpc>
            </a:pPr>
            <a:endParaRPr lang="en-US" sz="11700" dirty="0">
              <a:solidFill>
                <a:srgbClr val="BB332A"/>
              </a:solidFill>
              <a:latin typeface="Gaegu Bold"/>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8384" t="9330"/>
          <a:stretch>
            <a:fillRect/>
          </a:stretch>
        </p:blipFill>
        <p:spPr>
          <a:xfrm flipH="1">
            <a:off x="10489255" y="1"/>
            <a:ext cx="1674289" cy="263833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77401" flipH="1">
            <a:off x="11113520" y="2763038"/>
            <a:ext cx="1603609" cy="1843228"/>
          </a:xfrm>
          <a:prstGeom prst="rect">
            <a:avLst/>
          </a:prstGeom>
        </p:spPr>
      </p:pic>
    </p:spTree>
    <p:extLst>
      <p:ext uri="{BB962C8B-B14F-4D97-AF65-F5344CB8AC3E}">
        <p14:creationId xmlns:p14="http://schemas.microsoft.com/office/powerpoint/2010/main" val="2562444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133" y="4789866"/>
            <a:ext cx="4573045" cy="713667"/>
          </a:xfrm>
        </p:spPr>
        <p:txBody>
          <a:bodyPr>
            <a:normAutofit fontScale="90000"/>
          </a:bodyPr>
          <a:lstStyle/>
          <a:p>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22.2.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bậc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loại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4" r="7854" b="11193"/>
          <a:stretch>
            <a:fillRect/>
          </a:stretch>
        </p:blipFill>
        <p:spPr bwMode="auto">
          <a:xfrm>
            <a:off x="2993720" y="375781"/>
            <a:ext cx="5305963" cy="441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09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85"/>
          <a:stretch>
            <a:fillRect/>
          </a:stretch>
        </p:blipFill>
        <p:spPr bwMode="auto">
          <a:xfrm>
            <a:off x="2041742" y="384204"/>
            <a:ext cx="8054235" cy="599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46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5140" y="631143"/>
            <a:ext cx="5181600" cy="980017"/>
          </a:xfrm>
        </p:spPr>
        <p:txBody>
          <a:bodyPr/>
          <a:lstStyle/>
          <a:p>
            <a:endParaRPr lang="en-US" dirty="0"/>
          </a:p>
        </p:txBody>
      </p:sp>
      <p:sp>
        <p:nvSpPr>
          <p:cNvPr id="3" name="Subtitle 2"/>
          <p:cNvSpPr>
            <a:spLocks noGrp="1"/>
          </p:cNvSpPr>
          <p:nvPr>
            <p:ph type="subTitle" idx="1"/>
          </p:nvPr>
        </p:nvSpPr>
        <p:spPr>
          <a:xfrm>
            <a:off x="4233797" y="2089759"/>
            <a:ext cx="4267200" cy="1168400"/>
          </a:xfrm>
        </p:spPr>
        <p:txBody>
          <a:bodyPr/>
          <a:lstStyle/>
          <a:p>
            <a:endParaRPr lang="en-US" dirty="0"/>
          </a:p>
        </p:txBody>
      </p:sp>
      <p:pic>
        <p:nvPicPr>
          <p:cNvPr id="1026" name="Picture 2" descr="C:\Users\Dell\Desktop\gọi tê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497" y="350729"/>
            <a:ext cx="9857983" cy="633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414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913"/>
            <a:ext cx="12192000" cy="717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960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47043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40142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543CBDC-2E10-4DF4-A503-1CDEE6F48560}"/>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84C13F3-8F54-4C40-938F-9986D5571E2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485482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175B209-2E46-41FB-AA32-DD38685AFF0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2F126D27-F0E6-4AD2-A935-98365D4A7D2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5223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A758784-4BFD-48AE-B8F4-C9E3D4BC08A5}"/>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DBA1AE5-EEF9-4C2E-AEA5-4CBB4C2BE85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47643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AB29C42-DB1B-4DAF-A81E-BA15D5B25B04}"/>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D879D5A-BE05-4D31-84E6-7C9E2F3416F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2984625"/>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B490266-3913-498E-9ACC-A3D13410B74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5C9CFB5D-1845-4CBD-830F-DC6152D7EB4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363321"/>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54" r="7854" b="11193"/>
          <a:stretch>
            <a:fillRect/>
          </a:stretch>
        </p:blipFill>
        <p:spPr bwMode="auto">
          <a:xfrm>
            <a:off x="1907601" y="2348865"/>
            <a:ext cx="4625975" cy="372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01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BA7A496E-A5B7-4ACD-89F1-2119E578EF60}"/>
              </a:ext>
            </a:extLst>
          </p:cNvPr>
          <p:cNvSpPr>
            <a:spLocks noGrp="1"/>
          </p:cNvSpPr>
          <p:nvPr>
            <p:ph type="title"/>
          </p:nvPr>
        </p:nvSpPr>
        <p:spPr/>
        <p:txBody>
          <a:bodyPr>
            <a:normAutofit fontScale="90000"/>
          </a:bodyPr>
          <a:lstStyle/>
          <a:p>
            <a:pPr algn="ctr">
              <a:lnSpc>
                <a:spcPct val="110000"/>
              </a:lnSpc>
            </a:pPr>
            <a:r>
              <a:rPr lang="en-US" sz="6000">
                <a:latin typeface="#9Slide03 FS Neusa Bold" panose="00000800000000000000" pitchFamily="2" charset="0"/>
              </a:rPr>
              <a:t>GỌI </a:t>
            </a:r>
            <a:br>
              <a:rPr lang="en-US" sz="6000">
                <a:latin typeface="#9Slide03 FS Neusa Bold" panose="00000800000000000000" pitchFamily="2" charset="0"/>
              </a:rPr>
            </a:br>
            <a:r>
              <a:rPr lang="en-US" sz="6000">
                <a:latin typeface="#9Slide03 FS Neusa Bold" panose="00000800000000000000" pitchFamily="2" charset="0"/>
              </a:rPr>
              <a:t>TÊN LOÀI</a:t>
            </a:r>
            <a:endParaRPr lang="en-US" sz="6000" dirty="0">
              <a:latin typeface="#9Slide03 FS Neusa Bold" panose="00000800000000000000" pitchFamily="2" charset="0"/>
            </a:endParaRPr>
          </a:p>
        </p:txBody>
      </p:sp>
      <p:pic>
        <p:nvPicPr>
          <p:cNvPr id="3" name="Picture 2">
            <a:extLst>
              <a:ext uri="{FF2B5EF4-FFF2-40B4-BE49-F238E27FC236}">
                <a16:creationId xmlns="" xmlns:a16="http://schemas.microsoft.com/office/drawing/2014/main" id="{0CF1D123-2741-4B96-BA80-2D8895CE933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1355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FECC71E-E310-4551-82C0-A8F31939809B}"/>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8B4E3CE-B08A-4ED4-8765-AF9F3882559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473580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6BFFCD20-ADE2-4EBC-B409-A6AF18F8F9B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D7ED30E-00A1-4603-B995-E4A0D50A987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23894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521573343"/>
              </p:ext>
            </p:extLst>
          </p:nvPr>
        </p:nvGraphicFramePr>
        <p:xfrm>
          <a:off x="1283786" y="2086950"/>
          <a:ext cx="8554085" cy="3543935"/>
        </p:xfrm>
        <a:graphic>
          <a:graphicData uri="http://schemas.openxmlformats.org/drawingml/2006/table">
            <a:tbl>
              <a:tblPr firstRow="1" bandRow="1">
                <a:tableStyleId>{5C22544A-7EE6-4342-B048-85BDC9FD1C3A}</a:tableStyleId>
              </a:tblPr>
              <a:tblGrid>
                <a:gridCol w="2016760"/>
                <a:gridCol w="1370965"/>
                <a:gridCol w="1976755"/>
                <a:gridCol w="3189605"/>
              </a:tblGrid>
              <a:tr h="1097280">
                <a:tc>
                  <a:txBody>
                    <a:bodyPr/>
                    <a:lstStyle/>
                    <a:p>
                      <a:r>
                        <a:rPr lang="vi-VN" sz="2200" dirty="0">
                          <a:solidFill>
                            <a:srgbClr val="FF0000"/>
                          </a:solidFill>
                          <a:latin typeface="+mj-lt"/>
                        </a:rPr>
                        <a:t>Tên</a:t>
                      </a:r>
                      <a:r>
                        <a:rPr lang="vi-VN" sz="2200" baseline="0" dirty="0">
                          <a:solidFill>
                            <a:srgbClr val="FF0000"/>
                          </a:solidFill>
                          <a:latin typeface="+mj-lt"/>
                        </a:rPr>
                        <a:t> khoa học</a:t>
                      </a:r>
                      <a:r>
                        <a:rPr lang="en-US" altLang="vi-VN" sz="2200" baseline="0" dirty="0">
                          <a:solidFill>
                            <a:srgbClr val="FF0000"/>
                          </a:solidFill>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dirty="0">
                          <a:solidFill>
                            <a:srgbClr val="FF0000"/>
                          </a:solidFill>
                          <a:latin typeface="+mj-lt"/>
                        </a:rPr>
                        <a:t>Tên</a:t>
                      </a:r>
                      <a:r>
                        <a:rPr lang="vi-VN" sz="2200" baseline="0" dirty="0">
                          <a:solidFill>
                            <a:srgbClr val="FF0000"/>
                          </a:solidFill>
                          <a:latin typeface="+mj-lt"/>
                        </a:rPr>
                        <a:t> </a:t>
                      </a:r>
                      <a:r>
                        <a:rPr lang="en-US" sz="2200" baseline="0" dirty="0" smtClean="0">
                          <a:solidFill>
                            <a:srgbClr val="FF0000"/>
                          </a:solidFill>
                          <a:latin typeface="+mj-lt"/>
                        </a:rPr>
                        <a:t>chi/ </a:t>
                      </a:r>
                      <a:r>
                        <a:rPr lang="en-US" sz="2200" baseline="0" dirty="0" err="1" smtClean="0">
                          <a:solidFill>
                            <a:srgbClr val="FF0000"/>
                          </a:solidFill>
                          <a:latin typeface="+mj-lt"/>
                        </a:rPr>
                        <a:t>giống</a:t>
                      </a:r>
                      <a:endParaRPr lang="vi-VN" sz="2200" baseline="0" dirty="0">
                        <a:solidFill>
                          <a:srgbClr val="FF000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baseline="0" dirty="0" err="1" smtClean="0">
                          <a:solidFill>
                            <a:srgbClr val="FF0000"/>
                          </a:solidFill>
                          <a:latin typeface="+mj-lt"/>
                        </a:rPr>
                        <a:t>Tên</a:t>
                      </a:r>
                      <a:r>
                        <a:rPr lang="en-US" sz="2200" baseline="0" dirty="0" smtClean="0">
                          <a:solidFill>
                            <a:srgbClr val="FF0000"/>
                          </a:solidFill>
                          <a:latin typeface="+mj-lt"/>
                        </a:rPr>
                        <a:t> </a:t>
                      </a:r>
                      <a:r>
                        <a:rPr lang="en-US" sz="2200" baseline="0" dirty="0" err="1" smtClean="0">
                          <a:solidFill>
                            <a:srgbClr val="FF0000"/>
                          </a:solidFill>
                          <a:latin typeface="+mj-lt"/>
                        </a:rPr>
                        <a:t>loài</a:t>
                      </a:r>
                      <a:endParaRPr lang="vi-VN" sz="2200" baseline="0" dirty="0">
                        <a:solidFill>
                          <a:srgbClr val="FF000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dirty="0">
                          <a:solidFill>
                            <a:srgbClr val="FF0000"/>
                          </a:solidFill>
                          <a:latin typeface="+mj-lt"/>
                        </a:rPr>
                        <a:t>Tên</a:t>
                      </a:r>
                      <a:r>
                        <a:rPr lang="vi-VN" sz="2200" baseline="0" dirty="0">
                          <a:solidFill>
                            <a:srgbClr val="FF0000"/>
                          </a:solidFill>
                          <a:latin typeface="+mj-lt"/>
                        </a:rPr>
                        <a:t> khoa học</a:t>
                      </a:r>
                    </a:p>
                    <a:p>
                      <a:r>
                        <a:rPr lang="en-US" altLang="vi-VN" sz="2200" baseline="0" dirty="0">
                          <a:solidFill>
                            <a:schemeClr val="tx1"/>
                          </a:solidFill>
                          <a:latin typeface="+mj-lt"/>
                          <a:cs typeface="Times New Roman" panose="02020603050405020304" pitchFamily="18" charset="0"/>
                        </a:rPr>
                        <a:t>(Tên giống+ tên loài+ tên tác giả, năm công bố)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6445">
                <a:tc>
                  <a:txBody>
                    <a:bodyPr/>
                    <a:lstStyle/>
                    <a:p>
                      <a:r>
                        <a:rPr lang="vi-VN" sz="2200" dirty="0">
                          <a:latin typeface="+mj-lt"/>
                        </a:rPr>
                        <a:t>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dirty="0">
                          <a:latin typeface="+mj-lt"/>
                        </a:rPr>
                        <a:t>Homo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i="1" u="none" strike="noStrike" dirty="0">
                          <a:solidFill>
                            <a:srgbClr val="000000"/>
                          </a:solidFill>
                          <a:effectLst/>
                          <a:latin typeface="+mj-lt"/>
                          <a:ea typeface="Arial Unicode MS"/>
                          <a:cs typeface="Segoe UI" panose="020B0502040204020203"/>
                        </a:rPr>
                        <a:t>sapiens</a:t>
                      </a:r>
                      <a:endParaRPr lang="vi-VN"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i="1" dirty="0">
                          <a:latin typeface="+mj-lt"/>
                        </a:rPr>
                        <a:t>Homo</a:t>
                      </a:r>
                      <a:r>
                        <a:rPr lang="en-US" altLang="vi-VN" sz="2200" dirty="0">
                          <a:latin typeface="+mj-lt"/>
                        </a:rPr>
                        <a:t> </a:t>
                      </a:r>
                      <a:r>
                        <a:rPr lang="vi-VN" sz="2200" i="1" u="none" strike="noStrike" dirty="0">
                          <a:solidFill>
                            <a:srgbClr val="000000"/>
                          </a:solidFill>
                          <a:effectLst/>
                          <a:latin typeface="+mj-lt"/>
                          <a:ea typeface="Arial Unicode MS"/>
                          <a:cs typeface="Segoe UI" panose="020B0502040204020203"/>
                        </a:rPr>
                        <a:t>sapiens</a:t>
                      </a:r>
                      <a:endParaRPr lang="vi-VN"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26720">
                <a:tc>
                  <a:txBody>
                    <a:bodyPr/>
                    <a:lstStyle/>
                    <a:p>
                      <a:pPr algn="l">
                        <a:lnSpc>
                          <a:spcPts val="1050"/>
                        </a:lnSpc>
                        <a:spcBef>
                          <a:spcPts val="2700"/>
                        </a:spcBef>
                        <a:spcAft>
                          <a:spcPts val="0"/>
                        </a:spcAft>
                      </a:pPr>
                      <a:r>
                        <a:rPr lang="en-US" altLang="vi-VN" sz="2200" dirty="0">
                          <a:solidFill>
                            <a:srgbClr val="000000"/>
                          </a:solidFill>
                          <a:effectLst/>
                          <a:latin typeface="+mj-lt"/>
                          <a:ea typeface="Arial Unicode MS"/>
                          <a:cs typeface="Segoe UI" panose="020B0502040204020203"/>
                        </a:rPr>
                        <a:t> </a:t>
                      </a:r>
                      <a:r>
                        <a:rPr lang="vi-VN" sz="2200" dirty="0">
                          <a:solidFill>
                            <a:srgbClr val="000000"/>
                          </a:solidFill>
                          <a:effectLst/>
                          <a:latin typeface="+mj-lt"/>
                          <a:ea typeface="Arial Unicode MS"/>
                          <a:cs typeface="Segoe UI" panose="020B0502040204020203"/>
                        </a:rPr>
                        <a:t>Chim b</a:t>
                      </a:r>
                      <a:r>
                        <a:rPr lang="en-US" altLang="vi-VN" sz="2200" dirty="0">
                          <a:solidFill>
                            <a:srgbClr val="000000"/>
                          </a:solidFill>
                          <a:effectLst/>
                          <a:latin typeface="+mj-lt"/>
                          <a:ea typeface="Arial Unicode MS"/>
                          <a:cs typeface="Segoe UI" panose="020B0502040204020203"/>
                        </a:rPr>
                        <a:t>ồ </a:t>
                      </a:r>
                      <a:r>
                        <a:rPr lang="vi-VN" sz="2200" dirty="0">
                          <a:solidFill>
                            <a:srgbClr val="000000"/>
                          </a:solidFill>
                          <a:effectLst/>
                          <a:latin typeface="+mj-lt"/>
                          <a:ea typeface="Arial Unicode MS"/>
                          <a:cs typeface="Segoe UI" panose="020B0502040204020203"/>
                        </a:rPr>
                        <a:t>câu</a:t>
                      </a:r>
                      <a:endParaRPr lang="vi-VN" sz="2200" dirty="0">
                        <a:effectLst/>
                        <a:latin typeface="+mj-lt"/>
                        <a:ea typeface="Arial Unicode MS"/>
                        <a:cs typeface="Times New Roman" panose="02020603050405020304"/>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000"/>
                        </a:lnSpc>
                        <a:spcBef>
                          <a:spcPts val="2700"/>
                        </a:spcBef>
                        <a:spcAft>
                          <a:spcPts val="0"/>
                        </a:spcAft>
                      </a:pPr>
                      <a:r>
                        <a:rPr lang="vi-VN" sz="2200" i="1" dirty="0">
                          <a:solidFill>
                            <a:srgbClr val="000000"/>
                          </a:solidFill>
                          <a:effectLst/>
                          <a:latin typeface="+mj-lt"/>
                          <a:ea typeface="Arial Unicode MS"/>
                          <a:cs typeface="Segoe UI" panose="020B0502040204020203"/>
                        </a:rPr>
                        <a:t>Columb</a:t>
                      </a:r>
                      <a:r>
                        <a:rPr lang="en-US" altLang="vi-VN" sz="2200" i="1" dirty="0">
                          <a:solidFill>
                            <a:srgbClr val="000000"/>
                          </a:solidFill>
                          <a:effectLst/>
                          <a:latin typeface="+mj-lt"/>
                          <a:ea typeface="Arial Unicode MS"/>
                          <a:cs typeface="Segoe UI" panose="020B0502040204020203"/>
                        </a:rPr>
                        <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vi-VN" sz="2200" b="0" i="1" u="none" strike="noStrike" kern="1200" cap="none" spc="0" normalizeH="0" baseline="0" noProof="0" dirty="0">
                          <a:ln>
                            <a:noFill/>
                          </a:ln>
                          <a:solidFill>
                            <a:srgbClr val="000000"/>
                          </a:solidFill>
                          <a:effectLst/>
                          <a:uLnTx/>
                          <a:uFillTx/>
                          <a:latin typeface="+mj-lt"/>
                          <a:ea typeface="Arial Unicode MS"/>
                          <a:cs typeface="Segoe UI" panose="020B0502040204020203"/>
                        </a:rPr>
                        <a:t>livi</a:t>
                      </a:r>
                      <a:r>
                        <a:rPr kumimoji="0" lang="en-US" altLang="vi-VN" sz="2200" b="0" i="1" u="none" strike="noStrike" kern="1200" cap="none" spc="0" normalizeH="0" baseline="0" noProof="0" dirty="0">
                          <a:ln>
                            <a:noFill/>
                          </a:ln>
                          <a:solidFill>
                            <a:srgbClr val="000000"/>
                          </a:solidFill>
                          <a:effectLst/>
                          <a:uLnTx/>
                          <a:uFillTx/>
                          <a:latin typeface="+mj-lt"/>
                          <a:ea typeface="Arial Unicode MS"/>
                          <a:cs typeface="Segoe UI" panose="020B0502040204020203"/>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000"/>
                        </a:lnSpc>
                        <a:spcBef>
                          <a:spcPts val="2700"/>
                        </a:spcBef>
                        <a:spcAft>
                          <a:spcPts val="0"/>
                        </a:spcAft>
                      </a:pPr>
                      <a:r>
                        <a:rPr lang="en-US" altLang="vi-VN" sz="2200" i="1" dirty="0">
                          <a:solidFill>
                            <a:srgbClr val="000000"/>
                          </a:solidFill>
                          <a:effectLst/>
                          <a:latin typeface="+mj-lt"/>
                          <a:ea typeface="Arial Unicode MS"/>
                          <a:cs typeface="Segoe UI" panose="020B0502040204020203"/>
                        </a:rPr>
                        <a:t>  C</a:t>
                      </a:r>
                      <a:r>
                        <a:rPr lang="vi-VN" sz="2200" i="1" dirty="0">
                          <a:solidFill>
                            <a:srgbClr val="000000"/>
                          </a:solidFill>
                          <a:effectLst/>
                          <a:latin typeface="+mj-lt"/>
                          <a:ea typeface="Arial Unicode MS"/>
                          <a:cs typeface="Segoe UI" panose="020B0502040204020203"/>
                        </a:rPr>
                        <a:t>olumb</a:t>
                      </a:r>
                      <a:r>
                        <a:rPr lang="en-US" altLang="vi-VN" sz="2200" i="1" dirty="0">
                          <a:solidFill>
                            <a:srgbClr val="000000"/>
                          </a:solidFill>
                          <a:effectLst/>
                          <a:latin typeface="+mj-lt"/>
                          <a:ea typeface="Arial Unicode MS"/>
                          <a:cs typeface="Segoe UI" panose="020B0502040204020203"/>
                        </a:rPr>
                        <a:t>a </a:t>
                      </a:r>
                      <a:r>
                        <a:rPr kumimoji="0" lang="vi-VN" sz="2200" b="0" i="1" u="none" strike="noStrike" kern="1200" cap="none" spc="0" normalizeH="0" baseline="0" noProof="0" dirty="0">
                          <a:ln>
                            <a:noFill/>
                          </a:ln>
                          <a:solidFill>
                            <a:srgbClr val="000000"/>
                          </a:solidFill>
                          <a:effectLst/>
                          <a:uLnTx/>
                          <a:uFillTx/>
                          <a:latin typeface="+mj-lt"/>
                          <a:ea typeface="Arial Unicode MS"/>
                          <a:cs typeface="Segoe UI" panose="020B0502040204020203"/>
                        </a:rPr>
                        <a:t>livi</a:t>
                      </a:r>
                      <a:r>
                        <a:rPr kumimoji="0" lang="en-US" altLang="vi-VN" sz="2200" b="0" i="1" u="none" strike="noStrike" kern="1200" cap="none" spc="0" normalizeH="0" baseline="0" noProof="0" dirty="0">
                          <a:ln>
                            <a:noFill/>
                          </a:ln>
                          <a:solidFill>
                            <a:srgbClr val="000000"/>
                          </a:solidFill>
                          <a:effectLst/>
                          <a:uLnTx/>
                          <a:uFillTx/>
                          <a:latin typeface="+mj-lt"/>
                          <a:ea typeface="Arial Unicode MS"/>
                          <a:cs typeface="Segoe UI" panose="020B0502040204020203"/>
                        </a:rPr>
                        <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62000">
                <a:tc>
                  <a:txBody>
                    <a:bodyPr/>
                    <a:lstStyle/>
                    <a:p>
                      <a:r>
                        <a:rPr lang="vi-VN" sz="2200" u="none" strike="noStrike" dirty="0">
                          <a:solidFill>
                            <a:srgbClr val="000000"/>
                          </a:solidFill>
                          <a:effectLst/>
                          <a:latin typeface="+mj-lt"/>
                          <a:ea typeface="Arial Unicode MS"/>
                          <a:cs typeface="Segoe UI" panose="020B0502040204020203"/>
                        </a:rPr>
                        <a:t>Cây ngọc lan trắn</a:t>
                      </a:r>
                      <a:r>
                        <a:rPr lang="en-US" altLang="vi-VN" sz="2200" u="none" strike="noStrike" dirty="0">
                          <a:solidFill>
                            <a:srgbClr val="000000"/>
                          </a:solidFill>
                          <a:effectLst/>
                          <a:latin typeface="+mj-lt"/>
                          <a:ea typeface="Arial Unicode MS"/>
                          <a:cs typeface="Segoe UI" panose="020B0502040204020203"/>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i="1" u="none" strike="noStrike" kern="1200" dirty="0">
                          <a:solidFill>
                            <a:schemeClr val="dk1"/>
                          </a:solidFill>
                          <a:effectLst/>
                          <a:latin typeface="+mj-lt"/>
                          <a:ea typeface="+mn-ea"/>
                          <a:cs typeface="+mn-cs"/>
                        </a:rPr>
                        <a:t>Magnolia</a:t>
                      </a:r>
                      <a:endParaRPr lang="vi-VN" sz="22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2200" i="1" u="none" strike="noStrike" kern="1200" dirty="0">
                          <a:solidFill>
                            <a:schemeClr val="dk1"/>
                          </a:solidFill>
                          <a:effectLst/>
                          <a:latin typeface="+mj-lt"/>
                          <a:ea typeface="+mn-ea"/>
                          <a:cs typeface="+mn-cs"/>
                        </a:rPr>
                        <a:t>alb</a:t>
                      </a:r>
                      <a:r>
                        <a:rPr lang="en-US" altLang="vi-VN" sz="2200" i="1" u="none" strike="noStrike" kern="1200" dirty="0">
                          <a:solidFill>
                            <a:schemeClr val="dk1"/>
                          </a:solidFill>
                          <a:effectLst/>
                          <a:latin typeface="+mj-lt"/>
                          <a:ea typeface="+mn-ea"/>
                          <a:cs typeface="+mn-cs"/>
                        </a:rPr>
                        <a:t>a</a:t>
                      </a:r>
                      <a:endParaRPr lang="vi-VN" sz="2200" dirty="0">
                        <a:latin typeface="+mj-lt"/>
                      </a:endParaRPr>
                    </a:p>
                    <a:p>
                      <a:endParaRPr lang="vi-VN"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2200" i="1" u="none" strike="noStrike" kern="1200" dirty="0">
                          <a:solidFill>
                            <a:schemeClr val="dk1"/>
                          </a:solidFill>
                          <a:effectLst/>
                          <a:latin typeface="+mj-lt"/>
                          <a:ea typeface="+mn-ea"/>
                          <a:cs typeface="+mn-cs"/>
                        </a:rPr>
                        <a:t>Magnoli</a:t>
                      </a:r>
                      <a:r>
                        <a:rPr lang="en-US" altLang="vi-VN" sz="2200" i="1" u="none" strike="noStrike" kern="1200" dirty="0">
                          <a:solidFill>
                            <a:schemeClr val="dk1"/>
                          </a:solidFill>
                          <a:effectLst/>
                          <a:latin typeface="+mj-lt"/>
                          <a:ea typeface="+mn-ea"/>
                          <a:cs typeface="+mn-cs"/>
                        </a:rPr>
                        <a:t>a </a:t>
                      </a:r>
                      <a:r>
                        <a:rPr lang="vi-VN" sz="2200" i="1" u="none" strike="noStrike" kern="1200" dirty="0">
                          <a:solidFill>
                            <a:schemeClr val="dk1"/>
                          </a:solidFill>
                          <a:effectLst/>
                          <a:latin typeface="+mj-lt"/>
                          <a:ea typeface="+mn-ea"/>
                          <a:cs typeface="+mn-cs"/>
                        </a:rPr>
                        <a:t>alb</a:t>
                      </a:r>
                      <a:r>
                        <a:rPr lang="en-US" altLang="vi-VN" sz="2200" i="1" u="none" strike="noStrike" kern="1200" dirty="0">
                          <a:solidFill>
                            <a:schemeClr val="dk1"/>
                          </a:solidFill>
                          <a:effectLst/>
                          <a:latin typeface="+mj-lt"/>
                          <a:ea typeface="+mn-ea"/>
                          <a:cs typeface="+mn-cs"/>
                        </a:rPr>
                        <a:t>a</a:t>
                      </a:r>
                      <a:endParaRPr lang="vi-VN" sz="2200" dirty="0">
                        <a:latin typeface="+mj-lt"/>
                      </a:endParaRPr>
                    </a:p>
                    <a:p>
                      <a:endParaRPr lang="vi-VN"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91490">
                <a:tc>
                  <a:txBody>
                    <a:bodyPr/>
                    <a:lstStyle/>
                    <a:p>
                      <a:pPr algn="l">
                        <a:lnSpc>
                          <a:spcPts val="1050"/>
                        </a:lnSpc>
                        <a:spcBef>
                          <a:spcPts val="2700"/>
                        </a:spcBef>
                        <a:spcAft>
                          <a:spcPts val="0"/>
                        </a:spcAft>
                      </a:pPr>
                      <a:r>
                        <a:rPr lang="en-US" altLang="vi-VN" sz="2200" dirty="0">
                          <a:solidFill>
                            <a:srgbClr val="000000"/>
                          </a:solidFill>
                          <a:effectLst/>
                          <a:latin typeface="+mj-lt"/>
                          <a:ea typeface="Arial Unicode MS"/>
                          <a:cs typeface="Segoe UI" panose="020B0502040204020203"/>
                        </a:rPr>
                        <a:t> </a:t>
                      </a:r>
                      <a:r>
                        <a:rPr lang="vi-VN" sz="2200" dirty="0">
                          <a:solidFill>
                            <a:srgbClr val="000000"/>
                          </a:solidFill>
                          <a:effectLst/>
                          <a:latin typeface="+mj-lt"/>
                          <a:ea typeface="Arial Unicode MS"/>
                          <a:cs typeface="Segoe UI" panose="020B0502040204020203"/>
                        </a:rPr>
                        <a:t>Cây ngô</a:t>
                      </a:r>
                      <a:endParaRPr lang="vi-VN" sz="2200" dirty="0">
                        <a:effectLst/>
                        <a:latin typeface="+mj-lt"/>
                        <a:ea typeface="Arial Unicode MS"/>
                        <a:cs typeface="Times New Roman" panose="02020603050405020304"/>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000"/>
                        </a:lnSpc>
                        <a:spcBef>
                          <a:spcPts val="2700"/>
                        </a:spcBef>
                        <a:spcAft>
                          <a:spcPts val="0"/>
                        </a:spcAft>
                      </a:pPr>
                      <a:r>
                        <a:rPr lang="vi-VN" sz="2200" i="1" dirty="0">
                          <a:solidFill>
                            <a:srgbClr val="000000"/>
                          </a:solidFill>
                          <a:effectLst/>
                          <a:latin typeface="+mj-lt"/>
                          <a:ea typeface="Arial Unicode MS"/>
                          <a:cs typeface="Segoe UI" panose="020B0502040204020203"/>
                        </a:rPr>
                        <a:t>Zea</a:t>
                      </a:r>
                      <a:endParaRPr lang="vi-VN" sz="2200" dirty="0">
                        <a:effectLst/>
                        <a:latin typeface="+mj-lt"/>
                        <a:ea typeface="Arial Unicode MS"/>
                        <a:cs typeface="Times New Roman" panose="02020603050405020304"/>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i="1" dirty="0">
                          <a:latin typeface="+mj-lt"/>
                        </a:rPr>
                        <a:t>mays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000"/>
                        </a:lnSpc>
                        <a:spcBef>
                          <a:spcPts val="2700"/>
                        </a:spcBef>
                        <a:spcAft>
                          <a:spcPts val="0"/>
                        </a:spcAft>
                      </a:pPr>
                      <a:r>
                        <a:rPr lang="en-US" altLang="vi-VN" sz="2200" i="1" dirty="0">
                          <a:solidFill>
                            <a:srgbClr val="000000"/>
                          </a:solidFill>
                          <a:effectLst/>
                          <a:latin typeface="+mj-lt"/>
                          <a:ea typeface="Arial Unicode MS"/>
                          <a:cs typeface="Segoe UI" panose="020B0502040204020203"/>
                        </a:rPr>
                        <a:t>  </a:t>
                      </a:r>
                      <a:r>
                        <a:rPr lang="vi-VN" sz="2200" i="1" dirty="0">
                          <a:solidFill>
                            <a:srgbClr val="000000"/>
                          </a:solidFill>
                          <a:effectLst/>
                          <a:latin typeface="+mj-lt"/>
                          <a:ea typeface="Arial Unicode MS"/>
                          <a:cs typeface="Segoe UI" panose="020B0502040204020203"/>
                        </a:rPr>
                        <a:t>Zea</a:t>
                      </a:r>
                      <a:r>
                        <a:rPr lang="en-US" altLang="vi-VN" sz="2200" i="1" dirty="0">
                          <a:solidFill>
                            <a:srgbClr val="000000"/>
                          </a:solidFill>
                          <a:effectLst/>
                          <a:latin typeface="+mj-lt"/>
                          <a:ea typeface="Arial Unicode MS"/>
                          <a:cs typeface="Segoe UI" panose="020B0502040204020203"/>
                        </a:rPr>
                        <a:t> </a:t>
                      </a:r>
                      <a:r>
                        <a:rPr lang="vi-VN" sz="2400" i="1" dirty="0">
                          <a:latin typeface="+mj-lt"/>
                        </a:rPr>
                        <a:t>mays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633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0F2ED0D-E644-48D5-9708-F70E80899641}"/>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769A407-0F01-4073-805B-5023ADDAFD1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97908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B568B981-13C9-4F2C-8C98-BA5A7257261B}"/>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5F0A1DB-7FE6-47CC-B58E-79C85389FC2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74473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Đa dạng sinh học.mp4">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16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703F863-9570-412F-984A-9F75ACCF7B3E}"/>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B00F8F78-86BA-4FB1-A352-EFF8ADC2536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9285774"/>
      </p:ext>
    </p:extLst>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Tree>
    <p:extLst>
      <p:ext uri="{BB962C8B-B14F-4D97-AF65-F5344CB8AC3E}">
        <p14:creationId xmlns:p14="http://schemas.microsoft.com/office/powerpoint/2010/main" val="22029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C731A7E7-99A7-4E60-8EA8-95959576CCF9}"/>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DDBA8147-776B-4167-A6B8-84DC043FAB7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23214415"/>
      </p:ext>
    </p:extLst>
  </p:cSld>
  <p:clrMapOvr>
    <a:masterClrMapping/>
  </p:clrMapOvr>
  <p:transition spd="slow">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AB1B78A-8515-49E8-995B-BDEDE8ECED3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2AE788EA-FBAD-4510-85B5-EAE1324BE55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512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EA647EA-DCCD-416F-8C91-466D11F16582}"/>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C87E9D1-AE44-4705-8988-61C9ED307E5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9642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C639AFC-BD4C-48D1-9C18-7E45889B9472}"/>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35F9FC28-760E-4D18-BC0A-30D625BABB0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1851030"/>
      </p:ext>
    </p:extLst>
  </p:cSld>
  <p:clrMapOvr>
    <a:masterClrMapping/>
  </p:clrMapOvr>
  <p:transition spd="slow">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686BC01-5AAB-4750-81E0-FAD67C56E366}"/>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DC04340-4457-421A-9E01-7EFC73EDE17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50998644"/>
      </p:ext>
    </p:extLst>
  </p:cSld>
  <p:clrMapOvr>
    <a:masterClrMapping/>
  </p:clrMapOvr>
  <p:transition spd="slow">
    <p:random/>
  </p:transition>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F5DC96F-8889-412D-A834-21380B65AF46}"/>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D44BD9A-A14F-4FF2-8846-B43C80043FF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6582099"/>
      </p:ext>
    </p:extLst>
  </p:cSld>
  <p:clrMapOvr>
    <a:masterClrMapping/>
  </p:clrMapOvr>
  <p:transition spd="slow">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3837994-0ABE-4C24-83DE-D75F38D3B7D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8F5E8531-5A95-49B6-BDCD-AF64263FF1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80300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5DADB34-A22F-407B-82D9-4D7138FA36DC}"/>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1045BD25-BDDE-4B2D-BF29-E5D697C3ED4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3595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1D1809D0-511A-49AD-ACA6-953AC2FCF520}"/>
              </a:ext>
            </a:extLst>
          </p:cNvPr>
          <p:cNvSpPr>
            <a:spLocks noGrp="1"/>
          </p:cNvSpPr>
          <p:nvPr>
            <p:ph type="title"/>
          </p:nvPr>
        </p:nvSpPr>
        <p:spPr/>
        <p:txBody>
          <a:bodyPr/>
          <a:lstStyle/>
          <a:p>
            <a:r>
              <a:rPr lang="en-US" sz="6600">
                <a:latin typeface="#9Slide03 FS Neusa Bold" panose="00000800000000000000" pitchFamily="2" charset="0"/>
              </a:rPr>
              <a:t>KHÓA LƯỠNG PHÂN</a:t>
            </a:r>
            <a:endParaRPr lang="en-US" sz="6600" dirty="0">
              <a:latin typeface="#9Slide03 FS Neusa Bold" panose="00000800000000000000" pitchFamily="2" charset="0"/>
            </a:endParaRPr>
          </a:p>
        </p:txBody>
      </p:sp>
      <p:pic>
        <p:nvPicPr>
          <p:cNvPr id="3" name="Picture 2">
            <a:extLst>
              <a:ext uri="{FF2B5EF4-FFF2-40B4-BE49-F238E27FC236}">
                <a16:creationId xmlns="" xmlns:a16="http://schemas.microsoft.com/office/drawing/2014/main" id="{CA893D9F-D299-4391-852B-1F5AB741A8E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88068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3C881070-7B19-48CA-BB72-44617A5E8CEC}"/>
              </a:ext>
            </a:extLst>
          </p:cNvPr>
          <p:cNvSpPr>
            <a:spLocks noGrp="1"/>
          </p:cNvSpPr>
          <p:nvPr>
            <p:ph type="title"/>
          </p:nvPr>
        </p:nvSpPr>
        <p:spPr/>
        <p:txBody>
          <a:bodyPr/>
          <a:lstStyle/>
          <a:p>
            <a:pPr algn="ctr"/>
            <a:r>
              <a:rPr lang="vi-VN">
                <a:solidFill>
                  <a:schemeClr val="bg1"/>
                </a:solidFill>
                <a:latin typeface="Acumin Pro Condensed" panose="020B0806020202020204" pitchFamily="34" charset="0"/>
              </a:rPr>
              <a:t>Tìm hiểu cách xây dựng khóa lưỡng phân</a:t>
            </a:r>
            <a:endParaRPr lang="vi-VN" dirty="0">
              <a:solidFill>
                <a:schemeClr val="bg1"/>
              </a:solidFill>
              <a:latin typeface="Acumin Pro Condensed" panose="020B0806020202020204" pitchFamily="34" charset="0"/>
            </a:endParaRPr>
          </a:p>
        </p:txBody>
      </p:sp>
      <p:pic>
        <p:nvPicPr>
          <p:cNvPr id="3" name="Picture 2">
            <a:extLst>
              <a:ext uri="{FF2B5EF4-FFF2-40B4-BE49-F238E27FC236}">
                <a16:creationId xmlns="" xmlns:a16="http://schemas.microsoft.com/office/drawing/2014/main" id="{1BF62D47-7943-4A63-A31F-F8924138139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932433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5844337" y="-2313277"/>
            <a:ext cx="989013" cy="7564377"/>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7" name="Round Same Side Corner Rectangle 6"/>
          <p:cNvSpPr/>
          <p:nvPr/>
        </p:nvSpPr>
        <p:spPr>
          <a:xfrm rot="16200000" flipH="1">
            <a:off x="1456871" y="799063"/>
            <a:ext cx="989013" cy="1339851"/>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dirty="0">
              <a:solidFill>
                <a:prstClr val="white"/>
              </a:solidFill>
            </a:endParaRPr>
          </a:p>
        </p:txBody>
      </p:sp>
      <p:sp>
        <p:nvSpPr>
          <p:cNvPr id="27" name="Round Same Side Corner Rectangle 26"/>
          <p:cNvSpPr/>
          <p:nvPr/>
        </p:nvSpPr>
        <p:spPr>
          <a:xfrm rot="5400000">
            <a:off x="4845290" y="-194265"/>
            <a:ext cx="989012" cy="5854765"/>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28" name="Round Same Side Corner Rectangle 27"/>
          <p:cNvSpPr/>
          <p:nvPr/>
        </p:nvSpPr>
        <p:spPr>
          <a:xfrm rot="16200000" flipH="1">
            <a:off x="1393941" y="2033559"/>
            <a:ext cx="989012" cy="1399219"/>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29" name="Round Same Side Corner Rectangle 28"/>
          <p:cNvSpPr/>
          <p:nvPr/>
        </p:nvSpPr>
        <p:spPr>
          <a:xfrm rot="5400000">
            <a:off x="4429577" y="1578215"/>
            <a:ext cx="987425" cy="4841400"/>
          </a:xfrm>
          <a:prstGeom prst="round2SameRect">
            <a:avLst>
              <a:gd name="adj1" fmla="val 23321"/>
              <a:gd name="adj2" fmla="val 0"/>
            </a:avLst>
          </a:prstGeom>
          <a:gradFill flip="none" rotWithShape="1">
            <a:gsLst>
              <a:gs pos="0">
                <a:schemeClr val="tx2"/>
              </a:gs>
              <a:gs pos="99000">
                <a:schemeClr val="tx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30" name="Round Same Side Corner Rectangle 29"/>
          <p:cNvSpPr/>
          <p:nvPr/>
        </p:nvSpPr>
        <p:spPr>
          <a:xfrm rot="16200000" flipH="1">
            <a:off x="1457665" y="3328988"/>
            <a:ext cx="987425" cy="1339851"/>
          </a:xfrm>
          <a:prstGeom prst="round2SameRect">
            <a:avLst>
              <a:gd name="adj1" fmla="val 34679"/>
              <a:gd name="adj2" fmla="val 0"/>
            </a:avLst>
          </a:prstGeom>
          <a:gradFill flip="none" rotWithShape="1">
            <a:gsLst>
              <a:gs pos="0">
                <a:schemeClr val="tx2">
                  <a:lumMod val="75000"/>
                </a:schemeClr>
              </a:gs>
              <a:gs pos="100000">
                <a:schemeClr val="tx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31" name="Round Same Side Corner Rectangle 30"/>
          <p:cNvSpPr/>
          <p:nvPr/>
        </p:nvSpPr>
        <p:spPr>
          <a:xfrm rot="5400000">
            <a:off x="4005018" y="3209189"/>
            <a:ext cx="987425" cy="4190971"/>
          </a:xfrm>
          <a:prstGeom prst="round2SameRect">
            <a:avLst>
              <a:gd name="adj1" fmla="val 23321"/>
              <a:gd name="adj2" fmla="val 0"/>
            </a:avLst>
          </a:prstGeom>
          <a:gradFill flip="none" rotWithShape="1">
            <a:gsLst>
              <a:gs pos="0">
                <a:schemeClr val="accent1"/>
              </a:gs>
              <a:gs pos="99000">
                <a:schemeClr val="accent1">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sp>
        <p:nvSpPr>
          <p:cNvPr id="32" name="Round Same Side Corner Rectangle 31"/>
          <p:cNvSpPr/>
          <p:nvPr/>
        </p:nvSpPr>
        <p:spPr>
          <a:xfrm rot="16200000" flipH="1">
            <a:off x="1394741" y="4634779"/>
            <a:ext cx="987425" cy="1339851"/>
          </a:xfrm>
          <a:prstGeom prst="round2SameRect">
            <a:avLst>
              <a:gd name="adj1" fmla="val 34679"/>
              <a:gd name="adj2" fmla="val 0"/>
            </a:avLst>
          </a:prstGeom>
          <a:gradFill flip="none" rotWithShape="1">
            <a:gsLst>
              <a:gs pos="0">
                <a:schemeClr val="accent1">
                  <a:lumMod val="75000"/>
                </a:schemeClr>
              </a:gs>
              <a:gs pos="100000">
                <a:schemeClr val="accent1"/>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anchor="ctr"/>
          <a:lstStyle/>
          <a:p>
            <a:pPr algn="ctr">
              <a:defRPr/>
            </a:pPr>
            <a:endParaRPr lang="en-US">
              <a:solidFill>
                <a:prstClr val="white"/>
              </a:solidFill>
            </a:endParaRPr>
          </a:p>
        </p:txBody>
      </p:sp>
      <p:pic>
        <p:nvPicPr>
          <p:cNvPr id="10251" name="Picture 345" descr="shadow_1_m"/>
          <p:cNvPicPr>
            <a:picLocks noChangeAspect="1" noChangeArrowheads="1"/>
          </p:cNvPicPr>
          <p:nvPr/>
        </p:nvPicPr>
        <p:blipFill>
          <a:blip r:embed="rId2"/>
          <a:srcRect r="61411"/>
          <a:stretch>
            <a:fillRect/>
          </a:stretch>
        </p:blipFill>
        <p:spPr bwMode="gray">
          <a:xfrm>
            <a:off x="2282911" y="318145"/>
            <a:ext cx="175684" cy="7134225"/>
          </a:xfrm>
          <a:prstGeom prst="rect">
            <a:avLst/>
          </a:prstGeom>
          <a:noFill/>
          <a:ln w="9525">
            <a:noFill/>
            <a:miter lim="800000"/>
            <a:headEnd/>
            <a:tailEnd/>
          </a:ln>
        </p:spPr>
      </p:pic>
      <p:sp>
        <p:nvSpPr>
          <p:cNvPr id="10252" name="TextBox 8"/>
          <p:cNvSpPr txBox="1">
            <a:spLocks noChangeArrowheads="1"/>
          </p:cNvSpPr>
          <p:nvPr/>
        </p:nvSpPr>
        <p:spPr bwMode="auto">
          <a:xfrm>
            <a:off x="1731084" y="1114970"/>
            <a:ext cx="441146" cy="707886"/>
          </a:xfrm>
          <a:prstGeom prst="rect">
            <a:avLst/>
          </a:prstGeom>
          <a:noFill/>
          <a:ln w="9525">
            <a:noFill/>
            <a:miter lim="800000"/>
            <a:headEnd/>
            <a:tailEnd/>
          </a:ln>
        </p:spPr>
        <p:txBody>
          <a:bodyPr wrap="none" lIns="90792" tIns="45431" rIns="90792" bIns="45431" anchor="ctr">
            <a:spAutoFit/>
          </a:bodyPr>
          <a:lstStyle/>
          <a:p>
            <a:pPr algn="ctr" fontAlgn="base">
              <a:spcBef>
                <a:spcPct val="0"/>
              </a:spcBef>
              <a:spcAft>
                <a:spcPct val="0"/>
              </a:spcAft>
            </a:pPr>
            <a:r>
              <a:rPr lang="en-US" sz="4000" b="1" dirty="0">
                <a:solidFill>
                  <a:prstClr val="white"/>
                </a:solidFill>
                <a:latin typeface="Times New Roman" pitchFamily="18" charset="0"/>
                <a:cs typeface="Times New Roman" pitchFamily="18" charset="0"/>
              </a:rPr>
              <a:t>1</a:t>
            </a:r>
          </a:p>
        </p:txBody>
      </p:sp>
      <p:sp>
        <p:nvSpPr>
          <p:cNvPr id="10253" name="TextBox 33"/>
          <p:cNvSpPr txBox="1">
            <a:spLocks noChangeArrowheads="1"/>
          </p:cNvSpPr>
          <p:nvPr/>
        </p:nvSpPr>
        <p:spPr bwMode="auto">
          <a:xfrm>
            <a:off x="1760484" y="2379170"/>
            <a:ext cx="441146" cy="707886"/>
          </a:xfrm>
          <a:prstGeom prst="rect">
            <a:avLst/>
          </a:prstGeom>
          <a:noFill/>
          <a:ln w="9525">
            <a:noFill/>
            <a:miter lim="800000"/>
            <a:headEnd/>
            <a:tailEnd/>
          </a:ln>
        </p:spPr>
        <p:txBody>
          <a:bodyPr wrap="none" lIns="90792" tIns="45431" rIns="90792" bIns="45431" anchor="ctr">
            <a:spAutoFit/>
          </a:bodyPr>
          <a:lstStyle/>
          <a:p>
            <a:pPr algn="ctr" fontAlgn="base">
              <a:spcBef>
                <a:spcPct val="0"/>
              </a:spcBef>
              <a:spcAft>
                <a:spcPct val="0"/>
              </a:spcAft>
            </a:pPr>
            <a:r>
              <a:rPr lang="en-US" sz="4000" b="1" dirty="0">
                <a:solidFill>
                  <a:prstClr val="white"/>
                </a:solidFill>
                <a:latin typeface="Times New Roman" pitchFamily="18" charset="0"/>
                <a:cs typeface="Times New Roman" pitchFamily="18" charset="0"/>
              </a:rPr>
              <a:t>2</a:t>
            </a:r>
          </a:p>
        </p:txBody>
      </p:sp>
      <p:sp>
        <p:nvSpPr>
          <p:cNvPr id="10254" name="TextBox 34"/>
          <p:cNvSpPr txBox="1">
            <a:spLocks noChangeArrowheads="1"/>
          </p:cNvSpPr>
          <p:nvPr/>
        </p:nvSpPr>
        <p:spPr bwMode="auto">
          <a:xfrm>
            <a:off x="1755464" y="3644971"/>
            <a:ext cx="441146" cy="707886"/>
          </a:xfrm>
          <a:prstGeom prst="rect">
            <a:avLst/>
          </a:prstGeom>
          <a:noFill/>
          <a:ln w="9525">
            <a:noFill/>
            <a:miter lim="800000"/>
            <a:headEnd/>
            <a:tailEnd/>
          </a:ln>
        </p:spPr>
        <p:txBody>
          <a:bodyPr wrap="none" lIns="90792" tIns="45431" rIns="90792" bIns="45431" anchor="ctr">
            <a:spAutoFit/>
          </a:bodyPr>
          <a:lstStyle/>
          <a:p>
            <a:pPr algn="ctr" fontAlgn="base">
              <a:spcBef>
                <a:spcPct val="0"/>
              </a:spcBef>
              <a:spcAft>
                <a:spcPct val="0"/>
              </a:spcAft>
            </a:pPr>
            <a:r>
              <a:rPr lang="en-US" sz="4000" b="1" dirty="0">
                <a:solidFill>
                  <a:prstClr val="white"/>
                </a:solidFill>
                <a:latin typeface="Times New Roman" pitchFamily="18" charset="0"/>
                <a:cs typeface="Times New Roman" pitchFamily="18" charset="0"/>
              </a:rPr>
              <a:t>3</a:t>
            </a:r>
          </a:p>
        </p:txBody>
      </p:sp>
      <p:sp>
        <p:nvSpPr>
          <p:cNvPr id="10255" name="TextBox 35"/>
          <p:cNvSpPr txBox="1">
            <a:spLocks noChangeArrowheads="1"/>
          </p:cNvSpPr>
          <p:nvPr/>
        </p:nvSpPr>
        <p:spPr bwMode="auto">
          <a:xfrm>
            <a:off x="1649404" y="4934078"/>
            <a:ext cx="441146" cy="707886"/>
          </a:xfrm>
          <a:prstGeom prst="rect">
            <a:avLst/>
          </a:prstGeom>
          <a:noFill/>
          <a:ln w="9525">
            <a:noFill/>
            <a:miter lim="800000"/>
            <a:headEnd/>
            <a:tailEnd/>
          </a:ln>
        </p:spPr>
        <p:txBody>
          <a:bodyPr wrap="none" lIns="90792" tIns="45431" rIns="90792" bIns="45431" anchor="ctr">
            <a:spAutoFit/>
          </a:bodyPr>
          <a:lstStyle/>
          <a:p>
            <a:pPr algn="ctr" fontAlgn="base">
              <a:spcBef>
                <a:spcPct val="0"/>
              </a:spcBef>
              <a:spcAft>
                <a:spcPct val="0"/>
              </a:spcAft>
            </a:pPr>
            <a:r>
              <a:rPr lang="en-US" sz="4000" b="1" dirty="0">
                <a:solidFill>
                  <a:prstClr val="white"/>
                </a:solidFill>
                <a:latin typeface="Times New Roman" pitchFamily="18" charset="0"/>
                <a:cs typeface="Times New Roman" pitchFamily="18" charset="0"/>
              </a:rPr>
              <a:t>4</a:t>
            </a:r>
          </a:p>
        </p:txBody>
      </p:sp>
      <p:sp>
        <p:nvSpPr>
          <p:cNvPr id="10256" name="Rectangle 32"/>
          <p:cNvSpPr>
            <a:spLocks noChangeArrowheads="1"/>
          </p:cNvSpPr>
          <p:nvPr/>
        </p:nvSpPr>
        <p:spPr bwMode="auto">
          <a:xfrm>
            <a:off x="2539718" y="1238162"/>
            <a:ext cx="8108951" cy="522895"/>
          </a:xfrm>
          <a:prstGeom prst="rect">
            <a:avLst/>
          </a:prstGeom>
          <a:noFill/>
          <a:ln w="9525">
            <a:noFill/>
            <a:miter lim="800000"/>
            <a:headEnd/>
            <a:tailEnd/>
          </a:ln>
        </p:spPr>
        <p:txBody>
          <a:bodyPr wrap="square" lIns="90792" tIns="45431" rIns="90792" bIns="45431">
            <a:spAutoFit/>
          </a:bodyPr>
          <a:lstStyle/>
          <a:p>
            <a:pPr fontAlgn="base">
              <a:spcBef>
                <a:spcPct val="0"/>
              </a:spcBef>
              <a:spcAft>
                <a:spcPct val="0"/>
              </a:spcAft>
            </a:pP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Sự</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cần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thiết</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của</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việc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phân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loại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thế</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giới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sống</a:t>
            </a:r>
            <a:endParaRPr lang="en-US" sz="2800" b="1" dirty="0">
              <a:solidFill>
                <a:prstClr val="black"/>
              </a:solidFill>
              <a:latin typeface="Times New Roman" pitchFamily="18" charset="0"/>
              <a:cs typeface="Times New Roman" pitchFamily="18" charset="0"/>
            </a:endParaRPr>
          </a:p>
        </p:txBody>
      </p:sp>
      <p:sp>
        <p:nvSpPr>
          <p:cNvPr id="10257" name="Rectangle 37"/>
          <p:cNvSpPr>
            <a:spLocks noChangeArrowheads="1"/>
          </p:cNvSpPr>
          <p:nvPr/>
        </p:nvSpPr>
        <p:spPr bwMode="auto">
          <a:xfrm>
            <a:off x="2478123" y="2471741"/>
            <a:ext cx="4865855" cy="522895"/>
          </a:xfrm>
          <a:prstGeom prst="rect">
            <a:avLst/>
          </a:prstGeom>
          <a:noFill/>
          <a:ln w="9525">
            <a:noFill/>
            <a:miter lim="800000"/>
            <a:headEnd/>
            <a:tailEnd/>
          </a:ln>
        </p:spPr>
        <p:txBody>
          <a:bodyPr wrap="square" lIns="90792" tIns="45431" rIns="90792" bIns="45431">
            <a:spAutoFit/>
          </a:bodyPr>
          <a:lstStyle/>
          <a:p>
            <a:pPr algn="ctr" fontAlgn="base">
              <a:spcBef>
                <a:spcPct val="0"/>
              </a:spcBef>
              <a:spcAft>
                <a:spcPct val="0"/>
              </a:spcAft>
            </a:pPr>
            <a:r>
              <a:rPr lang="en-US" sz="2800" b="1" dirty="0" err="1">
                <a:solidFill>
                  <a:prstClr val="white"/>
                </a:solidFill>
                <a:latin typeface="Times New Roman" pitchFamily="18" charset="0"/>
                <a:cs typeface="Times New Roman" pitchFamily="18" charset="0"/>
              </a:rPr>
              <a:t>Các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bậc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phân</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loại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sinh</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vật</a:t>
            </a:r>
            <a:endParaRPr lang="en-US" sz="2800" b="1" dirty="0">
              <a:solidFill>
                <a:prstClr val="black"/>
              </a:solidFill>
              <a:latin typeface="Times New Roman" pitchFamily="18" charset="0"/>
              <a:cs typeface="Times New Roman" pitchFamily="18" charset="0"/>
            </a:endParaRPr>
          </a:p>
        </p:txBody>
      </p:sp>
      <p:sp>
        <p:nvSpPr>
          <p:cNvPr id="10258" name="Rectangle 38"/>
          <p:cNvSpPr>
            <a:spLocks noChangeArrowheads="1"/>
          </p:cNvSpPr>
          <p:nvPr/>
        </p:nvSpPr>
        <p:spPr bwMode="auto">
          <a:xfrm>
            <a:off x="2502558" y="3737466"/>
            <a:ext cx="3375004" cy="522895"/>
          </a:xfrm>
          <a:prstGeom prst="rect">
            <a:avLst/>
          </a:prstGeom>
          <a:noFill/>
          <a:ln w="9525">
            <a:noFill/>
            <a:miter lim="800000"/>
            <a:headEnd/>
            <a:tailEnd/>
          </a:ln>
        </p:spPr>
        <p:txBody>
          <a:bodyPr wrap="square" lIns="90792" tIns="45431" rIns="90792" bIns="45431">
            <a:spAutoFit/>
          </a:bodyPr>
          <a:lstStyle/>
          <a:p>
            <a:pPr algn="ctr" fontAlgn="base">
              <a:spcBef>
                <a:spcPct val="0"/>
              </a:spcBef>
              <a:spcAft>
                <a:spcPct val="0"/>
              </a:spcAft>
            </a:pP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Các</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giới</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sinh</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vật</a:t>
            </a:r>
            <a:endParaRPr lang="en-US" sz="2800" b="1" dirty="0">
              <a:solidFill>
                <a:prstClr val="black"/>
              </a:solidFill>
              <a:latin typeface="Times New Roman" pitchFamily="18" charset="0"/>
              <a:cs typeface="Times New Roman" pitchFamily="18" charset="0"/>
            </a:endParaRPr>
          </a:p>
        </p:txBody>
      </p:sp>
      <p:sp>
        <p:nvSpPr>
          <p:cNvPr id="10259" name="Rectangle 39"/>
          <p:cNvSpPr>
            <a:spLocks noChangeArrowheads="1"/>
          </p:cNvSpPr>
          <p:nvPr/>
        </p:nvSpPr>
        <p:spPr bwMode="auto">
          <a:xfrm>
            <a:off x="2621303" y="5140077"/>
            <a:ext cx="3341384" cy="522895"/>
          </a:xfrm>
          <a:prstGeom prst="rect">
            <a:avLst/>
          </a:prstGeom>
          <a:noFill/>
          <a:ln w="9525">
            <a:noFill/>
            <a:miter lim="800000"/>
            <a:headEnd/>
            <a:tailEnd/>
          </a:ln>
        </p:spPr>
        <p:txBody>
          <a:bodyPr wrap="square" lIns="90792" tIns="45431" rIns="90792" bIns="45431">
            <a:spAutoFit/>
          </a:bodyPr>
          <a:lstStyle/>
          <a:p>
            <a:pPr algn="ctr" fontAlgn="base">
              <a:spcBef>
                <a:spcPct val="0"/>
              </a:spcBef>
              <a:spcAft>
                <a:spcPct val="0"/>
              </a:spcAft>
            </a:pPr>
            <a:r>
              <a:rPr lang="en-US" sz="2800" b="1" dirty="0" err="1">
                <a:solidFill>
                  <a:prstClr val="white"/>
                </a:solidFill>
                <a:latin typeface="Times New Roman" pitchFamily="18" charset="0"/>
                <a:cs typeface="Times New Roman" pitchFamily="18" charset="0"/>
              </a:rPr>
              <a:t>Khóa</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lưỡng</a:t>
            </a:r>
            <a:r>
              <a:rPr lang="en-US" sz="2800" b="1" dirty="0">
                <a:solidFill>
                  <a:prstClr val="white"/>
                </a:solidFill>
                <a:latin typeface="Times New Roman" pitchFamily="18" charset="0"/>
                <a:cs typeface="Times New Roman" pitchFamily="18" charset="0"/>
              </a:rPr>
              <a:t> </a:t>
            </a:r>
            <a:r>
              <a:rPr lang="en-US" sz="2800" b="1" dirty="0" err="1">
                <a:solidFill>
                  <a:prstClr val="white"/>
                </a:solidFill>
                <a:latin typeface="Times New Roman" pitchFamily="18" charset="0"/>
                <a:cs typeface="Times New Roman" pitchFamily="18" charset="0"/>
              </a:rPr>
              <a:t>phân</a:t>
            </a:r>
            <a:endParaRPr lang="en-US"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099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heel(1)">
                                      <p:cBhvr>
                                        <p:cTn id="4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7" grpId="0" animBg="1"/>
      <p:bldP spid="28" grpId="0" animBg="1"/>
      <p:bldP spid="29" grpId="0" animBg="1"/>
      <p:bldP spid="30" grpId="0" animBg="1"/>
      <p:bldP spid="31"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9F90645-562A-474E-A1AA-BC6A52A825C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B7C28F0-8991-42DD-9804-4F87613FD1A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795336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DF9B60A-0701-4D0E-A0C7-AA4CEA96AB00}"/>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F9AEF6C-1C69-4FCA-9C5A-57074FFAAF2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46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6877593-5A51-442C-8228-E51B9E93CFC7}"/>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6E22C555-F26C-4121-B554-B56889D7E7E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4222644"/>
      </p:ext>
    </p:extLst>
  </p:cSld>
  <p:clrMapOvr>
    <a:masterClrMapping/>
  </p:clrMapOvr>
  <p:transition spd="slow">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854F702-8188-4C33-8BCF-DDB47339E373}"/>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35767CF5-BB02-4D0E-B8FA-7EF919E7B3D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32708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4DB15DDE-0D5E-42A6-9303-142FF7AB4582}"/>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C84C48A8-AACB-45A0-A5EA-6AB49FD8AAD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0443291"/>
      </p:ext>
    </p:extLst>
  </p:cSld>
  <p:clrMapOvr>
    <a:masterClrMapping/>
  </p:clrMapOvr>
  <p:transition spd="slow">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5F108604-34AF-4253-B2A7-A2F489220FB8}"/>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45535D0-DF55-4101-AEED-D77F3A096B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2332003"/>
      </p:ext>
    </p:extLst>
  </p:cSld>
  <p:clrMapOvr>
    <a:masterClrMapping/>
  </p:clrMapOvr>
  <p:transition spd="slow">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1725B46-30B7-463A-918F-9F1731BDA3A9}"/>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DD7F0911-F7B7-470C-B51C-F24F2A158E4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4452738"/>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00B63786-10A1-4A0B-AB4F-4138972899C3}"/>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E9959BE4-8A34-497C-83C1-93DB64B8E2F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536527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909FF587-3FE3-4DBD-B447-8C51428B6E43}"/>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5CC3A0B0-0D85-403A-A9ED-303D1C11ECB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379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F10F0A3-9E3D-4A85-AC5F-AA86081E71C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C5F1B569-1462-43AC-ADD3-49552FAC4B11}"/>
              </a:ext>
            </a:extLst>
          </p:cNvPr>
          <p:cNvPicPr/>
          <p:nvPr/>
        </p:nvPicPr>
        <p:blipFill>
          <a:blip r:embed="rId2"/>
          <a:stretch>
            <a:fillRect/>
          </a:stretch>
        </p:blipFill>
        <p:spPr>
          <a:xfrm>
            <a:off x="1612049" y="1866508"/>
            <a:ext cx="8798351" cy="4237348"/>
          </a:xfrm>
          <a:prstGeom prst="rect">
            <a:avLst/>
          </a:prstGeom>
        </p:spPr>
      </p:pic>
      <p:sp>
        <p:nvSpPr>
          <p:cNvPr id="4" name="Rectangle 3">
            <a:extLst>
              <a:ext uri="{FF2B5EF4-FFF2-40B4-BE49-F238E27FC236}">
                <a16:creationId xmlns="" xmlns:a16="http://schemas.microsoft.com/office/drawing/2014/main" id="{C89C460A-0514-4AB4-BC53-A4B52DE05D9E}"/>
              </a:ext>
            </a:extLst>
          </p:cNvPr>
          <p:cNvSpPr/>
          <p:nvPr/>
        </p:nvSpPr>
        <p:spPr>
          <a:xfrm>
            <a:off x="4888704" y="252430"/>
            <a:ext cx="2659702" cy="1323439"/>
          </a:xfrm>
          <a:prstGeom prst="rect">
            <a:avLst/>
          </a:prstGeom>
          <a:noFill/>
        </p:spPr>
        <p:txBody>
          <a:bodyPr wrap="none" lIns="90792" tIns="45431" rIns="90792" bIns="45431">
            <a:spAutoFit/>
          </a:bodyPr>
          <a:lstStyle/>
          <a:p>
            <a:pPr algn="ctr"/>
            <a:r>
              <a:rPr lang="en-US" sz="8000" b="1">
                <a:ln w="0"/>
                <a:effectLst>
                  <a:outerShdw blurRad="38100" dist="19050" dir="2700000" algn="tl" rotWithShape="0">
                    <a:schemeClr val="dk1">
                      <a:alpha val="40000"/>
                    </a:schemeClr>
                  </a:outerShdw>
                </a:effectLst>
              </a:rPr>
              <a:t>Video</a:t>
            </a:r>
            <a:endParaRPr lang="en-US" sz="80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68186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
        <p:nvSpPr>
          <p:cNvPr id="5" name="Subtitle 2"/>
          <p:cNvSpPr txBox="1">
            <a:spLocks/>
          </p:cNvSpPr>
          <p:nvPr/>
        </p:nvSpPr>
        <p:spPr>
          <a:xfrm>
            <a:off x="588783" y="2109270"/>
            <a:ext cx="9764039"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Times New Roman" pitchFamily="18" charset="0"/>
                <a:cs typeface="Times New Roman" pitchFamily="18" charset="0"/>
              </a:rPr>
              <a:t>1. </a:t>
            </a:r>
            <a:r>
              <a:rPr lang="en-US" sz="3200" b="1" u="sng" dirty="0" err="1">
                <a:latin typeface="Times New Roman" pitchFamily="18" charset="0"/>
                <a:cs typeface="Times New Roman" pitchFamily="18" charset="0"/>
              </a:rPr>
              <a:t>Sự</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cần</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thiết</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của</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việc</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phân</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loại</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thế</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giới</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sống</a:t>
            </a:r>
            <a:endParaRPr lang="en-US" sz="3200" b="1" u="sng" dirty="0">
              <a:latin typeface="Times New Roman" pitchFamily="18" charset="0"/>
              <a:cs typeface="Times New Roman" pitchFamily="18" charset="0"/>
            </a:endParaRPr>
          </a:p>
        </p:txBody>
      </p:sp>
    </p:spTree>
    <p:extLst>
      <p:ext uri="{BB962C8B-B14F-4D97-AF65-F5344CB8AC3E}">
        <p14:creationId xmlns:p14="http://schemas.microsoft.com/office/powerpoint/2010/main" val="120789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1184D085-6B11-4E94-9F20-EDF4EB2E51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 y="-5012"/>
            <a:ext cx="12192001" cy="6850312"/>
          </a:xfrm>
          <a:prstGeom prst="rect">
            <a:avLst/>
          </a:prstGeom>
        </p:spPr>
      </p:pic>
      <p:sp>
        <p:nvSpPr>
          <p:cNvPr id="15" name="Rectangle 14">
            <a:extLst>
              <a:ext uri="{FF2B5EF4-FFF2-40B4-BE49-F238E27FC236}">
                <a16:creationId xmlns="" xmlns:a16="http://schemas.microsoft.com/office/drawing/2014/main" id="{1211F45F-8B79-4564-98AF-4C7E7910EE86}"/>
              </a:ext>
            </a:extLst>
          </p:cNvPr>
          <p:cNvSpPr/>
          <p:nvPr/>
        </p:nvSpPr>
        <p:spPr>
          <a:xfrm>
            <a:off x="218659" y="4730205"/>
            <a:ext cx="11754680" cy="1329835"/>
          </a:xfrm>
          <a:prstGeom prst="rect">
            <a:avLst/>
          </a:prstGeom>
          <a:solidFill>
            <a:schemeClr val="accent1">
              <a:lumMod val="20000"/>
              <a:lumOff val="80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lIns="90792" tIns="45431" rIns="90792" bIns="45431" rtlCol="0" anchor="ctr"/>
          <a:lstStyle/>
          <a:p>
            <a:pPr algn="ctr" defTabSz="907829">
              <a:defRPr/>
            </a:pPr>
            <a:endParaRPr lang="en-US" dirty="0">
              <a:solidFill>
                <a:srgbClr val="FFFFFF"/>
              </a:solidFill>
              <a:latin typeface="Gill Sans MT"/>
              <a:sym typeface="Arial"/>
            </a:endParaRPr>
          </a:p>
        </p:txBody>
      </p:sp>
      <p:graphicFrame>
        <p:nvGraphicFramePr>
          <p:cNvPr id="9" name="Table 8">
            <a:extLst>
              <a:ext uri="{FF2B5EF4-FFF2-40B4-BE49-F238E27FC236}">
                <a16:creationId xmlns="" xmlns:a16="http://schemas.microsoft.com/office/drawing/2014/main" id="{6D9CE695-242A-49E8-A983-13292B055769}"/>
              </a:ext>
            </a:extLst>
          </p:cNvPr>
          <p:cNvGraphicFramePr>
            <a:graphicFrameLocks noGrp="1"/>
          </p:cNvGraphicFramePr>
          <p:nvPr/>
        </p:nvGraphicFramePr>
        <p:xfrm>
          <a:off x="1" y="12707"/>
          <a:ext cx="12192000" cy="7099929"/>
        </p:xfrm>
        <a:graphic>
          <a:graphicData uri="http://schemas.openxmlformats.org/drawingml/2006/table">
            <a:tbl>
              <a:tblPr firstRow="1" firstCol="1" bandRow="1"/>
              <a:tblGrid>
                <a:gridCol w="12192000">
                  <a:extLst>
                    <a:ext uri="{9D8B030D-6E8A-4147-A177-3AD203B41FA5}">
                      <a16:colId xmlns="" xmlns:a16="http://schemas.microsoft.com/office/drawing/2014/main" val="1115660601"/>
                    </a:ext>
                  </a:extLst>
                </a:gridCol>
              </a:tblGrid>
              <a:tr h="4811776">
                <a:tc>
                  <a:txBody>
                    <a:bodyPr/>
                    <a:lstStyle/>
                    <a:p>
                      <a:pPr algn="ctr">
                        <a:lnSpc>
                          <a:spcPct val="140000"/>
                        </a:lnSpc>
                        <a:spcAft>
                          <a:spcPts val="800"/>
                        </a:spcAft>
                      </a:pPr>
                      <a:r>
                        <a:rPr lang="en-US" sz="3600" b="1" dirty="0" err="1">
                          <a:ln>
                            <a:noFill/>
                          </a:ln>
                          <a:solidFill>
                            <a:srgbClr val="FFFF00"/>
                          </a:solidFill>
                          <a:effectLst/>
                          <a:latin typeface="Arial" panose="020B0604020202020204" pitchFamily="34" charset="0"/>
                          <a:cs typeface="Arial" panose="020B0604020202020204" pitchFamily="34" charset="0"/>
                        </a:rPr>
                        <a:t>Quyền</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lợi</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giáo</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viên</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được</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nâng</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cấp</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mới</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miễn</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phí</a:t>
                      </a:r>
                      <a:endParaRPr lang="en-US" sz="3600" b="1" dirty="0">
                        <a:ln>
                          <a:noFill/>
                        </a:ln>
                        <a:solidFill>
                          <a:srgbClr val="FFFF00"/>
                        </a:solidFill>
                        <a:effectLst/>
                        <a:latin typeface="Arial" panose="020B0604020202020204" pitchFamily="34" charset="0"/>
                        <a:cs typeface="Arial" panose="020B0604020202020204" pitchFamily="34" charset="0"/>
                      </a:endParaRPr>
                    </a:p>
                    <a:p>
                      <a:pPr algn="ctr">
                        <a:lnSpc>
                          <a:spcPct val="140000"/>
                        </a:lnSpc>
                        <a:spcAft>
                          <a:spcPts val="800"/>
                        </a:spcAft>
                      </a:pPr>
                      <a:r>
                        <a:rPr lang="en-US" sz="3600" b="1" dirty="0" err="1">
                          <a:ln>
                            <a:noFill/>
                          </a:ln>
                          <a:solidFill>
                            <a:srgbClr val="FFFF00"/>
                          </a:solidFill>
                          <a:effectLst/>
                          <a:latin typeface="Arial" panose="020B0604020202020204" pitchFamily="34" charset="0"/>
                          <a:cs typeface="Arial" panose="020B0604020202020204" pitchFamily="34" charset="0"/>
                        </a:rPr>
                        <a:t>Bài</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giảng</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khi</a:t>
                      </a:r>
                      <a:r>
                        <a:rPr lang="en-US" sz="3600" b="1" dirty="0">
                          <a:ln>
                            <a:noFill/>
                          </a:ln>
                          <a:solidFill>
                            <a:srgbClr val="FFFF00"/>
                          </a:solidFill>
                          <a:effectLst/>
                          <a:latin typeface="Arial" panose="020B0604020202020204" pitchFamily="34" charset="0"/>
                          <a:cs typeface="Arial" panose="020B0604020202020204" pitchFamily="34" charset="0"/>
                        </a:rPr>
                        <a:t> SGK </a:t>
                      </a:r>
                      <a:r>
                        <a:rPr lang="en-US" sz="3600" b="1" dirty="0" err="1">
                          <a:ln>
                            <a:noFill/>
                          </a:ln>
                          <a:solidFill>
                            <a:srgbClr val="FFFF00"/>
                          </a:solidFill>
                          <a:effectLst/>
                          <a:latin typeface="Arial" panose="020B0604020202020204" pitchFamily="34" charset="0"/>
                          <a:cs typeface="Arial" panose="020B0604020202020204" pitchFamily="34" charset="0"/>
                        </a:rPr>
                        <a:t>mới</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thay</a:t>
                      </a:r>
                      <a:r>
                        <a:rPr lang="en-US" sz="3600" b="1" dirty="0">
                          <a:ln>
                            <a:noFill/>
                          </a:ln>
                          <a:solidFill>
                            <a:srgbClr val="FFFF00"/>
                          </a:solidFill>
                          <a:effectLst/>
                          <a:latin typeface="Arial" panose="020B0604020202020204" pitchFamily="34" charset="0"/>
                          <a:cs typeface="Arial" panose="020B0604020202020204" pitchFamily="34" charset="0"/>
                        </a:rPr>
                        <a:t> </a:t>
                      </a:r>
                      <a:r>
                        <a:rPr lang="en-US" sz="3600" b="1" dirty="0" err="1">
                          <a:ln>
                            <a:noFill/>
                          </a:ln>
                          <a:solidFill>
                            <a:srgbClr val="FFFF00"/>
                          </a:solidFill>
                          <a:effectLst/>
                          <a:latin typeface="Arial" panose="020B0604020202020204" pitchFamily="34" charset="0"/>
                          <a:cs typeface="Arial" panose="020B0604020202020204" pitchFamily="34" charset="0"/>
                        </a:rPr>
                        <a:t>đổi</a:t>
                      </a:r>
                      <a:endParaRPr lang="en-US" sz="3600" b="1" dirty="0">
                        <a:ln>
                          <a:noFill/>
                        </a:ln>
                        <a:solidFill>
                          <a:srgbClr val="FFFF00"/>
                        </a:solidFill>
                        <a:effectLst/>
                        <a:latin typeface="Arial" panose="020B0604020202020204" pitchFamily="34" charset="0"/>
                        <a:cs typeface="Arial" panose="020B0604020202020204" pitchFamily="34" charset="0"/>
                      </a:endParaRPr>
                    </a:p>
                    <a:p>
                      <a:pPr algn="just">
                        <a:lnSpc>
                          <a:spcPct val="140000"/>
                        </a:lnSpc>
                        <a:spcAft>
                          <a:spcPts val="800"/>
                        </a:spcAft>
                      </a:pPr>
                      <a:r>
                        <a:rPr lang="en-US" sz="3600" b="1" dirty="0">
                          <a:ln>
                            <a:noFill/>
                          </a:ln>
                          <a:solidFill>
                            <a:schemeClr val="bg1"/>
                          </a:solidFill>
                          <a:effectLst/>
                          <a:latin typeface="Arial" panose="020B0604020202020204" pitchFamily="34" charset="0"/>
                          <a:cs typeface="Arial" panose="020B0604020202020204" pitchFamily="34" charset="0"/>
                        </a:rPr>
                        <a:t>Cam </a:t>
                      </a:r>
                      <a:r>
                        <a:rPr lang="en-US" sz="3600" b="1" dirty="0" err="1">
                          <a:ln>
                            <a:noFill/>
                          </a:ln>
                          <a:solidFill>
                            <a:schemeClr val="bg1"/>
                          </a:solidFill>
                          <a:effectLst/>
                          <a:latin typeface="Arial" panose="020B0604020202020204" pitchFamily="34" charset="0"/>
                          <a:cs typeface="Arial" panose="020B0604020202020204" pitchFamily="34" charset="0"/>
                        </a:rPr>
                        <a:t>kết</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nâng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cấp</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bài</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giảng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miễn</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phí</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liên</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tục</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theo</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chương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trình</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mới</a:t>
                      </a:r>
                      <a:r>
                        <a:rPr lang="en-US" sz="3600" b="1" dirty="0">
                          <a:ln>
                            <a:noFill/>
                          </a:ln>
                          <a:solidFill>
                            <a:schemeClr val="bg1"/>
                          </a:solidFill>
                          <a:effectLst/>
                          <a:latin typeface="Arial" panose="020B0604020202020204" pitchFamily="34" charset="0"/>
                          <a:cs typeface="Arial" panose="020B0604020202020204" pitchFamily="34" charset="0"/>
                        </a:rPr>
                        <a:t> SGK </a:t>
                      </a:r>
                      <a:r>
                        <a:rPr lang="en-US" sz="3600" b="1" dirty="0" err="1">
                          <a:ln>
                            <a:noFill/>
                          </a:ln>
                          <a:solidFill>
                            <a:schemeClr val="bg1"/>
                          </a:solidFill>
                          <a:effectLst/>
                          <a:latin typeface="Arial" panose="020B0604020202020204" pitchFamily="34" charset="0"/>
                          <a:cs typeface="Arial" panose="020B0604020202020204" pitchFamily="34" charset="0"/>
                        </a:rPr>
                        <a:t>và</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theo</a:t>
                      </a:r>
                      <a:r>
                        <a:rPr lang="en-US" sz="3600" b="1" dirty="0">
                          <a:ln>
                            <a:noFill/>
                          </a:ln>
                          <a:solidFill>
                            <a:schemeClr val="bg1"/>
                          </a:solidFill>
                          <a:effectLst/>
                          <a:latin typeface="Arial" panose="020B0604020202020204" pitchFamily="34" charset="0"/>
                          <a:cs typeface="Arial" panose="020B0604020202020204" pitchFamily="34" charset="0"/>
                        </a:rPr>
                        <a:t> CV5512, </a:t>
                      </a:r>
                      <a:r>
                        <a:rPr lang="en-US" sz="3600" b="1" dirty="0" err="1">
                          <a:ln>
                            <a:noFill/>
                          </a:ln>
                          <a:solidFill>
                            <a:schemeClr val="bg1"/>
                          </a:solidFill>
                          <a:effectLst/>
                          <a:latin typeface="Arial" panose="020B0604020202020204" pitchFamily="34" charset="0"/>
                          <a:cs typeface="Arial" panose="020B0604020202020204" pitchFamily="34" charset="0"/>
                        </a:rPr>
                        <a:t>mình</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chủ</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động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gửi</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bài</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từng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thầy</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cô</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bên</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nhóm</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sẽ</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hỗ</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trợ</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cung</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cấp</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tài</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liệu</a:t>
                      </a:r>
                      <a:r>
                        <a:rPr lang="en-US" sz="3600" b="1" dirty="0">
                          <a:ln>
                            <a:noFill/>
                          </a:ln>
                          <a:solidFill>
                            <a:schemeClr val="bg1"/>
                          </a:solidFill>
                          <a:effectLst/>
                          <a:latin typeface="Arial" panose="020B0604020202020204" pitchFamily="34" charset="0"/>
                          <a:cs typeface="Arial" panose="020B0604020202020204" pitchFamily="34" charset="0"/>
                        </a:rPr>
                        <a:t> word </a:t>
                      </a:r>
                      <a:r>
                        <a:rPr lang="en-US" sz="3600" b="1" dirty="0" err="1">
                          <a:ln>
                            <a:noFill/>
                          </a:ln>
                          <a:solidFill>
                            <a:schemeClr val="bg1"/>
                          </a:solidFill>
                          <a:effectLst/>
                          <a:latin typeface="Arial" panose="020B0604020202020204" pitchFamily="34" charset="0"/>
                          <a:cs typeface="Arial" panose="020B0604020202020204" pitchFamily="34" charset="0"/>
                        </a:rPr>
                        <a:t>cho</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các</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thầy</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cô</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có</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nhu</a:t>
                      </a:r>
                      <a:r>
                        <a:rPr lang="en-US" sz="3600" b="1" dirty="0">
                          <a:ln>
                            <a:noFill/>
                          </a:ln>
                          <a:solidFill>
                            <a:schemeClr val="bg1"/>
                          </a:solidFill>
                          <a:effectLst/>
                          <a:latin typeface="Arial" panose="020B0604020202020204" pitchFamily="34" charset="0"/>
                          <a:cs typeface="Arial" panose="020B0604020202020204" pitchFamily="34" charset="0"/>
                        </a:rPr>
                        <a:t> </a:t>
                      </a:r>
                      <a:r>
                        <a:rPr lang="en-US" sz="3600" b="1" dirty="0" err="1">
                          <a:ln>
                            <a:noFill/>
                          </a:ln>
                          <a:solidFill>
                            <a:schemeClr val="bg1"/>
                          </a:solidFill>
                          <a:effectLst/>
                          <a:latin typeface="Arial" panose="020B0604020202020204" pitchFamily="34" charset="0"/>
                          <a:cs typeface="Arial" panose="020B0604020202020204" pitchFamily="34" charset="0"/>
                        </a:rPr>
                        <a:t>cầu</a:t>
                      </a:r>
                      <a:r>
                        <a:rPr lang="en-US" sz="3600" b="1" dirty="0">
                          <a:ln>
                            <a:noFill/>
                          </a:ln>
                          <a:solidFill>
                            <a:schemeClr val="bg1"/>
                          </a:solidFill>
                          <a:effectLst/>
                          <a:latin typeface="Arial" panose="020B0604020202020204" pitchFamily="34" charset="0"/>
                          <a:cs typeface="Arial" panose="020B0604020202020204" pitchFamily="34"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77044845"/>
                  </a:ext>
                </a:extLst>
              </a:tr>
              <a:tr h="1567649">
                <a:tc>
                  <a:txBody>
                    <a:bodyPr/>
                    <a:lstStyle/>
                    <a:p>
                      <a:pPr algn="ctr">
                        <a:lnSpc>
                          <a:spcPct val="140000"/>
                        </a:lnSpc>
                        <a:spcAft>
                          <a:spcPts val="800"/>
                        </a:spcAft>
                      </a:pP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Nếu</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phát</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hiện</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sử</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dụng</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bài</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giảng</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giáo</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viên</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khác</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để</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chuyển</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giao</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mình</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chịu</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mọi</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sự</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phỉ</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báng</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từ</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phía</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các</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thầy</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a:t>
                      </a:r>
                      <a:r>
                        <a:rPr lang="en-US" sz="3200" b="1" dirty="0" err="1">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cô</a:t>
                      </a:r>
                      <a:r>
                        <a:rPr lang="en-US" sz="3200" b="1"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107337430"/>
                  </a:ext>
                </a:extLst>
              </a:tr>
              <a:tr h="720504">
                <a:tc>
                  <a:txBody>
                    <a:bodyPr/>
                    <a:lstStyle/>
                    <a:p>
                      <a:pPr algn="ctr">
                        <a:lnSpc>
                          <a:spcPct val="150000"/>
                        </a:lnSpc>
                        <a:spcAft>
                          <a:spcPts val="800"/>
                        </a:spcAft>
                        <a:tabLst/>
                      </a:pPr>
                      <a:r>
                        <a:rPr lang="en-US" sz="2500" b="1" dirty="0">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HOÀNG TRỌNG KỲ ANH – STK:1806205027204 – </a:t>
                      </a:r>
                      <a:r>
                        <a:rPr lang="en-US" sz="2500" b="1" dirty="0" err="1">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Agribank</a:t>
                      </a:r>
                      <a:r>
                        <a:rPr lang="en-US" sz="2500" b="1" dirty="0">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en-US" sz="2500" b="1" dirty="0" err="1">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Phong</a:t>
                      </a:r>
                      <a:r>
                        <a:rPr lang="en-US" sz="2500" b="1" dirty="0">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en-US" sz="2500" b="1" dirty="0" err="1">
                          <a:ln>
                            <a:noFill/>
                          </a:ln>
                          <a:solidFill>
                            <a:srgbClr val="FFFF00"/>
                          </a:solidFill>
                          <a:effectLst/>
                          <a:latin typeface="Arial" panose="020B0604020202020204" pitchFamily="34" charset="0"/>
                          <a:ea typeface="Arial" panose="020B0604020202020204" pitchFamily="34" charset="0"/>
                          <a:cs typeface="Arial" panose="020B0604020202020204" pitchFamily="34" charset="0"/>
                        </a:rPr>
                        <a:t>Điền</a:t>
                      </a:r>
                      <a:endParaRPr lang="en-US" sz="2500" b="1" dirty="0">
                        <a:ln>
                          <a:noFill/>
                        </a:ln>
                        <a:solidFill>
                          <a:srgbClr val="FFFF00"/>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80870196"/>
                  </a:ext>
                </a:extLst>
              </a:tr>
            </a:tbl>
          </a:graphicData>
        </a:graphic>
      </p:graphicFrame>
    </p:spTree>
    <p:extLst>
      <p:ext uri="{BB962C8B-B14F-4D97-AF65-F5344CB8AC3E}">
        <p14:creationId xmlns:p14="http://schemas.microsoft.com/office/powerpoint/2010/main" val="7516797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F10F0A3-9E3D-4A85-AC5F-AA86081E71CA}"/>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C5F1B569-1462-43AC-ADD3-49552FAC4B11}"/>
              </a:ext>
            </a:extLst>
          </p:cNvPr>
          <p:cNvPicPr/>
          <p:nvPr/>
        </p:nvPicPr>
        <p:blipFill>
          <a:blip r:embed="rId2"/>
          <a:stretch>
            <a:fillRect/>
          </a:stretch>
        </p:blipFill>
        <p:spPr>
          <a:xfrm>
            <a:off x="1612049" y="1866508"/>
            <a:ext cx="8798351" cy="4237348"/>
          </a:xfrm>
          <a:prstGeom prst="rect">
            <a:avLst/>
          </a:prstGeom>
        </p:spPr>
      </p:pic>
      <p:sp>
        <p:nvSpPr>
          <p:cNvPr id="4" name="Rectangle 3">
            <a:extLst>
              <a:ext uri="{FF2B5EF4-FFF2-40B4-BE49-F238E27FC236}">
                <a16:creationId xmlns="" xmlns:a16="http://schemas.microsoft.com/office/drawing/2014/main" id="{C89C460A-0514-4AB4-BC53-A4B52DE05D9E}"/>
              </a:ext>
            </a:extLst>
          </p:cNvPr>
          <p:cNvSpPr/>
          <p:nvPr/>
        </p:nvSpPr>
        <p:spPr>
          <a:xfrm>
            <a:off x="4888704" y="252430"/>
            <a:ext cx="2659702" cy="1323439"/>
          </a:xfrm>
          <a:prstGeom prst="rect">
            <a:avLst/>
          </a:prstGeom>
          <a:noFill/>
        </p:spPr>
        <p:txBody>
          <a:bodyPr wrap="none" lIns="90792" tIns="45431" rIns="90792" bIns="45431">
            <a:spAutoFit/>
          </a:bodyPr>
          <a:lstStyle/>
          <a:p>
            <a:pPr algn="ctr"/>
            <a:r>
              <a:rPr lang="en-US" sz="8000" b="1">
                <a:ln w="0"/>
                <a:effectLst>
                  <a:outerShdw blurRad="38100" dist="19050" dir="2700000" algn="tl" rotWithShape="0">
                    <a:schemeClr val="dk1">
                      <a:alpha val="40000"/>
                    </a:schemeClr>
                  </a:outerShdw>
                </a:effectLst>
              </a:rPr>
              <a:t>Video</a:t>
            </a:r>
            <a:endParaRPr lang="en-US" sz="80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584962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
        <p:nvSpPr>
          <p:cNvPr id="5" name="Subtitle 2"/>
          <p:cNvSpPr txBox="1">
            <a:spLocks/>
          </p:cNvSpPr>
          <p:nvPr/>
        </p:nvSpPr>
        <p:spPr>
          <a:xfrm>
            <a:off x="588783" y="2109270"/>
            <a:ext cx="9764039"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prstClr val="black"/>
                </a:solidFill>
                <a:latin typeface="Times New Roman" pitchFamily="18" charset="0"/>
                <a:cs typeface="Times New Roman" pitchFamily="18" charset="0"/>
              </a:rPr>
              <a:t>1. </a:t>
            </a:r>
            <a:r>
              <a:rPr lang="en-US" sz="3200" b="1" u="sng" dirty="0" err="1">
                <a:solidFill>
                  <a:prstClr val="black"/>
                </a:solidFill>
                <a:latin typeface="Times New Roman" pitchFamily="18" charset="0"/>
                <a:cs typeface="Times New Roman" pitchFamily="18" charset="0"/>
              </a:rPr>
              <a:t>Sự</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cần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thiết</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của</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việc</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phân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loại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thế</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giới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sống</a:t>
            </a:r>
            <a:endParaRPr lang="en-US" sz="3200" b="1" u="sng"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749559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4472C4"/>
                </a:solidFill>
                <a:latin typeface="Times New Roman" pitchFamily="18" charset="0"/>
                <a:cs typeface="Times New Roman" pitchFamily="18" charset="0"/>
              </a:rPr>
              <a:t>CHỦ ĐỀ 8. ĐA DẠNG THẾ GIỚI SỐNG</a:t>
            </a:r>
          </a:p>
        </p:txBody>
      </p:sp>
    </p:spTree>
    <p:extLst>
      <p:ext uri="{BB962C8B-B14F-4D97-AF65-F5344CB8AC3E}">
        <p14:creationId xmlns:p14="http://schemas.microsoft.com/office/powerpoint/2010/main" val="35041276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
        <p:nvSpPr>
          <p:cNvPr id="5" name="Subtitle 2"/>
          <p:cNvSpPr txBox="1">
            <a:spLocks/>
          </p:cNvSpPr>
          <p:nvPr/>
        </p:nvSpPr>
        <p:spPr>
          <a:xfrm>
            <a:off x="588783" y="2109270"/>
            <a:ext cx="9764039"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prstClr val="black"/>
                </a:solidFill>
                <a:latin typeface="Times New Roman" pitchFamily="18" charset="0"/>
                <a:cs typeface="Times New Roman" pitchFamily="18" charset="0"/>
              </a:rPr>
              <a:t>1. </a:t>
            </a:r>
            <a:r>
              <a:rPr lang="en-US" sz="3200" b="1" u="sng" dirty="0" err="1">
                <a:solidFill>
                  <a:prstClr val="black"/>
                </a:solidFill>
                <a:latin typeface="Times New Roman" pitchFamily="18" charset="0"/>
                <a:cs typeface="Times New Roman" pitchFamily="18" charset="0"/>
              </a:rPr>
              <a:t>Sự</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cần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thiết</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của</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việc</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phân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loại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thế</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giới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sống</a:t>
            </a:r>
            <a:endParaRPr lang="en-US" sz="3200" b="1" u="sng"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463130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9F30D3F-6C97-4D30-8D97-C7FC3DB042D0}"/>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p:cNvSpPr txBox="1">
            <a:spLocks/>
          </p:cNvSpPr>
          <p:nvPr/>
        </p:nvSpPr>
        <p:spPr>
          <a:xfrm>
            <a:off x="1371600" y="1281389"/>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22. PHÂN LOẠI THẾ GIỚI SỐNG</a:t>
            </a:r>
          </a:p>
        </p:txBody>
      </p:sp>
      <p:sp>
        <p:nvSpPr>
          <p:cNvPr id="4" name="Subtitle 2"/>
          <p:cNvSpPr txBox="1">
            <a:spLocks/>
          </p:cNvSpPr>
          <p:nvPr/>
        </p:nvSpPr>
        <p:spPr>
          <a:xfrm>
            <a:off x="1371600" y="453508"/>
            <a:ext cx="9144000"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00FF"/>
                </a:solidFill>
                <a:latin typeface="Times New Roman" pitchFamily="18" charset="0"/>
                <a:cs typeface="Times New Roman" pitchFamily="18" charset="0"/>
              </a:rPr>
              <a:t>CHỦ ĐỀ 8. ĐA DẠNG THẾ GIỚI SỐNG</a:t>
            </a:r>
          </a:p>
        </p:txBody>
      </p:sp>
      <p:sp>
        <p:nvSpPr>
          <p:cNvPr id="5" name="Subtitle 2"/>
          <p:cNvSpPr txBox="1">
            <a:spLocks/>
          </p:cNvSpPr>
          <p:nvPr/>
        </p:nvSpPr>
        <p:spPr>
          <a:xfrm>
            <a:off x="588783" y="2109270"/>
            <a:ext cx="9764039" cy="1655762"/>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prstClr val="black"/>
                </a:solidFill>
                <a:latin typeface="Times New Roman" pitchFamily="18" charset="0"/>
                <a:cs typeface="Times New Roman" pitchFamily="18" charset="0"/>
              </a:rPr>
              <a:t>1. </a:t>
            </a:r>
            <a:r>
              <a:rPr lang="en-US" sz="3200" b="1" u="sng" dirty="0" err="1">
                <a:solidFill>
                  <a:prstClr val="black"/>
                </a:solidFill>
                <a:latin typeface="Times New Roman" pitchFamily="18" charset="0"/>
                <a:cs typeface="Times New Roman" pitchFamily="18" charset="0"/>
              </a:rPr>
              <a:t>Sự</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cần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thiết</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của</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việc</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phân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loại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thế</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giới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sống</a:t>
            </a:r>
            <a:endParaRPr lang="en-US" sz="3200" b="1" u="sng" dirty="0">
              <a:solidFill>
                <a:prstClr val="black"/>
              </a:solidFill>
              <a:latin typeface="Times New Roman" pitchFamily="18" charset="0"/>
              <a:cs typeface="Times New Roman" pitchFamily="18" charset="0"/>
            </a:endParaRPr>
          </a:p>
        </p:txBody>
      </p:sp>
      <p:sp>
        <p:nvSpPr>
          <p:cNvPr id="6" name="Subtitle 2"/>
          <p:cNvSpPr txBox="1">
            <a:spLocks/>
          </p:cNvSpPr>
          <p:nvPr/>
        </p:nvSpPr>
        <p:spPr>
          <a:xfrm>
            <a:off x="726573" y="2937152"/>
            <a:ext cx="11285951" cy="2410538"/>
          </a:xfrm>
          <a:prstGeom prst="rect">
            <a:avLst/>
          </a:prstGeom>
        </p:spPr>
        <p:txBody>
          <a:bodyPr lIns="90792" tIns="45431" rIns="90792" bIns="4543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Tx/>
              <a:buChar char="-"/>
            </a:pP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a:t>
            </a:r>
          </a:p>
          <a:p>
            <a:pPr>
              <a:lnSpc>
                <a:spcPct val="100000"/>
              </a:lnSpc>
              <a:buFontTx/>
              <a:buChar char="-"/>
            </a:pPr>
            <a:r>
              <a:rPr lang="en-US" sz="3200" dirty="0" err="1">
                <a:latin typeface="Times New Roman" pitchFamily="18" charset="0"/>
                <a:cs typeface="Times New Roman" pitchFamily="18" charset="0"/>
              </a:rPr>
              <a:t>Nhiệm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a:t>
            </a:r>
            <a:endParaRPr lang="en-US" sz="3200" dirty="0"/>
          </a:p>
          <a:p>
            <a:pPr>
              <a:buFontTx/>
              <a:buChar char="-"/>
            </a:pPr>
            <a:endParaRPr lang="en-US" sz="3200" dirty="0"/>
          </a:p>
        </p:txBody>
      </p:sp>
    </p:spTree>
    <p:extLst>
      <p:ext uri="{BB962C8B-B14F-4D97-AF65-F5344CB8AC3E}">
        <p14:creationId xmlns:p14="http://schemas.microsoft.com/office/powerpoint/2010/main" val="646522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2133611" y="387961"/>
            <a:ext cx="8384111" cy="955621"/>
            <a:chOff x="0" y="0"/>
            <a:chExt cx="60875131" cy="6065520"/>
          </a:xfrm>
        </p:grpSpPr>
        <p:sp>
          <p:nvSpPr>
            <p:cNvPr id="5"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sp>
        <p:nvSpPr>
          <p:cNvPr id="6" name="TextBox 14"/>
          <p:cNvSpPr txBox="1"/>
          <p:nvPr/>
        </p:nvSpPr>
        <p:spPr>
          <a:xfrm>
            <a:off x="2464853" y="602983"/>
            <a:ext cx="7721600" cy="577081"/>
          </a:xfrm>
          <a:prstGeom prst="rect">
            <a:avLst/>
          </a:prstGeom>
        </p:spPr>
        <p:txBody>
          <a:bodyPr wrap="square" lIns="0" tIns="0" rIns="0" bIns="0" rtlCol="0" anchor="t">
            <a:spAutoFit/>
          </a:bodyPr>
          <a:lstStyle/>
          <a:p>
            <a:pPr algn="ctr" defTabSz="608807">
              <a:lnSpc>
                <a:spcPts val="4479"/>
              </a:lnSpc>
            </a:pPr>
            <a:r>
              <a:rPr lang="en-US" sz="3200" b="1" dirty="0">
                <a:solidFill>
                  <a:srgbClr val="FFFFFF"/>
                </a:solidFill>
                <a:latin typeface="Times New Roman" pitchFamily="18" charset="0"/>
                <a:cs typeface="Times New Roman" pitchFamily="18" charset="0"/>
              </a:rPr>
              <a:t>CHỦ ĐỀ 8. ĐA DẠNG THẾ GIỚI SỐNG</a:t>
            </a:r>
          </a:p>
        </p:txBody>
      </p:sp>
      <p:sp>
        <p:nvSpPr>
          <p:cNvPr id="7" name="TextBox 9"/>
          <p:cNvSpPr txBox="1"/>
          <p:nvPr/>
        </p:nvSpPr>
        <p:spPr>
          <a:xfrm>
            <a:off x="1690533" y="1143007"/>
            <a:ext cx="8843423" cy="1196909"/>
          </a:xfrm>
          <a:prstGeom prst="rect">
            <a:avLst/>
          </a:prstGeom>
        </p:spPr>
        <p:txBody>
          <a:bodyPr lIns="0" tIns="0" rIns="0" bIns="0" rtlCol="0" anchor="t">
            <a:spAutoFit/>
          </a:bodyPr>
          <a:lstStyle/>
          <a:p>
            <a:pPr algn="ctr" defTabSz="608807">
              <a:lnSpc>
                <a:spcPts val="9320"/>
              </a:lnSpc>
            </a:pPr>
            <a:r>
              <a:rPr lang="en-US" sz="2900" b="1" dirty="0" err="1">
                <a:solidFill>
                  <a:srgbClr val="FF0066"/>
                </a:solidFill>
                <a:latin typeface="Times New Roman" pitchFamily="18" charset="0"/>
                <a:cs typeface="Times New Roman" pitchFamily="18" charset="0"/>
              </a:rPr>
              <a:t>Bài</a:t>
            </a:r>
            <a:r>
              <a:rPr lang="en-US" sz="2900" b="1" dirty="0">
                <a:solidFill>
                  <a:srgbClr val="FF0066"/>
                </a:solidFill>
                <a:latin typeface="Times New Roman" pitchFamily="18" charset="0"/>
                <a:cs typeface="Times New Roman" pitchFamily="18" charset="0"/>
              </a:rPr>
              <a:t> 22. PHÂN LOẠI THẾ GIỚI SỐNG</a:t>
            </a:r>
          </a:p>
        </p:txBody>
      </p:sp>
    </p:spTree>
    <p:extLst>
      <p:ext uri="{BB962C8B-B14F-4D97-AF65-F5344CB8AC3E}">
        <p14:creationId xmlns:p14="http://schemas.microsoft.com/office/powerpoint/2010/main" val="3305225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0"/>
          <p:cNvGrpSpPr/>
          <p:nvPr/>
        </p:nvGrpSpPr>
        <p:grpSpPr>
          <a:xfrm>
            <a:off x="2133611" y="387961"/>
            <a:ext cx="8384111" cy="955621"/>
            <a:chOff x="0" y="0"/>
            <a:chExt cx="60875131" cy="6065520"/>
          </a:xfrm>
        </p:grpSpPr>
        <p:sp>
          <p:nvSpPr>
            <p:cNvPr id="5"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sp>
        <p:nvSpPr>
          <p:cNvPr id="6" name="TextBox 14"/>
          <p:cNvSpPr txBox="1"/>
          <p:nvPr/>
        </p:nvSpPr>
        <p:spPr>
          <a:xfrm>
            <a:off x="2464853" y="602983"/>
            <a:ext cx="7721600" cy="577081"/>
          </a:xfrm>
          <a:prstGeom prst="rect">
            <a:avLst/>
          </a:prstGeom>
        </p:spPr>
        <p:txBody>
          <a:bodyPr wrap="square" lIns="0" tIns="0" rIns="0" bIns="0" rtlCol="0" anchor="t">
            <a:spAutoFit/>
          </a:bodyPr>
          <a:lstStyle/>
          <a:p>
            <a:pPr algn="ctr" defTabSz="608807">
              <a:lnSpc>
                <a:spcPts val="4479"/>
              </a:lnSpc>
            </a:pPr>
            <a:r>
              <a:rPr lang="en-US" sz="3200" b="1" dirty="0">
                <a:solidFill>
                  <a:srgbClr val="FFFFFF"/>
                </a:solidFill>
                <a:latin typeface="Times New Roman" pitchFamily="18" charset="0"/>
                <a:cs typeface="Times New Roman" pitchFamily="18" charset="0"/>
              </a:rPr>
              <a:t>CHỦ ĐỀ 8. ĐA DẠNG THẾ GIỚI SỐNG</a:t>
            </a:r>
          </a:p>
        </p:txBody>
      </p:sp>
      <p:sp>
        <p:nvSpPr>
          <p:cNvPr id="7" name="TextBox 9"/>
          <p:cNvSpPr txBox="1"/>
          <p:nvPr/>
        </p:nvSpPr>
        <p:spPr>
          <a:xfrm>
            <a:off x="1690533" y="1143007"/>
            <a:ext cx="8843423" cy="1196909"/>
          </a:xfrm>
          <a:prstGeom prst="rect">
            <a:avLst/>
          </a:prstGeom>
        </p:spPr>
        <p:txBody>
          <a:bodyPr lIns="0" tIns="0" rIns="0" bIns="0" rtlCol="0" anchor="t">
            <a:spAutoFit/>
          </a:bodyPr>
          <a:lstStyle/>
          <a:p>
            <a:pPr algn="ctr" defTabSz="608807">
              <a:lnSpc>
                <a:spcPts val="9320"/>
              </a:lnSpc>
            </a:pPr>
            <a:r>
              <a:rPr lang="en-US" sz="2900" b="1" dirty="0" err="1">
                <a:solidFill>
                  <a:srgbClr val="FF0066"/>
                </a:solidFill>
                <a:latin typeface="Times New Roman" pitchFamily="18" charset="0"/>
                <a:cs typeface="Times New Roman" pitchFamily="18" charset="0"/>
              </a:rPr>
              <a:t>Bài</a:t>
            </a:r>
            <a:r>
              <a:rPr lang="en-US" sz="2900" b="1" dirty="0">
                <a:solidFill>
                  <a:srgbClr val="FF0066"/>
                </a:solidFill>
                <a:latin typeface="Times New Roman" pitchFamily="18" charset="0"/>
                <a:cs typeface="Times New Roman" pitchFamily="18" charset="0"/>
              </a:rPr>
              <a:t> 22. PHÂN LOẠI THẾ GIỚI SỐNG</a:t>
            </a:r>
          </a:p>
        </p:txBody>
      </p:sp>
      <p:sp>
        <p:nvSpPr>
          <p:cNvPr id="8" name="Subtitle 2"/>
          <p:cNvSpPr txBox="1">
            <a:spLocks/>
          </p:cNvSpPr>
          <p:nvPr/>
        </p:nvSpPr>
        <p:spPr>
          <a:xfrm>
            <a:off x="609611" y="2422201"/>
            <a:ext cx="9813507" cy="1103841"/>
          </a:xfrm>
          <a:prstGeom prst="rect">
            <a:avLst/>
          </a:prstGeom>
        </p:spPr>
        <p:txBody>
          <a:bodyPr lIns="60642" tIns="30334" rIns="60642" bIns="30334">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prstClr val="black"/>
                </a:solidFill>
                <a:latin typeface="Times New Roman" pitchFamily="18" charset="0"/>
                <a:cs typeface="Times New Roman" pitchFamily="18" charset="0"/>
              </a:rPr>
              <a:t>1. </a:t>
            </a:r>
            <a:r>
              <a:rPr lang="en-US" sz="3200" b="1" u="sng" dirty="0" err="1">
                <a:solidFill>
                  <a:prstClr val="black"/>
                </a:solidFill>
                <a:latin typeface="Times New Roman" pitchFamily="18" charset="0"/>
                <a:cs typeface="Times New Roman" pitchFamily="18" charset="0"/>
              </a:rPr>
              <a:t>Sự</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cần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thiết</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của</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việc</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phân</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loại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thế</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giới</a:t>
            </a:r>
            <a:r>
              <a:rPr lang="en-US" sz="3200" b="1" u="sng" dirty="0">
                <a:solidFill>
                  <a:prstClr val="black"/>
                </a:solidFill>
                <a:latin typeface="Times New Roman" pitchFamily="18" charset="0"/>
                <a:cs typeface="Times New Roman" pitchFamily="18" charset="0"/>
              </a:rPr>
              <a:t> </a:t>
            </a:r>
            <a:r>
              <a:rPr lang="en-US" sz="3200" b="1" u="sng" dirty="0" err="1">
                <a:solidFill>
                  <a:prstClr val="black"/>
                </a:solidFill>
                <a:latin typeface="Times New Roman" pitchFamily="18" charset="0"/>
                <a:cs typeface="Times New Roman" pitchFamily="18" charset="0"/>
              </a:rPr>
              <a:t>sống</a:t>
            </a:r>
            <a:endParaRPr lang="en-US" sz="3200" b="1" u="sng" dirty="0">
              <a:solidFill>
                <a:prstClr val="black"/>
              </a:solidFill>
              <a:latin typeface="Times New Roman" pitchFamily="18" charset="0"/>
              <a:cs typeface="Times New Roman" pitchFamily="18" charset="0"/>
            </a:endParaRPr>
          </a:p>
        </p:txBody>
      </p:sp>
      <p:sp>
        <p:nvSpPr>
          <p:cNvPr id="9" name="Subtitle 2"/>
          <p:cNvSpPr txBox="1">
            <a:spLocks/>
          </p:cNvSpPr>
          <p:nvPr/>
        </p:nvSpPr>
        <p:spPr>
          <a:xfrm>
            <a:off x="609600" y="3124200"/>
            <a:ext cx="11074400" cy="2830906"/>
          </a:xfrm>
          <a:prstGeom prst="rect">
            <a:avLst/>
          </a:prstGeom>
        </p:spPr>
        <p:txBody>
          <a:bodyPr lIns="60642" tIns="30334" rIns="60642" bIns="30334">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Tx/>
              <a:buChar char="-"/>
            </a:pP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Phân</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loại</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thế</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giới</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sống</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là</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cách</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sắp</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xếp</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sinh</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vật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vào</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một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hệ</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thống</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theo</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trật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tự</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nhất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định</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dựa</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vào</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đặc</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điểm</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cơ</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thể</a:t>
            </a:r>
            <a:r>
              <a:rPr lang="en-US" sz="2900" dirty="0">
                <a:solidFill>
                  <a:prstClr val="black"/>
                </a:solidFill>
                <a:latin typeface="Times New Roman" pitchFamily="18" charset="0"/>
                <a:cs typeface="Times New Roman" pitchFamily="18" charset="0"/>
              </a:rPr>
              <a:t>.</a:t>
            </a:r>
          </a:p>
          <a:p>
            <a:pPr>
              <a:lnSpc>
                <a:spcPct val="100000"/>
              </a:lnSpc>
              <a:buFontTx/>
              <a:buChar char="-"/>
            </a:pP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Nhiệm</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vụ</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của</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phân</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loại</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thế</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giới</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sống</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là</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phát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hiện</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mô</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tả</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đặt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tên</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và</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sắp</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xếp</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sinh</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vật</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vào</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hệ</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thống</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phân</a:t>
            </a:r>
            <a:r>
              <a:rPr lang="en-US" sz="2900" dirty="0">
                <a:solidFill>
                  <a:prstClr val="black"/>
                </a:solidFill>
                <a:latin typeface="Times New Roman" pitchFamily="18" charset="0"/>
                <a:cs typeface="Times New Roman" pitchFamily="18" charset="0"/>
              </a:rPr>
              <a:t> </a:t>
            </a:r>
            <a:r>
              <a:rPr lang="en-US" sz="2900" dirty="0" err="1">
                <a:solidFill>
                  <a:prstClr val="black"/>
                </a:solidFill>
                <a:latin typeface="Times New Roman" pitchFamily="18" charset="0"/>
                <a:cs typeface="Times New Roman" pitchFamily="18" charset="0"/>
              </a:rPr>
              <a:t>loại</a:t>
            </a:r>
            <a:r>
              <a:rPr lang="en-US" sz="2900" dirty="0">
                <a:solidFill>
                  <a:prstClr val="black"/>
                </a:solidFill>
                <a:latin typeface="Times New Roman" pitchFamily="18" charset="0"/>
                <a:cs typeface="Times New Roman" pitchFamily="18" charset="0"/>
              </a:rPr>
              <a:t>.</a:t>
            </a:r>
            <a:endParaRPr lang="en-US" sz="2900" dirty="0">
              <a:solidFill>
                <a:prstClr val="black"/>
              </a:solidFill>
            </a:endParaRPr>
          </a:p>
          <a:p>
            <a:pPr>
              <a:buFontTx/>
              <a:buChar char="-"/>
            </a:pPr>
            <a:endParaRPr lang="en-US" sz="2100" dirty="0">
              <a:solidFill>
                <a:prstClr val="black"/>
              </a:solidFill>
            </a:endParaRPr>
          </a:p>
        </p:txBody>
      </p:sp>
    </p:spTree>
    <p:extLst>
      <p:ext uri="{BB962C8B-B14F-4D97-AF65-F5344CB8AC3E}">
        <p14:creationId xmlns:p14="http://schemas.microsoft.com/office/powerpoint/2010/main" val="1323084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D:\GIÁO ÁN HỘI THẢO 21-22\hình nền chủ đề 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6" y="-228600"/>
            <a:ext cx="13011151"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6395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72518" y="1075916"/>
            <a:ext cx="436479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2804" y="1346486"/>
            <a:ext cx="6784931" cy="3539430"/>
          </a:xfrm>
          <a:prstGeom prst="rect">
            <a:avLst/>
          </a:prstGeom>
        </p:spPr>
        <p:txBody>
          <a:bodyPr wrap="square" lIns="91341" tIns="45675" rIns="91341" bIns="45675">
            <a:spAutoFit/>
          </a:bodyPr>
          <a:lstStyle/>
          <a:p>
            <a:pPr algn="ctr"/>
            <a:r>
              <a:rPr lang="vi-VN" sz="2800" b="1" dirty="0">
                <a:solidFill>
                  <a:prstClr val="black"/>
                </a:solidFill>
                <a:latin typeface="Times New Roman" pitchFamily="18" charset="0"/>
                <a:cs typeface="Times New Roman" pitchFamily="18" charset="0"/>
              </a:rPr>
              <a:t>Kiến không bỏ cuộc</a:t>
            </a:r>
          </a:p>
          <a:p>
            <a:r>
              <a:rPr lang="vi-VN" sz="2800" dirty="0">
                <a:solidFill>
                  <a:prstClr val="black"/>
                </a:solidFill>
                <a:latin typeface="Times New Roman" pitchFamily="18" charset="0"/>
                <a:cs typeface="Times New Roman" pitchFamily="18" charset="0"/>
              </a:rPr>
              <a:t>Nếu một con kiến đang đi về một hướng nào đó, và chúng ta tìm cách chặn đường chúng, </a:t>
            </a:r>
            <a:r>
              <a:rPr lang="en-US" sz="2800" dirty="0">
                <a:solidFill>
                  <a:prstClr val="black"/>
                </a:solidFill>
                <a:latin typeface="Times New Roman" pitchFamily="18" charset="0"/>
                <a:cs typeface="Times New Roman" pitchFamily="18" charset="0"/>
              </a:rPr>
              <a:t>k</a:t>
            </a:r>
            <a:r>
              <a:rPr lang="vi-VN" sz="2800" dirty="0">
                <a:solidFill>
                  <a:prstClr val="black"/>
                </a:solidFill>
                <a:latin typeface="Times New Roman" pitchFamily="18" charset="0"/>
                <a:cs typeface="Times New Roman" pitchFamily="18" charset="0"/>
              </a:rPr>
              <a:t>iến sẽ tức thì tìm cho mình một con đường khác. Chúng trèo qua chướng ngại, chui xuống dưới hoặc chui vòng sang bên hông. Chúng không ngừng tìm kiếm một giải pháp khác để vượt qua chướng ngại vật phía trước. </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95631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AD851C1C-388A-4187-BCB8-0FAD6645243F}"/>
              </a:ext>
            </a:extLst>
          </p:cNvPr>
          <p:cNvSpPr>
            <a:spLocks noGrp="1"/>
          </p:cNvSpPr>
          <p:nvPr>
            <p:ph type="title"/>
          </p:nvPr>
        </p:nvSpPr>
        <p:spPr/>
        <p:txBody>
          <a:bodyPr/>
          <a:lstStyle/>
          <a:p>
            <a:endParaRPr lang="en-US"/>
          </a:p>
        </p:txBody>
      </p:sp>
      <p:pic>
        <p:nvPicPr>
          <p:cNvPr id="3" name="Picture 2">
            <a:extLst>
              <a:ext uri="{FF2B5EF4-FFF2-40B4-BE49-F238E27FC236}">
                <a16:creationId xmlns="" xmlns:a16="http://schemas.microsoft.com/office/drawing/2014/main" id="{F8CC76E1-3BE0-4AEB-A1E4-DB3E67920BCD}"/>
              </a:ext>
            </a:extLst>
          </p:cNvPr>
          <p:cNvPicPr/>
          <p:nvPr/>
        </p:nvPicPr>
        <p:blipFill>
          <a:blip r:embed="rId2"/>
          <a:stretch>
            <a:fillRect/>
          </a:stretch>
        </p:blipFill>
        <p:spPr>
          <a:xfrm>
            <a:off x="0" y="-53236"/>
            <a:ext cx="12192000" cy="6858000"/>
          </a:xfrm>
          <a:prstGeom prst="rect">
            <a:avLst/>
          </a:prstGeom>
        </p:spPr>
      </p:pic>
      <p:sp>
        <p:nvSpPr>
          <p:cNvPr id="5" name="Title 1"/>
          <p:cNvSpPr txBox="1">
            <a:spLocks/>
          </p:cNvSpPr>
          <p:nvPr/>
        </p:nvSpPr>
        <p:spPr>
          <a:xfrm>
            <a:off x="12" y="-53236"/>
            <a:ext cx="3307915" cy="6911236"/>
          </a:xfrm>
          <a:prstGeom prst="rect">
            <a:avLst/>
          </a:prstGeom>
          <a:solidFill>
            <a:schemeClr val="accent5">
              <a:lumMod val="50000"/>
            </a:schemeClr>
          </a:solidFill>
        </p:spPr>
        <p:txBody>
          <a:bodyPr vert="horz" lIns="90792" tIns="45431" rIns="90792" bIns="4543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chemeClr val="bg1"/>
                </a:solidFill>
                <a:latin typeface="Times New Roman" pitchFamily="18" charset="0"/>
                <a:cs typeface="Times New Roman" pitchFamily="18" charset="0"/>
              </a:rPr>
              <a:t>Kể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vật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trong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hình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hãy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nhận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xét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về</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sống</a:t>
            </a:r>
            <a:r>
              <a:rPr lang="en-US" sz="28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0397283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67939" y="189230"/>
            <a:ext cx="11911753" cy="6452870"/>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908" y="1590804"/>
            <a:ext cx="4801882" cy="4647157"/>
          </a:xfrm>
          <a:prstGeom prst="rect">
            <a:avLst/>
          </a:prstGeom>
          <a:solidFill>
            <a:schemeClr val="bg1"/>
          </a:solidFill>
          <a:ln>
            <a:noFill/>
          </a:ln>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357" y="1021399"/>
            <a:ext cx="2190325" cy="569435"/>
          </a:xfrm>
          <a:prstGeom prst="rect">
            <a:avLst/>
          </a:prstGeom>
          <a:solidFill>
            <a:schemeClr val="bg1"/>
          </a:solidFill>
          <a:ln>
            <a:noFill/>
          </a:ln>
          <a:effectLst/>
        </p:spPr>
      </p:pic>
      <p:sp>
        <p:nvSpPr>
          <p:cNvPr id="9" name="Rectangle 8"/>
          <p:cNvSpPr/>
          <p:nvPr/>
        </p:nvSpPr>
        <p:spPr>
          <a:xfrm>
            <a:off x="6943482" y="1678706"/>
            <a:ext cx="4808729" cy="954107"/>
          </a:xfrm>
          <a:prstGeom prst="rect">
            <a:avLst/>
          </a:prstGeom>
        </p:spPr>
        <p:txBody>
          <a:bodyPr wrap="square" lIns="91152" tIns="45591" rIns="91152" bIns="45591">
            <a:spAutoFit/>
          </a:bodyPr>
          <a:lstStyle/>
          <a:p>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hãy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a:t>
            </a:r>
            <a:endParaRPr lang="en-US" sz="2800" b="1" dirty="0">
              <a:solidFill>
                <a:prstClr val="black"/>
              </a:solidFill>
            </a:endParaRPr>
          </a:p>
        </p:txBody>
      </p:sp>
      <p:sp>
        <p:nvSpPr>
          <p:cNvPr id="10" name="Rectangle 9"/>
          <p:cNvSpPr/>
          <p:nvPr/>
        </p:nvSpPr>
        <p:spPr>
          <a:xfrm>
            <a:off x="7095265" y="3006442"/>
            <a:ext cx="4505195" cy="1815882"/>
          </a:xfrm>
          <a:prstGeom prst="rect">
            <a:avLst/>
          </a:prstGeom>
        </p:spPr>
        <p:txBody>
          <a:bodyPr wrap="square" lIns="91152" tIns="45591" rIns="91152" bIns="45591">
            <a:spAutoFit/>
          </a:bodyPr>
          <a:lstStyle/>
          <a:p>
            <a:r>
              <a:rPr lang="en-US" sz="2800" dirty="0" err="1">
                <a:solidFill>
                  <a:prstClr val="black"/>
                </a:solidFill>
                <a:latin typeface="Times New Roman" pitchFamily="18" charset="0"/>
                <a:cs typeface="Times New Roman" pitchFamily="18" charset="0"/>
              </a:rPr>
              <a:t>Phân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sắp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xếp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hệ</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theo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định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dựa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đặc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điểm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thể</a:t>
            </a:r>
            <a:r>
              <a:rPr lang="en-US" sz="2800" dirty="0">
                <a:solidFill>
                  <a:prstClr val="black"/>
                </a:solidFill>
                <a:latin typeface="Times New Roman" pitchFamily="18" charset="0"/>
                <a:cs typeface="Times New Roman" pitchFamily="18" charset="0"/>
              </a:rPr>
              <a:t>.</a:t>
            </a:r>
            <a:endParaRPr lang="en-US" sz="2800" dirty="0">
              <a:solidFill>
                <a:prstClr val="black"/>
              </a:solidFill>
            </a:endParaRPr>
          </a:p>
        </p:txBody>
      </p:sp>
    </p:spTree>
    <p:extLst>
      <p:ext uri="{BB962C8B-B14F-4D97-AF65-F5344CB8AC3E}">
        <p14:creationId xmlns:p14="http://schemas.microsoft.com/office/powerpoint/2010/main" val="9717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80257" y="189230"/>
            <a:ext cx="11911753" cy="6452870"/>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7510" y="1553423"/>
            <a:ext cx="4801882" cy="4647157"/>
          </a:xfrm>
          <a:prstGeom prst="rect">
            <a:avLst/>
          </a:prstGeom>
          <a:solidFill>
            <a:schemeClr val="bg1"/>
          </a:solidFill>
          <a:ln>
            <a:noFill/>
          </a:ln>
          <a:effec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357" y="1021399"/>
            <a:ext cx="2190325" cy="569435"/>
          </a:xfrm>
          <a:prstGeom prst="rect">
            <a:avLst/>
          </a:prstGeom>
          <a:solidFill>
            <a:schemeClr val="bg1"/>
          </a:solidFill>
          <a:ln>
            <a:noFill/>
          </a:ln>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9352" y="3267637"/>
            <a:ext cx="4358196"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95265" y="3006442"/>
            <a:ext cx="4505195" cy="1815882"/>
          </a:xfrm>
          <a:prstGeom prst="rect">
            <a:avLst/>
          </a:prstGeom>
        </p:spPr>
        <p:txBody>
          <a:bodyPr wrap="square" lIns="91152" tIns="45591" rIns="91152" bIns="45591">
            <a:spAutoFit/>
          </a:bodyPr>
          <a:lstStyle/>
          <a:p>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a:t>
            </a:r>
            <a:endParaRPr lang="en-US" sz="2800" dirty="0"/>
          </a:p>
        </p:txBody>
      </p:sp>
      <p:sp>
        <p:nvSpPr>
          <p:cNvPr id="6" name="Rectangle 5"/>
          <p:cNvSpPr/>
          <p:nvPr/>
        </p:nvSpPr>
        <p:spPr>
          <a:xfrm>
            <a:off x="6943482" y="1678706"/>
            <a:ext cx="4808729" cy="954107"/>
          </a:xfrm>
          <a:prstGeom prst="rect">
            <a:avLst/>
          </a:prstGeom>
        </p:spPr>
        <p:txBody>
          <a:bodyPr wrap="square" lIns="91152" tIns="45591" rIns="91152" bIns="45591">
            <a:spAutoFit/>
          </a:bodyPr>
          <a:lstStyle/>
          <a:p>
            <a:r>
              <a:rPr lang="en-US" sz="2800" b="1" dirty="0" err="1">
                <a:solidFill>
                  <a:srgbClr val="0000FF"/>
                </a:solidFill>
                <a:latin typeface="Times New Roman" pitchFamily="18" charset="0"/>
                <a:cs typeface="Times New Roman" pitchFamily="18" charset="0"/>
              </a:rPr>
              <a:t>Nhiệm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vụ</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gì</a:t>
            </a:r>
            <a:r>
              <a:rPr lang="en-US" sz="2800" b="1" dirty="0">
                <a:solidFill>
                  <a:srgbClr val="0000FF"/>
                </a:solidFill>
                <a:latin typeface="Times New Roman" pitchFamily="18" charset="0"/>
                <a:cs typeface="Times New Roman" pitchFamily="18" charset="0"/>
              </a:rPr>
              <a:t>?</a:t>
            </a:r>
            <a:endParaRPr lang="en-US" sz="2800" b="1" dirty="0"/>
          </a:p>
        </p:txBody>
      </p:sp>
    </p:spTree>
    <p:extLst>
      <p:ext uri="{BB962C8B-B14F-4D97-AF65-F5344CB8AC3E}">
        <p14:creationId xmlns:p14="http://schemas.microsoft.com/office/powerpoint/2010/main" val="171402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00FF"/>
                </a:solidFill>
                <a:latin typeface="Times New Roman" pitchFamily="18" charset="0"/>
                <a:cs typeface="Times New Roman" pitchFamily="18" charset="0"/>
              </a:rPr>
              <a:t>LUYỆN  TẬP</a:t>
            </a:r>
          </a:p>
        </p:txBody>
      </p:sp>
      <p:sp>
        <p:nvSpPr>
          <p:cNvPr id="3" name="Title 1"/>
          <p:cNvSpPr txBox="1">
            <a:spLocks/>
          </p:cNvSpPr>
          <p:nvPr/>
        </p:nvSpPr>
        <p:spPr>
          <a:xfrm>
            <a:off x="639872" y="2095825"/>
            <a:ext cx="10515600" cy="1325563"/>
          </a:xfrm>
          <a:prstGeom prst="rect">
            <a:avLst/>
          </a:prstGeom>
        </p:spPr>
        <p:txBody>
          <a:bodyPr vert="horz" lIns="90792" tIns="45431" rIns="90792" bIns="45431" rtlCol="0" anchor="ctr">
            <a:norm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0000FF"/>
              </a:solidFill>
              <a:latin typeface="Times New Roman" pitchFamily="18" charset="0"/>
              <a:cs typeface="Times New Roman" pitchFamily="18" charset="0"/>
            </a:endParaRPr>
          </a:p>
        </p:txBody>
      </p:sp>
      <p:sp>
        <p:nvSpPr>
          <p:cNvPr id="5" name="Title 1"/>
          <p:cNvSpPr txBox="1">
            <a:spLocks/>
          </p:cNvSpPr>
          <p:nvPr/>
        </p:nvSpPr>
        <p:spPr>
          <a:xfrm>
            <a:off x="890391" y="1433042"/>
            <a:ext cx="10733761" cy="4967758"/>
          </a:xfrm>
          <a:prstGeom prst="rect">
            <a:avLst/>
          </a:prstGeom>
        </p:spPr>
        <p:txBody>
          <a:bodyPr vert="horz" lIns="90792" tIns="45431" rIns="90792" bIns="45431" rtlCol="0" anchor="ctr">
            <a:normAutofit/>
          </a:bodyPr>
          <a:lstStyle>
            <a:lvl1pPr algn="l" defTabSz="908849"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1. </a:t>
            </a:r>
            <a:r>
              <a:rPr lang="en-US" sz="3600" b="1" dirty="0" err="1" smtClean="0">
                <a:latin typeface="Times New Roman" pitchFamily="18" charset="0"/>
                <a:cs typeface="Times New Roman" pitchFamily="18" charset="0"/>
              </a:rPr>
              <a:t>Việc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phân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loại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thế</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giới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sống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có</a:t>
            </a:r>
            <a:r>
              <a:rPr lang="en-US" sz="3600" b="1" dirty="0" smtClean="0">
                <a:latin typeface="Times New Roman" pitchFamily="18" charset="0"/>
                <a:cs typeface="Times New Roman" pitchFamily="18" charset="0"/>
              </a:rPr>
              <a:t> ý </a:t>
            </a:r>
            <a:r>
              <a:rPr lang="en-US" sz="3600" b="1" dirty="0" err="1" smtClean="0">
                <a:latin typeface="Times New Roman" pitchFamily="18" charset="0"/>
                <a:cs typeface="Times New Roman" pitchFamily="18" charset="0"/>
              </a:rPr>
              <a:t>nghĩa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gì</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đối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với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chúng</a:t>
            </a:r>
            <a:r>
              <a:rPr lang="en-US" sz="3600" b="1" dirty="0" smtClean="0">
                <a:latin typeface="Times New Roman" pitchFamily="18" charset="0"/>
                <a:cs typeface="Times New Roman" pitchFamily="18" charset="0"/>
              </a:rPr>
              <a:t> ta?</a:t>
            </a:r>
          </a:p>
          <a:p>
            <a:pPr>
              <a:lnSpc>
                <a:spcPct val="100000"/>
              </a:lnSpc>
            </a:pPr>
            <a:r>
              <a:rPr lang="en-US" sz="3200" dirty="0" smtClean="0">
                <a:latin typeface="Times New Roman" pitchFamily="18" charset="0"/>
                <a:cs typeface="Times New Roman" pitchFamily="18" charset="0"/>
              </a:rPr>
              <a:t>(1) </a:t>
            </a:r>
            <a:r>
              <a:rPr lang="en-US" sz="3200" dirty="0" err="1" smtClean="0">
                <a:latin typeface="Times New Roman" pitchFamily="18" charset="0"/>
                <a:cs typeface="Times New Roman" pitchFamily="18" charset="0"/>
              </a:rPr>
              <a:t>Gọi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endParaRPr lang="en-US" sz="3200" dirty="0" smtClean="0">
              <a:latin typeface="Times New Roman" pitchFamily="18" charset="0"/>
              <a:cs typeface="Times New Roman" pitchFamily="18" charset="0"/>
            </a:endParaRPr>
          </a:p>
          <a:p>
            <a:pPr>
              <a:lnSpc>
                <a:spcPct val="100000"/>
              </a:lnSpc>
            </a:pPr>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Đưa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nhóm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(3) </a:t>
            </a:r>
            <a:r>
              <a:rPr lang="en-US" sz="3200" dirty="0" err="1" smtClean="0">
                <a:latin typeface="Times New Roman" pitchFamily="18" charset="0"/>
                <a:cs typeface="Times New Roman" pitchFamily="18" charset="0"/>
              </a:rPr>
              <a:t>Thấy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thực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tiễn</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(4) </a:t>
            </a:r>
            <a:r>
              <a:rPr lang="en-US" sz="3200" dirty="0" err="1" smtClean="0">
                <a:latin typeface="Times New Roman" pitchFamily="18" charset="0"/>
                <a:cs typeface="Times New Roman" pitchFamily="18" charset="0"/>
              </a:rPr>
              <a:t>Nhận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giới</a:t>
            </a:r>
            <a:r>
              <a:rPr lang="en-US" sz="3200" dirty="0" smtClean="0">
                <a:latin typeface="Times New Roman" pitchFamily="18" charset="0"/>
                <a:cs typeface="Times New Roman" pitchFamily="18" charset="0"/>
              </a:rPr>
              <a:t>.</a:t>
            </a:r>
          </a:p>
          <a:p>
            <a:pPr>
              <a:lnSpc>
                <a:spcPct val="100000"/>
              </a:lnSpc>
            </a:pPr>
            <a:r>
              <a:rPr lang="en-US" sz="3200" dirty="0" smtClean="0">
                <a:latin typeface="Times New Roman" pitchFamily="18" charset="0"/>
                <a:cs typeface="Times New Roman" pitchFamily="18" charset="0"/>
              </a:rPr>
              <a:t>A. (1), (2), (3) 					B. (2), (3), (4)</a:t>
            </a:r>
          </a:p>
          <a:p>
            <a:pPr>
              <a:lnSpc>
                <a:spcPct val="100000"/>
              </a:lnSpc>
            </a:pPr>
            <a:r>
              <a:rPr lang="en-US" sz="3200" dirty="0" smtClean="0">
                <a:latin typeface="Times New Roman" pitchFamily="18" charset="0"/>
                <a:cs typeface="Times New Roman" pitchFamily="18" charset="0"/>
              </a:rPr>
              <a:t>C. (1), (2), (4)					D. (1), (3), (4)</a:t>
            </a:r>
            <a:endParaRPr lang="en-US" sz="3200" dirty="0">
              <a:latin typeface="Times New Roman" pitchFamily="18" charset="0"/>
              <a:cs typeface="Times New Roman" pitchFamily="18" charset="0"/>
            </a:endParaRPr>
          </a:p>
          <a:p>
            <a:pPr marL="742950" indent="-742950">
              <a:buAutoNum type="alphaUcPeriod"/>
            </a:pPr>
            <a:endParaRPr lang="en-US" sz="3600" dirty="0" smtClean="0">
              <a:latin typeface="Times New Roman" pitchFamily="18" charset="0"/>
              <a:cs typeface="Times New Roman" pitchFamily="18" charset="0"/>
            </a:endParaRPr>
          </a:p>
        </p:txBody>
      </p:sp>
      <p:sp>
        <p:nvSpPr>
          <p:cNvPr id="4" name="Oval 3"/>
          <p:cNvSpPr/>
          <p:nvPr/>
        </p:nvSpPr>
        <p:spPr>
          <a:xfrm>
            <a:off x="883085" y="5283285"/>
            <a:ext cx="457200" cy="4572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2684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412077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1560</Words>
  <Application>Microsoft Office PowerPoint</Application>
  <PresentationFormat>Custom</PresentationFormat>
  <Paragraphs>186</Paragraphs>
  <Slides>82</Slides>
  <Notes>4</Notes>
  <HiddenSlides>0</HiddenSlides>
  <MMClips>2</MMClips>
  <ScaleCrop>false</ScaleCrop>
  <HeadingPairs>
    <vt:vector size="4" baseType="variant">
      <vt:variant>
        <vt:lpstr>Theme</vt:lpstr>
      </vt:variant>
      <vt:variant>
        <vt:i4>14</vt:i4>
      </vt:variant>
      <vt:variant>
        <vt:lpstr>Slide Titles</vt:lpstr>
      </vt:variant>
      <vt:variant>
        <vt:i4>82</vt:i4>
      </vt:variant>
    </vt:vector>
  </HeadingPairs>
  <TitlesOfParts>
    <vt:vector size="96"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13_Office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bên dưới, hãy gọi tên các sinh vật và phân loại các sinh vật đó dựa vào tiêu chí mức độ cơ thể.</vt:lpstr>
      <vt:lpstr>PowerPoint Presentation</vt:lpstr>
      <vt:lpstr>Chim bồ câu</vt:lpstr>
      <vt:lpstr>PowerPoint Presentation</vt:lpstr>
      <vt:lpstr>PowerPoint Presentation</vt:lpstr>
      <vt:lpstr>PowerPoint Presentation</vt:lpstr>
      <vt:lpstr>Hình 22.2. các bậc phân loại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GỌI  TÊN LOÀI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KHÓA LƯỠNG PHÂN</vt:lpstr>
      <vt:lpstr>Tìm hiểu cách xây dựng khóa lưỡng phân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 Anh</dc:creator>
  <cp:lastModifiedBy>Dell</cp:lastModifiedBy>
  <cp:revision>125</cp:revision>
  <dcterms:created xsi:type="dcterms:W3CDTF">2021-07-29T18:28:08Z</dcterms:created>
  <dcterms:modified xsi:type="dcterms:W3CDTF">2021-11-07T04:24:34Z</dcterms:modified>
</cp:coreProperties>
</file>