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3" r:id="rId2"/>
    <p:sldMasterId id="2147483695" r:id="rId3"/>
    <p:sldMasterId id="2147483707" r:id="rId4"/>
    <p:sldMasterId id="2147483719" r:id="rId5"/>
    <p:sldMasterId id="2147483732" r:id="rId6"/>
    <p:sldMasterId id="2147483735" r:id="rId7"/>
    <p:sldMasterId id="2147483738" r:id="rId8"/>
  </p:sldMasterIdLst>
  <p:notesMasterIdLst>
    <p:notesMasterId r:id="rId59"/>
  </p:notesMasterIdLst>
  <p:sldIdLst>
    <p:sldId id="350" r:id="rId9"/>
    <p:sldId id="345" r:id="rId10"/>
    <p:sldId id="352" r:id="rId11"/>
    <p:sldId id="257" r:id="rId12"/>
    <p:sldId id="354" r:id="rId13"/>
    <p:sldId id="355" r:id="rId14"/>
    <p:sldId id="357" r:id="rId15"/>
    <p:sldId id="356" r:id="rId16"/>
    <p:sldId id="358" r:id="rId17"/>
    <p:sldId id="262" r:id="rId18"/>
    <p:sldId id="359" r:id="rId19"/>
    <p:sldId id="360" r:id="rId20"/>
    <p:sldId id="361" r:id="rId21"/>
    <p:sldId id="362" r:id="rId22"/>
    <p:sldId id="264" r:id="rId23"/>
    <p:sldId id="265" r:id="rId24"/>
    <p:sldId id="268" r:id="rId25"/>
    <p:sldId id="269" r:id="rId26"/>
    <p:sldId id="270" r:id="rId27"/>
    <p:sldId id="342" r:id="rId28"/>
    <p:sldId id="271" r:id="rId29"/>
    <p:sldId id="272" r:id="rId30"/>
    <p:sldId id="273" r:id="rId31"/>
    <p:sldId id="343" r:id="rId32"/>
    <p:sldId id="274" r:id="rId33"/>
    <p:sldId id="275" r:id="rId34"/>
    <p:sldId id="341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286" r:id="rId46"/>
    <p:sldId id="287" r:id="rId47"/>
    <p:sldId id="288" r:id="rId48"/>
    <p:sldId id="289" r:id="rId49"/>
    <p:sldId id="290" r:id="rId50"/>
    <p:sldId id="291" r:id="rId51"/>
    <p:sldId id="292" r:id="rId52"/>
    <p:sldId id="293" r:id="rId53"/>
    <p:sldId id="294" r:id="rId54"/>
    <p:sldId id="295" r:id="rId55"/>
    <p:sldId id="296" r:id="rId56"/>
    <p:sldId id="340" r:id="rId57"/>
    <p:sldId id="335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16" autoAdjust="0"/>
  </p:normalViewPr>
  <p:slideViewPr>
    <p:cSldViewPr snapToGrid="0">
      <p:cViewPr>
        <p:scale>
          <a:sx n="76" d="100"/>
          <a:sy n="76" d="100"/>
        </p:scale>
        <p:origin x="-44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61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9D52F0-EFDF-4CB1-97AC-B64D9EFB147D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68BDBD-F5A2-4D0B-A56D-A6D3B5A7DE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78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68BDBD-F5A2-4D0B-A56D-A6D3B5A7DE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03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63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648787-F636-4F00-95FD-CE28DB0AB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5812AFE-A1FC-4402-AE94-89E73AB2B2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1A402F6-F7D1-4044-9345-66D58CADF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0E54D2B-3438-4942-A29E-A0A89EA8A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A3D2300-CDBC-4035-B98D-7082CB043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DF12398-2342-4418-B21E-9BF5A49C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64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0B30E6-B1E0-4D83-AFCD-C4F007CEB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228CFAD-5C7A-42D9-BD1A-D19C91CEF2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5E20F2-1527-4CF1-9867-A199A435E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873A28E-64C4-48C0-A2D4-44AF6FA0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5EE7FD5-D935-403A-9F30-A00C93EEC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4529E64-3125-41BB-8E19-DE51ED805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67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49B156A-6EFA-4548-B05D-87F5370D33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6071224-4E08-4E58-B4BD-7CEE6562C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014F26-87C7-41A7-B4B5-D801A6F0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BD7DF59-F082-4468-8C35-D169FB550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D8D8F45-F4FB-43A9-8D71-D8B7830C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5802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A96519C-05EA-4F6B-B7FC-08831ED037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B6E4A54-AEFB-45E2-8B64-40552714EC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DF6492C-6579-4069-BBFE-0A51E476B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C9304F0-2FC3-417F-9D0B-640802085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656A78-45FC-4D6D-9687-078405689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987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2B8584C-58FE-4F69-A81D-B595D7163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AE4389-47E5-4605-A73A-033C3ABA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785C8C-72AB-42E6-A99D-D64D9393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77E8E26-DD97-4C78-A018-BFCEF555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607DB38-8FDE-43DF-8593-23B5CF03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575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2CB529-A3EA-4F81-AA9B-0C1463C3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3311D7-3F42-4D19-AC25-D5BE6ADA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946294-3296-4171-B875-91126055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12E5556-1160-47B0-958C-A8844FDE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1C81D2B-4172-42A0-AED0-35B86DA8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38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644816-DE29-423E-9D3D-3C9232E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DF838FF-E54F-4825-AB76-94313166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C4EFA9E-59AC-4B98-B065-12E25A1D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DD1DA-43EA-4DE0-BAC8-F0D0173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4AF023-5C8E-47FC-9B4F-E976694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50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48B237-64C8-4BA4-9F76-C62B8E31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97D5125-EE40-474A-954F-D7B20C83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E357D68-AA64-48A6-B086-22385C82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03384C-EBBB-4612-B394-7F68641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ABF0059-5DF0-4C59-85D4-B9A6E9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AA0AEAC-8666-4C6B-ACF0-C634E0A6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477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55387B-0D31-42E1-A19C-3424F37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868E77E-027B-44EC-A3CA-0DFAF975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693933F-B621-4941-AC53-CB27857D6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F8D4D75-4339-4D6D-B712-56CF02DC5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1D549D0-AEAB-458E-B21E-5F82F869A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3F38E71-8F40-4703-AB7B-54E1833A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708657C-E3E6-4531-B6CA-33C9F835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54BB77C-F5EF-4B1C-B69D-DF66FCD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8068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B8C739-5834-4E50-B3D8-0A794CBB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F56908-968E-403D-A330-405139CA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66C9436-91F2-49C6-8F07-19E66EF4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AB08916-47F3-45BC-B6B2-2703B846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23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4760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2616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31BC1B-9EAC-47FD-BCD9-088F32C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CAB1D80-40F3-4AF9-80DF-A4DDE0F5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F125B1F-0DDD-4384-B55A-40F572C2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C5428F3-4EF7-4BB1-949B-CFA24AA1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9CED938-C96E-467C-B9E9-A062CCE5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DEB25D-AFD7-4FE2-9611-46BC603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9538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CC1E7E-1093-4A7C-AA0F-8245AAA7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D6064B6-A0C6-4BA2-90F0-2FDB7DB1A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7B37F3D-E375-401E-8FA8-E203D370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E5ABC83-50CB-459B-8141-C1B77BEB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DDCD016-7F06-481E-BBE2-1B9E438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B32C392-F6FE-4A2C-AB0F-3E3A207B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6031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2CBF37-F4B3-4559-8094-B81D80A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E38D0A2-4F02-451B-894F-4C5F773F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6FE0EC2-30F5-4336-8A9E-E1F8C21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63C8DE-1C24-4F3C-B1A7-8F720A0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0E41EB9-E6CD-4AC3-9768-0394F2BB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3876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0C22B729-66BE-4BAB-B773-255AE3D6B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55FAD4D-57C6-434B-98FD-C7B7B5FA3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726304-0BBC-4D1D-AA1D-A8AACA9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D3A9F37-D716-45C7-AC7A-9A39243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F5F70FA-AF09-4A3B-90E9-FDD097B7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762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B8584C-58FE-4F69-A81D-B595D7163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2AE4389-47E5-4605-A73A-033C3ABA2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B785C8C-72AB-42E6-A99D-D64D9393B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7E8E26-DD97-4C78-A018-BFCEF555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607DB38-8FDE-43DF-8593-23B5CF032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685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82CB529-A3EA-4F81-AA9B-0C1463C38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23311D7-3F42-4D19-AC25-D5BE6ADA7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8946294-3296-4171-B875-911260553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12E5556-1160-47B0-958C-A8844FDEB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81D2B-4172-42A0-AED0-35B86DA8B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6909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644816-DE29-423E-9D3D-3C9232E9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DF838FF-E54F-4825-AB76-943131666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4EFA9E-59AC-4B98-B065-12E25A1D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59DD1DA-43EA-4DE0-BAC8-F0D0173A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4AF023-5C8E-47FC-9B4F-E9766946E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613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48B237-64C8-4BA4-9F76-C62B8E31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97D5125-EE40-474A-954F-D7B20C834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E357D68-AA64-48A6-B086-22385C82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03384C-EBBB-4612-B394-7F6864165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ABF0059-5DF0-4C59-85D4-B9A6E973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A0AEAC-8666-4C6B-ACF0-C634E0A68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79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55387B-0D31-42E1-A19C-3424F3735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868E77E-027B-44EC-A3CA-0DFAF9753D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693933F-B621-4941-AC53-CB27857D64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F8D4D75-4339-4D6D-B712-56CF02DC59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1D549D0-AEAB-458E-B21E-5F82F869A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3F38E71-8F40-4703-AB7B-54E1833AD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2708657C-E3E6-4531-B6CA-33C9F8359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54BB77C-F5EF-4B1C-B69D-DF66FCD5C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07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A9FDF-B89E-4D00-81E3-7FAFF651C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17740E9-B346-48AB-A809-AB83B0CE5B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4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1B930E2-12A5-420D-B9D9-05BC3105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BF4A8C1-9044-4BFE-BE9E-182C05430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72C893-A0D9-4D00-8299-6E0DCFCE4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0845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B8C739-5834-4E50-B3D8-0A794CBB9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F56908-968E-403D-A330-405139CA0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E66C9436-91F2-49C6-8F07-19E66EF4B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AB08916-47F3-45BC-B6B2-2703B846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3206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640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731BC1B-9EAC-47FD-BCD9-088F32C21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CAB1D80-40F3-4AF9-80DF-A4DDE0F5D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F125B1F-0DDD-4384-B55A-40F572C296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5428F3-4EF7-4BB1-949B-CFA24AA1E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CED938-C96E-467C-B9E9-A062CCE5C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FDEB25D-AFD7-4FE2-9611-46BC603C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1423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CC1E7E-1093-4A7C-AA0F-8245AAA72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BD6064B6-A0C6-4BA2-90F0-2FDB7DB1A9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97B37F3D-E375-401E-8FA8-E203D370C7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E5ABC83-50CB-459B-8141-C1B77BEB5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0DDCD016-7F06-481E-BBE2-1B9E4383A6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32C392-F6FE-4A2C-AB0F-3E3A207BD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3709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2CBF37-F4B3-4559-8094-B81D80A99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E38D0A2-4F02-451B-894F-4C5F773FC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FE0EC2-30F5-4336-8A9E-E1F8C211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B63C8DE-1C24-4F3C-B1A7-8F720A08E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E41EB9-E6CD-4AC3-9768-0394F2BB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28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0C22B729-66BE-4BAB-B773-255AE3D6B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55FAD4D-57C6-434B-98FD-C7B7B5FA37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4726304-0BBC-4D1D-AA1D-A8AACA9A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D3A9F37-D716-45C7-AC7A-9A39243C8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5F70FA-AF09-4A3B-90E9-FDD097B70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53462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>
          <a:xfrm>
            <a:off x="213784" y="144464"/>
            <a:ext cx="11775016" cy="6561137"/>
          </a:xfrm>
          <a:prstGeom prst="roundRect">
            <a:avLst>
              <a:gd name="adj" fmla="val 3912"/>
            </a:avLst>
          </a:prstGeom>
          <a:noFill/>
          <a:ln w="12700"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7C39A-A897-4205-A1A2-A8B7004734B9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438964-873E-48CD-B809-D0495F2FB6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9152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BEA30-6327-49A2-B44E-FDE8C303038D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D47A4-D426-42EB-B1A7-D696A364C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163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7B0C-1890-4BF1-9CB4-D72629C2E4C7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05388-CF32-439E-9C26-230A50D5B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42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4D342E-19AA-44C7-ABE5-D1EECD6B7139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F9750-9D39-4036-88C9-4C02927A49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49FFF16-05EB-4174-AFE2-63AD08AB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80C7C8A-6388-4014-AA38-1F22A1411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ECAD49-9FD1-41C9-AC12-598C66F9F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392B07-FB6C-45F1-86BE-471520B99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6B65C95-EC62-45CA-AEF3-BA4E52FFD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037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5C8A7-0D9F-4745-ABAF-69E902C24926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18A45-80BD-49CF-AE78-5C695A94CC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514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B2FD0-AC7D-4CB9-AF95-82E3C13A4088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13C45-2421-4665-A05E-9B68F38098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857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FF711-3B26-4CBA-8C6F-26E061F21A13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1D47E-CE57-468E-8EFA-98B2548C9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780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2C65F-CA75-4972-B8D4-A61D5C21FADF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A0386-7B89-42AE-B4A4-68B4BEAF0B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378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38167-8B0C-42D9-B7D8-7BAFC1C8766A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B6DA-DF38-4721-B5AB-81958F0BC8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936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887F3F-AA3B-44D7-A2DA-5A18E8AF66DC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41899-B3D5-4B51-83C6-BA8A09660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615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8BAEBC-DA05-4611-8697-827B5A6B8B98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47E3B-7B75-4559-B157-C7C7CF8F46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7527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083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0526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58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72F8AB8-FC05-437D-A77B-C2DEF29FD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C7CF1CC-D6C7-4587-A4E0-A13BCC39D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D21E43B-A7DA-490B-A2A4-D950134E0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715777C-5E43-4B92-84E0-9930E624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24C452F-326E-4586-83C8-D10CDE76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0303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3402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619E44-B6FB-4309-9148-3BCD3AF94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2391A3B-60F0-4A1B-BDCD-C17C78976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443B04D4-9E9E-439E-9A1F-66EB6B8B9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39474C7-6314-4D26-A1A1-E385DD0BC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4470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F0797449-B614-4999-BD87-E3E9BF0A0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CC5C491-D1FE-4A34-BFFA-92A8B82E4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E310AFB-93ED-4E4B-A42E-1C9EE7DE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086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7C67678-23D6-472A-AA38-C1D1ED57F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D1F7093-37D1-4852-B557-63E6717E4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D614D22-8D1F-446F-8F18-21E51FCE5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CC556D8-49D9-4D22-B551-387894268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0DF7B3-82DA-4AEF-9DE7-CD9F0493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11C812A-6A55-4707-95DF-84BF2CF33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824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58CC875-6B20-4A28-B143-02C4757D7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A0CC5A1-7FC9-454B-963A-1655708E92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DD06D4F-DB06-4B4E-8BFC-BBD1A12C0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DB4CFF-B5BF-471C-BCDB-93140B5426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AB5497A-EFCA-4BF0-A831-A4C67EEBE4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E0FD5F8-A2B6-4718-B632-D55AFDDEC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99F38F9-2244-4FDE-90D3-104733D8E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10A0B3F-4476-479A-A122-0DEF4FF05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0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B0BD83-A9E9-438F-8E3B-E74EC848EA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9673E48-A19D-4940-8027-C0E404261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6919706-7981-4986-9D6B-8F8DC87F4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CD4CB75E-6552-4026-BA92-8C6A9685A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64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7761039B-CFFC-43D1-B6A3-A2A49FE69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000164-C9E4-4AB4-95E4-278EE87D7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CF3993A-78A7-4692-A049-42173BBA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02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55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73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14EB186-B575-4446-9F90-C7832E761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C553A8D-17F9-4AB8-99D8-C758E7AE23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C391088-0093-4106-860C-6A063C0F51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EC7465-EC43-49A8-8116-A7DB195D64BF}" type="datetimeFigureOut">
              <a:rPr lang="en-US" smtClean="0"/>
              <a:t>11/6/2021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1F2CDD-36F2-483A-BDFE-5B9EB9604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D7E71F-06C2-455F-AABB-76A308EE3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B88D0-A456-4D62-B740-5B780BDA19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66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F631368-C6B1-4A5D-87BB-6F043F94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C15416B-8EA8-4BAD-8F1C-DD49B39E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1BB941-89C6-43B9-8E10-9DFFCF6F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D30CD-50F5-4706-8AA7-2A9FA73B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6AF193-B825-4868-A42D-7F1638EF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645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8F631368-C6B1-4A5D-87BB-6F043F946E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C15416B-8EA8-4BAD-8F1C-DD49B39E4C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A1BB941-89C6-43B9-8E10-9DFFCF6F77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DC97FD-678D-49D6-922C-1D26A6C7D88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06/11/2021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95D30CD-50F5-4706-8AA7-2A9FA73B14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6AF193-B825-4868-A42D-7F1638EF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70AFF-D29A-4AFC-B985-2C65F6142A5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75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5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  <a:lumMod val="60000"/>
                <a:lumOff val="4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DB27B17-DF5B-4052-AF52-E22451543DC1}" type="datetimeFigureOut">
              <a:rPr lang="en-US"/>
              <a:pPr>
                <a:defRPr/>
              </a:pPr>
              <a:t>11/6/2021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B8D138-3015-437F-96CA-A9A3E213BC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6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21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47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A47014F6-32EC-48E5-A027-218191469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86E133-EF74-4596-B1CA-8352E5AF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9FB781D-DAF7-416F-A759-1BE3D64850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FA4D0-9E0D-4560-8ECD-89CC2E99F5C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F5E41C1-3688-4990-A643-3456AD5E55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D63A5D6-B45B-4DD8-B723-8CF51F7B8A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9A216F-1104-402F-A0D9-177C2697C4C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4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D:\GI&#193;O%20&#193;N%20H&#7896;I%20TH&#7842;O%2021-22\&#272;a%20d&#7841;ng%20sinh%20h&#7885;c_&#272;&#195;%20C&#7854;T.mp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Users\Dell\Downloads\&#272;a%20d&#7841;ng%20sinh%20h&#7885;c.mp4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0040" y="-138134"/>
            <a:ext cx="12496800" cy="6858000"/>
          </a:xfrm>
          <a:prstGeom prst="rect">
            <a:avLst/>
          </a:prstGeom>
        </p:spPr>
      </p:pic>
      <p:sp>
        <p:nvSpPr>
          <p:cNvPr id="11" name="Text Placeholder 6"/>
          <p:cNvSpPr txBox="1">
            <a:spLocks/>
          </p:cNvSpPr>
          <p:nvPr/>
        </p:nvSpPr>
        <p:spPr>
          <a:xfrm>
            <a:off x="1524005" y="925331"/>
            <a:ext cx="9143999" cy="432000"/>
          </a:xfrm>
          <a:prstGeom prst="rect">
            <a:avLst/>
          </a:prstGeom>
        </p:spPr>
        <p:txBody>
          <a:bodyPr lIns="143996" tIns="60958" rIns="121917" bIns="60958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HÒA QUANG</a:t>
            </a:r>
          </a:p>
        </p:txBody>
      </p:sp>
      <p:sp>
        <p:nvSpPr>
          <p:cNvPr id="12" name="Title 5"/>
          <p:cNvSpPr txBox="1">
            <a:spLocks/>
          </p:cNvSpPr>
          <p:nvPr/>
        </p:nvSpPr>
        <p:spPr>
          <a:xfrm>
            <a:off x="2753569" y="3085700"/>
            <a:ext cx="8707747" cy="720000"/>
          </a:xfrm>
          <a:prstGeom prst="rect">
            <a:avLst/>
          </a:prstGeom>
        </p:spPr>
        <p:txBody>
          <a:bodyPr lIns="121917" tIns="60958" rIns="121917" bIns="60958" anchor="ctr">
            <a:noAutofit/>
          </a:bodyPr>
          <a:lstStyle>
            <a:lvl1pPr algn="ctr" defTabSz="685800" rtl="0" eaLnBrk="1" latinLnBrk="1" hangingPunct="1">
              <a:spcBef>
                <a:spcPct val="0"/>
              </a:spcBef>
              <a:buNone/>
              <a:defRPr sz="2700" b="1" kern="1200" baseline="0">
                <a:solidFill>
                  <a:schemeClr val="tx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                             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Giáo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viên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: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Võ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Thị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Bích</a:t>
            </a:r>
            <a:r>
              <a:rPr lang="en-US" altLang="ko-KR" i="1" dirty="0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 </a:t>
            </a:r>
            <a:r>
              <a:rPr lang="en-US" altLang="ko-KR" i="1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Vân</a:t>
            </a:r>
            <a:endParaRPr lang="ko-KR" altLang="en-US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Placeholder 6"/>
          <p:cNvSpPr txBox="1">
            <a:spLocks/>
          </p:cNvSpPr>
          <p:nvPr/>
        </p:nvSpPr>
        <p:spPr>
          <a:xfrm>
            <a:off x="1524005" y="1509731"/>
            <a:ext cx="9143999" cy="432000"/>
          </a:xfrm>
          <a:prstGeom prst="rect">
            <a:avLst/>
          </a:prstGeom>
        </p:spPr>
        <p:txBody>
          <a:bodyPr lIns="143996" tIns="60958" rIns="121917" bIns="60958" anchor="ctr"/>
          <a:lstStyle>
            <a:lvl1pPr marL="0" indent="0" algn="ctr" defTabSz="685800" rtl="0" eaLnBrk="1" latinLnBrk="1" hangingPunct="1">
              <a:spcBef>
                <a:spcPct val="20000"/>
              </a:spcBef>
              <a:buFont typeface="Arial" pitchFamily="34" charset="0"/>
              <a:buNone/>
              <a:defRPr sz="900" b="1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Arial" pitchFamily="34" charset="0"/>
              </a:defRPr>
            </a:lvl1pPr>
            <a:lvl2pPr marL="557213" indent="-214313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altLang="ko-K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KHOA HỌC TỰ NHIÊN 6</a:t>
            </a:r>
            <a:endParaRPr lang="en-US" altLang="ko-KR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413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851C1C-388A-4187-BCB8-0FAD6645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CC76E1-3BE0-4AEB-A1E4-DB3E67920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472"/>
            <a:ext cx="12192000" cy="69644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682" y="-106472"/>
            <a:ext cx="3206663" cy="69644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Vọoc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Nhện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cam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Trùng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khuẩn</a:t>
            </a:r>
            <a:endParaRPr lang="en-US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xỉ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Súng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90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851C1C-388A-4187-BCB8-0FAD6645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CC76E1-3BE0-4AEB-A1E4-DB3E67920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472"/>
            <a:ext cx="12192000" cy="69644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682" y="-106472"/>
            <a:ext cx="3206663" cy="69644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01426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851C1C-388A-4187-BCB8-0FAD6645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CC76E1-3BE0-4AEB-A1E4-DB3E67920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472"/>
            <a:ext cx="12192000" cy="69644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682" y="-106472"/>
            <a:ext cx="3206663" cy="69644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2335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ell\Desktop\phân loạ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57988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32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851C1C-388A-4187-BCB8-0FAD6645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CC76E1-3BE0-4AEB-A1E4-DB3E67920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106472"/>
            <a:ext cx="12192000" cy="696447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682" y="-106472"/>
            <a:ext cx="3206663" cy="696447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387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9CD014C-B64B-4196-B0EB-603DD94F58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00EB092-A138-4B32-B156-A996108AA5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8283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543CBDC-2E10-4DF4-A503-1CDEE6F48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84C13F3-8F54-4C40-938F-9986D5571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8548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175B209-2E46-41FB-AA32-DD38685A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F126D27-F0E6-4AD2-A935-98365D4A7D2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22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A758784-4BFD-48AE-B8F4-C9E3D4BC0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E5-EEF9-4C2E-AEA5-4CBB4C2BE8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B490266-3913-498E-9ACC-A3D13410B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9CFB5D-1845-4CBD-830F-DC6152D7E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6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Đa dạng sinh học_ĐÃ CẮT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2431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r="7854" b="11193"/>
          <a:stretch>
            <a:fillRect/>
          </a:stretch>
        </p:blipFill>
        <p:spPr bwMode="auto">
          <a:xfrm>
            <a:off x="1907545" y="2348865"/>
            <a:ext cx="4625975" cy="372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101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A7A496E-A5B7-4ACD-89F1-2119E578E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6000">
                <a:latin typeface="#9Slide03 FS Neusa Bold" panose="00000800000000000000" pitchFamily="2" charset="0"/>
              </a:rPr>
              <a:t>GỌI </a:t>
            </a:r>
            <a:br>
              <a:rPr lang="en-US" sz="6000">
                <a:latin typeface="#9Slide03 FS Neusa Bold" panose="00000800000000000000" pitchFamily="2" charset="0"/>
              </a:rPr>
            </a:br>
            <a:r>
              <a:rPr lang="en-US" sz="6000">
                <a:latin typeface="#9Slide03 FS Neusa Bold" panose="00000800000000000000" pitchFamily="2" charset="0"/>
              </a:rPr>
              <a:t>TÊN LOÀI</a:t>
            </a:r>
            <a:endParaRPr lang="en-US" sz="60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CF1D123-2741-4B96-BA80-2D8895CE9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FECC71E-E310-4551-82C0-A8F319398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B4E3CE-B08A-4ED4-8765-AF9F388255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358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6BFFCD20-ADE2-4EBC-B409-A6AF18F8F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D7ED30E-00A1-4603-B995-E4A0D50A98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9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73343"/>
              </p:ext>
            </p:extLst>
          </p:nvPr>
        </p:nvGraphicFramePr>
        <p:xfrm>
          <a:off x="1283744" y="2086950"/>
          <a:ext cx="8554085" cy="354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760"/>
                <a:gridCol w="1370965"/>
                <a:gridCol w="1976755"/>
                <a:gridCol w="3189605"/>
              </a:tblGrid>
              <a:tr h="1010285"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  <a:r>
                        <a:rPr lang="en-US" alt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chi/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giống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en-US" sz="2200" baseline="0" dirty="0" smtClean="0">
                          <a:solidFill>
                            <a:srgbClr val="FF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200" baseline="0" dirty="0" err="1" smtClean="0">
                          <a:solidFill>
                            <a:srgbClr val="FF0000"/>
                          </a:solidFill>
                          <a:latin typeface="+mj-lt"/>
                        </a:rPr>
                        <a:t>loài</a:t>
                      </a:r>
                      <a:endParaRPr lang="vi-VN" sz="2200" baseline="0" dirty="0">
                        <a:solidFill>
                          <a:srgbClr val="FF000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solidFill>
                            <a:srgbClr val="FF0000"/>
                          </a:solidFill>
                          <a:latin typeface="+mj-lt"/>
                        </a:rPr>
                        <a:t>Tên</a:t>
                      </a:r>
                      <a:r>
                        <a:rPr lang="vi-VN" sz="22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khoa học</a:t>
                      </a:r>
                    </a:p>
                    <a:p>
                      <a:r>
                        <a:rPr lang="en-US" altLang="vi-VN" sz="2200" baseline="0" dirty="0">
                          <a:solidFill>
                            <a:schemeClr val="tx1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(Tên giống+ tên loài+ tên tác giả, năm công bố)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66445"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Con người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dirty="0">
                          <a:latin typeface="+mj-lt"/>
                        </a:rPr>
                        <a:t>Homo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dirty="0">
                          <a:latin typeface="+mj-lt"/>
                        </a:rPr>
                        <a:t>Homo</a:t>
                      </a:r>
                      <a:r>
                        <a:rPr lang="en-US" altLang="vi-VN" sz="2200" dirty="0">
                          <a:latin typeface="+mj-lt"/>
                        </a:rPr>
                        <a:t> </a:t>
                      </a:r>
                      <a:r>
                        <a:rPr lang="vi-VN" sz="2200" i="1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sapiens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Chim b</a:t>
                      </a: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ồ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câu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C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olumb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a </a:t>
                      </a:r>
                      <a:r>
                        <a:rPr kumimoji="0" 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livi</a:t>
                      </a:r>
                      <a:r>
                        <a:rPr kumimoji="0" lang="en-US" altLang="vi-VN" sz="2200" b="0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j-lt"/>
                          <a:ea typeface="Arial Unicode MS"/>
                          <a:cs typeface="Segoe UI" panose="020B0502040204020203"/>
                        </a:rPr>
                        <a:t>a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24535">
                <a:tc>
                  <a:txBody>
                    <a:bodyPr/>
                    <a:lstStyle/>
                    <a:p>
                      <a:r>
                        <a:rPr 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ngọc lan trắn</a:t>
                      </a:r>
                      <a:r>
                        <a:rPr lang="en-US" altLang="vi-VN" sz="220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Magnolia</a:t>
                      </a:r>
                      <a:endParaRPr lang="vi-VN" sz="22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Magnoli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 </a:t>
                      </a:r>
                      <a:r>
                        <a:rPr 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alb</a:t>
                      </a:r>
                      <a:r>
                        <a:rPr lang="en-US" altLang="vi-VN" sz="22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a</a:t>
                      </a:r>
                      <a:endParaRPr lang="vi-VN" sz="2200" dirty="0">
                        <a:latin typeface="+mj-lt"/>
                      </a:endParaRPr>
                    </a:p>
                    <a:p>
                      <a:endParaRPr lang="vi-VN" sz="1600" dirty="0"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91490">
                <a:tc>
                  <a:txBody>
                    <a:bodyPr/>
                    <a:lstStyle/>
                    <a:p>
                      <a:pPr algn="l">
                        <a:lnSpc>
                          <a:spcPts val="105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2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Cây ngô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endParaRPr lang="vi-VN" sz="2200" dirty="0">
                        <a:effectLst/>
                        <a:latin typeface="+mj-lt"/>
                        <a:ea typeface="Arial Unicode MS"/>
                        <a:cs typeface="Times New Roman" panose="02020603050405020304"/>
                      </a:endParaRP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1000"/>
                        </a:lnSpc>
                        <a:spcBef>
                          <a:spcPts val="2700"/>
                        </a:spcBef>
                        <a:spcAft>
                          <a:spcPts val="0"/>
                        </a:spcAft>
                      </a:pP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 </a:t>
                      </a:r>
                      <a:r>
                        <a:rPr 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Zea</a:t>
                      </a:r>
                      <a:r>
                        <a:rPr lang="en-US" altLang="vi-VN" sz="2200" i="1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rial Unicode MS"/>
                          <a:cs typeface="Segoe UI" panose="020B0502040204020203"/>
                        </a:rPr>
                        <a:t> </a:t>
                      </a:r>
                      <a:r>
                        <a:rPr lang="vi-VN" sz="2400" i="1" dirty="0">
                          <a:latin typeface="+mj-lt"/>
                        </a:rPr>
                        <a:t>mays</a:t>
                      </a:r>
                    </a:p>
                  </a:txBody>
                  <a:tcPr marL="0" marR="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33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0F2ED0D-E644-48D5-9708-F70E808996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769A407-0F01-4073-805B-5023ADDAFD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79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B568B981-13C9-4F2C-8C98-BA5A72572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5F0A1DB-7FE6-47CC-B58E-79C85389FC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4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Đa dạng sinh học.mp4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801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703F863-9570-412F-984A-9F75ACCF7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00F8F78-86BA-4FB1-A352-EFF8ADC25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5774"/>
      </p:ext>
    </p:extLst>
  </p:cSld>
  <p:clrMapOvr>
    <a:masterClrMapping/>
  </p:clrMapOvr>
  <p:transition spd="slow">
    <p:rand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C731A7E7-99A7-4E60-8EA8-95959576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BA8147-776B-4167-A6B8-84DC043FAB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14415"/>
      </p:ext>
    </p:extLst>
  </p:cSld>
  <p:clrMapOvr>
    <a:masterClrMapping/>
  </p:clrMapOvr>
  <p:transition spd="slow"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D:\GIÁO ÁN HỘI THẢO 21-22\hình nền chủ đề 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9576" y="-228600"/>
            <a:ext cx="1301115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AB1B78A-8515-49E8-995B-BDEDE8EC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AE788EA-FBAD-4510-85B5-EAE1324BE5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EA647EA-DCCD-416F-8C91-466D11F16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C87E9D1-AE44-4705-8988-61C9ED307E5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642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C639AFC-BD4C-48D1-9C18-7E45889B9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F9FC28-760E-4D18-BC0A-30D625BABB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851030"/>
      </p:ext>
    </p:extLst>
  </p:cSld>
  <p:clrMapOvr>
    <a:masterClrMapping/>
  </p:clrMapOvr>
  <p:transition spd="slow">
    <p:wheel spokes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686BC01-5AAB-4750-81E0-FAD67C56E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DC04340-4457-421A-9E01-7EFC73EDE1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998644"/>
      </p:ext>
    </p:extLst>
  </p:cSld>
  <p:clrMapOvr>
    <a:masterClrMapping/>
  </p:clrMapOvr>
  <p:transition spd="slow">
    <p:rand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F5DC96F-8889-412D-A834-21380B65A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D44BD9A-A14F-4FF2-8846-B43C80043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2099"/>
      </p:ext>
    </p:extLst>
  </p:cSld>
  <p:clrMapOvr>
    <a:masterClrMapping/>
  </p:clrMapOvr>
  <p:transition spd="slow">
    <p:rand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3837994-0ABE-4C24-83DE-D75F38D3B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5E8531-5A95-49B6-BDCD-AF64263FF1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803007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5DADB34-A22F-407B-82D9-4D7138FA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045BD25-BDDE-4B2D-BF29-E5D697C3ED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95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1D1809D0-511A-49AD-ACA6-953AC2FC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>
                <a:latin typeface="#9Slide03 FS Neusa Bold" panose="00000800000000000000" pitchFamily="2" charset="0"/>
              </a:rPr>
              <a:t>KHÓA LƯỠNG PHÂN</a:t>
            </a:r>
            <a:endParaRPr lang="en-US" sz="6600" dirty="0">
              <a:latin typeface="#9Slide03 FS Neusa Bold" panose="000008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A893D9F-D299-4391-852B-1F5AB741A8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80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3C881070-7B19-48CA-BB72-44617A5E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vi-VN">
                <a:solidFill>
                  <a:schemeClr val="bg1"/>
                </a:solidFill>
                <a:latin typeface="Acumin Pro Condensed" panose="020B0806020202020204" pitchFamily="34" charset="0"/>
              </a:rPr>
              <a:t>Tìm hiểu cách xây dựng khóa lưỡng phân</a:t>
            </a:r>
            <a:endParaRPr lang="vi-VN" dirty="0">
              <a:solidFill>
                <a:schemeClr val="bg1"/>
              </a:solidFill>
              <a:latin typeface="Acumin Pro Condensed" panose="020B0806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BF62D47-7943-4A63-A31F-F892413813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324335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D9F90645-562A-474E-A1AA-BC6A52A8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7C28F0-8991-42DD-9804-4F87613FD1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5336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AB29C42-DB1B-4DAF-A81E-BA15D5B25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879D5A-BE05-4D31-84E6-7C9E2F3416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9846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DF9B60A-0701-4D0E-A0C7-AA4CEA96A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F9AEF6C-1C69-4FCA-9C5A-57074FFAAF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63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6877593-5A51-442C-8228-E51B9E93C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22C555-F26C-4121-B554-B56889D7E7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2264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854F702-8188-4C33-8BCF-DDB47339E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5767CF5-BB02-4D0E-B8FA-7EF919E7B3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70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4DB15DDE-0D5E-42A6-9303-142FF7AB4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C48A8-AACB-45A0-A5EA-6AB49FD8A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4329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5F108604-34AF-4253-B2A7-A2F489220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5535D0-DF55-4101-AEED-D77F3A096B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3200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E1725B46-30B7-463A-918F-9F1731BD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D7F0911-F7B7-470C-B51C-F24F2A158E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5273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00B63786-10A1-4A0B-AB4F-413897289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959BE4-8A34-497C-83C1-93DB64B8E2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6527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909FF587-3FE3-4DBD-B447-8C51428B6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CC3A0B0-0D85-403A-A9ED-303D1C11EC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F10F0A3-9E3D-4A85-AC5F-AA86081E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F1B569-1462-43AC-ADD3-49552FAC4B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11986" y="1866508"/>
            <a:ext cx="8798351" cy="4237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9C460A-0514-4AB4-BC53-A4B52DE05D9E}"/>
              </a:ext>
            </a:extLst>
          </p:cNvPr>
          <p:cNvSpPr/>
          <p:nvPr/>
        </p:nvSpPr>
        <p:spPr>
          <a:xfrm>
            <a:off x="4888703" y="252415"/>
            <a:ext cx="26597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1861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1184D085-6B11-4E94-9F20-EDF4EB2E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-5012"/>
            <a:ext cx="12192001" cy="68503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1211F45F-8B79-4564-98AF-4C7E7910EE86}"/>
              </a:ext>
            </a:extLst>
          </p:cNvPr>
          <p:cNvSpPr/>
          <p:nvPr/>
        </p:nvSpPr>
        <p:spPr>
          <a:xfrm>
            <a:off x="218659" y="4730125"/>
            <a:ext cx="11754680" cy="1329835"/>
          </a:xfrm>
          <a:prstGeom prst="rect">
            <a:avLst/>
          </a:prstGeom>
          <a:solidFill>
            <a:schemeClr val="accent1">
              <a:lumMod val="20000"/>
              <a:lumOff val="80000"/>
              <a:alpha val="2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 dirty="0">
              <a:solidFill>
                <a:srgbClr val="FFFFFF"/>
              </a:solidFill>
              <a:latin typeface="Gill Sans MT"/>
              <a:sym typeface="Arial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="" xmlns:a16="http://schemas.microsoft.com/office/drawing/2014/main" id="{6D9CE695-242A-49E8-A983-13292B055769}"/>
              </a:ext>
            </a:extLst>
          </p:cNvPr>
          <p:cNvGraphicFramePr>
            <a:graphicFrameLocks noGrp="1"/>
          </p:cNvGraphicFramePr>
          <p:nvPr/>
        </p:nvGraphicFramePr>
        <p:xfrm>
          <a:off x="1" y="12707"/>
          <a:ext cx="12192000" cy="7099929"/>
        </p:xfrm>
        <a:graphic>
          <a:graphicData uri="http://schemas.openxmlformats.org/drawingml/2006/table">
            <a:tbl>
              <a:tblPr firstRow="1" firstCol="1" bandRow="1"/>
              <a:tblGrid>
                <a:gridCol w="12192000">
                  <a:extLst>
                    <a:ext uri="{9D8B030D-6E8A-4147-A177-3AD203B41FA5}">
                      <a16:colId xmlns="" xmlns:a16="http://schemas.microsoft.com/office/drawing/2014/main" val="1115660601"/>
                    </a:ext>
                  </a:extLst>
                </a:gridCol>
              </a:tblGrid>
              <a:tr h="4791541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Quyền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lợi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được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miễn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4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thay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endParaRPr lang="en-US" sz="3600" b="1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40000"/>
                        </a:lnSpc>
                        <a:spcAft>
                          <a:spcPts val="800"/>
                        </a:spcAft>
                      </a:pP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nâng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giảng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miễn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phí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liên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tục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chương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trình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mới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SGK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theo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CV5512,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chủ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gửi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thầy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bên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sẽ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hỗ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trợ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cung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cấp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tài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liệu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word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cho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thầy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nhu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="1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36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77044845"/>
                  </a:ext>
                </a:extLst>
              </a:tr>
              <a:tr h="1567649">
                <a:tc>
                  <a:txBody>
                    <a:bodyPr/>
                    <a:lstStyle/>
                    <a:p>
                      <a:pPr algn="ctr">
                        <a:lnSpc>
                          <a:spcPct val="140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Nếu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sử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dụng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giảng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giáo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viên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chuyển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giao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chịu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mọi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sự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phỉ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báng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phía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thầy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cô</a:t>
                      </a:r>
                      <a:r>
                        <a:rPr lang="en-US" sz="32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07337430"/>
                  </a:ext>
                </a:extLst>
              </a:tr>
              <a:tr h="72050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  <a:tabLst/>
                      </a:pPr>
                      <a:r>
                        <a:rPr lang="en-US" sz="25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HOÀNG TRỌNG KỲ ANH – STK:1806205027204 – </a:t>
                      </a:r>
                      <a:r>
                        <a:rPr lang="en-US" sz="25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Agribank</a:t>
                      </a:r>
                      <a:r>
                        <a:rPr lang="en-US" sz="25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Phong</a:t>
                      </a:r>
                      <a:r>
                        <a:rPr lang="en-US" sz="2500" b="1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500" b="1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Điền</a:t>
                      </a:r>
                      <a:endParaRPr lang="en-US" sz="2500" b="1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808701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1679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  <a:endParaRPr lang="en-US" sz="36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9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7F10F0A3-9E3D-4A85-AC5F-AA86081E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5F1B569-1462-43AC-ADD3-49552FAC4B1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611986" y="1866508"/>
            <a:ext cx="8798351" cy="423734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89C460A-0514-4AB4-BC53-A4B52DE05D9E}"/>
              </a:ext>
            </a:extLst>
          </p:cNvPr>
          <p:cNvSpPr/>
          <p:nvPr/>
        </p:nvSpPr>
        <p:spPr>
          <a:xfrm>
            <a:off x="4888703" y="252415"/>
            <a:ext cx="265970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Video</a:t>
            </a:r>
            <a:endParaRPr lang="en-US" sz="8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5849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 Same Side Corner Rectangle 3"/>
          <p:cNvSpPr/>
          <p:nvPr/>
        </p:nvSpPr>
        <p:spPr>
          <a:xfrm rot="5400000">
            <a:off x="6174150" y="-2643100"/>
            <a:ext cx="989013" cy="8224023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3"/>
              </a:gs>
              <a:gs pos="99000">
                <a:schemeClr val="accent3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ound Same Side Corner Rectangle 6"/>
          <p:cNvSpPr/>
          <p:nvPr/>
        </p:nvSpPr>
        <p:spPr>
          <a:xfrm rot="16200000" flipH="1">
            <a:off x="1456863" y="798988"/>
            <a:ext cx="989013" cy="13398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3">
                  <a:lumMod val="75000"/>
                </a:schemeClr>
              </a:gs>
              <a:gs pos="100000">
                <a:schemeClr val="accent3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ound Same Side Corner Rectangle 26"/>
          <p:cNvSpPr/>
          <p:nvPr/>
        </p:nvSpPr>
        <p:spPr>
          <a:xfrm rot="5400000">
            <a:off x="5463810" y="-812790"/>
            <a:ext cx="989012" cy="7091807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2"/>
              </a:gs>
              <a:gs pos="99000">
                <a:schemeClr val="accent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Round Same Side Corner Rectangle 27"/>
          <p:cNvSpPr/>
          <p:nvPr/>
        </p:nvSpPr>
        <p:spPr>
          <a:xfrm rot="16200000" flipH="1">
            <a:off x="1393941" y="2033504"/>
            <a:ext cx="989012" cy="1399219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2">
                  <a:lumMod val="75000"/>
                </a:schemeClr>
              </a:gs>
              <a:gs pos="100000">
                <a:schemeClr val="accent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ound Same Side Corner Rectangle 28"/>
          <p:cNvSpPr/>
          <p:nvPr/>
        </p:nvSpPr>
        <p:spPr>
          <a:xfrm rot="5400000">
            <a:off x="5431145" y="576569"/>
            <a:ext cx="987425" cy="6844688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tx2"/>
              </a:gs>
              <a:gs pos="99000">
                <a:schemeClr val="tx2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ound Same Side Corner Rectangle 29"/>
          <p:cNvSpPr/>
          <p:nvPr/>
        </p:nvSpPr>
        <p:spPr>
          <a:xfrm rot="16200000" flipH="1">
            <a:off x="1457658" y="3328988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1" name="Round Same Side Corner Rectangle 30"/>
          <p:cNvSpPr/>
          <p:nvPr/>
        </p:nvSpPr>
        <p:spPr>
          <a:xfrm rot="5400000">
            <a:off x="5249326" y="1964771"/>
            <a:ext cx="987425" cy="6679721"/>
          </a:xfrm>
          <a:prstGeom prst="round2SameRect">
            <a:avLst>
              <a:gd name="adj1" fmla="val 23321"/>
              <a:gd name="adj2" fmla="val 0"/>
            </a:avLst>
          </a:prstGeom>
          <a:gradFill flip="none" rotWithShape="1">
            <a:gsLst>
              <a:gs pos="0">
                <a:schemeClr val="accent1"/>
              </a:gs>
              <a:gs pos="99000">
                <a:schemeClr val="accent1">
                  <a:lumMod val="75000"/>
                </a:schemeClr>
              </a:gs>
            </a:gsLst>
            <a:lin ang="54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ound Same Side Corner Rectangle 31"/>
          <p:cNvSpPr/>
          <p:nvPr/>
        </p:nvSpPr>
        <p:spPr>
          <a:xfrm rot="16200000" flipH="1">
            <a:off x="1394736" y="4634703"/>
            <a:ext cx="987425" cy="1339851"/>
          </a:xfrm>
          <a:prstGeom prst="round2SameRect">
            <a:avLst>
              <a:gd name="adj1" fmla="val 34679"/>
              <a:gd name="adj2" fmla="val 0"/>
            </a:avLst>
          </a:prstGeom>
          <a:gradFill flip="none" rotWithShape="1">
            <a:gsLst>
              <a:gs pos="0">
                <a:schemeClr val="accent1">
                  <a:lumMod val="75000"/>
                </a:schemeClr>
              </a:gs>
              <a:gs pos="100000">
                <a:schemeClr val="accent1"/>
              </a:gs>
            </a:gsLst>
            <a:lin ang="16200000" scaled="1"/>
            <a:tileRect/>
          </a:gradFill>
          <a:ln w="3175"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251" name="Picture 345" descr="shadow_1_m"/>
          <p:cNvPicPr>
            <a:picLocks noChangeAspect="1" noChangeArrowheads="1"/>
          </p:cNvPicPr>
          <p:nvPr/>
        </p:nvPicPr>
        <p:blipFill>
          <a:blip r:embed="rId2"/>
          <a:srcRect r="61411"/>
          <a:stretch>
            <a:fillRect/>
          </a:stretch>
        </p:blipFill>
        <p:spPr bwMode="gray">
          <a:xfrm>
            <a:off x="2282911" y="318140"/>
            <a:ext cx="175684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TextBox 8"/>
          <p:cNvSpPr txBox="1">
            <a:spLocks noChangeArrowheads="1"/>
          </p:cNvSpPr>
          <p:nvPr/>
        </p:nvSpPr>
        <p:spPr bwMode="auto">
          <a:xfrm>
            <a:off x="1731079" y="111496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3" name="TextBox 33"/>
          <p:cNvSpPr txBox="1">
            <a:spLocks noChangeArrowheads="1"/>
          </p:cNvSpPr>
          <p:nvPr/>
        </p:nvSpPr>
        <p:spPr bwMode="auto">
          <a:xfrm>
            <a:off x="1760478" y="2379169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0254" name="TextBox 34"/>
          <p:cNvSpPr txBox="1">
            <a:spLocks noChangeArrowheads="1"/>
          </p:cNvSpPr>
          <p:nvPr/>
        </p:nvSpPr>
        <p:spPr bwMode="auto">
          <a:xfrm>
            <a:off x="1755458" y="3644971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10255" name="TextBox 35"/>
          <p:cNvSpPr txBox="1">
            <a:spLocks noChangeArrowheads="1"/>
          </p:cNvSpPr>
          <p:nvPr/>
        </p:nvSpPr>
        <p:spPr bwMode="auto">
          <a:xfrm>
            <a:off x="1649398" y="4934078"/>
            <a:ext cx="441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0256" name="Rectangle 32"/>
          <p:cNvSpPr>
            <a:spLocks noChangeArrowheads="1"/>
          </p:cNvSpPr>
          <p:nvPr/>
        </p:nvSpPr>
        <p:spPr bwMode="auto">
          <a:xfrm>
            <a:off x="2539707" y="1238082"/>
            <a:ext cx="81089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7" name="Rectangle 37"/>
          <p:cNvSpPr>
            <a:spLocks noChangeArrowheads="1"/>
          </p:cNvSpPr>
          <p:nvPr/>
        </p:nvSpPr>
        <p:spPr bwMode="auto">
          <a:xfrm>
            <a:off x="1575874" y="2486100"/>
            <a:ext cx="8136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8" name="Rectangle 38"/>
          <p:cNvSpPr>
            <a:spLocks noChangeArrowheads="1"/>
          </p:cNvSpPr>
          <p:nvPr/>
        </p:nvSpPr>
        <p:spPr bwMode="auto">
          <a:xfrm>
            <a:off x="2844801" y="3664859"/>
            <a:ext cx="5039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9" name="Rectangle 39"/>
          <p:cNvSpPr>
            <a:spLocks noChangeArrowheads="1"/>
          </p:cNvSpPr>
          <p:nvPr/>
        </p:nvSpPr>
        <p:spPr bwMode="auto">
          <a:xfrm>
            <a:off x="2844801" y="5057191"/>
            <a:ext cx="50397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lưỡng</a:t>
            </a:r>
            <a:r>
              <a:rPr lang="en-US" sz="2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endParaRPr lang="en-US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999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281389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2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22. PHÂN LOẠI THẾ GIỚI SỐNG</a:t>
            </a: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71600" y="45350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3600" b="1" dirty="0" smtClean="0">
                <a:solidFill>
                  <a:srgbClr val="4472C4"/>
                </a:solidFill>
                <a:latin typeface="Times New Roman" pitchFamily="18" charset="0"/>
                <a:cs typeface="Times New Roman" pitchFamily="18" charset="0"/>
              </a:rPr>
              <a:t>CHỦ ĐỀ 8. ĐA DẠNG THẾ GIỚI SỐNG</a:t>
            </a:r>
            <a:endParaRPr lang="en-US" sz="3600" b="1" dirty="0">
              <a:solidFill>
                <a:srgbClr val="4472C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588723" y="2109270"/>
            <a:ext cx="976403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89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F9F30D3F-6C97-4D30-8D97-C7FC3DB042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 txBox="1">
            <a:spLocks/>
          </p:cNvSpPr>
          <p:nvPr/>
        </p:nvSpPr>
        <p:spPr>
          <a:xfrm>
            <a:off x="1371600" y="156948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endParaRPr lang="en-US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751562" y="741607"/>
            <a:ext cx="9764038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u="sng" dirty="0" err="1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ự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dirty="0" err="1" smtClean="0"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3200" b="1" u="sng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27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="" xmlns:a16="http://schemas.microsoft.com/office/drawing/2014/main" id="{AD851C1C-388A-4187-BCB8-0FAD66452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8CC76E1-3BE0-4AEB-A1E4-DB3E67920B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-53236"/>
            <a:ext cx="12192000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-53236"/>
            <a:ext cx="3307915" cy="6911236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7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375</Words>
  <Application>Microsoft Office PowerPoint</Application>
  <PresentationFormat>Custom</PresentationFormat>
  <Paragraphs>67</Paragraphs>
  <Slides>50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50</vt:i4>
      </vt:variant>
    </vt:vector>
  </HeadingPairs>
  <TitlesOfParts>
    <vt:vector size="58" baseType="lpstr"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GỌI  TÊN LOÀI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KHÓA LƯỠNG PHÂN</vt:lpstr>
      <vt:lpstr>Tìm hiểu cách xây dựng khóa lưỡng phân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 Anh</dc:creator>
  <cp:lastModifiedBy>Dell</cp:lastModifiedBy>
  <cp:revision>45</cp:revision>
  <dcterms:created xsi:type="dcterms:W3CDTF">2021-07-29T18:28:08Z</dcterms:created>
  <dcterms:modified xsi:type="dcterms:W3CDTF">2021-11-06T14:48:08Z</dcterms:modified>
</cp:coreProperties>
</file>