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3" r:id="rId28"/>
    <p:sldId id="294" r:id="rId29"/>
    <p:sldId id="296" r:id="rId30"/>
    <p:sldId id="297" r:id="rId31"/>
    <p:sldId id="298" r:id="rId32"/>
  </p:sldIdLst>
  <p:sldSz cx="12192000" cy="6858000"/>
  <p:notesSz cx="13716000" cy="2438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65C3-6355-4873-8E30-F5D48CA5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F82DE-A3D9-449C-A0B8-17E5531F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62D7-218E-4941-8A83-CAD5DFD1709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CE797-1A74-4AC2-BF04-C8B07DAD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134D5-B767-4501-AB0E-555BC2F6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2F8A-5E4E-411C-8D2A-5436505C0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75309-C546-41B5-AAD3-8DA37071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98CBF-AA6B-47F2-992B-27AD0281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04B71-0255-4819-9EE2-C45343650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862D7-218E-4941-8A83-CAD5DFD1709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0D24E-F37F-4E4E-AD71-27880B641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4BB19-6AFF-4BCB-8C47-0F9B5A28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2F8A-5E4E-411C-8D2A-5436505C0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17ACFE-DED3-43FC-A2DA-232F6A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04CB3-2C29-4628-86C0-F03D96D37F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26531D-6509-4E7C-9B65-CF603C09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2EEB7-1CCF-4CD4-B592-7A8132DD8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AEC5CE-E257-4487-B801-631148CD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2991C-D9DA-43B1-8F48-79C2675EF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7A2D4F-BFDC-48CC-B85E-AC28A10A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8CE03-6830-4FA9-917C-7DD2D56B5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DE217E-E92A-4677-A9D4-8E06DA32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DB2A0-6C0D-460A-85F6-D361E7CC28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3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304D6C-AD10-4ADA-9B25-989E5C63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6A852-8DA4-40A0-A483-0D20CF6D6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27106-FF3D-4BFA-86AB-64A1BBDB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ea typeface="Arial Regular" pitchFamily="34" charset="-122"/>
                <a:cs typeface="Arial Black" panose="020B0A04020102020204" pitchFamily="34" charset="0"/>
              </a:rPr>
              <a:t>iI. QUY LUẬT PHÂN LI ĐỘC LẬP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1DBE7-8D30-4230-AEFD-2522819EF6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B6232A-09B2-466B-81C4-D548D28F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E46DF-1B49-4AEE-B5D9-9404C29CC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A07D0F-D266-414D-8392-61D6E24C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ea typeface="Arial Regular" pitchFamily="34" charset="-122"/>
                <a:cs typeface="Arial Black" panose="020B0A04020102020204" pitchFamily="34" charset="0"/>
              </a:rPr>
              <a:t>iI. QUY LUẬT PHÂN LI ĐỘC LẬP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8AB5A-E71D-428D-851E-6363516EA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2A448-1253-4354-81AB-C179D73D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ea typeface="Arial Regular" pitchFamily="34" charset="-122"/>
                <a:cs typeface="Arial Black" panose="020B0A04020102020204" pitchFamily="34" charset="0"/>
              </a:rPr>
              <a:t>iI. QUY LUẬT PHÂN LI ĐỘC LẬP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0EB0C-1B74-46BC-9314-B54B42872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4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3EA265-92E2-44BD-8C8D-F42F1511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ea typeface="Arial Regular" pitchFamily="34" charset="-122"/>
                <a:cs typeface="Arial Black" panose="020B0A04020102020204" pitchFamily="34" charset="0"/>
              </a:rPr>
              <a:t>iI. QUY LUẬT PHÂN LI ĐỘC LẬP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95404-4A8E-461E-89BD-ACAFF8142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8EB62C-AAF5-419B-8FCB-C6A8D65D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CÁC QUY LUẬT DI TRUYỀN CỦA MENDEL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8F3AD-FF83-4E7F-BAB7-E3C420E977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489FB-ECB5-438E-A88B-529C3156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ea typeface="Arial Regular" pitchFamily="34" charset="-122"/>
                <a:cs typeface="Arial Black" panose="020B0A04020102020204" pitchFamily="34" charset="0"/>
              </a:rPr>
              <a:t>iI. QUY LUẬT PHÂN LI ĐỘC LẬP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928E4-22A0-4A9D-8E03-5A7C4B95F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013F1-F32B-48D4-8AEC-C29B726C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A3653-312E-45A3-9BFF-4B28BA290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8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6F3B2-8A0D-4B0B-915F-2BADB811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14810-FDA8-4CE6-9D4D-6ABCDE3DEE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4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34FF3B-64D8-49AB-91A7-C269B7AA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8A02C-9662-40F3-B340-1784DB1C7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E0183-CC9C-417D-95F4-F313A811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B9E47-F410-45F1-900B-33BF58C6F4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2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F06EF-DEA9-4E98-862A-75105B32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E38F6-73E9-4C53-BA60-05450F119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0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877EFF-C5A4-424C-A713-FE3B7BBF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B3BD3-887F-468A-AE8B-E5A17C517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29DC3-E7EA-4C49-BB07-6DE1628F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C964A-F535-4908-BB69-A4372773E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3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3D7D00-C72C-4463-B993-12ADEF13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96A9D-8A89-4D74-B8CC-489FA33BC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56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0DAF8-DDC0-45E1-A04C-5415A10A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87676-7C90-4877-9046-D18E498E7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D00B3-470E-4DB3-B24A-913E6C64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079E3-82D9-40F7-A185-BC5E067C3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28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26E3A-58AD-4EA3-BA23-516F11C6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A472A-2263-4E8E-B4C4-94B2FCCC7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63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8E657-1394-457A-86E0-EDDE5946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08DE4-6BE1-4BFD-94FF-8C66756E4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1C5B48-ED82-449E-A6A0-8841BA96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7F33D-9595-43A5-A4E8-10F45CB7D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01200-3E19-4C3D-BDB9-7EBF7F70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93087-6E16-4A91-BC60-759E479BC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C7BB6-BD04-449F-A51F-0145C4A2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71319-F226-46B3-9910-83455A003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DC5780-F593-4EEE-A3B7-2C96856A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85BE9-FC3E-4E30-A097-E2568C742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AC7152-4E87-41F4-93E0-55DE11CE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66D7D-74D3-4947-BF20-86C516585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991499-5980-4989-A028-C51AF1BE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D46A6A"/>
                </a:solidFill>
                <a:ea typeface="Arial Regular" pitchFamily="34" charset="-122"/>
                <a:cs typeface="Arial Black" panose="020B0A04020102020204" pitchFamily="34" charset="0"/>
              </a:rPr>
              <a:t>i. QUY LUẬT PHÂN LI</a:t>
            </a:r>
            <a:endParaRPr lang="en-US" sz="3600" b="1" dirty="0">
              <a:solidFill>
                <a:srgbClr val="D46A6A"/>
              </a:solidFill>
              <a:cs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360D0-F889-4B6E-B110-B892DBF09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120</Words>
  <Application>Microsoft Office PowerPoint</Application>
  <PresentationFormat>Widescreen</PresentationFormat>
  <Paragraphs>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Arial Regular</vt:lpstr>
      <vt:lpstr>Calibri</vt:lpstr>
      <vt:lpstr>Calibri Light</vt:lpstr>
      <vt:lpstr>Office Theme</vt:lpstr>
      <vt:lpstr>PowerPoint Presentation</vt:lpstr>
      <vt:lpstr>CÁC QUY LUẬT DI TRUYỀN CỦA MENDEL </vt:lpstr>
      <vt:lpstr>i. QUY LUẬT PHÂN LI</vt:lpstr>
      <vt:lpstr>i. QUY LUẬT PHÂN LI</vt:lpstr>
      <vt:lpstr>i. QUY LUẬT PHÂN LI</vt:lpstr>
      <vt:lpstr>i. QUY LUẬT PHÂN LI</vt:lpstr>
      <vt:lpstr>i. QUY LUẬT PHÂN LI</vt:lpstr>
      <vt:lpstr>i. QUY LUẬT PHÂN LI</vt:lpstr>
      <vt:lpstr>i. QUY LUẬT PHÂN LI</vt:lpstr>
      <vt:lpstr>i. QUY LUẬT PHÂN LI</vt:lpstr>
      <vt:lpstr>i. QUY LUẬT PHÂN LI</vt:lpstr>
      <vt:lpstr>i. QUY LUẬT PHÂN LI</vt:lpstr>
      <vt:lpstr>i. QUY LUẬT PHÂN LI</vt:lpstr>
      <vt:lpstr>i. QUY LUẬT PHÂN LI</vt:lpstr>
      <vt:lpstr>iI. QUY LUẬT PHÂN LI ĐỘC LẬP</vt:lpstr>
      <vt:lpstr>PowerPoint Presentation</vt:lpstr>
      <vt:lpstr>iI. QUY LUẬT PHÂN LI ĐỘC LẬP</vt:lpstr>
      <vt:lpstr>iI. QUY LUẬT PHÂN LI ĐỘC LẬP</vt:lpstr>
      <vt:lpstr>iI. QUY LUẬT PHÂN LI ĐỘC LẬP</vt:lpstr>
      <vt:lpstr>iI. QUY LUẬT PHÂN LI ĐỘC LẬP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Văn Quốc Huy</dc:creator>
  <cp:lastModifiedBy>Administrator</cp:lastModifiedBy>
  <cp:revision>4</cp:revision>
  <dcterms:created xsi:type="dcterms:W3CDTF">2024-06-20T17:41:54Z</dcterms:created>
  <dcterms:modified xsi:type="dcterms:W3CDTF">2025-04-19T13:54:30Z</dcterms:modified>
</cp:coreProperties>
</file>