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56" r:id="rId2"/>
    <p:sldId id="259" r:id="rId3"/>
    <p:sldId id="260" r:id="rId4"/>
    <p:sldId id="262" r:id="rId5"/>
    <p:sldId id="261" r:id="rId6"/>
    <p:sldId id="263" r:id="rId7"/>
    <p:sldId id="265" r:id="rId8"/>
    <p:sldId id="264" r:id="rId9"/>
    <p:sldId id="266" r:id="rId10"/>
    <p:sldId id="269" r:id="rId11"/>
    <p:sldId id="273" r:id="rId12"/>
    <p:sldId id="275" r:id="rId13"/>
    <p:sldId id="276" r:id="rId14"/>
    <p:sldId id="271" r:id="rId15"/>
    <p:sldId id="272" r:id="rId16"/>
    <p:sldId id="274" r:id="rId17"/>
    <p:sldId id="277" r:id="rId18"/>
    <p:sldId id="278" r:id="rId19"/>
    <p:sldId id="279" r:id="rId20"/>
    <p:sldId id="280" r:id="rId21"/>
    <p:sldId id="281" r:id="rId22"/>
    <p:sldId id="283" r:id="rId23"/>
    <p:sldId id="282" r:id="rId24"/>
    <p:sldId id="284" r:id="rId25"/>
    <p:sldId id="285" r:id="rId26"/>
    <p:sldId id="287" r:id="rId27"/>
    <p:sldId id="286" r:id="rId28"/>
    <p:sldId id="288" r:id="rId29"/>
    <p:sldId id="289"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3537"/>
    <a:srgbClr val="F8C045"/>
    <a:srgbClr val="FCD94A"/>
    <a:srgbClr val="ED4E8B"/>
    <a:srgbClr val="70AD47"/>
    <a:srgbClr val="5B9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p:scale>
          <a:sx n="115" d="100"/>
          <a:sy n="115" d="100"/>
        </p:scale>
        <p:origin x="3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31B05-8A41-914D-A57A-A21B715D4B9E}"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en-US"/>
        </a:p>
      </dgm:t>
    </dgm:pt>
    <dgm:pt modelId="{F78EE0DB-BE2C-AC49-8E51-668D6749196E}">
      <dgm:prSet phldrT="[Text]" custT="1"/>
      <dgm:spPr/>
      <dgm:t>
        <a:bodyPr/>
        <a:lstStyle/>
        <a:p>
          <a:r>
            <a:rPr lang="en-US" sz="1400" b="1">
              <a:latin typeface="Times New Roman" panose="02020603050405020304" pitchFamily="18" charset="0"/>
              <a:cs typeface="Times New Roman" panose="02020603050405020304" pitchFamily="18" charset="0"/>
            </a:rPr>
            <a:t>CẢM ỨNG Ở SINH VẬT</a:t>
          </a:r>
        </a:p>
      </dgm:t>
    </dgm:pt>
    <dgm:pt modelId="{806F42B0-414A-BF45-A856-503712A3709E}" type="parTrans" cxnId="{C0A05E6A-5061-4E4A-9C48-E075A54058A0}">
      <dgm:prSet/>
      <dgm:spPr/>
      <dgm:t>
        <a:bodyPr/>
        <a:lstStyle/>
        <a:p>
          <a:endParaRPr lang="en-US" sz="1400">
            <a:latin typeface="Times New Roman" panose="02020603050405020304" pitchFamily="18" charset="0"/>
            <a:cs typeface="Times New Roman" panose="02020603050405020304" pitchFamily="18" charset="0"/>
          </a:endParaRPr>
        </a:p>
      </dgm:t>
    </dgm:pt>
    <dgm:pt modelId="{D8FE1827-0318-914B-A13D-21FF50BC88F9}" type="sibTrans" cxnId="{C0A05E6A-5061-4E4A-9C48-E075A54058A0}">
      <dgm:prSet/>
      <dgm:spPr/>
      <dgm:t>
        <a:bodyPr/>
        <a:lstStyle/>
        <a:p>
          <a:endParaRPr lang="en-US" sz="1400">
            <a:latin typeface="Times New Roman" panose="02020603050405020304" pitchFamily="18" charset="0"/>
            <a:cs typeface="Times New Roman" panose="02020603050405020304" pitchFamily="18" charset="0"/>
          </a:endParaRPr>
        </a:p>
      </dgm:t>
    </dgm:pt>
    <dgm:pt modelId="{014DBC1C-5E9E-9C46-9102-42E8394D2ABE}">
      <dgm:prSet phldrT="[Text]" custT="1"/>
      <dgm:spPr/>
      <dgm:t>
        <a:bodyPr/>
        <a:lstStyle/>
        <a:p>
          <a:r>
            <a:rPr lang="en-US" sz="1400">
              <a:latin typeface="Times New Roman" panose="02020603050405020304" pitchFamily="18" charset="0"/>
              <a:cs typeface="Times New Roman" panose="02020603050405020304" pitchFamily="18" charset="0"/>
            </a:rPr>
            <a:t>Khái niệm</a:t>
          </a:r>
        </a:p>
      </dgm:t>
    </dgm:pt>
    <dgm:pt modelId="{F28440A5-3F3B-BB40-BFCE-D2E1A83301CF}" type="parTrans" cxnId="{BC6D4946-7945-2D4F-A7AA-C9FD936D0D62}">
      <dgm:prSet custT="1"/>
      <dgm:spPr/>
      <dgm:t>
        <a:bodyPr/>
        <a:lstStyle/>
        <a:p>
          <a:endParaRPr lang="en-US" sz="1400">
            <a:latin typeface="Times New Roman" panose="02020603050405020304" pitchFamily="18" charset="0"/>
            <a:cs typeface="Times New Roman" panose="02020603050405020304" pitchFamily="18" charset="0"/>
          </a:endParaRPr>
        </a:p>
      </dgm:t>
    </dgm:pt>
    <dgm:pt modelId="{44F0C416-56FE-9644-AC84-99B0E462D025}" type="sibTrans" cxnId="{BC6D4946-7945-2D4F-A7AA-C9FD936D0D62}">
      <dgm:prSet/>
      <dgm:spPr/>
      <dgm:t>
        <a:bodyPr/>
        <a:lstStyle/>
        <a:p>
          <a:endParaRPr lang="en-US" sz="1400">
            <a:latin typeface="Times New Roman" panose="02020603050405020304" pitchFamily="18" charset="0"/>
            <a:cs typeface="Times New Roman" panose="02020603050405020304" pitchFamily="18" charset="0"/>
          </a:endParaRPr>
        </a:p>
      </dgm:t>
    </dgm:pt>
    <dgm:pt modelId="{EE94F62F-D7B5-C142-97D5-58E9B4F2284A}">
      <dgm:prSet phldrT="[Text]" custT="1"/>
      <dgm:spPr/>
      <dgm:t>
        <a:bodyPr/>
        <a:lstStyle/>
        <a:p>
          <a:r>
            <a:rPr lang="en-US" sz="1400">
              <a:solidFill>
                <a:schemeClr val="bg1"/>
              </a:solidFill>
              <a:latin typeface="Times New Roman" panose="02020603050405020304" pitchFamily="18" charset="0"/>
              <a:cs typeface="Times New Roman" panose="02020603050405020304" pitchFamily="18" charset="0"/>
            </a:rPr>
            <a:t>Cảm ứng là khả năng tiếp nhận kích thích và phản ứng lại các kích thích từ môi trường bên trong hoặc bên ngoài cơ thể.</a:t>
          </a:r>
        </a:p>
      </dgm:t>
    </dgm:pt>
    <dgm:pt modelId="{017A008C-3CC9-1846-87A2-4985361AAE56}" type="parTrans" cxnId="{E8E3EBF5-9B3D-B548-80EF-65FD8EEEECEA}">
      <dgm:prSet custT="1"/>
      <dgm:spPr/>
      <dgm:t>
        <a:bodyPr/>
        <a:lstStyle/>
        <a:p>
          <a:endParaRPr lang="en-US" sz="1400">
            <a:latin typeface="Times New Roman" panose="02020603050405020304" pitchFamily="18" charset="0"/>
            <a:cs typeface="Times New Roman" panose="02020603050405020304" pitchFamily="18" charset="0"/>
          </a:endParaRPr>
        </a:p>
      </dgm:t>
    </dgm:pt>
    <dgm:pt modelId="{A1FA2709-9D9C-AE4F-AAF4-E5EF4F5840E6}" type="sibTrans" cxnId="{E8E3EBF5-9B3D-B548-80EF-65FD8EEEECEA}">
      <dgm:prSet/>
      <dgm:spPr/>
      <dgm:t>
        <a:bodyPr/>
        <a:lstStyle/>
        <a:p>
          <a:endParaRPr lang="en-US" sz="1400">
            <a:latin typeface="Times New Roman" panose="02020603050405020304" pitchFamily="18" charset="0"/>
            <a:cs typeface="Times New Roman" panose="02020603050405020304" pitchFamily="18" charset="0"/>
          </a:endParaRPr>
        </a:p>
      </dgm:t>
    </dgm:pt>
    <dgm:pt modelId="{F06C8EF6-D1F9-B04A-AA0A-5570A82EF9B3}">
      <dgm:prSet phldrT="[Text]" custT="1"/>
      <dgm:spPr/>
      <dgm:t>
        <a:bodyPr/>
        <a:lstStyle/>
        <a:p>
          <a:r>
            <a:rPr lang="en-US" sz="1400">
              <a:latin typeface="Times New Roman" panose="02020603050405020304" pitchFamily="18" charset="0"/>
              <a:cs typeface="Times New Roman" panose="02020603050405020304" pitchFamily="18" charset="0"/>
            </a:rPr>
            <a:t>Vai trò</a:t>
          </a:r>
        </a:p>
      </dgm:t>
    </dgm:pt>
    <dgm:pt modelId="{3E0A9FF3-3F06-D94F-84FE-4956A358E217}" type="parTrans" cxnId="{CC997BE6-9DAE-104C-B21D-7AC8ACA1BDFB}">
      <dgm:prSet custT="1"/>
      <dgm:spPr/>
      <dgm:t>
        <a:bodyPr/>
        <a:lstStyle/>
        <a:p>
          <a:endParaRPr lang="en-US" sz="1400">
            <a:latin typeface="Times New Roman" panose="02020603050405020304" pitchFamily="18" charset="0"/>
            <a:cs typeface="Times New Roman" panose="02020603050405020304" pitchFamily="18" charset="0"/>
          </a:endParaRPr>
        </a:p>
      </dgm:t>
    </dgm:pt>
    <dgm:pt modelId="{B2F7D9D9-9355-0441-BC5F-22F238B25B8A}" type="sibTrans" cxnId="{CC997BE6-9DAE-104C-B21D-7AC8ACA1BDFB}">
      <dgm:prSet/>
      <dgm:spPr/>
      <dgm:t>
        <a:bodyPr/>
        <a:lstStyle/>
        <a:p>
          <a:endParaRPr lang="en-US" sz="1400">
            <a:latin typeface="Times New Roman" panose="02020603050405020304" pitchFamily="18" charset="0"/>
            <a:cs typeface="Times New Roman" panose="02020603050405020304" pitchFamily="18" charset="0"/>
          </a:endParaRPr>
        </a:p>
      </dgm:t>
    </dgm:pt>
    <dgm:pt modelId="{4F983AE1-3766-A843-8FFD-A8FCD29743F0}">
      <dgm:prSet phldrT="[Text]" custT="1"/>
      <dgm:spPr/>
      <dgm:t>
        <a:bodyPr/>
        <a:lstStyle/>
        <a:p>
          <a:r>
            <a:rPr lang="en-US" sz="1400">
              <a:latin typeface="Times New Roman" panose="02020603050405020304" pitchFamily="18" charset="0"/>
              <a:cs typeface="Times New Roman" panose="02020603050405020304" pitchFamily="18" charset="0"/>
            </a:rPr>
            <a:t>Đối với sinh vật</a:t>
          </a:r>
        </a:p>
      </dgm:t>
    </dgm:pt>
    <dgm:pt modelId="{56711EC7-0110-3849-8DCA-399D37DD1157}" type="parTrans" cxnId="{7574D9CB-FC98-DC4D-987F-52AC8615EF37}">
      <dgm:prSet custT="1"/>
      <dgm:spPr/>
      <dgm:t>
        <a:bodyPr/>
        <a:lstStyle/>
        <a:p>
          <a:endParaRPr lang="en-US" sz="1400">
            <a:latin typeface="Times New Roman" panose="02020603050405020304" pitchFamily="18" charset="0"/>
            <a:cs typeface="Times New Roman" panose="02020603050405020304" pitchFamily="18" charset="0"/>
          </a:endParaRPr>
        </a:p>
      </dgm:t>
    </dgm:pt>
    <dgm:pt modelId="{2DED565A-E92E-4B4A-B787-D34E5B7D91CE}" type="sibTrans" cxnId="{7574D9CB-FC98-DC4D-987F-52AC8615EF37}">
      <dgm:prSet/>
      <dgm:spPr/>
      <dgm:t>
        <a:bodyPr/>
        <a:lstStyle/>
        <a:p>
          <a:endParaRPr lang="en-US" sz="1400">
            <a:latin typeface="Times New Roman" panose="02020603050405020304" pitchFamily="18" charset="0"/>
            <a:cs typeface="Times New Roman" panose="02020603050405020304" pitchFamily="18" charset="0"/>
          </a:endParaRPr>
        </a:p>
      </dgm:t>
    </dgm:pt>
    <dgm:pt modelId="{18A64592-B42F-F74A-9E5D-D889CA8EFE1B}">
      <dgm:prSet custT="1"/>
      <dgm:spPr/>
      <dgm:t>
        <a:bodyPr/>
        <a:lstStyle/>
        <a:p>
          <a:r>
            <a:rPr lang="en-US" sz="1400">
              <a:latin typeface="Times New Roman" panose="02020603050405020304" pitchFamily="18" charset="0"/>
              <a:cs typeface="Times New Roman" panose="02020603050405020304" pitchFamily="18" charset="0"/>
            </a:rPr>
            <a:t>Tập tính ở động vật</a:t>
          </a:r>
        </a:p>
      </dgm:t>
    </dgm:pt>
    <dgm:pt modelId="{DDE6A1D9-0769-8C4A-87C2-28D4ED87B7A9}" type="parTrans" cxnId="{76C2A28F-98D3-E24C-9486-84EF7EDB7820}">
      <dgm:prSet custT="1"/>
      <dgm:spPr/>
      <dgm:t>
        <a:bodyPr/>
        <a:lstStyle/>
        <a:p>
          <a:endParaRPr lang="en-US" sz="1400">
            <a:latin typeface="Times New Roman" panose="02020603050405020304" pitchFamily="18" charset="0"/>
            <a:cs typeface="Times New Roman" panose="02020603050405020304" pitchFamily="18" charset="0"/>
          </a:endParaRPr>
        </a:p>
      </dgm:t>
    </dgm:pt>
    <dgm:pt modelId="{8D2B18EF-FDFC-544A-95EA-E4C93ED81EA2}" type="sibTrans" cxnId="{76C2A28F-98D3-E24C-9486-84EF7EDB7820}">
      <dgm:prSet/>
      <dgm:spPr/>
      <dgm:t>
        <a:bodyPr/>
        <a:lstStyle/>
        <a:p>
          <a:endParaRPr lang="en-US" sz="1400">
            <a:latin typeface="Times New Roman" panose="02020603050405020304" pitchFamily="18" charset="0"/>
            <a:cs typeface="Times New Roman" panose="02020603050405020304" pitchFamily="18" charset="0"/>
          </a:endParaRPr>
        </a:p>
      </dgm:t>
    </dgm:pt>
    <dgm:pt modelId="{3B41233B-BE21-0E4B-AFEE-4194A387493D}">
      <dgm:prSet custT="1"/>
      <dgm:spPr/>
      <dgm:t>
        <a:bodyPr/>
        <a:lstStyle/>
        <a:p>
          <a:r>
            <a:rPr lang="en-US" sz="1400">
              <a:latin typeface="Times New Roman" panose="02020603050405020304" pitchFamily="18" charset="0"/>
              <a:cs typeface="Times New Roman" panose="02020603050405020304" pitchFamily="18" charset="0"/>
            </a:rPr>
            <a:t>Khái niệm</a:t>
          </a:r>
        </a:p>
      </dgm:t>
    </dgm:pt>
    <dgm:pt modelId="{D50578FF-6758-524E-A6CF-7C34523A24D1}" type="parTrans" cxnId="{E7B92669-4B84-8640-8AA1-7300147B3C5A}">
      <dgm:prSet custT="1"/>
      <dgm:spPr/>
      <dgm:t>
        <a:bodyPr/>
        <a:lstStyle/>
        <a:p>
          <a:endParaRPr lang="en-US" sz="1400">
            <a:latin typeface="Times New Roman" panose="02020603050405020304" pitchFamily="18" charset="0"/>
            <a:cs typeface="Times New Roman" panose="02020603050405020304" pitchFamily="18" charset="0"/>
          </a:endParaRPr>
        </a:p>
      </dgm:t>
    </dgm:pt>
    <dgm:pt modelId="{B6B7070F-39A5-0841-B641-10F272840305}" type="sibTrans" cxnId="{E7B92669-4B84-8640-8AA1-7300147B3C5A}">
      <dgm:prSet/>
      <dgm:spPr/>
      <dgm:t>
        <a:bodyPr/>
        <a:lstStyle/>
        <a:p>
          <a:endParaRPr lang="en-US" sz="1400">
            <a:latin typeface="Times New Roman" panose="02020603050405020304" pitchFamily="18" charset="0"/>
            <a:cs typeface="Times New Roman" panose="02020603050405020304" pitchFamily="18" charset="0"/>
          </a:endParaRPr>
        </a:p>
      </dgm:t>
    </dgm:pt>
    <dgm:pt modelId="{FBD9B647-ECFA-F149-AB24-0E934FF9FC21}">
      <dgm:prSet custT="1"/>
      <dgm:spPr/>
      <dgm:t>
        <a:bodyPr/>
        <a:lstStyle/>
        <a:p>
          <a:r>
            <a:rPr lang="en-US" sz="1400">
              <a:latin typeface="Times New Roman" panose="02020603050405020304" pitchFamily="18" charset="0"/>
              <a:cs typeface="Times New Roman" panose="02020603050405020304" pitchFamily="18" charset="0"/>
            </a:rPr>
            <a:t>Vai trò</a:t>
          </a:r>
        </a:p>
      </dgm:t>
    </dgm:pt>
    <dgm:pt modelId="{036FF1D4-AF83-D344-953F-87CDCBC5A263}" type="parTrans" cxnId="{20C76B7D-4719-354B-A74E-1ADA16145696}">
      <dgm:prSet custT="1"/>
      <dgm:spPr/>
      <dgm:t>
        <a:bodyPr/>
        <a:lstStyle/>
        <a:p>
          <a:endParaRPr lang="en-US" sz="1400">
            <a:latin typeface="Times New Roman" panose="02020603050405020304" pitchFamily="18" charset="0"/>
            <a:cs typeface="Times New Roman" panose="02020603050405020304" pitchFamily="18" charset="0"/>
          </a:endParaRPr>
        </a:p>
      </dgm:t>
    </dgm:pt>
    <dgm:pt modelId="{FF6BE2A1-5FB9-104F-AD38-73A2953571E4}" type="sibTrans" cxnId="{20C76B7D-4719-354B-A74E-1ADA16145696}">
      <dgm:prSet/>
      <dgm:spPr/>
      <dgm:t>
        <a:bodyPr/>
        <a:lstStyle/>
        <a:p>
          <a:endParaRPr lang="en-US" sz="1400">
            <a:latin typeface="Times New Roman" panose="02020603050405020304" pitchFamily="18" charset="0"/>
            <a:cs typeface="Times New Roman" panose="02020603050405020304" pitchFamily="18" charset="0"/>
          </a:endParaRPr>
        </a:p>
      </dgm:t>
    </dgm:pt>
    <dgm:pt modelId="{68108F40-A4A8-3542-AD2C-31DE1B02208D}">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Là một dạng cảm ứng ở động vật, bao gồm tập tính bẩm sinh và tập tính học được.</a:t>
          </a:r>
        </a:p>
      </dgm:t>
    </dgm:pt>
    <dgm:pt modelId="{6AEE746E-31DB-5640-9681-93420D7E0476}" type="parTrans" cxnId="{8EDFF5A9-3AE7-3E4E-AEB9-FA0305CAA356}">
      <dgm:prSet custT="1"/>
      <dgm:spPr/>
      <dgm:t>
        <a:bodyPr/>
        <a:lstStyle/>
        <a:p>
          <a:endParaRPr lang="en-US" sz="1400">
            <a:latin typeface="Times New Roman" panose="02020603050405020304" pitchFamily="18" charset="0"/>
            <a:cs typeface="Times New Roman" panose="02020603050405020304" pitchFamily="18" charset="0"/>
          </a:endParaRPr>
        </a:p>
      </dgm:t>
    </dgm:pt>
    <dgm:pt modelId="{35E56F1C-4DB6-3547-B68C-78001484BAB0}" type="sibTrans" cxnId="{8EDFF5A9-3AE7-3E4E-AEB9-FA0305CAA356}">
      <dgm:prSet/>
      <dgm:spPr/>
      <dgm:t>
        <a:bodyPr/>
        <a:lstStyle/>
        <a:p>
          <a:endParaRPr lang="en-US" sz="1400">
            <a:latin typeface="Times New Roman" panose="02020603050405020304" pitchFamily="18" charset="0"/>
            <a:cs typeface="Times New Roman" panose="02020603050405020304" pitchFamily="18" charset="0"/>
          </a:endParaRPr>
        </a:p>
      </dgm:t>
    </dgm:pt>
    <dgm:pt modelId="{232601BC-A4B7-D945-9FB6-F1232130CCEF}">
      <dgm:prSet custT="1"/>
      <dgm:spPr/>
      <dgm:t>
        <a:bodyPr/>
        <a:lstStyle/>
        <a:p>
          <a:r>
            <a:rPr lang="en-US" sz="1400">
              <a:latin typeface="Times New Roman" panose="02020603050405020304" pitchFamily="18" charset="0"/>
              <a:cs typeface="Times New Roman" panose="02020603050405020304" pitchFamily="18" charset="0"/>
            </a:rPr>
            <a:t>Đối với sinh vật</a:t>
          </a:r>
        </a:p>
      </dgm:t>
    </dgm:pt>
    <dgm:pt modelId="{896211DB-2F10-EB40-B5CA-0F0C6C6E0421}" type="parTrans" cxnId="{9D5E1103-74B9-F14B-9488-B3DFED402600}">
      <dgm:prSet custT="1"/>
      <dgm:spPr/>
      <dgm:t>
        <a:bodyPr/>
        <a:lstStyle/>
        <a:p>
          <a:endParaRPr lang="en-US" sz="1400">
            <a:latin typeface="Times New Roman" panose="02020603050405020304" pitchFamily="18" charset="0"/>
            <a:cs typeface="Times New Roman" panose="02020603050405020304" pitchFamily="18" charset="0"/>
          </a:endParaRPr>
        </a:p>
      </dgm:t>
    </dgm:pt>
    <dgm:pt modelId="{2E9EB177-B2B5-F246-8D5D-49285B0D915E}" type="sibTrans" cxnId="{9D5E1103-74B9-F14B-9488-B3DFED402600}">
      <dgm:prSet/>
      <dgm:spPr/>
      <dgm:t>
        <a:bodyPr/>
        <a:lstStyle/>
        <a:p>
          <a:endParaRPr lang="en-US" sz="1400">
            <a:latin typeface="Times New Roman" panose="02020603050405020304" pitchFamily="18" charset="0"/>
            <a:cs typeface="Times New Roman" panose="02020603050405020304" pitchFamily="18" charset="0"/>
          </a:endParaRPr>
        </a:p>
      </dgm:t>
    </dgm:pt>
    <dgm:pt modelId="{A8F2E6FA-8824-AB45-92FC-C1F02DA61D11}">
      <dgm:prSet custT="1"/>
      <dgm:spPr/>
      <dgm:t>
        <a:bodyPr/>
        <a:lstStyle/>
        <a:p>
          <a:r>
            <a:rPr lang="en-US" sz="1400">
              <a:latin typeface="Times New Roman" panose="02020603050405020304" pitchFamily="18" charset="0"/>
              <a:cs typeface="Times New Roman" panose="02020603050405020304" pitchFamily="18" charset="0"/>
            </a:rPr>
            <a:t>Trong thực tiễn</a:t>
          </a:r>
        </a:p>
      </dgm:t>
    </dgm:pt>
    <dgm:pt modelId="{D48165D1-C682-E841-BD8C-C9EE73EE0FD9}" type="parTrans" cxnId="{7EE4F0D1-AF09-124C-BC36-8C8DEE3C010E}">
      <dgm:prSet custT="1"/>
      <dgm:spPr/>
      <dgm:t>
        <a:bodyPr/>
        <a:lstStyle/>
        <a:p>
          <a:endParaRPr lang="en-US" sz="1400">
            <a:latin typeface="Times New Roman" panose="02020603050405020304" pitchFamily="18" charset="0"/>
            <a:cs typeface="Times New Roman" panose="02020603050405020304" pitchFamily="18" charset="0"/>
          </a:endParaRPr>
        </a:p>
      </dgm:t>
    </dgm:pt>
    <dgm:pt modelId="{047DC27E-F477-0447-A062-1F09EC4C638C}" type="sibTrans" cxnId="{7EE4F0D1-AF09-124C-BC36-8C8DEE3C010E}">
      <dgm:prSet/>
      <dgm:spPr/>
      <dgm:t>
        <a:bodyPr/>
        <a:lstStyle/>
        <a:p>
          <a:endParaRPr lang="en-US" sz="1400">
            <a:latin typeface="Times New Roman" panose="02020603050405020304" pitchFamily="18" charset="0"/>
            <a:cs typeface="Times New Roman" panose="02020603050405020304" pitchFamily="18" charset="0"/>
          </a:endParaRPr>
        </a:p>
      </dgm:t>
    </dgm:pt>
    <dgm:pt modelId="{C7714463-59F2-A94C-A507-646D7EE5521F}">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Giúp ĐV thích nghi được với môi trường để tồn tại và phát triển.</a:t>
          </a:r>
        </a:p>
      </dgm:t>
    </dgm:pt>
    <dgm:pt modelId="{A454CDED-CEB0-A84B-B97B-A7E3934EA36A}" type="parTrans" cxnId="{24E40FD4-6601-3243-ACC2-F53376959CBA}">
      <dgm:prSet custT="1"/>
      <dgm:spPr/>
      <dgm:t>
        <a:bodyPr/>
        <a:lstStyle/>
        <a:p>
          <a:endParaRPr lang="en-US" sz="1400">
            <a:latin typeface="Times New Roman" panose="02020603050405020304" pitchFamily="18" charset="0"/>
            <a:cs typeface="Times New Roman" panose="02020603050405020304" pitchFamily="18" charset="0"/>
          </a:endParaRPr>
        </a:p>
      </dgm:t>
    </dgm:pt>
    <dgm:pt modelId="{915A719B-0CED-CF41-942D-6A3191F4825F}" type="sibTrans" cxnId="{24E40FD4-6601-3243-ACC2-F53376959CBA}">
      <dgm:prSet/>
      <dgm:spPr/>
      <dgm:t>
        <a:bodyPr/>
        <a:lstStyle/>
        <a:p>
          <a:endParaRPr lang="en-US" sz="1400">
            <a:latin typeface="Times New Roman" panose="02020603050405020304" pitchFamily="18" charset="0"/>
            <a:cs typeface="Times New Roman" panose="02020603050405020304" pitchFamily="18" charset="0"/>
          </a:endParaRPr>
        </a:p>
      </dgm:t>
    </dgm:pt>
    <dgm:pt modelId="{8FCDAD31-FEDE-404D-B1B6-0A80ED91A77A}">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Ứng dụng trong học tập, trong chăn nuôi và trồng trọt.</a:t>
          </a:r>
        </a:p>
      </dgm:t>
    </dgm:pt>
    <dgm:pt modelId="{7FEDCFF2-D68B-6C4F-972F-DEDAB05E4643}" type="parTrans" cxnId="{3F2BD904-F6FA-3749-9A75-8709E7FEF992}">
      <dgm:prSet custT="1"/>
      <dgm:spPr/>
      <dgm:t>
        <a:bodyPr/>
        <a:lstStyle/>
        <a:p>
          <a:endParaRPr lang="en-US" sz="1400">
            <a:latin typeface="Times New Roman" panose="02020603050405020304" pitchFamily="18" charset="0"/>
            <a:cs typeface="Times New Roman" panose="02020603050405020304" pitchFamily="18" charset="0"/>
          </a:endParaRPr>
        </a:p>
      </dgm:t>
    </dgm:pt>
    <dgm:pt modelId="{C86027F9-A7B1-A14B-BACB-34C5DC473DC2}" type="sibTrans" cxnId="{3F2BD904-F6FA-3749-9A75-8709E7FEF992}">
      <dgm:prSet/>
      <dgm:spPr/>
      <dgm:t>
        <a:bodyPr/>
        <a:lstStyle/>
        <a:p>
          <a:endParaRPr lang="en-US" sz="1400">
            <a:latin typeface="Times New Roman" panose="02020603050405020304" pitchFamily="18" charset="0"/>
            <a:cs typeface="Times New Roman" panose="02020603050405020304" pitchFamily="18" charset="0"/>
          </a:endParaRPr>
        </a:p>
      </dgm:t>
    </dgm:pt>
    <dgm:pt modelId="{F6D6A05A-1D93-E740-B572-D29921EB169C}">
      <dgm:prSet custT="1"/>
      <dgm:spPr/>
      <dgm:t>
        <a:bodyPr/>
        <a:lstStyle/>
        <a:p>
          <a:r>
            <a:rPr lang="en-US" sz="1400">
              <a:latin typeface="Times New Roman" panose="02020603050405020304" pitchFamily="18" charset="0"/>
              <a:cs typeface="Times New Roman" panose="02020603050405020304" pitchFamily="18" charset="0"/>
            </a:rPr>
            <a:t>Trong thực tiễn</a:t>
          </a:r>
        </a:p>
      </dgm:t>
    </dgm:pt>
    <dgm:pt modelId="{9DF09780-F2CC-E646-A60C-4A7BA5A7ABA1}" type="parTrans" cxnId="{7F06CD99-72D5-5546-A0E8-3751A14ABBDC}">
      <dgm:prSet custT="1"/>
      <dgm:spPr/>
      <dgm:t>
        <a:bodyPr/>
        <a:lstStyle/>
        <a:p>
          <a:endParaRPr lang="en-US" sz="1400">
            <a:latin typeface="Times New Roman" panose="02020603050405020304" pitchFamily="18" charset="0"/>
            <a:cs typeface="Times New Roman" panose="02020603050405020304" pitchFamily="18" charset="0"/>
          </a:endParaRPr>
        </a:p>
      </dgm:t>
    </dgm:pt>
    <dgm:pt modelId="{FB52D6E9-0FF9-F441-AA58-C567A61F81C3}" type="sibTrans" cxnId="{7F06CD99-72D5-5546-A0E8-3751A14ABBDC}">
      <dgm:prSet/>
      <dgm:spPr/>
      <dgm:t>
        <a:bodyPr/>
        <a:lstStyle/>
        <a:p>
          <a:endParaRPr lang="en-US" sz="1400">
            <a:latin typeface="Times New Roman" panose="02020603050405020304" pitchFamily="18" charset="0"/>
            <a:cs typeface="Times New Roman" panose="02020603050405020304" pitchFamily="18" charset="0"/>
          </a:endParaRPr>
        </a:p>
      </dgm:t>
    </dgm:pt>
    <dgm:pt modelId="{313113F5-AA7F-F24D-B85E-44D9E6A1E484}">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Ứng dụng trong chăn nuôi và trồng trọt.</a:t>
          </a:r>
        </a:p>
      </dgm:t>
    </dgm:pt>
    <dgm:pt modelId="{658C363E-418F-7343-A297-D22403B3F613}" type="parTrans" cxnId="{40F4428E-5BE0-4848-8856-05B36B198DA9}">
      <dgm:prSet custT="1"/>
      <dgm:spPr/>
      <dgm:t>
        <a:bodyPr/>
        <a:lstStyle/>
        <a:p>
          <a:endParaRPr lang="en-US" sz="1400">
            <a:latin typeface="Times New Roman" panose="02020603050405020304" pitchFamily="18" charset="0"/>
            <a:cs typeface="Times New Roman" panose="02020603050405020304" pitchFamily="18" charset="0"/>
          </a:endParaRPr>
        </a:p>
      </dgm:t>
    </dgm:pt>
    <dgm:pt modelId="{64707CBD-4D3F-9E43-9957-374202A739D7}" type="sibTrans" cxnId="{40F4428E-5BE0-4848-8856-05B36B198DA9}">
      <dgm:prSet/>
      <dgm:spPr/>
      <dgm:t>
        <a:bodyPr/>
        <a:lstStyle/>
        <a:p>
          <a:endParaRPr lang="en-US" sz="1400">
            <a:latin typeface="Times New Roman" panose="02020603050405020304" pitchFamily="18" charset="0"/>
            <a:cs typeface="Times New Roman" panose="02020603050405020304" pitchFamily="18" charset="0"/>
          </a:endParaRPr>
        </a:p>
      </dgm:t>
    </dgm:pt>
    <dgm:pt modelId="{FFBADC78-A812-3B4F-BE5D-6DE9B751A573}">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Giúp sinh vật thích nghi với điều kiện sống.</a:t>
          </a:r>
        </a:p>
      </dgm:t>
    </dgm:pt>
    <dgm:pt modelId="{79FF4E28-B2C0-4A46-B11A-DDBB5B33BDBD}" type="parTrans" cxnId="{81ACAF64-5258-F746-BD40-61E326536801}">
      <dgm:prSet custT="1"/>
      <dgm:spPr/>
      <dgm:t>
        <a:bodyPr/>
        <a:lstStyle/>
        <a:p>
          <a:endParaRPr lang="en-US" sz="1400">
            <a:latin typeface="Times New Roman" panose="02020603050405020304" pitchFamily="18" charset="0"/>
            <a:cs typeface="Times New Roman" panose="02020603050405020304" pitchFamily="18" charset="0"/>
          </a:endParaRPr>
        </a:p>
      </dgm:t>
    </dgm:pt>
    <dgm:pt modelId="{3CF128CA-85A0-C143-B6A8-5E62DE3E2975}" type="sibTrans" cxnId="{81ACAF64-5258-F746-BD40-61E326536801}">
      <dgm:prSet/>
      <dgm:spPr/>
      <dgm:t>
        <a:bodyPr/>
        <a:lstStyle/>
        <a:p>
          <a:endParaRPr lang="en-US" sz="1400">
            <a:latin typeface="Times New Roman" panose="02020603050405020304" pitchFamily="18" charset="0"/>
            <a:cs typeface="Times New Roman" panose="02020603050405020304" pitchFamily="18" charset="0"/>
          </a:endParaRPr>
        </a:p>
      </dgm:t>
    </dgm:pt>
    <dgm:pt modelId="{F92FD24F-312C-AA40-B705-C0255F0A0DC2}" type="pres">
      <dgm:prSet presAssocID="{1AA31B05-8A41-914D-A57A-A21B715D4B9E}" presName="diagram" presStyleCnt="0">
        <dgm:presLayoutVars>
          <dgm:chPref val="1"/>
          <dgm:dir/>
          <dgm:animOne val="branch"/>
          <dgm:animLvl val="lvl"/>
          <dgm:resizeHandles val="exact"/>
        </dgm:presLayoutVars>
      </dgm:prSet>
      <dgm:spPr/>
    </dgm:pt>
    <dgm:pt modelId="{557B8C32-8DAE-C34B-8D8C-D42BBEFDA6F3}" type="pres">
      <dgm:prSet presAssocID="{F78EE0DB-BE2C-AC49-8E51-668D6749196E}" presName="root1" presStyleCnt="0"/>
      <dgm:spPr/>
    </dgm:pt>
    <dgm:pt modelId="{98A8BF28-0DA5-F448-9F54-FD1255521BAA}" type="pres">
      <dgm:prSet presAssocID="{F78EE0DB-BE2C-AC49-8E51-668D6749196E}" presName="LevelOneTextNode" presStyleLbl="node0" presStyleIdx="0" presStyleCnt="1" custScaleY="202191" custLinFactNeighborY="-40479">
        <dgm:presLayoutVars>
          <dgm:chPref val="3"/>
        </dgm:presLayoutVars>
      </dgm:prSet>
      <dgm:spPr/>
    </dgm:pt>
    <dgm:pt modelId="{8FF80328-912B-7840-A29A-1DA59970080A}" type="pres">
      <dgm:prSet presAssocID="{F78EE0DB-BE2C-AC49-8E51-668D6749196E}" presName="level2hierChild" presStyleCnt="0"/>
      <dgm:spPr/>
    </dgm:pt>
    <dgm:pt modelId="{1BFC0008-DF9E-C74C-869E-05001D63B539}" type="pres">
      <dgm:prSet presAssocID="{F28440A5-3F3B-BB40-BFCE-D2E1A83301CF}" presName="conn2-1" presStyleLbl="parChTrans1D2" presStyleIdx="0" presStyleCnt="3"/>
      <dgm:spPr/>
    </dgm:pt>
    <dgm:pt modelId="{8FDFEF3F-94FC-7E4B-A4F4-800C867C38AA}" type="pres">
      <dgm:prSet presAssocID="{F28440A5-3F3B-BB40-BFCE-D2E1A83301CF}" presName="connTx" presStyleLbl="parChTrans1D2" presStyleIdx="0" presStyleCnt="3"/>
      <dgm:spPr/>
    </dgm:pt>
    <dgm:pt modelId="{B09FE2D3-9F02-764B-BF71-531E8480E805}" type="pres">
      <dgm:prSet presAssocID="{014DBC1C-5E9E-9C46-9102-42E8394D2ABE}" presName="root2" presStyleCnt="0"/>
      <dgm:spPr/>
    </dgm:pt>
    <dgm:pt modelId="{C17D9C98-5563-7E40-939D-C77B81660544}" type="pres">
      <dgm:prSet presAssocID="{014DBC1C-5E9E-9C46-9102-42E8394D2ABE}" presName="LevelTwoTextNode" presStyleLbl="node2" presStyleIdx="0" presStyleCnt="3">
        <dgm:presLayoutVars>
          <dgm:chPref val="3"/>
        </dgm:presLayoutVars>
      </dgm:prSet>
      <dgm:spPr/>
    </dgm:pt>
    <dgm:pt modelId="{B83B8071-B4C2-E744-9B9C-80C32326EF89}" type="pres">
      <dgm:prSet presAssocID="{014DBC1C-5E9E-9C46-9102-42E8394D2ABE}" presName="level3hierChild" presStyleCnt="0"/>
      <dgm:spPr/>
    </dgm:pt>
    <dgm:pt modelId="{E235833A-70C8-AD4C-8B16-D63339913F74}" type="pres">
      <dgm:prSet presAssocID="{017A008C-3CC9-1846-87A2-4985361AAE56}" presName="conn2-1" presStyleLbl="parChTrans1D3" presStyleIdx="0" presStyleCnt="5"/>
      <dgm:spPr/>
    </dgm:pt>
    <dgm:pt modelId="{A71486AF-EC9F-1448-9383-5DBB8C35CCFE}" type="pres">
      <dgm:prSet presAssocID="{017A008C-3CC9-1846-87A2-4985361AAE56}" presName="connTx" presStyleLbl="parChTrans1D3" presStyleIdx="0" presStyleCnt="5"/>
      <dgm:spPr/>
    </dgm:pt>
    <dgm:pt modelId="{791A87D9-6699-5945-AB88-E68EE77371E0}" type="pres">
      <dgm:prSet presAssocID="{EE94F62F-D7B5-C142-97D5-58E9B4F2284A}" presName="root2" presStyleCnt="0"/>
      <dgm:spPr/>
    </dgm:pt>
    <dgm:pt modelId="{D0F3AA67-5594-8A44-9331-59EF32337342}" type="pres">
      <dgm:prSet presAssocID="{EE94F62F-D7B5-C142-97D5-58E9B4F2284A}" presName="LevelTwoTextNode" presStyleLbl="node3" presStyleIdx="0" presStyleCnt="5" custScaleX="386753">
        <dgm:presLayoutVars>
          <dgm:chPref val="3"/>
        </dgm:presLayoutVars>
      </dgm:prSet>
      <dgm:spPr/>
    </dgm:pt>
    <dgm:pt modelId="{78D7BD47-585E-8640-8F9B-909C19BA8DE3}" type="pres">
      <dgm:prSet presAssocID="{EE94F62F-D7B5-C142-97D5-58E9B4F2284A}" presName="level3hierChild" presStyleCnt="0"/>
      <dgm:spPr/>
    </dgm:pt>
    <dgm:pt modelId="{796AF1F2-05D0-9E4D-A7EA-0634BECC3A9E}" type="pres">
      <dgm:prSet presAssocID="{3E0A9FF3-3F06-D94F-84FE-4956A358E217}" presName="conn2-1" presStyleLbl="parChTrans1D2" presStyleIdx="1" presStyleCnt="3"/>
      <dgm:spPr/>
    </dgm:pt>
    <dgm:pt modelId="{61F86B61-5435-0842-BE0C-6C7BF6488E36}" type="pres">
      <dgm:prSet presAssocID="{3E0A9FF3-3F06-D94F-84FE-4956A358E217}" presName="connTx" presStyleLbl="parChTrans1D2" presStyleIdx="1" presStyleCnt="3"/>
      <dgm:spPr/>
    </dgm:pt>
    <dgm:pt modelId="{0ED0900E-33A8-CB40-9656-5728CEF41FF5}" type="pres">
      <dgm:prSet presAssocID="{F06C8EF6-D1F9-B04A-AA0A-5570A82EF9B3}" presName="root2" presStyleCnt="0"/>
      <dgm:spPr/>
    </dgm:pt>
    <dgm:pt modelId="{8C346521-B5DA-704A-BA25-2405C7180D40}" type="pres">
      <dgm:prSet presAssocID="{F06C8EF6-D1F9-B04A-AA0A-5570A82EF9B3}" presName="LevelTwoTextNode" presStyleLbl="node2" presStyleIdx="1" presStyleCnt="3" custLinFactNeighborY="3510">
        <dgm:presLayoutVars>
          <dgm:chPref val="3"/>
        </dgm:presLayoutVars>
      </dgm:prSet>
      <dgm:spPr/>
    </dgm:pt>
    <dgm:pt modelId="{7346EC65-E1D5-DF4B-8FA5-CC3CF3CB0FFA}" type="pres">
      <dgm:prSet presAssocID="{F06C8EF6-D1F9-B04A-AA0A-5570A82EF9B3}" presName="level3hierChild" presStyleCnt="0"/>
      <dgm:spPr/>
    </dgm:pt>
    <dgm:pt modelId="{2478A0AA-39C9-5540-8B37-D20178653CCD}" type="pres">
      <dgm:prSet presAssocID="{56711EC7-0110-3849-8DCA-399D37DD1157}" presName="conn2-1" presStyleLbl="parChTrans1D3" presStyleIdx="1" presStyleCnt="5"/>
      <dgm:spPr/>
    </dgm:pt>
    <dgm:pt modelId="{CD56F50C-2A08-A84F-B2B6-47266C8079F0}" type="pres">
      <dgm:prSet presAssocID="{56711EC7-0110-3849-8DCA-399D37DD1157}" presName="connTx" presStyleLbl="parChTrans1D3" presStyleIdx="1" presStyleCnt="5"/>
      <dgm:spPr/>
    </dgm:pt>
    <dgm:pt modelId="{31E9166D-D647-0F44-9F4B-0A9EBD7A811F}" type="pres">
      <dgm:prSet presAssocID="{4F983AE1-3766-A843-8FFD-A8FCD29743F0}" presName="root2" presStyleCnt="0"/>
      <dgm:spPr/>
    </dgm:pt>
    <dgm:pt modelId="{8740456D-8A1B-8043-8AB8-DBE4F30CBB61}" type="pres">
      <dgm:prSet presAssocID="{4F983AE1-3766-A843-8FFD-A8FCD29743F0}" presName="LevelTwoTextNode" presStyleLbl="node3" presStyleIdx="1" presStyleCnt="5" custScaleY="72779">
        <dgm:presLayoutVars>
          <dgm:chPref val="3"/>
        </dgm:presLayoutVars>
      </dgm:prSet>
      <dgm:spPr/>
    </dgm:pt>
    <dgm:pt modelId="{A5FCE8AE-4DF4-4847-B074-9E2535F9A9FA}" type="pres">
      <dgm:prSet presAssocID="{4F983AE1-3766-A843-8FFD-A8FCD29743F0}" presName="level3hierChild" presStyleCnt="0"/>
      <dgm:spPr/>
    </dgm:pt>
    <dgm:pt modelId="{FFFE7FC0-DABC-214C-B8D0-0A56FD39296C}" type="pres">
      <dgm:prSet presAssocID="{79FF4E28-B2C0-4A46-B11A-DDBB5B33BDBD}" presName="conn2-1" presStyleLbl="parChTrans1D4" presStyleIdx="0" presStyleCnt="7"/>
      <dgm:spPr/>
    </dgm:pt>
    <dgm:pt modelId="{3EA02B9E-4DEF-5344-BEC8-583CF161CC44}" type="pres">
      <dgm:prSet presAssocID="{79FF4E28-B2C0-4A46-B11A-DDBB5B33BDBD}" presName="connTx" presStyleLbl="parChTrans1D4" presStyleIdx="0" presStyleCnt="7"/>
      <dgm:spPr/>
    </dgm:pt>
    <dgm:pt modelId="{26AEB56D-4F80-9D4D-B02D-E4D68FD5AD0C}" type="pres">
      <dgm:prSet presAssocID="{FFBADC78-A812-3B4F-BE5D-6DE9B751A573}" presName="root2" presStyleCnt="0"/>
      <dgm:spPr/>
    </dgm:pt>
    <dgm:pt modelId="{8098C570-2EC3-E147-AA47-5B86A85670B2}" type="pres">
      <dgm:prSet presAssocID="{FFBADC78-A812-3B4F-BE5D-6DE9B751A573}" presName="LevelTwoTextNode" presStyleLbl="node4" presStyleIdx="0" presStyleCnt="7" custScaleX="246740" custScaleY="74624">
        <dgm:presLayoutVars>
          <dgm:chPref val="3"/>
        </dgm:presLayoutVars>
      </dgm:prSet>
      <dgm:spPr/>
    </dgm:pt>
    <dgm:pt modelId="{0471A8D8-CBCC-C74F-9D7D-AD2053129E81}" type="pres">
      <dgm:prSet presAssocID="{FFBADC78-A812-3B4F-BE5D-6DE9B751A573}" presName="level3hierChild" presStyleCnt="0"/>
      <dgm:spPr/>
    </dgm:pt>
    <dgm:pt modelId="{755C550B-4810-4E44-8F4F-BADED59BC2D2}" type="pres">
      <dgm:prSet presAssocID="{9DF09780-F2CC-E646-A60C-4A7BA5A7ABA1}" presName="conn2-1" presStyleLbl="parChTrans1D3" presStyleIdx="2" presStyleCnt="5"/>
      <dgm:spPr/>
    </dgm:pt>
    <dgm:pt modelId="{D4F38C5F-941E-1B40-9D12-7BB1C1ED5E5C}" type="pres">
      <dgm:prSet presAssocID="{9DF09780-F2CC-E646-A60C-4A7BA5A7ABA1}" presName="connTx" presStyleLbl="parChTrans1D3" presStyleIdx="2" presStyleCnt="5"/>
      <dgm:spPr/>
    </dgm:pt>
    <dgm:pt modelId="{AFC677CA-9332-5449-9349-AD42E6FA76F3}" type="pres">
      <dgm:prSet presAssocID="{F6D6A05A-1D93-E740-B572-D29921EB169C}" presName="root2" presStyleCnt="0"/>
      <dgm:spPr/>
    </dgm:pt>
    <dgm:pt modelId="{C638AD5F-E99D-AE44-A5DC-FC33809F670C}" type="pres">
      <dgm:prSet presAssocID="{F6D6A05A-1D93-E740-B572-D29921EB169C}" presName="LevelTwoTextNode" presStyleLbl="node3" presStyleIdx="2" presStyleCnt="5" custScaleY="73510">
        <dgm:presLayoutVars>
          <dgm:chPref val="3"/>
        </dgm:presLayoutVars>
      </dgm:prSet>
      <dgm:spPr/>
    </dgm:pt>
    <dgm:pt modelId="{5AB602DB-06B3-3E43-8813-4934B164ABD0}" type="pres">
      <dgm:prSet presAssocID="{F6D6A05A-1D93-E740-B572-D29921EB169C}" presName="level3hierChild" presStyleCnt="0"/>
      <dgm:spPr/>
    </dgm:pt>
    <dgm:pt modelId="{B0E770D7-0012-D841-B4A0-8EF62D63830F}" type="pres">
      <dgm:prSet presAssocID="{658C363E-418F-7343-A297-D22403B3F613}" presName="conn2-1" presStyleLbl="parChTrans1D4" presStyleIdx="1" presStyleCnt="7"/>
      <dgm:spPr/>
    </dgm:pt>
    <dgm:pt modelId="{103ECAEA-E6CB-B743-981C-91D0FD120687}" type="pres">
      <dgm:prSet presAssocID="{658C363E-418F-7343-A297-D22403B3F613}" presName="connTx" presStyleLbl="parChTrans1D4" presStyleIdx="1" presStyleCnt="7"/>
      <dgm:spPr/>
    </dgm:pt>
    <dgm:pt modelId="{1E0854BE-0343-154E-B162-FC47AED1ACF8}" type="pres">
      <dgm:prSet presAssocID="{313113F5-AA7F-F24D-B85E-44D9E6A1E484}" presName="root2" presStyleCnt="0"/>
      <dgm:spPr/>
    </dgm:pt>
    <dgm:pt modelId="{AAB64DDC-626F-F244-9948-5D41DF1FF048}" type="pres">
      <dgm:prSet presAssocID="{313113F5-AA7F-F24D-B85E-44D9E6A1E484}" presName="LevelTwoTextNode" presStyleLbl="node4" presStyleIdx="1" presStyleCnt="7" custScaleX="248415" custScaleY="73510">
        <dgm:presLayoutVars>
          <dgm:chPref val="3"/>
        </dgm:presLayoutVars>
      </dgm:prSet>
      <dgm:spPr/>
    </dgm:pt>
    <dgm:pt modelId="{D7B86A65-6E32-094C-939A-57E05D988071}" type="pres">
      <dgm:prSet presAssocID="{313113F5-AA7F-F24D-B85E-44D9E6A1E484}" presName="level3hierChild" presStyleCnt="0"/>
      <dgm:spPr/>
    </dgm:pt>
    <dgm:pt modelId="{5B2903D1-624B-864F-8EB5-7F4CACDCD057}" type="pres">
      <dgm:prSet presAssocID="{DDE6A1D9-0769-8C4A-87C2-28D4ED87B7A9}" presName="conn2-1" presStyleLbl="parChTrans1D2" presStyleIdx="2" presStyleCnt="3"/>
      <dgm:spPr/>
    </dgm:pt>
    <dgm:pt modelId="{E6ED47C7-9F9B-6544-B401-C8E5BF63A056}" type="pres">
      <dgm:prSet presAssocID="{DDE6A1D9-0769-8C4A-87C2-28D4ED87B7A9}" presName="connTx" presStyleLbl="parChTrans1D2" presStyleIdx="2" presStyleCnt="3"/>
      <dgm:spPr/>
    </dgm:pt>
    <dgm:pt modelId="{FC58427B-38F5-9A49-87EC-CE577C5FDA18}" type="pres">
      <dgm:prSet presAssocID="{18A64592-B42F-F74A-9E5D-D889CA8EFE1B}" presName="root2" presStyleCnt="0"/>
      <dgm:spPr/>
    </dgm:pt>
    <dgm:pt modelId="{7D45857D-4A61-BA4E-9AE8-98CB57453717}" type="pres">
      <dgm:prSet presAssocID="{18A64592-B42F-F74A-9E5D-D889CA8EFE1B}" presName="LevelTwoTextNode" presStyleLbl="node2" presStyleIdx="2" presStyleCnt="3">
        <dgm:presLayoutVars>
          <dgm:chPref val="3"/>
        </dgm:presLayoutVars>
      </dgm:prSet>
      <dgm:spPr/>
    </dgm:pt>
    <dgm:pt modelId="{7E230F21-DEBB-9549-8E4D-D7B23C19E1B3}" type="pres">
      <dgm:prSet presAssocID="{18A64592-B42F-F74A-9E5D-D889CA8EFE1B}" presName="level3hierChild" presStyleCnt="0"/>
      <dgm:spPr/>
    </dgm:pt>
    <dgm:pt modelId="{BB63B21D-E82E-AE46-8E28-499CAAAD4168}" type="pres">
      <dgm:prSet presAssocID="{D50578FF-6758-524E-A6CF-7C34523A24D1}" presName="conn2-1" presStyleLbl="parChTrans1D3" presStyleIdx="3" presStyleCnt="5"/>
      <dgm:spPr/>
    </dgm:pt>
    <dgm:pt modelId="{90E1833B-BC4D-F546-81AF-A0F04F6B97C2}" type="pres">
      <dgm:prSet presAssocID="{D50578FF-6758-524E-A6CF-7C34523A24D1}" presName="connTx" presStyleLbl="parChTrans1D3" presStyleIdx="3" presStyleCnt="5"/>
      <dgm:spPr/>
    </dgm:pt>
    <dgm:pt modelId="{E09986A4-6274-2646-B7EC-84CDDB9B1A34}" type="pres">
      <dgm:prSet presAssocID="{3B41233B-BE21-0E4B-AFEE-4194A387493D}" presName="root2" presStyleCnt="0"/>
      <dgm:spPr/>
    </dgm:pt>
    <dgm:pt modelId="{E6ED61E7-1450-C44E-89BA-7B38A7834DEE}" type="pres">
      <dgm:prSet presAssocID="{3B41233B-BE21-0E4B-AFEE-4194A387493D}" presName="LevelTwoTextNode" presStyleLbl="node3" presStyleIdx="3" presStyleCnt="5" custScaleY="73483">
        <dgm:presLayoutVars>
          <dgm:chPref val="3"/>
        </dgm:presLayoutVars>
      </dgm:prSet>
      <dgm:spPr/>
    </dgm:pt>
    <dgm:pt modelId="{5B2FBD41-7A2A-E64E-9862-978AA614929C}" type="pres">
      <dgm:prSet presAssocID="{3B41233B-BE21-0E4B-AFEE-4194A387493D}" presName="level3hierChild" presStyleCnt="0"/>
      <dgm:spPr/>
    </dgm:pt>
    <dgm:pt modelId="{C3094260-E483-F840-BD32-DB1DD6C7A507}" type="pres">
      <dgm:prSet presAssocID="{6AEE746E-31DB-5640-9681-93420D7E0476}" presName="conn2-1" presStyleLbl="parChTrans1D4" presStyleIdx="2" presStyleCnt="7"/>
      <dgm:spPr/>
    </dgm:pt>
    <dgm:pt modelId="{8BA21FB5-62E5-F34B-8C38-0EAFA77A6BF5}" type="pres">
      <dgm:prSet presAssocID="{6AEE746E-31DB-5640-9681-93420D7E0476}" presName="connTx" presStyleLbl="parChTrans1D4" presStyleIdx="2" presStyleCnt="7"/>
      <dgm:spPr/>
    </dgm:pt>
    <dgm:pt modelId="{8D353DBE-79BB-5A46-96E2-B2FCE616253D}" type="pres">
      <dgm:prSet presAssocID="{68108F40-A4A8-3542-AD2C-31DE1B02208D}" presName="root2" presStyleCnt="0"/>
      <dgm:spPr/>
    </dgm:pt>
    <dgm:pt modelId="{4AC1EA23-B7C8-8E4B-8E5A-2A99DCE8B073}" type="pres">
      <dgm:prSet presAssocID="{68108F40-A4A8-3542-AD2C-31DE1B02208D}" presName="LevelTwoTextNode" presStyleLbl="node4" presStyleIdx="2" presStyleCnt="7" custScaleX="247779">
        <dgm:presLayoutVars>
          <dgm:chPref val="3"/>
        </dgm:presLayoutVars>
      </dgm:prSet>
      <dgm:spPr/>
    </dgm:pt>
    <dgm:pt modelId="{A5AB7466-2D46-0242-9971-9A457BDB06E0}" type="pres">
      <dgm:prSet presAssocID="{68108F40-A4A8-3542-AD2C-31DE1B02208D}" presName="level3hierChild" presStyleCnt="0"/>
      <dgm:spPr/>
    </dgm:pt>
    <dgm:pt modelId="{894B85AA-FF38-8643-B59F-449590ADEE65}" type="pres">
      <dgm:prSet presAssocID="{036FF1D4-AF83-D344-953F-87CDCBC5A263}" presName="conn2-1" presStyleLbl="parChTrans1D3" presStyleIdx="4" presStyleCnt="5"/>
      <dgm:spPr/>
    </dgm:pt>
    <dgm:pt modelId="{AA388283-ACA2-0942-81DD-8C92BA874397}" type="pres">
      <dgm:prSet presAssocID="{036FF1D4-AF83-D344-953F-87CDCBC5A263}" presName="connTx" presStyleLbl="parChTrans1D3" presStyleIdx="4" presStyleCnt="5"/>
      <dgm:spPr/>
    </dgm:pt>
    <dgm:pt modelId="{37876DEB-5C8C-3042-8C84-8E90041E0B08}" type="pres">
      <dgm:prSet presAssocID="{FBD9B647-ECFA-F149-AB24-0E934FF9FC21}" presName="root2" presStyleCnt="0"/>
      <dgm:spPr/>
    </dgm:pt>
    <dgm:pt modelId="{0F19BCBD-779C-784F-BD91-B98AA6219C7D}" type="pres">
      <dgm:prSet presAssocID="{FBD9B647-ECFA-F149-AB24-0E934FF9FC21}" presName="LevelTwoTextNode" presStyleLbl="node3" presStyleIdx="4" presStyleCnt="5" custAng="0" custScaleY="76237" custLinFactNeighborY="-1755">
        <dgm:presLayoutVars>
          <dgm:chPref val="3"/>
        </dgm:presLayoutVars>
      </dgm:prSet>
      <dgm:spPr/>
    </dgm:pt>
    <dgm:pt modelId="{F09DC62C-4F8E-CB47-A3BF-6046BE187378}" type="pres">
      <dgm:prSet presAssocID="{FBD9B647-ECFA-F149-AB24-0E934FF9FC21}" presName="level3hierChild" presStyleCnt="0"/>
      <dgm:spPr/>
    </dgm:pt>
    <dgm:pt modelId="{045352F9-55ED-684B-8FC7-993E7910B3EA}" type="pres">
      <dgm:prSet presAssocID="{896211DB-2F10-EB40-B5CA-0F0C6C6E0421}" presName="conn2-1" presStyleLbl="parChTrans1D4" presStyleIdx="3" presStyleCnt="7"/>
      <dgm:spPr/>
    </dgm:pt>
    <dgm:pt modelId="{67E6EF7D-AB50-7F4D-935E-E0D254566265}" type="pres">
      <dgm:prSet presAssocID="{896211DB-2F10-EB40-B5CA-0F0C6C6E0421}" presName="connTx" presStyleLbl="parChTrans1D4" presStyleIdx="3" presStyleCnt="7"/>
      <dgm:spPr/>
    </dgm:pt>
    <dgm:pt modelId="{758AD356-9AA4-044D-B954-91744BEB76D8}" type="pres">
      <dgm:prSet presAssocID="{232601BC-A4B7-D945-9FB6-F1232130CCEF}" presName="root2" presStyleCnt="0"/>
      <dgm:spPr/>
    </dgm:pt>
    <dgm:pt modelId="{85C03577-CFFB-C049-9447-9D7947FF5714}" type="pres">
      <dgm:prSet presAssocID="{232601BC-A4B7-D945-9FB6-F1232130CCEF}" presName="LevelTwoTextNode" presStyleLbl="node4" presStyleIdx="3" presStyleCnt="7" custScaleY="74214">
        <dgm:presLayoutVars>
          <dgm:chPref val="3"/>
        </dgm:presLayoutVars>
      </dgm:prSet>
      <dgm:spPr/>
    </dgm:pt>
    <dgm:pt modelId="{131BC47C-83B6-1843-BBFC-8B1D9EF33144}" type="pres">
      <dgm:prSet presAssocID="{232601BC-A4B7-D945-9FB6-F1232130CCEF}" presName="level3hierChild" presStyleCnt="0"/>
      <dgm:spPr/>
    </dgm:pt>
    <dgm:pt modelId="{D8F2EF70-7156-FE4E-A370-EA88A352BEB4}" type="pres">
      <dgm:prSet presAssocID="{A454CDED-CEB0-A84B-B97B-A7E3934EA36A}" presName="conn2-1" presStyleLbl="parChTrans1D4" presStyleIdx="4" presStyleCnt="7"/>
      <dgm:spPr/>
    </dgm:pt>
    <dgm:pt modelId="{4734B029-C810-CE4D-BAEE-64BC3E4AD097}" type="pres">
      <dgm:prSet presAssocID="{A454CDED-CEB0-A84B-B97B-A7E3934EA36A}" presName="connTx" presStyleLbl="parChTrans1D4" presStyleIdx="4" presStyleCnt="7"/>
      <dgm:spPr/>
    </dgm:pt>
    <dgm:pt modelId="{E7480C83-9831-6847-8D04-33FFDBE8E9BC}" type="pres">
      <dgm:prSet presAssocID="{C7714463-59F2-A94C-A507-646D7EE5521F}" presName="root2" presStyleCnt="0"/>
      <dgm:spPr/>
    </dgm:pt>
    <dgm:pt modelId="{37A323EE-543E-F24F-AC40-15BE0A126C6B}" type="pres">
      <dgm:prSet presAssocID="{C7714463-59F2-A94C-A507-646D7EE5521F}" presName="LevelTwoTextNode" presStyleLbl="node4" presStyleIdx="4" presStyleCnt="7" custScaleX="147483">
        <dgm:presLayoutVars>
          <dgm:chPref val="3"/>
        </dgm:presLayoutVars>
      </dgm:prSet>
      <dgm:spPr/>
    </dgm:pt>
    <dgm:pt modelId="{C8A552E3-CB96-7741-B3A7-5B697790ACA9}" type="pres">
      <dgm:prSet presAssocID="{C7714463-59F2-A94C-A507-646D7EE5521F}" presName="level3hierChild" presStyleCnt="0"/>
      <dgm:spPr/>
    </dgm:pt>
    <dgm:pt modelId="{16AD85F4-9CE4-0044-89AF-03B453EBBE3F}" type="pres">
      <dgm:prSet presAssocID="{D48165D1-C682-E841-BD8C-C9EE73EE0FD9}" presName="conn2-1" presStyleLbl="parChTrans1D4" presStyleIdx="5" presStyleCnt="7"/>
      <dgm:spPr/>
    </dgm:pt>
    <dgm:pt modelId="{B58C3B60-9241-4148-9520-F233CB2C3034}" type="pres">
      <dgm:prSet presAssocID="{D48165D1-C682-E841-BD8C-C9EE73EE0FD9}" presName="connTx" presStyleLbl="parChTrans1D4" presStyleIdx="5" presStyleCnt="7"/>
      <dgm:spPr/>
    </dgm:pt>
    <dgm:pt modelId="{1759290C-12DC-D642-868E-E09041149129}" type="pres">
      <dgm:prSet presAssocID="{A8F2E6FA-8824-AB45-92FC-C1F02DA61D11}" presName="root2" presStyleCnt="0"/>
      <dgm:spPr/>
    </dgm:pt>
    <dgm:pt modelId="{B63D1214-87E5-9B4B-A04F-820CFB6B8BB5}" type="pres">
      <dgm:prSet presAssocID="{A8F2E6FA-8824-AB45-92FC-C1F02DA61D11}" presName="LevelTwoTextNode" presStyleLbl="node4" presStyleIdx="5" presStyleCnt="7" custScaleY="74945">
        <dgm:presLayoutVars>
          <dgm:chPref val="3"/>
        </dgm:presLayoutVars>
      </dgm:prSet>
      <dgm:spPr/>
    </dgm:pt>
    <dgm:pt modelId="{ADC91D21-2171-7D48-8F30-4101411DC99E}" type="pres">
      <dgm:prSet presAssocID="{A8F2E6FA-8824-AB45-92FC-C1F02DA61D11}" presName="level3hierChild" presStyleCnt="0"/>
      <dgm:spPr/>
    </dgm:pt>
    <dgm:pt modelId="{5380BD4D-5CC5-8940-938A-60B7BF0505E1}" type="pres">
      <dgm:prSet presAssocID="{7FEDCFF2-D68B-6C4F-972F-DEDAB05E4643}" presName="conn2-1" presStyleLbl="parChTrans1D4" presStyleIdx="6" presStyleCnt="7"/>
      <dgm:spPr/>
    </dgm:pt>
    <dgm:pt modelId="{0F2149B0-EF0C-4749-92C0-DBBD29652933}" type="pres">
      <dgm:prSet presAssocID="{7FEDCFF2-D68B-6C4F-972F-DEDAB05E4643}" presName="connTx" presStyleLbl="parChTrans1D4" presStyleIdx="6" presStyleCnt="7"/>
      <dgm:spPr/>
    </dgm:pt>
    <dgm:pt modelId="{A4B704D4-08C0-2647-960E-B573DED5F78B}" type="pres">
      <dgm:prSet presAssocID="{8FCDAD31-FEDE-404D-B1B6-0A80ED91A77A}" presName="root2" presStyleCnt="0"/>
      <dgm:spPr/>
    </dgm:pt>
    <dgm:pt modelId="{693826EF-B4D7-554D-ADF1-3D008E4618DC}" type="pres">
      <dgm:prSet presAssocID="{8FCDAD31-FEDE-404D-B1B6-0A80ED91A77A}" presName="LevelTwoTextNode" presStyleLbl="node4" presStyleIdx="6" presStyleCnt="7" custScaleX="148057">
        <dgm:presLayoutVars>
          <dgm:chPref val="3"/>
        </dgm:presLayoutVars>
      </dgm:prSet>
      <dgm:spPr/>
    </dgm:pt>
    <dgm:pt modelId="{7CE35A33-DC0B-9E4C-9EE3-F0C6317BCDEC}" type="pres">
      <dgm:prSet presAssocID="{8FCDAD31-FEDE-404D-B1B6-0A80ED91A77A}" presName="level3hierChild" presStyleCnt="0"/>
      <dgm:spPr/>
    </dgm:pt>
  </dgm:ptLst>
  <dgm:cxnLst>
    <dgm:cxn modelId="{A6069F02-BA74-1C45-9C4E-D585642E2B1E}" type="presOf" srcId="{4F983AE1-3766-A843-8FFD-A8FCD29743F0}" destId="{8740456D-8A1B-8043-8AB8-DBE4F30CBB61}" srcOrd="0" destOrd="0" presId="urn:microsoft.com/office/officeart/2005/8/layout/hierarchy2"/>
    <dgm:cxn modelId="{9D5E1103-74B9-F14B-9488-B3DFED402600}" srcId="{FBD9B647-ECFA-F149-AB24-0E934FF9FC21}" destId="{232601BC-A4B7-D945-9FB6-F1232130CCEF}" srcOrd="0" destOrd="0" parTransId="{896211DB-2F10-EB40-B5CA-0F0C6C6E0421}" sibTransId="{2E9EB177-B2B5-F246-8D5D-49285B0D915E}"/>
    <dgm:cxn modelId="{3F2BD904-F6FA-3749-9A75-8709E7FEF992}" srcId="{A8F2E6FA-8824-AB45-92FC-C1F02DA61D11}" destId="{8FCDAD31-FEDE-404D-B1B6-0A80ED91A77A}" srcOrd="0" destOrd="0" parTransId="{7FEDCFF2-D68B-6C4F-972F-DEDAB05E4643}" sibTransId="{C86027F9-A7B1-A14B-BACB-34C5DC473DC2}"/>
    <dgm:cxn modelId="{D42B3E05-B5C5-2741-A7F9-93834F5C572D}" type="presOf" srcId="{A454CDED-CEB0-A84B-B97B-A7E3934EA36A}" destId="{D8F2EF70-7156-FE4E-A370-EA88A352BEB4}" srcOrd="0" destOrd="0" presId="urn:microsoft.com/office/officeart/2005/8/layout/hierarchy2"/>
    <dgm:cxn modelId="{36E2B706-7D0E-9442-894D-EDF77566FFCE}" type="presOf" srcId="{3E0A9FF3-3F06-D94F-84FE-4956A358E217}" destId="{61F86B61-5435-0842-BE0C-6C7BF6488E36}" srcOrd="1" destOrd="0" presId="urn:microsoft.com/office/officeart/2005/8/layout/hierarchy2"/>
    <dgm:cxn modelId="{E04A4107-775C-BE42-89A6-0C0A5321FC1C}" type="presOf" srcId="{7FEDCFF2-D68B-6C4F-972F-DEDAB05E4643}" destId="{0F2149B0-EF0C-4749-92C0-DBBD29652933}" srcOrd="1" destOrd="0" presId="urn:microsoft.com/office/officeart/2005/8/layout/hierarchy2"/>
    <dgm:cxn modelId="{7ADCFD0B-6480-3343-9B27-7FD3AB1D15B8}" type="presOf" srcId="{9DF09780-F2CC-E646-A60C-4A7BA5A7ABA1}" destId="{755C550B-4810-4E44-8F4F-BADED59BC2D2}" srcOrd="0" destOrd="0" presId="urn:microsoft.com/office/officeart/2005/8/layout/hierarchy2"/>
    <dgm:cxn modelId="{0A49A813-7D46-3A48-84A2-9C8220CF5986}" type="presOf" srcId="{79FF4E28-B2C0-4A46-B11A-DDBB5B33BDBD}" destId="{FFFE7FC0-DABC-214C-B8D0-0A56FD39296C}" srcOrd="0" destOrd="0" presId="urn:microsoft.com/office/officeart/2005/8/layout/hierarchy2"/>
    <dgm:cxn modelId="{1C8B4816-FEE8-7B4D-BAC3-E0A44EF3AB1E}" type="presOf" srcId="{896211DB-2F10-EB40-B5CA-0F0C6C6E0421}" destId="{045352F9-55ED-684B-8FC7-993E7910B3EA}" srcOrd="0" destOrd="0" presId="urn:microsoft.com/office/officeart/2005/8/layout/hierarchy2"/>
    <dgm:cxn modelId="{43E4C017-CB1F-184A-9E9C-217A3685B597}" type="presOf" srcId="{F6D6A05A-1D93-E740-B572-D29921EB169C}" destId="{C638AD5F-E99D-AE44-A5DC-FC33809F670C}" srcOrd="0" destOrd="0" presId="urn:microsoft.com/office/officeart/2005/8/layout/hierarchy2"/>
    <dgm:cxn modelId="{DAE3EB1A-F05C-8441-B594-D89B89E48569}" type="presOf" srcId="{3E0A9FF3-3F06-D94F-84FE-4956A358E217}" destId="{796AF1F2-05D0-9E4D-A7EA-0634BECC3A9E}" srcOrd="0" destOrd="0" presId="urn:microsoft.com/office/officeart/2005/8/layout/hierarchy2"/>
    <dgm:cxn modelId="{1F69DC1C-2E5E-9F46-88E2-FCA053F28DB0}" type="presOf" srcId="{1AA31B05-8A41-914D-A57A-A21B715D4B9E}" destId="{F92FD24F-312C-AA40-B705-C0255F0A0DC2}" srcOrd="0" destOrd="0" presId="urn:microsoft.com/office/officeart/2005/8/layout/hierarchy2"/>
    <dgm:cxn modelId="{86765D1F-86E3-C245-9E90-E141FC06F430}" type="presOf" srcId="{7FEDCFF2-D68B-6C4F-972F-DEDAB05E4643}" destId="{5380BD4D-5CC5-8940-938A-60B7BF0505E1}" srcOrd="0" destOrd="0" presId="urn:microsoft.com/office/officeart/2005/8/layout/hierarchy2"/>
    <dgm:cxn modelId="{D7110228-C95E-234A-91AF-4449A59301B3}" type="presOf" srcId="{DDE6A1D9-0769-8C4A-87C2-28D4ED87B7A9}" destId="{E6ED47C7-9F9B-6544-B401-C8E5BF63A056}" srcOrd="1" destOrd="0" presId="urn:microsoft.com/office/officeart/2005/8/layout/hierarchy2"/>
    <dgm:cxn modelId="{8E60572E-A967-7846-96D6-EFA4D92A20AB}" type="presOf" srcId="{FBD9B647-ECFA-F149-AB24-0E934FF9FC21}" destId="{0F19BCBD-779C-784F-BD91-B98AA6219C7D}" srcOrd="0" destOrd="0" presId="urn:microsoft.com/office/officeart/2005/8/layout/hierarchy2"/>
    <dgm:cxn modelId="{B5C3C836-3B0E-2842-B228-EA9F63141A70}" type="presOf" srcId="{017A008C-3CC9-1846-87A2-4985361AAE56}" destId="{A71486AF-EC9F-1448-9383-5DBB8C35CCFE}" srcOrd="1" destOrd="0" presId="urn:microsoft.com/office/officeart/2005/8/layout/hierarchy2"/>
    <dgm:cxn modelId="{0DD64737-2599-7041-B654-F64CA2C51298}" type="presOf" srcId="{036FF1D4-AF83-D344-953F-87CDCBC5A263}" destId="{AA388283-ACA2-0942-81DD-8C92BA874397}" srcOrd="1" destOrd="0" presId="urn:microsoft.com/office/officeart/2005/8/layout/hierarchy2"/>
    <dgm:cxn modelId="{CCCD6937-3003-6B49-BD0C-6ECCD05724DA}" type="presOf" srcId="{9DF09780-F2CC-E646-A60C-4A7BA5A7ABA1}" destId="{D4F38C5F-941E-1B40-9D12-7BB1C1ED5E5C}" srcOrd="1" destOrd="0" presId="urn:microsoft.com/office/officeart/2005/8/layout/hierarchy2"/>
    <dgm:cxn modelId="{D854693B-4DD2-2B44-81DE-9D25F915D7A4}" type="presOf" srcId="{D50578FF-6758-524E-A6CF-7C34523A24D1}" destId="{BB63B21D-E82E-AE46-8E28-499CAAAD4168}" srcOrd="0" destOrd="0" presId="urn:microsoft.com/office/officeart/2005/8/layout/hierarchy2"/>
    <dgm:cxn modelId="{BC6D4946-7945-2D4F-A7AA-C9FD936D0D62}" srcId="{F78EE0DB-BE2C-AC49-8E51-668D6749196E}" destId="{014DBC1C-5E9E-9C46-9102-42E8394D2ABE}" srcOrd="0" destOrd="0" parTransId="{F28440A5-3F3B-BB40-BFCE-D2E1A83301CF}" sibTransId="{44F0C416-56FE-9644-AC84-99B0E462D025}"/>
    <dgm:cxn modelId="{4AF3174B-0E71-4141-92B7-7C05A0107785}" type="presOf" srcId="{F28440A5-3F3B-BB40-BFCE-D2E1A83301CF}" destId="{8FDFEF3F-94FC-7E4B-A4F4-800C867C38AA}" srcOrd="1" destOrd="0" presId="urn:microsoft.com/office/officeart/2005/8/layout/hierarchy2"/>
    <dgm:cxn modelId="{C16B8E52-C1B4-614D-972E-79B4448C4A5B}" type="presOf" srcId="{A454CDED-CEB0-A84B-B97B-A7E3934EA36A}" destId="{4734B029-C810-CE4D-BAEE-64BC3E4AD097}" srcOrd="1" destOrd="0" presId="urn:microsoft.com/office/officeart/2005/8/layout/hierarchy2"/>
    <dgm:cxn modelId="{5C0B2A5D-8494-7E46-A155-05016EB97EED}" type="presOf" srcId="{FFBADC78-A812-3B4F-BE5D-6DE9B751A573}" destId="{8098C570-2EC3-E147-AA47-5B86A85670B2}" srcOrd="0" destOrd="0" presId="urn:microsoft.com/office/officeart/2005/8/layout/hierarchy2"/>
    <dgm:cxn modelId="{85395262-D917-6646-B27B-3FB22FEEDB19}" type="presOf" srcId="{F78EE0DB-BE2C-AC49-8E51-668D6749196E}" destId="{98A8BF28-0DA5-F448-9F54-FD1255521BAA}" srcOrd="0" destOrd="0" presId="urn:microsoft.com/office/officeart/2005/8/layout/hierarchy2"/>
    <dgm:cxn modelId="{81ACAF64-5258-F746-BD40-61E326536801}" srcId="{4F983AE1-3766-A843-8FFD-A8FCD29743F0}" destId="{FFBADC78-A812-3B4F-BE5D-6DE9B751A573}" srcOrd="0" destOrd="0" parTransId="{79FF4E28-B2C0-4A46-B11A-DDBB5B33BDBD}" sibTransId="{3CF128CA-85A0-C143-B6A8-5E62DE3E2975}"/>
    <dgm:cxn modelId="{FC324E68-1E0D-704D-A78C-61F37B342B45}" type="presOf" srcId="{6AEE746E-31DB-5640-9681-93420D7E0476}" destId="{C3094260-E483-F840-BD32-DB1DD6C7A507}" srcOrd="0" destOrd="0" presId="urn:microsoft.com/office/officeart/2005/8/layout/hierarchy2"/>
    <dgm:cxn modelId="{E7B92669-4B84-8640-8AA1-7300147B3C5A}" srcId="{18A64592-B42F-F74A-9E5D-D889CA8EFE1B}" destId="{3B41233B-BE21-0E4B-AFEE-4194A387493D}" srcOrd="0" destOrd="0" parTransId="{D50578FF-6758-524E-A6CF-7C34523A24D1}" sibTransId="{B6B7070F-39A5-0841-B641-10F272840305}"/>
    <dgm:cxn modelId="{C0A05E6A-5061-4E4A-9C48-E075A54058A0}" srcId="{1AA31B05-8A41-914D-A57A-A21B715D4B9E}" destId="{F78EE0DB-BE2C-AC49-8E51-668D6749196E}" srcOrd="0" destOrd="0" parTransId="{806F42B0-414A-BF45-A856-503712A3709E}" sibTransId="{D8FE1827-0318-914B-A13D-21FF50BC88F9}"/>
    <dgm:cxn modelId="{20C76B7D-4719-354B-A74E-1ADA16145696}" srcId="{18A64592-B42F-F74A-9E5D-D889CA8EFE1B}" destId="{FBD9B647-ECFA-F149-AB24-0E934FF9FC21}" srcOrd="1" destOrd="0" parTransId="{036FF1D4-AF83-D344-953F-87CDCBC5A263}" sibTransId="{FF6BE2A1-5FB9-104F-AD38-73A2953571E4}"/>
    <dgm:cxn modelId="{B8462C82-3BCA-B64B-87D3-4A72E4FC647A}" type="presOf" srcId="{036FF1D4-AF83-D344-953F-87CDCBC5A263}" destId="{894B85AA-FF38-8643-B59F-449590ADEE65}" srcOrd="0" destOrd="0" presId="urn:microsoft.com/office/officeart/2005/8/layout/hierarchy2"/>
    <dgm:cxn modelId="{5707748D-8D61-3C48-9E63-8E2C00734918}" type="presOf" srcId="{DDE6A1D9-0769-8C4A-87C2-28D4ED87B7A9}" destId="{5B2903D1-624B-864F-8EB5-7F4CACDCD057}" srcOrd="0" destOrd="0" presId="urn:microsoft.com/office/officeart/2005/8/layout/hierarchy2"/>
    <dgm:cxn modelId="{40F4428E-5BE0-4848-8856-05B36B198DA9}" srcId="{F6D6A05A-1D93-E740-B572-D29921EB169C}" destId="{313113F5-AA7F-F24D-B85E-44D9E6A1E484}" srcOrd="0" destOrd="0" parTransId="{658C363E-418F-7343-A297-D22403B3F613}" sibTransId="{64707CBD-4D3F-9E43-9957-374202A739D7}"/>
    <dgm:cxn modelId="{76C2A28F-98D3-E24C-9486-84EF7EDB7820}" srcId="{F78EE0DB-BE2C-AC49-8E51-668D6749196E}" destId="{18A64592-B42F-F74A-9E5D-D889CA8EFE1B}" srcOrd="2" destOrd="0" parTransId="{DDE6A1D9-0769-8C4A-87C2-28D4ED87B7A9}" sibTransId="{8D2B18EF-FDFC-544A-95EA-E4C93ED81EA2}"/>
    <dgm:cxn modelId="{898A0190-1CE2-4742-A2DC-1CA2A26E1B2A}" type="presOf" srcId="{F28440A5-3F3B-BB40-BFCE-D2E1A83301CF}" destId="{1BFC0008-DF9E-C74C-869E-05001D63B539}" srcOrd="0" destOrd="0" presId="urn:microsoft.com/office/officeart/2005/8/layout/hierarchy2"/>
    <dgm:cxn modelId="{40EBAE93-29DD-C14E-AD94-7CA7D66E387F}" type="presOf" srcId="{56711EC7-0110-3849-8DCA-399D37DD1157}" destId="{CD56F50C-2A08-A84F-B2B6-47266C8079F0}" srcOrd="1" destOrd="0" presId="urn:microsoft.com/office/officeart/2005/8/layout/hierarchy2"/>
    <dgm:cxn modelId="{49531494-BC8E-CC4F-B56E-9F777591BEA7}" type="presOf" srcId="{8FCDAD31-FEDE-404D-B1B6-0A80ED91A77A}" destId="{693826EF-B4D7-554D-ADF1-3D008E4618DC}" srcOrd="0" destOrd="0" presId="urn:microsoft.com/office/officeart/2005/8/layout/hierarchy2"/>
    <dgm:cxn modelId="{25D76694-E660-644F-A205-94719AA987E0}" type="presOf" srcId="{658C363E-418F-7343-A297-D22403B3F613}" destId="{103ECAEA-E6CB-B743-981C-91D0FD120687}" srcOrd="1" destOrd="0" presId="urn:microsoft.com/office/officeart/2005/8/layout/hierarchy2"/>
    <dgm:cxn modelId="{FF382C95-7C97-B040-9E95-4FCEE17A6723}" type="presOf" srcId="{D48165D1-C682-E841-BD8C-C9EE73EE0FD9}" destId="{B58C3B60-9241-4148-9520-F233CB2C3034}" srcOrd="1" destOrd="0" presId="urn:microsoft.com/office/officeart/2005/8/layout/hierarchy2"/>
    <dgm:cxn modelId="{3060FB95-CF82-C243-9AC1-8B865C907F61}" type="presOf" srcId="{F06C8EF6-D1F9-B04A-AA0A-5570A82EF9B3}" destId="{8C346521-B5DA-704A-BA25-2405C7180D40}" srcOrd="0" destOrd="0" presId="urn:microsoft.com/office/officeart/2005/8/layout/hierarchy2"/>
    <dgm:cxn modelId="{7F06CD99-72D5-5546-A0E8-3751A14ABBDC}" srcId="{F06C8EF6-D1F9-B04A-AA0A-5570A82EF9B3}" destId="{F6D6A05A-1D93-E740-B572-D29921EB169C}" srcOrd="1" destOrd="0" parTransId="{9DF09780-F2CC-E646-A60C-4A7BA5A7ABA1}" sibTransId="{FB52D6E9-0FF9-F441-AA58-C567A61F81C3}"/>
    <dgm:cxn modelId="{75A2379A-E54B-2143-BE1A-A3A8D6F9F384}" type="presOf" srcId="{D50578FF-6758-524E-A6CF-7C34523A24D1}" destId="{90E1833B-BC4D-F546-81AF-A0F04F6B97C2}" srcOrd="1" destOrd="0" presId="urn:microsoft.com/office/officeart/2005/8/layout/hierarchy2"/>
    <dgm:cxn modelId="{F930D9A9-2DFD-994E-A1F9-4B75E10CE2EA}" type="presOf" srcId="{232601BC-A4B7-D945-9FB6-F1232130CCEF}" destId="{85C03577-CFFB-C049-9447-9D7947FF5714}" srcOrd="0" destOrd="0" presId="urn:microsoft.com/office/officeart/2005/8/layout/hierarchy2"/>
    <dgm:cxn modelId="{8EDFF5A9-3AE7-3E4E-AEB9-FA0305CAA356}" srcId="{3B41233B-BE21-0E4B-AFEE-4194A387493D}" destId="{68108F40-A4A8-3542-AD2C-31DE1B02208D}" srcOrd="0" destOrd="0" parTransId="{6AEE746E-31DB-5640-9681-93420D7E0476}" sibTransId="{35E56F1C-4DB6-3547-B68C-78001484BAB0}"/>
    <dgm:cxn modelId="{215954AA-7CF3-264B-B75B-069FAB904076}" type="presOf" srcId="{3B41233B-BE21-0E4B-AFEE-4194A387493D}" destId="{E6ED61E7-1450-C44E-89BA-7B38A7834DEE}" srcOrd="0" destOrd="0" presId="urn:microsoft.com/office/officeart/2005/8/layout/hierarchy2"/>
    <dgm:cxn modelId="{7752CBAD-8610-0C47-AA97-DFAB20DC346C}" type="presOf" srcId="{A8F2E6FA-8824-AB45-92FC-C1F02DA61D11}" destId="{B63D1214-87E5-9B4B-A04F-820CFB6B8BB5}" srcOrd="0" destOrd="0" presId="urn:microsoft.com/office/officeart/2005/8/layout/hierarchy2"/>
    <dgm:cxn modelId="{9C993AB0-1062-8846-96F0-6F7BB81D1B47}" type="presOf" srcId="{896211DB-2F10-EB40-B5CA-0F0C6C6E0421}" destId="{67E6EF7D-AB50-7F4D-935E-E0D254566265}" srcOrd="1" destOrd="0" presId="urn:microsoft.com/office/officeart/2005/8/layout/hierarchy2"/>
    <dgm:cxn modelId="{53F5BAB5-5B40-0F4F-9589-55CF89BC9A43}" type="presOf" srcId="{313113F5-AA7F-F24D-B85E-44D9E6A1E484}" destId="{AAB64DDC-626F-F244-9948-5D41DF1FF048}" srcOrd="0" destOrd="0" presId="urn:microsoft.com/office/officeart/2005/8/layout/hierarchy2"/>
    <dgm:cxn modelId="{623B2AB6-E0C5-9048-9197-52B41A6B010F}" type="presOf" srcId="{017A008C-3CC9-1846-87A2-4985361AAE56}" destId="{E235833A-70C8-AD4C-8B16-D63339913F74}" srcOrd="0" destOrd="0" presId="urn:microsoft.com/office/officeart/2005/8/layout/hierarchy2"/>
    <dgm:cxn modelId="{7ADC01BD-4D76-FF46-9323-6DF03841A28B}" type="presOf" srcId="{6AEE746E-31DB-5640-9681-93420D7E0476}" destId="{8BA21FB5-62E5-F34B-8C38-0EAFA77A6BF5}" srcOrd="1" destOrd="0" presId="urn:microsoft.com/office/officeart/2005/8/layout/hierarchy2"/>
    <dgm:cxn modelId="{6B5684C1-C16D-5B4E-BCDF-8598974EBFC3}" type="presOf" srcId="{EE94F62F-D7B5-C142-97D5-58E9B4F2284A}" destId="{D0F3AA67-5594-8A44-9331-59EF32337342}" srcOrd="0" destOrd="0" presId="urn:microsoft.com/office/officeart/2005/8/layout/hierarchy2"/>
    <dgm:cxn modelId="{5F37EDC5-F060-1947-804A-C92E738BE2DB}" type="presOf" srcId="{79FF4E28-B2C0-4A46-B11A-DDBB5B33BDBD}" destId="{3EA02B9E-4DEF-5344-BEC8-583CF161CC44}" srcOrd="1" destOrd="0" presId="urn:microsoft.com/office/officeart/2005/8/layout/hierarchy2"/>
    <dgm:cxn modelId="{234C40C7-1818-D949-A6A9-DC26CAFDD710}" type="presOf" srcId="{658C363E-418F-7343-A297-D22403B3F613}" destId="{B0E770D7-0012-D841-B4A0-8EF62D63830F}" srcOrd="0" destOrd="0" presId="urn:microsoft.com/office/officeart/2005/8/layout/hierarchy2"/>
    <dgm:cxn modelId="{7574D9CB-FC98-DC4D-987F-52AC8615EF37}" srcId="{F06C8EF6-D1F9-B04A-AA0A-5570A82EF9B3}" destId="{4F983AE1-3766-A843-8FFD-A8FCD29743F0}" srcOrd="0" destOrd="0" parTransId="{56711EC7-0110-3849-8DCA-399D37DD1157}" sibTransId="{2DED565A-E92E-4B4A-B787-D34E5B7D91CE}"/>
    <dgm:cxn modelId="{00469ED0-7277-E94F-B886-17550C16F399}" type="presOf" srcId="{014DBC1C-5E9E-9C46-9102-42E8394D2ABE}" destId="{C17D9C98-5563-7E40-939D-C77B81660544}" srcOrd="0" destOrd="0" presId="urn:microsoft.com/office/officeart/2005/8/layout/hierarchy2"/>
    <dgm:cxn modelId="{7EE4F0D1-AF09-124C-BC36-8C8DEE3C010E}" srcId="{FBD9B647-ECFA-F149-AB24-0E934FF9FC21}" destId="{A8F2E6FA-8824-AB45-92FC-C1F02DA61D11}" srcOrd="1" destOrd="0" parTransId="{D48165D1-C682-E841-BD8C-C9EE73EE0FD9}" sibTransId="{047DC27E-F477-0447-A062-1F09EC4C638C}"/>
    <dgm:cxn modelId="{B7A03CD2-EEF5-F84D-8D01-B2BE898008FD}" type="presOf" srcId="{68108F40-A4A8-3542-AD2C-31DE1B02208D}" destId="{4AC1EA23-B7C8-8E4B-8E5A-2A99DCE8B073}" srcOrd="0" destOrd="0" presId="urn:microsoft.com/office/officeart/2005/8/layout/hierarchy2"/>
    <dgm:cxn modelId="{24E40FD4-6601-3243-ACC2-F53376959CBA}" srcId="{232601BC-A4B7-D945-9FB6-F1232130CCEF}" destId="{C7714463-59F2-A94C-A507-646D7EE5521F}" srcOrd="0" destOrd="0" parTransId="{A454CDED-CEB0-A84B-B97B-A7E3934EA36A}" sibTransId="{915A719B-0CED-CF41-942D-6A3191F4825F}"/>
    <dgm:cxn modelId="{9B5E28D6-A0CA-AE49-AEA3-9A6B0BD334A5}" type="presOf" srcId="{C7714463-59F2-A94C-A507-646D7EE5521F}" destId="{37A323EE-543E-F24F-AC40-15BE0A126C6B}" srcOrd="0" destOrd="0" presId="urn:microsoft.com/office/officeart/2005/8/layout/hierarchy2"/>
    <dgm:cxn modelId="{C434DDDF-584E-1D41-9E5B-E64AEE26A742}" type="presOf" srcId="{56711EC7-0110-3849-8DCA-399D37DD1157}" destId="{2478A0AA-39C9-5540-8B37-D20178653CCD}" srcOrd="0" destOrd="0" presId="urn:microsoft.com/office/officeart/2005/8/layout/hierarchy2"/>
    <dgm:cxn modelId="{CC997BE6-9DAE-104C-B21D-7AC8ACA1BDFB}" srcId="{F78EE0DB-BE2C-AC49-8E51-668D6749196E}" destId="{F06C8EF6-D1F9-B04A-AA0A-5570A82EF9B3}" srcOrd="1" destOrd="0" parTransId="{3E0A9FF3-3F06-D94F-84FE-4956A358E217}" sibTransId="{B2F7D9D9-9355-0441-BC5F-22F238B25B8A}"/>
    <dgm:cxn modelId="{20DE53E9-9DB6-FF4F-AB78-D1B733E7C47E}" type="presOf" srcId="{D48165D1-C682-E841-BD8C-C9EE73EE0FD9}" destId="{16AD85F4-9CE4-0044-89AF-03B453EBBE3F}" srcOrd="0" destOrd="0" presId="urn:microsoft.com/office/officeart/2005/8/layout/hierarchy2"/>
    <dgm:cxn modelId="{59FD67F0-7D1B-FE40-B08E-41E7E3F6AC1C}" type="presOf" srcId="{18A64592-B42F-F74A-9E5D-D889CA8EFE1B}" destId="{7D45857D-4A61-BA4E-9AE8-98CB57453717}" srcOrd="0" destOrd="0" presId="urn:microsoft.com/office/officeart/2005/8/layout/hierarchy2"/>
    <dgm:cxn modelId="{E8E3EBF5-9B3D-B548-80EF-65FD8EEEECEA}" srcId="{014DBC1C-5E9E-9C46-9102-42E8394D2ABE}" destId="{EE94F62F-D7B5-C142-97D5-58E9B4F2284A}" srcOrd="0" destOrd="0" parTransId="{017A008C-3CC9-1846-87A2-4985361AAE56}" sibTransId="{A1FA2709-9D9C-AE4F-AAF4-E5EF4F5840E6}"/>
    <dgm:cxn modelId="{391D3ACD-1AB1-D94B-A996-41334E5B9649}" type="presParOf" srcId="{F92FD24F-312C-AA40-B705-C0255F0A0DC2}" destId="{557B8C32-8DAE-C34B-8D8C-D42BBEFDA6F3}" srcOrd="0" destOrd="0" presId="urn:microsoft.com/office/officeart/2005/8/layout/hierarchy2"/>
    <dgm:cxn modelId="{F5CA289C-6AE7-F14A-B322-AE7B5E80E131}" type="presParOf" srcId="{557B8C32-8DAE-C34B-8D8C-D42BBEFDA6F3}" destId="{98A8BF28-0DA5-F448-9F54-FD1255521BAA}" srcOrd="0" destOrd="0" presId="urn:microsoft.com/office/officeart/2005/8/layout/hierarchy2"/>
    <dgm:cxn modelId="{8C9A3F0A-A32F-6540-B34A-419E167C671C}" type="presParOf" srcId="{557B8C32-8DAE-C34B-8D8C-D42BBEFDA6F3}" destId="{8FF80328-912B-7840-A29A-1DA59970080A}" srcOrd="1" destOrd="0" presId="urn:microsoft.com/office/officeart/2005/8/layout/hierarchy2"/>
    <dgm:cxn modelId="{2CA9475A-5B9D-E247-A45F-D6D45C5A9A79}" type="presParOf" srcId="{8FF80328-912B-7840-A29A-1DA59970080A}" destId="{1BFC0008-DF9E-C74C-869E-05001D63B539}" srcOrd="0" destOrd="0" presId="urn:microsoft.com/office/officeart/2005/8/layout/hierarchy2"/>
    <dgm:cxn modelId="{064F577D-6C02-574B-A79A-7C42F2737875}" type="presParOf" srcId="{1BFC0008-DF9E-C74C-869E-05001D63B539}" destId="{8FDFEF3F-94FC-7E4B-A4F4-800C867C38AA}" srcOrd="0" destOrd="0" presId="urn:microsoft.com/office/officeart/2005/8/layout/hierarchy2"/>
    <dgm:cxn modelId="{30EEA30B-6158-6B46-97A9-B7B4C6F831E7}" type="presParOf" srcId="{8FF80328-912B-7840-A29A-1DA59970080A}" destId="{B09FE2D3-9F02-764B-BF71-531E8480E805}" srcOrd="1" destOrd="0" presId="urn:microsoft.com/office/officeart/2005/8/layout/hierarchy2"/>
    <dgm:cxn modelId="{B0107DE3-898D-A94B-8657-9B3E9474B916}" type="presParOf" srcId="{B09FE2D3-9F02-764B-BF71-531E8480E805}" destId="{C17D9C98-5563-7E40-939D-C77B81660544}" srcOrd="0" destOrd="0" presId="urn:microsoft.com/office/officeart/2005/8/layout/hierarchy2"/>
    <dgm:cxn modelId="{B3F691D2-74C8-9B42-8765-D207416F4942}" type="presParOf" srcId="{B09FE2D3-9F02-764B-BF71-531E8480E805}" destId="{B83B8071-B4C2-E744-9B9C-80C32326EF89}" srcOrd="1" destOrd="0" presId="urn:microsoft.com/office/officeart/2005/8/layout/hierarchy2"/>
    <dgm:cxn modelId="{354D1A3C-CD95-DF41-A507-5F126D9B5FF9}" type="presParOf" srcId="{B83B8071-B4C2-E744-9B9C-80C32326EF89}" destId="{E235833A-70C8-AD4C-8B16-D63339913F74}" srcOrd="0" destOrd="0" presId="urn:microsoft.com/office/officeart/2005/8/layout/hierarchy2"/>
    <dgm:cxn modelId="{9358431E-9101-B14D-9125-6CCCE97E5647}" type="presParOf" srcId="{E235833A-70C8-AD4C-8B16-D63339913F74}" destId="{A71486AF-EC9F-1448-9383-5DBB8C35CCFE}" srcOrd="0" destOrd="0" presId="urn:microsoft.com/office/officeart/2005/8/layout/hierarchy2"/>
    <dgm:cxn modelId="{4F5653BA-055A-F042-B70F-E26D0E140D53}" type="presParOf" srcId="{B83B8071-B4C2-E744-9B9C-80C32326EF89}" destId="{791A87D9-6699-5945-AB88-E68EE77371E0}" srcOrd="1" destOrd="0" presId="urn:microsoft.com/office/officeart/2005/8/layout/hierarchy2"/>
    <dgm:cxn modelId="{FA5184EE-5678-5847-B832-368BF26E6890}" type="presParOf" srcId="{791A87D9-6699-5945-AB88-E68EE77371E0}" destId="{D0F3AA67-5594-8A44-9331-59EF32337342}" srcOrd="0" destOrd="0" presId="urn:microsoft.com/office/officeart/2005/8/layout/hierarchy2"/>
    <dgm:cxn modelId="{71BC2D7F-63EA-7840-BAD9-304E0E92DC70}" type="presParOf" srcId="{791A87D9-6699-5945-AB88-E68EE77371E0}" destId="{78D7BD47-585E-8640-8F9B-909C19BA8DE3}" srcOrd="1" destOrd="0" presId="urn:microsoft.com/office/officeart/2005/8/layout/hierarchy2"/>
    <dgm:cxn modelId="{222CF77E-ABB5-4E4B-9253-A6F25080A6A4}" type="presParOf" srcId="{8FF80328-912B-7840-A29A-1DA59970080A}" destId="{796AF1F2-05D0-9E4D-A7EA-0634BECC3A9E}" srcOrd="2" destOrd="0" presId="urn:microsoft.com/office/officeart/2005/8/layout/hierarchy2"/>
    <dgm:cxn modelId="{7C940F6D-2F36-8A40-8097-9D4013F12B96}" type="presParOf" srcId="{796AF1F2-05D0-9E4D-A7EA-0634BECC3A9E}" destId="{61F86B61-5435-0842-BE0C-6C7BF6488E36}" srcOrd="0" destOrd="0" presId="urn:microsoft.com/office/officeart/2005/8/layout/hierarchy2"/>
    <dgm:cxn modelId="{9C6C756F-7B46-5B40-8EC0-0D3B81E7FD6C}" type="presParOf" srcId="{8FF80328-912B-7840-A29A-1DA59970080A}" destId="{0ED0900E-33A8-CB40-9656-5728CEF41FF5}" srcOrd="3" destOrd="0" presId="urn:microsoft.com/office/officeart/2005/8/layout/hierarchy2"/>
    <dgm:cxn modelId="{EA4E8F28-AFBE-3343-A7F7-83F4640ED451}" type="presParOf" srcId="{0ED0900E-33A8-CB40-9656-5728CEF41FF5}" destId="{8C346521-B5DA-704A-BA25-2405C7180D40}" srcOrd="0" destOrd="0" presId="urn:microsoft.com/office/officeart/2005/8/layout/hierarchy2"/>
    <dgm:cxn modelId="{9250FD14-9092-7B4A-BB66-89F6A663350C}" type="presParOf" srcId="{0ED0900E-33A8-CB40-9656-5728CEF41FF5}" destId="{7346EC65-E1D5-DF4B-8FA5-CC3CF3CB0FFA}" srcOrd="1" destOrd="0" presId="urn:microsoft.com/office/officeart/2005/8/layout/hierarchy2"/>
    <dgm:cxn modelId="{2BFC71E1-67C1-0A41-A74B-8A43E502E83A}" type="presParOf" srcId="{7346EC65-E1D5-DF4B-8FA5-CC3CF3CB0FFA}" destId="{2478A0AA-39C9-5540-8B37-D20178653CCD}" srcOrd="0" destOrd="0" presId="urn:microsoft.com/office/officeart/2005/8/layout/hierarchy2"/>
    <dgm:cxn modelId="{4F9B44DF-421C-4D4A-9083-9853228D0BD2}" type="presParOf" srcId="{2478A0AA-39C9-5540-8B37-D20178653CCD}" destId="{CD56F50C-2A08-A84F-B2B6-47266C8079F0}" srcOrd="0" destOrd="0" presId="urn:microsoft.com/office/officeart/2005/8/layout/hierarchy2"/>
    <dgm:cxn modelId="{C229A116-6BFF-774F-9A6B-A59641B5CEE9}" type="presParOf" srcId="{7346EC65-E1D5-DF4B-8FA5-CC3CF3CB0FFA}" destId="{31E9166D-D647-0F44-9F4B-0A9EBD7A811F}" srcOrd="1" destOrd="0" presId="urn:microsoft.com/office/officeart/2005/8/layout/hierarchy2"/>
    <dgm:cxn modelId="{3168BDFF-EB14-FA4F-A7B4-BBEC52B52FA4}" type="presParOf" srcId="{31E9166D-D647-0F44-9F4B-0A9EBD7A811F}" destId="{8740456D-8A1B-8043-8AB8-DBE4F30CBB61}" srcOrd="0" destOrd="0" presId="urn:microsoft.com/office/officeart/2005/8/layout/hierarchy2"/>
    <dgm:cxn modelId="{F23F2D6E-079C-7948-A5D6-2FDF5613521C}" type="presParOf" srcId="{31E9166D-D647-0F44-9F4B-0A9EBD7A811F}" destId="{A5FCE8AE-4DF4-4847-B074-9E2535F9A9FA}" srcOrd="1" destOrd="0" presId="urn:microsoft.com/office/officeart/2005/8/layout/hierarchy2"/>
    <dgm:cxn modelId="{97BEEA57-87BF-AB4E-9605-E6842D9582BE}" type="presParOf" srcId="{A5FCE8AE-4DF4-4847-B074-9E2535F9A9FA}" destId="{FFFE7FC0-DABC-214C-B8D0-0A56FD39296C}" srcOrd="0" destOrd="0" presId="urn:microsoft.com/office/officeart/2005/8/layout/hierarchy2"/>
    <dgm:cxn modelId="{B66C033D-ECB8-0843-B9F4-0C567E454376}" type="presParOf" srcId="{FFFE7FC0-DABC-214C-B8D0-0A56FD39296C}" destId="{3EA02B9E-4DEF-5344-BEC8-583CF161CC44}" srcOrd="0" destOrd="0" presId="urn:microsoft.com/office/officeart/2005/8/layout/hierarchy2"/>
    <dgm:cxn modelId="{A1890817-08F2-A640-9E1C-9FDECEB01507}" type="presParOf" srcId="{A5FCE8AE-4DF4-4847-B074-9E2535F9A9FA}" destId="{26AEB56D-4F80-9D4D-B02D-E4D68FD5AD0C}" srcOrd="1" destOrd="0" presId="urn:microsoft.com/office/officeart/2005/8/layout/hierarchy2"/>
    <dgm:cxn modelId="{CABCF99F-DCB2-A541-89D5-CC0F0E8CD289}" type="presParOf" srcId="{26AEB56D-4F80-9D4D-B02D-E4D68FD5AD0C}" destId="{8098C570-2EC3-E147-AA47-5B86A85670B2}" srcOrd="0" destOrd="0" presId="urn:microsoft.com/office/officeart/2005/8/layout/hierarchy2"/>
    <dgm:cxn modelId="{9026919F-2E7A-BE4B-A642-12ED32DA4EA5}" type="presParOf" srcId="{26AEB56D-4F80-9D4D-B02D-E4D68FD5AD0C}" destId="{0471A8D8-CBCC-C74F-9D7D-AD2053129E81}" srcOrd="1" destOrd="0" presId="urn:microsoft.com/office/officeart/2005/8/layout/hierarchy2"/>
    <dgm:cxn modelId="{643CCEC5-8CF6-D04B-9328-38D3C53B67AD}" type="presParOf" srcId="{7346EC65-E1D5-DF4B-8FA5-CC3CF3CB0FFA}" destId="{755C550B-4810-4E44-8F4F-BADED59BC2D2}" srcOrd="2" destOrd="0" presId="urn:microsoft.com/office/officeart/2005/8/layout/hierarchy2"/>
    <dgm:cxn modelId="{E87DE5DC-E777-EF4F-8F56-F8C16A8A2D87}" type="presParOf" srcId="{755C550B-4810-4E44-8F4F-BADED59BC2D2}" destId="{D4F38C5F-941E-1B40-9D12-7BB1C1ED5E5C}" srcOrd="0" destOrd="0" presId="urn:microsoft.com/office/officeart/2005/8/layout/hierarchy2"/>
    <dgm:cxn modelId="{ABE284AA-A861-5045-92B2-6C7986CF96C7}" type="presParOf" srcId="{7346EC65-E1D5-DF4B-8FA5-CC3CF3CB0FFA}" destId="{AFC677CA-9332-5449-9349-AD42E6FA76F3}" srcOrd="3" destOrd="0" presId="urn:microsoft.com/office/officeart/2005/8/layout/hierarchy2"/>
    <dgm:cxn modelId="{135DEABA-B7E1-E449-9826-C06FEBF867B7}" type="presParOf" srcId="{AFC677CA-9332-5449-9349-AD42E6FA76F3}" destId="{C638AD5F-E99D-AE44-A5DC-FC33809F670C}" srcOrd="0" destOrd="0" presId="urn:microsoft.com/office/officeart/2005/8/layout/hierarchy2"/>
    <dgm:cxn modelId="{EE9F0747-FF9C-7544-9B5F-3984FFF69AF6}" type="presParOf" srcId="{AFC677CA-9332-5449-9349-AD42E6FA76F3}" destId="{5AB602DB-06B3-3E43-8813-4934B164ABD0}" srcOrd="1" destOrd="0" presId="urn:microsoft.com/office/officeart/2005/8/layout/hierarchy2"/>
    <dgm:cxn modelId="{3B7761F4-271E-C441-88CC-B4C32A2ADF6B}" type="presParOf" srcId="{5AB602DB-06B3-3E43-8813-4934B164ABD0}" destId="{B0E770D7-0012-D841-B4A0-8EF62D63830F}" srcOrd="0" destOrd="0" presId="urn:microsoft.com/office/officeart/2005/8/layout/hierarchy2"/>
    <dgm:cxn modelId="{5ACC4448-DEA5-4442-9767-B24D1A4728E6}" type="presParOf" srcId="{B0E770D7-0012-D841-B4A0-8EF62D63830F}" destId="{103ECAEA-E6CB-B743-981C-91D0FD120687}" srcOrd="0" destOrd="0" presId="urn:microsoft.com/office/officeart/2005/8/layout/hierarchy2"/>
    <dgm:cxn modelId="{02C5C151-B7AE-C344-AB8C-F026DFB2A617}" type="presParOf" srcId="{5AB602DB-06B3-3E43-8813-4934B164ABD0}" destId="{1E0854BE-0343-154E-B162-FC47AED1ACF8}" srcOrd="1" destOrd="0" presId="urn:microsoft.com/office/officeart/2005/8/layout/hierarchy2"/>
    <dgm:cxn modelId="{2C91ABB6-3316-2D40-9929-9F7287799CB8}" type="presParOf" srcId="{1E0854BE-0343-154E-B162-FC47AED1ACF8}" destId="{AAB64DDC-626F-F244-9948-5D41DF1FF048}" srcOrd="0" destOrd="0" presId="urn:microsoft.com/office/officeart/2005/8/layout/hierarchy2"/>
    <dgm:cxn modelId="{5484A37E-45E2-7246-8692-3D122C484181}" type="presParOf" srcId="{1E0854BE-0343-154E-B162-FC47AED1ACF8}" destId="{D7B86A65-6E32-094C-939A-57E05D988071}" srcOrd="1" destOrd="0" presId="urn:microsoft.com/office/officeart/2005/8/layout/hierarchy2"/>
    <dgm:cxn modelId="{683E62CC-89A3-1B48-B648-83B6662CBE92}" type="presParOf" srcId="{8FF80328-912B-7840-A29A-1DA59970080A}" destId="{5B2903D1-624B-864F-8EB5-7F4CACDCD057}" srcOrd="4" destOrd="0" presId="urn:microsoft.com/office/officeart/2005/8/layout/hierarchy2"/>
    <dgm:cxn modelId="{2FE22A77-83F9-E645-B2C4-5F882EDE414E}" type="presParOf" srcId="{5B2903D1-624B-864F-8EB5-7F4CACDCD057}" destId="{E6ED47C7-9F9B-6544-B401-C8E5BF63A056}" srcOrd="0" destOrd="0" presId="urn:microsoft.com/office/officeart/2005/8/layout/hierarchy2"/>
    <dgm:cxn modelId="{F5058179-4073-A44E-8C54-25A93B6F2513}" type="presParOf" srcId="{8FF80328-912B-7840-A29A-1DA59970080A}" destId="{FC58427B-38F5-9A49-87EC-CE577C5FDA18}" srcOrd="5" destOrd="0" presId="urn:microsoft.com/office/officeart/2005/8/layout/hierarchy2"/>
    <dgm:cxn modelId="{950DEF20-DE45-5645-8F96-DAE972F5DCAE}" type="presParOf" srcId="{FC58427B-38F5-9A49-87EC-CE577C5FDA18}" destId="{7D45857D-4A61-BA4E-9AE8-98CB57453717}" srcOrd="0" destOrd="0" presId="urn:microsoft.com/office/officeart/2005/8/layout/hierarchy2"/>
    <dgm:cxn modelId="{D4D8BC6B-117E-A749-BD22-8A16B00AD247}" type="presParOf" srcId="{FC58427B-38F5-9A49-87EC-CE577C5FDA18}" destId="{7E230F21-DEBB-9549-8E4D-D7B23C19E1B3}" srcOrd="1" destOrd="0" presId="urn:microsoft.com/office/officeart/2005/8/layout/hierarchy2"/>
    <dgm:cxn modelId="{A2207FB5-4AFD-B047-AD19-40D196D13903}" type="presParOf" srcId="{7E230F21-DEBB-9549-8E4D-D7B23C19E1B3}" destId="{BB63B21D-E82E-AE46-8E28-499CAAAD4168}" srcOrd="0" destOrd="0" presId="urn:microsoft.com/office/officeart/2005/8/layout/hierarchy2"/>
    <dgm:cxn modelId="{2E98F956-A91B-A446-BE1B-07E8FD742EAD}" type="presParOf" srcId="{BB63B21D-E82E-AE46-8E28-499CAAAD4168}" destId="{90E1833B-BC4D-F546-81AF-A0F04F6B97C2}" srcOrd="0" destOrd="0" presId="urn:microsoft.com/office/officeart/2005/8/layout/hierarchy2"/>
    <dgm:cxn modelId="{297FDBFA-BCE2-764E-8B8F-3DC1EDB2DB70}" type="presParOf" srcId="{7E230F21-DEBB-9549-8E4D-D7B23C19E1B3}" destId="{E09986A4-6274-2646-B7EC-84CDDB9B1A34}" srcOrd="1" destOrd="0" presId="urn:microsoft.com/office/officeart/2005/8/layout/hierarchy2"/>
    <dgm:cxn modelId="{D9BDAAFC-98D0-4D4B-B080-156594216568}" type="presParOf" srcId="{E09986A4-6274-2646-B7EC-84CDDB9B1A34}" destId="{E6ED61E7-1450-C44E-89BA-7B38A7834DEE}" srcOrd="0" destOrd="0" presId="urn:microsoft.com/office/officeart/2005/8/layout/hierarchy2"/>
    <dgm:cxn modelId="{B87E2D6C-7293-EF4F-8D1A-A6140AFA1E65}" type="presParOf" srcId="{E09986A4-6274-2646-B7EC-84CDDB9B1A34}" destId="{5B2FBD41-7A2A-E64E-9862-978AA614929C}" srcOrd="1" destOrd="0" presId="urn:microsoft.com/office/officeart/2005/8/layout/hierarchy2"/>
    <dgm:cxn modelId="{AB85A781-0A4C-794D-BBAD-E10B0507EA45}" type="presParOf" srcId="{5B2FBD41-7A2A-E64E-9862-978AA614929C}" destId="{C3094260-E483-F840-BD32-DB1DD6C7A507}" srcOrd="0" destOrd="0" presId="urn:microsoft.com/office/officeart/2005/8/layout/hierarchy2"/>
    <dgm:cxn modelId="{5D23AE4A-7CBB-4A44-94A9-1C9F293254A8}" type="presParOf" srcId="{C3094260-E483-F840-BD32-DB1DD6C7A507}" destId="{8BA21FB5-62E5-F34B-8C38-0EAFA77A6BF5}" srcOrd="0" destOrd="0" presId="urn:microsoft.com/office/officeart/2005/8/layout/hierarchy2"/>
    <dgm:cxn modelId="{0692FBCA-244F-AB44-9B62-BCD27DD5ACFF}" type="presParOf" srcId="{5B2FBD41-7A2A-E64E-9862-978AA614929C}" destId="{8D353DBE-79BB-5A46-96E2-B2FCE616253D}" srcOrd="1" destOrd="0" presId="urn:microsoft.com/office/officeart/2005/8/layout/hierarchy2"/>
    <dgm:cxn modelId="{594A8EC4-B70C-D94F-A93F-47B48B88EA8A}" type="presParOf" srcId="{8D353DBE-79BB-5A46-96E2-B2FCE616253D}" destId="{4AC1EA23-B7C8-8E4B-8E5A-2A99DCE8B073}" srcOrd="0" destOrd="0" presId="urn:microsoft.com/office/officeart/2005/8/layout/hierarchy2"/>
    <dgm:cxn modelId="{9C0A38BF-D5E5-A94F-AD91-29414C5AB44B}" type="presParOf" srcId="{8D353DBE-79BB-5A46-96E2-B2FCE616253D}" destId="{A5AB7466-2D46-0242-9971-9A457BDB06E0}" srcOrd="1" destOrd="0" presId="urn:microsoft.com/office/officeart/2005/8/layout/hierarchy2"/>
    <dgm:cxn modelId="{6572C162-2473-7B43-B4C2-0508A6F2BFEF}" type="presParOf" srcId="{7E230F21-DEBB-9549-8E4D-D7B23C19E1B3}" destId="{894B85AA-FF38-8643-B59F-449590ADEE65}" srcOrd="2" destOrd="0" presId="urn:microsoft.com/office/officeart/2005/8/layout/hierarchy2"/>
    <dgm:cxn modelId="{5D268205-DF90-2D4A-8B2A-8D65DB523648}" type="presParOf" srcId="{894B85AA-FF38-8643-B59F-449590ADEE65}" destId="{AA388283-ACA2-0942-81DD-8C92BA874397}" srcOrd="0" destOrd="0" presId="urn:microsoft.com/office/officeart/2005/8/layout/hierarchy2"/>
    <dgm:cxn modelId="{7DCBB3DF-D257-104E-B051-23287FAC632D}" type="presParOf" srcId="{7E230F21-DEBB-9549-8E4D-D7B23C19E1B3}" destId="{37876DEB-5C8C-3042-8C84-8E90041E0B08}" srcOrd="3" destOrd="0" presId="urn:microsoft.com/office/officeart/2005/8/layout/hierarchy2"/>
    <dgm:cxn modelId="{BC07EFB6-0D11-2941-9D0E-E07D7CAF8587}" type="presParOf" srcId="{37876DEB-5C8C-3042-8C84-8E90041E0B08}" destId="{0F19BCBD-779C-784F-BD91-B98AA6219C7D}" srcOrd="0" destOrd="0" presId="urn:microsoft.com/office/officeart/2005/8/layout/hierarchy2"/>
    <dgm:cxn modelId="{76C18D66-34D2-0347-B7A8-9D975B40D0F0}" type="presParOf" srcId="{37876DEB-5C8C-3042-8C84-8E90041E0B08}" destId="{F09DC62C-4F8E-CB47-A3BF-6046BE187378}" srcOrd="1" destOrd="0" presId="urn:microsoft.com/office/officeart/2005/8/layout/hierarchy2"/>
    <dgm:cxn modelId="{C0470605-56EC-974A-ACAC-BC0A36CD8E84}" type="presParOf" srcId="{F09DC62C-4F8E-CB47-A3BF-6046BE187378}" destId="{045352F9-55ED-684B-8FC7-993E7910B3EA}" srcOrd="0" destOrd="0" presId="urn:microsoft.com/office/officeart/2005/8/layout/hierarchy2"/>
    <dgm:cxn modelId="{FB48861B-9898-7440-A20B-DB578562018B}" type="presParOf" srcId="{045352F9-55ED-684B-8FC7-993E7910B3EA}" destId="{67E6EF7D-AB50-7F4D-935E-E0D254566265}" srcOrd="0" destOrd="0" presId="urn:microsoft.com/office/officeart/2005/8/layout/hierarchy2"/>
    <dgm:cxn modelId="{6F0DEAE5-703D-CD41-9A3F-123EFD78FD5B}" type="presParOf" srcId="{F09DC62C-4F8E-CB47-A3BF-6046BE187378}" destId="{758AD356-9AA4-044D-B954-91744BEB76D8}" srcOrd="1" destOrd="0" presId="urn:microsoft.com/office/officeart/2005/8/layout/hierarchy2"/>
    <dgm:cxn modelId="{0CF055F2-B0F7-7B48-9E1F-8E77EF4CEF66}" type="presParOf" srcId="{758AD356-9AA4-044D-B954-91744BEB76D8}" destId="{85C03577-CFFB-C049-9447-9D7947FF5714}" srcOrd="0" destOrd="0" presId="urn:microsoft.com/office/officeart/2005/8/layout/hierarchy2"/>
    <dgm:cxn modelId="{2C9C11CE-5BE0-4E44-BB2A-A84AE0936F9F}" type="presParOf" srcId="{758AD356-9AA4-044D-B954-91744BEB76D8}" destId="{131BC47C-83B6-1843-BBFC-8B1D9EF33144}" srcOrd="1" destOrd="0" presId="urn:microsoft.com/office/officeart/2005/8/layout/hierarchy2"/>
    <dgm:cxn modelId="{DE1D539A-2CF8-1846-99FC-527363AF3485}" type="presParOf" srcId="{131BC47C-83B6-1843-BBFC-8B1D9EF33144}" destId="{D8F2EF70-7156-FE4E-A370-EA88A352BEB4}" srcOrd="0" destOrd="0" presId="urn:microsoft.com/office/officeart/2005/8/layout/hierarchy2"/>
    <dgm:cxn modelId="{314BD7CB-7A43-8141-8DFF-BD5DD7898B0F}" type="presParOf" srcId="{D8F2EF70-7156-FE4E-A370-EA88A352BEB4}" destId="{4734B029-C810-CE4D-BAEE-64BC3E4AD097}" srcOrd="0" destOrd="0" presId="urn:microsoft.com/office/officeart/2005/8/layout/hierarchy2"/>
    <dgm:cxn modelId="{4F97E7C4-A70A-9641-9C7C-B553B1B4D091}" type="presParOf" srcId="{131BC47C-83B6-1843-BBFC-8B1D9EF33144}" destId="{E7480C83-9831-6847-8D04-33FFDBE8E9BC}" srcOrd="1" destOrd="0" presId="urn:microsoft.com/office/officeart/2005/8/layout/hierarchy2"/>
    <dgm:cxn modelId="{89F50AFF-6D2D-9140-BE82-5B53ADEF265E}" type="presParOf" srcId="{E7480C83-9831-6847-8D04-33FFDBE8E9BC}" destId="{37A323EE-543E-F24F-AC40-15BE0A126C6B}" srcOrd="0" destOrd="0" presId="urn:microsoft.com/office/officeart/2005/8/layout/hierarchy2"/>
    <dgm:cxn modelId="{62D9B017-4924-A84D-AA3F-1C1C58ED29F6}" type="presParOf" srcId="{E7480C83-9831-6847-8D04-33FFDBE8E9BC}" destId="{C8A552E3-CB96-7741-B3A7-5B697790ACA9}" srcOrd="1" destOrd="0" presId="urn:microsoft.com/office/officeart/2005/8/layout/hierarchy2"/>
    <dgm:cxn modelId="{9D279639-8374-F640-9C97-73268C36AB10}" type="presParOf" srcId="{F09DC62C-4F8E-CB47-A3BF-6046BE187378}" destId="{16AD85F4-9CE4-0044-89AF-03B453EBBE3F}" srcOrd="2" destOrd="0" presId="urn:microsoft.com/office/officeart/2005/8/layout/hierarchy2"/>
    <dgm:cxn modelId="{AF096584-1181-284F-8107-051DE2C386BA}" type="presParOf" srcId="{16AD85F4-9CE4-0044-89AF-03B453EBBE3F}" destId="{B58C3B60-9241-4148-9520-F233CB2C3034}" srcOrd="0" destOrd="0" presId="urn:microsoft.com/office/officeart/2005/8/layout/hierarchy2"/>
    <dgm:cxn modelId="{548AC7E0-405A-2F43-94F7-60C2AFC663F0}" type="presParOf" srcId="{F09DC62C-4F8E-CB47-A3BF-6046BE187378}" destId="{1759290C-12DC-D642-868E-E09041149129}" srcOrd="3" destOrd="0" presId="urn:microsoft.com/office/officeart/2005/8/layout/hierarchy2"/>
    <dgm:cxn modelId="{5BD49C59-B809-A645-9E10-21DA205CD381}" type="presParOf" srcId="{1759290C-12DC-D642-868E-E09041149129}" destId="{B63D1214-87E5-9B4B-A04F-820CFB6B8BB5}" srcOrd="0" destOrd="0" presId="urn:microsoft.com/office/officeart/2005/8/layout/hierarchy2"/>
    <dgm:cxn modelId="{8791B1BC-8B1D-BC4F-99BE-6B4D9E432BC1}" type="presParOf" srcId="{1759290C-12DC-D642-868E-E09041149129}" destId="{ADC91D21-2171-7D48-8F30-4101411DC99E}" srcOrd="1" destOrd="0" presId="urn:microsoft.com/office/officeart/2005/8/layout/hierarchy2"/>
    <dgm:cxn modelId="{6CDE453F-DE32-BF40-9D22-978A44B0DC34}" type="presParOf" srcId="{ADC91D21-2171-7D48-8F30-4101411DC99E}" destId="{5380BD4D-5CC5-8940-938A-60B7BF0505E1}" srcOrd="0" destOrd="0" presId="urn:microsoft.com/office/officeart/2005/8/layout/hierarchy2"/>
    <dgm:cxn modelId="{7D42C91A-EEA6-C94B-BA96-38F5882CBF20}" type="presParOf" srcId="{5380BD4D-5CC5-8940-938A-60B7BF0505E1}" destId="{0F2149B0-EF0C-4749-92C0-DBBD29652933}" srcOrd="0" destOrd="0" presId="urn:microsoft.com/office/officeart/2005/8/layout/hierarchy2"/>
    <dgm:cxn modelId="{CBE97164-BEAD-3F47-95DA-7AD27D2352C0}" type="presParOf" srcId="{ADC91D21-2171-7D48-8F30-4101411DC99E}" destId="{A4B704D4-08C0-2647-960E-B573DED5F78B}" srcOrd="1" destOrd="0" presId="urn:microsoft.com/office/officeart/2005/8/layout/hierarchy2"/>
    <dgm:cxn modelId="{EF19AC8E-04C9-F042-AC9C-EE518BACAEF5}" type="presParOf" srcId="{A4B704D4-08C0-2647-960E-B573DED5F78B}" destId="{693826EF-B4D7-554D-ADF1-3D008E4618DC}" srcOrd="0" destOrd="0" presId="urn:microsoft.com/office/officeart/2005/8/layout/hierarchy2"/>
    <dgm:cxn modelId="{05436415-B447-BC4A-992E-514BFD5BBB65}" type="presParOf" srcId="{A4B704D4-08C0-2647-960E-B573DED5F78B}" destId="{7CE35A33-DC0B-9E4C-9EE3-F0C6317BCDE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31B05-8A41-914D-A57A-A21B715D4B9E}"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en-US"/>
        </a:p>
      </dgm:t>
    </dgm:pt>
    <dgm:pt modelId="{F78EE0DB-BE2C-AC49-8E51-668D6749196E}">
      <dgm:prSet phldrT="[Text]" custT="1"/>
      <dgm:spPr/>
      <dgm:t>
        <a:bodyPr/>
        <a:lstStyle/>
        <a:p>
          <a:r>
            <a:rPr lang="en-US" sz="1400" b="1">
              <a:latin typeface="Times New Roman" panose="02020603050405020304" pitchFamily="18" charset="0"/>
              <a:cs typeface="Times New Roman" panose="02020603050405020304" pitchFamily="18" charset="0"/>
            </a:rPr>
            <a:t>CẢM ỨNG Ở SINH VẬT</a:t>
          </a:r>
        </a:p>
      </dgm:t>
    </dgm:pt>
    <dgm:pt modelId="{806F42B0-414A-BF45-A856-503712A3709E}" type="parTrans" cxnId="{C0A05E6A-5061-4E4A-9C48-E075A54058A0}">
      <dgm:prSet/>
      <dgm:spPr/>
      <dgm:t>
        <a:bodyPr/>
        <a:lstStyle/>
        <a:p>
          <a:endParaRPr lang="en-US" sz="1400">
            <a:latin typeface="Times New Roman" panose="02020603050405020304" pitchFamily="18" charset="0"/>
            <a:cs typeface="Times New Roman" panose="02020603050405020304" pitchFamily="18" charset="0"/>
          </a:endParaRPr>
        </a:p>
      </dgm:t>
    </dgm:pt>
    <dgm:pt modelId="{D8FE1827-0318-914B-A13D-21FF50BC88F9}" type="sibTrans" cxnId="{C0A05E6A-5061-4E4A-9C48-E075A54058A0}">
      <dgm:prSet/>
      <dgm:spPr/>
      <dgm:t>
        <a:bodyPr/>
        <a:lstStyle/>
        <a:p>
          <a:endParaRPr lang="en-US" sz="1400">
            <a:latin typeface="Times New Roman" panose="02020603050405020304" pitchFamily="18" charset="0"/>
            <a:cs typeface="Times New Roman" panose="02020603050405020304" pitchFamily="18" charset="0"/>
          </a:endParaRPr>
        </a:p>
      </dgm:t>
    </dgm:pt>
    <dgm:pt modelId="{014DBC1C-5E9E-9C46-9102-42E8394D2ABE}">
      <dgm:prSet phldrT="[Text]" custT="1"/>
      <dgm:spPr/>
      <dgm:t>
        <a:bodyPr/>
        <a:lstStyle/>
        <a:p>
          <a:r>
            <a:rPr lang="en-US" sz="1400">
              <a:latin typeface="Times New Roman" panose="02020603050405020304" pitchFamily="18" charset="0"/>
              <a:cs typeface="Times New Roman" panose="02020603050405020304" pitchFamily="18" charset="0"/>
            </a:rPr>
            <a:t>Khái niệm</a:t>
          </a:r>
        </a:p>
      </dgm:t>
    </dgm:pt>
    <dgm:pt modelId="{F28440A5-3F3B-BB40-BFCE-D2E1A83301CF}" type="parTrans" cxnId="{BC6D4946-7945-2D4F-A7AA-C9FD936D0D62}">
      <dgm:prSet custT="1"/>
      <dgm:spPr/>
      <dgm:t>
        <a:bodyPr/>
        <a:lstStyle/>
        <a:p>
          <a:endParaRPr lang="en-US" sz="1400">
            <a:latin typeface="Times New Roman" panose="02020603050405020304" pitchFamily="18" charset="0"/>
            <a:cs typeface="Times New Roman" panose="02020603050405020304" pitchFamily="18" charset="0"/>
          </a:endParaRPr>
        </a:p>
      </dgm:t>
    </dgm:pt>
    <dgm:pt modelId="{44F0C416-56FE-9644-AC84-99B0E462D025}" type="sibTrans" cxnId="{BC6D4946-7945-2D4F-A7AA-C9FD936D0D62}">
      <dgm:prSet/>
      <dgm:spPr/>
      <dgm:t>
        <a:bodyPr/>
        <a:lstStyle/>
        <a:p>
          <a:endParaRPr lang="en-US" sz="1400">
            <a:latin typeface="Times New Roman" panose="02020603050405020304" pitchFamily="18" charset="0"/>
            <a:cs typeface="Times New Roman" panose="02020603050405020304" pitchFamily="18" charset="0"/>
          </a:endParaRPr>
        </a:p>
      </dgm:t>
    </dgm:pt>
    <dgm:pt modelId="{EE94F62F-D7B5-C142-97D5-58E9B4F2284A}">
      <dgm:prSet phldrT="[Text]" custT="1"/>
      <dgm:spPr/>
      <dgm:t>
        <a:bodyPr/>
        <a:lstStyle/>
        <a:p>
          <a:r>
            <a:rPr lang="en-US" sz="1400">
              <a:solidFill>
                <a:schemeClr val="bg1"/>
              </a:solidFill>
              <a:latin typeface="Times New Roman" panose="02020603050405020304" pitchFamily="18" charset="0"/>
              <a:cs typeface="Times New Roman" panose="02020603050405020304" pitchFamily="18" charset="0"/>
            </a:rPr>
            <a:t>Cảm ứng là khả năng tiếp nhận kích thích và phản ứng lại các kích thích từ môi trường bên trong hoặc bên ngoài cơ thể.</a:t>
          </a:r>
        </a:p>
      </dgm:t>
    </dgm:pt>
    <dgm:pt modelId="{017A008C-3CC9-1846-87A2-4985361AAE56}" type="parTrans" cxnId="{E8E3EBF5-9B3D-B548-80EF-65FD8EEEECEA}">
      <dgm:prSet custT="1"/>
      <dgm:spPr/>
      <dgm:t>
        <a:bodyPr/>
        <a:lstStyle/>
        <a:p>
          <a:endParaRPr lang="en-US" sz="1400">
            <a:latin typeface="Times New Roman" panose="02020603050405020304" pitchFamily="18" charset="0"/>
            <a:cs typeface="Times New Roman" panose="02020603050405020304" pitchFamily="18" charset="0"/>
          </a:endParaRPr>
        </a:p>
      </dgm:t>
    </dgm:pt>
    <dgm:pt modelId="{A1FA2709-9D9C-AE4F-AAF4-E5EF4F5840E6}" type="sibTrans" cxnId="{E8E3EBF5-9B3D-B548-80EF-65FD8EEEECEA}">
      <dgm:prSet/>
      <dgm:spPr/>
      <dgm:t>
        <a:bodyPr/>
        <a:lstStyle/>
        <a:p>
          <a:endParaRPr lang="en-US" sz="1400">
            <a:latin typeface="Times New Roman" panose="02020603050405020304" pitchFamily="18" charset="0"/>
            <a:cs typeface="Times New Roman" panose="02020603050405020304" pitchFamily="18" charset="0"/>
          </a:endParaRPr>
        </a:p>
      </dgm:t>
    </dgm:pt>
    <dgm:pt modelId="{F06C8EF6-D1F9-B04A-AA0A-5570A82EF9B3}">
      <dgm:prSet phldrT="[Text]" custT="1"/>
      <dgm:spPr/>
      <dgm:t>
        <a:bodyPr/>
        <a:lstStyle/>
        <a:p>
          <a:r>
            <a:rPr lang="en-US" sz="1400">
              <a:latin typeface="Times New Roman" panose="02020603050405020304" pitchFamily="18" charset="0"/>
              <a:cs typeface="Times New Roman" panose="02020603050405020304" pitchFamily="18" charset="0"/>
            </a:rPr>
            <a:t>Vai trò</a:t>
          </a:r>
        </a:p>
      </dgm:t>
    </dgm:pt>
    <dgm:pt modelId="{3E0A9FF3-3F06-D94F-84FE-4956A358E217}" type="parTrans" cxnId="{CC997BE6-9DAE-104C-B21D-7AC8ACA1BDFB}">
      <dgm:prSet custT="1"/>
      <dgm:spPr/>
      <dgm:t>
        <a:bodyPr/>
        <a:lstStyle/>
        <a:p>
          <a:endParaRPr lang="en-US" sz="1400">
            <a:latin typeface="Times New Roman" panose="02020603050405020304" pitchFamily="18" charset="0"/>
            <a:cs typeface="Times New Roman" panose="02020603050405020304" pitchFamily="18" charset="0"/>
          </a:endParaRPr>
        </a:p>
      </dgm:t>
    </dgm:pt>
    <dgm:pt modelId="{B2F7D9D9-9355-0441-BC5F-22F238B25B8A}" type="sibTrans" cxnId="{CC997BE6-9DAE-104C-B21D-7AC8ACA1BDFB}">
      <dgm:prSet/>
      <dgm:spPr/>
      <dgm:t>
        <a:bodyPr/>
        <a:lstStyle/>
        <a:p>
          <a:endParaRPr lang="en-US" sz="1400">
            <a:latin typeface="Times New Roman" panose="02020603050405020304" pitchFamily="18" charset="0"/>
            <a:cs typeface="Times New Roman" panose="02020603050405020304" pitchFamily="18" charset="0"/>
          </a:endParaRPr>
        </a:p>
      </dgm:t>
    </dgm:pt>
    <dgm:pt modelId="{4F983AE1-3766-A843-8FFD-A8FCD29743F0}">
      <dgm:prSet phldrT="[Text]" custT="1"/>
      <dgm:spPr/>
      <dgm:t>
        <a:bodyPr/>
        <a:lstStyle/>
        <a:p>
          <a:r>
            <a:rPr lang="en-US" sz="1400">
              <a:latin typeface="Times New Roman" panose="02020603050405020304" pitchFamily="18" charset="0"/>
              <a:cs typeface="Times New Roman" panose="02020603050405020304" pitchFamily="18" charset="0"/>
            </a:rPr>
            <a:t>Đối với sinh vật</a:t>
          </a:r>
        </a:p>
      </dgm:t>
    </dgm:pt>
    <dgm:pt modelId="{56711EC7-0110-3849-8DCA-399D37DD1157}" type="parTrans" cxnId="{7574D9CB-FC98-DC4D-987F-52AC8615EF37}">
      <dgm:prSet custT="1"/>
      <dgm:spPr/>
      <dgm:t>
        <a:bodyPr/>
        <a:lstStyle/>
        <a:p>
          <a:endParaRPr lang="en-US" sz="1400">
            <a:latin typeface="Times New Roman" panose="02020603050405020304" pitchFamily="18" charset="0"/>
            <a:cs typeface="Times New Roman" panose="02020603050405020304" pitchFamily="18" charset="0"/>
          </a:endParaRPr>
        </a:p>
      </dgm:t>
    </dgm:pt>
    <dgm:pt modelId="{2DED565A-E92E-4B4A-B787-D34E5B7D91CE}" type="sibTrans" cxnId="{7574D9CB-FC98-DC4D-987F-52AC8615EF37}">
      <dgm:prSet/>
      <dgm:spPr/>
      <dgm:t>
        <a:bodyPr/>
        <a:lstStyle/>
        <a:p>
          <a:endParaRPr lang="en-US" sz="1400">
            <a:latin typeface="Times New Roman" panose="02020603050405020304" pitchFamily="18" charset="0"/>
            <a:cs typeface="Times New Roman" panose="02020603050405020304" pitchFamily="18" charset="0"/>
          </a:endParaRPr>
        </a:p>
      </dgm:t>
    </dgm:pt>
    <dgm:pt modelId="{18A64592-B42F-F74A-9E5D-D889CA8EFE1B}">
      <dgm:prSet custT="1"/>
      <dgm:spPr/>
      <dgm:t>
        <a:bodyPr/>
        <a:lstStyle/>
        <a:p>
          <a:r>
            <a:rPr lang="en-US" sz="1400">
              <a:latin typeface="Times New Roman" panose="02020603050405020304" pitchFamily="18" charset="0"/>
              <a:cs typeface="Times New Roman" panose="02020603050405020304" pitchFamily="18" charset="0"/>
            </a:rPr>
            <a:t>Tập tính ở động vật</a:t>
          </a:r>
        </a:p>
      </dgm:t>
    </dgm:pt>
    <dgm:pt modelId="{DDE6A1D9-0769-8C4A-87C2-28D4ED87B7A9}" type="parTrans" cxnId="{76C2A28F-98D3-E24C-9486-84EF7EDB7820}">
      <dgm:prSet custT="1"/>
      <dgm:spPr/>
      <dgm:t>
        <a:bodyPr/>
        <a:lstStyle/>
        <a:p>
          <a:endParaRPr lang="en-US" sz="1400">
            <a:latin typeface="Times New Roman" panose="02020603050405020304" pitchFamily="18" charset="0"/>
            <a:cs typeface="Times New Roman" panose="02020603050405020304" pitchFamily="18" charset="0"/>
          </a:endParaRPr>
        </a:p>
      </dgm:t>
    </dgm:pt>
    <dgm:pt modelId="{8D2B18EF-FDFC-544A-95EA-E4C93ED81EA2}" type="sibTrans" cxnId="{76C2A28F-98D3-E24C-9486-84EF7EDB7820}">
      <dgm:prSet/>
      <dgm:spPr/>
      <dgm:t>
        <a:bodyPr/>
        <a:lstStyle/>
        <a:p>
          <a:endParaRPr lang="en-US" sz="1400">
            <a:latin typeface="Times New Roman" panose="02020603050405020304" pitchFamily="18" charset="0"/>
            <a:cs typeface="Times New Roman" panose="02020603050405020304" pitchFamily="18" charset="0"/>
          </a:endParaRPr>
        </a:p>
      </dgm:t>
    </dgm:pt>
    <dgm:pt modelId="{3B41233B-BE21-0E4B-AFEE-4194A387493D}">
      <dgm:prSet custT="1"/>
      <dgm:spPr/>
      <dgm:t>
        <a:bodyPr/>
        <a:lstStyle/>
        <a:p>
          <a:r>
            <a:rPr lang="en-US" sz="1400">
              <a:latin typeface="Times New Roman" panose="02020603050405020304" pitchFamily="18" charset="0"/>
              <a:cs typeface="Times New Roman" panose="02020603050405020304" pitchFamily="18" charset="0"/>
            </a:rPr>
            <a:t>Khái niệm</a:t>
          </a:r>
        </a:p>
      </dgm:t>
    </dgm:pt>
    <dgm:pt modelId="{D50578FF-6758-524E-A6CF-7C34523A24D1}" type="parTrans" cxnId="{E7B92669-4B84-8640-8AA1-7300147B3C5A}">
      <dgm:prSet custT="1"/>
      <dgm:spPr/>
      <dgm:t>
        <a:bodyPr/>
        <a:lstStyle/>
        <a:p>
          <a:endParaRPr lang="en-US" sz="1400">
            <a:latin typeface="Times New Roman" panose="02020603050405020304" pitchFamily="18" charset="0"/>
            <a:cs typeface="Times New Roman" panose="02020603050405020304" pitchFamily="18" charset="0"/>
          </a:endParaRPr>
        </a:p>
      </dgm:t>
    </dgm:pt>
    <dgm:pt modelId="{B6B7070F-39A5-0841-B641-10F272840305}" type="sibTrans" cxnId="{E7B92669-4B84-8640-8AA1-7300147B3C5A}">
      <dgm:prSet/>
      <dgm:spPr/>
      <dgm:t>
        <a:bodyPr/>
        <a:lstStyle/>
        <a:p>
          <a:endParaRPr lang="en-US" sz="1400">
            <a:latin typeface="Times New Roman" panose="02020603050405020304" pitchFamily="18" charset="0"/>
            <a:cs typeface="Times New Roman" panose="02020603050405020304" pitchFamily="18" charset="0"/>
          </a:endParaRPr>
        </a:p>
      </dgm:t>
    </dgm:pt>
    <dgm:pt modelId="{FBD9B647-ECFA-F149-AB24-0E934FF9FC21}">
      <dgm:prSet custT="1"/>
      <dgm:spPr/>
      <dgm:t>
        <a:bodyPr/>
        <a:lstStyle/>
        <a:p>
          <a:r>
            <a:rPr lang="en-US" sz="1400">
              <a:latin typeface="Times New Roman" panose="02020603050405020304" pitchFamily="18" charset="0"/>
              <a:cs typeface="Times New Roman" panose="02020603050405020304" pitchFamily="18" charset="0"/>
            </a:rPr>
            <a:t>Vai trò</a:t>
          </a:r>
        </a:p>
      </dgm:t>
    </dgm:pt>
    <dgm:pt modelId="{036FF1D4-AF83-D344-953F-87CDCBC5A263}" type="parTrans" cxnId="{20C76B7D-4719-354B-A74E-1ADA16145696}">
      <dgm:prSet custT="1"/>
      <dgm:spPr/>
      <dgm:t>
        <a:bodyPr/>
        <a:lstStyle/>
        <a:p>
          <a:endParaRPr lang="en-US" sz="1400">
            <a:latin typeface="Times New Roman" panose="02020603050405020304" pitchFamily="18" charset="0"/>
            <a:cs typeface="Times New Roman" panose="02020603050405020304" pitchFamily="18" charset="0"/>
          </a:endParaRPr>
        </a:p>
      </dgm:t>
    </dgm:pt>
    <dgm:pt modelId="{FF6BE2A1-5FB9-104F-AD38-73A2953571E4}" type="sibTrans" cxnId="{20C76B7D-4719-354B-A74E-1ADA16145696}">
      <dgm:prSet/>
      <dgm:spPr/>
      <dgm:t>
        <a:bodyPr/>
        <a:lstStyle/>
        <a:p>
          <a:endParaRPr lang="en-US" sz="1400">
            <a:latin typeface="Times New Roman" panose="02020603050405020304" pitchFamily="18" charset="0"/>
            <a:cs typeface="Times New Roman" panose="02020603050405020304" pitchFamily="18" charset="0"/>
          </a:endParaRPr>
        </a:p>
      </dgm:t>
    </dgm:pt>
    <dgm:pt modelId="{68108F40-A4A8-3542-AD2C-31DE1B02208D}">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Là một dạng cảm ứng ở động vật, bao gồm tập tính bẩm sinh và tập tính học được.</a:t>
          </a:r>
        </a:p>
      </dgm:t>
    </dgm:pt>
    <dgm:pt modelId="{6AEE746E-31DB-5640-9681-93420D7E0476}" type="parTrans" cxnId="{8EDFF5A9-3AE7-3E4E-AEB9-FA0305CAA356}">
      <dgm:prSet custT="1"/>
      <dgm:spPr/>
      <dgm:t>
        <a:bodyPr/>
        <a:lstStyle/>
        <a:p>
          <a:endParaRPr lang="en-US" sz="1400">
            <a:latin typeface="Times New Roman" panose="02020603050405020304" pitchFamily="18" charset="0"/>
            <a:cs typeface="Times New Roman" panose="02020603050405020304" pitchFamily="18" charset="0"/>
          </a:endParaRPr>
        </a:p>
      </dgm:t>
    </dgm:pt>
    <dgm:pt modelId="{35E56F1C-4DB6-3547-B68C-78001484BAB0}" type="sibTrans" cxnId="{8EDFF5A9-3AE7-3E4E-AEB9-FA0305CAA356}">
      <dgm:prSet/>
      <dgm:spPr/>
      <dgm:t>
        <a:bodyPr/>
        <a:lstStyle/>
        <a:p>
          <a:endParaRPr lang="en-US" sz="1400">
            <a:latin typeface="Times New Roman" panose="02020603050405020304" pitchFamily="18" charset="0"/>
            <a:cs typeface="Times New Roman" panose="02020603050405020304" pitchFamily="18" charset="0"/>
          </a:endParaRPr>
        </a:p>
      </dgm:t>
    </dgm:pt>
    <dgm:pt modelId="{232601BC-A4B7-D945-9FB6-F1232130CCEF}">
      <dgm:prSet custT="1"/>
      <dgm:spPr/>
      <dgm:t>
        <a:bodyPr/>
        <a:lstStyle/>
        <a:p>
          <a:r>
            <a:rPr lang="en-US" sz="1400">
              <a:latin typeface="Times New Roman" panose="02020603050405020304" pitchFamily="18" charset="0"/>
              <a:cs typeface="Times New Roman" panose="02020603050405020304" pitchFamily="18" charset="0"/>
            </a:rPr>
            <a:t>Đối với sinh vật</a:t>
          </a:r>
        </a:p>
      </dgm:t>
    </dgm:pt>
    <dgm:pt modelId="{896211DB-2F10-EB40-B5CA-0F0C6C6E0421}" type="parTrans" cxnId="{9D5E1103-74B9-F14B-9488-B3DFED402600}">
      <dgm:prSet custT="1"/>
      <dgm:spPr/>
      <dgm:t>
        <a:bodyPr/>
        <a:lstStyle/>
        <a:p>
          <a:endParaRPr lang="en-US" sz="1400">
            <a:latin typeface="Times New Roman" panose="02020603050405020304" pitchFamily="18" charset="0"/>
            <a:cs typeface="Times New Roman" panose="02020603050405020304" pitchFamily="18" charset="0"/>
          </a:endParaRPr>
        </a:p>
      </dgm:t>
    </dgm:pt>
    <dgm:pt modelId="{2E9EB177-B2B5-F246-8D5D-49285B0D915E}" type="sibTrans" cxnId="{9D5E1103-74B9-F14B-9488-B3DFED402600}">
      <dgm:prSet/>
      <dgm:spPr/>
      <dgm:t>
        <a:bodyPr/>
        <a:lstStyle/>
        <a:p>
          <a:endParaRPr lang="en-US" sz="1400">
            <a:latin typeface="Times New Roman" panose="02020603050405020304" pitchFamily="18" charset="0"/>
            <a:cs typeface="Times New Roman" panose="02020603050405020304" pitchFamily="18" charset="0"/>
          </a:endParaRPr>
        </a:p>
      </dgm:t>
    </dgm:pt>
    <dgm:pt modelId="{A8F2E6FA-8824-AB45-92FC-C1F02DA61D11}">
      <dgm:prSet custT="1"/>
      <dgm:spPr/>
      <dgm:t>
        <a:bodyPr/>
        <a:lstStyle/>
        <a:p>
          <a:r>
            <a:rPr lang="en-US" sz="1400">
              <a:latin typeface="Times New Roman" panose="02020603050405020304" pitchFamily="18" charset="0"/>
              <a:cs typeface="Times New Roman" panose="02020603050405020304" pitchFamily="18" charset="0"/>
            </a:rPr>
            <a:t>Trong thực tiễn</a:t>
          </a:r>
        </a:p>
      </dgm:t>
    </dgm:pt>
    <dgm:pt modelId="{D48165D1-C682-E841-BD8C-C9EE73EE0FD9}" type="parTrans" cxnId="{7EE4F0D1-AF09-124C-BC36-8C8DEE3C010E}">
      <dgm:prSet custT="1"/>
      <dgm:spPr/>
      <dgm:t>
        <a:bodyPr/>
        <a:lstStyle/>
        <a:p>
          <a:endParaRPr lang="en-US" sz="1400">
            <a:latin typeface="Times New Roman" panose="02020603050405020304" pitchFamily="18" charset="0"/>
            <a:cs typeface="Times New Roman" panose="02020603050405020304" pitchFamily="18" charset="0"/>
          </a:endParaRPr>
        </a:p>
      </dgm:t>
    </dgm:pt>
    <dgm:pt modelId="{047DC27E-F477-0447-A062-1F09EC4C638C}" type="sibTrans" cxnId="{7EE4F0D1-AF09-124C-BC36-8C8DEE3C010E}">
      <dgm:prSet/>
      <dgm:spPr/>
      <dgm:t>
        <a:bodyPr/>
        <a:lstStyle/>
        <a:p>
          <a:endParaRPr lang="en-US" sz="1400">
            <a:latin typeface="Times New Roman" panose="02020603050405020304" pitchFamily="18" charset="0"/>
            <a:cs typeface="Times New Roman" panose="02020603050405020304" pitchFamily="18" charset="0"/>
          </a:endParaRPr>
        </a:p>
      </dgm:t>
    </dgm:pt>
    <dgm:pt modelId="{C7714463-59F2-A94C-A507-646D7EE5521F}">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Giúp ĐV thích nghi được với môi trường để tồn tại và phát triển.</a:t>
          </a:r>
        </a:p>
      </dgm:t>
    </dgm:pt>
    <dgm:pt modelId="{A454CDED-CEB0-A84B-B97B-A7E3934EA36A}" type="parTrans" cxnId="{24E40FD4-6601-3243-ACC2-F53376959CBA}">
      <dgm:prSet custT="1"/>
      <dgm:spPr/>
      <dgm:t>
        <a:bodyPr/>
        <a:lstStyle/>
        <a:p>
          <a:endParaRPr lang="en-US" sz="1400">
            <a:latin typeface="Times New Roman" panose="02020603050405020304" pitchFamily="18" charset="0"/>
            <a:cs typeface="Times New Roman" panose="02020603050405020304" pitchFamily="18" charset="0"/>
          </a:endParaRPr>
        </a:p>
      </dgm:t>
    </dgm:pt>
    <dgm:pt modelId="{915A719B-0CED-CF41-942D-6A3191F4825F}" type="sibTrans" cxnId="{24E40FD4-6601-3243-ACC2-F53376959CBA}">
      <dgm:prSet/>
      <dgm:spPr/>
      <dgm:t>
        <a:bodyPr/>
        <a:lstStyle/>
        <a:p>
          <a:endParaRPr lang="en-US" sz="1400">
            <a:latin typeface="Times New Roman" panose="02020603050405020304" pitchFamily="18" charset="0"/>
            <a:cs typeface="Times New Roman" panose="02020603050405020304" pitchFamily="18" charset="0"/>
          </a:endParaRPr>
        </a:p>
      </dgm:t>
    </dgm:pt>
    <dgm:pt modelId="{8FCDAD31-FEDE-404D-B1B6-0A80ED91A77A}">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Ứng dụng trong học tập, trong chăn nuôi và trồng trọt.</a:t>
          </a:r>
        </a:p>
      </dgm:t>
    </dgm:pt>
    <dgm:pt modelId="{7FEDCFF2-D68B-6C4F-972F-DEDAB05E4643}" type="parTrans" cxnId="{3F2BD904-F6FA-3749-9A75-8709E7FEF992}">
      <dgm:prSet custT="1"/>
      <dgm:spPr/>
      <dgm:t>
        <a:bodyPr/>
        <a:lstStyle/>
        <a:p>
          <a:endParaRPr lang="en-US" sz="1400">
            <a:latin typeface="Times New Roman" panose="02020603050405020304" pitchFamily="18" charset="0"/>
            <a:cs typeface="Times New Roman" panose="02020603050405020304" pitchFamily="18" charset="0"/>
          </a:endParaRPr>
        </a:p>
      </dgm:t>
    </dgm:pt>
    <dgm:pt modelId="{C86027F9-A7B1-A14B-BACB-34C5DC473DC2}" type="sibTrans" cxnId="{3F2BD904-F6FA-3749-9A75-8709E7FEF992}">
      <dgm:prSet/>
      <dgm:spPr/>
      <dgm:t>
        <a:bodyPr/>
        <a:lstStyle/>
        <a:p>
          <a:endParaRPr lang="en-US" sz="1400">
            <a:latin typeface="Times New Roman" panose="02020603050405020304" pitchFamily="18" charset="0"/>
            <a:cs typeface="Times New Roman" panose="02020603050405020304" pitchFamily="18" charset="0"/>
          </a:endParaRPr>
        </a:p>
      </dgm:t>
    </dgm:pt>
    <dgm:pt modelId="{F6D6A05A-1D93-E740-B572-D29921EB169C}">
      <dgm:prSet custT="1"/>
      <dgm:spPr/>
      <dgm:t>
        <a:bodyPr/>
        <a:lstStyle/>
        <a:p>
          <a:r>
            <a:rPr lang="en-US" sz="1400">
              <a:latin typeface="Times New Roman" panose="02020603050405020304" pitchFamily="18" charset="0"/>
              <a:cs typeface="Times New Roman" panose="02020603050405020304" pitchFamily="18" charset="0"/>
            </a:rPr>
            <a:t>Trong thực tiễn</a:t>
          </a:r>
        </a:p>
      </dgm:t>
    </dgm:pt>
    <dgm:pt modelId="{9DF09780-F2CC-E646-A60C-4A7BA5A7ABA1}" type="parTrans" cxnId="{7F06CD99-72D5-5546-A0E8-3751A14ABBDC}">
      <dgm:prSet custT="1"/>
      <dgm:spPr/>
      <dgm:t>
        <a:bodyPr/>
        <a:lstStyle/>
        <a:p>
          <a:endParaRPr lang="en-US" sz="1400">
            <a:latin typeface="Times New Roman" panose="02020603050405020304" pitchFamily="18" charset="0"/>
            <a:cs typeface="Times New Roman" panose="02020603050405020304" pitchFamily="18" charset="0"/>
          </a:endParaRPr>
        </a:p>
      </dgm:t>
    </dgm:pt>
    <dgm:pt modelId="{FB52D6E9-0FF9-F441-AA58-C567A61F81C3}" type="sibTrans" cxnId="{7F06CD99-72D5-5546-A0E8-3751A14ABBDC}">
      <dgm:prSet/>
      <dgm:spPr/>
      <dgm:t>
        <a:bodyPr/>
        <a:lstStyle/>
        <a:p>
          <a:endParaRPr lang="en-US" sz="1400">
            <a:latin typeface="Times New Roman" panose="02020603050405020304" pitchFamily="18" charset="0"/>
            <a:cs typeface="Times New Roman" panose="02020603050405020304" pitchFamily="18" charset="0"/>
          </a:endParaRPr>
        </a:p>
      </dgm:t>
    </dgm:pt>
    <dgm:pt modelId="{313113F5-AA7F-F24D-B85E-44D9E6A1E484}">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Ứng dụng trong chăn nuôi và trồng trọt.</a:t>
          </a:r>
        </a:p>
      </dgm:t>
    </dgm:pt>
    <dgm:pt modelId="{658C363E-418F-7343-A297-D22403B3F613}" type="parTrans" cxnId="{40F4428E-5BE0-4848-8856-05B36B198DA9}">
      <dgm:prSet custT="1"/>
      <dgm:spPr/>
      <dgm:t>
        <a:bodyPr/>
        <a:lstStyle/>
        <a:p>
          <a:endParaRPr lang="en-US" sz="1400">
            <a:latin typeface="Times New Roman" panose="02020603050405020304" pitchFamily="18" charset="0"/>
            <a:cs typeface="Times New Roman" panose="02020603050405020304" pitchFamily="18" charset="0"/>
          </a:endParaRPr>
        </a:p>
      </dgm:t>
    </dgm:pt>
    <dgm:pt modelId="{64707CBD-4D3F-9E43-9957-374202A739D7}" type="sibTrans" cxnId="{40F4428E-5BE0-4848-8856-05B36B198DA9}">
      <dgm:prSet/>
      <dgm:spPr/>
      <dgm:t>
        <a:bodyPr/>
        <a:lstStyle/>
        <a:p>
          <a:endParaRPr lang="en-US" sz="1400">
            <a:latin typeface="Times New Roman" panose="02020603050405020304" pitchFamily="18" charset="0"/>
            <a:cs typeface="Times New Roman" panose="02020603050405020304" pitchFamily="18" charset="0"/>
          </a:endParaRPr>
        </a:p>
      </dgm:t>
    </dgm:pt>
    <dgm:pt modelId="{FFBADC78-A812-3B4F-BE5D-6DE9B751A573}">
      <dgm:prSet custT="1"/>
      <dgm:spPr/>
      <dgm:t>
        <a:bodyPr/>
        <a:lstStyle/>
        <a:p>
          <a:r>
            <a:rPr lang="en-US" sz="1400">
              <a:solidFill>
                <a:schemeClr val="bg1"/>
              </a:solidFill>
              <a:latin typeface="Times New Roman" panose="02020603050405020304" pitchFamily="18" charset="0"/>
              <a:cs typeface="Times New Roman" panose="02020603050405020304" pitchFamily="18" charset="0"/>
            </a:rPr>
            <a:t>Giúp sinh vật thích nghi với điều kiện sống.</a:t>
          </a:r>
        </a:p>
      </dgm:t>
    </dgm:pt>
    <dgm:pt modelId="{79FF4E28-B2C0-4A46-B11A-DDBB5B33BDBD}" type="parTrans" cxnId="{81ACAF64-5258-F746-BD40-61E326536801}">
      <dgm:prSet custT="1"/>
      <dgm:spPr/>
      <dgm:t>
        <a:bodyPr/>
        <a:lstStyle/>
        <a:p>
          <a:endParaRPr lang="en-US" sz="1400">
            <a:latin typeface="Times New Roman" panose="02020603050405020304" pitchFamily="18" charset="0"/>
            <a:cs typeface="Times New Roman" panose="02020603050405020304" pitchFamily="18" charset="0"/>
          </a:endParaRPr>
        </a:p>
      </dgm:t>
    </dgm:pt>
    <dgm:pt modelId="{3CF128CA-85A0-C143-B6A8-5E62DE3E2975}" type="sibTrans" cxnId="{81ACAF64-5258-F746-BD40-61E326536801}">
      <dgm:prSet/>
      <dgm:spPr/>
      <dgm:t>
        <a:bodyPr/>
        <a:lstStyle/>
        <a:p>
          <a:endParaRPr lang="en-US" sz="1400">
            <a:latin typeface="Times New Roman" panose="02020603050405020304" pitchFamily="18" charset="0"/>
            <a:cs typeface="Times New Roman" panose="02020603050405020304" pitchFamily="18" charset="0"/>
          </a:endParaRPr>
        </a:p>
      </dgm:t>
    </dgm:pt>
    <dgm:pt modelId="{F92FD24F-312C-AA40-B705-C0255F0A0DC2}" type="pres">
      <dgm:prSet presAssocID="{1AA31B05-8A41-914D-A57A-A21B715D4B9E}" presName="diagram" presStyleCnt="0">
        <dgm:presLayoutVars>
          <dgm:chPref val="1"/>
          <dgm:dir/>
          <dgm:animOne val="branch"/>
          <dgm:animLvl val="lvl"/>
          <dgm:resizeHandles val="exact"/>
        </dgm:presLayoutVars>
      </dgm:prSet>
      <dgm:spPr/>
    </dgm:pt>
    <dgm:pt modelId="{557B8C32-8DAE-C34B-8D8C-D42BBEFDA6F3}" type="pres">
      <dgm:prSet presAssocID="{F78EE0DB-BE2C-AC49-8E51-668D6749196E}" presName="root1" presStyleCnt="0"/>
      <dgm:spPr/>
    </dgm:pt>
    <dgm:pt modelId="{98A8BF28-0DA5-F448-9F54-FD1255521BAA}" type="pres">
      <dgm:prSet presAssocID="{F78EE0DB-BE2C-AC49-8E51-668D6749196E}" presName="LevelOneTextNode" presStyleLbl="node0" presStyleIdx="0" presStyleCnt="1" custScaleY="202191" custLinFactNeighborY="-40479">
        <dgm:presLayoutVars>
          <dgm:chPref val="3"/>
        </dgm:presLayoutVars>
      </dgm:prSet>
      <dgm:spPr/>
    </dgm:pt>
    <dgm:pt modelId="{8FF80328-912B-7840-A29A-1DA59970080A}" type="pres">
      <dgm:prSet presAssocID="{F78EE0DB-BE2C-AC49-8E51-668D6749196E}" presName="level2hierChild" presStyleCnt="0"/>
      <dgm:spPr/>
    </dgm:pt>
    <dgm:pt modelId="{1BFC0008-DF9E-C74C-869E-05001D63B539}" type="pres">
      <dgm:prSet presAssocID="{F28440A5-3F3B-BB40-BFCE-D2E1A83301CF}" presName="conn2-1" presStyleLbl="parChTrans1D2" presStyleIdx="0" presStyleCnt="3"/>
      <dgm:spPr/>
    </dgm:pt>
    <dgm:pt modelId="{8FDFEF3F-94FC-7E4B-A4F4-800C867C38AA}" type="pres">
      <dgm:prSet presAssocID="{F28440A5-3F3B-BB40-BFCE-D2E1A83301CF}" presName="connTx" presStyleLbl="parChTrans1D2" presStyleIdx="0" presStyleCnt="3"/>
      <dgm:spPr/>
    </dgm:pt>
    <dgm:pt modelId="{B09FE2D3-9F02-764B-BF71-531E8480E805}" type="pres">
      <dgm:prSet presAssocID="{014DBC1C-5E9E-9C46-9102-42E8394D2ABE}" presName="root2" presStyleCnt="0"/>
      <dgm:spPr/>
    </dgm:pt>
    <dgm:pt modelId="{C17D9C98-5563-7E40-939D-C77B81660544}" type="pres">
      <dgm:prSet presAssocID="{014DBC1C-5E9E-9C46-9102-42E8394D2ABE}" presName="LevelTwoTextNode" presStyleLbl="node2" presStyleIdx="0" presStyleCnt="3">
        <dgm:presLayoutVars>
          <dgm:chPref val="3"/>
        </dgm:presLayoutVars>
      </dgm:prSet>
      <dgm:spPr/>
    </dgm:pt>
    <dgm:pt modelId="{B83B8071-B4C2-E744-9B9C-80C32326EF89}" type="pres">
      <dgm:prSet presAssocID="{014DBC1C-5E9E-9C46-9102-42E8394D2ABE}" presName="level3hierChild" presStyleCnt="0"/>
      <dgm:spPr/>
    </dgm:pt>
    <dgm:pt modelId="{E235833A-70C8-AD4C-8B16-D63339913F74}" type="pres">
      <dgm:prSet presAssocID="{017A008C-3CC9-1846-87A2-4985361AAE56}" presName="conn2-1" presStyleLbl="parChTrans1D3" presStyleIdx="0" presStyleCnt="5"/>
      <dgm:spPr/>
    </dgm:pt>
    <dgm:pt modelId="{A71486AF-EC9F-1448-9383-5DBB8C35CCFE}" type="pres">
      <dgm:prSet presAssocID="{017A008C-3CC9-1846-87A2-4985361AAE56}" presName="connTx" presStyleLbl="parChTrans1D3" presStyleIdx="0" presStyleCnt="5"/>
      <dgm:spPr/>
    </dgm:pt>
    <dgm:pt modelId="{791A87D9-6699-5945-AB88-E68EE77371E0}" type="pres">
      <dgm:prSet presAssocID="{EE94F62F-D7B5-C142-97D5-58E9B4F2284A}" presName="root2" presStyleCnt="0"/>
      <dgm:spPr/>
    </dgm:pt>
    <dgm:pt modelId="{D0F3AA67-5594-8A44-9331-59EF32337342}" type="pres">
      <dgm:prSet presAssocID="{EE94F62F-D7B5-C142-97D5-58E9B4F2284A}" presName="LevelTwoTextNode" presStyleLbl="node3" presStyleIdx="0" presStyleCnt="5" custScaleX="386753">
        <dgm:presLayoutVars>
          <dgm:chPref val="3"/>
        </dgm:presLayoutVars>
      </dgm:prSet>
      <dgm:spPr/>
    </dgm:pt>
    <dgm:pt modelId="{78D7BD47-585E-8640-8F9B-909C19BA8DE3}" type="pres">
      <dgm:prSet presAssocID="{EE94F62F-D7B5-C142-97D5-58E9B4F2284A}" presName="level3hierChild" presStyleCnt="0"/>
      <dgm:spPr/>
    </dgm:pt>
    <dgm:pt modelId="{796AF1F2-05D0-9E4D-A7EA-0634BECC3A9E}" type="pres">
      <dgm:prSet presAssocID="{3E0A9FF3-3F06-D94F-84FE-4956A358E217}" presName="conn2-1" presStyleLbl="parChTrans1D2" presStyleIdx="1" presStyleCnt="3"/>
      <dgm:spPr/>
    </dgm:pt>
    <dgm:pt modelId="{61F86B61-5435-0842-BE0C-6C7BF6488E36}" type="pres">
      <dgm:prSet presAssocID="{3E0A9FF3-3F06-D94F-84FE-4956A358E217}" presName="connTx" presStyleLbl="parChTrans1D2" presStyleIdx="1" presStyleCnt="3"/>
      <dgm:spPr/>
    </dgm:pt>
    <dgm:pt modelId="{0ED0900E-33A8-CB40-9656-5728CEF41FF5}" type="pres">
      <dgm:prSet presAssocID="{F06C8EF6-D1F9-B04A-AA0A-5570A82EF9B3}" presName="root2" presStyleCnt="0"/>
      <dgm:spPr/>
    </dgm:pt>
    <dgm:pt modelId="{8C346521-B5DA-704A-BA25-2405C7180D40}" type="pres">
      <dgm:prSet presAssocID="{F06C8EF6-D1F9-B04A-AA0A-5570A82EF9B3}" presName="LevelTwoTextNode" presStyleLbl="node2" presStyleIdx="1" presStyleCnt="3" custLinFactNeighborY="3510">
        <dgm:presLayoutVars>
          <dgm:chPref val="3"/>
        </dgm:presLayoutVars>
      </dgm:prSet>
      <dgm:spPr/>
    </dgm:pt>
    <dgm:pt modelId="{7346EC65-E1D5-DF4B-8FA5-CC3CF3CB0FFA}" type="pres">
      <dgm:prSet presAssocID="{F06C8EF6-D1F9-B04A-AA0A-5570A82EF9B3}" presName="level3hierChild" presStyleCnt="0"/>
      <dgm:spPr/>
    </dgm:pt>
    <dgm:pt modelId="{2478A0AA-39C9-5540-8B37-D20178653CCD}" type="pres">
      <dgm:prSet presAssocID="{56711EC7-0110-3849-8DCA-399D37DD1157}" presName="conn2-1" presStyleLbl="parChTrans1D3" presStyleIdx="1" presStyleCnt="5"/>
      <dgm:spPr/>
    </dgm:pt>
    <dgm:pt modelId="{CD56F50C-2A08-A84F-B2B6-47266C8079F0}" type="pres">
      <dgm:prSet presAssocID="{56711EC7-0110-3849-8DCA-399D37DD1157}" presName="connTx" presStyleLbl="parChTrans1D3" presStyleIdx="1" presStyleCnt="5"/>
      <dgm:spPr/>
    </dgm:pt>
    <dgm:pt modelId="{31E9166D-D647-0F44-9F4B-0A9EBD7A811F}" type="pres">
      <dgm:prSet presAssocID="{4F983AE1-3766-A843-8FFD-A8FCD29743F0}" presName="root2" presStyleCnt="0"/>
      <dgm:spPr/>
    </dgm:pt>
    <dgm:pt modelId="{8740456D-8A1B-8043-8AB8-DBE4F30CBB61}" type="pres">
      <dgm:prSet presAssocID="{4F983AE1-3766-A843-8FFD-A8FCD29743F0}" presName="LevelTwoTextNode" presStyleLbl="node3" presStyleIdx="1" presStyleCnt="5" custScaleY="72779">
        <dgm:presLayoutVars>
          <dgm:chPref val="3"/>
        </dgm:presLayoutVars>
      </dgm:prSet>
      <dgm:spPr/>
    </dgm:pt>
    <dgm:pt modelId="{A5FCE8AE-4DF4-4847-B074-9E2535F9A9FA}" type="pres">
      <dgm:prSet presAssocID="{4F983AE1-3766-A843-8FFD-A8FCD29743F0}" presName="level3hierChild" presStyleCnt="0"/>
      <dgm:spPr/>
    </dgm:pt>
    <dgm:pt modelId="{FFFE7FC0-DABC-214C-B8D0-0A56FD39296C}" type="pres">
      <dgm:prSet presAssocID="{79FF4E28-B2C0-4A46-B11A-DDBB5B33BDBD}" presName="conn2-1" presStyleLbl="parChTrans1D4" presStyleIdx="0" presStyleCnt="7"/>
      <dgm:spPr/>
    </dgm:pt>
    <dgm:pt modelId="{3EA02B9E-4DEF-5344-BEC8-583CF161CC44}" type="pres">
      <dgm:prSet presAssocID="{79FF4E28-B2C0-4A46-B11A-DDBB5B33BDBD}" presName="connTx" presStyleLbl="parChTrans1D4" presStyleIdx="0" presStyleCnt="7"/>
      <dgm:spPr/>
    </dgm:pt>
    <dgm:pt modelId="{26AEB56D-4F80-9D4D-B02D-E4D68FD5AD0C}" type="pres">
      <dgm:prSet presAssocID="{FFBADC78-A812-3B4F-BE5D-6DE9B751A573}" presName="root2" presStyleCnt="0"/>
      <dgm:spPr/>
    </dgm:pt>
    <dgm:pt modelId="{8098C570-2EC3-E147-AA47-5B86A85670B2}" type="pres">
      <dgm:prSet presAssocID="{FFBADC78-A812-3B4F-BE5D-6DE9B751A573}" presName="LevelTwoTextNode" presStyleLbl="node4" presStyleIdx="0" presStyleCnt="7" custScaleX="246740" custScaleY="74624">
        <dgm:presLayoutVars>
          <dgm:chPref val="3"/>
        </dgm:presLayoutVars>
      </dgm:prSet>
      <dgm:spPr/>
    </dgm:pt>
    <dgm:pt modelId="{0471A8D8-CBCC-C74F-9D7D-AD2053129E81}" type="pres">
      <dgm:prSet presAssocID="{FFBADC78-A812-3B4F-BE5D-6DE9B751A573}" presName="level3hierChild" presStyleCnt="0"/>
      <dgm:spPr/>
    </dgm:pt>
    <dgm:pt modelId="{755C550B-4810-4E44-8F4F-BADED59BC2D2}" type="pres">
      <dgm:prSet presAssocID="{9DF09780-F2CC-E646-A60C-4A7BA5A7ABA1}" presName="conn2-1" presStyleLbl="parChTrans1D3" presStyleIdx="2" presStyleCnt="5"/>
      <dgm:spPr/>
    </dgm:pt>
    <dgm:pt modelId="{D4F38C5F-941E-1B40-9D12-7BB1C1ED5E5C}" type="pres">
      <dgm:prSet presAssocID="{9DF09780-F2CC-E646-A60C-4A7BA5A7ABA1}" presName="connTx" presStyleLbl="parChTrans1D3" presStyleIdx="2" presStyleCnt="5"/>
      <dgm:spPr/>
    </dgm:pt>
    <dgm:pt modelId="{AFC677CA-9332-5449-9349-AD42E6FA76F3}" type="pres">
      <dgm:prSet presAssocID="{F6D6A05A-1D93-E740-B572-D29921EB169C}" presName="root2" presStyleCnt="0"/>
      <dgm:spPr/>
    </dgm:pt>
    <dgm:pt modelId="{C638AD5F-E99D-AE44-A5DC-FC33809F670C}" type="pres">
      <dgm:prSet presAssocID="{F6D6A05A-1D93-E740-B572-D29921EB169C}" presName="LevelTwoTextNode" presStyleLbl="node3" presStyleIdx="2" presStyleCnt="5" custScaleY="73510">
        <dgm:presLayoutVars>
          <dgm:chPref val="3"/>
        </dgm:presLayoutVars>
      </dgm:prSet>
      <dgm:spPr/>
    </dgm:pt>
    <dgm:pt modelId="{5AB602DB-06B3-3E43-8813-4934B164ABD0}" type="pres">
      <dgm:prSet presAssocID="{F6D6A05A-1D93-E740-B572-D29921EB169C}" presName="level3hierChild" presStyleCnt="0"/>
      <dgm:spPr/>
    </dgm:pt>
    <dgm:pt modelId="{B0E770D7-0012-D841-B4A0-8EF62D63830F}" type="pres">
      <dgm:prSet presAssocID="{658C363E-418F-7343-A297-D22403B3F613}" presName="conn2-1" presStyleLbl="parChTrans1D4" presStyleIdx="1" presStyleCnt="7"/>
      <dgm:spPr/>
    </dgm:pt>
    <dgm:pt modelId="{103ECAEA-E6CB-B743-981C-91D0FD120687}" type="pres">
      <dgm:prSet presAssocID="{658C363E-418F-7343-A297-D22403B3F613}" presName="connTx" presStyleLbl="parChTrans1D4" presStyleIdx="1" presStyleCnt="7"/>
      <dgm:spPr/>
    </dgm:pt>
    <dgm:pt modelId="{1E0854BE-0343-154E-B162-FC47AED1ACF8}" type="pres">
      <dgm:prSet presAssocID="{313113F5-AA7F-F24D-B85E-44D9E6A1E484}" presName="root2" presStyleCnt="0"/>
      <dgm:spPr/>
    </dgm:pt>
    <dgm:pt modelId="{AAB64DDC-626F-F244-9948-5D41DF1FF048}" type="pres">
      <dgm:prSet presAssocID="{313113F5-AA7F-F24D-B85E-44D9E6A1E484}" presName="LevelTwoTextNode" presStyleLbl="node4" presStyleIdx="1" presStyleCnt="7" custScaleX="248415" custScaleY="73510">
        <dgm:presLayoutVars>
          <dgm:chPref val="3"/>
        </dgm:presLayoutVars>
      </dgm:prSet>
      <dgm:spPr/>
    </dgm:pt>
    <dgm:pt modelId="{D7B86A65-6E32-094C-939A-57E05D988071}" type="pres">
      <dgm:prSet presAssocID="{313113F5-AA7F-F24D-B85E-44D9E6A1E484}" presName="level3hierChild" presStyleCnt="0"/>
      <dgm:spPr/>
    </dgm:pt>
    <dgm:pt modelId="{5B2903D1-624B-864F-8EB5-7F4CACDCD057}" type="pres">
      <dgm:prSet presAssocID="{DDE6A1D9-0769-8C4A-87C2-28D4ED87B7A9}" presName="conn2-1" presStyleLbl="parChTrans1D2" presStyleIdx="2" presStyleCnt="3"/>
      <dgm:spPr/>
    </dgm:pt>
    <dgm:pt modelId="{E6ED47C7-9F9B-6544-B401-C8E5BF63A056}" type="pres">
      <dgm:prSet presAssocID="{DDE6A1D9-0769-8C4A-87C2-28D4ED87B7A9}" presName="connTx" presStyleLbl="parChTrans1D2" presStyleIdx="2" presStyleCnt="3"/>
      <dgm:spPr/>
    </dgm:pt>
    <dgm:pt modelId="{FC58427B-38F5-9A49-87EC-CE577C5FDA18}" type="pres">
      <dgm:prSet presAssocID="{18A64592-B42F-F74A-9E5D-D889CA8EFE1B}" presName="root2" presStyleCnt="0"/>
      <dgm:spPr/>
    </dgm:pt>
    <dgm:pt modelId="{7D45857D-4A61-BA4E-9AE8-98CB57453717}" type="pres">
      <dgm:prSet presAssocID="{18A64592-B42F-F74A-9E5D-D889CA8EFE1B}" presName="LevelTwoTextNode" presStyleLbl="node2" presStyleIdx="2" presStyleCnt="3">
        <dgm:presLayoutVars>
          <dgm:chPref val="3"/>
        </dgm:presLayoutVars>
      </dgm:prSet>
      <dgm:spPr/>
    </dgm:pt>
    <dgm:pt modelId="{7E230F21-DEBB-9549-8E4D-D7B23C19E1B3}" type="pres">
      <dgm:prSet presAssocID="{18A64592-B42F-F74A-9E5D-D889CA8EFE1B}" presName="level3hierChild" presStyleCnt="0"/>
      <dgm:spPr/>
    </dgm:pt>
    <dgm:pt modelId="{BB63B21D-E82E-AE46-8E28-499CAAAD4168}" type="pres">
      <dgm:prSet presAssocID="{D50578FF-6758-524E-A6CF-7C34523A24D1}" presName="conn2-1" presStyleLbl="parChTrans1D3" presStyleIdx="3" presStyleCnt="5"/>
      <dgm:spPr/>
    </dgm:pt>
    <dgm:pt modelId="{90E1833B-BC4D-F546-81AF-A0F04F6B97C2}" type="pres">
      <dgm:prSet presAssocID="{D50578FF-6758-524E-A6CF-7C34523A24D1}" presName="connTx" presStyleLbl="parChTrans1D3" presStyleIdx="3" presStyleCnt="5"/>
      <dgm:spPr/>
    </dgm:pt>
    <dgm:pt modelId="{E09986A4-6274-2646-B7EC-84CDDB9B1A34}" type="pres">
      <dgm:prSet presAssocID="{3B41233B-BE21-0E4B-AFEE-4194A387493D}" presName="root2" presStyleCnt="0"/>
      <dgm:spPr/>
    </dgm:pt>
    <dgm:pt modelId="{E6ED61E7-1450-C44E-89BA-7B38A7834DEE}" type="pres">
      <dgm:prSet presAssocID="{3B41233B-BE21-0E4B-AFEE-4194A387493D}" presName="LevelTwoTextNode" presStyleLbl="node3" presStyleIdx="3" presStyleCnt="5" custScaleY="73483">
        <dgm:presLayoutVars>
          <dgm:chPref val="3"/>
        </dgm:presLayoutVars>
      </dgm:prSet>
      <dgm:spPr/>
    </dgm:pt>
    <dgm:pt modelId="{5B2FBD41-7A2A-E64E-9862-978AA614929C}" type="pres">
      <dgm:prSet presAssocID="{3B41233B-BE21-0E4B-AFEE-4194A387493D}" presName="level3hierChild" presStyleCnt="0"/>
      <dgm:spPr/>
    </dgm:pt>
    <dgm:pt modelId="{C3094260-E483-F840-BD32-DB1DD6C7A507}" type="pres">
      <dgm:prSet presAssocID="{6AEE746E-31DB-5640-9681-93420D7E0476}" presName="conn2-1" presStyleLbl="parChTrans1D4" presStyleIdx="2" presStyleCnt="7"/>
      <dgm:spPr/>
    </dgm:pt>
    <dgm:pt modelId="{8BA21FB5-62E5-F34B-8C38-0EAFA77A6BF5}" type="pres">
      <dgm:prSet presAssocID="{6AEE746E-31DB-5640-9681-93420D7E0476}" presName="connTx" presStyleLbl="parChTrans1D4" presStyleIdx="2" presStyleCnt="7"/>
      <dgm:spPr/>
    </dgm:pt>
    <dgm:pt modelId="{8D353DBE-79BB-5A46-96E2-B2FCE616253D}" type="pres">
      <dgm:prSet presAssocID="{68108F40-A4A8-3542-AD2C-31DE1B02208D}" presName="root2" presStyleCnt="0"/>
      <dgm:spPr/>
    </dgm:pt>
    <dgm:pt modelId="{4AC1EA23-B7C8-8E4B-8E5A-2A99DCE8B073}" type="pres">
      <dgm:prSet presAssocID="{68108F40-A4A8-3542-AD2C-31DE1B02208D}" presName="LevelTwoTextNode" presStyleLbl="node4" presStyleIdx="2" presStyleCnt="7" custScaleX="247779">
        <dgm:presLayoutVars>
          <dgm:chPref val="3"/>
        </dgm:presLayoutVars>
      </dgm:prSet>
      <dgm:spPr/>
    </dgm:pt>
    <dgm:pt modelId="{A5AB7466-2D46-0242-9971-9A457BDB06E0}" type="pres">
      <dgm:prSet presAssocID="{68108F40-A4A8-3542-AD2C-31DE1B02208D}" presName="level3hierChild" presStyleCnt="0"/>
      <dgm:spPr/>
    </dgm:pt>
    <dgm:pt modelId="{894B85AA-FF38-8643-B59F-449590ADEE65}" type="pres">
      <dgm:prSet presAssocID="{036FF1D4-AF83-D344-953F-87CDCBC5A263}" presName="conn2-1" presStyleLbl="parChTrans1D3" presStyleIdx="4" presStyleCnt="5"/>
      <dgm:spPr/>
    </dgm:pt>
    <dgm:pt modelId="{AA388283-ACA2-0942-81DD-8C92BA874397}" type="pres">
      <dgm:prSet presAssocID="{036FF1D4-AF83-D344-953F-87CDCBC5A263}" presName="connTx" presStyleLbl="parChTrans1D3" presStyleIdx="4" presStyleCnt="5"/>
      <dgm:spPr/>
    </dgm:pt>
    <dgm:pt modelId="{37876DEB-5C8C-3042-8C84-8E90041E0B08}" type="pres">
      <dgm:prSet presAssocID="{FBD9B647-ECFA-F149-AB24-0E934FF9FC21}" presName="root2" presStyleCnt="0"/>
      <dgm:spPr/>
    </dgm:pt>
    <dgm:pt modelId="{0F19BCBD-779C-784F-BD91-B98AA6219C7D}" type="pres">
      <dgm:prSet presAssocID="{FBD9B647-ECFA-F149-AB24-0E934FF9FC21}" presName="LevelTwoTextNode" presStyleLbl="node3" presStyleIdx="4" presStyleCnt="5" custAng="0" custScaleY="76237" custLinFactNeighborY="-1755">
        <dgm:presLayoutVars>
          <dgm:chPref val="3"/>
        </dgm:presLayoutVars>
      </dgm:prSet>
      <dgm:spPr/>
    </dgm:pt>
    <dgm:pt modelId="{F09DC62C-4F8E-CB47-A3BF-6046BE187378}" type="pres">
      <dgm:prSet presAssocID="{FBD9B647-ECFA-F149-AB24-0E934FF9FC21}" presName="level3hierChild" presStyleCnt="0"/>
      <dgm:spPr/>
    </dgm:pt>
    <dgm:pt modelId="{045352F9-55ED-684B-8FC7-993E7910B3EA}" type="pres">
      <dgm:prSet presAssocID="{896211DB-2F10-EB40-B5CA-0F0C6C6E0421}" presName="conn2-1" presStyleLbl="parChTrans1D4" presStyleIdx="3" presStyleCnt="7"/>
      <dgm:spPr/>
    </dgm:pt>
    <dgm:pt modelId="{67E6EF7D-AB50-7F4D-935E-E0D254566265}" type="pres">
      <dgm:prSet presAssocID="{896211DB-2F10-EB40-B5CA-0F0C6C6E0421}" presName="connTx" presStyleLbl="parChTrans1D4" presStyleIdx="3" presStyleCnt="7"/>
      <dgm:spPr/>
    </dgm:pt>
    <dgm:pt modelId="{758AD356-9AA4-044D-B954-91744BEB76D8}" type="pres">
      <dgm:prSet presAssocID="{232601BC-A4B7-D945-9FB6-F1232130CCEF}" presName="root2" presStyleCnt="0"/>
      <dgm:spPr/>
    </dgm:pt>
    <dgm:pt modelId="{85C03577-CFFB-C049-9447-9D7947FF5714}" type="pres">
      <dgm:prSet presAssocID="{232601BC-A4B7-D945-9FB6-F1232130CCEF}" presName="LevelTwoTextNode" presStyleLbl="node4" presStyleIdx="3" presStyleCnt="7" custScaleY="74214">
        <dgm:presLayoutVars>
          <dgm:chPref val="3"/>
        </dgm:presLayoutVars>
      </dgm:prSet>
      <dgm:spPr/>
    </dgm:pt>
    <dgm:pt modelId="{131BC47C-83B6-1843-BBFC-8B1D9EF33144}" type="pres">
      <dgm:prSet presAssocID="{232601BC-A4B7-D945-9FB6-F1232130CCEF}" presName="level3hierChild" presStyleCnt="0"/>
      <dgm:spPr/>
    </dgm:pt>
    <dgm:pt modelId="{D8F2EF70-7156-FE4E-A370-EA88A352BEB4}" type="pres">
      <dgm:prSet presAssocID="{A454CDED-CEB0-A84B-B97B-A7E3934EA36A}" presName="conn2-1" presStyleLbl="parChTrans1D4" presStyleIdx="4" presStyleCnt="7"/>
      <dgm:spPr/>
    </dgm:pt>
    <dgm:pt modelId="{4734B029-C810-CE4D-BAEE-64BC3E4AD097}" type="pres">
      <dgm:prSet presAssocID="{A454CDED-CEB0-A84B-B97B-A7E3934EA36A}" presName="connTx" presStyleLbl="parChTrans1D4" presStyleIdx="4" presStyleCnt="7"/>
      <dgm:spPr/>
    </dgm:pt>
    <dgm:pt modelId="{E7480C83-9831-6847-8D04-33FFDBE8E9BC}" type="pres">
      <dgm:prSet presAssocID="{C7714463-59F2-A94C-A507-646D7EE5521F}" presName="root2" presStyleCnt="0"/>
      <dgm:spPr/>
    </dgm:pt>
    <dgm:pt modelId="{37A323EE-543E-F24F-AC40-15BE0A126C6B}" type="pres">
      <dgm:prSet presAssocID="{C7714463-59F2-A94C-A507-646D7EE5521F}" presName="LevelTwoTextNode" presStyleLbl="node4" presStyleIdx="4" presStyleCnt="7" custScaleX="147483">
        <dgm:presLayoutVars>
          <dgm:chPref val="3"/>
        </dgm:presLayoutVars>
      </dgm:prSet>
      <dgm:spPr/>
    </dgm:pt>
    <dgm:pt modelId="{C8A552E3-CB96-7741-B3A7-5B697790ACA9}" type="pres">
      <dgm:prSet presAssocID="{C7714463-59F2-A94C-A507-646D7EE5521F}" presName="level3hierChild" presStyleCnt="0"/>
      <dgm:spPr/>
    </dgm:pt>
    <dgm:pt modelId="{16AD85F4-9CE4-0044-89AF-03B453EBBE3F}" type="pres">
      <dgm:prSet presAssocID="{D48165D1-C682-E841-BD8C-C9EE73EE0FD9}" presName="conn2-1" presStyleLbl="parChTrans1D4" presStyleIdx="5" presStyleCnt="7"/>
      <dgm:spPr/>
    </dgm:pt>
    <dgm:pt modelId="{B58C3B60-9241-4148-9520-F233CB2C3034}" type="pres">
      <dgm:prSet presAssocID="{D48165D1-C682-E841-BD8C-C9EE73EE0FD9}" presName="connTx" presStyleLbl="parChTrans1D4" presStyleIdx="5" presStyleCnt="7"/>
      <dgm:spPr/>
    </dgm:pt>
    <dgm:pt modelId="{1759290C-12DC-D642-868E-E09041149129}" type="pres">
      <dgm:prSet presAssocID="{A8F2E6FA-8824-AB45-92FC-C1F02DA61D11}" presName="root2" presStyleCnt="0"/>
      <dgm:spPr/>
    </dgm:pt>
    <dgm:pt modelId="{B63D1214-87E5-9B4B-A04F-820CFB6B8BB5}" type="pres">
      <dgm:prSet presAssocID="{A8F2E6FA-8824-AB45-92FC-C1F02DA61D11}" presName="LevelTwoTextNode" presStyleLbl="node4" presStyleIdx="5" presStyleCnt="7" custScaleY="74945">
        <dgm:presLayoutVars>
          <dgm:chPref val="3"/>
        </dgm:presLayoutVars>
      </dgm:prSet>
      <dgm:spPr/>
    </dgm:pt>
    <dgm:pt modelId="{ADC91D21-2171-7D48-8F30-4101411DC99E}" type="pres">
      <dgm:prSet presAssocID="{A8F2E6FA-8824-AB45-92FC-C1F02DA61D11}" presName="level3hierChild" presStyleCnt="0"/>
      <dgm:spPr/>
    </dgm:pt>
    <dgm:pt modelId="{5380BD4D-5CC5-8940-938A-60B7BF0505E1}" type="pres">
      <dgm:prSet presAssocID="{7FEDCFF2-D68B-6C4F-972F-DEDAB05E4643}" presName="conn2-1" presStyleLbl="parChTrans1D4" presStyleIdx="6" presStyleCnt="7"/>
      <dgm:spPr/>
    </dgm:pt>
    <dgm:pt modelId="{0F2149B0-EF0C-4749-92C0-DBBD29652933}" type="pres">
      <dgm:prSet presAssocID="{7FEDCFF2-D68B-6C4F-972F-DEDAB05E4643}" presName="connTx" presStyleLbl="parChTrans1D4" presStyleIdx="6" presStyleCnt="7"/>
      <dgm:spPr/>
    </dgm:pt>
    <dgm:pt modelId="{A4B704D4-08C0-2647-960E-B573DED5F78B}" type="pres">
      <dgm:prSet presAssocID="{8FCDAD31-FEDE-404D-B1B6-0A80ED91A77A}" presName="root2" presStyleCnt="0"/>
      <dgm:spPr/>
    </dgm:pt>
    <dgm:pt modelId="{693826EF-B4D7-554D-ADF1-3D008E4618DC}" type="pres">
      <dgm:prSet presAssocID="{8FCDAD31-FEDE-404D-B1B6-0A80ED91A77A}" presName="LevelTwoTextNode" presStyleLbl="node4" presStyleIdx="6" presStyleCnt="7" custScaleX="148057">
        <dgm:presLayoutVars>
          <dgm:chPref val="3"/>
        </dgm:presLayoutVars>
      </dgm:prSet>
      <dgm:spPr/>
    </dgm:pt>
    <dgm:pt modelId="{7CE35A33-DC0B-9E4C-9EE3-F0C6317BCDEC}" type="pres">
      <dgm:prSet presAssocID="{8FCDAD31-FEDE-404D-B1B6-0A80ED91A77A}" presName="level3hierChild" presStyleCnt="0"/>
      <dgm:spPr/>
    </dgm:pt>
  </dgm:ptLst>
  <dgm:cxnLst>
    <dgm:cxn modelId="{A6069F02-BA74-1C45-9C4E-D585642E2B1E}" type="presOf" srcId="{4F983AE1-3766-A843-8FFD-A8FCD29743F0}" destId="{8740456D-8A1B-8043-8AB8-DBE4F30CBB61}" srcOrd="0" destOrd="0" presId="urn:microsoft.com/office/officeart/2005/8/layout/hierarchy2"/>
    <dgm:cxn modelId="{9D5E1103-74B9-F14B-9488-B3DFED402600}" srcId="{FBD9B647-ECFA-F149-AB24-0E934FF9FC21}" destId="{232601BC-A4B7-D945-9FB6-F1232130CCEF}" srcOrd="0" destOrd="0" parTransId="{896211DB-2F10-EB40-B5CA-0F0C6C6E0421}" sibTransId="{2E9EB177-B2B5-F246-8D5D-49285B0D915E}"/>
    <dgm:cxn modelId="{3F2BD904-F6FA-3749-9A75-8709E7FEF992}" srcId="{A8F2E6FA-8824-AB45-92FC-C1F02DA61D11}" destId="{8FCDAD31-FEDE-404D-B1B6-0A80ED91A77A}" srcOrd="0" destOrd="0" parTransId="{7FEDCFF2-D68B-6C4F-972F-DEDAB05E4643}" sibTransId="{C86027F9-A7B1-A14B-BACB-34C5DC473DC2}"/>
    <dgm:cxn modelId="{D42B3E05-B5C5-2741-A7F9-93834F5C572D}" type="presOf" srcId="{A454CDED-CEB0-A84B-B97B-A7E3934EA36A}" destId="{D8F2EF70-7156-FE4E-A370-EA88A352BEB4}" srcOrd="0" destOrd="0" presId="urn:microsoft.com/office/officeart/2005/8/layout/hierarchy2"/>
    <dgm:cxn modelId="{36E2B706-7D0E-9442-894D-EDF77566FFCE}" type="presOf" srcId="{3E0A9FF3-3F06-D94F-84FE-4956A358E217}" destId="{61F86B61-5435-0842-BE0C-6C7BF6488E36}" srcOrd="1" destOrd="0" presId="urn:microsoft.com/office/officeart/2005/8/layout/hierarchy2"/>
    <dgm:cxn modelId="{E04A4107-775C-BE42-89A6-0C0A5321FC1C}" type="presOf" srcId="{7FEDCFF2-D68B-6C4F-972F-DEDAB05E4643}" destId="{0F2149B0-EF0C-4749-92C0-DBBD29652933}" srcOrd="1" destOrd="0" presId="urn:microsoft.com/office/officeart/2005/8/layout/hierarchy2"/>
    <dgm:cxn modelId="{7ADCFD0B-6480-3343-9B27-7FD3AB1D15B8}" type="presOf" srcId="{9DF09780-F2CC-E646-A60C-4A7BA5A7ABA1}" destId="{755C550B-4810-4E44-8F4F-BADED59BC2D2}" srcOrd="0" destOrd="0" presId="urn:microsoft.com/office/officeart/2005/8/layout/hierarchy2"/>
    <dgm:cxn modelId="{0A49A813-7D46-3A48-84A2-9C8220CF5986}" type="presOf" srcId="{79FF4E28-B2C0-4A46-B11A-DDBB5B33BDBD}" destId="{FFFE7FC0-DABC-214C-B8D0-0A56FD39296C}" srcOrd="0" destOrd="0" presId="urn:microsoft.com/office/officeart/2005/8/layout/hierarchy2"/>
    <dgm:cxn modelId="{1C8B4816-FEE8-7B4D-BAC3-E0A44EF3AB1E}" type="presOf" srcId="{896211DB-2F10-EB40-B5CA-0F0C6C6E0421}" destId="{045352F9-55ED-684B-8FC7-993E7910B3EA}" srcOrd="0" destOrd="0" presId="urn:microsoft.com/office/officeart/2005/8/layout/hierarchy2"/>
    <dgm:cxn modelId="{43E4C017-CB1F-184A-9E9C-217A3685B597}" type="presOf" srcId="{F6D6A05A-1D93-E740-B572-D29921EB169C}" destId="{C638AD5F-E99D-AE44-A5DC-FC33809F670C}" srcOrd="0" destOrd="0" presId="urn:microsoft.com/office/officeart/2005/8/layout/hierarchy2"/>
    <dgm:cxn modelId="{DAE3EB1A-F05C-8441-B594-D89B89E48569}" type="presOf" srcId="{3E0A9FF3-3F06-D94F-84FE-4956A358E217}" destId="{796AF1F2-05D0-9E4D-A7EA-0634BECC3A9E}" srcOrd="0" destOrd="0" presId="urn:microsoft.com/office/officeart/2005/8/layout/hierarchy2"/>
    <dgm:cxn modelId="{1F69DC1C-2E5E-9F46-88E2-FCA053F28DB0}" type="presOf" srcId="{1AA31B05-8A41-914D-A57A-A21B715D4B9E}" destId="{F92FD24F-312C-AA40-B705-C0255F0A0DC2}" srcOrd="0" destOrd="0" presId="urn:microsoft.com/office/officeart/2005/8/layout/hierarchy2"/>
    <dgm:cxn modelId="{86765D1F-86E3-C245-9E90-E141FC06F430}" type="presOf" srcId="{7FEDCFF2-D68B-6C4F-972F-DEDAB05E4643}" destId="{5380BD4D-5CC5-8940-938A-60B7BF0505E1}" srcOrd="0" destOrd="0" presId="urn:microsoft.com/office/officeart/2005/8/layout/hierarchy2"/>
    <dgm:cxn modelId="{D7110228-C95E-234A-91AF-4449A59301B3}" type="presOf" srcId="{DDE6A1D9-0769-8C4A-87C2-28D4ED87B7A9}" destId="{E6ED47C7-9F9B-6544-B401-C8E5BF63A056}" srcOrd="1" destOrd="0" presId="urn:microsoft.com/office/officeart/2005/8/layout/hierarchy2"/>
    <dgm:cxn modelId="{8E60572E-A967-7846-96D6-EFA4D92A20AB}" type="presOf" srcId="{FBD9B647-ECFA-F149-AB24-0E934FF9FC21}" destId="{0F19BCBD-779C-784F-BD91-B98AA6219C7D}" srcOrd="0" destOrd="0" presId="urn:microsoft.com/office/officeart/2005/8/layout/hierarchy2"/>
    <dgm:cxn modelId="{B5C3C836-3B0E-2842-B228-EA9F63141A70}" type="presOf" srcId="{017A008C-3CC9-1846-87A2-4985361AAE56}" destId="{A71486AF-EC9F-1448-9383-5DBB8C35CCFE}" srcOrd="1" destOrd="0" presId="urn:microsoft.com/office/officeart/2005/8/layout/hierarchy2"/>
    <dgm:cxn modelId="{0DD64737-2599-7041-B654-F64CA2C51298}" type="presOf" srcId="{036FF1D4-AF83-D344-953F-87CDCBC5A263}" destId="{AA388283-ACA2-0942-81DD-8C92BA874397}" srcOrd="1" destOrd="0" presId="urn:microsoft.com/office/officeart/2005/8/layout/hierarchy2"/>
    <dgm:cxn modelId="{CCCD6937-3003-6B49-BD0C-6ECCD05724DA}" type="presOf" srcId="{9DF09780-F2CC-E646-A60C-4A7BA5A7ABA1}" destId="{D4F38C5F-941E-1B40-9D12-7BB1C1ED5E5C}" srcOrd="1" destOrd="0" presId="urn:microsoft.com/office/officeart/2005/8/layout/hierarchy2"/>
    <dgm:cxn modelId="{D854693B-4DD2-2B44-81DE-9D25F915D7A4}" type="presOf" srcId="{D50578FF-6758-524E-A6CF-7C34523A24D1}" destId="{BB63B21D-E82E-AE46-8E28-499CAAAD4168}" srcOrd="0" destOrd="0" presId="urn:microsoft.com/office/officeart/2005/8/layout/hierarchy2"/>
    <dgm:cxn modelId="{BC6D4946-7945-2D4F-A7AA-C9FD936D0D62}" srcId="{F78EE0DB-BE2C-AC49-8E51-668D6749196E}" destId="{014DBC1C-5E9E-9C46-9102-42E8394D2ABE}" srcOrd="0" destOrd="0" parTransId="{F28440A5-3F3B-BB40-BFCE-D2E1A83301CF}" sibTransId="{44F0C416-56FE-9644-AC84-99B0E462D025}"/>
    <dgm:cxn modelId="{4AF3174B-0E71-4141-92B7-7C05A0107785}" type="presOf" srcId="{F28440A5-3F3B-BB40-BFCE-D2E1A83301CF}" destId="{8FDFEF3F-94FC-7E4B-A4F4-800C867C38AA}" srcOrd="1" destOrd="0" presId="urn:microsoft.com/office/officeart/2005/8/layout/hierarchy2"/>
    <dgm:cxn modelId="{C16B8E52-C1B4-614D-972E-79B4448C4A5B}" type="presOf" srcId="{A454CDED-CEB0-A84B-B97B-A7E3934EA36A}" destId="{4734B029-C810-CE4D-BAEE-64BC3E4AD097}" srcOrd="1" destOrd="0" presId="urn:microsoft.com/office/officeart/2005/8/layout/hierarchy2"/>
    <dgm:cxn modelId="{5C0B2A5D-8494-7E46-A155-05016EB97EED}" type="presOf" srcId="{FFBADC78-A812-3B4F-BE5D-6DE9B751A573}" destId="{8098C570-2EC3-E147-AA47-5B86A85670B2}" srcOrd="0" destOrd="0" presId="urn:microsoft.com/office/officeart/2005/8/layout/hierarchy2"/>
    <dgm:cxn modelId="{85395262-D917-6646-B27B-3FB22FEEDB19}" type="presOf" srcId="{F78EE0DB-BE2C-AC49-8E51-668D6749196E}" destId="{98A8BF28-0DA5-F448-9F54-FD1255521BAA}" srcOrd="0" destOrd="0" presId="urn:microsoft.com/office/officeart/2005/8/layout/hierarchy2"/>
    <dgm:cxn modelId="{81ACAF64-5258-F746-BD40-61E326536801}" srcId="{4F983AE1-3766-A843-8FFD-A8FCD29743F0}" destId="{FFBADC78-A812-3B4F-BE5D-6DE9B751A573}" srcOrd="0" destOrd="0" parTransId="{79FF4E28-B2C0-4A46-B11A-DDBB5B33BDBD}" sibTransId="{3CF128CA-85A0-C143-B6A8-5E62DE3E2975}"/>
    <dgm:cxn modelId="{FC324E68-1E0D-704D-A78C-61F37B342B45}" type="presOf" srcId="{6AEE746E-31DB-5640-9681-93420D7E0476}" destId="{C3094260-E483-F840-BD32-DB1DD6C7A507}" srcOrd="0" destOrd="0" presId="urn:microsoft.com/office/officeart/2005/8/layout/hierarchy2"/>
    <dgm:cxn modelId="{E7B92669-4B84-8640-8AA1-7300147B3C5A}" srcId="{18A64592-B42F-F74A-9E5D-D889CA8EFE1B}" destId="{3B41233B-BE21-0E4B-AFEE-4194A387493D}" srcOrd="0" destOrd="0" parTransId="{D50578FF-6758-524E-A6CF-7C34523A24D1}" sibTransId="{B6B7070F-39A5-0841-B641-10F272840305}"/>
    <dgm:cxn modelId="{C0A05E6A-5061-4E4A-9C48-E075A54058A0}" srcId="{1AA31B05-8A41-914D-A57A-A21B715D4B9E}" destId="{F78EE0DB-BE2C-AC49-8E51-668D6749196E}" srcOrd="0" destOrd="0" parTransId="{806F42B0-414A-BF45-A856-503712A3709E}" sibTransId="{D8FE1827-0318-914B-A13D-21FF50BC88F9}"/>
    <dgm:cxn modelId="{20C76B7D-4719-354B-A74E-1ADA16145696}" srcId="{18A64592-B42F-F74A-9E5D-D889CA8EFE1B}" destId="{FBD9B647-ECFA-F149-AB24-0E934FF9FC21}" srcOrd="1" destOrd="0" parTransId="{036FF1D4-AF83-D344-953F-87CDCBC5A263}" sibTransId="{FF6BE2A1-5FB9-104F-AD38-73A2953571E4}"/>
    <dgm:cxn modelId="{B8462C82-3BCA-B64B-87D3-4A72E4FC647A}" type="presOf" srcId="{036FF1D4-AF83-D344-953F-87CDCBC5A263}" destId="{894B85AA-FF38-8643-B59F-449590ADEE65}" srcOrd="0" destOrd="0" presId="urn:microsoft.com/office/officeart/2005/8/layout/hierarchy2"/>
    <dgm:cxn modelId="{5707748D-8D61-3C48-9E63-8E2C00734918}" type="presOf" srcId="{DDE6A1D9-0769-8C4A-87C2-28D4ED87B7A9}" destId="{5B2903D1-624B-864F-8EB5-7F4CACDCD057}" srcOrd="0" destOrd="0" presId="urn:microsoft.com/office/officeart/2005/8/layout/hierarchy2"/>
    <dgm:cxn modelId="{40F4428E-5BE0-4848-8856-05B36B198DA9}" srcId="{F6D6A05A-1D93-E740-B572-D29921EB169C}" destId="{313113F5-AA7F-F24D-B85E-44D9E6A1E484}" srcOrd="0" destOrd="0" parTransId="{658C363E-418F-7343-A297-D22403B3F613}" sibTransId="{64707CBD-4D3F-9E43-9957-374202A739D7}"/>
    <dgm:cxn modelId="{76C2A28F-98D3-E24C-9486-84EF7EDB7820}" srcId="{F78EE0DB-BE2C-AC49-8E51-668D6749196E}" destId="{18A64592-B42F-F74A-9E5D-D889CA8EFE1B}" srcOrd="2" destOrd="0" parTransId="{DDE6A1D9-0769-8C4A-87C2-28D4ED87B7A9}" sibTransId="{8D2B18EF-FDFC-544A-95EA-E4C93ED81EA2}"/>
    <dgm:cxn modelId="{898A0190-1CE2-4742-A2DC-1CA2A26E1B2A}" type="presOf" srcId="{F28440A5-3F3B-BB40-BFCE-D2E1A83301CF}" destId="{1BFC0008-DF9E-C74C-869E-05001D63B539}" srcOrd="0" destOrd="0" presId="urn:microsoft.com/office/officeart/2005/8/layout/hierarchy2"/>
    <dgm:cxn modelId="{40EBAE93-29DD-C14E-AD94-7CA7D66E387F}" type="presOf" srcId="{56711EC7-0110-3849-8DCA-399D37DD1157}" destId="{CD56F50C-2A08-A84F-B2B6-47266C8079F0}" srcOrd="1" destOrd="0" presId="urn:microsoft.com/office/officeart/2005/8/layout/hierarchy2"/>
    <dgm:cxn modelId="{49531494-BC8E-CC4F-B56E-9F777591BEA7}" type="presOf" srcId="{8FCDAD31-FEDE-404D-B1B6-0A80ED91A77A}" destId="{693826EF-B4D7-554D-ADF1-3D008E4618DC}" srcOrd="0" destOrd="0" presId="urn:microsoft.com/office/officeart/2005/8/layout/hierarchy2"/>
    <dgm:cxn modelId="{25D76694-E660-644F-A205-94719AA987E0}" type="presOf" srcId="{658C363E-418F-7343-A297-D22403B3F613}" destId="{103ECAEA-E6CB-B743-981C-91D0FD120687}" srcOrd="1" destOrd="0" presId="urn:microsoft.com/office/officeart/2005/8/layout/hierarchy2"/>
    <dgm:cxn modelId="{FF382C95-7C97-B040-9E95-4FCEE17A6723}" type="presOf" srcId="{D48165D1-C682-E841-BD8C-C9EE73EE0FD9}" destId="{B58C3B60-9241-4148-9520-F233CB2C3034}" srcOrd="1" destOrd="0" presId="urn:microsoft.com/office/officeart/2005/8/layout/hierarchy2"/>
    <dgm:cxn modelId="{3060FB95-CF82-C243-9AC1-8B865C907F61}" type="presOf" srcId="{F06C8EF6-D1F9-B04A-AA0A-5570A82EF9B3}" destId="{8C346521-B5DA-704A-BA25-2405C7180D40}" srcOrd="0" destOrd="0" presId="urn:microsoft.com/office/officeart/2005/8/layout/hierarchy2"/>
    <dgm:cxn modelId="{7F06CD99-72D5-5546-A0E8-3751A14ABBDC}" srcId="{F06C8EF6-D1F9-B04A-AA0A-5570A82EF9B3}" destId="{F6D6A05A-1D93-E740-B572-D29921EB169C}" srcOrd="1" destOrd="0" parTransId="{9DF09780-F2CC-E646-A60C-4A7BA5A7ABA1}" sibTransId="{FB52D6E9-0FF9-F441-AA58-C567A61F81C3}"/>
    <dgm:cxn modelId="{75A2379A-E54B-2143-BE1A-A3A8D6F9F384}" type="presOf" srcId="{D50578FF-6758-524E-A6CF-7C34523A24D1}" destId="{90E1833B-BC4D-F546-81AF-A0F04F6B97C2}" srcOrd="1" destOrd="0" presId="urn:microsoft.com/office/officeart/2005/8/layout/hierarchy2"/>
    <dgm:cxn modelId="{F930D9A9-2DFD-994E-A1F9-4B75E10CE2EA}" type="presOf" srcId="{232601BC-A4B7-D945-9FB6-F1232130CCEF}" destId="{85C03577-CFFB-C049-9447-9D7947FF5714}" srcOrd="0" destOrd="0" presId="urn:microsoft.com/office/officeart/2005/8/layout/hierarchy2"/>
    <dgm:cxn modelId="{8EDFF5A9-3AE7-3E4E-AEB9-FA0305CAA356}" srcId="{3B41233B-BE21-0E4B-AFEE-4194A387493D}" destId="{68108F40-A4A8-3542-AD2C-31DE1B02208D}" srcOrd="0" destOrd="0" parTransId="{6AEE746E-31DB-5640-9681-93420D7E0476}" sibTransId="{35E56F1C-4DB6-3547-B68C-78001484BAB0}"/>
    <dgm:cxn modelId="{215954AA-7CF3-264B-B75B-069FAB904076}" type="presOf" srcId="{3B41233B-BE21-0E4B-AFEE-4194A387493D}" destId="{E6ED61E7-1450-C44E-89BA-7B38A7834DEE}" srcOrd="0" destOrd="0" presId="urn:microsoft.com/office/officeart/2005/8/layout/hierarchy2"/>
    <dgm:cxn modelId="{7752CBAD-8610-0C47-AA97-DFAB20DC346C}" type="presOf" srcId="{A8F2E6FA-8824-AB45-92FC-C1F02DA61D11}" destId="{B63D1214-87E5-9B4B-A04F-820CFB6B8BB5}" srcOrd="0" destOrd="0" presId="urn:microsoft.com/office/officeart/2005/8/layout/hierarchy2"/>
    <dgm:cxn modelId="{9C993AB0-1062-8846-96F0-6F7BB81D1B47}" type="presOf" srcId="{896211DB-2F10-EB40-B5CA-0F0C6C6E0421}" destId="{67E6EF7D-AB50-7F4D-935E-E0D254566265}" srcOrd="1" destOrd="0" presId="urn:microsoft.com/office/officeart/2005/8/layout/hierarchy2"/>
    <dgm:cxn modelId="{53F5BAB5-5B40-0F4F-9589-55CF89BC9A43}" type="presOf" srcId="{313113F5-AA7F-F24D-B85E-44D9E6A1E484}" destId="{AAB64DDC-626F-F244-9948-5D41DF1FF048}" srcOrd="0" destOrd="0" presId="urn:microsoft.com/office/officeart/2005/8/layout/hierarchy2"/>
    <dgm:cxn modelId="{623B2AB6-E0C5-9048-9197-52B41A6B010F}" type="presOf" srcId="{017A008C-3CC9-1846-87A2-4985361AAE56}" destId="{E235833A-70C8-AD4C-8B16-D63339913F74}" srcOrd="0" destOrd="0" presId="urn:microsoft.com/office/officeart/2005/8/layout/hierarchy2"/>
    <dgm:cxn modelId="{7ADC01BD-4D76-FF46-9323-6DF03841A28B}" type="presOf" srcId="{6AEE746E-31DB-5640-9681-93420D7E0476}" destId="{8BA21FB5-62E5-F34B-8C38-0EAFA77A6BF5}" srcOrd="1" destOrd="0" presId="urn:microsoft.com/office/officeart/2005/8/layout/hierarchy2"/>
    <dgm:cxn modelId="{6B5684C1-C16D-5B4E-BCDF-8598974EBFC3}" type="presOf" srcId="{EE94F62F-D7B5-C142-97D5-58E9B4F2284A}" destId="{D0F3AA67-5594-8A44-9331-59EF32337342}" srcOrd="0" destOrd="0" presId="urn:microsoft.com/office/officeart/2005/8/layout/hierarchy2"/>
    <dgm:cxn modelId="{5F37EDC5-F060-1947-804A-C92E738BE2DB}" type="presOf" srcId="{79FF4E28-B2C0-4A46-B11A-DDBB5B33BDBD}" destId="{3EA02B9E-4DEF-5344-BEC8-583CF161CC44}" srcOrd="1" destOrd="0" presId="urn:microsoft.com/office/officeart/2005/8/layout/hierarchy2"/>
    <dgm:cxn modelId="{234C40C7-1818-D949-A6A9-DC26CAFDD710}" type="presOf" srcId="{658C363E-418F-7343-A297-D22403B3F613}" destId="{B0E770D7-0012-D841-B4A0-8EF62D63830F}" srcOrd="0" destOrd="0" presId="urn:microsoft.com/office/officeart/2005/8/layout/hierarchy2"/>
    <dgm:cxn modelId="{7574D9CB-FC98-DC4D-987F-52AC8615EF37}" srcId="{F06C8EF6-D1F9-B04A-AA0A-5570A82EF9B3}" destId="{4F983AE1-3766-A843-8FFD-A8FCD29743F0}" srcOrd="0" destOrd="0" parTransId="{56711EC7-0110-3849-8DCA-399D37DD1157}" sibTransId="{2DED565A-E92E-4B4A-B787-D34E5B7D91CE}"/>
    <dgm:cxn modelId="{00469ED0-7277-E94F-B886-17550C16F399}" type="presOf" srcId="{014DBC1C-5E9E-9C46-9102-42E8394D2ABE}" destId="{C17D9C98-5563-7E40-939D-C77B81660544}" srcOrd="0" destOrd="0" presId="urn:microsoft.com/office/officeart/2005/8/layout/hierarchy2"/>
    <dgm:cxn modelId="{7EE4F0D1-AF09-124C-BC36-8C8DEE3C010E}" srcId="{FBD9B647-ECFA-F149-AB24-0E934FF9FC21}" destId="{A8F2E6FA-8824-AB45-92FC-C1F02DA61D11}" srcOrd="1" destOrd="0" parTransId="{D48165D1-C682-E841-BD8C-C9EE73EE0FD9}" sibTransId="{047DC27E-F477-0447-A062-1F09EC4C638C}"/>
    <dgm:cxn modelId="{B7A03CD2-EEF5-F84D-8D01-B2BE898008FD}" type="presOf" srcId="{68108F40-A4A8-3542-AD2C-31DE1B02208D}" destId="{4AC1EA23-B7C8-8E4B-8E5A-2A99DCE8B073}" srcOrd="0" destOrd="0" presId="urn:microsoft.com/office/officeart/2005/8/layout/hierarchy2"/>
    <dgm:cxn modelId="{24E40FD4-6601-3243-ACC2-F53376959CBA}" srcId="{232601BC-A4B7-D945-9FB6-F1232130CCEF}" destId="{C7714463-59F2-A94C-A507-646D7EE5521F}" srcOrd="0" destOrd="0" parTransId="{A454CDED-CEB0-A84B-B97B-A7E3934EA36A}" sibTransId="{915A719B-0CED-CF41-942D-6A3191F4825F}"/>
    <dgm:cxn modelId="{9B5E28D6-A0CA-AE49-AEA3-9A6B0BD334A5}" type="presOf" srcId="{C7714463-59F2-A94C-A507-646D7EE5521F}" destId="{37A323EE-543E-F24F-AC40-15BE0A126C6B}" srcOrd="0" destOrd="0" presId="urn:microsoft.com/office/officeart/2005/8/layout/hierarchy2"/>
    <dgm:cxn modelId="{C434DDDF-584E-1D41-9E5B-E64AEE26A742}" type="presOf" srcId="{56711EC7-0110-3849-8DCA-399D37DD1157}" destId="{2478A0AA-39C9-5540-8B37-D20178653CCD}" srcOrd="0" destOrd="0" presId="urn:microsoft.com/office/officeart/2005/8/layout/hierarchy2"/>
    <dgm:cxn modelId="{CC997BE6-9DAE-104C-B21D-7AC8ACA1BDFB}" srcId="{F78EE0DB-BE2C-AC49-8E51-668D6749196E}" destId="{F06C8EF6-D1F9-B04A-AA0A-5570A82EF9B3}" srcOrd="1" destOrd="0" parTransId="{3E0A9FF3-3F06-D94F-84FE-4956A358E217}" sibTransId="{B2F7D9D9-9355-0441-BC5F-22F238B25B8A}"/>
    <dgm:cxn modelId="{20DE53E9-9DB6-FF4F-AB78-D1B733E7C47E}" type="presOf" srcId="{D48165D1-C682-E841-BD8C-C9EE73EE0FD9}" destId="{16AD85F4-9CE4-0044-89AF-03B453EBBE3F}" srcOrd="0" destOrd="0" presId="urn:microsoft.com/office/officeart/2005/8/layout/hierarchy2"/>
    <dgm:cxn modelId="{59FD67F0-7D1B-FE40-B08E-41E7E3F6AC1C}" type="presOf" srcId="{18A64592-B42F-F74A-9E5D-D889CA8EFE1B}" destId="{7D45857D-4A61-BA4E-9AE8-98CB57453717}" srcOrd="0" destOrd="0" presId="urn:microsoft.com/office/officeart/2005/8/layout/hierarchy2"/>
    <dgm:cxn modelId="{E8E3EBF5-9B3D-B548-80EF-65FD8EEEECEA}" srcId="{014DBC1C-5E9E-9C46-9102-42E8394D2ABE}" destId="{EE94F62F-D7B5-C142-97D5-58E9B4F2284A}" srcOrd="0" destOrd="0" parTransId="{017A008C-3CC9-1846-87A2-4985361AAE56}" sibTransId="{A1FA2709-9D9C-AE4F-AAF4-E5EF4F5840E6}"/>
    <dgm:cxn modelId="{391D3ACD-1AB1-D94B-A996-41334E5B9649}" type="presParOf" srcId="{F92FD24F-312C-AA40-B705-C0255F0A0DC2}" destId="{557B8C32-8DAE-C34B-8D8C-D42BBEFDA6F3}" srcOrd="0" destOrd="0" presId="urn:microsoft.com/office/officeart/2005/8/layout/hierarchy2"/>
    <dgm:cxn modelId="{F5CA289C-6AE7-F14A-B322-AE7B5E80E131}" type="presParOf" srcId="{557B8C32-8DAE-C34B-8D8C-D42BBEFDA6F3}" destId="{98A8BF28-0DA5-F448-9F54-FD1255521BAA}" srcOrd="0" destOrd="0" presId="urn:microsoft.com/office/officeart/2005/8/layout/hierarchy2"/>
    <dgm:cxn modelId="{8C9A3F0A-A32F-6540-B34A-419E167C671C}" type="presParOf" srcId="{557B8C32-8DAE-C34B-8D8C-D42BBEFDA6F3}" destId="{8FF80328-912B-7840-A29A-1DA59970080A}" srcOrd="1" destOrd="0" presId="urn:microsoft.com/office/officeart/2005/8/layout/hierarchy2"/>
    <dgm:cxn modelId="{2CA9475A-5B9D-E247-A45F-D6D45C5A9A79}" type="presParOf" srcId="{8FF80328-912B-7840-A29A-1DA59970080A}" destId="{1BFC0008-DF9E-C74C-869E-05001D63B539}" srcOrd="0" destOrd="0" presId="urn:microsoft.com/office/officeart/2005/8/layout/hierarchy2"/>
    <dgm:cxn modelId="{064F577D-6C02-574B-A79A-7C42F2737875}" type="presParOf" srcId="{1BFC0008-DF9E-C74C-869E-05001D63B539}" destId="{8FDFEF3F-94FC-7E4B-A4F4-800C867C38AA}" srcOrd="0" destOrd="0" presId="urn:microsoft.com/office/officeart/2005/8/layout/hierarchy2"/>
    <dgm:cxn modelId="{30EEA30B-6158-6B46-97A9-B7B4C6F831E7}" type="presParOf" srcId="{8FF80328-912B-7840-A29A-1DA59970080A}" destId="{B09FE2D3-9F02-764B-BF71-531E8480E805}" srcOrd="1" destOrd="0" presId="urn:microsoft.com/office/officeart/2005/8/layout/hierarchy2"/>
    <dgm:cxn modelId="{B0107DE3-898D-A94B-8657-9B3E9474B916}" type="presParOf" srcId="{B09FE2D3-9F02-764B-BF71-531E8480E805}" destId="{C17D9C98-5563-7E40-939D-C77B81660544}" srcOrd="0" destOrd="0" presId="urn:microsoft.com/office/officeart/2005/8/layout/hierarchy2"/>
    <dgm:cxn modelId="{B3F691D2-74C8-9B42-8765-D207416F4942}" type="presParOf" srcId="{B09FE2D3-9F02-764B-BF71-531E8480E805}" destId="{B83B8071-B4C2-E744-9B9C-80C32326EF89}" srcOrd="1" destOrd="0" presId="urn:microsoft.com/office/officeart/2005/8/layout/hierarchy2"/>
    <dgm:cxn modelId="{354D1A3C-CD95-DF41-A507-5F126D9B5FF9}" type="presParOf" srcId="{B83B8071-B4C2-E744-9B9C-80C32326EF89}" destId="{E235833A-70C8-AD4C-8B16-D63339913F74}" srcOrd="0" destOrd="0" presId="urn:microsoft.com/office/officeart/2005/8/layout/hierarchy2"/>
    <dgm:cxn modelId="{9358431E-9101-B14D-9125-6CCCE97E5647}" type="presParOf" srcId="{E235833A-70C8-AD4C-8B16-D63339913F74}" destId="{A71486AF-EC9F-1448-9383-5DBB8C35CCFE}" srcOrd="0" destOrd="0" presId="urn:microsoft.com/office/officeart/2005/8/layout/hierarchy2"/>
    <dgm:cxn modelId="{4F5653BA-055A-F042-B70F-E26D0E140D53}" type="presParOf" srcId="{B83B8071-B4C2-E744-9B9C-80C32326EF89}" destId="{791A87D9-6699-5945-AB88-E68EE77371E0}" srcOrd="1" destOrd="0" presId="urn:microsoft.com/office/officeart/2005/8/layout/hierarchy2"/>
    <dgm:cxn modelId="{FA5184EE-5678-5847-B832-368BF26E6890}" type="presParOf" srcId="{791A87D9-6699-5945-AB88-E68EE77371E0}" destId="{D0F3AA67-5594-8A44-9331-59EF32337342}" srcOrd="0" destOrd="0" presId="urn:microsoft.com/office/officeart/2005/8/layout/hierarchy2"/>
    <dgm:cxn modelId="{71BC2D7F-63EA-7840-BAD9-304E0E92DC70}" type="presParOf" srcId="{791A87D9-6699-5945-AB88-E68EE77371E0}" destId="{78D7BD47-585E-8640-8F9B-909C19BA8DE3}" srcOrd="1" destOrd="0" presId="urn:microsoft.com/office/officeart/2005/8/layout/hierarchy2"/>
    <dgm:cxn modelId="{222CF77E-ABB5-4E4B-9253-A6F25080A6A4}" type="presParOf" srcId="{8FF80328-912B-7840-A29A-1DA59970080A}" destId="{796AF1F2-05D0-9E4D-A7EA-0634BECC3A9E}" srcOrd="2" destOrd="0" presId="urn:microsoft.com/office/officeart/2005/8/layout/hierarchy2"/>
    <dgm:cxn modelId="{7C940F6D-2F36-8A40-8097-9D4013F12B96}" type="presParOf" srcId="{796AF1F2-05D0-9E4D-A7EA-0634BECC3A9E}" destId="{61F86B61-5435-0842-BE0C-6C7BF6488E36}" srcOrd="0" destOrd="0" presId="urn:microsoft.com/office/officeart/2005/8/layout/hierarchy2"/>
    <dgm:cxn modelId="{9C6C756F-7B46-5B40-8EC0-0D3B81E7FD6C}" type="presParOf" srcId="{8FF80328-912B-7840-A29A-1DA59970080A}" destId="{0ED0900E-33A8-CB40-9656-5728CEF41FF5}" srcOrd="3" destOrd="0" presId="urn:microsoft.com/office/officeart/2005/8/layout/hierarchy2"/>
    <dgm:cxn modelId="{EA4E8F28-AFBE-3343-A7F7-83F4640ED451}" type="presParOf" srcId="{0ED0900E-33A8-CB40-9656-5728CEF41FF5}" destId="{8C346521-B5DA-704A-BA25-2405C7180D40}" srcOrd="0" destOrd="0" presId="urn:microsoft.com/office/officeart/2005/8/layout/hierarchy2"/>
    <dgm:cxn modelId="{9250FD14-9092-7B4A-BB66-89F6A663350C}" type="presParOf" srcId="{0ED0900E-33A8-CB40-9656-5728CEF41FF5}" destId="{7346EC65-E1D5-DF4B-8FA5-CC3CF3CB0FFA}" srcOrd="1" destOrd="0" presId="urn:microsoft.com/office/officeart/2005/8/layout/hierarchy2"/>
    <dgm:cxn modelId="{2BFC71E1-67C1-0A41-A74B-8A43E502E83A}" type="presParOf" srcId="{7346EC65-E1D5-DF4B-8FA5-CC3CF3CB0FFA}" destId="{2478A0AA-39C9-5540-8B37-D20178653CCD}" srcOrd="0" destOrd="0" presId="urn:microsoft.com/office/officeart/2005/8/layout/hierarchy2"/>
    <dgm:cxn modelId="{4F9B44DF-421C-4D4A-9083-9853228D0BD2}" type="presParOf" srcId="{2478A0AA-39C9-5540-8B37-D20178653CCD}" destId="{CD56F50C-2A08-A84F-B2B6-47266C8079F0}" srcOrd="0" destOrd="0" presId="urn:microsoft.com/office/officeart/2005/8/layout/hierarchy2"/>
    <dgm:cxn modelId="{C229A116-6BFF-774F-9A6B-A59641B5CEE9}" type="presParOf" srcId="{7346EC65-E1D5-DF4B-8FA5-CC3CF3CB0FFA}" destId="{31E9166D-D647-0F44-9F4B-0A9EBD7A811F}" srcOrd="1" destOrd="0" presId="urn:microsoft.com/office/officeart/2005/8/layout/hierarchy2"/>
    <dgm:cxn modelId="{3168BDFF-EB14-FA4F-A7B4-BBEC52B52FA4}" type="presParOf" srcId="{31E9166D-D647-0F44-9F4B-0A9EBD7A811F}" destId="{8740456D-8A1B-8043-8AB8-DBE4F30CBB61}" srcOrd="0" destOrd="0" presId="urn:microsoft.com/office/officeart/2005/8/layout/hierarchy2"/>
    <dgm:cxn modelId="{F23F2D6E-079C-7948-A5D6-2FDF5613521C}" type="presParOf" srcId="{31E9166D-D647-0F44-9F4B-0A9EBD7A811F}" destId="{A5FCE8AE-4DF4-4847-B074-9E2535F9A9FA}" srcOrd="1" destOrd="0" presId="urn:microsoft.com/office/officeart/2005/8/layout/hierarchy2"/>
    <dgm:cxn modelId="{97BEEA57-87BF-AB4E-9605-E6842D9582BE}" type="presParOf" srcId="{A5FCE8AE-4DF4-4847-B074-9E2535F9A9FA}" destId="{FFFE7FC0-DABC-214C-B8D0-0A56FD39296C}" srcOrd="0" destOrd="0" presId="urn:microsoft.com/office/officeart/2005/8/layout/hierarchy2"/>
    <dgm:cxn modelId="{B66C033D-ECB8-0843-B9F4-0C567E454376}" type="presParOf" srcId="{FFFE7FC0-DABC-214C-B8D0-0A56FD39296C}" destId="{3EA02B9E-4DEF-5344-BEC8-583CF161CC44}" srcOrd="0" destOrd="0" presId="urn:microsoft.com/office/officeart/2005/8/layout/hierarchy2"/>
    <dgm:cxn modelId="{A1890817-08F2-A640-9E1C-9FDECEB01507}" type="presParOf" srcId="{A5FCE8AE-4DF4-4847-B074-9E2535F9A9FA}" destId="{26AEB56D-4F80-9D4D-B02D-E4D68FD5AD0C}" srcOrd="1" destOrd="0" presId="urn:microsoft.com/office/officeart/2005/8/layout/hierarchy2"/>
    <dgm:cxn modelId="{CABCF99F-DCB2-A541-89D5-CC0F0E8CD289}" type="presParOf" srcId="{26AEB56D-4F80-9D4D-B02D-E4D68FD5AD0C}" destId="{8098C570-2EC3-E147-AA47-5B86A85670B2}" srcOrd="0" destOrd="0" presId="urn:microsoft.com/office/officeart/2005/8/layout/hierarchy2"/>
    <dgm:cxn modelId="{9026919F-2E7A-BE4B-A642-12ED32DA4EA5}" type="presParOf" srcId="{26AEB56D-4F80-9D4D-B02D-E4D68FD5AD0C}" destId="{0471A8D8-CBCC-C74F-9D7D-AD2053129E81}" srcOrd="1" destOrd="0" presId="urn:microsoft.com/office/officeart/2005/8/layout/hierarchy2"/>
    <dgm:cxn modelId="{643CCEC5-8CF6-D04B-9328-38D3C53B67AD}" type="presParOf" srcId="{7346EC65-E1D5-DF4B-8FA5-CC3CF3CB0FFA}" destId="{755C550B-4810-4E44-8F4F-BADED59BC2D2}" srcOrd="2" destOrd="0" presId="urn:microsoft.com/office/officeart/2005/8/layout/hierarchy2"/>
    <dgm:cxn modelId="{E87DE5DC-E777-EF4F-8F56-F8C16A8A2D87}" type="presParOf" srcId="{755C550B-4810-4E44-8F4F-BADED59BC2D2}" destId="{D4F38C5F-941E-1B40-9D12-7BB1C1ED5E5C}" srcOrd="0" destOrd="0" presId="urn:microsoft.com/office/officeart/2005/8/layout/hierarchy2"/>
    <dgm:cxn modelId="{ABE284AA-A861-5045-92B2-6C7986CF96C7}" type="presParOf" srcId="{7346EC65-E1D5-DF4B-8FA5-CC3CF3CB0FFA}" destId="{AFC677CA-9332-5449-9349-AD42E6FA76F3}" srcOrd="3" destOrd="0" presId="urn:microsoft.com/office/officeart/2005/8/layout/hierarchy2"/>
    <dgm:cxn modelId="{135DEABA-B7E1-E449-9826-C06FEBF867B7}" type="presParOf" srcId="{AFC677CA-9332-5449-9349-AD42E6FA76F3}" destId="{C638AD5F-E99D-AE44-A5DC-FC33809F670C}" srcOrd="0" destOrd="0" presId="urn:microsoft.com/office/officeart/2005/8/layout/hierarchy2"/>
    <dgm:cxn modelId="{EE9F0747-FF9C-7544-9B5F-3984FFF69AF6}" type="presParOf" srcId="{AFC677CA-9332-5449-9349-AD42E6FA76F3}" destId="{5AB602DB-06B3-3E43-8813-4934B164ABD0}" srcOrd="1" destOrd="0" presId="urn:microsoft.com/office/officeart/2005/8/layout/hierarchy2"/>
    <dgm:cxn modelId="{3B7761F4-271E-C441-88CC-B4C32A2ADF6B}" type="presParOf" srcId="{5AB602DB-06B3-3E43-8813-4934B164ABD0}" destId="{B0E770D7-0012-D841-B4A0-8EF62D63830F}" srcOrd="0" destOrd="0" presId="urn:microsoft.com/office/officeart/2005/8/layout/hierarchy2"/>
    <dgm:cxn modelId="{5ACC4448-DEA5-4442-9767-B24D1A4728E6}" type="presParOf" srcId="{B0E770D7-0012-D841-B4A0-8EF62D63830F}" destId="{103ECAEA-E6CB-B743-981C-91D0FD120687}" srcOrd="0" destOrd="0" presId="urn:microsoft.com/office/officeart/2005/8/layout/hierarchy2"/>
    <dgm:cxn modelId="{02C5C151-B7AE-C344-AB8C-F026DFB2A617}" type="presParOf" srcId="{5AB602DB-06B3-3E43-8813-4934B164ABD0}" destId="{1E0854BE-0343-154E-B162-FC47AED1ACF8}" srcOrd="1" destOrd="0" presId="urn:microsoft.com/office/officeart/2005/8/layout/hierarchy2"/>
    <dgm:cxn modelId="{2C91ABB6-3316-2D40-9929-9F7287799CB8}" type="presParOf" srcId="{1E0854BE-0343-154E-B162-FC47AED1ACF8}" destId="{AAB64DDC-626F-F244-9948-5D41DF1FF048}" srcOrd="0" destOrd="0" presId="urn:microsoft.com/office/officeart/2005/8/layout/hierarchy2"/>
    <dgm:cxn modelId="{5484A37E-45E2-7246-8692-3D122C484181}" type="presParOf" srcId="{1E0854BE-0343-154E-B162-FC47AED1ACF8}" destId="{D7B86A65-6E32-094C-939A-57E05D988071}" srcOrd="1" destOrd="0" presId="urn:microsoft.com/office/officeart/2005/8/layout/hierarchy2"/>
    <dgm:cxn modelId="{683E62CC-89A3-1B48-B648-83B6662CBE92}" type="presParOf" srcId="{8FF80328-912B-7840-A29A-1DA59970080A}" destId="{5B2903D1-624B-864F-8EB5-7F4CACDCD057}" srcOrd="4" destOrd="0" presId="urn:microsoft.com/office/officeart/2005/8/layout/hierarchy2"/>
    <dgm:cxn modelId="{2FE22A77-83F9-E645-B2C4-5F882EDE414E}" type="presParOf" srcId="{5B2903D1-624B-864F-8EB5-7F4CACDCD057}" destId="{E6ED47C7-9F9B-6544-B401-C8E5BF63A056}" srcOrd="0" destOrd="0" presId="urn:microsoft.com/office/officeart/2005/8/layout/hierarchy2"/>
    <dgm:cxn modelId="{F5058179-4073-A44E-8C54-25A93B6F2513}" type="presParOf" srcId="{8FF80328-912B-7840-A29A-1DA59970080A}" destId="{FC58427B-38F5-9A49-87EC-CE577C5FDA18}" srcOrd="5" destOrd="0" presId="urn:microsoft.com/office/officeart/2005/8/layout/hierarchy2"/>
    <dgm:cxn modelId="{950DEF20-DE45-5645-8F96-DAE972F5DCAE}" type="presParOf" srcId="{FC58427B-38F5-9A49-87EC-CE577C5FDA18}" destId="{7D45857D-4A61-BA4E-9AE8-98CB57453717}" srcOrd="0" destOrd="0" presId="urn:microsoft.com/office/officeart/2005/8/layout/hierarchy2"/>
    <dgm:cxn modelId="{D4D8BC6B-117E-A749-BD22-8A16B00AD247}" type="presParOf" srcId="{FC58427B-38F5-9A49-87EC-CE577C5FDA18}" destId="{7E230F21-DEBB-9549-8E4D-D7B23C19E1B3}" srcOrd="1" destOrd="0" presId="urn:microsoft.com/office/officeart/2005/8/layout/hierarchy2"/>
    <dgm:cxn modelId="{A2207FB5-4AFD-B047-AD19-40D196D13903}" type="presParOf" srcId="{7E230F21-DEBB-9549-8E4D-D7B23C19E1B3}" destId="{BB63B21D-E82E-AE46-8E28-499CAAAD4168}" srcOrd="0" destOrd="0" presId="urn:microsoft.com/office/officeart/2005/8/layout/hierarchy2"/>
    <dgm:cxn modelId="{2E98F956-A91B-A446-BE1B-07E8FD742EAD}" type="presParOf" srcId="{BB63B21D-E82E-AE46-8E28-499CAAAD4168}" destId="{90E1833B-BC4D-F546-81AF-A0F04F6B97C2}" srcOrd="0" destOrd="0" presId="urn:microsoft.com/office/officeart/2005/8/layout/hierarchy2"/>
    <dgm:cxn modelId="{297FDBFA-BCE2-764E-8B8F-3DC1EDB2DB70}" type="presParOf" srcId="{7E230F21-DEBB-9549-8E4D-D7B23C19E1B3}" destId="{E09986A4-6274-2646-B7EC-84CDDB9B1A34}" srcOrd="1" destOrd="0" presId="urn:microsoft.com/office/officeart/2005/8/layout/hierarchy2"/>
    <dgm:cxn modelId="{D9BDAAFC-98D0-4D4B-B080-156594216568}" type="presParOf" srcId="{E09986A4-6274-2646-B7EC-84CDDB9B1A34}" destId="{E6ED61E7-1450-C44E-89BA-7B38A7834DEE}" srcOrd="0" destOrd="0" presId="urn:microsoft.com/office/officeart/2005/8/layout/hierarchy2"/>
    <dgm:cxn modelId="{B87E2D6C-7293-EF4F-8D1A-A6140AFA1E65}" type="presParOf" srcId="{E09986A4-6274-2646-B7EC-84CDDB9B1A34}" destId="{5B2FBD41-7A2A-E64E-9862-978AA614929C}" srcOrd="1" destOrd="0" presId="urn:microsoft.com/office/officeart/2005/8/layout/hierarchy2"/>
    <dgm:cxn modelId="{AB85A781-0A4C-794D-BBAD-E10B0507EA45}" type="presParOf" srcId="{5B2FBD41-7A2A-E64E-9862-978AA614929C}" destId="{C3094260-E483-F840-BD32-DB1DD6C7A507}" srcOrd="0" destOrd="0" presId="urn:microsoft.com/office/officeart/2005/8/layout/hierarchy2"/>
    <dgm:cxn modelId="{5D23AE4A-7CBB-4A44-94A9-1C9F293254A8}" type="presParOf" srcId="{C3094260-E483-F840-BD32-DB1DD6C7A507}" destId="{8BA21FB5-62E5-F34B-8C38-0EAFA77A6BF5}" srcOrd="0" destOrd="0" presId="urn:microsoft.com/office/officeart/2005/8/layout/hierarchy2"/>
    <dgm:cxn modelId="{0692FBCA-244F-AB44-9B62-BCD27DD5ACFF}" type="presParOf" srcId="{5B2FBD41-7A2A-E64E-9862-978AA614929C}" destId="{8D353DBE-79BB-5A46-96E2-B2FCE616253D}" srcOrd="1" destOrd="0" presId="urn:microsoft.com/office/officeart/2005/8/layout/hierarchy2"/>
    <dgm:cxn modelId="{594A8EC4-B70C-D94F-A93F-47B48B88EA8A}" type="presParOf" srcId="{8D353DBE-79BB-5A46-96E2-B2FCE616253D}" destId="{4AC1EA23-B7C8-8E4B-8E5A-2A99DCE8B073}" srcOrd="0" destOrd="0" presId="urn:microsoft.com/office/officeart/2005/8/layout/hierarchy2"/>
    <dgm:cxn modelId="{9C0A38BF-D5E5-A94F-AD91-29414C5AB44B}" type="presParOf" srcId="{8D353DBE-79BB-5A46-96E2-B2FCE616253D}" destId="{A5AB7466-2D46-0242-9971-9A457BDB06E0}" srcOrd="1" destOrd="0" presId="urn:microsoft.com/office/officeart/2005/8/layout/hierarchy2"/>
    <dgm:cxn modelId="{6572C162-2473-7B43-B4C2-0508A6F2BFEF}" type="presParOf" srcId="{7E230F21-DEBB-9549-8E4D-D7B23C19E1B3}" destId="{894B85AA-FF38-8643-B59F-449590ADEE65}" srcOrd="2" destOrd="0" presId="urn:microsoft.com/office/officeart/2005/8/layout/hierarchy2"/>
    <dgm:cxn modelId="{5D268205-DF90-2D4A-8B2A-8D65DB523648}" type="presParOf" srcId="{894B85AA-FF38-8643-B59F-449590ADEE65}" destId="{AA388283-ACA2-0942-81DD-8C92BA874397}" srcOrd="0" destOrd="0" presId="urn:microsoft.com/office/officeart/2005/8/layout/hierarchy2"/>
    <dgm:cxn modelId="{7DCBB3DF-D257-104E-B051-23287FAC632D}" type="presParOf" srcId="{7E230F21-DEBB-9549-8E4D-D7B23C19E1B3}" destId="{37876DEB-5C8C-3042-8C84-8E90041E0B08}" srcOrd="3" destOrd="0" presId="urn:microsoft.com/office/officeart/2005/8/layout/hierarchy2"/>
    <dgm:cxn modelId="{BC07EFB6-0D11-2941-9D0E-E07D7CAF8587}" type="presParOf" srcId="{37876DEB-5C8C-3042-8C84-8E90041E0B08}" destId="{0F19BCBD-779C-784F-BD91-B98AA6219C7D}" srcOrd="0" destOrd="0" presId="urn:microsoft.com/office/officeart/2005/8/layout/hierarchy2"/>
    <dgm:cxn modelId="{76C18D66-34D2-0347-B7A8-9D975B40D0F0}" type="presParOf" srcId="{37876DEB-5C8C-3042-8C84-8E90041E0B08}" destId="{F09DC62C-4F8E-CB47-A3BF-6046BE187378}" srcOrd="1" destOrd="0" presId="urn:microsoft.com/office/officeart/2005/8/layout/hierarchy2"/>
    <dgm:cxn modelId="{C0470605-56EC-974A-ACAC-BC0A36CD8E84}" type="presParOf" srcId="{F09DC62C-4F8E-CB47-A3BF-6046BE187378}" destId="{045352F9-55ED-684B-8FC7-993E7910B3EA}" srcOrd="0" destOrd="0" presId="urn:microsoft.com/office/officeart/2005/8/layout/hierarchy2"/>
    <dgm:cxn modelId="{FB48861B-9898-7440-A20B-DB578562018B}" type="presParOf" srcId="{045352F9-55ED-684B-8FC7-993E7910B3EA}" destId="{67E6EF7D-AB50-7F4D-935E-E0D254566265}" srcOrd="0" destOrd="0" presId="urn:microsoft.com/office/officeart/2005/8/layout/hierarchy2"/>
    <dgm:cxn modelId="{6F0DEAE5-703D-CD41-9A3F-123EFD78FD5B}" type="presParOf" srcId="{F09DC62C-4F8E-CB47-A3BF-6046BE187378}" destId="{758AD356-9AA4-044D-B954-91744BEB76D8}" srcOrd="1" destOrd="0" presId="urn:microsoft.com/office/officeart/2005/8/layout/hierarchy2"/>
    <dgm:cxn modelId="{0CF055F2-B0F7-7B48-9E1F-8E77EF4CEF66}" type="presParOf" srcId="{758AD356-9AA4-044D-B954-91744BEB76D8}" destId="{85C03577-CFFB-C049-9447-9D7947FF5714}" srcOrd="0" destOrd="0" presId="urn:microsoft.com/office/officeart/2005/8/layout/hierarchy2"/>
    <dgm:cxn modelId="{2C9C11CE-5BE0-4E44-BB2A-A84AE0936F9F}" type="presParOf" srcId="{758AD356-9AA4-044D-B954-91744BEB76D8}" destId="{131BC47C-83B6-1843-BBFC-8B1D9EF33144}" srcOrd="1" destOrd="0" presId="urn:microsoft.com/office/officeart/2005/8/layout/hierarchy2"/>
    <dgm:cxn modelId="{DE1D539A-2CF8-1846-99FC-527363AF3485}" type="presParOf" srcId="{131BC47C-83B6-1843-BBFC-8B1D9EF33144}" destId="{D8F2EF70-7156-FE4E-A370-EA88A352BEB4}" srcOrd="0" destOrd="0" presId="urn:microsoft.com/office/officeart/2005/8/layout/hierarchy2"/>
    <dgm:cxn modelId="{314BD7CB-7A43-8141-8DFF-BD5DD7898B0F}" type="presParOf" srcId="{D8F2EF70-7156-FE4E-A370-EA88A352BEB4}" destId="{4734B029-C810-CE4D-BAEE-64BC3E4AD097}" srcOrd="0" destOrd="0" presId="urn:microsoft.com/office/officeart/2005/8/layout/hierarchy2"/>
    <dgm:cxn modelId="{4F97E7C4-A70A-9641-9C7C-B553B1B4D091}" type="presParOf" srcId="{131BC47C-83B6-1843-BBFC-8B1D9EF33144}" destId="{E7480C83-9831-6847-8D04-33FFDBE8E9BC}" srcOrd="1" destOrd="0" presId="urn:microsoft.com/office/officeart/2005/8/layout/hierarchy2"/>
    <dgm:cxn modelId="{89F50AFF-6D2D-9140-BE82-5B53ADEF265E}" type="presParOf" srcId="{E7480C83-9831-6847-8D04-33FFDBE8E9BC}" destId="{37A323EE-543E-F24F-AC40-15BE0A126C6B}" srcOrd="0" destOrd="0" presId="urn:microsoft.com/office/officeart/2005/8/layout/hierarchy2"/>
    <dgm:cxn modelId="{62D9B017-4924-A84D-AA3F-1C1C58ED29F6}" type="presParOf" srcId="{E7480C83-9831-6847-8D04-33FFDBE8E9BC}" destId="{C8A552E3-CB96-7741-B3A7-5B697790ACA9}" srcOrd="1" destOrd="0" presId="urn:microsoft.com/office/officeart/2005/8/layout/hierarchy2"/>
    <dgm:cxn modelId="{9D279639-8374-F640-9C97-73268C36AB10}" type="presParOf" srcId="{F09DC62C-4F8E-CB47-A3BF-6046BE187378}" destId="{16AD85F4-9CE4-0044-89AF-03B453EBBE3F}" srcOrd="2" destOrd="0" presId="urn:microsoft.com/office/officeart/2005/8/layout/hierarchy2"/>
    <dgm:cxn modelId="{AF096584-1181-284F-8107-051DE2C386BA}" type="presParOf" srcId="{16AD85F4-9CE4-0044-89AF-03B453EBBE3F}" destId="{B58C3B60-9241-4148-9520-F233CB2C3034}" srcOrd="0" destOrd="0" presId="urn:microsoft.com/office/officeart/2005/8/layout/hierarchy2"/>
    <dgm:cxn modelId="{548AC7E0-405A-2F43-94F7-60C2AFC663F0}" type="presParOf" srcId="{F09DC62C-4F8E-CB47-A3BF-6046BE187378}" destId="{1759290C-12DC-D642-868E-E09041149129}" srcOrd="3" destOrd="0" presId="urn:microsoft.com/office/officeart/2005/8/layout/hierarchy2"/>
    <dgm:cxn modelId="{5BD49C59-B809-A645-9E10-21DA205CD381}" type="presParOf" srcId="{1759290C-12DC-D642-868E-E09041149129}" destId="{B63D1214-87E5-9B4B-A04F-820CFB6B8BB5}" srcOrd="0" destOrd="0" presId="urn:microsoft.com/office/officeart/2005/8/layout/hierarchy2"/>
    <dgm:cxn modelId="{8791B1BC-8B1D-BC4F-99BE-6B4D9E432BC1}" type="presParOf" srcId="{1759290C-12DC-D642-868E-E09041149129}" destId="{ADC91D21-2171-7D48-8F30-4101411DC99E}" srcOrd="1" destOrd="0" presId="urn:microsoft.com/office/officeart/2005/8/layout/hierarchy2"/>
    <dgm:cxn modelId="{6CDE453F-DE32-BF40-9D22-978A44B0DC34}" type="presParOf" srcId="{ADC91D21-2171-7D48-8F30-4101411DC99E}" destId="{5380BD4D-5CC5-8940-938A-60B7BF0505E1}" srcOrd="0" destOrd="0" presId="urn:microsoft.com/office/officeart/2005/8/layout/hierarchy2"/>
    <dgm:cxn modelId="{7D42C91A-EEA6-C94B-BA96-38F5882CBF20}" type="presParOf" srcId="{5380BD4D-5CC5-8940-938A-60B7BF0505E1}" destId="{0F2149B0-EF0C-4749-92C0-DBBD29652933}" srcOrd="0" destOrd="0" presId="urn:microsoft.com/office/officeart/2005/8/layout/hierarchy2"/>
    <dgm:cxn modelId="{CBE97164-BEAD-3F47-95DA-7AD27D2352C0}" type="presParOf" srcId="{ADC91D21-2171-7D48-8F30-4101411DC99E}" destId="{A4B704D4-08C0-2647-960E-B573DED5F78B}" srcOrd="1" destOrd="0" presId="urn:microsoft.com/office/officeart/2005/8/layout/hierarchy2"/>
    <dgm:cxn modelId="{EF19AC8E-04C9-F042-AC9C-EE518BACAEF5}" type="presParOf" srcId="{A4B704D4-08C0-2647-960E-B573DED5F78B}" destId="{693826EF-B4D7-554D-ADF1-3D008E4618DC}" srcOrd="0" destOrd="0" presId="urn:microsoft.com/office/officeart/2005/8/layout/hierarchy2"/>
    <dgm:cxn modelId="{05436415-B447-BC4A-992E-514BFD5BBB65}" type="presParOf" srcId="{A4B704D4-08C0-2647-960E-B573DED5F78B}" destId="{7CE35A33-DC0B-9E4C-9EE3-F0C6317BCDE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A08ADC-1777-9644-A09D-5408F2721A55}" type="doc">
      <dgm:prSet loTypeId="urn:microsoft.com/office/officeart/2009/3/layout/HorizontalOrganizationChart" loCatId="" qsTypeId="urn:microsoft.com/office/officeart/2005/8/quickstyle/simple1" qsCatId="simple" csTypeId="urn:microsoft.com/office/officeart/2005/8/colors/accent1_1" csCatId="accent1" phldr="1"/>
      <dgm:spPr/>
      <dgm:t>
        <a:bodyPr/>
        <a:lstStyle/>
        <a:p>
          <a:endParaRPr lang="en-US"/>
        </a:p>
      </dgm:t>
    </dgm:pt>
    <dgm:pt modelId="{84F1321C-7D82-AA4D-8583-491523134ADD}">
      <dgm:prSet phldrT="[Text]" custT="1"/>
      <dgm:spPr/>
      <dgm:t>
        <a:bodyPr/>
        <a:lstStyle/>
        <a:p>
          <a:r>
            <a:rPr lang="en-US" sz="1200" b="1">
              <a:latin typeface="Times New Roman" panose="02020603050405020304" pitchFamily="18" charset="0"/>
              <a:cs typeface="Times New Roman" panose="02020603050405020304" pitchFamily="18" charset="0"/>
            </a:rPr>
            <a:t>SINH TRƯỞNG VÀ PHÁT TRIỂN Ở SINH VẬT</a:t>
          </a:r>
        </a:p>
      </dgm:t>
    </dgm:pt>
    <dgm:pt modelId="{B42A07C7-2D98-6949-8F41-4D0FF2168828}" type="parTrans" cxnId="{F330FDCB-742F-F144-A932-DAB328F658B9}">
      <dgm:prSet/>
      <dgm:spPr/>
      <dgm:t>
        <a:bodyPr/>
        <a:lstStyle/>
        <a:p>
          <a:endParaRPr lang="en-US" sz="1200">
            <a:latin typeface="Times New Roman" panose="02020603050405020304" pitchFamily="18" charset="0"/>
            <a:cs typeface="Times New Roman" panose="02020603050405020304" pitchFamily="18" charset="0"/>
          </a:endParaRPr>
        </a:p>
      </dgm:t>
    </dgm:pt>
    <dgm:pt modelId="{8920C8CD-3321-9E4A-8D09-FDA1BF9FAB4D}" type="sibTrans" cxnId="{F330FDCB-742F-F144-A932-DAB328F658B9}">
      <dgm:prSet/>
      <dgm:spPr/>
      <dgm:t>
        <a:bodyPr/>
        <a:lstStyle/>
        <a:p>
          <a:endParaRPr lang="en-US" sz="1200">
            <a:latin typeface="Times New Roman" panose="02020603050405020304" pitchFamily="18" charset="0"/>
            <a:cs typeface="Times New Roman" panose="02020603050405020304" pitchFamily="18" charset="0"/>
          </a:endParaRPr>
        </a:p>
      </dgm:t>
    </dgm:pt>
    <dgm:pt modelId="{124B155D-C9D3-FE45-A2A4-CDFB1E3D96E9}">
      <dgm:prSet phldrT="[Text]" custT="1"/>
      <dgm:spPr/>
      <dgm:t>
        <a:bodyPr/>
        <a:lstStyle/>
        <a:p>
          <a:r>
            <a:rPr lang="en-US" sz="1200">
              <a:latin typeface="Times New Roman" panose="02020603050405020304" pitchFamily="18" charset="0"/>
              <a:cs typeface="Times New Roman" panose="02020603050405020304" pitchFamily="18" charset="0"/>
            </a:rPr>
            <a:t>Khái niệm</a:t>
          </a:r>
        </a:p>
      </dgm:t>
    </dgm:pt>
    <dgm:pt modelId="{93E987E8-0303-7F4C-BF61-1968A5E3FB60}" type="parTrans" cxnId="{72578D59-9DE6-C041-914F-AC2088287302}">
      <dgm:prSet/>
      <dgm:spPr/>
      <dgm:t>
        <a:bodyPr/>
        <a:lstStyle/>
        <a:p>
          <a:endParaRPr lang="en-US" sz="1200">
            <a:latin typeface="Times New Roman" panose="02020603050405020304" pitchFamily="18" charset="0"/>
            <a:cs typeface="Times New Roman" panose="02020603050405020304" pitchFamily="18" charset="0"/>
          </a:endParaRPr>
        </a:p>
      </dgm:t>
    </dgm:pt>
    <dgm:pt modelId="{19691C6C-2BD0-CF4A-AFB7-C1BA4C3F8EB1}" type="sibTrans" cxnId="{72578D59-9DE6-C041-914F-AC2088287302}">
      <dgm:prSet/>
      <dgm:spPr/>
      <dgm:t>
        <a:bodyPr/>
        <a:lstStyle/>
        <a:p>
          <a:endParaRPr lang="en-US" sz="1200">
            <a:latin typeface="Times New Roman" panose="02020603050405020304" pitchFamily="18" charset="0"/>
            <a:cs typeface="Times New Roman" panose="02020603050405020304" pitchFamily="18" charset="0"/>
          </a:endParaRPr>
        </a:p>
      </dgm:t>
    </dgm:pt>
    <dgm:pt modelId="{9833C40E-D087-E749-AFF7-E8EE462712A1}">
      <dgm:prSet phldrT="[Text]" custT="1"/>
      <dgm:spPr/>
      <dgm:t>
        <a:bodyPr/>
        <a:lstStyle/>
        <a:p>
          <a:r>
            <a:rPr lang="en-US" sz="1200">
              <a:latin typeface="Times New Roman" panose="02020603050405020304" pitchFamily="18" charset="0"/>
              <a:cs typeface="Times New Roman" panose="02020603050405020304" pitchFamily="18" charset="0"/>
            </a:rPr>
            <a:t>Sinh trưởng và phát triển ở thực vật</a:t>
          </a:r>
        </a:p>
      </dgm:t>
    </dgm:pt>
    <dgm:pt modelId="{B8EDC527-AEF3-3C49-98BC-85B5A2BE1CC1}" type="parTrans" cxnId="{70A9CD0F-3CB6-604D-B395-E4E5ADE99E5B}">
      <dgm:prSet/>
      <dgm:spPr/>
      <dgm:t>
        <a:bodyPr/>
        <a:lstStyle/>
        <a:p>
          <a:endParaRPr lang="en-US" sz="1200">
            <a:latin typeface="Times New Roman" panose="02020603050405020304" pitchFamily="18" charset="0"/>
            <a:cs typeface="Times New Roman" panose="02020603050405020304" pitchFamily="18" charset="0"/>
          </a:endParaRPr>
        </a:p>
      </dgm:t>
    </dgm:pt>
    <dgm:pt modelId="{6F167DBE-7C16-D940-8C4E-57855EE4D014}" type="sibTrans" cxnId="{70A9CD0F-3CB6-604D-B395-E4E5ADE99E5B}">
      <dgm:prSet/>
      <dgm:spPr/>
      <dgm:t>
        <a:bodyPr/>
        <a:lstStyle/>
        <a:p>
          <a:endParaRPr lang="en-US" sz="1200">
            <a:latin typeface="Times New Roman" panose="02020603050405020304" pitchFamily="18" charset="0"/>
            <a:cs typeface="Times New Roman" panose="02020603050405020304" pitchFamily="18" charset="0"/>
          </a:endParaRPr>
        </a:p>
      </dgm:t>
    </dgm:pt>
    <dgm:pt modelId="{C6F49463-834E-F949-9F64-E27D122B3F65}">
      <dgm:prSet phldrT="[Text]" custT="1"/>
      <dgm:spPr/>
      <dgm:t>
        <a:bodyPr/>
        <a:lstStyle/>
        <a:p>
          <a:r>
            <a:rPr lang="en-US" sz="1200">
              <a:latin typeface="Times New Roman" panose="02020603050405020304" pitchFamily="18" charset="0"/>
              <a:cs typeface="Times New Roman" panose="02020603050405020304" pitchFamily="18" charset="0"/>
            </a:rPr>
            <a:t>Sinh trưởng và phát triển ở động vật</a:t>
          </a:r>
        </a:p>
      </dgm:t>
    </dgm:pt>
    <dgm:pt modelId="{00DC096C-0A60-C845-AFAA-B6D44D4BCC2F}" type="parTrans" cxnId="{52FC1427-1C97-0C4A-9A6A-D4A48A31EB9F}">
      <dgm:prSet/>
      <dgm:spPr/>
      <dgm:t>
        <a:bodyPr/>
        <a:lstStyle/>
        <a:p>
          <a:endParaRPr lang="en-US" sz="1200">
            <a:latin typeface="Times New Roman" panose="02020603050405020304" pitchFamily="18" charset="0"/>
            <a:cs typeface="Times New Roman" panose="02020603050405020304" pitchFamily="18" charset="0"/>
          </a:endParaRPr>
        </a:p>
      </dgm:t>
    </dgm:pt>
    <dgm:pt modelId="{BA6907F2-8DFC-0343-B19B-F5DE99058102}" type="sibTrans" cxnId="{52FC1427-1C97-0C4A-9A6A-D4A48A31EB9F}">
      <dgm:prSet/>
      <dgm:spPr/>
      <dgm:t>
        <a:bodyPr/>
        <a:lstStyle/>
        <a:p>
          <a:endParaRPr lang="en-US" sz="1200">
            <a:latin typeface="Times New Roman" panose="02020603050405020304" pitchFamily="18" charset="0"/>
            <a:cs typeface="Times New Roman" panose="02020603050405020304" pitchFamily="18" charset="0"/>
          </a:endParaRPr>
        </a:p>
      </dgm:t>
    </dgm:pt>
    <dgm:pt modelId="{C39C2F80-083A-9A4D-B9F1-C973327A0F78}">
      <dgm:prSet custT="1"/>
      <dgm:spPr/>
      <dgm:t>
        <a:bodyPr/>
        <a:lstStyle/>
        <a:p>
          <a:pPr algn="l"/>
          <a:r>
            <a:rPr lang="vi-VN" sz="1200">
              <a:latin typeface="Times New Roman" panose="02020603050405020304" pitchFamily="18" charset="0"/>
              <a:cs typeface="Times New Roman" panose="02020603050405020304" pitchFamily="18" charset="0"/>
            </a:rPr>
            <a:t>Vòng đời của…………</a:t>
          </a:r>
          <a:endParaRPr lang="en-US" sz="1200">
            <a:latin typeface="Times New Roman" panose="02020603050405020304" pitchFamily="18" charset="0"/>
            <a:cs typeface="Times New Roman" panose="02020603050405020304" pitchFamily="18" charset="0"/>
          </a:endParaRPr>
        </a:p>
      </dgm:t>
    </dgm:pt>
    <dgm:pt modelId="{698907A8-4A1F-3D46-9F15-9694087B4884}" type="parTrans" cxnId="{EEBF9D44-994C-5A42-A1FC-473AF0549048}">
      <dgm:prSet/>
      <dgm:spPr/>
      <dgm:t>
        <a:bodyPr/>
        <a:lstStyle/>
        <a:p>
          <a:endParaRPr lang="en-US" sz="1200">
            <a:latin typeface="Times New Roman" panose="02020603050405020304" pitchFamily="18" charset="0"/>
            <a:cs typeface="Times New Roman" panose="02020603050405020304" pitchFamily="18" charset="0"/>
          </a:endParaRPr>
        </a:p>
      </dgm:t>
    </dgm:pt>
    <dgm:pt modelId="{1A6A7C46-BC00-CA48-BACE-83CA397C5633}" type="sibTrans" cxnId="{EEBF9D44-994C-5A42-A1FC-473AF0549048}">
      <dgm:prSet/>
      <dgm:spPr/>
      <dgm:t>
        <a:bodyPr/>
        <a:lstStyle/>
        <a:p>
          <a:endParaRPr lang="en-US" sz="1200">
            <a:latin typeface="Times New Roman" panose="02020603050405020304" pitchFamily="18" charset="0"/>
            <a:cs typeface="Times New Roman" panose="02020603050405020304" pitchFamily="18" charset="0"/>
          </a:endParaRPr>
        </a:p>
      </dgm:t>
    </dgm:pt>
    <dgm:pt modelId="{18D9116D-AC07-574A-B6E5-C9CADA0E7CC4}">
      <dgm:prSet custT="1"/>
      <dgm:spPr/>
      <dgm:t>
        <a:bodyPr/>
        <a:lstStyle/>
        <a:p>
          <a:r>
            <a:rPr lang="en-US" sz="1200">
              <a:latin typeface="Times New Roman" panose="02020603050405020304" pitchFamily="18" charset="0"/>
              <a:cs typeface="Times New Roman" panose="02020603050405020304" pitchFamily="18" charset="0"/>
            </a:rPr>
            <a:t>Các nhân tố ảnh hưởng đến sinh trưởng</a:t>
          </a:r>
        </a:p>
      </dgm:t>
    </dgm:pt>
    <dgm:pt modelId="{3F22AC8E-28DC-FE40-8560-54003EAAED48}" type="parTrans" cxnId="{BCE2BF60-84E1-B84E-B9FA-07468D2F71AA}">
      <dgm:prSet/>
      <dgm:spPr/>
      <dgm:t>
        <a:bodyPr/>
        <a:lstStyle/>
        <a:p>
          <a:endParaRPr lang="en-US" sz="1200">
            <a:latin typeface="Times New Roman" panose="02020603050405020304" pitchFamily="18" charset="0"/>
            <a:cs typeface="Times New Roman" panose="02020603050405020304" pitchFamily="18" charset="0"/>
          </a:endParaRPr>
        </a:p>
      </dgm:t>
    </dgm:pt>
    <dgm:pt modelId="{E5290C6A-E32A-3647-A63C-CC60ED93782B}" type="sibTrans" cxnId="{BCE2BF60-84E1-B84E-B9FA-07468D2F71AA}">
      <dgm:prSet/>
      <dgm:spPr/>
      <dgm:t>
        <a:bodyPr/>
        <a:lstStyle/>
        <a:p>
          <a:endParaRPr lang="en-US" sz="1200">
            <a:latin typeface="Times New Roman" panose="02020603050405020304" pitchFamily="18" charset="0"/>
            <a:cs typeface="Times New Roman" panose="02020603050405020304" pitchFamily="18" charset="0"/>
          </a:endParaRPr>
        </a:p>
      </dgm:t>
    </dgm:pt>
    <dgm:pt modelId="{4779F766-B27C-794E-8AF9-1517A1F9A4DA}">
      <dgm:prSet custT="1"/>
      <dgm:spPr/>
      <dgm:t>
        <a:bodyPr/>
        <a:lstStyle/>
        <a:p>
          <a:r>
            <a:rPr lang="en-US" sz="1200">
              <a:latin typeface="Times New Roman" panose="02020603050405020304" pitchFamily="18" charset="0"/>
              <a:cs typeface="Times New Roman" panose="02020603050405020304" pitchFamily="18" charset="0"/>
            </a:rPr>
            <a:t>Ứng dụng sinh trưởng và phát triển trong đời sống</a:t>
          </a:r>
        </a:p>
      </dgm:t>
    </dgm:pt>
    <dgm:pt modelId="{BB7B0D16-5731-1942-B7D7-7FADB538D952}" type="parTrans" cxnId="{687A453F-BAE8-C940-B36F-7ACBA29A1487}">
      <dgm:prSet/>
      <dgm:spPr/>
      <dgm:t>
        <a:bodyPr/>
        <a:lstStyle/>
        <a:p>
          <a:endParaRPr lang="en-US" sz="1200">
            <a:latin typeface="Times New Roman" panose="02020603050405020304" pitchFamily="18" charset="0"/>
            <a:cs typeface="Times New Roman" panose="02020603050405020304" pitchFamily="18" charset="0"/>
          </a:endParaRPr>
        </a:p>
      </dgm:t>
    </dgm:pt>
    <dgm:pt modelId="{0079550E-5E6A-C248-9057-6ECC810EC874}" type="sibTrans" cxnId="{687A453F-BAE8-C940-B36F-7ACBA29A1487}">
      <dgm:prSet/>
      <dgm:spPr/>
      <dgm:t>
        <a:bodyPr/>
        <a:lstStyle/>
        <a:p>
          <a:endParaRPr lang="en-US" sz="1200">
            <a:latin typeface="Times New Roman" panose="02020603050405020304" pitchFamily="18" charset="0"/>
            <a:cs typeface="Times New Roman" panose="02020603050405020304" pitchFamily="18" charset="0"/>
          </a:endParaRPr>
        </a:p>
      </dgm:t>
    </dgm:pt>
    <dgm:pt modelId="{3220CAB3-EA58-C94F-AA44-21BF43564E36}">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9B5AB952-46DF-FD4D-9E1C-07BFA7B941F2}" type="parTrans" cxnId="{7065176C-30C2-EB48-BDA9-67C6823E5381}">
      <dgm:prSet/>
      <dgm:spPr/>
      <dgm:t>
        <a:bodyPr/>
        <a:lstStyle/>
        <a:p>
          <a:endParaRPr lang="en-US" sz="1200">
            <a:latin typeface="Times New Roman" panose="02020603050405020304" pitchFamily="18" charset="0"/>
            <a:cs typeface="Times New Roman" panose="02020603050405020304" pitchFamily="18" charset="0"/>
          </a:endParaRPr>
        </a:p>
      </dgm:t>
    </dgm:pt>
    <dgm:pt modelId="{592D41F2-F595-F24F-AB24-EDEE5A0080AA}" type="sibTrans" cxnId="{7065176C-30C2-EB48-BDA9-67C6823E5381}">
      <dgm:prSet/>
      <dgm:spPr/>
      <dgm:t>
        <a:bodyPr/>
        <a:lstStyle/>
        <a:p>
          <a:endParaRPr lang="en-US" sz="1200">
            <a:latin typeface="Times New Roman" panose="02020603050405020304" pitchFamily="18" charset="0"/>
            <a:cs typeface="Times New Roman" panose="02020603050405020304" pitchFamily="18" charset="0"/>
          </a:endParaRPr>
        </a:p>
      </dgm:t>
    </dgm:pt>
    <dgm:pt modelId="{12A43D38-0593-3E4D-BA4C-AEC415984260}">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1D2B3C82-E601-B847-88E3-D4E0EDC388CB}" type="parTrans" cxnId="{7D3525B7-DA1B-5444-A14D-56A2EB52D31C}">
      <dgm:prSet/>
      <dgm:spPr/>
      <dgm:t>
        <a:bodyPr/>
        <a:lstStyle/>
        <a:p>
          <a:endParaRPr lang="en-US" sz="1200">
            <a:latin typeface="Times New Roman" panose="02020603050405020304" pitchFamily="18" charset="0"/>
            <a:cs typeface="Times New Roman" panose="02020603050405020304" pitchFamily="18" charset="0"/>
          </a:endParaRPr>
        </a:p>
      </dgm:t>
    </dgm:pt>
    <dgm:pt modelId="{3A3F6E8A-0331-A847-A325-3AA95B7B4D8D}" type="sibTrans" cxnId="{7D3525B7-DA1B-5444-A14D-56A2EB52D31C}">
      <dgm:prSet/>
      <dgm:spPr/>
      <dgm:t>
        <a:bodyPr/>
        <a:lstStyle/>
        <a:p>
          <a:endParaRPr lang="en-US" sz="1200">
            <a:latin typeface="Times New Roman" panose="02020603050405020304" pitchFamily="18" charset="0"/>
            <a:cs typeface="Times New Roman" panose="02020603050405020304" pitchFamily="18" charset="0"/>
          </a:endParaRPr>
        </a:p>
      </dgm:t>
    </dgm:pt>
    <dgm:pt modelId="{9681C8A1-347D-6443-9446-1CFBD517FF75}">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B81BBBE1-59E4-004B-9825-118E98C2E91B}" type="parTrans" cxnId="{81513820-FA19-C046-8BCF-C16CC9AC5986}">
      <dgm:prSet/>
      <dgm:spPr/>
      <dgm:t>
        <a:bodyPr/>
        <a:lstStyle/>
        <a:p>
          <a:endParaRPr lang="en-US" sz="1200">
            <a:latin typeface="Times New Roman" panose="02020603050405020304" pitchFamily="18" charset="0"/>
            <a:cs typeface="Times New Roman" panose="02020603050405020304" pitchFamily="18" charset="0"/>
          </a:endParaRPr>
        </a:p>
      </dgm:t>
    </dgm:pt>
    <dgm:pt modelId="{B54E0746-ADD7-A64F-8B54-A6F25B341F2A}" type="sibTrans" cxnId="{81513820-FA19-C046-8BCF-C16CC9AC5986}">
      <dgm:prSet/>
      <dgm:spPr/>
      <dgm:t>
        <a:bodyPr/>
        <a:lstStyle/>
        <a:p>
          <a:endParaRPr lang="en-US" sz="1200">
            <a:latin typeface="Times New Roman" panose="02020603050405020304" pitchFamily="18" charset="0"/>
            <a:cs typeface="Times New Roman" panose="02020603050405020304" pitchFamily="18" charset="0"/>
          </a:endParaRPr>
        </a:p>
      </dgm:t>
    </dgm:pt>
    <dgm:pt modelId="{D83D82B4-5229-8248-B5D5-CAE9DC090A4F}">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892DA19E-6359-2441-82F1-2F8E4BB6A1B0}" type="parTrans" cxnId="{5AD6A620-6FDD-5A41-97CB-8426E7B97FE5}">
      <dgm:prSet/>
      <dgm:spPr/>
      <dgm:t>
        <a:bodyPr/>
        <a:lstStyle/>
        <a:p>
          <a:endParaRPr lang="en-US" sz="1200">
            <a:latin typeface="Times New Roman" panose="02020603050405020304" pitchFamily="18" charset="0"/>
            <a:cs typeface="Times New Roman" panose="02020603050405020304" pitchFamily="18" charset="0"/>
          </a:endParaRPr>
        </a:p>
      </dgm:t>
    </dgm:pt>
    <dgm:pt modelId="{37F6B56B-7D56-8E49-BF08-8633416D59B7}" type="sibTrans" cxnId="{5AD6A620-6FDD-5A41-97CB-8426E7B97FE5}">
      <dgm:prSet/>
      <dgm:spPr/>
      <dgm:t>
        <a:bodyPr/>
        <a:lstStyle/>
        <a:p>
          <a:endParaRPr lang="en-US" sz="1200">
            <a:latin typeface="Times New Roman" panose="02020603050405020304" pitchFamily="18" charset="0"/>
            <a:cs typeface="Times New Roman" panose="02020603050405020304" pitchFamily="18" charset="0"/>
          </a:endParaRPr>
        </a:p>
      </dgm:t>
    </dgm:pt>
    <dgm:pt modelId="{DC32E33D-B0B8-8D40-9C4A-CBEE2C2456A3}">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C421A597-15FE-A945-A2AB-76F45E3D2935}" type="parTrans" cxnId="{189A8E2C-E3CB-9C47-B2ED-61DBAA9D0855}">
      <dgm:prSet/>
      <dgm:spPr/>
      <dgm:t>
        <a:bodyPr/>
        <a:lstStyle/>
        <a:p>
          <a:endParaRPr lang="en-US" sz="1200">
            <a:latin typeface="Times New Roman" panose="02020603050405020304" pitchFamily="18" charset="0"/>
            <a:cs typeface="Times New Roman" panose="02020603050405020304" pitchFamily="18" charset="0"/>
          </a:endParaRPr>
        </a:p>
      </dgm:t>
    </dgm:pt>
    <dgm:pt modelId="{C54469B3-EDBA-0C4F-BE40-87DB89DA2511}" type="sibTrans" cxnId="{189A8E2C-E3CB-9C47-B2ED-61DBAA9D0855}">
      <dgm:prSet/>
      <dgm:spPr/>
      <dgm:t>
        <a:bodyPr/>
        <a:lstStyle/>
        <a:p>
          <a:endParaRPr lang="en-US" sz="1200">
            <a:latin typeface="Times New Roman" panose="02020603050405020304" pitchFamily="18" charset="0"/>
            <a:cs typeface="Times New Roman" panose="02020603050405020304" pitchFamily="18" charset="0"/>
          </a:endParaRPr>
        </a:p>
      </dgm:t>
    </dgm:pt>
    <dgm:pt modelId="{E802B26C-F027-EC42-BF68-923A1F65B77F}">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89ECBA32-7447-C04D-BF11-E5365F02E294}" type="parTrans" cxnId="{2A2782F9-36AD-E048-B1BF-23D96C497FFA}">
      <dgm:prSet/>
      <dgm:spPr/>
      <dgm:t>
        <a:bodyPr/>
        <a:lstStyle/>
        <a:p>
          <a:endParaRPr lang="en-US" sz="1200">
            <a:latin typeface="Times New Roman" panose="02020603050405020304" pitchFamily="18" charset="0"/>
            <a:cs typeface="Times New Roman" panose="02020603050405020304" pitchFamily="18" charset="0"/>
          </a:endParaRPr>
        </a:p>
      </dgm:t>
    </dgm:pt>
    <dgm:pt modelId="{BE04BFCC-9CA9-7C44-973B-F3DE00A70552}" type="sibTrans" cxnId="{2A2782F9-36AD-E048-B1BF-23D96C497FFA}">
      <dgm:prSet/>
      <dgm:spPr/>
      <dgm:t>
        <a:bodyPr/>
        <a:lstStyle/>
        <a:p>
          <a:endParaRPr lang="en-US" sz="1200">
            <a:latin typeface="Times New Roman" panose="02020603050405020304" pitchFamily="18" charset="0"/>
            <a:cs typeface="Times New Roman" panose="02020603050405020304" pitchFamily="18" charset="0"/>
          </a:endParaRPr>
        </a:p>
      </dgm:t>
    </dgm:pt>
    <dgm:pt modelId="{5DE4C879-1A90-904C-8C9B-3A5DD06E69EE}">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5910F90F-147E-484B-AEB8-3B33DEB5CEDF}" type="parTrans" cxnId="{E71888D8-6365-C14F-992A-0632C99216A0}">
      <dgm:prSet/>
      <dgm:spPr/>
      <dgm:t>
        <a:bodyPr/>
        <a:lstStyle/>
        <a:p>
          <a:endParaRPr lang="en-US" sz="1200">
            <a:latin typeface="Times New Roman" panose="02020603050405020304" pitchFamily="18" charset="0"/>
            <a:cs typeface="Times New Roman" panose="02020603050405020304" pitchFamily="18" charset="0"/>
          </a:endParaRPr>
        </a:p>
      </dgm:t>
    </dgm:pt>
    <dgm:pt modelId="{E9746442-0536-C04E-ADA5-D869E67B42D8}" type="sibTrans" cxnId="{E71888D8-6365-C14F-992A-0632C99216A0}">
      <dgm:prSet/>
      <dgm:spPr/>
      <dgm:t>
        <a:bodyPr/>
        <a:lstStyle/>
        <a:p>
          <a:endParaRPr lang="en-US" sz="1200">
            <a:latin typeface="Times New Roman" panose="02020603050405020304" pitchFamily="18" charset="0"/>
            <a:cs typeface="Times New Roman" panose="02020603050405020304" pitchFamily="18" charset="0"/>
          </a:endParaRPr>
        </a:p>
      </dgm:t>
    </dgm:pt>
    <dgm:pt modelId="{7B8AEBBE-2D1E-0245-8D86-1DEAF4015270}">
      <dgm:prSet custT="1"/>
      <dgm:spPr/>
      <dgm:t>
        <a:bodyPr/>
        <a:lstStyle/>
        <a:p>
          <a:pPr algn="l"/>
          <a:r>
            <a:rPr lang="en-US" sz="1200">
              <a:latin typeface="Times New Roman" panose="02020603050405020304" pitchFamily="18" charset="0"/>
              <a:cs typeface="Times New Roman" panose="02020603050405020304" pitchFamily="18" charset="0"/>
            </a:rPr>
            <a:t>Mô phân sinh</a:t>
          </a:r>
        </a:p>
      </dgm:t>
    </dgm:pt>
    <dgm:pt modelId="{C6934053-C3D5-2040-9165-451D252A5E3C}" type="parTrans" cxnId="{D274856F-3920-5E4B-A56D-DD421DBA4712}">
      <dgm:prSet/>
      <dgm:spPr/>
      <dgm:t>
        <a:bodyPr/>
        <a:lstStyle/>
        <a:p>
          <a:endParaRPr lang="en-US" sz="1200">
            <a:latin typeface="Times New Roman" panose="02020603050405020304" pitchFamily="18" charset="0"/>
            <a:cs typeface="Times New Roman" panose="02020603050405020304" pitchFamily="18" charset="0"/>
          </a:endParaRPr>
        </a:p>
      </dgm:t>
    </dgm:pt>
    <dgm:pt modelId="{C90F0C40-7B7A-4746-A5F5-7DB4BF5278F4}" type="sibTrans" cxnId="{D274856F-3920-5E4B-A56D-DD421DBA4712}">
      <dgm:prSet/>
      <dgm:spPr/>
      <dgm:t>
        <a:bodyPr/>
        <a:lstStyle/>
        <a:p>
          <a:endParaRPr lang="en-US" sz="1200">
            <a:latin typeface="Times New Roman" panose="02020603050405020304" pitchFamily="18" charset="0"/>
            <a:cs typeface="Times New Roman" panose="02020603050405020304" pitchFamily="18" charset="0"/>
          </a:endParaRPr>
        </a:p>
      </dgm:t>
    </dgm:pt>
    <dgm:pt modelId="{B02CB391-9DCB-4448-A506-B788BFFBD251}">
      <dgm:prSet custT="1"/>
      <dgm:spPr/>
      <dgm:t>
        <a:bodyPr/>
        <a:lstStyle/>
        <a:p>
          <a:pPr algn="l"/>
          <a:r>
            <a:rPr lang="vi-VN" sz="1200">
              <a:latin typeface="Times New Roman" panose="02020603050405020304" pitchFamily="18" charset="0"/>
              <a:cs typeface="Times New Roman" panose="02020603050405020304" pitchFamily="18" charset="0"/>
            </a:rPr>
            <a:t>Vòng đời của…</a:t>
          </a:r>
          <a:endParaRPr lang="en-US" sz="1200">
            <a:latin typeface="Times New Roman" panose="02020603050405020304" pitchFamily="18" charset="0"/>
            <a:cs typeface="Times New Roman" panose="02020603050405020304" pitchFamily="18" charset="0"/>
          </a:endParaRPr>
        </a:p>
      </dgm:t>
    </dgm:pt>
    <dgm:pt modelId="{733A8B37-AFBE-3542-B0C1-46A7A26C0F0D}" type="parTrans" cxnId="{AC059491-C71E-6E40-A7BA-A93FBCA62670}">
      <dgm:prSet/>
      <dgm:spPr/>
      <dgm:t>
        <a:bodyPr/>
        <a:lstStyle/>
        <a:p>
          <a:endParaRPr lang="en-US" sz="1200">
            <a:latin typeface="Times New Roman" panose="02020603050405020304" pitchFamily="18" charset="0"/>
            <a:cs typeface="Times New Roman" panose="02020603050405020304" pitchFamily="18" charset="0"/>
          </a:endParaRPr>
        </a:p>
      </dgm:t>
    </dgm:pt>
    <dgm:pt modelId="{49377DF8-1FC0-C441-97AA-56469319A4F4}" type="sibTrans" cxnId="{AC059491-C71E-6E40-A7BA-A93FBCA62670}">
      <dgm:prSet/>
      <dgm:spPr/>
      <dgm:t>
        <a:bodyPr/>
        <a:lstStyle/>
        <a:p>
          <a:endParaRPr lang="en-US" sz="1200">
            <a:latin typeface="Times New Roman" panose="02020603050405020304" pitchFamily="18" charset="0"/>
            <a:cs typeface="Times New Roman" panose="02020603050405020304" pitchFamily="18" charset="0"/>
          </a:endParaRPr>
        </a:p>
      </dgm:t>
    </dgm:pt>
    <dgm:pt modelId="{36F70375-7ABA-B046-9167-A9A4482AB667}">
      <dgm:prSet custT="1"/>
      <dgm:spPr/>
      <dgm:t>
        <a:bodyPr/>
        <a:lstStyle/>
        <a:p>
          <a:endParaRPr lang="en-US" sz="1200">
            <a:latin typeface="Times New Roman" panose="02020603050405020304" pitchFamily="18" charset="0"/>
            <a:cs typeface="Times New Roman" panose="02020603050405020304" pitchFamily="18" charset="0"/>
          </a:endParaRPr>
        </a:p>
      </dgm:t>
    </dgm:pt>
    <dgm:pt modelId="{B9F207E1-75BA-AA47-9E45-7EE7A1FA9333}" type="parTrans" cxnId="{8853D5C9-6EC4-4347-B15B-32EB0F213647}">
      <dgm:prSet/>
      <dgm:spPr/>
      <dgm:t>
        <a:bodyPr/>
        <a:lstStyle/>
        <a:p>
          <a:endParaRPr lang="en-US" sz="1200">
            <a:latin typeface="Times New Roman" panose="02020603050405020304" pitchFamily="18" charset="0"/>
            <a:cs typeface="Times New Roman" panose="02020603050405020304" pitchFamily="18" charset="0"/>
          </a:endParaRPr>
        </a:p>
      </dgm:t>
    </dgm:pt>
    <dgm:pt modelId="{48CA2A16-9482-504F-9E8B-810FE8631C9F}" type="sibTrans" cxnId="{8853D5C9-6EC4-4347-B15B-32EB0F213647}">
      <dgm:prSet/>
      <dgm:spPr/>
      <dgm:t>
        <a:bodyPr/>
        <a:lstStyle/>
        <a:p>
          <a:endParaRPr lang="en-US" sz="1200">
            <a:latin typeface="Times New Roman" panose="02020603050405020304" pitchFamily="18" charset="0"/>
            <a:cs typeface="Times New Roman" panose="02020603050405020304" pitchFamily="18" charset="0"/>
          </a:endParaRPr>
        </a:p>
      </dgm:t>
    </dgm:pt>
    <dgm:pt modelId="{652156B8-828B-E847-A586-B2BF069F9D69}">
      <dgm:prSet custT="1"/>
      <dgm:spPr/>
      <dgm:t>
        <a:bodyPr/>
        <a:lstStyle/>
        <a:p>
          <a:endParaRPr lang="en-US" sz="1200">
            <a:latin typeface="Times New Roman" panose="02020603050405020304" pitchFamily="18" charset="0"/>
            <a:cs typeface="Times New Roman" panose="02020603050405020304" pitchFamily="18" charset="0"/>
          </a:endParaRPr>
        </a:p>
      </dgm:t>
    </dgm:pt>
    <dgm:pt modelId="{1EFBBBC3-9AC7-3F49-A00F-23F2EA556D2A}" type="parTrans" cxnId="{BD1E1A65-A5DA-EF46-BE39-F22BC9D6D884}">
      <dgm:prSet/>
      <dgm:spPr/>
      <dgm:t>
        <a:bodyPr/>
        <a:lstStyle/>
        <a:p>
          <a:endParaRPr lang="en-US" sz="1200">
            <a:latin typeface="Times New Roman" panose="02020603050405020304" pitchFamily="18" charset="0"/>
            <a:cs typeface="Times New Roman" panose="02020603050405020304" pitchFamily="18" charset="0"/>
          </a:endParaRPr>
        </a:p>
      </dgm:t>
    </dgm:pt>
    <dgm:pt modelId="{33272531-1691-4A4B-AE5D-FDEC31DC6F70}" type="sibTrans" cxnId="{BD1E1A65-A5DA-EF46-BE39-F22BC9D6D884}">
      <dgm:prSet/>
      <dgm:spPr/>
      <dgm:t>
        <a:bodyPr/>
        <a:lstStyle/>
        <a:p>
          <a:endParaRPr lang="en-US" sz="1200">
            <a:latin typeface="Times New Roman" panose="02020603050405020304" pitchFamily="18" charset="0"/>
            <a:cs typeface="Times New Roman" panose="02020603050405020304" pitchFamily="18" charset="0"/>
          </a:endParaRPr>
        </a:p>
      </dgm:t>
    </dgm:pt>
    <dgm:pt modelId="{3D3DA8A0-D401-E34E-A5CF-637E8C143F43}">
      <dgm:prSet custT="1"/>
      <dgm:spPr/>
      <dgm:t>
        <a:bodyPr/>
        <a:lstStyle/>
        <a:p>
          <a:endParaRPr lang="en-US" sz="1200">
            <a:latin typeface="Times New Roman" panose="02020603050405020304" pitchFamily="18" charset="0"/>
            <a:cs typeface="Times New Roman" panose="02020603050405020304" pitchFamily="18" charset="0"/>
          </a:endParaRPr>
        </a:p>
      </dgm:t>
    </dgm:pt>
    <dgm:pt modelId="{335BF306-80CE-8648-BC0F-52414484C313}" type="parTrans" cxnId="{F049D895-48FE-424A-8036-029730062216}">
      <dgm:prSet/>
      <dgm:spPr/>
      <dgm:t>
        <a:bodyPr/>
        <a:lstStyle/>
        <a:p>
          <a:endParaRPr lang="en-US" sz="1200">
            <a:latin typeface="Times New Roman" panose="02020603050405020304" pitchFamily="18" charset="0"/>
            <a:cs typeface="Times New Roman" panose="02020603050405020304" pitchFamily="18" charset="0"/>
          </a:endParaRPr>
        </a:p>
      </dgm:t>
    </dgm:pt>
    <dgm:pt modelId="{96FC1828-F296-3B44-9FE0-BD7BF5CAA325}" type="sibTrans" cxnId="{F049D895-48FE-424A-8036-029730062216}">
      <dgm:prSet/>
      <dgm:spPr/>
      <dgm:t>
        <a:bodyPr/>
        <a:lstStyle/>
        <a:p>
          <a:endParaRPr lang="en-US" sz="1200">
            <a:latin typeface="Times New Roman" panose="02020603050405020304" pitchFamily="18" charset="0"/>
            <a:cs typeface="Times New Roman" panose="02020603050405020304" pitchFamily="18" charset="0"/>
          </a:endParaRPr>
        </a:p>
      </dgm:t>
    </dgm:pt>
    <dgm:pt modelId="{4359C9EB-6077-B94A-A702-2FD0673B9566}">
      <dgm:prSet custT="1"/>
      <dgm:spPr/>
      <dgm:t>
        <a:bodyPr/>
        <a:lstStyle/>
        <a:p>
          <a:pPr algn="l"/>
          <a:r>
            <a:rPr lang="en-US" sz="1200">
              <a:latin typeface="Times New Roman" panose="02020603050405020304" pitchFamily="18" charset="0"/>
              <a:cs typeface="Times New Roman" panose="02020603050405020304" pitchFamily="18" charset="0"/>
            </a:rPr>
            <a:t>Sinh trưởng</a:t>
          </a:r>
        </a:p>
      </dgm:t>
    </dgm:pt>
    <dgm:pt modelId="{770C1765-49A4-324B-A60D-B48D20EEDBA2}" type="parTrans" cxnId="{A6E2FFB6-A382-A04D-A2E7-EC3F91D8FFE2}">
      <dgm:prSet/>
      <dgm:spPr/>
      <dgm:t>
        <a:bodyPr/>
        <a:lstStyle/>
        <a:p>
          <a:endParaRPr lang="en-US" sz="1200">
            <a:latin typeface="Times New Roman" panose="02020603050405020304" pitchFamily="18" charset="0"/>
            <a:cs typeface="Times New Roman" panose="02020603050405020304" pitchFamily="18" charset="0"/>
          </a:endParaRPr>
        </a:p>
      </dgm:t>
    </dgm:pt>
    <dgm:pt modelId="{6240EA2F-D705-934E-ADAC-F991E0941173}" type="sibTrans" cxnId="{A6E2FFB6-A382-A04D-A2E7-EC3F91D8FFE2}">
      <dgm:prSet/>
      <dgm:spPr/>
      <dgm:t>
        <a:bodyPr/>
        <a:lstStyle/>
        <a:p>
          <a:endParaRPr lang="en-US" sz="1200">
            <a:latin typeface="Times New Roman" panose="02020603050405020304" pitchFamily="18" charset="0"/>
            <a:cs typeface="Times New Roman" panose="02020603050405020304" pitchFamily="18" charset="0"/>
          </a:endParaRPr>
        </a:p>
      </dgm:t>
    </dgm:pt>
    <dgm:pt modelId="{E4304A2F-C559-F440-905D-2A8B9DEC3D94}">
      <dgm:prSet custT="1"/>
      <dgm:spPr/>
      <dgm:t>
        <a:bodyPr/>
        <a:lstStyle/>
        <a:p>
          <a:pPr algn="l"/>
          <a:r>
            <a:rPr lang="en-US" sz="1200">
              <a:latin typeface="Times New Roman" panose="02020603050405020304" pitchFamily="18" charset="0"/>
              <a:cs typeface="Times New Roman" panose="02020603050405020304" pitchFamily="18" charset="0"/>
            </a:rPr>
            <a:t>Phát triển</a:t>
          </a:r>
        </a:p>
      </dgm:t>
    </dgm:pt>
    <dgm:pt modelId="{36F4CCD8-3108-D14D-82C0-8AC549E6B371}" type="parTrans" cxnId="{1BE5181D-E8C0-5847-A90B-07A11481C5BA}">
      <dgm:prSet/>
      <dgm:spPr/>
      <dgm:t>
        <a:bodyPr/>
        <a:lstStyle/>
        <a:p>
          <a:endParaRPr lang="en-US" sz="1200">
            <a:latin typeface="Times New Roman" panose="02020603050405020304" pitchFamily="18" charset="0"/>
            <a:cs typeface="Times New Roman" panose="02020603050405020304" pitchFamily="18" charset="0"/>
          </a:endParaRPr>
        </a:p>
      </dgm:t>
    </dgm:pt>
    <dgm:pt modelId="{0F33828B-973F-4A41-B442-A50D73B41D40}" type="sibTrans" cxnId="{1BE5181D-E8C0-5847-A90B-07A11481C5BA}">
      <dgm:prSet/>
      <dgm:spPr/>
      <dgm:t>
        <a:bodyPr/>
        <a:lstStyle/>
        <a:p>
          <a:endParaRPr lang="en-US" sz="1200">
            <a:latin typeface="Times New Roman" panose="02020603050405020304" pitchFamily="18" charset="0"/>
            <a:cs typeface="Times New Roman" panose="02020603050405020304" pitchFamily="18" charset="0"/>
          </a:endParaRPr>
        </a:p>
      </dgm:t>
    </dgm:pt>
    <dgm:pt modelId="{28BC855F-F98D-3148-8B3F-FDA6186CF73A}">
      <dgm:prSet custT="1"/>
      <dgm:spPr/>
      <dgm:t>
        <a:bodyPr/>
        <a:lstStyle/>
        <a:p>
          <a:pPr algn="l"/>
          <a:r>
            <a:rPr lang="en-US" sz="1200">
              <a:latin typeface="Times New Roman" panose="02020603050405020304" pitchFamily="18" charset="0"/>
              <a:cs typeface="Times New Roman" panose="02020603050405020304" pitchFamily="18" charset="0"/>
            </a:rPr>
            <a:t>Mối quan hệ giữa sinh trưởng và phát triển</a:t>
          </a:r>
        </a:p>
      </dgm:t>
    </dgm:pt>
    <dgm:pt modelId="{D727F342-AE6C-FF4E-ACAC-AFC1AC634167}" type="parTrans" cxnId="{5D90A376-A48F-5E40-839F-E7D2399B04A5}">
      <dgm:prSet/>
      <dgm:spPr/>
      <dgm:t>
        <a:bodyPr/>
        <a:lstStyle/>
        <a:p>
          <a:endParaRPr lang="en-US" sz="1200">
            <a:latin typeface="Times New Roman" panose="02020603050405020304" pitchFamily="18" charset="0"/>
            <a:cs typeface="Times New Roman" panose="02020603050405020304" pitchFamily="18" charset="0"/>
          </a:endParaRPr>
        </a:p>
      </dgm:t>
    </dgm:pt>
    <dgm:pt modelId="{5AB65582-CD5B-9A48-9464-115158D20E93}" type="sibTrans" cxnId="{5D90A376-A48F-5E40-839F-E7D2399B04A5}">
      <dgm:prSet/>
      <dgm:spPr/>
      <dgm:t>
        <a:bodyPr/>
        <a:lstStyle/>
        <a:p>
          <a:endParaRPr lang="en-US" sz="1200">
            <a:latin typeface="Times New Roman" panose="02020603050405020304" pitchFamily="18" charset="0"/>
            <a:cs typeface="Times New Roman" panose="02020603050405020304" pitchFamily="18" charset="0"/>
          </a:endParaRPr>
        </a:p>
      </dgm:t>
    </dgm:pt>
    <dgm:pt modelId="{443B0524-C0D3-5040-AA53-01CBAEB7147F}">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52A4AC8C-913E-3E43-9067-A64CD556624E}" type="parTrans" cxnId="{9B324D18-1055-AF40-B5BC-D0B92236F017}">
      <dgm:prSet/>
      <dgm:spPr/>
      <dgm:t>
        <a:bodyPr/>
        <a:lstStyle/>
        <a:p>
          <a:endParaRPr lang="en-US" sz="1200">
            <a:latin typeface="Times New Roman" panose="02020603050405020304" pitchFamily="18" charset="0"/>
            <a:cs typeface="Times New Roman" panose="02020603050405020304" pitchFamily="18" charset="0"/>
          </a:endParaRPr>
        </a:p>
      </dgm:t>
    </dgm:pt>
    <dgm:pt modelId="{279C0E71-18F5-D841-92E9-1662BF5D5E40}" type="sibTrans" cxnId="{9B324D18-1055-AF40-B5BC-D0B92236F017}">
      <dgm:prSet/>
      <dgm:spPr/>
      <dgm:t>
        <a:bodyPr/>
        <a:lstStyle/>
        <a:p>
          <a:endParaRPr lang="en-US" sz="1200">
            <a:latin typeface="Times New Roman" panose="02020603050405020304" pitchFamily="18" charset="0"/>
            <a:cs typeface="Times New Roman" panose="02020603050405020304" pitchFamily="18" charset="0"/>
          </a:endParaRPr>
        </a:p>
      </dgm:t>
    </dgm:pt>
    <dgm:pt modelId="{0E0B7342-4326-A748-9651-CF333B7E5D58}">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5A1D2576-FD5D-E344-BC87-647D41D6A7AF}" type="parTrans" cxnId="{D34264BE-3370-D74E-AC21-191B1B26AFE9}">
      <dgm:prSet/>
      <dgm:spPr/>
      <dgm:t>
        <a:bodyPr/>
        <a:lstStyle/>
        <a:p>
          <a:endParaRPr lang="en-US" sz="1200">
            <a:latin typeface="Times New Roman" panose="02020603050405020304" pitchFamily="18" charset="0"/>
            <a:cs typeface="Times New Roman" panose="02020603050405020304" pitchFamily="18" charset="0"/>
          </a:endParaRPr>
        </a:p>
      </dgm:t>
    </dgm:pt>
    <dgm:pt modelId="{A95738AB-4EA2-0C41-A079-AEECD623B02E}" type="sibTrans" cxnId="{D34264BE-3370-D74E-AC21-191B1B26AFE9}">
      <dgm:prSet/>
      <dgm:spPr/>
      <dgm:t>
        <a:bodyPr/>
        <a:lstStyle/>
        <a:p>
          <a:endParaRPr lang="en-US" sz="1200">
            <a:latin typeface="Times New Roman" panose="02020603050405020304" pitchFamily="18" charset="0"/>
            <a:cs typeface="Times New Roman" panose="02020603050405020304" pitchFamily="18" charset="0"/>
          </a:endParaRPr>
        </a:p>
      </dgm:t>
    </dgm:pt>
    <dgm:pt modelId="{1EAF7ECC-3DC5-D246-BF55-2561BAF2F6AD}">
      <dgm:prSet custT="1"/>
      <dgm:spPr/>
      <dgm:t>
        <a:bodyPr/>
        <a:lstStyle/>
        <a:p>
          <a:pPr algn="l"/>
          <a:endParaRPr lang="en-US" sz="1200">
            <a:latin typeface="Times New Roman" panose="02020603050405020304" pitchFamily="18" charset="0"/>
            <a:cs typeface="Times New Roman" panose="02020603050405020304" pitchFamily="18" charset="0"/>
          </a:endParaRPr>
        </a:p>
      </dgm:t>
    </dgm:pt>
    <dgm:pt modelId="{716BADA0-F9F2-9946-B36D-C6A52DA68130}" type="parTrans" cxnId="{4304A629-27A0-4C40-8432-D8811D57FB6B}">
      <dgm:prSet/>
      <dgm:spPr/>
      <dgm:t>
        <a:bodyPr/>
        <a:lstStyle/>
        <a:p>
          <a:endParaRPr lang="en-US" sz="1200">
            <a:latin typeface="Times New Roman" panose="02020603050405020304" pitchFamily="18" charset="0"/>
            <a:cs typeface="Times New Roman" panose="02020603050405020304" pitchFamily="18" charset="0"/>
          </a:endParaRPr>
        </a:p>
      </dgm:t>
    </dgm:pt>
    <dgm:pt modelId="{B1F0677B-AC95-4948-BD49-25F7B2154AD1}" type="sibTrans" cxnId="{4304A629-27A0-4C40-8432-D8811D57FB6B}">
      <dgm:prSet/>
      <dgm:spPr/>
      <dgm:t>
        <a:bodyPr/>
        <a:lstStyle/>
        <a:p>
          <a:endParaRPr lang="en-US" sz="1200">
            <a:latin typeface="Times New Roman" panose="02020603050405020304" pitchFamily="18" charset="0"/>
            <a:cs typeface="Times New Roman" panose="02020603050405020304" pitchFamily="18" charset="0"/>
          </a:endParaRPr>
        </a:p>
      </dgm:t>
    </dgm:pt>
    <dgm:pt modelId="{F7E59422-16E9-1946-B20B-552383A59E2B}">
      <dgm:prSet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sz="1200">
            <a:latin typeface="Times New Roman" panose="02020603050405020304" pitchFamily="18" charset="0"/>
            <a:cs typeface="Times New Roman" panose="02020603050405020304" pitchFamily="18" charset="0"/>
          </a:endParaRPr>
        </a:p>
      </dgm:t>
    </dgm:pt>
    <dgm:pt modelId="{05FE0644-652B-7E40-B1CF-F4E84F1936F7}" type="parTrans" cxnId="{8F344526-169B-FE41-AD04-54F719F3BDEE}">
      <dgm:prSet/>
      <dgm:spPr/>
      <dgm:t>
        <a:bodyPr/>
        <a:lstStyle/>
        <a:p>
          <a:endParaRPr lang="en-US" sz="1200">
            <a:latin typeface="Times New Roman" panose="02020603050405020304" pitchFamily="18" charset="0"/>
            <a:cs typeface="Times New Roman" panose="02020603050405020304" pitchFamily="18" charset="0"/>
          </a:endParaRPr>
        </a:p>
      </dgm:t>
    </dgm:pt>
    <dgm:pt modelId="{9C48440E-38F4-E84C-9FFC-8D2AFE043A95}" type="sibTrans" cxnId="{8F344526-169B-FE41-AD04-54F719F3BDEE}">
      <dgm:prSet/>
      <dgm:spPr/>
      <dgm:t>
        <a:bodyPr/>
        <a:lstStyle/>
        <a:p>
          <a:endParaRPr lang="en-US" sz="1200">
            <a:latin typeface="Times New Roman" panose="02020603050405020304" pitchFamily="18" charset="0"/>
            <a:cs typeface="Times New Roman" panose="02020603050405020304" pitchFamily="18" charset="0"/>
          </a:endParaRPr>
        </a:p>
      </dgm:t>
    </dgm:pt>
    <dgm:pt modelId="{2FB9ADD4-E448-2947-BE40-3EC1FF24CB8F}">
      <dgm:prSet custT="1"/>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n-US" sz="1200">
            <a:latin typeface="Times New Roman" panose="02020603050405020304" pitchFamily="18" charset="0"/>
            <a:cs typeface="Times New Roman" panose="02020603050405020304" pitchFamily="18" charset="0"/>
          </a:endParaRPr>
        </a:p>
      </dgm:t>
    </dgm:pt>
    <dgm:pt modelId="{28C6285B-7C7C-464F-98C9-B2115E93617B}" type="sibTrans" cxnId="{88346DBC-B8F2-684B-89BF-28E3F63067D6}">
      <dgm:prSet/>
      <dgm:spPr/>
      <dgm:t>
        <a:bodyPr/>
        <a:lstStyle/>
        <a:p>
          <a:endParaRPr lang="en-US" sz="1200">
            <a:latin typeface="Times New Roman" panose="02020603050405020304" pitchFamily="18" charset="0"/>
            <a:cs typeface="Times New Roman" panose="02020603050405020304" pitchFamily="18" charset="0"/>
          </a:endParaRPr>
        </a:p>
      </dgm:t>
    </dgm:pt>
    <dgm:pt modelId="{E3F7AC3D-43EA-3F49-AF6E-B5458E749ECA}" type="parTrans" cxnId="{88346DBC-B8F2-684B-89BF-28E3F63067D6}">
      <dgm:prSet/>
      <dgm:spPr/>
      <dgm:t>
        <a:bodyPr/>
        <a:lstStyle/>
        <a:p>
          <a:endParaRPr lang="en-US" sz="1200">
            <a:latin typeface="Times New Roman" panose="02020603050405020304" pitchFamily="18" charset="0"/>
            <a:cs typeface="Times New Roman" panose="02020603050405020304" pitchFamily="18" charset="0"/>
          </a:endParaRPr>
        </a:p>
      </dgm:t>
    </dgm:pt>
    <dgm:pt modelId="{89A5C3C5-0E4A-5F46-AFC5-476F50105220}" type="pres">
      <dgm:prSet presAssocID="{12A08ADC-1777-9644-A09D-5408F2721A55}" presName="hierChild1" presStyleCnt="0">
        <dgm:presLayoutVars>
          <dgm:orgChart val="1"/>
          <dgm:chPref val="1"/>
          <dgm:dir/>
          <dgm:animOne val="branch"/>
          <dgm:animLvl val="lvl"/>
          <dgm:resizeHandles/>
        </dgm:presLayoutVars>
      </dgm:prSet>
      <dgm:spPr/>
    </dgm:pt>
    <dgm:pt modelId="{6CD4F0FE-3FFE-1045-98B5-DB4758E70942}" type="pres">
      <dgm:prSet presAssocID="{84F1321C-7D82-AA4D-8583-491523134ADD}" presName="hierRoot1" presStyleCnt="0">
        <dgm:presLayoutVars>
          <dgm:hierBranch val="init"/>
        </dgm:presLayoutVars>
      </dgm:prSet>
      <dgm:spPr/>
    </dgm:pt>
    <dgm:pt modelId="{A112DB1A-2173-D647-BC88-00A3F34F801D}" type="pres">
      <dgm:prSet presAssocID="{84F1321C-7D82-AA4D-8583-491523134ADD}" presName="rootComposite1" presStyleCnt="0"/>
      <dgm:spPr/>
    </dgm:pt>
    <dgm:pt modelId="{3DECAE55-4B92-F241-A7E6-791150237322}" type="pres">
      <dgm:prSet presAssocID="{84F1321C-7D82-AA4D-8583-491523134ADD}" presName="rootText1" presStyleLbl="node0" presStyleIdx="0" presStyleCnt="1" custScaleX="400481" custScaleY="662339" custLinFactX="-87191" custLinFactNeighborX="-100000" custLinFactNeighborY="-75702">
        <dgm:presLayoutVars>
          <dgm:chPref val="3"/>
        </dgm:presLayoutVars>
      </dgm:prSet>
      <dgm:spPr/>
    </dgm:pt>
    <dgm:pt modelId="{CB19A561-E0BC-084E-94D4-BA408BF83473}" type="pres">
      <dgm:prSet presAssocID="{84F1321C-7D82-AA4D-8583-491523134ADD}" presName="rootConnector1" presStyleLbl="node1" presStyleIdx="0" presStyleCnt="0"/>
      <dgm:spPr/>
    </dgm:pt>
    <dgm:pt modelId="{708CAE6C-673C-8A40-B5E3-BA0A6DCF9212}" type="pres">
      <dgm:prSet presAssocID="{84F1321C-7D82-AA4D-8583-491523134ADD}" presName="hierChild2" presStyleCnt="0"/>
      <dgm:spPr/>
    </dgm:pt>
    <dgm:pt modelId="{16B91505-B355-6240-940F-4CDC6963BC37}" type="pres">
      <dgm:prSet presAssocID="{93E987E8-0303-7F4C-BF61-1968A5E3FB60}" presName="Name64" presStyleLbl="parChTrans1D2" presStyleIdx="0" presStyleCnt="5"/>
      <dgm:spPr/>
    </dgm:pt>
    <dgm:pt modelId="{CBB1E50F-735B-2E4B-8A63-628666969270}" type="pres">
      <dgm:prSet presAssocID="{124B155D-C9D3-FE45-A2A4-CDFB1E3D96E9}" presName="hierRoot2" presStyleCnt="0">
        <dgm:presLayoutVars>
          <dgm:hierBranch val="init"/>
        </dgm:presLayoutVars>
      </dgm:prSet>
      <dgm:spPr/>
    </dgm:pt>
    <dgm:pt modelId="{55456DE5-6FF9-AD4E-9E2A-82F4AC68BDB0}" type="pres">
      <dgm:prSet presAssocID="{124B155D-C9D3-FE45-A2A4-CDFB1E3D96E9}" presName="rootComposite" presStyleCnt="0"/>
      <dgm:spPr/>
    </dgm:pt>
    <dgm:pt modelId="{A9D6BFC4-D50C-A743-A64B-DD2927C49344}" type="pres">
      <dgm:prSet presAssocID="{124B155D-C9D3-FE45-A2A4-CDFB1E3D96E9}" presName="rootText" presStyleLbl="node2" presStyleIdx="0" presStyleCnt="5" custScaleX="166096" custScaleY="447519">
        <dgm:presLayoutVars>
          <dgm:chPref val="3"/>
        </dgm:presLayoutVars>
      </dgm:prSet>
      <dgm:spPr/>
    </dgm:pt>
    <dgm:pt modelId="{7018EA1D-31A8-E747-B5D1-E09BC2B04DCC}" type="pres">
      <dgm:prSet presAssocID="{124B155D-C9D3-FE45-A2A4-CDFB1E3D96E9}" presName="rootConnector" presStyleLbl="node2" presStyleIdx="0" presStyleCnt="5"/>
      <dgm:spPr/>
    </dgm:pt>
    <dgm:pt modelId="{F9096DFB-BC27-4340-ADD1-2AEA382DD09E}" type="pres">
      <dgm:prSet presAssocID="{124B155D-C9D3-FE45-A2A4-CDFB1E3D96E9}" presName="hierChild4" presStyleCnt="0"/>
      <dgm:spPr/>
    </dgm:pt>
    <dgm:pt modelId="{4D0301D8-577A-AA40-89DE-9CBF0755AA63}" type="pres">
      <dgm:prSet presAssocID="{770C1765-49A4-324B-A60D-B48D20EEDBA2}" presName="Name64" presStyleLbl="parChTrans1D3" presStyleIdx="0" presStyleCnt="13"/>
      <dgm:spPr/>
    </dgm:pt>
    <dgm:pt modelId="{164FB47C-1EA5-B745-8ADD-B0C83D6EF078}" type="pres">
      <dgm:prSet presAssocID="{4359C9EB-6077-B94A-A702-2FD0673B9566}" presName="hierRoot2" presStyleCnt="0">
        <dgm:presLayoutVars>
          <dgm:hierBranch val="init"/>
        </dgm:presLayoutVars>
      </dgm:prSet>
      <dgm:spPr/>
    </dgm:pt>
    <dgm:pt modelId="{98C32494-0BDB-AB4A-A8FD-FFE67496B83D}" type="pres">
      <dgm:prSet presAssocID="{4359C9EB-6077-B94A-A702-2FD0673B9566}" presName="rootComposite" presStyleCnt="0"/>
      <dgm:spPr/>
    </dgm:pt>
    <dgm:pt modelId="{51F586FA-F72F-1E43-88E3-9F84D74FFC22}" type="pres">
      <dgm:prSet presAssocID="{4359C9EB-6077-B94A-A702-2FD0673B9566}" presName="rootText" presStyleLbl="node3" presStyleIdx="0" presStyleCnt="13" custScaleX="285314" custScaleY="355271">
        <dgm:presLayoutVars>
          <dgm:chPref val="3"/>
        </dgm:presLayoutVars>
      </dgm:prSet>
      <dgm:spPr/>
    </dgm:pt>
    <dgm:pt modelId="{B85E6D9A-799B-F141-8B29-3FCF3EC7FCD2}" type="pres">
      <dgm:prSet presAssocID="{4359C9EB-6077-B94A-A702-2FD0673B9566}" presName="rootConnector" presStyleLbl="node3" presStyleIdx="0" presStyleCnt="13"/>
      <dgm:spPr/>
    </dgm:pt>
    <dgm:pt modelId="{8262124C-3282-FE49-90D7-2A926DA2EA03}" type="pres">
      <dgm:prSet presAssocID="{4359C9EB-6077-B94A-A702-2FD0673B9566}" presName="hierChild4" presStyleCnt="0"/>
      <dgm:spPr/>
    </dgm:pt>
    <dgm:pt modelId="{E8392520-68EF-684D-8EA5-98CF912764C4}" type="pres">
      <dgm:prSet presAssocID="{716BADA0-F9F2-9946-B36D-C6A52DA68130}" presName="Name64" presStyleLbl="parChTrans1D4" presStyleIdx="0" presStyleCnt="8"/>
      <dgm:spPr/>
    </dgm:pt>
    <dgm:pt modelId="{E72E4121-AD1A-B24D-8791-6C91F0299DA4}" type="pres">
      <dgm:prSet presAssocID="{1EAF7ECC-3DC5-D246-BF55-2561BAF2F6AD}" presName="hierRoot2" presStyleCnt="0">
        <dgm:presLayoutVars>
          <dgm:hierBranch val="init"/>
        </dgm:presLayoutVars>
      </dgm:prSet>
      <dgm:spPr/>
    </dgm:pt>
    <dgm:pt modelId="{ED397EAC-715B-304B-A0CD-0FA8B6DF0320}" type="pres">
      <dgm:prSet presAssocID="{1EAF7ECC-3DC5-D246-BF55-2561BAF2F6AD}" presName="rootComposite" presStyleCnt="0"/>
      <dgm:spPr/>
    </dgm:pt>
    <dgm:pt modelId="{78D1A4E8-E671-5A4F-88B1-B8CC5DC6D530}" type="pres">
      <dgm:prSet presAssocID="{1EAF7ECC-3DC5-D246-BF55-2561BAF2F6AD}" presName="rootText" presStyleLbl="node4" presStyleIdx="0" presStyleCnt="8" custScaleX="984298" custScaleY="292275">
        <dgm:presLayoutVars>
          <dgm:chPref val="3"/>
        </dgm:presLayoutVars>
      </dgm:prSet>
      <dgm:spPr/>
    </dgm:pt>
    <dgm:pt modelId="{0955B897-5154-A743-AD31-272DE1BE2CC8}" type="pres">
      <dgm:prSet presAssocID="{1EAF7ECC-3DC5-D246-BF55-2561BAF2F6AD}" presName="rootConnector" presStyleLbl="node4" presStyleIdx="0" presStyleCnt="8"/>
      <dgm:spPr/>
    </dgm:pt>
    <dgm:pt modelId="{51D46573-7913-6741-B7EC-62074473F3F1}" type="pres">
      <dgm:prSet presAssocID="{1EAF7ECC-3DC5-D246-BF55-2561BAF2F6AD}" presName="hierChild4" presStyleCnt="0"/>
      <dgm:spPr/>
    </dgm:pt>
    <dgm:pt modelId="{C1E80447-9987-404D-8D8F-E2EADE8C16D8}" type="pres">
      <dgm:prSet presAssocID="{1EAF7ECC-3DC5-D246-BF55-2561BAF2F6AD}" presName="hierChild5" presStyleCnt="0"/>
      <dgm:spPr/>
    </dgm:pt>
    <dgm:pt modelId="{AF777DC2-D5A0-9B43-92CC-AC48413D2516}" type="pres">
      <dgm:prSet presAssocID="{4359C9EB-6077-B94A-A702-2FD0673B9566}" presName="hierChild5" presStyleCnt="0"/>
      <dgm:spPr/>
    </dgm:pt>
    <dgm:pt modelId="{DB9E3B2A-1946-BB46-B60C-C27B2EA08F91}" type="pres">
      <dgm:prSet presAssocID="{36F4CCD8-3108-D14D-82C0-8AC549E6B371}" presName="Name64" presStyleLbl="parChTrans1D3" presStyleIdx="1" presStyleCnt="13"/>
      <dgm:spPr/>
    </dgm:pt>
    <dgm:pt modelId="{33589F98-B04C-AF48-9590-0C0A7424FD5F}" type="pres">
      <dgm:prSet presAssocID="{E4304A2F-C559-F440-905D-2A8B9DEC3D94}" presName="hierRoot2" presStyleCnt="0">
        <dgm:presLayoutVars>
          <dgm:hierBranch val="init"/>
        </dgm:presLayoutVars>
      </dgm:prSet>
      <dgm:spPr/>
    </dgm:pt>
    <dgm:pt modelId="{58D07BA0-DAC5-F947-ABAC-0647EA476336}" type="pres">
      <dgm:prSet presAssocID="{E4304A2F-C559-F440-905D-2A8B9DEC3D94}" presName="rootComposite" presStyleCnt="0"/>
      <dgm:spPr/>
    </dgm:pt>
    <dgm:pt modelId="{4FB8CCCF-F0F7-AD40-B563-1D5B47405D66}" type="pres">
      <dgm:prSet presAssocID="{E4304A2F-C559-F440-905D-2A8B9DEC3D94}" presName="rootText" presStyleLbl="node3" presStyleIdx="1" presStyleCnt="13" custScaleX="285314" custScaleY="355271">
        <dgm:presLayoutVars>
          <dgm:chPref val="3"/>
        </dgm:presLayoutVars>
      </dgm:prSet>
      <dgm:spPr/>
    </dgm:pt>
    <dgm:pt modelId="{A96ECA0F-87D0-E54E-9A51-41B91EFA52C4}" type="pres">
      <dgm:prSet presAssocID="{E4304A2F-C559-F440-905D-2A8B9DEC3D94}" presName="rootConnector" presStyleLbl="node3" presStyleIdx="1" presStyleCnt="13"/>
      <dgm:spPr/>
    </dgm:pt>
    <dgm:pt modelId="{13972FC9-FEE3-EA45-A6E0-91DD5F3CA53C}" type="pres">
      <dgm:prSet presAssocID="{E4304A2F-C559-F440-905D-2A8B9DEC3D94}" presName="hierChild4" presStyleCnt="0"/>
      <dgm:spPr/>
    </dgm:pt>
    <dgm:pt modelId="{D34AFB09-8C69-8D45-8308-E2434FB6F14E}" type="pres">
      <dgm:prSet presAssocID="{5A1D2576-FD5D-E344-BC87-647D41D6A7AF}" presName="Name64" presStyleLbl="parChTrans1D4" presStyleIdx="1" presStyleCnt="8"/>
      <dgm:spPr/>
    </dgm:pt>
    <dgm:pt modelId="{F82F34AF-3E6D-5B4F-A3B2-3C1FDDD72D9C}" type="pres">
      <dgm:prSet presAssocID="{0E0B7342-4326-A748-9651-CF333B7E5D58}" presName="hierRoot2" presStyleCnt="0">
        <dgm:presLayoutVars>
          <dgm:hierBranch val="init"/>
        </dgm:presLayoutVars>
      </dgm:prSet>
      <dgm:spPr/>
    </dgm:pt>
    <dgm:pt modelId="{B721FB6D-73CB-9542-97D5-4FCF1B37CF09}" type="pres">
      <dgm:prSet presAssocID="{0E0B7342-4326-A748-9651-CF333B7E5D58}" presName="rootComposite" presStyleCnt="0"/>
      <dgm:spPr/>
    </dgm:pt>
    <dgm:pt modelId="{055ABAE9-AB85-E04E-84FA-DEB9D0450484}" type="pres">
      <dgm:prSet presAssocID="{0E0B7342-4326-A748-9651-CF333B7E5D58}" presName="rootText" presStyleLbl="node4" presStyleIdx="1" presStyleCnt="8" custScaleX="984298" custScaleY="290449">
        <dgm:presLayoutVars>
          <dgm:chPref val="3"/>
        </dgm:presLayoutVars>
      </dgm:prSet>
      <dgm:spPr/>
    </dgm:pt>
    <dgm:pt modelId="{876E54FC-247E-7546-9F83-AD92D8ECA29E}" type="pres">
      <dgm:prSet presAssocID="{0E0B7342-4326-A748-9651-CF333B7E5D58}" presName="rootConnector" presStyleLbl="node4" presStyleIdx="1" presStyleCnt="8"/>
      <dgm:spPr/>
    </dgm:pt>
    <dgm:pt modelId="{298BE177-45B2-CD46-8521-4E8B249A0ED6}" type="pres">
      <dgm:prSet presAssocID="{0E0B7342-4326-A748-9651-CF333B7E5D58}" presName="hierChild4" presStyleCnt="0"/>
      <dgm:spPr/>
    </dgm:pt>
    <dgm:pt modelId="{5CB2AAEE-B829-5740-862C-3D8A80BB7A06}" type="pres">
      <dgm:prSet presAssocID="{0E0B7342-4326-A748-9651-CF333B7E5D58}" presName="hierChild5" presStyleCnt="0"/>
      <dgm:spPr/>
    </dgm:pt>
    <dgm:pt modelId="{7EF48D92-D3D4-3147-A27B-3C5E7C1C4CE8}" type="pres">
      <dgm:prSet presAssocID="{E4304A2F-C559-F440-905D-2A8B9DEC3D94}" presName="hierChild5" presStyleCnt="0"/>
      <dgm:spPr/>
    </dgm:pt>
    <dgm:pt modelId="{1CCF7A50-6AB0-DB4B-88D6-AFFBA9BC7812}" type="pres">
      <dgm:prSet presAssocID="{D727F342-AE6C-FF4E-ACAC-AFC1AC634167}" presName="Name64" presStyleLbl="parChTrans1D3" presStyleIdx="2" presStyleCnt="13"/>
      <dgm:spPr/>
    </dgm:pt>
    <dgm:pt modelId="{D1A609CD-6332-804C-A2B7-6596733DDBD9}" type="pres">
      <dgm:prSet presAssocID="{28BC855F-F98D-3148-8B3F-FDA6186CF73A}" presName="hierRoot2" presStyleCnt="0">
        <dgm:presLayoutVars>
          <dgm:hierBranch val="init"/>
        </dgm:presLayoutVars>
      </dgm:prSet>
      <dgm:spPr/>
    </dgm:pt>
    <dgm:pt modelId="{40D57BBD-0A02-8041-A062-D86F3753C00B}" type="pres">
      <dgm:prSet presAssocID="{28BC855F-F98D-3148-8B3F-FDA6186CF73A}" presName="rootComposite" presStyleCnt="0"/>
      <dgm:spPr/>
    </dgm:pt>
    <dgm:pt modelId="{36CE812D-82E3-F74B-B949-80BFD4D3D6DA}" type="pres">
      <dgm:prSet presAssocID="{28BC855F-F98D-3148-8B3F-FDA6186CF73A}" presName="rootText" presStyleLbl="node3" presStyleIdx="2" presStyleCnt="13" custScaleX="289718" custScaleY="520805">
        <dgm:presLayoutVars>
          <dgm:chPref val="3"/>
        </dgm:presLayoutVars>
      </dgm:prSet>
      <dgm:spPr/>
    </dgm:pt>
    <dgm:pt modelId="{419DE1C9-9DE1-B64C-B1F2-705034AC8E5B}" type="pres">
      <dgm:prSet presAssocID="{28BC855F-F98D-3148-8B3F-FDA6186CF73A}" presName="rootConnector" presStyleLbl="node3" presStyleIdx="2" presStyleCnt="13"/>
      <dgm:spPr/>
    </dgm:pt>
    <dgm:pt modelId="{EA3D3E89-277A-7744-B62A-97A868099EF2}" type="pres">
      <dgm:prSet presAssocID="{28BC855F-F98D-3148-8B3F-FDA6186CF73A}" presName="hierChild4" presStyleCnt="0"/>
      <dgm:spPr/>
    </dgm:pt>
    <dgm:pt modelId="{875BDAFA-6EE3-ED4A-B9A8-C48B32A2682B}" type="pres">
      <dgm:prSet presAssocID="{52A4AC8C-913E-3E43-9067-A64CD556624E}" presName="Name64" presStyleLbl="parChTrans1D4" presStyleIdx="2" presStyleCnt="8"/>
      <dgm:spPr/>
    </dgm:pt>
    <dgm:pt modelId="{E4687F9B-C0D1-874F-9ABC-EBFEECAF0328}" type="pres">
      <dgm:prSet presAssocID="{443B0524-C0D3-5040-AA53-01CBAEB7147F}" presName="hierRoot2" presStyleCnt="0">
        <dgm:presLayoutVars>
          <dgm:hierBranch val="init"/>
        </dgm:presLayoutVars>
      </dgm:prSet>
      <dgm:spPr/>
    </dgm:pt>
    <dgm:pt modelId="{BABC6668-3268-3542-8209-B13A07498A68}" type="pres">
      <dgm:prSet presAssocID="{443B0524-C0D3-5040-AA53-01CBAEB7147F}" presName="rootComposite" presStyleCnt="0"/>
      <dgm:spPr/>
    </dgm:pt>
    <dgm:pt modelId="{BEBA2274-E4F9-F847-BB92-245F9373D36F}" type="pres">
      <dgm:prSet presAssocID="{443B0524-C0D3-5040-AA53-01CBAEB7147F}" presName="rootText" presStyleLbl="node4" presStyleIdx="2" presStyleCnt="8" custScaleX="984298" custScaleY="535249">
        <dgm:presLayoutVars>
          <dgm:chPref val="3"/>
        </dgm:presLayoutVars>
      </dgm:prSet>
      <dgm:spPr/>
    </dgm:pt>
    <dgm:pt modelId="{DD8CC6CD-037E-354C-8AAE-46FD266144F2}" type="pres">
      <dgm:prSet presAssocID="{443B0524-C0D3-5040-AA53-01CBAEB7147F}" presName="rootConnector" presStyleLbl="node4" presStyleIdx="2" presStyleCnt="8"/>
      <dgm:spPr/>
    </dgm:pt>
    <dgm:pt modelId="{75D0315D-A203-EE43-B0EA-FEE87087E900}" type="pres">
      <dgm:prSet presAssocID="{443B0524-C0D3-5040-AA53-01CBAEB7147F}" presName="hierChild4" presStyleCnt="0"/>
      <dgm:spPr/>
    </dgm:pt>
    <dgm:pt modelId="{6E30CBB6-88BA-274B-A429-09856E9557C2}" type="pres">
      <dgm:prSet presAssocID="{443B0524-C0D3-5040-AA53-01CBAEB7147F}" presName="hierChild5" presStyleCnt="0"/>
      <dgm:spPr/>
    </dgm:pt>
    <dgm:pt modelId="{CD686EBF-0822-514C-928A-8642BB780527}" type="pres">
      <dgm:prSet presAssocID="{28BC855F-F98D-3148-8B3F-FDA6186CF73A}" presName="hierChild5" presStyleCnt="0"/>
      <dgm:spPr/>
    </dgm:pt>
    <dgm:pt modelId="{7D522F23-213A-F348-A203-C8962DCB0708}" type="pres">
      <dgm:prSet presAssocID="{124B155D-C9D3-FE45-A2A4-CDFB1E3D96E9}" presName="hierChild5" presStyleCnt="0"/>
      <dgm:spPr/>
    </dgm:pt>
    <dgm:pt modelId="{5BD9012E-5945-B046-9D21-E6334137913D}" type="pres">
      <dgm:prSet presAssocID="{B8EDC527-AEF3-3C49-98BC-85B5A2BE1CC1}" presName="Name64" presStyleLbl="parChTrans1D2" presStyleIdx="1" presStyleCnt="5"/>
      <dgm:spPr/>
    </dgm:pt>
    <dgm:pt modelId="{5BDA761F-1AB3-E24C-9D41-18FA4888AC36}" type="pres">
      <dgm:prSet presAssocID="{9833C40E-D087-E749-AFF7-E8EE462712A1}" presName="hierRoot2" presStyleCnt="0">
        <dgm:presLayoutVars>
          <dgm:hierBranch val="init"/>
        </dgm:presLayoutVars>
      </dgm:prSet>
      <dgm:spPr/>
    </dgm:pt>
    <dgm:pt modelId="{6947B58C-6162-3C4E-8F82-28E3EF8E1809}" type="pres">
      <dgm:prSet presAssocID="{9833C40E-D087-E749-AFF7-E8EE462712A1}" presName="rootComposite" presStyleCnt="0"/>
      <dgm:spPr/>
    </dgm:pt>
    <dgm:pt modelId="{F4DE40CC-62A1-E042-9A67-4B0E0E277349}" type="pres">
      <dgm:prSet presAssocID="{9833C40E-D087-E749-AFF7-E8EE462712A1}" presName="rootText" presStyleLbl="node2" presStyleIdx="1" presStyleCnt="5" custScaleX="281228" custScaleY="733695">
        <dgm:presLayoutVars>
          <dgm:chPref val="3"/>
        </dgm:presLayoutVars>
      </dgm:prSet>
      <dgm:spPr/>
    </dgm:pt>
    <dgm:pt modelId="{9D972A39-2038-5544-B44D-ECCCAD49A92B}" type="pres">
      <dgm:prSet presAssocID="{9833C40E-D087-E749-AFF7-E8EE462712A1}" presName="rootConnector" presStyleLbl="node2" presStyleIdx="1" presStyleCnt="5"/>
      <dgm:spPr/>
    </dgm:pt>
    <dgm:pt modelId="{6C17B68B-1D7E-0C46-AE9B-3F5BC321A0BE}" type="pres">
      <dgm:prSet presAssocID="{9833C40E-D087-E749-AFF7-E8EE462712A1}" presName="hierChild4" presStyleCnt="0"/>
      <dgm:spPr/>
    </dgm:pt>
    <dgm:pt modelId="{EEBA9EFB-2E7E-EE42-A631-4730E7437F07}" type="pres">
      <dgm:prSet presAssocID="{C6934053-C3D5-2040-9165-451D252A5E3C}" presName="Name64" presStyleLbl="parChTrans1D3" presStyleIdx="3" presStyleCnt="13"/>
      <dgm:spPr/>
    </dgm:pt>
    <dgm:pt modelId="{8B771E36-0538-324D-B28D-510D42F38FEA}" type="pres">
      <dgm:prSet presAssocID="{7B8AEBBE-2D1E-0245-8D86-1DEAF4015270}" presName="hierRoot2" presStyleCnt="0">
        <dgm:presLayoutVars>
          <dgm:hierBranch val="init"/>
        </dgm:presLayoutVars>
      </dgm:prSet>
      <dgm:spPr/>
    </dgm:pt>
    <dgm:pt modelId="{287EADD0-1FCD-0543-BCFC-242EFF7D845D}" type="pres">
      <dgm:prSet presAssocID="{7B8AEBBE-2D1E-0245-8D86-1DEAF4015270}" presName="rootComposite" presStyleCnt="0"/>
      <dgm:spPr/>
    </dgm:pt>
    <dgm:pt modelId="{70267FF0-4F3D-DE47-9BE1-375C703EAC75}" type="pres">
      <dgm:prSet presAssocID="{7B8AEBBE-2D1E-0245-8D86-1DEAF4015270}" presName="rootText" presStyleLbl="node3" presStyleIdx="3" presStyleCnt="13" custScaleX="292927" custScaleY="359090">
        <dgm:presLayoutVars>
          <dgm:chPref val="3"/>
        </dgm:presLayoutVars>
      </dgm:prSet>
      <dgm:spPr/>
    </dgm:pt>
    <dgm:pt modelId="{C1362026-82F3-2746-99F4-539C8E6F2477}" type="pres">
      <dgm:prSet presAssocID="{7B8AEBBE-2D1E-0245-8D86-1DEAF4015270}" presName="rootConnector" presStyleLbl="node3" presStyleIdx="3" presStyleCnt="13"/>
      <dgm:spPr/>
    </dgm:pt>
    <dgm:pt modelId="{7CCBB200-EF7D-6940-A1C7-3CD354F9E1F5}" type="pres">
      <dgm:prSet presAssocID="{7B8AEBBE-2D1E-0245-8D86-1DEAF4015270}" presName="hierChild4" presStyleCnt="0"/>
      <dgm:spPr/>
    </dgm:pt>
    <dgm:pt modelId="{A013308A-21A2-1E4E-A6B7-F401A6C4CD07}" type="pres">
      <dgm:prSet presAssocID="{B9F207E1-75BA-AA47-9E45-7EE7A1FA9333}" presName="Name64" presStyleLbl="parChTrans1D4" presStyleIdx="3" presStyleCnt="8"/>
      <dgm:spPr/>
    </dgm:pt>
    <dgm:pt modelId="{C787751E-3ABA-D146-BA2E-7B395D1B1296}" type="pres">
      <dgm:prSet presAssocID="{36F70375-7ABA-B046-9167-A9A4482AB667}" presName="hierRoot2" presStyleCnt="0">
        <dgm:presLayoutVars>
          <dgm:hierBranch val="init"/>
        </dgm:presLayoutVars>
      </dgm:prSet>
      <dgm:spPr/>
    </dgm:pt>
    <dgm:pt modelId="{3FD55133-6F5E-1549-838C-D4F623921E16}" type="pres">
      <dgm:prSet presAssocID="{36F70375-7ABA-B046-9167-A9A4482AB667}" presName="rootComposite" presStyleCnt="0"/>
      <dgm:spPr/>
    </dgm:pt>
    <dgm:pt modelId="{53BFA5A4-5E79-8842-83FA-334B323D7982}" type="pres">
      <dgm:prSet presAssocID="{36F70375-7ABA-B046-9167-A9A4482AB667}" presName="rootText" presStyleLbl="node4" presStyleIdx="3" presStyleCnt="8" custScaleX="343573" custScaleY="164073">
        <dgm:presLayoutVars>
          <dgm:chPref val="3"/>
        </dgm:presLayoutVars>
      </dgm:prSet>
      <dgm:spPr/>
    </dgm:pt>
    <dgm:pt modelId="{F430E2C8-BC29-A04C-971D-57D94FB1046B}" type="pres">
      <dgm:prSet presAssocID="{36F70375-7ABA-B046-9167-A9A4482AB667}" presName="rootConnector" presStyleLbl="node4" presStyleIdx="3" presStyleCnt="8"/>
      <dgm:spPr/>
    </dgm:pt>
    <dgm:pt modelId="{CBE7A1A4-16CC-4A42-8F89-A311B9EDC1FA}" type="pres">
      <dgm:prSet presAssocID="{36F70375-7ABA-B046-9167-A9A4482AB667}" presName="hierChild4" presStyleCnt="0"/>
      <dgm:spPr/>
    </dgm:pt>
    <dgm:pt modelId="{C4B0D46F-3060-3A47-B716-11F52B7FC487}" type="pres">
      <dgm:prSet presAssocID="{36F70375-7ABA-B046-9167-A9A4482AB667}" presName="hierChild5" presStyleCnt="0"/>
      <dgm:spPr/>
    </dgm:pt>
    <dgm:pt modelId="{4D5826FA-3A56-1E4C-9F78-B5A71FA46A88}" type="pres">
      <dgm:prSet presAssocID="{1EFBBBC3-9AC7-3F49-A00F-23F2EA556D2A}" presName="Name64" presStyleLbl="parChTrans1D4" presStyleIdx="4" presStyleCnt="8"/>
      <dgm:spPr/>
    </dgm:pt>
    <dgm:pt modelId="{F341ED49-8F3B-9542-8730-C5BC09442948}" type="pres">
      <dgm:prSet presAssocID="{652156B8-828B-E847-A586-B2BF069F9D69}" presName="hierRoot2" presStyleCnt="0">
        <dgm:presLayoutVars>
          <dgm:hierBranch val="init"/>
        </dgm:presLayoutVars>
      </dgm:prSet>
      <dgm:spPr/>
    </dgm:pt>
    <dgm:pt modelId="{A5F8EB1E-E2BA-4140-95CC-9FF59DA96CFB}" type="pres">
      <dgm:prSet presAssocID="{652156B8-828B-E847-A586-B2BF069F9D69}" presName="rootComposite" presStyleCnt="0"/>
      <dgm:spPr/>
    </dgm:pt>
    <dgm:pt modelId="{A1BDA434-AF40-0647-A778-2A6881FA02BC}" type="pres">
      <dgm:prSet presAssocID="{652156B8-828B-E847-A586-B2BF069F9D69}" presName="rootText" presStyleLbl="node4" presStyleIdx="4" presStyleCnt="8" custScaleX="343573" custScaleY="164073">
        <dgm:presLayoutVars>
          <dgm:chPref val="3"/>
        </dgm:presLayoutVars>
      </dgm:prSet>
      <dgm:spPr/>
    </dgm:pt>
    <dgm:pt modelId="{1CE190BA-FBAC-F543-8945-EE6F177CB5D0}" type="pres">
      <dgm:prSet presAssocID="{652156B8-828B-E847-A586-B2BF069F9D69}" presName="rootConnector" presStyleLbl="node4" presStyleIdx="4" presStyleCnt="8"/>
      <dgm:spPr/>
    </dgm:pt>
    <dgm:pt modelId="{46BF9B12-AA55-6A44-AF50-40BDB8DA25D1}" type="pres">
      <dgm:prSet presAssocID="{652156B8-828B-E847-A586-B2BF069F9D69}" presName="hierChild4" presStyleCnt="0"/>
      <dgm:spPr/>
    </dgm:pt>
    <dgm:pt modelId="{B2A82CE3-96FE-A448-8974-3E4A6FB3C376}" type="pres">
      <dgm:prSet presAssocID="{652156B8-828B-E847-A586-B2BF069F9D69}" presName="hierChild5" presStyleCnt="0"/>
      <dgm:spPr/>
    </dgm:pt>
    <dgm:pt modelId="{47A35E34-52E4-5E49-8FC6-02A406A231E3}" type="pres">
      <dgm:prSet presAssocID="{335BF306-80CE-8648-BC0F-52414484C313}" presName="Name64" presStyleLbl="parChTrans1D4" presStyleIdx="5" presStyleCnt="8"/>
      <dgm:spPr/>
    </dgm:pt>
    <dgm:pt modelId="{D1A0CEF1-BE57-9247-9CCC-8C4F3B836EB7}" type="pres">
      <dgm:prSet presAssocID="{3D3DA8A0-D401-E34E-A5CF-637E8C143F43}" presName="hierRoot2" presStyleCnt="0">
        <dgm:presLayoutVars>
          <dgm:hierBranch val="init"/>
        </dgm:presLayoutVars>
      </dgm:prSet>
      <dgm:spPr/>
    </dgm:pt>
    <dgm:pt modelId="{8B7A9D68-79CE-534A-A26E-C00A747A32FF}" type="pres">
      <dgm:prSet presAssocID="{3D3DA8A0-D401-E34E-A5CF-637E8C143F43}" presName="rootComposite" presStyleCnt="0"/>
      <dgm:spPr/>
    </dgm:pt>
    <dgm:pt modelId="{3CB5079F-27C5-A54D-8731-6C300C80CDA2}" type="pres">
      <dgm:prSet presAssocID="{3D3DA8A0-D401-E34E-A5CF-637E8C143F43}" presName="rootText" presStyleLbl="node4" presStyleIdx="5" presStyleCnt="8" custScaleX="343573" custScaleY="164073">
        <dgm:presLayoutVars>
          <dgm:chPref val="3"/>
        </dgm:presLayoutVars>
      </dgm:prSet>
      <dgm:spPr/>
    </dgm:pt>
    <dgm:pt modelId="{42E60454-1D27-1D4A-8A72-E9ED5C833742}" type="pres">
      <dgm:prSet presAssocID="{3D3DA8A0-D401-E34E-A5CF-637E8C143F43}" presName="rootConnector" presStyleLbl="node4" presStyleIdx="5" presStyleCnt="8"/>
      <dgm:spPr/>
    </dgm:pt>
    <dgm:pt modelId="{33C1DA15-27AE-DE4F-B7BE-B9A873D223AB}" type="pres">
      <dgm:prSet presAssocID="{3D3DA8A0-D401-E34E-A5CF-637E8C143F43}" presName="hierChild4" presStyleCnt="0"/>
      <dgm:spPr/>
    </dgm:pt>
    <dgm:pt modelId="{AB89379B-F1C1-BB4B-9821-DF930C06F73D}" type="pres">
      <dgm:prSet presAssocID="{3D3DA8A0-D401-E34E-A5CF-637E8C143F43}" presName="hierChild5" presStyleCnt="0"/>
      <dgm:spPr/>
    </dgm:pt>
    <dgm:pt modelId="{369AF40E-A071-4F41-87CF-AF4AD25F52F1}" type="pres">
      <dgm:prSet presAssocID="{7B8AEBBE-2D1E-0245-8D86-1DEAF4015270}" presName="hierChild5" presStyleCnt="0"/>
      <dgm:spPr/>
    </dgm:pt>
    <dgm:pt modelId="{60CECCF2-406C-3448-906D-02AA83437BB9}" type="pres">
      <dgm:prSet presAssocID="{733A8B37-AFBE-3542-B0C1-46A7A26C0F0D}" presName="Name64" presStyleLbl="parChTrans1D3" presStyleIdx="4" presStyleCnt="13"/>
      <dgm:spPr/>
    </dgm:pt>
    <dgm:pt modelId="{A129F5F9-47B4-8E43-90AF-922C1F54B6C0}" type="pres">
      <dgm:prSet presAssocID="{B02CB391-9DCB-4448-A506-B788BFFBD251}" presName="hierRoot2" presStyleCnt="0">
        <dgm:presLayoutVars>
          <dgm:hierBranch val="init"/>
        </dgm:presLayoutVars>
      </dgm:prSet>
      <dgm:spPr/>
    </dgm:pt>
    <dgm:pt modelId="{7BA2E0DB-70E2-A844-9432-5FCDB004338D}" type="pres">
      <dgm:prSet presAssocID="{B02CB391-9DCB-4448-A506-B788BFFBD251}" presName="rootComposite" presStyleCnt="0"/>
      <dgm:spPr/>
    </dgm:pt>
    <dgm:pt modelId="{DFE61202-B249-8E4B-BCCC-AF817B912DE8}" type="pres">
      <dgm:prSet presAssocID="{B02CB391-9DCB-4448-A506-B788BFFBD251}" presName="rootText" presStyleLbl="node3" presStyleIdx="4" presStyleCnt="13" custScaleX="292927" custScaleY="359091">
        <dgm:presLayoutVars>
          <dgm:chPref val="3"/>
        </dgm:presLayoutVars>
      </dgm:prSet>
      <dgm:spPr/>
    </dgm:pt>
    <dgm:pt modelId="{246917C6-A6AE-E741-9D58-500E54B42D57}" type="pres">
      <dgm:prSet presAssocID="{B02CB391-9DCB-4448-A506-B788BFFBD251}" presName="rootConnector" presStyleLbl="node3" presStyleIdx="4" presStyleCnt="13"/>
      <dgm:spPr/>
    </dgm:pt>
    <dgm:pt modelId="{54B481B6-55DA-DB43-BCF8-10B1328A7331}" type="pres">
      <dgm:prSet presAssocID="{B02CB391-9DCB-4448-A506-B788BFFBD251}" presName="hierChild4" presStyleCnt="0"/>
      <dgm:spPr/>
    </dgm:pt>
    <dgm:pt modelId="{DC592129-4EF7-1340-806B-E1ADD4F862EA}" type="pres">
      <dgm:prSet presAssocID="{E3F7AC3D-43EA-3F49-AF6E-B5458E749ECA}" presName="Name64" presStyleLbl="parChTrans1D4" presStyleIdx="6" presStyleCnt="8"/>
      <dgm:spPr/>
    </dgm:pt>
    <dgm:pt modelId="{D3AF1AAB-B4CC-2648-AAA5-A7E065D11A34}" type="pres">
      <dgm:prSet presAssocID="{2FB9ADD4-E448-2947-BE40-3EC1FF24CB8F}" presName="hierRoot2" presStyleCnt="0">
        <dgm:presLayoutVars>
          <dgm:hierBranch val="init"/>
        </dgm:presLayoutVars>
      </dgm:prSet>
      <dgm:spPr/>
    </dgm:pt>
    <dgm:pt modelId="{BA1831E5-D267-1B45-B61E-FA3C43E2F874}" type="pres">
      <dgm:prSet presAssocID="{2FB9ADD4-E448-2947-BE40-3EC1FF24CB8F}" presName="rootComposite" presStyleCnt="0"/>
      <dgm:spPr/>
    </dgm:pt>
    <dgm:pt modelId="{BE96A5DD-787A-9343-9A17-1AE1C4CE38CC}" type="pres">
      <dgm:prSet presAssocID="{2FB9ADD4-E448-2947-BE40-3EC1FF24CB8F}" presName="rootText" presStyleLbl="node4" presStyleIdx="6" presStyleCnt="8" custScaleX="374703" custScaleY="952659" custLinFactX="191223" custLinFactY="-60087" custLinFactNeighborX="200000" custLinFactNeighborY="-100000">
        <dgm:presLayoutVars>
          <dgm:chPref val="3"/>
        </dgm:presLayoutVars>
      </dgm:prSet>
      <dgm:spPr/>
    </dgm:pt>
    <dgm:pt modelId="{7C6EB0CA-C39D-1844-ABC9-2711F60C77C0}" type="pres">
      <dgm:prSet presAssocID="{2FB9ADD4-E448-2947-BE40-3EC1FF24CB8F}" presName="rootConnector" presStyleLbl="node4" presStyleIdx="6" presStyleCnt="8"/>
      <dgm:spPr/>
    </dgm:pt>
    <dgm:pt modelId="{153DAAE5-7F7D-C744-AE6E-622B37A32CA7}" type="pres">
      <dgm:prSet presAssocID="{2FB9ADD4-E448-2947-BE40-3EC1FF24CB8F}" presName="hierChild4" presStyleCnt="0"/>
      <dgm:spPr/>
    </dgm:pt>
    <dgm:pt modelId="{1088808B-6049-D04F-A5FE-E44600F91054}" type="pres">
      <dgm:prSet presAssocID="{2FB9ADD4-E448-2947-BE40-3EC1FF24CB8F}" presName="hierChild5" presStyleCnt="0"/>
      <dgm:spPr/>
    </dgm:pt>
    <dgm:pt modelId="{26CCA78B-1CAC-F645-9863-CA4EF2071BD0}" type="pres">
      <dgm:prSet presAssocID="{B02CB391-9DCB-4448-A506-B788BFFBD251}" presName="hierChild5" presStyleCnt="0"/>
      <dgm:spPr/>
    </dgm:pt>
    <dgm:pt modelId="{3258C7B7-4709-B14E-9427-C2B493B7E956}" type="pres">
      <dgm:prSet presAssocID="{9833C40E-D087-E749-AFF7-E8EE462712A1}" presName="hierChild5" presStyleCnt="0"/>
      <dgm:spPr/>
    </dgm:pt>
    <dgm:pt modelId="{212FC354-420B-6D43-A8ED-36FA1A1ADA1C}" type="pres">
      <dgm:prSet presAssocID="{00DC096C-0A60-C845-AFAA-B6D44D4BCC2F}" presName="Name64" presStyleLbl="parChTrans1D2" presStyleIdx="2" presStyleCnt="5"/>
      <dgm:spPr/>
    </dgm:pt>
    <dgm:pt modelId="{EC3777D9-7EC7-6443-B6F5-8B7DA98C1C1E}" type="pres">
      <dgm:prSet presAssocID="{C6F49463-834E-F949-9F64-E27D122B3F65}" presName="hierRoot2" presStyleCnt="0">
        <dgm:presLayoutVars>
          <dgm:hierBranch val="init"/>
        </dgm:presLayoutVars>
      </dgm:prSet>
      <dgm:spPr/>
    </dgm:pt>
    <dgm:pt modelId="{FCFB5D8B-6750-D94A-AA85-EEE663D3E84B}" type="pres">
      <dgm:prSet presAssocID="{C6F49463-834E-F949-9F64-E27D122B3F65}" presName="rootComposite" presStyleCnt="0"/>
      <dgm:spPr/>
    </dgm:pt>
    <dgm:pt modelId="{FBF10773-261B-EB4F-BED6-FA871A555D05}" type="pres">
      <dgm:prSet presAssocID="{C6F49463-834E-F949-9F64-E27D122B3F65}" presName="rootText" presStyleLbl="node2" presStyleIdx="2" presStyleCnt="5" custScaleX="366761" custScaleY="738381" custLinFactY="-100000" custLinFactNeighborY="-162160">
        <dgm:presLayoutVars>
          <dgm:chPref val="3"/>
        </dgm:presLayoutVars>
      </dgm:prSet>
      <dgm:spPr/>
    </dgm:pt>
    <dgm:pt modelId="{F7551860-51DE-7D41-A7D8-871639EC5F98}" type="pres">
      <dgm:prSet presAssocID="{C6F49463-834E-F949-9F64-E27D122B3F65}" presName="rootConnector" presStyleLbl="node2" presStyleIdx="2" presStyleCnt="5"/>
      <dgm:spPr/>
    </dgm:pt>
    <dgm:pt modelId="{9B357C94-DF47-C14B-8813-D2CDC78CC8DA}" type="pres">
      <dgm:prSet presAssocID="{C6F49463-834E-F949-9F64-E27D122B3F65}" presName="hierChild4" presStyleCnt="0"/>
      <dgm:spPr/>
    </dgm:pt>
    <dgm:pt modelId="{750CF993-CC9D-0D40-AF3D-398EEDC6DC01}" type="pres">
      <dgm:prSet presAssocID="{698907A8-4A1F-3D46-9F15-9694087B4884}" presName="Name64" presStyleLbl="parChTrans1D3" presStyleIdx="5" presStyleCnt="13"/>
      <dgm:spPr/>
    </dgm:pt>
    <dgm:pt modelId="{23E1A761-583A-ED4C-9333-3B1CC36C9C7B}" type="pres">
      <dgm:prSet presAssocID="{C39C2F80-083A-9A4D-B9F1-C973327A0F78}" presName="hierRoot2" presStyleCnt="0">
        <dgm:presLayoutVars>
          <dgm:hierBranch val="init"/>
        </dgm:presLayoutVars>
      </dgm:prSet>
      <dgm:spPr/>
    </dgm:pt>
    <dgm:pt modelId="{FFD7BFF3-2301-734F-90A6-3748B89AFDE9}" type="pres">
      <dgm:prSet presAssocID="{C39C2F80-083A-9A4D-B9F1-C973327A0F78}" presName="rootComposite" presStyleCnt="0"/>
      <dgm:spPr/>
    </dgm:pt>
    <dgm:pt modelId="{66451E60-05DC-3646-9BE7-E2C7FEA0D09D}" type="pres">
      <dgm:prSet presAssocID="{C39C2F80-083A-9A4D-B9F1-C973327A0F78}" presName="rootText" presStyleLbl="node3" presStyleIdx="5" presStyleCnt="13" custScaleX="513738" custScaleY="255989" custLinFactY="-100000" custLinFactNeighborX="-3248" custLinFactNeighborY="-163473">
        <dgm:presLayoutVars>
          <dgm:chPref val="3"/>
        </dgm:presLayoutVars>
      </dgm:prSet>
      <dgm:spPr/>
    </dgm:pt>
    <dgm:pt modelId="{3F2AFA66-27D2-064A-8135-0C3FB13EB194}" type="pres">
      <dgm:prSet presAssocID="{C39C2F80-083A-9A4D-B9F1-C973327A0F78}" presName="rootConnector" presStyleLbl="node3" presStyleIdx="5" presStyleCnt="13"/>
      <dgm:spPr/>
    </dgm:pt>
    <dgm:pt modelId="{65FEB933-90E0-0F4E-8DB3-AD1C84AA305B}" type="pres">
      <dgm:prSet presAssocID="{C39C2F80-083A-9A4D-B9F1-C973327A0F78}" presName="hierChild4" presStyleCnt="0"/>
      <dgm:spPr/>
    </dgm:pt>
    <dgm:pt modelId="{92F57E94-796D-0841-8CC4-069FB1E813B4}" type="pres">
      <dgm:prSet presAssocID="{05FE0644-652B-7E40-B1CF-F4E84F1936F7}" presName="Name64" presStyleLbl="parChTrans1D4" presStyleIdx="7" presStyleCnt="8"/>
      <dgm:spPr/>
    </dgm:pt>
    <dgm:pt modelId="{F618CA95-C60E-5347-A089-EF26261F5597}" type="pres">
      <dgm:prSet presAssocID="{F7E59422-16E9-1946-B20B-552383A59E2B}" presName="hierRoot2" presStyleCnt="0">
        <dgm:presLayoutVars>
          <dgm:hierBranch val="init"/>
        </dgm:presLayoutVars>
      </dgm:prSet>
      <dgm:spPr/>
    </dgm:pt>
    <dgm:pt modelId="{8A0FAD9D-3488-5242-8FE7-FEDDD7ED5BB1}" type="pres">
      <dgm:prSet presAssocID="{F7E59422-16E9-1946-B20B-552383A59E2B}" presName="rootComposite" presStyleCnt="0"/>
      <dgm:spPr/>
    </dgm:pt>
    <dgm:pt modelId="{7568C60B-1884-274B-BC54-5B9CDAB6A60B}" type="pres">
      <dgm:prSet presAssocID="{F7E59422-16E9-1946-B20B-552383A59E2B}" presName="rootText" presStyleLbl="node4" presStyleIdx="7" presStyleCnt="8" custScaleX="360785" custScaleY="922669" custLinFactX="39171" custLinFactY="362255" custLinFactNeighborX="100000" custLinFactNeighborY="400000">
        <dgm:presLayoutVars>
          <dgm:chPref val="3"/>
        </dgm:presLayoutVars>
      </dgm:prSet>
      <dgm:spPr/>
    </dgm:pt>
    <dgm:pt modelId="{E2AA05E7-F6E7-2241-BF55-BFFEBCAEF010}" type="pres">
      <dgm:prSet presAssocID="{F7E59422-16E9-1946-B20B-552383A59E2B}" presName="rootConnector" presStyleLbl="node4" presStyleIdx="7" presStyleCnt="8"/>
      <dgm:spPr/>
    </dgm:pt>
    <dgm:pt modelId="{1D368971-CC65-984A-AFF1-D72D20552517}" type="pres">
      <dgm:prSet presAssocID="{F7E59422-16E9-1946-B20B-552383A59E2B}" presName="hierChild4" presStyleCnt="0"/>
      <dgm:spPr/>
    </dgm:pt>
    <dgm:pt modelId="{12C8852C-777B-4941-8ACC-61E2B7B45F48}" type="pres">
      <dgm:prSet presAssocID="{F7E59422-16E9-1946-B20B-552383A59E2B}" presName="hierChild5" presStyleCnt="0"/>
      <dgm:spPr/>
    </dgm:pt>
    <dgm:pt modelId="{2E451F49-840A-F14C-BBBF-C3581EDBF9F7}" type="pres">
      <dgm:prSet presAssocID="{C39C2F80-083A-9A4D-B9F1-C973327A0F78}" presName="hierChild5" presStyleCnt="0"/>
      <dgm:spPr/>
    </dgm:pt>
    <dgm:pt modelId="{73CAEF28-132A-D54C-90D3-136F454BC46B}" type="pres">
      <dgm:prSet presAssocID="{C6F49463-834E-F949-9F64-E27D122B3F65}" presName="hierChild5" presStyleCnt="0"/>
      <dgm:spPr/>
    </dgm:pt>
    <dgm:pt modelId="{DB071B71-AF33-A64C-9F00-4DC62C286906}" type="pres">
      <dgm:prSet presAssocID="{3F22AC8E-28DC-FE40-8560-54003EAAED48}" presName="Name64" presStyleLbl="parChTrans1D2" presStyleIdx="3" presStyleCnt="5"/>
      <dgm:spPr/>
    </dgm:pt>
    <dgm:pt modelId="{E05E0816-5831-D343-92BC-73CB807C06DE}" type="pres">
      <dgm:prSet presAssocID="{18D9116D-AC07-574A-B6E5-C9CADA0E7CC4}" presName="hierRoot2" presStyleCnt="0">
        <dgm:presLayoutVars>
          <dgm:hierBranch val="init"/>
        </dgm:presLayoutVars>
      </dgm:prSet>
      <dgm:spPr/>
    </dgm:pt>
    <dgm:pt modelId="{55EE5F44-C45E-BC49-BE4F-89364607FB24}" type="pres">
      <dgm:prSet presAssocID="{18D9116D-AC07-574A-B6E5-C9CADA0E7CC4}" presName="rootComposite" presStyleCnt="0"/>
      <dgm:spPr/>
    </dgm:pt>
    <dgm:pt modelId="{029FEED8-1B06-E940-8C3C-2A500BA01137}" type="pres">
      <dgm:prSet presAssocID="{18D9116D-AC07-574A-B6E5-C9CADA0E7CC4}" presName="rootText" presStyleLbl="node2" presStyleIdx="3" presStyleCnt="5" custScaleX="366761" custScaleY="469046">
        <dgm:presLayoutVars>
          <dgm:chPref val="3"/>
        </dgm:presLayoutVars>
      </dgm:prSet>
      <dgm:spPr/>
    </dgm:pt>
    <dgm:pt modelId="{EABEEF0D-5B1C-2E4E-A436-D72B07E1BFC9}" type="pres">
      <dgm:prSet presAssocID="{18D9116D-AC07-574A-B6E5-C9CADA0E7CC4}" presName="rootConnector" presStyleLbl="node2" presStyleIdx="3" presStyleCnt="5"/>
      <dgm:spPr/>
    </dgm:pt>
    <dgm:pt modelId="{035B0251-11F7-284A-94B7-E1F90D39BFA6}" type="pres">
      <dgm:prSet presAssocID="{18D9116D-AC07-574A-B6E5-C9CADA0E7CC4}" presName="hierChild4" presStyleCnt="0"/>
      <dgm:spPr/>
    </dgm:pt>
    <dgm:pt modelId="{4AC8EC34-720F-5C4D-A133-304F3B947D42}" type="pres">
      <dgm:prSet presAssocID="{892DA19E-6359-2441-82F1-2F8E4BB6A1B0}" presName="Name64" presStyleLbl="parChTrans1D3" presStyleIdx="6" presStyleCnt="13"/>
      <dgm:spPr/>
    </dgm:pt>
    <dgm:pt modelId="{D6D15529-1FA9-CD46-83B9-786EA6DCA68D}" type="pres">
      <dgm:prSet presAssocID="{D83D82B4-5229-8248-B5D5-CAE9DC090A4F}" presName="hierRoot2" presStyleCnt="0">
        <dgm:presLayoutVars>
          <dgm:hierBranch val="init"/>
        </dgm:presLayoutVars>
      </dgm:prSet>
      <dgm:spPr/>
    </dgm:pt>
    <dgm:pt modelId="{37007B25-ABAC-D242-9E77-EA2BDE6EB706}" type="pres">
      <dgm:prSet presAssocID="{D83D82B4-5229-8248-B5D5-CAE9DC090A4F}" presName="rootComposite" presStyleCnt="0"/>
      <dgm:spPr/>
    </dgm:pt>
    <dgm:pt modelId="{C3E9B535-3082-DF4C-AE56-42C384CF5299}" type="pres">
      <dgm:prSet presAssocID="{D83D82B4-5229-8248-B5D5-CAE9DC090A4F}" presName="rootText" presStyleLbl="node3" presStyleIdx="6" presStyleCnt="13" custScaleX="513738" custScaleY="255989">
        <dgm:presLayoutVars>
          <dgm:chPref val="3"/>
        </dgm:presLayoutVars>
      </dgm:prSet>
      <dgm:spPr/>
    </dgm:pt>
    <dgm:pt modelId="{1E897FF1-47ED-144C-878B-3353D896EE01}" type="pres">
      <dgm:prSet presAssocID="{D83D82B4-5229-8248-B5D5-CAE9DC090A4F}" presName="rootConnector" presStyleLbl="node3" presStyleIdx="6" presStyleCnt="13"/>
      <dgm:spPr/>
    </dgm:pt>
    <dgm:pt modelId="{4444853A-404C-E84C-9CDC-40CEBDD21CB7}" type="pres">
      <dgm:prSet presAssocID="{D83D82B4-5229-8248-B5D5-CAE9DC090A4F}" presName="hierChild4" presStyleCnt="0"/>
      <dgm:spPr/>
    </dgm:pt>
    <dgm:pt modelId="{91D74F2B-4E25-5A4E-B861-2A94E00C1B6F}" type="pres">
      <dgm:prSet presAssocID="{D83D82B4-5229-8248-B5D5-CAE9DC090A4F}" presName="hierChild5" presStyleCnt="0"/>
      <dgm:spPr/>
    </dgm:pt>
    <dgm:pt modelId="{859FE6C6-135A-2C4E-962C-631BC0209F47}" type="pres">
      <dgm:prSet presAssocID="{C421A597-15FE-A945-A2AB-76F45E3D2935}" presName="Name64" presStyleLbl="parChTrans1D3" presStyleIdx="7" presStyleCnt="13"/>
      <dgm:spPr/>
    </dgm:pt>
    <dgm:pt modelId="{6EC087B2-2D3D-2B46-84CB-EA0AACFD1AEC}" type="pres">
      <dgm:prSet presAssocID="{DC32E33D-B0B8-8D40-9C4A-CBEE2C2456A3}" presName="hierRoot2" presStyleCnt="0">
        <dgm:presLayoutVars>
          <dgm:hierBranch val="init"/>
        </dgm:presLayoutVars>
      </dgm:prSet>
      <dgm:spPr/>
    </dgm:pt>
    <dgm:pt modelId="{DB8ED456-2A67-C341-AFA4-65DAB4D247F0}" type="pres">
      <dgm:prSet presAssocID="{DC32E33D-B0B8-8D40-9C4A-CBEE2C2456A3}" presName="rootComposite" presStyleCnt="0"/>
      <dgm:spPr/>
    </dgm:pt>
    <dgm:pt modelId="{2A6AE4F0-BA2E-D146-8026-F6668CF317DB}" type="pres">
      <dgm:prSet presAssocID="{DC32E33D-B0B8-8D40-9C4A-CBEE2C2456A3}" presName="rootText" presStyleLbl="node3" presStyleIdx="7" presStyleCnt="13" custScaleX="513738" custScaleY="255989">
        <dgm:presLayoutVars>
          <dgm:chPref val="3"/>
        </dgm:presLayoutVars>
      </dgm:prSet>
      <dgm:spPr/>
    </dgm:pt>
    <dgm:pt modelId="{8D69B911-4380-2949-A7EA-83C0F73D69E7}" type="pres">
      <dgm:prSet presAssocID="{DC32E33D-B0B8-8D40-9C4A-CBEE2C2456A3}" presName="rootConnector" presStyleLbl="node3" presStyleIdx="7" presStyleCnt="13"/>
      <dgm:spPr/>
    </dgm:pt>
    <dgm:pt modelId="{43DE577F-B7C8-5B47-89FA-A2DAA98B1D04}" type="pres">
      <dgm:prSet presAssocID="{DC32E33D-B0B8-8D40-9C4A-CBEE2C2456A3}" presName="hierChild4" presStyleCnt="0"/>
      <dgm:spPr/>
    </dgm:pt>
    <dgm:pt modelId="{B0A2E372-4A79-C445-BAEB-9A5AA2CD39F9}" type="pres">
      <dgm:prSet presAssocID="{DC32E33D-B0B8-8D40-9C4A-CBEE2C2456A3}" presName="hierChild5" presStyleCnt="0"/>
      <dgm:spPr/>
    </dgm:pt>
    <dgm:pt modelId="{04A033AC-CC41-6040-A54F-10706949BF47}" type="pres">
      <dgm:prSet presAssocID="{89ECBA32-7447-C04D-BF11-E5365F02E294}" presName="Name64" presStyleLbl="parChTrans1D3" presStyleIdx="8" presStyleCnt="13"/>
      <dgm:spPr/>
    </dgm:pt>
    <dgm:pt modelId="{17E7D438-4387-BD4B-84A7-20E656642387}" type="pres">
      <dgm:prSet presAssocID="{E802B26C-F027-EC42-BF68-923A1F65B77F}" presName="hierRoot2" presStyleCnt="0">
        <dgm:presLayoutVars>
          <dgm:hierBranch val="init"/>
        </dgm:presLayoutVars>
      </dgm:prSet>
      <dgm:spPr/>
    </dgm:pt>
    <dgm:pt modelId="{87405D9A-4D59-AE40-A2DA-3040EE6B0A06}" type="pres">
      <dgm:prSet presAssocID="{E802B26C-F027-EC42-BF68-923A1F65B77F}" presName="rootComposite" presStyleCnt="0"/>
      <dgm:spPr/>
    </dgm:pt>
    <dgm:pt modelId="{909E6F60-5BBA-9C43-94D7-988A2BE15904}" type="pres">
      <dgm:prSet presAssocID="{E802B26C-F027-EC42-BF68-923A1F65B77F}" presName="rootText" presStyleLbl="node3" presStyleIdx="8" presStyleCnt="13" custScaleX="513738" custScaleY="255989">
        <dgm:presLayoutVars>
          <dgm:chPref val="3"/>
        </dgm:presLayoutVars>
      </dgm:prSet>
      <dgm:spPr/>
    </dgm:pt>
    <dgm:pt modelId="{3D77C4D9-9F50-BC4C-8F35-A2BA3453D2A5}" type="pres">
      <dgm:prSet presAssocID="{E802B26C-F027-EC42-BF68-923A1F65B77F}" presName="rootConnector" presStyleLbl="node3" presStyleIdx="8" presStyleCnt="13"/>
      <dgm:spPr/>
    </dgm:pt>
    <dgm:pt modelId="{F45501E1-0BF8-DE4B-8F5A-F77B2B90B6BE}" type="pres">
      <dgm:prSet presAssocID="{E802B26C-F027-EC42-BF68-923A1F65B77F}" presName="hierChild4" presStyleCnt="0"/>
      <dgm:spPr/>
    </dgm:pt>
    <dgm:pt modelId="{37DE6340-DADF-7F4B-9274-03642AE6320E}" type="pres">
      <dgm:prSet presAssocID="{E802B26C-F027-EC42-BF68-923A1F65B77F}" presName="hierChild5" presStyleCnt="0"/>
      <dgm:spPr/>
    </dgm:pt>
    <dgm:pt modelId="{2ACAFEA9-694F-2243-A986-1B6B4FC99BFC}" type="pres">
      <dgm:prSet presAssocID="{5910F90F-147E-484B-AEB8-3B33DEB5CEDF}" presName="Name64" presStyleLbl="parChTrans1D3" presStyleIdx="9" presStyleCnt="13"/>
      <dgm:spPr/>
    </dgm:pt>
    <dgm:pt modelId="{E428A5B6-1278-2A4E-A78A-606595F53028}" type="pres">
      <dgm:prSet presAssocID="{5DE4C879-1A90-904C-8C9B-3A5DD06E69EE}" presName="hierRoot2" presStyleCnt="0">
        <dgm:presLayoutVars>
          <dgm:hierBranch val="init"/>
        </dgm:presLayoutVars>
      </dgm:prSet>
      <dgm:spPr/>
    </dgm:pt>
    <dgm:pt modelId="{FA96AA73-A305-4147-9E73-1612D2954BE2}" type="pres">
      <dgm:prSet presAssocID="{5DE4C879-1A90-904C-8C9B-3A5DD06E69EE}" presName="rootComposite" presStyleCnt="0"/>
      <dgm:spPr/>
    </dgm:pt>
    <dgm:pt modelId="{6604DD18-1032-F042-8487-FCADE554CBE8}" type="pres">
      <dgm:prSet presAssocID="{5DE4C879-1A90-904C-8C9B-3A5DD06E69EE}" presName="rootText" presStyleLbl="node3" presStyleIdx="9" presStyleCnt="13" custScaleX="513738" custScaleY="255989">
        <dgm:presLayoutVars>
          <dgm:chPref val="3"/>
        </dgm:presLayoutVars>
      </dgm:prSet>
      <dgm:spPr/>
    </dgm:pt>
    <dgm:pt modelId="{D715CBD2-BAB1-C64D-9E96-7A134EABDA5B}" type="pres">
      <dgm:prSet presAssocID="{5DE4C879-1A90-904C-8C9B-3A5DD06E69EE}" presName="rootConnector" presStyleLbl="node3" presStyleIdx="9" presStyleCnt="13"/>
      <dgm:spPr/>
    </dgm:pt>
    <dgm:pt modelId="{EC7DDB29-8506-3E45-B24E-544A7A198FE5}" type="pres">
      <dgm:prSet presAssocID="{5DE4C879-1A90-904C-8C9B-3A5DD06E69EE}" presName="hierChild4" presStyleCnt="0"/>
      <dgm:spPr/>
    </dgm:pt>
    <dgm:pt modelId="{624A28AD-6891-3B4F-B0F6-F2EDC703E213}" type="pres">
      <dgm:prSet presAssocID="{5DE4C879-1A90-904C-8C9B-3A5DD06E69EE}" presName="hierChild5" presStyleCnt="0"/>
      <dgm:spPr/>
    </dgm:pt>
    <dgm:pt modelId="{F0CD96CC-F106-124A-A023-2B73357AF3AD}" type="pres">
      <dgm:prSet presAssocID="{18D9116D-AC07-574A-B6E5-C9CADA0E7CC4}" presName="hierChild5" presStyleCnt="0"/>
      <dgm:spPr/>
    </dgm:pt>
    <dgm:pt modelId="{1E21DD40-906D-5A4E-8F77-80E4E7716A09}" type="pres">
      <dgm:prSet presAssocID="{BB7B0D16-5731-1942-B7D7-7FADB538D952}" presName="Name64" presStyleLbl="parChTrans1D2" presStyleIdx="4" presStyleCnt="5"/>
      <dgm:spPr/>
    </dgm:pt>
    <dgm:pt modelId="{AAFF29A9-11B3-B14F-BFD4-24CBC0F2DA21}" type="pres">
      <dgm:prSet presAssocID="{4779F766-B27C-794E-8AF9-1517A1F9A4DA}" presName="hierRoot2" presStyleCnt="0">
        <dgm:presLayoutVars>
          <dgm:hierBranch val="init"/>
        </dgm:presLayoutVars>
      </dgm:prSet>
      <dgm:spPr/>
    </dgm:pt>
    <dgm:pt modelId="{3E2CF9DC-C7F1-C845-9E29-D3A4543C104D}" type="pres">
      <dgm:prSet presAssocID="{4779F766-B27C-794E-8AF9-1517A1F9A4DA}" presName="rootComposite" presStyleCnt="0"/>
      <dgm:spPr/>
    </dgm:pt>
    <dgm:pt modelId="{43B53686-BA74-4249-B99C-EC05F38AE8DB}" type="pres">
      <dgm:prSet presAssocID="{4779F766-B27C-794E-8AF9-1517A1F9A4DA}" presName="rootText" presStyleLbl="node2" presStyleIdx="4" presStyleCnt="5" custScaleX="366761" custScaleY="671969">
        <dgm:presLayoutVars>
          <dgm:chPref val="3"/>
        </dgm:presLayoutVars>
      </dgm:prSet>
      <dgm:spPr/>
    </dgm:pt>
    <dgm:pt modelId="{15AE49C4-3484-2841-BEE3-5E61047C2B9E}" type="pres">
      <dgm:prSet presAssocID="{4779F766-B27C-794E-8AF9-1517A1F9A4DA}" presName="rootConnector" presStyleLbl="node2" presStyleIdx="4" presStyleCnt="5"/>
      <dgm:spPr/>
    </dgm:pt>
    <dgm:pt modelId="{F892CE25-3BC7-EB49-840E-D6207DE27434}" type="pres">
      <dgm:prSet presAssocID="{4779F766-B27C-794E-8AF9-1517A1F9A4DA}" presName="hierChild4" presStyleCnt="0"/>
      <dgm:spPr/>
    </dgm:pt>
    <dgm:pt modelId="{6DACDA01-8249-3F47-97D7-838BB2A5A62F}" type="pres">
      <dgm:prSet presAssocID="{9B5AB952-46DF-FD4D-9E1C-07BFA7B941F2}" presName="Name64" presStyleLbl="parChTrans1D3" presStyleIdx="10" presStyleCnt="13"/>
      <dgm:spPr/>
    </dgm:pt>
    <dgm:pt modelId="{BBED6D67-C718-AB4E-851E-B460353B07FB}" type="pres">
      <dgm:prSet presAssocID="{3220CAB3-EA58-C94F-AA44-21BF43564E36}" presName="hierRoot2" presStyleCnt="0">
        <dgm:presLayoutVars>
          <dgm:hierBranch val="init"/>
        </dgm:presLayoutVars>
      </dgm:prSet>
      <dgm:spPr/>
    </dgm:pt>
    <dgm:pt modelId="{EFB12B3F-EEDC-DF46-B7BC-098F2C607AD3}" type="pres">
      <dgm:prSet presAssocID="{3220CAB3-EA58-C94F-AA44-21BF43564E36}" presName="rootComposite" presStyleCnt="0"/>
      <dgm:spPr/>
    </dgm:pt>
    <dgm:pt modelId="{AE976AE5-F8F8-5E4A-843A-D2738C1D3D9E}" type="pres">
      <dgm:prSet presAssocID="{3220CAB3-EA58-C94F-AA44-21BF43564E36}" presName="rootText" presStyleLbl="node3" presStyleIdx="10" presStyleCnt="13" custScaleX="513738" custScaleY="255989">
        <dgm:presLayoutVars>
          <dgm:chPref val="3"/>
        </dgm:presLayoutVars>
      </dgm:prSet>
      <dgm:spPr/>
    </dgm:pt>
    <dgm:pt modelId="{8186BA09-F403-3F4E-9A1E-3916F1D8BBB1}" type="pres">
      <dgm:prSet presAssocID="{3220CAB3-EA58-C94F-AA44-21BF43564E36}" presName="rootConnector" presStyleLbl="node3" presStyleIdx="10" presStyleCnt="13"/>
      <dgm:spPr/>
    </dgm:pt>
    <dgm:pt modelId="{51F91836-EFB4-E048-A223-28EAC981A843}" type="pres">
      <dgm:prSet presAssocID="{3220CAB3-EA58-C94F-AA44-21BF43564E36}" presName="hierChild4" presStyleCnt="0"/>
      <dgm:spPr/>
    </dgm:pt>
    <dgm:pt modelId="{B6153B35-7C0E-9542-A96D-D7443AFE1012}" type="pres">
      <dgm:prSet presAssocID="{3220CAB3-EA58-C94F-AA44-21BF43564E36}" presName="hierChild5" presStyleCnt="0"/>
      <dgm:spPr/>
    </dgm:pt>
    <dgm:pt modelId="{7DD5B2EF-4A96-E345-B579-276BFA46CDCD}" type="pres">
      <dgm:prSet presAssocID="{1D2B3C82-E601-B847-88E3-D4E0EDC388CB}" presName="Name64" presStyleLbl="parChTrans1D3" presStyleIdx="11" presStyleCnt="13"/>
      <dgm:spPr/>
    </dgm:pt>
    <dgm:pt modelId="{14F7F512-9796-EC4A-8463-5FA79B52E3B7}" type="pres">
      <dgm:prSet presAssocID="{12A43D38-0593-3E4D-BA4C-AEC415984260}" presName="hierRoot2" presStyleCnt="0">
        <dgm:presLayoutVars>
          <dgm:hierBranch val="init"/>
        </dgm:presLayoutVars>
      </dgm:prSet>
      <dgm:spPr/>
    </dgm:pt>
    <dgm:pt modelId="{D53EF3D1-4C8B-C74D-8D43-B57046AA435A}" type="pres">
      <dgm:prSet presAssocID="{12A43D38-0593-3E4D-BA4C-AEC415984260}" presName="rootComposite" presStyleCnt="0"/>
      <dgm:spPr/>
    </dgm:pt>
    <dgm:pt modelId="{A668244F-6D53-6F4F-A84D-3C10D64015CB}" type="pres">
      <dgm:prSet presAssocID="{12A43D38-0593-3E4D-BA4C-AEC415984260}" presName="rootText" presStyleLbl="node3" presStyleIdx="11" presStyleCnt="13" custScaleX="513738" custScaleY="255989">
        <dgm:presLayoutVars>
          <dgm:chPref val="3"/>
        </dgm:presLayoutVars>
      </dgm:prSet>
      <dgm:spPr/>
    </dgm:pt>
    <dgm:pt modelId="{B8ED42EC-AFA1-A94E-A14D-109312759B8D}" type="pres">
      <dgm:prSet presAssocID="{12A43D38-0593-3E4D-BA4C-AEC415984260}" presName="rootConnector" presStyleLbl="node3" presStyleIdx="11" presStyleCnt="13"/>
      <dgm:spPr/>
    </dgm:pt>
    <dgm:pt modelId="{4599AEDA-6E0F-6249-8221-94E8F82337E1}" type="pres">
      <dgm:prSet presAssocID="{12A43D38-0593-3E4D-BA4C-AEC415984260}" presName="hierChild4" presStyleCnt="0"/>
      <dgm:spPr/>
    </dgm:pt>
    <dgm:pt modelId="{AF1C0FCD-D9C5-624F-8655-448730495598}" type="pres">
      <dgm:prSet presAssocID="{12A43D38-0593-3E4D-BA4C-AEC415984260}" presName="hierChild5" presStyleCnt="0"/>
      <dgm:spPr/>
    </dgm:pt>
    <dgm:pt modelId="{59E8E495-8C54-8947-ABC7-41C0E0380E2F}" type="pres">
      <dgm:prSet presAssocID="{B81BBBE1-59E4-004B-9825-118E98C2E91B}" presName="Name64" presStyleLbl="parChTrans1D3" presStyleIdx="12" presStyleCnt="13"/>
      <dgm:spPr/>
    </dgm:pt>
    <dgm:pt modelId="{F7B55482-CAC9-6843-A547-A6C7D886BF8F}" type="pres">
      <dgm:prSet presAssocID="{9681C8A1-347D-6443-9446-1CFBD517FF75}" presName="hierRoot2" presStyleCnt="0">
        <dgm:presLayoutVars>
          <dgm:hierBranch val="init"/>
        </dgm:presLayoutVars>
      </dgm:prSet>
      <dgm:spPr/>
    </dgm:pt>
    <dgm:pt modelId="{A25AA23A-00ED-F943-BF58-7EE05D345B3E}" type="pres">
      <dgm:prSet presAssocID="{9681C8A1-347D-6443-9446-1CFBD517FF75}" presName="rootComposite" presStyleCnt="0"/>
      <dgm:spPr/>
    </dgm:pt>
    <dgm:pt modelId="{B95CAF23-3D6F-1247-8DAB-4A4F2DCDF1CE}" type="pres">
      <dgm:prSet presAssocID="{9681C8A1-347D-6443-9446-1CFBD517FF75}" presName="rootText" presStyleLbl="node3" presStyleIdx="12" presStyleCnt="13" custScaleX="807344" custScaleY="255989">
        <dgm:presLayoutVars>
          <dgm:chPref val="3"/>
        </dgm:presLayoutVars>
      </dgm:prSet>
      <dgm:spPr/>
    </dgm:pt>
    <dgm:pt modelId="{0076C6BB-C7BF-9F43-BA58-ED2DDE81008D}" type="pres">
      <dgm:prSet presAssocID="{9681C8A1-347D-6443-9446-1CFBD517FF75}" presName="rootConnector" presStyleLbl="node3" presStyleIdx="12" presStyleCnt="13"/>
      <dgm:spPr/>
    </dgm:pt>
    <dgm:pt modelId="{526CFFDE-3BDA-F344-96EE-75A48F52A3C5}" type="pres">
      <dgm:prSet presAssocID="{9681C8A1-347D-6443-9446-1CFBD517FF75}" presName="hierChild4" presStyleCnt="0"/>
      <dgm:spPr/>
    </dgm:pt>
    <dgm:pt modelId="{94DBF40E-8528-CC4A-9F28-F9771F3D6616}" type="pres">
      <dgm:prSet presAssocID="{9681C8A1-347D-6443-9446-1CFBD517FF75}" presName="hierChild5" presStyleCnt="0"/>
      <dgm:spPr/>
    </dgm:pt>
    <dgm:pt modelId="{8FF638C1-D840-044E-853A-75ED0B735D7B}" type="pres">
      <dgm:prSet presAssocID="{4779F766-B27C-794E-8AF9-1517A1F9A4DA}" presName="hierChild5" presStyleCnt="0"/>
      <dgm:spPr/>
    </dgm:pt>
    <dgm:pt modelId="{AF8716C8-B37C-9148-8A73-E80602386B6D}" type="pres">
      <dgm:prSet presAssocID="{84F1321C-7D82-AA4D-8583-491523134ADD}" presName="hierChild3" presStyleCnt="0"/>
      <dgm:spPr/>
    </dgm:pt>
  </dgm:ptLst>
  <dgm:cxnLst>
    <dgm:cxn modelId="{06F3D000-B1E9-CB4A-B2CB-DBCEC05C4F5E}" type="presOf" srcId="{9833C40E-D087-E749-AFF7-E8EE462712A1}" destId="{9D972A39-2038-5544-B44D-ECCCAD49A92B}" srcOrd="1" destOrd="0" presId="urn:microsoft.com/office/officeart/2009/3/layout/HorizontalOrganizationChart"/>
    <dgm:cxn modelId="{F7D63202-9C0A-1B49-8CB4-62052B089C4D}" type="presOf" srcId="{770C1765-49A4-324B-A60D-B48D20EEDBA2}" destId="{4D0301D8-577A-AA40-89DE-9CBF0755AA63}" srcOrd="0" destOrd="0" presId="urn:microsoft.com/office/officeart/2009/3/layout/HorizontalOrganizationChart"/>
    <dgm:cxn modelId="{2C8B9404-60D5-C345-9AEC-69CA4A79B007}" type="presOf" srcId="{D83D82B4-5229-8248-B5D5-CAE9DC090A4F}" destId="{C3E9B535-3082-DF4C-AE56-42C384CF5299}" srcOrd="0" destOrd="0" presId="urn:microsoft.com/office/officeart/2009/3/layout/HorizontalOrganizationChart"/>
    <dgm:cxn modelId="{A7596D0A-822B-4047-BD14-239924853F5C}" type="presOf" srcId="{05FE0644-652B-7E40-B1CF-F4E84F1936F7}" destId="{92F57E94-796D-0841-8CC4-069FB1E813B4}" srcOrd="0" destOrd="0" presId="urn:microsoft.com/office/officeart/2009/3/layout/HorizontalOrganizationChart"/>
    <dgm:cxn modelId="{625DF80C-8D91-F040-8CF8-E57B93E2EB64}" type="presOf" srcId="{C39C2F80-083A-9A4D-B9F1-C973327A0F78}" destId="{3F2AFA66-27D2-064A-8135-0C3FB13EB194}" srcOrd="1" destOrd="0" presId="urn:microsoft.com/office/officeart/2009/3/layout/HorizontalOrganizationChart"/>
    <dgm:cxn modelId="{70A9CD0F-3CB6-604D-B395-E4E5ADE99E5B}" srcId="{84F1321C-7D82-AA4D-8583-491523134ADD}" destId="{9833C40E-D087-E749-AFF7-E8EE462712A1}" srcOrd="1" destOrd="0" parTransId="{B8EDC527-AEF3-3C49-98BC-85B5A2BE1CC1}" sibTransId="{6F167DBE-7C16-D940-8C4E-57855EE4D014}"/>
    <dgm:cxn modelId="{C7065410-A40E-4F40-992E-49E2C7A4DD43}" type="presOf" srcId="{5A1D2576-FD5D-E344-BC87-647D41D6A7AF}" destId="{D34AFB09-8C69-8D45-8308-E2434FB6F14E}" srcOrd="0" destOrd="0" presId="urn:microsoft.com/office/officeart/2009/3/layout/HorizontalOrganizationChart"/>
    <dgm:cxn modelId="{25870114-59CA-C145-A672-AB89F895E451}" type="presOf" srcId="{B9F207E1-75BA-AA47-9E45-7EE7A1FA9333}" destId="{A013308A-21A2-1E4E-A6B7-F401A6C4CD07}" srcOrd="0" destOrd="0" presId="urn:microsoft.com/office/officeart/2009/3/layout/HorizontalOrganizationChart"/>
    <dgm:cxn modelId="{9B324D18-1055-AF40-B5BC-D0B92236F017}" srcId="{28BC855F-F98D-3148-8B3F-FDA6186CF73A}" destId="{443B0524-C0D3-5040-AA53-01CBAEB7147F}" srcOrd="0" destOrd="0" parTransId="{52A4AC8C-913E-3E43-9067-A64CD556624E}" sibTransId="{279C0E71-18F5-D841-92E9-1662BF5D5E40}"/>
    <dgm:cxn modelId="{FE184F18-843C-E14D-A1C0-C896EBC76AC7}" type="presOf" srcId="{124B155D-C9D3-FE45-A2A4-CDFB1E3D96E9}" destId="{7018EA1D-31A8-E747-B5D1-E09BC2B04DCC}" srcOrd="1" destOrd="0" presId="urn:microsoft.com/office/officeart/2009/3/layout/HorizontalOrganizationChart"/>
    <dgm:cxn modelId="{8C2D7B19-D35C-8640-A5AD-BB92048D8252}" type="presOf" srcId="{C421A597-15FE-A945-A2AB-76F45E3D2935}" destId="{859FE6C6-135A-2C4E-962C-631BC0209F47}" srcOrd="0" destOrd="0" presId="urn:microsoft.com/office/officeart/2009/3/layout/HorizontalOrganizationChart"/>
    <dgm:cxn modelId="{1BE5181D-E8C0-5847-A90B-07A11481C5BA}" srcId="{124B155D-C9D3-FE45-A2A4-CDFB1E3D96E9}" destId="{E4304A2F-C559-F440-905D-2A8B9DEC3D94}" srcOrd="1" destOrd="0" parTransId="{36F4CCD8-3108-D14D-82C0-8AC549E6B371}" sibTransId="{0F33828B-973F-4A41-B442-A50D73B41D40}"/>
    <dgm:cxn modelId="{81513820-FA19-C046-8BCF-C16CC9AC5986}" srcId="{4779F766-B27C-794E-8AF9-1517A1F9A4DA}" destId="{9681C8A1-347D-6443-9446-1CFBD517FF75}" srcOrd="2" destOrd="0" parTransId="{B81BBBE1-59E4-004B-9825-118E98C2E91B}" sibTransId="{B54E0746-ADD7-A64F-8B54-A6F25B341F2A}"/>
    <dgm:cxn modelId="{5AD6A620-6FDD-5A41-97CB-8426E7B97FE5}" srcId="{18D9116D-AC07-574A-B6E5-C9CADA0E7CC4}" destId="{D83D82B4-5229-8248-B5D5-CAE9DC090A4F}" srcOrd="0" destOrd="0" parTransId="{892DA19E-6359-2441-82F1-2F8E4BB6A1B0}" sibTransId="{37F6B56B-7D56-8E49-BF08-8633416D59B7}"/>
    <dgm:cxn modelId="{5CCA9221-3699-F84B-93E2-FC71E55D6040}" type="presOf" srcId="{716BADA0-F9F2-9946-B36D-C6A52DA68130}" destId="{E8392520-68EF-684D-8EA5-98CF912764C4}" srcOrd="0" destOrd="0" presId="urn:microsoft.com/office/officeart/2009/3/layout/HorizontalOrganizationChart"/>
    <dgm:cxn modelId="{30FC9822-9122-9446-86F4-80B0EC0D4046}" type="presOf" srcId="{B81BBBE1-59E4-004B-9825-118E98C2E91B}" destId="{59E8E495-8C54-8947-ABC7-41C0E0380E2F}" srcOrd="0" destOrd="0" presId="urn:microsoft.com/office/officeart/2009/3/layout/HorizontalOrganizationChart"/>
    <dgm:cxn modelId="{6AFDD325-476E-7441-A18F-2DB29F037D28}" type="presOf" srcId="{84F1321C-7D82-AA4D-8583-491523134ADD}" destId="{3DECAE55-4B92-F241-A7E6-791150237322}" srcOrd="0" destOrd="0" presId="urn:microsoft.com/office/officeart/2009/3/layout/HorizontalOrganizationChart"/>
    <dgm:cxn modelId="{8F344526-169B-FE41-AD04-54F719F3BDEE}" srcId="{C39C2F80-083A-9A4D-B9F1-C973327A0F78}" destId="{F7E59422-16E9-1946-B20B-552383A59E2B}" srcOrd="0" destOrd="0" parTransId="{05FE0644-652B-7E40-B1CF-F4E84F1936F7}" sibTransId="{9C48440E-38F4-E84C-9FFC-8D2AFE043A95}"/>
    <dgm:cxn modelId="{52FC1427-1C97-0C4A-9A6A-D4A48A31EB9F}" srcId="{84F1321C-7D82-AA4D-8583-491523134ADD}" destId="{C6F49463-834E-F949-9F64-E27D122B3F65}" srcOrd="2" destOrd="0" parTransId="{00DC096C-0A60-C845-AFAA-B6D44D4BCC2F}" sibTransId="{BA6907F2-8DFC-0343-B19B-F5DE99058102}"/>
    <dgm:cxn modelId="{B99C1329-9B52-234A-B387-4EA1813724C0}" type="presOf" srcId="{652156B8-828B-E847-A586-B2BF069F9D69}" destId="{1CE190BA-FBAC-F543-8945-EE6F177CB5D0}" srcOrd="1" destOrd="0" presId="urn:microsoft.com/office/officeart/2009/3/layout/HorizontalOrganizationChart"/>
    <dgm:cxn modelId="{FC2C8B29-2633-1741-BBC0-550C5FB9BAF4}" type="presOf" srcId="{124B155D-C9D3-FE45-A2A4-CDFB1E3D96E9}" destId="{A9D6BFC4-D50C-A743-A64B-DD2927C49344}" srcOrd="0" destOrd="0" presId="urn:microsoft.com/office/officeart/2009/3/layout/HorizontalOrganizationChart"/>
    <dgm:cxn modelId="{4304A629-27A0-4C40-8432-D8811D57FB6B}" srcId="{4359C9EB-6077-B94A-A702-2FD0673B9566}" destId="{1EAF7ECC-3DC5-D246-BF55-2561BAF2F6AD}" srcOrd="0" destOrd="0" parTransId="{716BADA0-F9F2-9946-B36D-C6A52DA68130}" sibTransId="{B1F0677B-AC95-4948-BD49-25F7B2154AD1}"/>
    <dgm:cxn modelId="{37F37E2B-AF4A-CE4B-8A25-99AF1574BB35}" type="presOf" srcId="{E802B26C-F027-EC42-BF68-923A1F65B77F}" destId="{3D77C4D9-9F50-BC4C-8F35-A2BA3453D2A5}" srcOrd="1" destOrd="0" presId="urn:microsoft.com/office/officeart/2009/3/layout/HorizontalOrganizationChart"/>
    <dgm:cxn modelId="{810C382C-276D-4840-9AF7-4FF4ACBD24E0}" type="presOf" srcId="{C6F49463-834E-F949-9F64-E27D122B3F65}" destId="{FBF10773-261B-EB4F-BED6-FA871A555D05}" srcOrd="0" destOrd="0" presId="urn:microsoft.com/office/officeart/2009/3/layout/HorizontalOrganizationChart"/>
    <dgm:cxn modelId="{189A8E2C-E3CB-9C47-B2ED-61DBAA9D0855}" srcId="{18D9116D-AC07-574A-B6E5-C9CADA0E7CC4}" destId="{DC32E33D-B0B8-8D40-9C4A-CBEE2C2456A3}" srcOrd="1" destOrd="0" parTransId="{C421A597-15FE-A945-A2AB-76F45E3D2935}" sibTransId="{C54469B3-EDBA-0C4F-BE40-87DB89DA2511}"/>
    <dgm:cxn modelId="{FE3F012D-9320-BB46-845A-AE1561A8806B}" type="presOf" srcId="{C6934053-C3D5-2040-9165-451D252A5E3C}" destId="{EEBA9EFB-2E7E-EE42-A631-4730E7437F07}" srcOrd="0" destOrd="0" presId="urn:microsoft.com/office/officeart/2009/3/layout/HorizontalOrganizationChart"/>
    <dgm:cxn modelId="{EB26842E-F03F-874E-B586-E3662977E68E}" type="presOf" srcId="{5DE4C879-1A90-904C-8C9B-3A5DD06E69EE}" destId="{D715CBD2-BAB1-C64D-9E96-7A134EABDA5B}" srcOrd="1" destOrd="0" presId="urn:microsoft.com/office/officeart/2009/3/layout/HorizontalOrganizationChart"/>
    <dgm:cxn modelId="{87964B30-C65F-8C41-AD57-9AA2825F03CF}" type="presOf" srcId="{443B0524-C0D3-5040-AA53-01CBAEB7147F}" destId="{DD8CC6CD-037E-354C-8AAE-46FD266144F2}" srcOrd="1" destOrd="0" presId="urn:microsoft.com/office/officeart/2009/3/layout/HorizontalOrganizationChart"/>
    <dgm:cxn modelId="{A8B3EA30-DBC1-6D49-B6FA-FCAF953A698E}" type="presOf" srcId="{28BC855F-F98D-3148-8B3F-FDA6186CF73A}" destId="{419DE1C9-9DE1-B64C-B1F2-705034AC8E5B}" srcOrd="1" destOrd="0" presId="urn:microsoft.com/office/officeart/2009/3/layout/HorizontalOrganizationChart"/>
    <dgm:cxn modelId="{157C6134-8DA2-524B-A1F2-E3C89E5EDEE6}" type="presOf" srcId="{12A43D38-0593-3E4D-BA4C-AEC415984260}" destId="{B8ED42EC-AFA1-A94E-A14D-109312759B8D}" srcOrd="1" destOrd="0" presId="urn:microsoft.com/office/officeart/2009/3/layout/HorizontalOrganizationChart"/>
    <dgm:cxn modelId="{97C00C36-1CBD-3940-82CE-A76DDEC856B5}" type="presOf" srcId="{00DC096C-0A60-C845-AFAA-B6D44D4BCC2F}" destId="{212FC354-420B-6D43-A8ED-36FA1A1ADA1C}" srcOrd="0" destOrd="0" presId="urn:microsoft.com/office/officeart/2009/3/layout/HorizontalOrganizationChart"/>
    <dgm:cxn modelId="{28347D36-C5EE-8B40-BC07-6F58C7A146FD}" type="presOf" srcId="{E802B26C-F027-EC42-BF68-923A1F65B77F}" destId="{909E6F60-5BBA-9C43-94D7-988A2BE15904}" srcOrd="0" destOrd="0" presId="urn:microsoft.com/office/officeart/2009/3/layout/HorizontalOrganizationChart"/>
    <dgm:cxn modelId="{5A9EFA3B-1CFD-6844-A62B-FA13FE0E7F44}" type="presOf" srcId="{E4304A2F-C559-F440-905D-2A8B9DEC3D94}" destId="{A96ECA0F-87D0-E54E-9A51-41B91EFA52C4}" srcOrd="1" destOrd="0" presId="urn:microsoft.com/office/officeart/2009/3/layout/HorizontalOrganizationChart"/>
    <dgm:cxn modelId="{B0823B3E-4C07-A64E-B444-66E040CD0590}" type="presOf" srcId="{BB7B0D16-5731-1942-B7D7-7FADB538D952}" destId="{1E21DD40-906D-5A4E-8F77-80E4E7716A09}" srcOrd="0" destOrd="0" presId="urn:microsoft.com/office/officeart/2009/3/layout/HorizontalOrganizationChart"/>
    <dgm:cxn modelId="{687A453F-BAE8-C940-B36F-7ACBA29A1487}" srcId="{84F1321C-7D82-AA4D-8583-491523134ADD}" destId="{4779F766-B27C-794E-8AF9-1517A1F9A4DA}" srcOrd="4" destOrd="0" parTransId="{BB7B0D16-5731-1942-B7D7-7FADB538D952}" sibTransId="{0079550E-5E6A-C248-9057-6ECC810EC874}"/>
    <dgm:cxn modelId="{EEBF9D44-994C-5A42-A1FC-473AF0549048}" srcId="{C6F49463-834E-F949-9F64-E27D122B3F65}" destId="{C39C2F80-083A-9A4D-B9F1-C973327A0F78}" srcOrd="0" destOrd="0" parTransId="{698907A8-4A1F-3D46-9F15-9694087B4884}" sibTransId="{1A6A7C46-BC00-CA48-BACE-83CA397C5633}"/>
    <dgm:cxn modelId="{3AF31A46-D209-7642-BF0B-924013A68C00}" type="presOf" srcId="{89ECBA32-7447-C04D-BF11-E5365F02E294}" destId="{04A033AC-CC41-6040-A54F-10706949BF47}" srcOrd="0" destOrd="0" presId="urn:microsoft.com/office/officeart/2009/3/layout/HorizontalOrganizationChart"/>
    <dgm:cxn modelId="{994FD04A-C954-1740-890C-0E3FB75A6D3C}" type="presOf" srcId="{892DA19E-6359-2441-82F1-2F8E4BB6A1B0}" destId="{4AC8EC34-720F-5C4D-A133-304F3B947D42}" srcOrd="0" destOrd="0" presId="urn:microsoft.com/office/officeart/2009/3/layout/HorizontalOrganizationChart"/>
    <dgm:cxn modelId="{D25B244B-FB21-DF4B-A12A-E0C458D9AE88}" type="presOf" srcId="{1EAF7ECC-3DC5-D246-BF55-2561BAF2F6AD}" destId="{78D1A4E8-E671-5A4F-88B1-B8CC5DC6D530}" srcOrd="0" destOrd="0" presId="urn:microsoft.com/office/officeart/2009/3/layout/HorizontalOrganizationChart"/>
    <dgm:cxn modelId="{FBB8074D-78D4-5A46-9159-319215CD2502}" type="presOf" srcId="{3D3DA8A0-D401-E34E-A5CF-637E8C143F43}" destId="{42E60454-1D27-1D4A-8A72-E9ED5C833742}" srcOrd="1" destOrd="0" presId="urn:microsoft.com/office/officeart/2009/3/layout/HorizontalOrganizationChart"/>
    <dgm:cxn modelId="{04EE714F-BF11-C94E-9853-1A2BE77517D1}" type="presOf" srcId="{D83D82B4-5229-8248-B5D5-CAE9DC090A4F}" destId="{1E897FF1-47ED-144C-878B-3353D896EE01}" srcOrd="1" destOrd="0" presId="urn:microsoft.com/office/officeart/2009/3/layout/HorizontalOrganizationChart"/>
    <dgm:cxn modelId="{51B7A34F-57C1-BF4D-B2B4-C0C192DF2525}" type="presOf" srcId="{C6F49463-834E-F949-9F64-E27D122B3F65}" destId="{F7551860-51DE-7D41-A7D8-871639EC5F98}" srcOrd="1" destOrd="0" presId="urn:microsoft.com/office/officeart/2009/3/layout/HorizontalOrganizationChart"/>
    <dgm:cxn modelId="{1B9E8A51-388D-B24A-9F1E-DEA617FE2085}" type="presOf" srcId="{652156B8-828B-E847-A586-B2BF069F9D69}" destId="{A1BDA434-AF40-0647-A778-2A6881FA02BC}" srcOrd="0" destOrd="0" presId="urn:microsoft.com/office/officeart/2009/3/layout/HorizontalOrganizationChart"/>
    <dgm:cxn modelId="{72578D59-9DE6-C041-914F-AC2088287302}" srcId="{84F1321C-7D82-AA4D-8583-491523134ADD}" destId="{124B155D-C9D3-FE45-A2A4-CDFB1E3D96E9}" srcOrd="0" destOrd="0" parTransId="{93E987E8-0303-7F4C-BF61-1968A5E3FB60}" sibTransId="{19691C6C-2BD0-CF4A-AFB7-C1BA4C3F8EB1}"/>
    <dgm:cxn modelId="{73BFB65E-003E-D44C-96F5-7575936B6EC0}" type="presOf" srcId="{93E987E8-0303-7F4C-BF61-1968A5E3FB60}" destId="{16B91505-B355-6240-940F-4CDC6963BC37}" srcOrd="0" destOrd="0" presId="urn:microsoft.com/office/officeart/2009/3/layout/HorizontalOrganizationChart"/>
    <dgm:cxn modelId="{8F2B1760-00C2-B944-A5B0-1F37A8DB4FC5}" type="presOf" srcId="{443B0524-C0D3-5040-AA53-01CBAEB7147F}" destId="{BEBA2274-E4F9-F847-BB92-245F9373D36F}" srcOrd="0" destOrd="0" presId="urn:microsoft.com/office/officeart/2009/3/layout/HorizontalOrganizationChart"/>
    <dgm:cxn modelId="{BCE2BF60-84E1-B84E-B9FA-07468D2F71AA}" srcId="{84F1321C-7D82-AA4D-8583-491523134ADD}" destId="{18D9116D-AC07-574A-B6E5-C9CADA0E7CC4}" srcOrd="3" destOrd="0" parTransId="{3F22AC8E-28DC-FE40-8560-54003EAAED48}" sibTransId="{E5290C6A-E32A-3647-A63C-CC60ED93782B}"/>
    <dgm:cxn modelId="{BD1E1A65-A5DA-EF46-BE39-F22BC9D6D884}" srcId="{7B8AEBBE-2D1E-0245-8D86-1DEAF4015270}" destId="{652156B8-828B-E847-A586-B2BF069F9D69}" srcOrd="1" destOrd="0" parTransId="{1EFBBBC3-9AC7-3F49-A00F-23F2EA556D2A}" sibTransId="{33272531-1691-4A4B-AE5D-FDEC31DC6F70}"/>
    <dgm:cxn modelId="{97E46E65-A645-CF47-8BFF-A0E3E6E58087}" type="presOf" srcId="{3D3DA8A0-D401-E34E-A5CF-637E8C143F43}" destId="{3CB5079F-27C5-A54D-8731-6C300C80CDA2}" srcOrd="0" destOrd="0" presId="urn:microsoft.com/office/officeart/2009/3/layout/HorizontalOrganizationChart"/>
    <dgm:cxn modelId="{E862B567-2EA4-3B42-83E1-4C0B14C55D81}" type="presOf" srcId="{B02CB391-9DCB-4448-A506-B788BFFBD251}" destId="{246917C6-A6AE-E741-9D58-500E54B42D57}" srcOrd="1" destOrd="0" presId="urn:microsoft.com/office/officeart/2009/3/layout/HorizontalOrganizationChart"/>
    <dgm:cxn modelId="{B4488368-7669-8A4A-BBD2-79FB6589E02B}" type="presOf" srcId="{9681C8A1-347D-6443-9446-1CFBD517FF75}" destId="{B95CAF23-3D6F-1247-8DAB-4A4F2DCDF1CE}" srcOrd="0" destOrd="0" presId="urn:microsoft.com/office/officeart/2009/3/layout/HorizontalOrganizationChart"/>
    <dgm:cxn modelId="{72284769-D1D2-DB4A-814D-195C1196861B}" type="presOf" srcId="{733A8B37-AFBE-3542-B0C1-46A7A26C0F0D}" destId="{60CECCF2-406C-3448-906D-02AA83437BB9}" srcOrd="0" destOrd="0" presId="urn:microsoft.com/office/officeart/2009/3/layout/HorizontalOrganizationChart"/>
    <dgm:cxn modelId="{58358D69-CCD6-0746-B7B4-8EC0557C404B}" type="presOf" srcId="{1EFBBBC3-9AC7-3F49-A00F-23F2EA556D2A}" destId="{4D5826FA-3A56-1E4C-9F78-B5A71FA46A88}" srcOrd="0" destOrd="0" presId="urn:microsoft.com/office/officeart/2009/3/layout/HorizontalOrganizationChart"/>
    <dgm:cxn modelId="{7065176C-30C2-EB48-BDA9-67C6823E5381}" srcId="{4779F766-B27C-794E-8AF9-1517A1F9A4DA}" destId="{3220CAB3-EA58-C94F-AA44-21BF43564E36}" srcOrd="0" destOrd="0" parTransId="{9B5AB952-46DF-FD4D-9E1C-07BFA7B941F2}" sibTransId="{592D41F2-F595-F24F-AB24-EDEE5A0080AA}"/>
    <dgm:cxn modelId="{7E561B6F-B4E8-E74C-9060-C872CDB42B6B}" type="presOf" srcId="{9833C40E-D087-E749-AFF7-E8EE462712A1}" destId="{F4DE40CC-62A1-E042-9A67-4B0E0E277349}" srcOrd="0" destOrd="0" presId="urn:microsoft.com/office/officeart/2009/3/layout/HorizontalOrganizationChart"/>
    <dgm:cxn modelId="{D274856F-3920-5E4B-A56D-DD421DBA4712}" srcId="{9833C40E-D087-E749-AFF7-E8EE462712A1}" destId="{7B8AEBBE-2D1E-0245-8D86-1DEAF4015270}" srcOrd="0" destOrd="0" parTransId="{C6934053-C3D5-2040-9165-451D252A5E3C}" sibTransId="{C90F0C40-7B7A-4746-A5F5-7DB4BF5278F4}"/>
    <dgm:cxn modelId="{BFE61270-C35C-C242-A80E-02B0770AB6D3}" type="presOf" srcId="{5910F90F-147E-484B-AEB8-3B33DEB5CEDF}" destId="{2ACAFEA9-694F-2243-A986-1B6B4FC99BFC}" srcOrd="0" destOrd="0" presId="urn:microsoft.com/office/officeart/2009/3/layout/HorizontalOrganizationChart"/>
    <dgm:cxn modelId="{5D90A376-A48F-5E40-839F-E7D2399B04A5}" srcId="{124B155D-C9D3-FE45-A2A4-CDFB1E3D96E9}" destId="{28BC855F-F98D-3148-8B3F-FDA6186CF73A}" srcOrd="2" destOrd="0" parTransId="{D727F342-AE6C-FF4E-ACAC-AFC1AC634167}" sibTransId="{5AB65582-CD5B-9A48-9464-115158D20E93}"/>
    <dgm:cxn modelId="{012DFF77-1E52-F048-AC5D-5DEAD14C5823}" type="presOf" srcId="{DC32E33D-B0B8-8D40-9C4A-CBEE2C2456A3}" destId="{8D69B911-4380-2949-A7EA-83C0F73D69E7}" srcOrd="1" destOrd="0" presId="urn:microsoft.com/office/officeart/2009/3/layout/HorizontalOrganizationChart"/>
    <dgm:cxn modelId="{A82D197D-2871-304C-B540-F5EE6DB26C75}" type="presOf" srcId="{E4304A2F-C559-F440-905D-2A8B9DEC3D94}" destId="{4FB8CCCF-F0F7-AD40-B563-1D5B47405D66}" srcOrd="0" destOrd="0" presId="urn:microsoft.com/office/officeart/2009/3/layout/HorizontalOrganizationChart"/>
    <dgm:cxn modelId="{BC3DB786-EF23-7547-AA44-CE1E48436D6F}" type="presOf" srcId="{2FB9ADD4-E448-2947-BE40-3EC1FF24CB8F}" destId="{BE96A5DD-787A-9343-9A17-1AE1C4CE38CC}" srcOrd="0" destOrd="0" presId="urn:microsoft.com/office/officeart/2009/3/layout/HorizontalOrganizationChart"/>
    <dgm:cxn modelId="{C9532F8D-F6AC-5542-AFEE-B33B2188E4B0}" type="presOf" srcId="{36F70375-7ABA-B046-9167-A9A4482AB667}" destId="{53BFA5A4-5E79-8842-83FA-334B323D7982}" srcOrd="0" destOrd="0" presId="urn:microsoft.com/office/officeart/2009/3/layout/HorizontalOrganizationChart"/>
    <dgm:cxn modelId="{275C328D-7BEE-2643-8120-3C9658CE519F}" type="presOf" srcId="{4359C9EB-6077-B94A-A702-2FD0673B9566}" destId="{B85E6D9A-799B-F141-8B29-3FCF3EC7FCD2}" srcOrd="1" destOrd="0" presId="urn:microsoft.com/office/officeart/2009/3/layout/HorizontalOrganizationChart"/>
    <dgm:cxn modelId="{8A386E8E-7510-D040-9C09-551D406D253B}" type="presOf" srcId="{4779F766-B27C-794E-8AF9-1517A1F9A4DA}" destId="{43B53686-BA74-4249-B99C-EC05F38AE8DB}" srcOrd="0" destOrd="0" presId="urn:microsoft.com/office/officeart/2009/3/layout/HorizontalOrganizationChart"/>
    <dgm:cxn modelId="{AC059491-C71E-6E40-A7BA-A93FBCA62670}" srcId="{9833C40E-D087-E749-AFF7-E8EE462712A1}" destId="{B02CB391-9DCB-4448-A506-B788BFFBD251}" srcOrd="1" destOrd="0" parTransId="{733A8B37-AFBE-3542-B0C1-46A7A26C0F0D}" sibTransId="{49377DF8-1FC0-C441-97AA-56469319A4F4}"/>
    <dgm:cxn modelId="{A9D2B793-3F6B-9144-87AB-4DEBBB0E0DB9}" type="presOf" srcId="{52A4AC8C-913E-3E43-9067-A64CD556624E}" destId="{875BDAFA-6EE3-ED4A-B9A8-C48B32A2682B}" srcOrd="0" destOrd="0" presId="urn:microsoft.com/office/officeart/2009/3/layout/HorizontalOrganizationChart"/>
    <dgm:cxn modelId="{F049D895-48FE-424A-8036-029730062216}" srcId="{7B8AEBBE-2D1E-0245-8D86-1DEAF4015270}" destId="{3D3DA8A0-D401-E34E-A5CF-637E8C143F43}" srcOrd="2" destOrd="0" parTransId="{335BF306-80CE-8648-BC0F-52414484C313}" sibTransId="{96FC1828-F296-3B44-9FE0-BD7BF5CAA325}"/>
    <dgm:cxn modelId="{56987E96-FE7E-244D-8F3F-419F611F973B}" type="presOf" srcId="{E3F7AC3D-43EA-3F49-AF6E-B5458E749ECA}" destId="{DC592129-4EF7-1340-806B-E1ADD4F862EA}" srcOrd="0" destOrd="0" presId="urn:microsoft.com/office/officeart/2009/3/layout/HorizontalOrganizationChart"/>
    <dgm:cxn modelId="{57472A99-292A-A24B-86D1-5C92AFA5A5AB}" type="presOf" srcId="{C39C2F80-083A-9A4D-B9F1-C973327A0F78}" destId="{66451E60-05DC-3646-9BE7-E2C7FEA0D09D}" srcOrd="0" destOrd="0" presId="urn:microsoft.com/office/officeart/2009/3/layout/HorizontalOrganizationChart"/>
    <dgm:cxn modelId="{CA714E9A-6CB6-644A-8990-474004CC4260}" type="presOf" srcId="{18D9116D-AC07-574A-B6E5-C9CADA0E7CC4}" destId="{029FEED8-1B06-E940-8C3C-2A500BA01137}" srcOrd="0" destOrd="0" presId="urn:microsoft.com/office/officeart/2009/3/layout/HorizontalOrganizationChart"/>
    <dgm:cxn modelId="{F9B9C9A1-ECC0-9E4C-BCED-BA401203B662}" type="presOf" srcId="{7B8AEBBE-2D1E-0245-8D86-1DEAF4015270}" destId="{C1362026-82F3-2746-99F4-539C8E6F2477}" srcOrd="1" destOrd="0" presId="urn:microsoft.com/office/officeart/2009/3/layout/HorizontalOrganizationChart"/>
    <dgm:cxn modelId="{012417A3-6ACD-0244-ABF2-8337BE45FDC2}" type="presOf" srcId="{F7E59422-16E9-1946-B20B-552383A59E2B}" destId="{E2AA05E7-F6E7-2241-BF55-BFFEBCAEF010}" srcOrd="1" destOrd="0" presId="urn:microsoft.com/office/officeart/2009/3/layout/HorizontalOrganizationChart"/>
    <dgm:cxn modelId="{135563A8-D8C8-A743-B92A-6B96BC8C297B}" type="presOf" srcId="{84F1321C-7D82-AA4D-8583-491523134ADD}" destId="{CB19A561-E0BC-084E-94D4-BA408BF83473}" srcOrd="1" destOrd="0" presId="urn:microsoft.com/office/officeart/2009/3/layout/HorizontalOrganizationChart"/>
    <dgm:cxn modelId="{955B78B4-442F-244F-9A0C-FAC2DFD876A5}" type="presOf" srcId="{12A43D38-0593-3E4D-BA4C-AEC415984260}" destId="{A668244F-6D53-6F4F-A84D-3C10D64015CB}" srcOrd="0" destOrd="0" presId="urn:microsoft.com/office/officeart/2009/3/layout/HorizontalOrganizationChart"/>
    <dgm:cxn modelId="{42AD1CB6-2DBE-504E-A0C9-0922522A9D1D}" type="presOf" srcId="{1EAF7ECC-3DC5-D246-BF55-2561BAF2F6AD}" destId="{0955B897-5154-A743-AD31-272DE1BE2CC8}" srcOrd="1" destOrd="0" presId="urn:microsoft.com/office/officeart/2009/3/layout/HorizontalOrganizationChart"/>
    <dgm:cxn modelId="{A6E2FFB6-A382-A04D-A2E7-EC3F91D8FFE2}" srcId="{124B155D-C9D3-FE45-A2A4-CDFB1E3D96E9}" destId="{4359C9EB-6077-B94A-A702-2FD0673B9566}" srcOrd="0" destOrd="0" parTransId="{770C1765-49A4-324B-A60D-B48D20EEDBA2}" sibTransId="{6240EA2F-D705-934E-ADAC-F991E0941173}"/>
    <dgm:cxn modelId="{7D3525B7-DA1B-5444-A14D-56A2EB52D31C}" srcId="{4779F766-B27C-794E-8AF9-1517A1F9A4DA}" destId="{12A43D38-0593-3E4D-BA4C-AEC415984260}" srcOrd="1" destOrd="0" parTransId="{1D2B3C82-E601-B847-88E3-D4E0EDC388CB}" sibTransId="{3A3F6E8A-0331-A847-A325-3AA95B7B4D8D}"/>
    <dgm:cxn modelId="{2CB686B8-CE21-2447-B665-803DD19C76C8}" type="presOf" srcId="{335BF306-80CE-8648-BC0F-52414484C313}" destId="{47A35E34-52E4-5E49-8FC6-02A406A231E3}" srcOrd="0" destOrd="0" presId="urn:microsoft.com/office/officeart/2009/3/layout/HorizontalOrganizationChart"/>
    <dgm:cxn modelId="{46CDB0B9-F48E-D444-BBA6-8451959BB0DD}" type="presOf" srcId="{28BC855F-F98D-3148-8B3F-FDA6186CF73A}" destId="{36CE812D-82E3-F74B-B949-80BFD4D3D6DA}" srcOrd="0" destOrd="0" presId="urn:microsoft.com/office/officeart/2009/3/layout/HorizontalOrganizationChart"/>
    <dgm:cxn modelId="{1A6EB4BA-AAE1-8E40-822E-8DAA442CE87D}" type="presOf" srcId="{F7E59422-16E9-1946-B20B-552383A59E2B}" destId="{7568C60B-1884-274B-BC54-5B9CDAB6A60B}" srcOrd="0" destOrd="0" presId="urn:microsoft.com/office/officeart/2009/3/layout/HorizontalOrganizationChart"/>
    <dgm:cxn modelId="{88346DBC-B8F2-684B-89BF-28E3F63067D6}" srcId="{B02CB391-9DCB-4448-A506-B788BFFBD251}" destId="{2FB9ADD4-E448-2947-BE40-3EC1FF24CB8F}" srcOrd="0" destOrd="0" parTransId="{E3F7AC3D-43EA-3F49-AF6E-B5458E749ECA}" sibTransId="{28C6285B-7C7C-464F-98C9-B2115E93617B}"/>
    <dgm:cxn modelId="{D34264BE-3370-D74E-AC21-191B1B26AFE9}" srcId="{E4304A2F-C559-F440-905D-2A8B9DEC3D94}" destId="{0E0B7342-4326-A748-9651-CF333B7E5D58}" srcOrd="0" destOrd="0" parTransId="{5A1D2576-FD5D-E344-BC87-647D41D6A7AF}" sibTransId="{A95738AB-4EA2-0C41-A079-AEECD623B02E}"/>
    <dgm:cxn modelId="{3E7F0EBF-54C6-004C-8973-7D6608F3310A}" type="presOf" srcId="{5DE4C879-1A90-904C-8C9B-3A5DD06E69EE}" destId="{6604DD18-1032-F042-8487-FCADE554CBE8}" srcOrd="0" destOrd="0" presId="urn:microsoft.com/office/officeart/2009/3/layout/HorizontalOrganizationChart"/>
    <dgm:cxn modelId="{A484B8BF-257C-7843-B193-18013D76D0C8}" type="presOf" srcId="{36F70375-7ABA-B046-9167-A9A4482AB667}" destId="{F430E2C8-BC29-A04C-971D-57D94FB1046B}" srcOrd="1" destOrd="0" presId="urn:microsoft.com/office/officeart/2009/3/layout/HorizontalOrganizationChart"/>
    <dgm:cxn modelId="{36DF14C6-769E-D645-9DAD-12B70F03DB9A}" type="presOf" srcId="{1D2B3C82-E601-B847-88E3-D4E0EDC388CB}" destId="{7DD5B2EF-4A96-E345-B579-276BFA46CDCD}" srcOrd="0" destOrd="0" presId="urn:microsoft.com/office/officeart/2009/3/layout/HorizontalOrganizationChart"/>
    <dgm:cxn modelId="{B465B1C6-E7BC-BE49-A6CE-E7E47AEA2271}" type="presOf" srcId="{3F22AC8E-28DC-FE40-8560-54003EAAED48}" destId="{DB071B71-AF33-A64C-9F00-4DC62C286906}" srcOrd="0" destOrd="0" presId="urn:microsoft.com/office/officeart/2009/3/layout/HorizontalOrganizationChart"/>
    <dgm:cxn modelId="{8853D5C9-6EC4-4347-B15B-32EB0F213647}" srcId="{7B8AEBBE-2D1E-0245-8D86-1DEAF4015270}" destId="{36F70375-7ABA-B046-9167-A9A4482AB667}" srcOrd="0" destOrd="0" parTransId="{B9F207E1-75BA-AA47-9E45-7EE7A1FA9333}" sibTransId="{48CA2A16-9482-504F-9E8B-810FE8631C9F}"/>
    <dgm:cxn modelId="{CAA76FCA-F23A-CD41-AFCD-C83C52ED0AEB}" type="presOf" srcId="{2FB9ADD4-E448-2947-BE40-3EC1FF24CB8F}" destId="{7C6EB0CA-C39D-1844-ABC9-2711F60C77C0}" srcOrd="1" destOrd="0" presId="urn:microsoft.com/office/officeart/2009/3/layout/HorizontalOrganizationChart"/>
    <dgm:cxn modelId="{F330FDCB-742F-F144-A932-DAB328F658B9}" srcId="{12A08ADC-1777-9644-A09D-5408F2721A55}" destId="{84F1321C-7D82-AA4D-8583-491523134ADD}" srcOrd="0" destOrd="0" parTransId="{B42A07C7-2D98-6949-8F41-4D0FF2168828}" sibTransId="{8920C8CD-3321-9E4A-8D09-FDA1BF9FAB4D}"/>
    <dgm:cxn modelId="{40AC16CF-658D-894B-8455-F0810E72008D}" type="presOf" srcId="{D727F342-AE6C-FF4E-ACAC-AFC1AC634167}" destId="{1CCF7A50-6AB0-DB4B-88D6-AFFBA9BC7812}" srcOrd="0" destOrd="0" presId="urn:microsoft.com/office/officeart/2009/3/layout/HorizontalOrganizationChart"/>
    <dgm:cxn modelId="{920B29CF-00CC-1642-8365-1B629A963FF2}" type="presOf" srcId="{B02CB391-9DCB-4448-A506-B788BFFBD251}" destId="{DFE61202-B249-8E4B-BCCC-AF817B912DE8}" srcOrd="0" destOrd="0" presId="urn:microsoft.com/office/officeart/2009/3/layout/HorizontalOrganizationChart"/>
    <dgm:cxn modelId="{2149E2D0-1ADB-7243-8BDC-25A77944B020}" type="presOf" srcId="{4779F766-B27C-794E-8AF9-1517A1F9A4DA}" destId="{15AE49C4-3484-2841-BEE3-5E61047C2B9E}" srcOrd="1" destOrd="0" presId="urn:microsoft.com/office/officeart/2009/3/layout/HorizontalOrganizationChart"/>
    <dgm:cxn modelId="{65D3DBD1-76AF-D04C-A0C6-BB7697C0E4CB}" type="presOf" srcId="{18D9116D-AC07-574A-B6E5-C9CADA0E7CC4}" destId="{EABEEF0D-5B1C-2E4E-A436-D72B07E1BFC9}" srcOrd="1" destOrd="0" presId="urn:microsoft.com/office/officeart/2009/3/layout/HorizontalOrganizationChart"/>
    <dgm:cxn modelId="{E71888D8-6365-C14F-992A-0632C99216A0}" srcId="{18D9116D-AC07-574A-B6E5-C9CADA0E7CC4}" destId="{5DE4C879-1A90-904C-8C9B-3A5DD06E69EE}" srcOrd="3" destOrd="0" parTransId="{5910F90F-147E-484B-AEB8-3B33DEB5CEDF}" sibTransId="{E9746442-0536-C04E-ADA5-D869E67B42D8}"/>
    <dgm:cxn modelId="{578886DC-83CA-2C46-81BB-C066C8672B5F}" type="presOf" srcId="{9681C8A1-347D-6443-9446-1CFBD517FF75}" destId="{0076C6BB-C7BF-9F43-BA58-ED2DDE81008D}" srcOrd="1" destOrd="0" presId="urn:microsoft.com/office/officeart/2009/3/layout/HorizontalOrganizationChart"/>
    <dgm:cxn modelId="{34F43FE1-FEB1-7944-8D0B-9FF064A5C660}" type="presOf" srcId="{4359C9EB-6077-B94A-A702-2FD0673B9566}" destId="{51F586FA-F72F-1E43-88E3-9F84D74FFC22}" srcOrd="0" destOrd="0" presId="urn:microsoft.com/office/officeart/2009/3/layout/HorizontalOrganizationChart"/>
    <dgm:cxn modelId="{B1E6B3E1-D955-D544-A3DB-6CCFF167B190}" type="presOf" srcId="{9B5AB952-46DF-FD4D-9E1C-07BFA7B941F2}" destId="{6DACDA01-8249-3F47-97D7-838BB2A5A62F}" srcOrd="0" destOrd="0" presId="urn:microsoft.com/office/officeart/2009/3/layout/HorizontalOrganizationChart"/>
    <dgm:cxn modelId="{2C6703E3-B6E8-5448-90EC-239216DE2CEF}" type="presOf" srcId="{B8EDC527-AEF3-3C49-98BC-85B5A2BE1CC1}" destId="{5BD9012E-5945-B046-9D21-E6334137913D}" srcOrd="0" destOrd="0" presId="urn:microsoft.com/office/officeart/2009/3/layout/HorizontalOrganizationChart"/>
    <dgm:cxn modelId="{CA3617E3-B402-0C4E-8647-72D43BFCA4F3}" type="presOf" srcId="{36F4CCD8-3108-D14D-82C0-8AC549E6B371}" destId="{DB9E3B2A-1946-BB46-B60C-C27B2EA08F91}" srcOrd="0" destOrd="0" presId="urn:microsoft.com/office/officeart/2009/3/layout/HorizontalOrganizationChart"/>
    <dgm:cxn modelId="{FD0FD1E3-F490-414A-B023-6313397D5879}" type="presOf" srcId="{3220CAB3-EA58-C94F-AA44-21BF43564E36}" destId="{AE976AE5-F8F8-5E4A-843A-D2738C1D3D9E}" srcOrd="0" destOrd="0" presId="urn:microsoft.com/office/officeart/2009/3/layout/HorizontalOrganizationChart"/>
    <dgm:cxn modelId="{B32430E5-5EE1-F54C-9A95-7402248F675D}" type="presOf" srcId="{12A08ADC-1777-9644-A09D-5408F2721A55}" destId="{89A5C3C5-0E4A-5F46-AFC5-476F50105220}" srcOrd="0" destOrd="0" presId="urn:microsoft.com/office/officeart/2009/3/layout/HorizontalOrganizationChart"/>
    <dgm:cxn modelId="{A22551E7-7EED-9D4A-BE23-1F9F83687DEC}" type="presOf" srcId="{3220CAB3-EA58-C94F-AA44-21BF43564E36}" destId="{8186BA09-F403-3F4E-9A1E-3916F1D8BBB1}" srcOrd="1" destOrd="0" presId="urn:microsoft.com/office/officeart/2009/3/layout/HorizontalOrganizationChart"/>
    <dgm:cxn modelId="{A9B611E9-0316-804C-AD04-D44BE87185B5}" type="presOf" srcId="{0E0B7342-4326-A748-9651-CF333B7E5D58}" destId="{876E54FC-247E-7546-9F83-AD92D8ECA29E}" srcOrd="1" destOrd="0" presId="urn:microsoft.com/office/officeart/2009/3/layout/HorizontalOrganizationChart"/>
    <dgm:cxn modelId="{AC20CBEB-30EE-CD4A-A1DE-084F861B3A0C}" type="presOf" srcId="{698907A8-4A1F-3D46-9F15-9694087B4884}" destId="{750CF993-CC9D-0D40-AF3D-398EEDC6DC01}" srcOrd="0" destOrd="0" presId="urn:microsoft.com/office/officeart/2009/3/layout/HorizontalOrganizationChart"/>
    <dgm:cxn modelId="{7F2C94F2-0D56-9D49-B8A6-6FB766CF88AE}" type="presOf" srcId="{0E0B7342-4326-A748-9651-CF333B7E5D58}" destId="{055ABAE9-AB85-E04E-84FA-DEB9D0450484}" srcOrd="0" destOrd="0" presId="urn:microsoft.com/office/officeart/2009/3/layout/HorizontalOrganizationChart"/>
    <dgm:cxn modelId="{67DC1DF8-AEAD-474C-99E0-F30A314D8A6D}" type="presOf" srcId="{7B8AEBBE-2D1E-0245-8D86-1DEAF4015270}" destId="{70267FF0-4F3D-DE47-9BE1-375C703EAC75}" srcOrd="0" destOrd="0" presId="urn:microsoft.com/office/officeart/2009/3/layout/HorizontalOrganizationChart"/>
    <dgm:cxn modelId="{2A2782F9-36AD-E048-B1BF-23D96C497FFA}" srcId="{18D9116D-AC07-574A-B6E5-C9CADA0E7CC4}" destId="{E802B26C-F027-EC42-BF68-923A1F65B77F}" srcOrd="2" destOrd="0" parTransId="{89ECBA32-7447-C04D-BF11-E5365F02E294}" sibTransId="{BE04BFCC-9CA9-7C44-973B-F3DE00A70552}"/>
    <dgm:cxn modelId="{D2DB87FA-3739-0D4F-8A51-4685B258E7C9}" type="presOf" srcId="{DC32E33D-B0B8-8D40-9C4A-CBEE2C2456A3}" destId="{2A6AE4F0-BA2E-D146-8026-F6668CF317DB}" srcOrd="0" destOrd="0" presId="urn:microsoft.com/office/officeart/2009/3/layout/HorizontalOrganizationChart"/>
    <dgm:cxn modelId="{5B22D7EE-C940-DC41-BD48-EBB79C137D72}" type="presParOf" srcId="{89A5C3C5-0E4A-5F46-AFC5-476F50105220}" destId="{6CD4F0FE-3FFE-1045-98B5-DB4758E70942}" srcOrd="0" destOrd="0" presId="urn:microsoft.com/office/officeart/2009/3/layout/HorizontalOrganizationChart"/>
    <dgm:cxn modelId="{6CAE972A-E210-794D-9E9A-2E3871DD018C}" type="presParOf" srcId="{6CD4F0FE-3FFE-1045-98B5-DB4758E70942}" destId="{A112DB1A-2173-D647-BC88-00A3F34F801D}" srcOrd="0" destOrd="0" presId="urn:microsoft.com/office/officeart/2009/3/layout/HorizontalOrganizationChart"/>
    <dgm:cxn modelId="{511B609A-EE0C-F84C-8C68-E9A341AB8A0B}" type="presParOf" srcId="{A112DB1A-2173-D647-BC88-00A3F34F801D}" destId="{3DECAE55-4B92-F241-A7E6-791150237322}" srcOrd="0" destOrd="0" presId="urn:microsoft.com/office/officeart/2009/3/layout/HorizontalOrganizationChart"/>
    <dgm:cxn modelId="{9B08C320-4DC6-EE4E-9FB9-7EF4B07E69E5}" type="presParOf" srcId="{A112DB1A-2173-D647-BC88-00A3F34F801D}" destId="{CB19A561-E0BC-084E-94D4-BA408BF83473}" srcOrd="1" destOrd="0" presId="urn:microsoft.com/office/officeart/2009/3/layout/HorizontalOrganizationChart"/>
    <dgm:cxn modelId="{53745325-0914-6640-9AAB-439A12F05ABC}" type="presParOf" srcId="{6CD4F0FE-3FFE-1045-98B5-DB4758E70942}" destId="{708CAE6C-673C-8A40-B5E3-BA0A6DCF9212}" srcOrd="1" destOrd="0" presId="urn:microsoft.com/office/officeart/2009/3/layout/HorizontalOrganizationChart"/>
    <dgm:cxn modelId="{5615B55B-E0BA-5643-8623-3448A1C5A499}" type="presParOf" srcId="{708CAE6C-673C-8A40-B5E3-BA0A6DCF9212}" destId="{16B91505-B355-6240-940F-4CDC6963BC37}" srcOrd="0" destOrd="0" presId="urn:microsoft.com/office/officeart/2009/3/layout/HorizontalOrganizationChart"/>
    <dgm:cxn modelId="{D9E0E0F9-65CB-444A-8867-DC57FC8A4EBD}" type="presParOf" srcId="{708CAE6C-673C-8A40-B5E3-BA0A6DCF9212}" destId="{CBB1E50F-735B-2E4B-8A63-628666969270}" srcOrd="1" destOrd="0" presId="urn:microsoft.com/office/officeart/2009/3/layout/HorizontalOrganizationChart"/>
    <dgm:cxn modelId="{25DF0C9C-E74E-B649-B76B-99F11C99AE3A}" type="presParOf" srcId="{CBB1E50F-735B-2E4B-8A63-628666969270}" destId="{55456DE5-6FF9-AD4E-9E2A-82F4AC68BDB0}" srcOrd="0" destOrd="0" presId="urn:microsoft.com/office/officeart/2009/3/layout/HorizontalOrganizationChart"/>
    <dgm:cxn modelId="{D491C91F-52D5-8840-82E1-7479FFBB9C5C}" type="presParOf" srcId="{55456DE5-6FF9-AD4E-9E2A-82F4AC68BDB0}" destId="{A9D6BFC4-D50C-A743-A64B-DD2927C49344}" srcOrd="0" destOrd="0" presId="urn:microsoft.com/office/officeart/2009/3/layout/HorizontalOrganizationChart"/>
    <dgm:cxn modelId="{91A58989-20D2-F242-82CC-C1794D3AD825}" type="presParOf" srcId="{55456DE5-6FF9-AD4E-9E2A-82F4AC68BDB0}" destId="{7018EA1D-31A8-E747-B5D1-E09BC2B04DCC}" srcOrd="1" destOrd="0" presId="urn:microsoft.com/office/officeart/2009/3/layout/HorizontalOrganizationChart"/>
    <dgm:cxn modelId="{70EC9CA3-9FAA-A040-BC3C-62FCEC3A4E00}" type="presParOf" srcId="{CBB1E50F-735B-2E4B-8A63-628666969270}" destId="{F9096DFB-BC27-4340-ADD1-2AEA382DD09E}" srcOrd="1" destOrd="0" presId="urn:microsoft.com/office/officeart/2009/3/layout/HorizontalOrganizationChart"/>
    <dgm:cxn modelId="{22EE3986-11F3-8446-BEDE-EC4CF64C0177}" type="presParOf" srcId="{F9096DFB-BC27-4340-ADD1-2AEA382DD09E}" destId="{4D0301D8-577A-AA40-89DE-9CBF0755AA63}" srcOrd="0" destOrd="0" presId="urn:microsoft.com/office/officeart/2009/3/layout/HorizontalOrganizationChart"/>
    <dgm:cxn modelId="{564DF372-0814-7E4F-AB39-9FE429BE585A}" type="presParOf" srcId="{F9096DFB-BC27-4340-ADD1-2AEA382DD09E}" destId="{164FB47C-1EA5-B745-8ADD-B0C83D6EF078}" srcOrd="1" destOrd="0" presId="urn:microsoft.com/office/officeart/2009/3/layout/HorizontalOrganizationChart"/>
    <dgm:cxn modelId="{4324831F-0D9C-6E48-A741-17175153C79A}" type="presParOf" srcId="{164FB47C-1EA5-B745-8ADD-B0C83D6EF078}" destId="{98C32494-0BDB-AB4A-A8FD-FFE67496B83D}" srcOrd="0" destOrd="0" presId="urn:microsoft.com/office/officeart/2009/3/layout/HorizontalOrganizationChart"/>
    <dgm:cxn modelId="{7F4DB662-BBB0-7D45-B770-3D26208F5BD1}" type="presParOf" srcId="{98C32494-0BDB-AB4A-A8FD-FFE67496B83D}" destId="{51F586FA-F72F-1E43-88E3-9F84D74FFC22}" srcOrd="0" destOrd="0" presId="urn:microsoft.com/office/officeart/2009/3/layout/HorizontalOrganizationChart"/>
    <dgm:cxn modelId="{42B03C9B-8AF5-B44F-93DF-0C911D5FC536}" type="presParOf" srcId="{98C32494-0BDB-AB4A-A8FD-FFE67496B83D}" destId="{B85E6D9A-799B-F141-8B29-3FCF3EC7FCD2}" srcOrd="1" destOrd="0" presId="urn:microsoft.com/office/officeart/2009/3/layout/HorizontalOrganizationChart"/>
    <dgm:cxn modelId="{E21DB3D0-6715-4444-A69A-CF9A22443CF6}" type="presParOf" srcId="{164FB47C-1EA5-B745-8ADD-B0C83D6EF078}" destId="{8262124C-3282-FE49-90D7-2A926DA2EA03}" srcOrd="1" destOrd="0" presId="urn:microsoft.com/office/officeart/2009/3/layout/HorizontalOrganizationChart"/>
    <dgm:cxn modelId="{4694A269-A286-0249-96DD-D08BF6FA3F86}" type="presParOf" srcId="{8262124C-3282-FE49-90D7-2A926DA2EA03}" destId="{E8392520-68EF-684D-8EA5-98CF912764C4}" srcOrd="0" destOrd="0" presId="urn:microsoft.com/office/officeart/2009/3/layout/HorizontalOrganizationChart"/>
    <dgm:cxn modelId="{159301B3-A4B9-CA44-9375-AC422A7E5ABB}" type="presParOf" srcId="{8262124C-3282-FE49-90D7-2A926DA2EA03}" destId="{E72E4121-AD1A-B24D-8791-6C91F0299DA4}" srcOrd="1" destOrd="0" presId="urn:microsoft.com/office/officeart/2009/3/layout/HorizontalOrganizationChart"/>
    <dgm:cxn modelId="{CE77EE72-D081-5B40-96CD-1206E4095099}" type="presParOf" srcId="{E72E4121-AD1A-B24D-8791-6C91F0299DA4}" destId="{ED397EAC-715B-304B-A0CD-0FA8B6DF0320}" srcOrd="0" destOrd="0" presId="urn:microsoft.com/office/officeart/2009/3/layout/HorizontalOrganizationChart"/>
    <dgm:cxn modelId="{19F188CB-3727-154F-BF19-437B9E866882}" type="presParOf" srcId="{ED397EAC-715B-304B-A0CD-0FA8B6DF0320}" destId="{78D1A4E8-E671-5A4F-88B1-B8CC5DC6D530}" srcOrd="0" destOrd="0" presId="urn:microsoft.com/office/officeart/2009/3/layout/HorizontalOrganizationChart"/>
    <dgm:cxn modelId="{F560AE00-5473-AB43-8A14-DEA83D8990EA}" type="presParOf" srcId="{ED397EAC-715B-304B-A0CD-0FA8B6DF0320}" destId="{0955B897-5154-A743-AD31-272DE1BE2CC8}" srcOrd="1" destOrd="0" presId="urn:microsoft.com/office/officeart/2009/3/layout/HorizontalOrganizationChart"/>
    <dgm:cxn modelId="{A31575BD-8A4D-F948-8E2B-5C89966957A1}" type="presParOf" srcId="{E72E4121-AD1A-B24D-8791-6C91F0299DA4}" destId="{51D46573-7913-6741-B7EC-62074473F3F1}" srcOrd="1" destOrd="0" presId="urn:microsoft.com/office/officeart/2009/3/layout/HorizontalOrganizationChart"/>
    <dgm:cxn modelId="{F17CDBAB-BC6B-FC4F-810B-128B876E853E}" type="presParOf" srcId="{E72E4121-AD1A-B24D-8791-6C91F0299DA4}" destId="{C1E80447-9987-404D-8D8F-E2EADE8C16D8}" srcOrd="2" destOrd="0" presId="urn:microsoft.com/office/officeart/2009/3/layout/HorizontalOrganizationChart"/>
    <dgm:cxn modelId="{A0BA9B84-8998-ED49-A144-BD8B6B43196B}" type="presParOf" srcId="{164FB47C-1EA5-B745-8ADD-B0C83D6EF078}" destId="{AF777DC2-D5A0-9B43-92CC-AC48413D2516}" srcOrd="2" destOrd="0" presId="urn:microsoft.com/office/officeart/2009/3/layout/HorizontalOrganizationChart"/>
    <dgm:cxn modelId="{0B9D9009-C841-E048-AF40-C252BB9DA106}" type="presParOf" srcId="{F9096DFB-BC27-4340-ADD1-2AEA382DD09E}" destId="{DB9E3B2A-1946-BB46-B60C-C27B2EA08F91}" srcOrd="2" destOrd="0" presId="urn:microsoft.com/office/officeart/2009/3/layout/HorizontalOrganizationChart"/>
    <dgm:cxn modelId="{5E75385F-8F40-0244-B917-1F8D448C4F40}" type="presParOf" srcId="{F9096DFB-BC27-4340-ADD1-2AEA382DD09E}" destId="{33589F98-B04C-AF48-9590-0C0A7424FD5F}" srcOrd="3" destOrd="0" presId="urn:microsoft.com/office/officeart/2009/3/layout/HorizontalOrganizationChart"/>
    <dgm:cxn modelId="{D3396F4B-902C-4D4F-AAA3-25A95681F3D3}" type="presParOf" srcId="{33589F98-B04C-AF48-9590-0C0A7424FD5F}" destId="{58D07BA0-DAC5-F947-ABAC-0647EA476336}" srcOrd="0" destOrd="0" presId="urn:microsoft.com/office/officeart/2009/3/layout/HorizontalOrganizationChart"/>
    <dgm:cxn modelId="{C33CB1F6-232A-8046-82C9-73619D89F9F7}" type="presParOf" srcId="{58D07BA0-DAC5-F947-ABAC-0647EA476336}" destId="{4FB8CCCF-F0F7-AD40-B563-1D5B47405D66}" srcOrd="0" destOrd="0" presId="urn:microsoft.com/office/officeart/2009/3/layout/HorizontalOrganizationChart"/>
    <dgm:cxn modelId="{706E3226-867C-4642-A6A1-F65CE3F8B6F8}" type="presParOf" srcId="{58D07BA0-DAC5-F947-ABAC-0647EA476336}" destId="{A96ECA0F-87D0-E54E-9A51-41B91EFA52C4}" srcOrd="1" destOrd="0" presId="urn:microsoft.com/office/officeart/2009/3/layout/HorizontalOrganizationChart"/>
    <dgm:cxn modelId="{C00E61BC-FE23-0146-B097-91D5CFB25605}" type="presParOf" srcId="{33589F98-B04C-AF48-9590-0C0A7424FD5F}" destId="{13972FC9-FEE3-EA45-A6E0-91DD5F3CA53C}" srcOrd="1" destOrd="0" presId="urn:microsoft.com/office/officeart/2009/3/layout/HorizontalOrganizationChart"/>
    <dgm:cxn modelId="{F556ED7A-93F4-2046-A9DF-A6F4A0421E38}" type="presParOf" srcId="{13972FC9-FEE3-EA45-A6E0-91DD5F3CA53C}" destId="{D34AFB09-8C69-8D45-8308-E2434FB6F14E}" srcOrd="0" destOrd="0" presId="urn:microsoft.com/office/officeart/2009/3/layout/HorizontalOrganizationChart"/>
    <dgm:cxn modelId="{9D131000-0B89-9240-8580-4BC3DBDF5A2A}" type="presParOf" srcId="{13972FC9-FEE3-EA45-A6E0-91DD5F3CA53C}" destId="{F82F34AF-3E6D-5B4F-A3B2-3C1FDDD72D9C}" srcOrd="1" destOrd="0" presId="urn:microsoft.com/office/officeart/2009/3/layout/HorizontalOrganizationChart"/>
    <dgm:cxn modelId="{F1F65445-F3AB-D245-BA88-A298CB5347F5}" type="presParOf" srcId="{F82F34AF-3E6D-5B4F-A3B2-3C1FDDD72D9C}" destId="{B721FB6D-73CB-9542-97D5-4FCF1B37CF09}" srcOrd="0" destOrd="0" presId="urn:microsoft.com/office/officeart/2009/3/layout/HorizontalOrganizationChart"/>
    <dgm:cxn modelId="{CFB49CB8-1892-5E44-8000-63E89D806B13}" type="presParOf" srcId="{B721FB6D-73CB-9542-97D5-4FCF1B37CF09}" destId="{055ABAE9-AB85-E04E-84FA-DEB9D0450484}" srcOrd="0" destOrd="0" presId="urn:microsoft.com/office/officeart/2009/3/layout/HorizontalOrganizationChart"/>
    <dgm:cxn modelId="{74734CB8-884F-0741-B067-0539531F33A6}" type="presParOf" srcId="{B721FB6D-73CB-9542-97D5-4FCF1B37CF09}" destId="{876E54FC-247E-7546-9F83-AD92D8ECA29E}" srcOrd="1" destOrd="0" presId="urn:microsoft.com/office/officeart/2009/3/layout/HorizontalOrganizationChart"/>
    <dgm:cxn modelId="{CED48CF6-4EF6-1845-A0B9-C78409B6598B}" type="presParOf" srcId="{F82F34AF-3E6D-5B4F-A3B2-3C1FDDD72D9C}" destId="{298BE177-45B2-CD46-8521-4E8B249A0ED6}" srcOrd="1" destOrd="0" presId="urn:microsoft.com/office/officeart/2009/3/layout/HorizontalOrganizationChart"/>
    <dgm:cxn modelId="{937EE937-34BF-794A-8CE4-62283F11093D}" type="presParOf" srcId="{F82F34AF-3E6D-5B4F-A3B2-3C1FDDD72D9C}" destId="{5CB2AAEE-B829-5740-862C-3D8A80BB7A06}" srcOrd="2" destOrd="0" presId="urn:microsoft.com/office/officeart/2009/3/layout/HorizontalOrganizationChart"/>
    <dgm:cxn modelId="{2A01EA46-D7DA-DC4A-BFB4-2C313FD8F3A7}" type="presParOf" srcId="{33589F98-B04C-AF48-9590-0C0A7424FD5F}" destId="{7EF48D92-D3D4-3147-A27B-3C5E7C1C4CE8}" srcOrd="2" destOrd="0" presId="urn:microsoft.com/office/officeart/2009/3/layout/HorizontalOrganizationChart"/>
    <dgm:cxn modelId="{34A6EC4E-5A07-E245-B76E-0A81B115B915}" type="presParOf" srcId="{F9096DFB-BC27-4340-ADD1-2AEA382DD09E}" destId="{1CCF7A50-6AB0-DB4B-88D6-AFFBA9BC7812}" srcOrd="4" destOrd="0" presId="urn:microsoft.com/office/officeart/2009/3/layout/HorizontalOrganizationChart"/>
    <dgm:cxn modelId="{CFFFE163-AF4D-BA41-A693-BFD11C1A160F}" type="presParOf" srcId="{F9096DFB-BC27-4340-ADD1-2AEA382DD09E}" destId="{D1A609CD-6332-804C-A2B7-6596733DDBD9}" srcOrd="5" destOrd="0" presId="urn:microsoft.com/office/officeart/2009/3/layout/HorizontalOrganizationChart"/>
    <dgm:cxn modelId="{B82930E8-2B88-534B-B3C2-845D8C6FF7E6}" type="presParOf" srcId="{D1A609CD-6332-804C-A2B7-6596733DDBD9}" destId="{40D57BBD-0A02-8041-A062-D86F3753C00B}" srcOrd="0" destOrd="0" presId="urn:microsoft.com/office/officeart/2009/3/layout/HorizontalOrganizationChart"/>
    <dgm:cxn modelId="{3F6DE294-CA65-FF4F-83DF-FEB6668A406A}" type="presParOf" srcId="{40D57BBD-0A02-8041-A062-D86F3753C00B}" destId="{36CE812D-82E3-F74B-B949-80BFD4D3D6DA}" srcOrd="0" destOrd="0" presId="urn:microsoft.com/office/officeart/2009/3/layout/HorizontalOrganizationChart"/>
    <dgm:cxn modelId="{16784C6B-3DA9-804A-93DF-EB152E5B4577}" type="presParOf" srcId="{40D57BBD-0A02-8041-A062-D86F3753C00B}" destId="{419DE1C9-9DE1-B64C-B1F2-705034AC8E5B}" srcOrd="1" destOrd="0" presId="urn:microsoft.com/office/officeart/2009/3/layout/HorizontalOrganizationChart"/>
    <dgm:cxn modelId="{68AE7120-8CC0-AF44-8A8A-ABD4B04C944B}" type="presParOf" srcId="{D1A609CD-6332-804C-A2B7-6596733DDBD9}" destId="{EA3D3E89-277A-7744-B62A-97A868099EF2}" srcOrd="1" destOrd="0" presId="urn:microsoft.com/office/officeart/2009/3/layout/HorizontalOrganizationChart"/>
    <dgm:cxn modelId="{00474D27-A9C6-B941-8928-FB9B92077850}" type="presParOf" srcId="{EA3D3E89-277A-7744-B62A-97A868099EF2}" destId="{875BDAFA-6EE3-ED4A-B9A8-C48B32A2682B}" srcOrd="0" destOrd="0" presId="urn:microsoft.com/office/officeart/2009/3/layout/HorizontalOrganizationChart"/>
    <dgm:cxn modelId="{183CA9AA-0B2E-C847-9072-818C40CDA59A}" type="presParOf" srcId="{EA3D3E89-277A-7744-B62A-97A868099EF2}" destId="{E4687F9B-C0D1-874F-9ABC-EBFEECAF0328}" srcOrd="1" destOrd="0" presId="urn:microsoft.com/office/officeart/2009/3/layout/HorizontalOrganizationChart"/>
    <dgm:cxn modelId="{E69EAD9B-E86C-384E-A79D-52D2B8D40246}" type="presParOf" srcId="{E4687F9B-C0D1-874F-9ABC-EBFEECAF0328}" destId="{BABC6668-3268-3542-8209-B13A07498A68}" srcOrd="0" destOrd="0" presId="urn:microsoft.com/office/officeart/2009/3/layout/HorizontalOrganizationChart"/>
    <dgm:cxn modelId="{A3F66608-B6F6-7C49-A2A8-C7795A08036D}" type="presParOf" srcId="{BABC6668-3268-3542-8209-B13A07498A68}" destId="{BEBA2274-E4F9-F847-BB92-245F9373D36F}" srcOrd="0" destOrd="0" presId="urn:microsoft.com/office/officeart/2009/3/layout/HorizontalOrganizationChart"/>
    <dgm:cxn modelId="{8C5DBCCB-4FE3-EF4E-8BAE-A7CEA5D9AA96}" type="presParOf" srcId="{BABC6668-3268-3542-8209-B13A07498A68}" destId="{DD8CC6CD-037E-354C-8AAE-46FD266144F2}" srcOrd="1" destOrd="0" presId="urn:microsoft.com/office/officeart/2009/3/layout/HorizontalOrganizationChart"/>
    <dgm:cxn modelId="{DB4F39E9-BCF6-4E4F-8120-FBCD417170C4}" type="presParOf" srcId="{E4687F9B-C0D1-874F-9ABC-EBFEECAF0328}" destId="{75D0315D-A203-EE43-B0EA-FEE87087E900}" srcOrd="1" destOrd="0" presId="urn:microsoft.com/office/officeart/2009/3/layout/HorizontalOrganizationChart"/>
    <dgm:cxn modelId="{687B8C65-365F-3F44-9D7B-A661D99D6895}" type="presParOf" srcId="{E4687F9B-C0D1-874F-9ABC-EBFEECAF0328}" destId="{6E30CBB6-88BA-274B-A429-09856E9557C2}" srcOrd="2" destOrd="0" presId="urn:microsoft.com/office/officeart/2009/3/layout/HorizontalOrganizationChart"/>
    <dgm:cxn modelId="{3D6FAEBD-88C1-624C-9BB5-DEB5AFB59B45}" type="presParOf" srcId="{D1A609CD-6332-804C-A2B7-6596733DDBD9}" destId="{CD686EBF-0822-514C-928A-8642BB780527}" srcOrd="2" destOrd="0" presId="urn:microsoft.com/office/officeart/2009/3/layout/HorizontalOrganizationChart"/>
    <dgm:cxn modelId="{FBC34257-BC08-4E4B-8059-9774FD77D642}" type="presParOf" srcId="{CBB1E50F-735B-2E4B-8A63-628666969270}" destId="{7D522F23-213A-F348-A203-C8962DCB0708}" srcOrd="2" destOrd="0" presId="urn:microsoft.com/office/officeart/2009/3/layout/HorizontalOrganizationChart"/>
    <dgm:cxn modelId="{F86C4363-7450-3249-A9E3-ACC854E2F8AA}" type="presParOf" srcId="{708CAE6C-673C-8A40-B5E3-BA0A6DCF9212}" destId="{5BD9012E-5945-B046-9D21-E6334137913D}" srcOrd="2" destOrd="0" presId="urn:microsoft.com/office/officeart/2009/3/layout/HorizontalOrganizationChart"/>
    <dgm:cxn modelId="{D79BB3CD-8846-A04B-89D4-401D96D47F22}" type="presParOf" srcId="{708CAE6C-673C-8A40-B5E3-BA0A6DCF9212}" destId="{5BDA761F-1AB3-E24C-9D41-18FA4888AC36}" srcOrd="3" destOrd="0" presId="urn:microsoft.com/office/officeart/2009/3/layout/HorizontalOrganizationChart"/>
    <dgm:cxn modelId="{333098E3-5B19-834C-A0B8-A70CCA443155}" type="presParOf" srcId="{5BDA761F-1AB3-E24C-9D41-18FA4888AC36}" destId="{6947B58C-6162-3C4E-8F82-28E3EF8E1809}" srcOrd="0" destOrd="0" presId="urn:microsoft.com/office/officeart/2009/3/layout/HorizontalOrganizationChart"/>
    <dgm:cxn modelId="{8B0CDFC2-1760-A94D-9B51-C0A169F17820}" type="presParOf" srcId="{6947B58C-6162-3C4E-8F82-28E3EF8E1809}" destId="{F4DE40CC-62A1-E042-9A67-4B0E0E277349}" srcOrd="0" destOrd="0" presId="urn:microsoft.com/office/officeart/2009/3/layout/HorizontalOrganizationChart"/>
    <dgm:cxn modelId="{EC814CF2-4D89-594F-97E4-DB0FBBD58D09}" type="presParOf" srcId="{6947B58C-6162-3C4E-8F82-28E3EF8E1809}" destId="{9D972A39-2038-5544-B44D-ECCCAD49A92B}" srcOrd="1" destOrd="0" presId="urn:microsoft.com/office/officeart/2009/3/layout/HorizontalOrganizationChart"/>
    <dgm:cxn modelId="{ADEE6A25-0203-684F-BCC1-EA0C3B96A2D1}" type="presParOf" srcId="{5BDA761F-1AB3-E24C-9D41-18FA4888AC36}" destId="{6C17B68B-1D7E-0C46-AE9B-3F5BC321A0BE}" srcOrd="1" destOrd="0" presId="urn:microsoft.com/office/officeart/2009/3/layout/HorizontalOrganizationChart"/>
    <dgm:cxn modelId="{8C6A99C6-83C1-DA44-971B-7069264D0176}" type="presParOf" srcId="{6C17B68B-1D7E-0C46-AE9B-3F5BC321A0BE}" destId="{EEBA9EFB-2E7E-EE42-A631-4730E7437F07}" srcOrd="0" destOrd="0" presId="urn:microsoft.com/office/officeart/2009/3/layout/HorizontalOrganizationChart"/>
    <dgm:cxn modelId="{317E93FD-E4DB-1448-BC4B-0F67BCE264D7}" type="presParOf" srcId="{6C17B68B-1D7E-0C46-AE9B-3F5BC321A0BE}" destId="{8B771E36-0538-324D-B28D-510D42F38FEA}" srcOrd="1" destOrd="0" presId="urn:microsoft.com/office/officeart/2009/3/layout/HorizontalOrganizationChart"/>
    <dgm:cxn modelId="{628A6BA7-796E-1043-A03E-A9864A21D7DF}" type="presParOf" srcId="{8B771E36-0538-324D-B28D-510D42F38FEA}" destId="{287EADD0-1FCD-0543-BCFC-242EFF7D845D}" srcOrd="0" destOrd="0" presId="urn:microsoft.com/office/officeart/2009/3/layout/HorizontalOrganizationChart"/>
    <dgm:cxn modelId="{FFBBCDD2-33CD-A84B-BD01-01A93B3B4605}" type="presParOf" srcId="{287EADD0-1FCD-0543-BCFC-242EFF7D845D}" destId="{70267FF0-4F3D-DE47-9BE1-375C703EAC75}" srcOrd="0" destOrd="0" presId="urn:microsoft.com/office/officeart/2009/3/layout/HorizontalOrganizationChart"/>
    <dgm:cxn modelId="{C8EBCAD0-A90D-B848-99FA-C8B30AB7A491}" type="presParOf" srcId="{287EADD0-1FCD-0543-BCFC-242EFF7D845D}" destId="{C1362026-82F3-2746-99F4-539C8E6F2477}" srcOrd="1" destOrd="0" presId="urn:microsoft.com/office/officeart/2009/3/layout/HorizontalOrganizationChart"/>
    <dgm:cxn modelId="{E5514357-2981-024E-90C3-D31D96D6CEAF}" type="presParOf" srcId="{8B771E36-0538-324D-B28D-510D42F38FEA}" destId="{7CCBB200-EF7D-6940-A1C7-3CD354F9E1F5}" srcOrd="1" destOrd="0" presId="urn:microsoft.com/office/officeart/2009/3/layout/HorizontalOrganizationChart"/>
    <dgm:cxn modelId="{72DA2E8F-35B7-D54E-ADF1-74A2BA496705}" type="presParOf" srcId="{7CCBB200-EF7D-6940-A1C7-3CD354F9E1F5}" destId="{A013308A-21A2-1E4E-A6B7-F401A6C4CD07}" srcOrd="0" destOrd="0" presId="urn:microsoft.com/office/officeart/2009/3/layout/HorizontalOrganizationChart"/>
    <dgm:cxn modelId="{8C6BFF48-831A-5E48-B075-7A04D9F9FE81}" type="presParOf" srcId="{7CCBB200-EF7D-6940-A1C7-3CD354F9E1F5}" destId="{C787751E-3ABA-D146-BA2E-7B395D1B1296}" srcOrd="1" destOrd="0" presId="urn:microsoft.com/office/officeart/2009/3/layout/HorizontalOrganizationChart"/>
    <dgm:cxn modelId="{7C985738-BC1A-AD4C-B006-92C7A8F11078}" type="presParOf" srcId="{C787751E-3ABA-D146-BA2E-7B395D1B1296}" destId="{3FD55133-6F5E-1549-838C-D4F623921E16}" srcOrd="0" destOrd="0" presId="urn:microsoft.com/office/officeart/2009/3/layout/HorizontalOrganizationChart"/>
    <dgm:cxn modelId="{23F68CC7-B38B-C147-8F0D-64301C2DCBA2}" type="presParOf" srcId="{3FD55133-6F5E-1549-838C-D4F623921E16}" destId="{53BFA5A4-5E79-8842-83FA-334B323D7982}" srcOrd="0" destOrd="0" presId="urn:microsoft.com/office/officeart/2009/3/layout/HorizontalOrganizationChart"/>
    <dgm:cxn modelId="{E7F4FDD3-90E2-874F-8DF3-F3B74D0A4D3F}" type="presParOf" srcId="{3FD55133-6F5E-1549-838C-D4F623921E16}" destId="{F430E2C8-BC29-A04C-971D-57D94FB1046B}" srcOrd="1" destOrd="0" presId="urn:microsoft.com/office/officeart/2009/3/layout/HorizontalOrganizationChart"/>
    <dgm:cxn modelId="{8457EFF8-5CFD-9043-A2BB-4181E6B3050C}" type="presParOf" srcId="{C787751E-3ABA-D146-BA2E-7B395D1B1296}" destId="{CBE7A1A4-16CC-4A42-8F89-A311B9EDC1FA}" srcOrd="1" destOrd="0" presId="urn:microsoft.com/office/officeart/2009/3/layout/HorizontalOrganizationChart"/>
    <dgm:cxn modelId="{FB80B51F-2EB9-1E48-B059-37BDCB290EFD}" type="presParOf" srcId="{C787751E-3ABA-D146-BA2E-7B395D1B1296}" destId="{C4B0D46F-3060-3A47-B716-11F52B7FC487}" srcOrd="2" destOrd="0" presId="urn:microsoft.com/office/officeart/2009/3/layout/HorizontalOrganizationChart"/>
    <dgm:cxn modelId="{0935AF90-59FB-FF4A-8786-E7C17C09B0CA}" type="presParOf" srcId="{7CCBB200-EF7D-6940-A1C7-3CD354F9E1F5}" destId="{4D5826FA-3A56-1E4C-9F78-B5A71FA46A88}" srcOrd="2" destOrd="0" presId="urn:microsoft.com/office/officeart/2009/3/layout/HorizontalOrganizationChart"/>
    <dgm:cxn modelId="{0EF99A3F-11E4-0146-8DC6-89BCAAC17A23}" type="presParOf" srcId="{7CCBB200-EF7D-6940-A1C7-3CD354F9E1F5}" destId="{F341ED49-8F3B-9542-8730-C5BC09442948}" srcOrd="3" destOrd="0" presId="urn:microsoft.com/office/officeart/2009/3/layout/HorizontalOrganizationChart"/>
    <dgm:cxn modelId="{07D4DBAC-0EAB-3745-B4E9-D641CDDDD818}" type="presParOf" srcId="{F341ED49-8F3B-9542-8730-C5BC09442948}" destId="{A5F8EB1E-E2BA-4140-95CC-9FF59DA96CFB}" srcOrd="0" destOrd="0" presId="urn:microsoft.com/office/officeart/2009/3/layout/HorizontalOrganizationChart"/>
    <dgm:cxn modelId="{38868B0B-DD47-D647-9A57-587D93E4E262}" type="presParOf" srcId="{A5F8EB1E-E2BA-4140-95CC-9FF59DA96CFB}" destId="{A1BDA434-AF40-0647-A778-2A6881FA02BC}" srcOrd="0" destOrd="0" presId="urn:microsoft.com/office/officeart/2009/3/layout/HorizontalOrganizationChart"/>
    <dgm:cxn modelId="{ADD3DA96-F4B6-E14E-8B08-CBDE65C6745E}" type="presParOf" srcId="{A5F8EB1E-E2BA-4140-95CC-9FF59DA96CFB}" destId="{1CE190BA-FBAC-F543-8945-EE6F177CB5D0}" srcOrd="1" destOrd="0" presId="urn:microsoft.com/office/officeart/2009/3/layout/HorizontalOrganizationChart"/>
    <dgm:cxn modelId="{1533E2EC-72C3-E74C-95A6-678948A19E04}" type="presParOf" srcId="{F341ED49-8F3B-9542-8730-C5BC09442948}" destId="{46BF9B12-AA55-6A44-AF50-40BDB8DA25D1}" srcOrd="1" destOrd="0" presId="urn:microsoft.com/office/officeart/2009/3/layout/HorizontalOrganizationChart"/>
    <dgm:cxn modelId="{6F6B17F7-22D6-654F-A302-C4B434478DD6}" type="presParOf" srcId="{F341ED49-8F3B-9542-8730-C5BC09442948}" destId="{B2A82CE3-96FE-A448-8974-3E4A6FB3C376}" srcOrd="2" destOrd="0" presId="urn:microsoft.com/office/officeart/2009/3/layout/HorizontalOrganizationChart"/>
    <dgm:cxn modelId="{B82C22B0-5900-CC4B-8BF1-9F2A5338D7C8}" type="presParOf" srcId="{7CCBB200-EF7D-6940-A1C7-3CD354F9E1F5}" destId="{47A35E34-52E4-5E49-8FC6-02A406A231E3}" srcOrd="4" destOrd="0" presId="urn:microsoft.com/office/officeart/2009/3/layout/HorizontalOrganizationChart"/>
    <dgm:cxn modelId="{3ED0F665-F9FF-0D45-8B91-4F657555B820}" type="presParOf" srcId="{7CCBB200-EF7D-6940-A1C7-3CD354F9E1F5}" destId="{D1A0CEF1-BE57-9247-9CCC-8C4F3B836EB7}" srcOrd="5" destOrd="0" presId="urn:microsoft.com/office/officeart/2009/3/layout/HorizontalOrganizationChart"/>
    <dgm:cxn modelId="{BEB1B4D2-264B-8F49-B326-B194ABBFBEF1}" type="presParOf" srcId="{D1A0CEF1-BE57-9247-9CCC-8C4F3B836EB7}" destId="{8B7A9D68-79CE-534A-A26E-C00A747A32FF}" srcOrd="0" destOrd="0" presId="urn:microsoft.com/office/officeart/2009/3/layout/HorizontalOrganizationChart"/>
    <dgm:cxn modelId="{05E39697-6CA4-8B48-BFF7-908D8F2F0AC9}" type="presParOf" srcId="{8B7A9D68-79CE-534A-A26E-C00A747A32FF}" destId="{3CB5079F-27C5-A54D-8731-6C300C80CDA2}" srcOrd="0" destOrd="0" presId="urn:microsoft.com/office/officeart/2009/3/layout/HorizontalOrganizationChart"/>
    <dgm:cxn modelId="{8347520E-3C80-584D-9DE3-AB62A6803E7D}" type="presParOf" srcId="{8B7A9D68-79CE-534A-A26E-C00A747A32FF}" destId="{42E60454-1D27-1D4A-8A72-E9ED5C833742}" srcOrd="1" destOrd="0" presId="urn:microsoft.com/office/officeart/2009/3/layout/HorizontalOrganizationChart"/>
    <dgm:cxn modelId="{40D63FF5-DDD9-1D4F-89DA-1D1ADE3EAFC7}" type="presParOf" srcId="{D1A0CEF1-BE57-9247-9CCC-8C4F3B836EB7}" destId="{33C1DA15-27AE-DE4F-B7BE-B9A873D223AB}" srcOrd="1" destOrd="0" presId="urn:microsoft.com/office/officeart/2009/3/layout/HorizontalOrganizationChart"/>
    <dgm:cxn modelId="{EC48683B-86C5-094F-A039-F6F5D3C196F6}" type="presParOf" srcId="{D1A0CEF1-BE57-9247-9CCC-8C4F3B836EB7}" destId="{AB89379B-F1C1-BB4B-9821-DF930C06F73D}" srcOrd="2" destOrd="0" presId="urn:microsoft.com/office/officeart/2009/3/layout/HorizontalOrganizationChart"/>
    <dgm:cxn modelId="{0DA2D69F-C331-0D43-A895-10E81547443D}" type="presParOf" srcId="{8B771E36-0538-324D-B28D-510D42F38FEA}" destId="{369AF40E-A071-4F41-87CF-AF4AD25F52F1}" srcOrd="2" destOrd="0" presId="urn:microsoft.com/office/officeart/2009/3/layout/HorizontalOrganizationChart"/>
    <dgm:cxn modelId="{BF343EF8-DB4D-BE48-AB8A-D31C09EEC3B6}" type="presParOf" srcId="{6C17B68B-1D7E-0C46-AE9B-3F5BC321A0BE}" destId="{60CECCF2-406C-3448-906D-02AA83437BB9}" srcOrd="2" destOrd="0" presId="urn:microsoft.com/office/officeart/2009/3/layout/HorizontalOrganizationChart"/>
    <dgm:cxn modelId="{05625040-2F6F-DE40-9AB6-592EAA6B2F06}" type="presParOf" srcId="{6C17B68B-1D7E-0C46-AE9B-3F5BC321A0BE}" destId="{A129F5F9-47B4-8E43-90AF-922C1F54B6C0}" srcOrd="3" destOrd="0" presId="urn:microsoft.com/office/officeart/2009/3/layout/HorizontalOrganizationChart"/>
    <dgm:cxn modelId="{0D894382-6115-8747-98B1-EAA33BB10E4B}" type="presParOf" srcId="{A129F5F9-47B4-8E43-90AF-922C1F54B6C0}" destId="{7BA2E0DB-70E2-A844-9432-5FCDB004338D}" srcOrd="0" destOrd="0" presId="urn:microsoft.com/office/officeart/2009/3/layout/HorizontalOrganizationChart"/>
    <dgm:cxn modelId="{55C9F6E0-E72C-8F49-B6AD-0F508D9DED70}" type="presParOf" srcId="{7BA2E0DB-70E2-A844-9432-5FCDB004338D}" destId="{DFE61202-B249-8E4B-BCCC-AF817B912DE8}" srcOrd="0" destOrd="0" presId="urn:microsoft.com/office/officeart/2009/3/layout/HorizontalOrganizationChart"/>
    <dgm:cxn modelId="{3AD41B6B-A547-064E-974E-CC47FC341FF5}" type="presParOf" srcId="{7BA2E0DB-70E2-A844-9432-5FCDB004338D}" destId="{246917C6-A6AE-E741-9D58-500E54B42D57}" srcOrd="1" destOrd="0" presId="urn:microsoft.com/office/officeart/2009/3/layout/HorizontalOrganizationChart"/>
    <dgm:cxn modelId="{19B84110-0434-DD44-A74D-C7C0305AB15C}" type="presParOf" srcId="{A129F5F9-47B4-8E43-90AF-922C1F54B6C0}" destId="{54B481B6-55DA-DB43-BCF8-10B1328A7331}" srcOrd="1" destOrd="0" presId="urn:microsoft.com/office/officeart/2009/3/layout/HorizontalOrganizationChart"/>
    <dgm:cxn modelId="{3A8F7993-B701-164B-87BA-A31A651BC0F0}" type="presParOf" srcId="{54B481B6-55DA-DB43-BCF8-10B1328A7331}" destId="{DC592129-4EF7-1340-806B-E1ADD4F862EA}" srcOrd="0" destOrd="0" presId="urn:microsoft.com/office/officeart/2009/3/layout/HorizontalOrganizationChart"/>
    <dgm:cxn modelId="{4C9B0B82-4EBD-6346-AF74-C146BF244EAA}" type="presParOf" srcId="{54B481B6-55DA-DB43-BCF8-10B1328A7331}" destId="{D3AF1AAB-B4CC-2648-AAA5-A7E065D11A34}" srcOrd="1" destOrd="0" presId="urn:microsoft.com/office/officeart/2009/3/layout/HorizontalOrganizationChart"/>
    <dgm:cxn modelId="{416C5ACF-C8F0-3441-B5F7-30F284D1478B}" type="presParOf" srcId="{D3AF1AAB-B4CC-2648-AAA5-A7E065D11A34}" destId="{BA1831E5-D267-1B45-B61E-FA3C43E2F874}" srcOrd="0" destOrd="0" presId="urn:microsoft.com/office/officeart/2009/3/layout/HorizontalOrganizationChart"/>
    <dgm:cxn modelId="{6F1A9745-810B-8343-8937-4EDC89D80E27}" type="presParOf" srcId="{BA1831E5-D267-1B45-B61E-FA3C43E2F874}" destId="{BE96A5DD-787A-9343-9A17-1AE1C4CE38CC}" srcOrd="0" destOrd="0" presId="urn:microsoft.com/office/officeart/2009/3/layout/HorizontalOrganizationChart"/>
    <dgm:cxn modelId="{34EA8C53-4135-2E49-90A9-94FCF535BC21}" type="presParOf" srcId="{BA1831E5-D267-1B45-B61E-FA3C43E2F874}" destId="{7C6EB0CA-C39D-1844-ABC9-2711F60C77C0}" srcOrd="1" destOrd="0" presId="urn:microsoft.com/office/officeart/2009/3/layout/HorizontalOrganizationChart"/>
    <dgm:cxn modelId="{8CD15A43-AADF-504A-8160-2331B9B9F1D3}" type="presParOf" srcId="{D3AF1AAB-B4CC-2648-AAA5-A7E065D11A34}" destId="{153DAAE5-7F7D-C744-AE6E-622B37A32CA7}" srcOrd="1" destOrd="0" presId="urn:microsoft.com/office/officeart/2009/3/layout/HorizontalOrganizationChart"/>
    <dgm:cxn modelId="{AEC2BD4B-DC61-4541-98F6-69EBEACFF368}" type="presParOf" srcId="{D3AF1AAB-B4CC-2648-AAA5-A7E065D11A34}" destId="{1088808B-6049-D04F-A5FE-E44600F91054}" srcOrd="2" destOrd="0" presId="urn:microsoft.com/office/officeart/2009/3/layout/HorizontalOrganizationChart"/>
    <dgm:cxn modelId="{868D756A-A29C-CE45-924C-6E644B3FE85B}" type="presParOf" srcId="{A129F5F9-47B4-8E43-90AF-922C1F54B6C0}" destId="{26CCA78B-1CAC-F645-9863-CA4EF2071BD0}" srcOrd="2" destOrd="0" presId="urn:microsoft.com/office/officeart/2009/3/layout/HorizontalOrganizationChart"/>
    <dgm:cxn modelId="{1DFA6C15-D343-5C4B-AD5B-C799821E252E}" type="presParOf" srcId="{5BDA761F-1AB3-E24C-9D41-18FA4888AC36}" destId="{3258C7B7-4709-B14E-9427-C2B493B7E956}" srcOrd="2" destOrd="0" presId="urn:microsoft.com/office/officeart/2009/3/layout/HorizontalOrganizationChart"/>
    <dgm:cxn modelId="{C2EF25CB-EE9B-2E41-976F-498552C39ACE}" type="presParOf" srcId="{708CAE6C-673C-8A40-B5E3-BA0A6DCF9212}" destId="{212FC354-420B-6D43-A8ED-36FA1A1ADA1C}" srcOrd="4" destOrd="0" presId="urn:microsoft.com/office/officeart/2009/3/layout/HorizontalOrganizationChart"/>
    <dgm:cxn modelId="{C3359E63-F830-D34C-B8D4-1CA6CF8085B2}" type="presParOf" srcId="{708CAE6C-673C-8A40-B5E3-BA0A6DCF9212}" destId="{EC3777D9-7EC7-6443-B6F5-8B7DA98C1C1E}" srcOrd="5" destOrd="0" presId="urn:microsoft.com/office/officeart/2009/3/layout/HorizontalOrganizationChart"/>
    <dgm:cxn modelId="{A2152BCF-C9FD-404F-AFF6-F82AE23A3D71}" type="presParOf" srcId="{EC3777D9-7EC7-6443-B6F5-8B7DA98C1C1E}" destId="{FCFB5D8B-6750-D94A-AA85-EEE663D3E84B}" srcOrd="0" destOrd="0" presId="urn:microsoft.com/office/officeart/2009/3/layout/HorizontalOrganizationChart"/>
    <dgm:cxn modelId="{01BD3240-2A39-6448-9134-3C2BC92F5CF5}" type="presParOf" srcId="{FCFB5D8B-6750-D94A-AA85-EEE663D3E84B}" destId="{FBF10773-261B-EB4F-BED6-FA871A555D05}" srcOrd="0" destOrd="0" presId="urn:microsoft.com/office/officeart/2009/3/layout/HorizontalOrganizationChart"/>
    <dgm:cxn modelId="{92B6A483-9725-3348-9063-A861CAD54C90}" type="presParOf" srcId="{FCFB5D8B-6750-D94A-AA85-EEE663D3E84B}" destId="{F7551860-51DE-7D41-A7D8-871639EC5F98}" srcOrd="1" destOrd="0" presId="urn:microsoft.com/office/officeart/2009/3/layout/HorizontalOrganizationChart"/>
    <dgm:cxn modelId="{C62E5F22-C519-9247-A370-E772F12111D1}" type="presParOf" srcId="{EC3777D9-7EC7-6443-B6F5-8B7DA98C1C1E}" destId="{9B357C94-DF47-C14B-8813-D2CDC78CC8DA}" srcOrd="1" destOrd="0" presId="urn:microsoft.com/office/officeart/2009/3/layout/HorizontalOrganizationChart"/>
    <dgm:cxn modelId="{31F26D67-4CAD-2E4C-95AF-7D3315D5A58D}" type="presParOf" srcId="{9B357C94-DF47-C14B-8813-D2CDC78CC8DA}" destId="{750CF993-CC9D-0D40-AF3D-398EEDC6DC01}" srcOrd="0" destOrd="0" presId="urn:microsoft.com/office/officeart/2009/3/layout/HorizontalOrganizationChart"/>
    <dgm:cxn modelId="{82D008B7-9343-8D4F-95C3-4114AFF89D75}" type="presParOf" srcId="{9B357C94-DF47-C14B-8813-D2CDC78CC8DA}" destId="{23E1A761-583A-ED4C-9333-3B1CC36C9C7B}" srcOrd="1" destOrd="0" presId="urn:microsoft.com/office/officeart/2009/3/layout/HorizontalOrganizationChart"/>
    <dgm:cxn modelId="{4BE2EFE3-3514-674A-98A3-284E114AA06D}" type="presParOf" srcId="{23E1A761-583A-ED4C-9333-3B1CC36C9C7B}" destId="{FFD7BFF3-2301-734F-90A6-3748B89AFDE9}" srcOrd="0" destOrd="0" presId="urn:microsoft.com/office/officeart/2009/3/layout/HorizontalOrganizationChart"/>
    <dgm:cxn modelId="{77D503C3-018A-1445-9394-C78A78F98C2C}" type="presParOf" srcId="{FFD7BFF3-2301-734F-90A6-3748B89AFDE9}" destId="{66451E60-05DC-3646-9BE7-E2C7FEA0D09D}" srcOrd="0" destOrd="0" presId="urn:microsoft.com/office/officeart/2009/3/layout/HorizontalOrganizationChart"/>
    <dgm:cxn modelId="{89065A9B-8F4F-D540-BADE-6B442DB1433D}" type="presParOf" srcId="{FFD7BFF3-2301-734F-90A6-3748B89AFDE9}" destId="{3F2AFA66-27D2-064A-8135-0C3FB13EB194}" srcOrd="1" destOrd="0" presId="urn:microsoft.com/office/officeart/2009/3/layout/HorizontalOrganizationChart"/>
    <dgm:cxn modelId="{A89ABF4A-73F9-FC41-B6A5-63A1D94D98FE}" type="presParOf" srcId="{23E1A761-583A-ED4C-9333-3B1CC36C9C7B}" destId="{65FEB933-90E0-0F4E-8DB3-AD1C84AA305B}" srcOrd="1" destOrd="0" presId="urn:microsoft.com/office/officeart/2009/3/layout/HorizontalOrganizationChart"/>
    <dgm:cxn modelId="{5EDA9C1D-01F3-0F43-8E4F-0C08ACDBD4D5}" type="presParOf" srcId="{65FEB933-90E0-0F4E-8DB3-AD1C84AA305B}" destId="{92F57E94-796D-0841-8CC4-069FB1E813B4}" srcOrd="0" destOrd="0" presId="urn:microsoft.com/office/officeart/2009/3/layout/HorizontalOrganizationChart"/>
    <dgm:cxn modelId="{5D39109D-862E-D647-A091-EA86C1F2E48E}" type="presParOf" srcId="{65FEB933-90E0-0F4E-8DB3-AD1C84AA305B}" destId="{F618CA95-C60E-5347-A089-EF26261F5597}" srcOrd="1" destOrd="0" presId="urn:microsoft.com/office/officeart/2009/3/layout/HorizontalOrganizationChart"/>
    <dgm:cxn modelId="{9ADAC33C-07CD-5B44-8FCA-67A265D5EB3D}" type="presParOf" srcId="{F618CA95-C60E-5347-A089-EF26261F5597}" destId="{8A0FAD9D-3488-5242-8FE7-FEDDD7ED5BB1}" srcOrd="0" destOrd="0" presId="urn:microsoft.com/office/officeart/2009/3/layout/HorizontalOrganizationChart"/>
    <dgm:cxn modelId="{0038E492-ECAE-0145-86E4-D612F14A2090}" type="presParOf" srcId="{8A0FAD9D-3488-5242-8FE7-FEDDD7ED5BB1}" destId="{7568C60B-1884-274B-BC54-5B9CDAB6A60B}" srcOrd="0" destOrd="0" presId="urn:microsoft.com/office/officeart/2009/3/layout/HorizontalOrganizationChart"/>
    <dgm:cxn modelId="{8C43EC36-FE17-1B44-8C6B-E374FC8A90E8}" type="presParOf" srcId="{8A0FAD9D-3488-5242-8FE7-FEDDD7ED5BB1}" destId="{E2AA05E7-F6E7-2241-BF55-BFFEBCAEF010}" srcOrd="1" destOrd="0" presId="urn:microsoft.com/office/officeart/2009/3/layout/HorizontalOrganizationChart"/>
    <dgm:cxn modelId="{F522B225-AAEE-6D40-AD88-F994D3E8260F}" type="presParOf" srcId="{F618CA95-C60E-5347-A089-EF26261F5597}" destId="{1D368971-CC65-984A-AFF1-D72D20552517}" srcOrd="1" destOrd="0" presId="urn:microsoft.com/office/officeart/2009/3/layout/HorizontalOrganizationChart"/>
    <dgm:cxn modelId="{85620F0E-1AD1-AB42-89EF-BD7E3582C1A4}" type="presParOf" srcId="{F618CA95-C60E-5347-A089-EF26261F5597}" destId="{12C8852C-777B-4941-8ACC-61E2B7B45F48}" srcOrd="2" destOrd="0" presId="urn:microsoft.com/office/officeart/2009/3/layout/HorizontalOrganizationChart"/>
    <dgm:cxn modelId="{3BD00322-AE75-4946-8AEF-07F2218FDD32}" type="presParOf" srcId="{23E1A761-583A-ED4C-9333-3B1CC36C9C7B}" destId="{2E451F49-840A-F14C-BBBF-C3581EDBF9F7}" srcOrd="2" destOrd="0" presId="urn:microsoft.com/office/officeart/2009/3/layout/HorizontalOrganizationChart"/>
    <dgm:cxn modelId="{C2C8F80C-1631-6C40-8125-894CA1F9E8E4}" type="presParOf" srcId="{EC3777D9-7EC7-6443-B6F5-8B7DA98C1C1E}" destId="{73CAEF28-132A-D54C-90D3-136F454BC46B}" srcOrd="2" destOrd="0" presId="urn:microsoft.com/office/officeart/2009/3/layout/HorizontalOrganizationChart"/>
    <dgm:cxn modelId="{5A87269A-B1CF-2649-95DA-3A814B146384}" type="presParOf" srcId="{708CAE6C-673C-8A40-B5E3-BA0A6DCF9212}" destId="{DB071B71-AF33-A64C-9F00-4DC62C286906}" srcOrd="6" destOrd="0" presId="urn:microsoft.com/office/officeart/2009/3/layout/HorizontalOrganizationChart"/>
    <dgm:cxn modelId="{A9A48151-6CA1-0241-A042-A20D6546F4C8}" type="presParOf" srcId="{708CAE6C-673C-8A40-B5E3-BA0A6DCF9212}" destId="{E05E0816-5831-D343-92BC-73CB807C06DE}" srcOrd="7" destOrd="0" presId="urn:microsoft.com/office/officeart/2009/3/layout/HorizontalOrganizationChart"/>
    <dgm:cxn modelId="{286700AD-A00A-9744-AA1E-73CD71E97903}" type="presParOf" srcId="{E05E0816-5831-D343-92BC-73CB807C06DE}" destId="{55EE5F44-C45E-BC49-BE4F-89364607FB24}" srcOrd="0" destOrd="0" presId="urn:microsoft.com/office/officeart/2009/3/layout/HorizontalOrganizationChart"/>
    <dgm:cxn modelId="{C67F9753-F7E3-4B42-A5BB-6DFB767F5324}" type="presParOf" srcId="{55EE5F44-C45E-BC49-BE4F-89364607FB24}" destId="{029FEED8-1B06-E940-8C3C-2A500BA01137}" srcOrd="0" destOrd="0" presId="urn:microsoft.com/office/officeart/2009/3/layout/HorizontalOrganizationChart"/>
    <dgm:cxn modelId="{54D04EE1-65ED-A94C-B83C-7349F195113B}" type="presParOf" srcId="{55EE5F44-C45E-BC49-BE4F-89364607FB24}" destId="{EABEEF0D-5B1C-2E4E-A436-D72B07E1BFC9}" srcOrd="1" destOrd="0" presId="urn:microsoft.com/office/officeart/2009/3/layout/HorizontalOrganizationChart"/>
    <dgm:cxn modelId="{37609AF8-6C47-2F4B-BC77-CF5E3A8A070D}" type="presParOf" srcId="{E05E0816-5831-D343-92BC-73CB807C06DE}" destId="{035B0251-11F7-284A-94B7-E1F90D39BFA6}" srcOrd="1" destOrd="0" presId="urn:microsoft.com/office/officeart/2009/3/layout/HorizontalOrganizationChart"/>
    <dgm:cxn modelId="{0443403F-06AE-1D4B-A301-A8FB764B9791}" type="presParOf" srcId="{035B0251-11F7-284A-94B7-E1F90D39BFA6}" destId="{4AC8EC34-720F-5C4D-A133-304F3B947D42}" srcOrd="0" destOrd="0" presId="urn:microsoft.com/office/officeart/2009/3/layout/HorizontalOrganizationChart"/>
    <dgm:cxn modelId="{181D6B08-687E-A441-8E0A-E73E96730973}" type="presParOf" srcId="{035B0251-11F7-284A-94B7-E1F90D39BFA6}" destId="{D6D15529-1FA9-CD46-83B9-786EA6DCA68D}" srcOrd="1" destOrd="0" presId="urn:microsoft.com/office/officeart/2009/3/layout/HorizontalOrganizationChart"/>
    <dgm:cxn modelId="{D3679B5A-D9CB-CC40-BDBC-43D108036972}" type="presParOf" srcId="{D6D15529-1FA9-CD46-83B9-786EA6DCA68D}" destId="{37007B25-ABAC-D242-9E77-EA2BDE6EB706}" srcOrd="0" destOrd="0" presId="urn:microsoft.com/office/officeart/2009/3/layout/HorizontalOrganizationChart"/>
    <dgm:cxn modelId="{9F844215-73DC-9F41-AA1E-8ACF3B3FC31D}" type="presParOf" srcId="{37007B25-ABAC-D242-9E77-EA2BDE6EB706}" destId="{C3E9B535-3082-DF4C-AE56-42C384CF5299}" srcOrd="0" destOrd="0" presId="urn:microsoft.com/office/officeart/2009/3/layout/HorizontalOrganizationChart"/>
    <dgm:cxn modelId="{E3C0025D-FC02-E741-9317-0E9F939EAB33}" type="presParOf" srcId="{37007B25-ABAC-D242-9E77-EA2BDE6EB706}" destId="{1E897FF1-47ED-144C-878B-3353D896EE01}" srcOrd="1" destOrd="0" presId="urn:microsoft.com/office/officeart/2009/3/layout/HorizontalOrganizationChart"/>
    <dgm:cxn modelId="{EC338D63-4B49-6142-AF95-FEE517383F8B}" type="presParOf" srcId="{D6D15529-1FA9-CD46-83B9-786EA6DCA68D}" destId="{4444853A-404C-E84C-9CDC-40CEBDD21CB7}" srcOrd="1" destOrd="0" presId="urn:microsoft.com/office/officeart/2009/3/layout/HorizontalOrganizationChart"/>
    <dgm:cxn modelId="{7DB118AC-0811-A449-A923-5A9E87AD0B2F}" type="presParOf" srcId="{D6D15529-1FA9-CD46-83B9-786EA6DCA68D}" destId="{91D74F2B-4E25-5A4E-B861-2A94E00C1B6F}" srcOrd="2" destOrd="0" presId="urn:microsoft.com/office/officeart/2009/3/layout/HorizontalOrganizationChart"/>
    <dgm:cxn modelId="{4FD96B67-409B-A14D-89E0-D3CEC90D072C}" type="presParOf" srcId="{035B0251-11F7-284A-94B7-E1F90D39BFA6}" destId="{859FE6C6-135A-2C4E-962C-631BC0209F47}" srcOrd="2" destOrd="0" presId="urn:microsoft.com/office/officeart/2009/3/layout/HorizontalOrganizationChart"/>
    <dgm:cxn modelId="{1AF297C7-3F7E-C64E-9C4F-59326408E236}" type="presParOf" srcId="{035B0251-11F7-284A-94B7-E1F90D39BFA6}" destId="{6EC087B2-2D3D-2B46-84CB-EA0AACFD1AEC}" srcOrd="3" destOrd="0" presId="urn:microsoft.com/office/officeart/2009/3/layout/HorizontalOrganizationChart"/>
    <dgm:cxn modelId="{FD54B4E0-63CE-B443-A92B-1F51F66A785E}" type="presParOf" srcId="{6EC087B2-2D3D-2B46-84CB-EA0AACFD1AEC}" destId="{DB8ED456-2A67-C341-AFA4-65DAB4D247F0}" srcOrd="0" destOrd="0" presId="urn:microsoft.com/office/officeart/2009/3/layout/HorizontalOrganizationChart"/>
    <dgm:cxn modelId="{6198F400-9D4E-1245-8E3B-108DB83A4601}" type="presParOf" srcId="{DB8ED456-2A67-C341-AFA4-65DAB4D247F0}" destId="{2A6AE4F0-BA2E-D146-8026-F6668CF317DB}" srcOrd="0" destOrd="0" presId="urn:microsoft.com/office/officeart/2009/3/layout/HorizontalOrganizationChart"/>
    <dgm:cxn modelId="{6D072A21-92A7-DB47-8BEE-12CEEC703F6B}" type="presParOf" srcId="{DB8ED456-2A67-C341-AFA4-65DAB4D247F0}" destId="{8D69B911-4380-2949-A7EA-83C0F73D69E7}" srcOrd="1" destOrd="0" presId="urn:microsoft.com/office/officeart/2009/3/layout/HorizontalOrganizationChart"/>
    <dgm:cxn modelId="{1173C06A-EF49-8045-9942-D47F64AC6BB6}" type="presParOf" srcId="{6EC087B2-2D3D-2B46-84CB-EA0AACFD1AEC}" destId="{43DE577F-B7C8-5B47-89FA-A2DAA98B1D04}" srcOrd="1" destOrd="0" presId="urn:microsoft.com/office/officeart/2009/3/layout/HorizontalOrganizationChart"/>
    <dgm:cxn modelId="{2CBC1254-7E8C-B043-A6EA-A018ED4A4722}" type="presParOf" srcId="{6EC087B2-2D3D-2B46-84CB-EA0AACFD1AEC}" destId="{B0A2E372-4A79-C445-BAEB-9A5AA2CD39F9}" srcOrd="2" destOrd="0" presId="urn:microsoft.com/office/officeart/2009/3/layout/HorizontalOrganizationChart"/>
    <dgm:cxn modelId="{50D6196F-A309-C443-A736-FAF2F00AB8BF}" type="presParOf" srcId="{035B0251-11F7-284A-94B7-E1F90D39BFA6}" destId="{04A033AC-CC41-6040-A54F-10706949BF47}" srcOrd="4" destOrd="0" presId="urn:microsoft.com/office/officeart/2009/3/layout/HorizontalOrganizationChart"/>
    <dgm:cxn modelId="{0D6E2A31-6024-0349-8E77-774D29820F09}" type="presParOf" srcId="{035B0251-11F7-284A-94B7-E1F90D39BFA6}" destId="{17E7D438-4387-BD4B-84A7-20E656642387}" srcOrd="5" destOrd="0" presId="urn:microsoft.com/office/officeart/2009/3/layout/HorizontalOrganizationChart"/>
    <dgm:cxn modelId="{E0B3162B-2FDA-4043-A423-3AF20E63197A}" type="presParOf" srcId="{17E7D438-4387-BD4B-84A7-20E656642387}" destId="{87405D9A-4D59-AE40-A2DA-3040EE6B0A06}" srcOrd="0" destOrd="0" presId="urn:microsoft.com/office/officeart/2009/3/layout/HorizontalOrganizationChart"/>
    <dgm:cxn modelId="{EEC18EF4-4550-224B-AA91-7D8C528C903E}" type="presParOf" srcId="{87405D9A-4D59-AE40-A2DA-3040EE6B0A06}" destId="{909E6F60-5BBA-9C43-94D7-988A2BE15904}" srcOrd="0" destOrd="0" presId="urn:microsoft.com/office/officeart/2009/3/layout/HorizontalOrganizationChart"/>
    <dgm:cxn modelId="{FC72AC98-D098-1A40-B030-0CA3B6D03BBA}" type="presParOf" srcId="{87405D9A-4D59-AE40-A2DA-3040EE6B0A06}" destId="{3D77C4D9-9F50-BC4C-8F35-A2BA3453D2A5}" srcOrd="1" destOrd="0" presId="urn:microsoft.com/office/officeart/2009/3/layout/HorizontalOrganizationChart"/>
    <dgm:cxn modelId="{CE58A71E-C7F0-8C47-A8D3-82AABC691601}" type="presParOf" srcId="{17E7D438-4387-BD4B-84A7-20E656642387}" destId="{F45501E1-0BF8-DE4B-8F5A-F77B2B90B6BE}" srcOrd="1" destOrd="0" presId="urn:microsoft.com/office/officeart/2009/3/layout/HorizontalOrganizationChart"/>
    <dgm:cxn modelId="{BB64596D-C374-2B45-BF96-F407DB28E633}" type="presParOf" srcId="{17E7D438-4387-BD4B-84A7-20E656642387}" destId="{37DE6340-DADF-7F4B-9274-03642AE6320E}" srcOrd="2" destOrd="0" presId="urn:microsoft.com/office/officeart/2009/3/layout/HorizontalOrganizationChart"/>
    <dgm:cxn modelId="{C6B5EBF3-1F9B-FB4E-87AF-AD092070F41F}" type="presParOf" srcId="{035B0251-11F7-284A-94B7-E1F90D39BFA6}" destId="{2ACAFEA9-694F-2243-A986-1B6B4FC99BFC}" srcOrd="6" destOrd="0" presId="urn:microsoft.com/office/officeart/2009/3/layout/HorizontalOrganizationChart"/>
    <dgm:cxn modelId="{FA386A95-6A23-E347-9486-DE351AB02B34}" type="presParOf" srcId="{035B0251-11F7-284A-94B7-E1F90D39BFA6}" destId="{E428A5B6-1278-2A4E-A78A-606595F53028}" srcOrd="7" destOrd="0" presId="urn:microsoft.com/office/officeart/2009/3/layout/HorizontalOrganizationChart"/>
    <dgm:cxn modelId="{01443806-40FE-494F-8415-4CF5F82E3DDF}" type="presParOf" srcId="{E428A5B6-1278-2A4E-A78A-606595F53028}" destId="{FA96AA73-A305-4147-9E73-1612D2954BE2}" srcOrd="0" destOrd="0" presId="urn:microsoft.com/office/officeart/2009/3/layout/HorizontalOrganizationChart"/>
    <dgm:cxn modelId="{52ED641E-84E6-9445-AACD-903B9E54B6AF}" type="presParOf" srcId="{FA96AA73-A305-4147-9E73-1612D2954BE2}" destId="{6604DD18-1032-F042-8487-FCADE554CBE8}" srcOrd="0" destOrd="0" presId="urn:microsoft.com/office/officeart/2009/3/layout/HorizontalOrganizationChart"/>
    <dgm:cxn modelId="{156F01E9-607B-D94D-8A90-70FA6E9A4641}" type="presParOf" srcId="{FA96AA73-A305-4147-9E73-1612D2954BE2}" destId="{D715CBD2-BAB1-C64D-9E96-7A134EABDA5B}" srcOrd="1" destOrd="0" presId="urn:microsoft.com/office/officeart/2009/3/layout/HorizontalOrganizationChart"/>
    <dgm:cxn modelId="{82E51F31-506E-7744-8958-4CC5284D9693}" type="presParOf" srcId="{E428A5B6-1278-2A4E-A78A-606595F53028}" destId="{EC7DDB29-8506-3E45-B24E-544A7A198FE5}" srcOrd="1" destOrd="0" presId="urn:microsoft.com/office/officeart/2009/3/layout/HorizontalOrganizationChart"/>
    <dgm:cxn modelId="{AD49B5E1-E492-C045-A160-796DD9DAE43C}" type="presParOf" srcId="{E428A5B6-1278-2A4E-A78A-606595F53028}" destId="{624A28AD-6891-3B4F-B0F6-F2EDC703E213}" srcOrd="2" destOrd="0" presId="urn:microsoft.com/office/officeart/2009/3/layout/HorizontalOrganizationChart"/>
    <dgm:cxn modelId="{BFCB1026-DA94-A741-9BA4-ADB375BEFF5A}" type="presParOf" srcId="{E05E0816-5831-D343-92BC-73CB807C06DE}" destId="{F0CD96CC-F106-124A-A023-2B73357AF3AD}" srcOrd="2" destOrd="0" presId="urn:microsoft.com/office/officeart/2009/3/layout/HorizontalOrganizationChart"/>
    <dgm:cxn modelId="{52053C70-123F-6A49-9B0A-FA422563440A}" type="presParOf" srcId="{708CAE6C-673C-8A40-B5E3-BA0A6DCF9212}" destId="{1E21DD40-906D-5A4E-8F77-80E4E7716A09}" srcOrd="8" destOrd="0" presId="urn:microsoft.com/office/officeart/2009/3/layout/HorizontalOrganizationChart"/>
    <dgm:cxn modelId="{6B2F467D-C16E-BA41-967D-22FE5CA152A4}" type="presParOf" srcId="{708CAE6C-673C-8A40-B5E3-BA0A6DCF9212}" destId="{AAFF29A9-11B3-B14F-BFD4-24CBC0F2DA21}" srcOrd="9" destOrd="0" presId="urn:microsoft.com/office/officeart/2009/3/layout/HorizontalOrganizationChart"/>
    <dgm:cxn modelId="{26F5E601-5996-A046-A891-70275461E3C7}" type="presParOf" srcId="{AAFF29A9-11B3-B14F-BFD4-24CBC0F2DA21}" destId="{3E2CF9DC-C7F1-C845-9E29-D3A4543C104D}" srcOrd="0" destOrd="0" presId="urn:microsoft.com/office/officeart/2009/3/layout/HorizontalOrganizationChart"/>
    <dgm:cxn modelId="{860B458A-D5C8-2E45-AF29-F020AE60E5CA}" type="presParOf" srcId="{3E2CF9DC-C7F1-C845-9E29-D3A4543C104D}" destId="{43B53686-BA74-4249-B99C-EC05F38AE8DB}" srcOrd="0" destOrd="0" presId="urn:microsoft.com/office/officeart/2009/3/layout/HorizontalOrganizationChart"/>
    <dgm:cxn modelId="{9ADB6AD4-D6FE-6B4F-A917-85C260A6BE0D}" type="presParOf" srcId="{3E2CF9DC-C7F1-C845-9E29-D3A4543C104D}" destId="{15AE49C4-3484-2841-BEE3-5E61047C2B9E}" srcOrd="1" destOrd="0" presId="urn:microsoft.com/office/officeart/2009/3/layout/HorizontalOrganizationChart"/>
    <dgm:cxn modelId="{1892B46E-F1B3-7648-A540-1358AE0FB167}" type="presParOf" srcId="{AAFF29A9-11B3-B14F-BFD4-24CBC0F2DA21}" destId="{F892CE25-3BC7-EB49-840E-D6207DE27434}" srcOrd="1" destOrd="0" presId="urn:microsoft.com/office/officeart/2009/3/layout/HorizontalOrganizationChart"/>
    <dgm:cxn modelId="{0C826FE2-7CEF-0646-8B18-28DB29FEA477}" type="presParOf" srcId="{F892CE25-3BC7-EB49-840E-D6207DE27434}" destId="{6DACDA01-8249-3F47-97D7-838BB2A5A62F}" srcOrd="0" destOrd="0" presId="urn:microsoft.com/office/officeart/2009/3/layout/HorizontalOrganizationChart"/>
    <dgm:cxn modelId="{91CFCD36-9F9F-8A4E-8620-6B800B7E8692}" type="presParOf" srcId="{F892CE25-3BC7-EB49-840E-D6207DE27434}" destId="{BBED6D67-C718-AB4E-851E-B460353B07FB}" srcOrd="1" destOrd="0" presId="urn:microsoft.com/office/officeart/2009/3/layout/HorizontalOrganizationChart"/>
    <dgm:cxn modelId="{36E67C7D-0400-C342-9D27-524CD971504D}" type="presParOf" srcId="{BBED6D67-C718-AB4E-851E-B460353B07FB}" destId="{EFB12B3F-EEDC-DF46-B7BC-098F2C607AD3}" srcOrd="0" destOrd="0" presId="urn:microsoft.com/office/officeart/2009/3/layout/HorizontalOrganizationChart"/>
    <dgm:cxn modelId="{3395FC02-E441-004D-BC80-AB21433ED149}" type="presParOf" srcId="{EFB12B3F-EEDC-DF46-B7BC-098F2C607AD3}" destId="{AE976AE5-F8F8-5E4A-843A-D2738C1D3D9E}" srcOrd="0" destOrd="0" presId="urn:microsoft.com/office/officeart/2009/3/layout/HorizontalOrganizationChart"/>
    <dgm:cxn modelId="{61C1D407-76E2-3E49-BF50-D43C578338E6}" type="presParOf" srcId="{EFB12B3F-EEDC-DF46-B7BC-098F2C607AD3}" destId="{8186BA09-F403-3F4E-9A1E-3916F1D8BBB1}" srcOrd="1" destOrd="0" presId="urn:microsoft.com/office/officeart/2009/3/layout/HorizontalOrganizationChart"/>
    <dgm:cxn modelId="{0F00802F-0642-F04C-AA8A-40681E65D2A0}" type="presParOf" srcId="{BBED6D67-C718-AB4E-851E-B460353B07FB}" destId="{51F91836-EFB4-E048-A223-28EAC981A843}" srcOrd="1" destOrd="0" presId="urn:microsoft.com/office/officeart/2009/3/layout/HorizontalOrganizationChart"/>
    <dgm:cxn modelId="{6D9E7A38-46C7-474E-AD24-57ED8A716573}" type="presParOf" srcId="{BBED6D67-C718-AB4E-851E-B460353B07FB}" destId="{B6153B35-7C0E-9542-A96D-D7443AFE1012}" srcOrd="2" destOrd="0" presId="urn:microsoft.com/office/officeart/2009/3/layout/HorizontalOrganizationChart"/>
    <dgm:cxn modelId="{5C4BB304-EA26-3840-B6BF-F32DFE98F7B2}" type="presParOf" srcId="{F892CE25-3BC7-EB49-840E-D6207DE27434}" destId="{7DD5B2EF-4A96-E345-B579-276BFA46CDCD}" srcOrd="2" destOrd="0" presId="urn:microsoft.com/office/officeart/2009/3/layout/HorizontalOrganizationChart"/>
    <dgm:cxn modelId="{A509CC1F-DD34-6B4F-B7D9-68519069FB3D}" type="presParOf" srcId="{F892CE25-3BC7-EB49-840E-D6207DE27434}" destId="{14F7F512-9796-EC4A-8463-5FA79B52E3B7}" srcOrd="3" destOrd="0" presId="urn:microsoft.com/office/officeart/2009/3/layout/HorizontalOrganizationChart"/>
    <dgm:cxn modelId="{AE777A01-814B-FA4C-8044-4902B548FFE8}" type="presParOf" srcId="{14F7F512-9796-EC4A-8463-5FA79B52E3B7}" destId="{D53EF3D1-4C8B-C74D-8D43-B57046AA435A}" srcOrd="0" destOrd="0" presId="urn:microsoft.com/office/officeart/2009/3/layout/HorizontalOrganizationChart"/>
    <dgm:cxn modelId="{686DBB1D-F6B7-EE4C-93F7-D88EBF6C9A64}" type="presParOf" srcId="{D53EF3D1-4C8B-C74D-8D43-B57046AA435A}" destId="{A668244F-6D53-6F4F-A84D-3C10D64015CB}" srcOrd="0" destOrd="0" presId="urn:microsoft.com/office/officeart/2009/3/layout/HorizontalOrganizationChart"/>
    <dgm:cxn modelId="{1CE2ABE2-F773-FA42-B6DA-224A8CE679A3}" type="presParOf" srcId="{D53EF3D1-4C8B-C74D-8D43-B57046AA435A}" destId="{B8ED42EC-AFA1-A94E-A14D-109312759B8D}" srcOrd="1" destOrd="0" presId="urn:microsoft.com/office/officeart/2009/3/layout/HorizontalOrganizationChart"/>
    <dgm:cxn modelId="{00EF42A8-AF3F-2B44-8CEE-1F9D0983B54B}" type="presParOf" srcId="{14F7F512-9796-EC4A-8463-5FA79B52E3B7}" destId="{4599AEDA-6E0F-6249-8221-94E8F82337E1}" srcOrd="1" destOrd="0" presId="urn:microsoft.com/office/officeart/2009/3/layout/HorizontalOrganizationChart"/>
    <dgm:cxn modelId="{F6868CC6-BB17-6545-AF9E-40B34C5A80F7}" type="presParOf" srcId="{14F7F512-9796-EC4A-8463-5FA79B52E3B7}" destId="{AF1C0FCD-D9C5-624F-8655-448730495598}" srcOrd="2" destOrd="0" presId="urn:microsoft.com/office/officeart/2009/3/layout/HorizontalOrganizationChart"/>
    <dgm:cxn modelId="{28AFF762-B01A-0447-8ADC-29AA6296FE49}" type="presParOf" srcId="{F892CE25-3BC7-EB49-840E-D6207DE27434}" destId="{59E8E495-8C54-8947-ABC7-41C0E0380E2F}" srcOrd="4" destOrd="0" presId="urn:microsoft.com/office/officeart/2009/3/layout/HorizontalOrganizationChart"/>
    <dgm:cxn modelId="{75A8BA54-8F36-C841-892B-17F93B64E036}" type="presParOf" srcId="{F892CE25-3BC7-EB49-840E-D6207DE27434}" destId="{F7B55482-CAC9-6843-A547-A6C7D886BF8F}" srcOrd="5" destOrd="0" presId="urn:microsoft.com/office/officeart/2009/3/layout/HorizontalOrganizationChart"/>
    <dgm:cxn modelId="{73DAD769-DF01-E047-9FC5-61F9C58CB889}" type="presParOf" srcId="{F7B55482-CAC9-6843-A547-A6C7D886BF8F}" destId="{A25AA23A-00ED-F943-BF58-7EE05D345B3E}" srcOrd="0" destOrd="0" presId="urn:microsoft.com/office/officeart/2009/3/layout/HorizontalOrganizationChart"/>
    <dgm:cxn modelId="{04F900B0-AAC6-3A4F-AB12-08AE85181576}" type="presParOf" srcId="{A25AA23A-00ED-F943-BF58-7EE05D345B3E}" destId="{B95CAF23-3D6F-1247-8DAB-4A4F2DCDF1CE}" srcOrd="0" destOrd="0" presId="urn:microsoft.com/office/officeart/2009/3/layout/HorizontalOrganizationChart"/>
    <dgm:cxn modelId="{AC7CF7EA-9D93-CC4F-BB73-CD5DDA16F917}" type="presParOf" srcId="{A25AA23A-00ED-F943-BF58-7EE05D345B3E}" destId="{0076C6BB-C7BF-9F43-BA58-ED2DDE81008D}" srcOrd="1" destOrd="0" presId="urn:microsoft.com/office/officeart/2009/3/layout/HorizontalOrganizationChart"/>
    <dgm:cxn modelId="{330FEF44-0DD6-4148-84DE-82F98D30DFF1}" type="presParOf" srcId="{F7B55482-CAC9-6843-A547-A6C7D886BF8F}" destId="{526CFFDE-3BDA-F344-96EE-75A48F52A3C5}" srcOrd="1" destOrd="0" presId="urn:microsoft.com/office/officeart/2009/3/layout/HorizontalOrganizationChart"/>
    <dgm:cxn modelId="{506F6C53-4AB5-E043-AA12-AA0C79A08588}" type="presParOf" srcId="{F7B55482-CAC9-6843-A547-A6C7D886BF8F}" destId="{94DBF40E-8528-CC4A-9F28-F9771F3D6616}" srcOrd="2" destOrd="0" presId="urn:microsoft.com/office/officeart/2009/3/layout/HorizontalOrganizationChart"/>
    <dgm:cxn modelId="{8FC89F69-5BF1-D149-BBA2-D6F87A941834}" type="presParOf" srcId="{AAFF29A9-11B3-B14F-BFD4-24CBC0F2DA21}" destId="{8FF638C1-D840-044E-853A-75ED0B735D7B}" srcOrd="2" destOrd="0" presId="urn:microsoft.com/office/officeart/2009/3/layout/HorizontalOrganizationChart"/>
    <dgm:cxn modelId="{3CCCB86D-E144-FE44-B8A0-C39058DBB701}" type="presParOf" srcId="{6CD4F0FE-3FFE-1045-98B5-DB4758E70942}" destId="{AF8716C8-B37C-9148-8A73-E80602386B6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A08ADC-1777-9644-A09D-5408F2721A55}" type="doc">
      <dgm:prSet loTypeId="urn:microsoft.com/office/officeart/2009/3/layout/HorizontalOrganizationChart" loCatId="" qsTypeId="urn:microsoft.com/office/officeart/2005/8/quickstyle/simple1" qsCatId="simple" csTypeId="urn:microsoft.com/office/officeart/2005/8/colors/accent0_1" csCatId="mainScheme" phldr="1"/>
      <dgm:spPr/>
      <dgm:t>
        <a:bodyPr/>
        <a:lstStyle/>
        <a:p>
          <a:endParaRPr lang="en-US"/>
        </a:p>
      </dgm:t>
    </dgm:pt>
    <dgm:pt modelId="{84F1321C-7D82-AA4D-8583-491523134ADD}">
      <dgm:prSet phldrT="[Text]" custT="1"/>
      <dgm:spPr/>
      <dgm:t>
        <a:bodyPr/>
        <a:lstStyle/>
        <a:p>
          <a:r>
            <a:rPr lang="en-US" sz="1100">
              <a:solidFill>
                <a:schemeClr val="tx1"/>
              </a:solidFill>
              <a:latin typeface="Times New Roman" panose="02020603050405020304" pitchFamily="18" charset="0"/>
              <a:cs typeface="Times New Roman" panose="02020603050405020304" pitchFamily="18" charset="0"/>
            </a:rPr>
            <a:t>SINH TRƯỞNG VÀ PHÁT TRIỂN Ở SINH VẬT</a:t>
          </a:r>
        </a:p>
      </dgm:t>
    </dgm:pt>
    <dgm:pt modelId="{B42A07C7-2D98-6949-8F41-4D0FF2168828}" type="parTrans" cxnId="{F330FDCB-742F-F144-A932-DAB328F658B9}">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8920C8CD-3321-9E4A-8D09-FDA1BF9FAB4D}" type="sibTrans" cxnId="{F330FDCB-742F-F144-A932-DAB328F658B9}">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24B155D-C9D3-FE45-A2A4-CDFB1E3D96E9}">
      <dgm:prSet phldrT="[Text]" custT="1"/>
      <dgm:spPr/>
      <dgm:t>
        <a:bodyPr/>
        <a:lstStyle/>
        <a:p>
          <a:r>
            <a:rPr lang="en-US" sz="1100">
              <a:solidFill>
                <a:schemeClr val="tx1"/>
              </a:solidFill>
              <a:latin typeface="Times New Roman" panose="02020603050405020304" pitchFamily="18" charset="0"/>
              <a:cs typeface="Times New Roman" panose="02020603050405020304" pitchFamily="18" charset="0"/>
            </a:rPr>
            <a:t>Khái niệm</a:t>
          </a:r>
        </a:p>
      </dgm:t>
    </dgm:pt>
    <dgm:pt modelId="{93E987E8-0303-7F4C-BF61-1968A5E3FB60}" type="parTrans" cxnId="{72578D59-9DE6-C041-914F-AC208828730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9691C6C-2BD0-CF4A-AFB7-C1BA4C3F8EB1}" type="sibTrans" cxnId="{72578D59-9DE6-C041-914F-AC208828730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9833C40E-D087-E749-AFF7-E8EE462712A1}">
      <dgm:prSet phldrT="[Text]" custT="1"/>
      <dgm:spPr/>
      <dgm:t>
        <a:bodyPr/>
        <a:lstStyle/>
        <a:p>
          <a:r>
            <a:rPr lang="en-US" sz="1100">
              <a:solidFill>
                <a:schemeClr val="tx1"/>
              </a:solidFill>
              <a:latin typeface="Times New Roman" panose="02020603050405020304" pitchFamily="18" charset="0"/>
              <a:cs typeface="Times New Roman" panose="02020603050405020304" pitchFamily="18" charset="0"/>
            </a:rPr>
            <a:t>Sinh trưởng và phát triển ở thực vật</a:t>
          </a:r>
        </a:p>
      </dgm:t>
    </dgm:pt>
    <dgm:pt modelId="{B8EDC527-AEF3-3C49-98BC-85B5A2BE1CC1}" type="parTrans" cxnId="{70A9CD0F-3CB6-604D-B395-E4E5ADE99E5B}">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6F167DBE-7C16-D940-8C4E-57855EE4D014}" type="sibTrans" cxnId="{70A9CD0F-3CB6-604D-B395-E4E5ADE99E5B}">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C6F49463-834E-F949-9F64-E27D122B3F65}">
      <dgm:prSet phldrT="[Text]" custT="1"/>
      <dgm:spPr/>
      <dgm:t>
        <a:bodyPr/>
        <a:lstStyle/>
        <a:p>
          <a:r>
            <a:rPr lang="en-US" sz="1100">
              <a:solidFill>
                <a:schemeClr val="tx1"/>
              </a:solidFill>
              <a:latin typeface="Times New Roman" panose="02020603050405020304" pitchFamily="18" charset="0"/>
              <a:cs typeface="Times New Roman" panose="02020603050405020304" pitchFamily="18" charset="0"/>
            </a:rPr>
            <a:t>Sinh trưởng và phát triển ở động vật</a:t>
          </a:r>
        </a:p>
      </dgm:t>
    </dgm:pt>
    <dgm:pt modelId="{00DC096C-0A60-C845-AFAA-B6D44D4BCC2F}" type="parTrans" cxnId="{52FC1427-1C97-0C4A-9A6A-D4A48A31EB9F}">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A6907F2-8DFC-0343-B19B-F5DE99058102}" type="sibTrans" cxnId="{52FC1427-1C97-0C4A-9A6A-D4A48A31EB9F}">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C39C2F80-083A-9A4D-B9F1-C973327A0F78}">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Vòng đời của động vật</a:t>
          </a:r>
          <a:endParaRPr lang="en-US" sz="1100">
            <a:solidFill>
              <a:schemeClr val="tx1"/>
            </a:solidFill>
            <a:latin typeface="Times New Roman" panose="02020603050405020304" pitchFamily="18" charset="0"/>
            <a:cs typeface="Times New Roman" panose="02020603050405020304" pitchFamily="18" charset="0"/>
          </a:endParaRPr>
        </a:p>
      </dgm:t>
    </dgm:pt>
    <dgm:pt modelId="{698907A8-4A1F-3D46-9F15-9694087B4884}" type="parTrans" cxnId="{EEBF9D44-994C-5A42-A1FC-473AF0549048}">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A6A7C46-BC00-CA48-BACE-83CA397C5633}" type="sibTrans" cxnId="{EEBF9D44-994C-5A42-A1FC-473AF0549048}">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8D9116D-AC07-574A-B6E5-C9CADA0E7CC4}">
      <dgm:prSet custT="1"/>
      <dgm:spPr/>
      <dgm:t>
        <a:bodyPr/>
        <a:lstStyle/>
        <a:p>
          <a:r>
            <a:rPr lang="en-US" sz="1100">
              <a:solidFill>
                <a:schemeClr val="tx1"/>
              </a:solidFill>
              <a:latin typeface="Times New Roman" panose="02020603050405020304" pitchFamily="18" charset="0"/>
              <a:cs typeface="Times New Roman" panose="02020603050405020304" pitchFamily="18" charset="0"/>
            </a:rPr>
            <a:t>Các nhân tố ảnh hưởng đến sinh trưởng</a:t>
          </a:r>
        </a:p>
      </dgm:t>
    </dgm:pt>
    <dgm:pt modelId="{3F22AC8E-28DC-FE40-8560-54003EAAED48}" type="parTrans" cxnId="{BCE2BF60-84E1-B84E-B9FA-07468D2F71A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5290C6A-E32A-3647-A63C-CC60ED93782B}" type="sibTrans" cxnId="{BCE2BF60-84E1-B84E-B9FA-07468D2F71A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779F766-B27C-794E-8AF9-1517A1F9A4DA}">
      <dgm:prSet custT="1"/>
      <dgm:spPr/>
      <dgm:t>
        <a:bodyPr/>
        <a:lstStyle/>
        <a:p>
          <a:r>
            <a:rPr lang="en-US" sz="1100">
              <a:solidFill>
                <a:schemeClr val="tx1"/>
              </a:solidFill>
              <a:latin typeface="Times New Roman" panose="02020603050405020304" pitchFamily="18" charset="0"/>
              <a:cs typeface="Times New Roman" panose="02020603050405020304" pitchFamily="18" charset="0"/>
            </a:rPr>
            <a:t>Ứng dụng sinh trưởng và phát triển trong đời sống</a:t>
          </a:r>
        </a:p>
      </dgm:t>
    </dgm:pt>
    <dgm:pt modelId="{BB7B0D16-5731-1942-B7D7-7FADB538D952}" type="parTrans" cxnId="{687A453F-BAE8-C940-B36F-7ACBA29A148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0079550E-5E6A-C248-9057-6ECC810EC874}" type="sibTrans" cxnId="{687A453F-BAE8-C940-B36F-7ACBA29A148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220CAB3-EA58-C94F-AA44-21BF43564E36}">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Ứng dụng trong chăn nuôi.</a:t>
          </a:r>
          <a:endParaRPr lang="en-US" sz="1100">
            <a:solidFill>
              <a:schemeClr val="tx1"/>
            </a:solidFill>
            <a:latin typeface="Times New Roman" panose="02020603050405020304" pitchFamily="18" charset="0"/>
            <a:cs typeface="Times New Roman" panose="02020603050405020304" pitchFamily="18" charset="0"/>
          </a:endParaRPr>
        </a:p>
      </dgm:t>
    </dgm:pt>
    <dgm:pt modelId="{9B5AB952-46DF-FD4D-9E1C-07BFA7B941F2}" type="parTrans" cxnId="{7065176C-30C2-EB48-BDA9-67C6823E5381}">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592D41F2-F595-F24F-AB24-EDEE5A0080AA}" type="sibTrans" cxnId="{7065176C-30C2-EB48-BDA9-67C6823E5381}">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2A43D38-0593-3E4D-BA4C-AEC415984260}">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Ứng dụng trong trồng trọt.</a:t>
          </a:r>
          <a:endParaRPr lang="en-US" sz="1100">
            <a:solidFill>
              <a:schemeClr val="tx1"/>
            </a:solidFill>
            <a:latin typeface="Times New Roman" panose="02020603050405020304" pitchFamily="18" charset="0"/>
            <a:cs typeface="Times New Roman" panose="02020603050405020304" pitchFamily="18" charset="0"/>
          </a:endParaRPr>
        </a:p>
      </dgm:t>
    </dgm:pt>
    <dgm:pt modelId="{1D2B3C82-E601-B847-88E3-D4E0EDC388CB}" type="parTrans" cxnId="{7D3525B7-DA1B-5444-A14D-56A2EB52D31C}">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A3F6E8A-0331-A847-A325-3AA95B7B4D8D}" type="sibTrans" cxnId="{7D3525B7-DA1B-5444-A14D-56A2EB52D31C}">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9681C8A1-347D-6443-9446-1CFBD517FF75}">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Ứng dụng trong phòng trừ côn trùng, sâu hại.</a:t>
          </a:r>
          <a:endParaRPr lang="en-US" sz="1100">
            <a:solidFill>
              <a:schemeClr val="tx1"/>
            </a:solidFill>
            <a:latin typeface="Times New Roman" panose="02020603050405020304" pitchFamily="18" charset="0"/>
            <a:cs typeface="Times New Roman" panose="02020603050405020304" pitchFamily="18" charset="0"/>
          </a:endParaRPr>
        </a:p>
      </dgm:t>
    </dgm:pt>
    <dgm:pt modelId="{B81BBBE1-59E4-004B-9825-118E98C2E91B}" type="parTrans" cxnId="{81513820-FA19-C046-8BCF-C16CC9AC598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54E0746-ADD7-A64F-8B54-A6F25B341F2A}" type="sibTrans" cxnId="{81513820-FA19-C046-8BCF-C16CC9AC598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D83D82B4-5229-8248-B5D5-CAE9DC090A4F}">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Ảnh hưởng của nhiệt độ.</a:t>
          </a:r>
          <a:endParaRPr lang="en-US" sz="1100">
            <a:solidFill>
              <a:schemeClr val="tx1"/>
            </a:solidFill>
            <a:latin typeface="Times New Roman" panose="02020603050405020304" pitchFamily="18" charset="0"/>
            <a:cs typeface="Times New Roman" panose="02020603050405020304" pitchFamily="18" charset="0"/>
          </a:endParaRPr>
        </a:p>
      </dgm:t>
    </dgm:pt>
    <dgm:pt modelId="{892DA19E-6359-2441-82F1-2F8E4BB6A1B0}" type="parTrans" cxnId="{5AD6A620-6FDD-5A41-97CB-8426E7B97FE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7F6B56B-7D56-8E49-BF08-8633416D59B7}" type="sibTrans" cxnId="{5AD6A620-6FDD-5A41-97CB-8426E7B97FE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DC32E33D-B0B8-8D40-9C4A-CBEE2C2456A3}">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Ảnh hưởng của ánh sáng.</a:t>
          </a:r>
          <a:endParaRPr lang="en-US" sz="1100">
            <a:solidFill>
              <a:schemeClr val="tx1"/>
            </a:solidFill>
            <a:latin typeface="Times New Roman" panose="02020603050405020304" pitchFamily="18" charset="0"/>
            <a:cs typeface="Times New Roman" panose="02020603050405020304" pitchFamily="18" charset="0"/>
          </a:endParaRPr>
        </a:p>
      </dgm:t>
    </dgm:pt>
    <dgm:pt modelId="{C421A597-15FE-A945-A2AB-76F45E3D2935}" type="parTrans" cxnId="{189A8E2C-E3CB-9C47-B2ED-61DBAA9D085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C54469B3-EDBA-0C4F-BE40-87DB89DA2511}" type="sibTrans" cxnId="{189A8E2C-E3CB-9C47-B2ED-61DBAA9D085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802B26C-F027-EC42-BF68-923A1F65B77F}">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Ảnh hưởng của nước.</a:t>
          </a:r>
          <a:endParaRPr lang="en-US" sz="1100">
            <a:solidFill>
              <a:schemeClr val="tx1"/>
            </a:solidFill>
            <a:latin typeface="Times New Roman" panose="02020603050405020304" pitchFamily="18" charset="0"/>
            <a:cs typeface="Times New Roman" panose="02020603050405020304" pitchFamily="18" charset="0"/>
          </a:endParaRPr>
        </a:p>
      </dgm:t>
    </dgm:pt>
    <dgm:pt modelId="{89ECBA32-7447-C04D-BF11-E5365F02E294}" type="parTrans" cxnId="{2A2782F9-36AD-E048-B1BF-23D96C497FF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E04BFCC-9CA9-7C44-973B-F3DE00A70552}" type="sibTrans" cxnId="{2A2782F9-36AD-E048-B1BF-23D96C497FF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5DE4C879-1A90-904C-8C9B-3A5DD06E69EE}">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Ảnh hưởng của dinh dưỡng.</a:t>
          </a:r>
          <a:endParaRPr lang="en-US" sz="1100">
            <a:solidFill>
              <a:schemeClr val="tx1"/>
            </a:solidFill>
            <a:latin typeface="Times New Roman" panose="02020603050405020304" pitchFamily="18" charset="0"/>
            <a:cs typeface="Times New Roman" panose="02020603050405020304" pitchFamily="18" charset="0"/>
          </a:endParaRPr>
        </a:p>
      </dgm:t>
    </dgm:pt>
    <dgm:pt modelId="{5910F90F-147E-484B-AEB8-3B33DEB5CEDF}" type="parTrans" cxnId="{E71888D8-6365-C14F-992A-0632C99216A0}">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9746442-0536-C04E-ADA5-D869E67B42D8}" type="sibTrans" cxnId="{E71888D8-6365-C14F-992A-0632C99216A0}">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7B8AEBBE-2D1E-0245-8D86-1DEAF4015270}">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Mô phân sinh</a:t>
          </a:r>
        </a:p>
      </dgm:t>
    </dgm:pt>
    <dgm:pt modelId="{C6934053-C3D5-2040-9165-451D252A5E3C}" type="parTrans" cxnId="{D274856F-3920-5E4B-A56D-DD421DBA471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C90F0C40-7B7A-4746-A5F5-7DB4BF5278F4}" type="sibTrans" cxnId="{D274856F-3920-5E4B-A56D-DD421DBA471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02CB391-9DCB-4448-A506-B788BFFBD251}">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Vòng đời của thực vật.</a:t>
          </a:r>
          <a:endParaRPr lang="en-US" sz="1100">
            <a:solidFill>
              <a:schemeClr val="tx1"/>
            </a:solidFill>
            <a:latin typeface="Times New Roman" panose="02020603050405020304" pitchFamily="18" charset="0"/>
            <a:cs typeface="Times New Roman" panose="02020603050405020304" pitchFamily="18" charset="0"/>
          </a:endParaRPr>
        </a:p>
      </dgm:t>
    </dgm:pt>
    <dgm:pt modelId="{733A8B37-AFBE-3542-B0C1-46A7A26C0F0D}" type="parTrans" cxnId="{AC059491-C71E-6E40-A7BA-A93FBCA62670}">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9377DF8-1FC0-C441-97AA-56469319A4F4}" type="sibTrans" cxnId="{AC059491-C71E-6E40-A7BA-A93FBCA62670}">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6F70375-7ABA-B046-9167-A9A4482AB667}">
      <dgm:prSet custT="1"/>
      <dgm:spPr/>
      <dgm:t>
        <a:bodyPr/>
        <a:lstStyle/>
        <a:p>
          <a:r>
            <a:rPr lang="vi-VN" sz="1100">
              <a:solidFill>
                <a:schemeClr val="tx1"/>
              </a:solidFill>
              <a:latin typeface="Times New Roman" panose="02020603050405020304" pitchFamily="18" charset="0"/>
              <a:cs typeface="Times New Roman" panose="02020603050405020304" pitchFamily="18" charset="0"/>
            </a:rPr>
            <a:t>Mô phân sinh đỉnh</a:t>
          </a:r>
          <a:endParaRPr lang="en-US" sz="1100">
            <a:solidFill>
              <a:schemeClr val="tx1"/>
            </a:solidFill>
            <a:latin typeface="Times New Roman" panose="02020603050405020304" pitchFamily="18" charset="0"/>
            <a:cs typeface="Times New Roman" panose="02020603050405020304" pitchFamily="18" charset="0"/>
          </a:endParaRPr>
        </a:p>
      </dgm:t>
    </dgm:pt>
    <dgm:pt modelId="{B9F207E1-75BA-AA47-9E45-7EE7A1FA9333}" type="parTrans" cxnId="{8853D5C9-6EC4-4347-B15B-32EB0F21364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8CA2A16-9482-504F-9E8B-810FE8631C9F}" type="sibTrans" cxnId="{8853D5C9-6EC4-4347-B15B-32EB0F21364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652156B8-828B-E847-A586-B2BF069F9D69}">
      <dgm:prSet custT="1"/>
      <dgm:spPr/>
      <dgm:t>
        <a:bodyPr/>
        <a:lstStyle/>
        <a:p>
          <a:r>
            <a:rPr lang="vi-VN" sz="1100">
              <a:solidFill>
                <a:schemeClr val="tx1"/>
              </a:solidFill>
              <a:latin typeface="Times New Roman" panose="02020603050405020304" pitchFamily="18" charset="0"/>
              <a:cs typeface="Times New Roman" panose="02020603050405020304" pitchFamily="18" charset="0"/>
            </a:rPr>
            <a:t>Mô phân sinh bên</a:t>
          </a:r>
          <a:endParaRPr lang="en-US" sz="1100">
            <a:solidFill>
              <a:schemeClr val="tx1"/>
            </a:solidFill>
            <a:latin typeface="Times New Roman" panose="02020603050405020304" pitchFamily="18" charset="0"/>
            <a:cs typeface="Times New Roman" panose="02020603050405020304" pitchFamily="18" charset="0"/>
          </a:endParaRPr>
        </a:p>
      </dgm:t>
    </dgm:pt>
    <dgm:pt modelId="{1EFBBBC3-9AC7-3F49-A00F-23F2EA556D2A}" type="parTrans" cxnId="{BD1E1A65-A5DA-EF46-BE39-F22BC9D6D884}">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3272531-1691-4A4B-AE5D-FDEC31DC6F70}" type="sibTrans" cxnId="{BD1E1A65-A5DA-EF46-BE39-F22BC9D6D884}">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3D3DA8A0-D401-E34E-A5CF-637E8C143F43}">
      <dgm:prSet custT="1"/>
      <dgm:spPr/>
      <dgm:t>
        <a:bodyPr/>
        <a:lstStyle/>
        <a:p>
          <a:r>
            <a:rPr lang="vi-VN" sz="1100">
              <a:solidFill>
                <a:schemeClr val="tx1"/>
              </a:solidFill>
              <a:latin typeface="Times New Roman" panose="02020603050405020304" pitchFamily="18" charset="0"/>
              <a:cs typeface="Times New Roman" panose="02020603050405020304" pitchFamily="18" charset="0"/>
            </a:rPr>
            <a:t>Mô phân sinh lóng</a:t>
          </a:r>
          <a:endParaRPr lang="en-US" sz="1100">
            <a:solidFill>
              <a:schemeClr val="tx1"/>
            </a:solidFill>
            <a:latin typeface="Times New Roman" panose="02020603050405020304" pitchFamily="18" charset="0"/>
            <a:cs typeface="Times New Roman" panose="02020603050405020304" pitchFamily="18" charset="0"/>
          </a:endParaRPr>
        </a:p>
      </dgm:t>
    </dgm:pt>
    <dgm:pt modelId="{335BF306-80CE-8648-BC0F-52414484C313}" type="parTrans" cxnId="{F049D895-48FE-424A-8036-02973006221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96FC1828-F296-3B44-9FE0-BD7BF5CAA325}" type="sibTrans" cxnId="{F049D895-48FE-424A-8036-02973006221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359C9EB-6077-B94A-A702-2FD0673B9566}">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Sinh trưởng</a:t>
          </a:r>
        </a:p>
      </dgm:t>
    </dgm:pt>
    <dgm:pt modelId="{770C1765-49A4-324B-A60D-B48D20EEDBA2}" type="parTrans" cxnId="{A6E2FFB6-A382-A04D-A2E7-EC3F91D8FFE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6240EA2F-D705-934E-ADAC-F991E0941173}" type="sibTrans" cxnId="{A6E2FFB6-A382-A04D-A2E7-EC3F91D8FFE2}">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4304A2F-C559-F440-905D-2A8B9DEC3D94}">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Phát triển</a:t>
          </a:r>
        </a:p>
      </dgm:t>
    </dgm:pt>
    <dgm:pt modelId="{36F4CCD8-3108-D14D-82C0-8AC549E6B371}" type="parTrans" cxnId="{1BE5181D-E8C0-5847-A90B-07A11481C5B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0F33828B-973F-4A41-B442-A50D73B41D40}" type="sibTrans" cxnId="{1BE5181D-E8C0-5847-A90B-07A11481C5BA}">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28BC855F-F98D-3148-8B3F-FDA6186CF73A}">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Mối quan hệ giữa sinh trưởng và phát triển</a:t>
          </a:r>
        </a:p>
      </dgm:t>
    </dgm:pt>
    <dgm:pt modelId="{D727F342-AE6C-FF4E-ACAC-AFC1AC634167}" type="parTrans" cxnId="{5D90A376-A48F-5E40-839F-E7D2399B04A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5AB65582-CD5B-9A48-9464-115158D20E93}" type="sibTrans" cxnId="{5D90A376-A48F-5E40-839F-E7D2399B04A5}">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443B0524-C0D3-5040-AA53-01CBAEB7147F}">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Sinh trưởng và phát triển là hai quá trình trong cơ thể sống có mối quan hệ mật thiết với nhau. Sinh trưởng tạo tiền đề cho phát triển. Phát triển thúc đẩy sinh trưởng.</a:t>
          </a:r>
          <a:endParaRPr lang="en-US" sz="1100">
            <a:solidFill>
              <a:schemeClr val="tx1"/>
            </a:solidFill>
            <a:latin typeface="Times New Roman" panose="02020603050405020304" pitchFamily="18" charset="0"/>
            <a:cs typeface="Times New Roman" panose="02020603050405020304" pitchFamily="18" charset="0"/>
          </a:endParaRPr>
        </a:p>
      </dgm:t>
    </dgm:pt>
    <dgm:pt modelId="{52A4AC8C-913E-3E43-9067-A64CD556624E}" type="parTrans" cxnId="{9B324D18-1055-AF40-B5BC-D0B92236F01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279C0E71-18F5-D841-92E9-1662BF5D5E40}" type="sibTrans" cxnId="{9B324D18-1055-AF40-B5BC-D0B92236F017}">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0E0B7342-4326-A748-9651-CF333B7E5D58}">
      <dgm:prSet custT="1"/>
      <dgm:spPr/>
      <dgm:t>
        <a:bodyPr/>
        <a:lstStyle/>
        <a:p>
          <a:pPr algn="l"/>
          <a:r>
            <a:rPr lang="vi-VN" sz="1100">
              <a:solidFill>
                <a:schemeClr val="tx1"/>
              </a:solidFill>
              <a:latin typeface="Times New Roman" panose="02020603050405020304" pitchFamily="18" charset="0"/>
              <a:cs typeface="Times New Roman" panose="02020603050405020304" pitchFamily="18" charset="0"/>
            </a:rPr>
            <a:t>Là những biến đổi diễn trong vòng đời của một cá thể sinh vật.</a:t>
          </a:r>
          <a:endParaRPr lang="en-US" sz="1100">
            <a:solidFill>
              <a:schemeClr val="tx1"/>
            </a:solidFill>
            <a:latin typeface="Times New Roman" panose="02020603050405020304" pitchFamily="18" charset="0"/>
            <a:cs typeface="Times New Roman" panose="02020603050405020304" pitchFamily="18" charset="0"/>
          </a:endParaRPr>
        </a:p>
      </dgm:t>
    </dgm:pt>
    <dgm:pt modelId="{5A1D2576-FD5D-E344-BC87-647D41D6A7AF}" type="parTrans" cxnId="{D34264BE-3370-D74E-AC21-191B1B26AFE9}">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A95738AB-4EA2-0C41-A079-AEECD623B02E}" type="sibTrans" cxnId="{D34264BE-3370-D74E-AC21-191B1B26AFE9}">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1EAF7ECC-3DC5-D246-BF55-2561BAF2F6AD}">
      <dgm:prSet custT="1"/>
      <dgm:spPr/>
      <dgm:t>
        <a:bodyPr/>
        <a:lstStyle/>
        <a:p>
          <a:pPr algn="l"/>
          <a:r>
            <a:rPr lang="en-US" sz="1100">
              <a:solidFill>
                <a:schemeClr val="tx1"/>
              </a:solidFill>
              <a:latin typeface="Times New Roman" panose="02020603050405020304" pitchFamily="18" charset="0"/>
              <a:cs typeface="Times New Roman" panose="02020603050405020304" pitchFamily="18" charset="0"/>
            </a:rPr>
            <a:t>Là sự tăng về kích thước và khối lượng cơ thể so tăng lên về số lượng và kích thước tế bào.</a:t>
          </a:r>
        </a:p>
      </dgm:t>
    </dgm:pt>
    <dgm:pt modelId="{716BADA0-F9F2-9946-B36D-C6A52DA68130}" type="parTrans" cxnId="{4304A629-27A0-4C40-8432-D8811D57FB6B}">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B1F0677B-AC95-4948-BD49-25F7B2154AD1}" type="sibTrans" cxnId="{4304A629-27A0-4C40-8432-D8811D57FB6B}">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F7E59422-16E9-1946-B20B-552383A59E2B}">
      <dgm:prSet custT="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05FE0644-652B-7E40-B1CF-F4E84F1936F7}" type="parTrans" cxnId="{8F344526-169B-FE41-AD04-54F719F3BDEE}">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9C48440E-38F4-E84C-9FFC-8D2AFE043A95}" type="sibTrans" cxnId="{8F344526-169B-FE41-AD04-54F719F3BDEE}">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2FB9ADD4-E448-2947-BE40-3EC1FF24CB8F}">
      <dgm:prSet custT="1"/>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28C6285B-7C7C-464F-98C9-B2115E93617B}" type="sibTrans" cxnId="{88346DBC-B8F2-684B-89BF-28E3F63067D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E3F7AC3D-43EA-3F49-AF6E-B5458E749ECA}" type="parTrans" cxnId="{88346DBC-B8F2-684B-89BF-28E3F63067D6}">
      <dgm:prSet/>
      <dgm:spPr/>
      <dgm:t>
        <a:bodyPr/>
        <a:lstStyle/>
        <a:p>
          <a:endParaRPr lang="en-US" sz="1100">
            <a:solidFill>
              <a:schemeClr val="tx1"/>
            </a:solidFill>
            <a:latin typeface="Times New Roman" panose="02020603050405020304" pitchFamily="18" charset="0"/>
            <a:cs typeface="Times New Roman" panose="02020603050405020304" pitchFamily="18" charset="0"/>
          </a:endParaRPr>
        </a:p>
      </dgm:t>
    </dgm:pt>
    <dgm:pt modelId="{89A5C3C5-0E4A-5F46-AFC5-476F50105220}" type="pres">
      <dgm:prSet presAssocID="{12A08ADC-1777-9644-A09D-5408F2721A55}" presName="hierChild1" presStyleCnt="0">
        <dgm:presLayoutVars>
          <dgm:orgChart val="1"/>
          <dgm:chPref val="1"/>
          <dgm:dir/>
          <dgm:animOne val="branch"/>
          <dgm:animLvl val="lvl"/>
          <dgm:resizeHandles/>
        </dgm:presLayoutVars>
      </dgm:prSet>
      <dgm:spPr/>
    </dgm:pt>
    <dgm:pt modelId="{6CD4F0FE-3FFE-1045-98B5-DB4758E70942}" type="pres">
      <dgm:prSet presAssocID="{84F1321C-7D82-AA4D-8583-491523134ADD}" presName="hierRoot1" presStyleCnt="0">
        <dgm:presLayoutVars>
          <dgm:hierBranch val="init"/>
        </dgm:presLayoutVars>
      </dgm:prSet>
      <dgm:spPr/>
    </dgm:pt>
    <dgm:pt modelId="{A112DB1A-2173-D647-BC88-00A3F34F801D}" type="pres">
      <dgm:prSet presAssocID="{84F1321C-7D82-AA4D-8583-491523134ADD}" presName="rootComposite1" presStyleCnt="0"/>
      <dgm:spPr/>
    </dgm:pt>
    <dgm:pt modelId="{3DECAE55-4B92-F241-A7E6-791150237322}" type="pres">
      <dgm:prSet presAssocID="{84F1321C-7D82-AA4D-8583-491523134ADD}" presName="rootText1" presStyleLbl="node0" presStyleIdx="0" presStyleCnt="1" custScaleX="400481" custScaleY="662339" custLinFactX="-87191" custLinFactNeighborX="-100000" custLinFactNeighborY="-75702">
        <dgm:presLayoutVars>
          <dgm:chPref val="3"/>
        </dgm:presLayoutVars>
      </dgm:prSet>
      <dgm:spPr/>
    </dgm:pt>
    <dgm:pt modelId="{CB19A561-E0BC-084E-94D4-BA408BF83473}" type="pres">
      <dgm:prSet presAssocID="{84F1321C-7D82-AA4D-8583-491523134ADD}" presName="rootConnector1" presStyleLbl="node1" presStyleIdx="0" presStyleCnt="0"/>
      <dgm:spPr/>
    </dgm:pt>
    <dgm:pt modelId="{708CAE6C-673C-8A40-B5E3-BA0A6DCF9212}" type="pres">
      <dgm:prSet presAssocID="{84F1321C-7D82-AA4D-8583-491523134ADD}" presName="hierChild2" presStyleCnt="0"/>
      <dgm:spPr/>
    </dgm:pt>
    <dgm:pt modelId="{16B91505-B355-6240-940F-4CDC6963BC37}" type="pres">
      <dgm:prSet presAssocID="{93E987E8-0303-7F4C-BF61-1968A5E3FB60}" presName="Name64" presStyleLbl="parChTrans1D2" presStyleIdx="0" presStyleCnt="5"/>
      <dgm:spPr/>
    </dgm:pt>
    <dgm:pt modelId="{CBB1E50F-735B-2E4B-8A63-628666969270}" type="pres">
      <dgm:prSet presAssocID="{124B155D-C9D3-FE45-A2A4-CDFB1E3D96E9}" presName="hierRoot2" presStyleCnt="0">
        <dgm:presLayoutVars>
          <dgm:hierBranch val="init"/>
        </dgm:presLayoutVars>
      </dgm:prSet>
      <dgm:spPr/>
    </dgm:pt>
    <dgm:pt modelId="{55456DE5-6FF9-AD4E-9E2A-82F4AC68BDB0}" type="pres">
      <dgm:prSet presAssocID="{124B155D-C9D3-FE45-A2A4-CDFB1E3D96E9}" presName="rootComposite" presStyleCnt="0"/>
      <dgm:spPr/>
    </dgm:pt>
    <dgm:pt modelId="{A9D6BFC4-D50C-A743-A64B-DD2927C49344}" type="pres">
      <dgm:prSet presAssocID="{124B155D-C9D3-FE45-A2A4-CDFB1E3D96E9}" presName="rootText" presStyleLbl="node2" presStyleIdx="0" presStyleCnt="5" custScaleX="166096" custScaleY="447519">
        <dgm:presLayoutVars>
          <dgm:chPref val="3"/>
        </dgm:presLayoutVars>
      </dgm:prSet>
      <dgm:spPr/>
    </dgm:pt>
    <dgm:pt modelId="{7018EA1D-31A8-E747-B5D1-E09BC2B04DCC}" type="pres">
      <dgm:prSet presAssocID="{124B155D-C9D3-FE45-A2A4-CDFB1E3D96E9}" presName="rootConnector" presStyleLbl="node2" presStyleIdx="0" presStyleCnt="5"/>
      <dgm:spPr/>
    </dgm:pt>
    <dgm:pt modelId="{F9096DFB-BC27-4340-ADD1-2AEA382DD09E}" type="pres">
      <dgm:prSet presAssocID="{124B155D-C9D3-FE45-A2A4-CDFB1E3D96E9}" presName="hierChild4" presStyleCnt="0"/>
      <dgm:spPr/>
    </dgm:pt>
    <dgm:pt modelId="{4D0301D8-577A-AA40-89DE-9CBF0755AA63}" type="pres">
      <dgm:prSet presAssocID="{770C1765-49A4-324B-A60D-B48D20EEDBA2}" presName="Name64" presStyleLbl="parChTrans1D3" presStyleIdx="0" presStyleCnt="13"/>
      <dgm:spPr/>
    </dgm:pt>
    <dgm:pt modelId="{164FB47C-1EA5-B745-8ADD-B0C83D6EF078}" type="pres">
      <dgm:prSet presAssocID="{4359C9EB-6077-B94A-A702-2FD0673B9566}" presName="hierRoot2" presStyleCnt="0">
        <dgm:presLayoutVars>
          <dgm:hierBranch val="init"/>
        </dgm:presLayoutVars>
      </dgm:prSet>
      <dgm:spPr/>
    </dgm:pt>
    <dgm:pt modelId="{98C32494-0BDB-AB4A-A8FD-FFE67496B83D}" type="pres">
      <dgm:prSet presAssocID="{4359C9EB-6077-B94A-A702-2FD0673B9566}" presName="rootComposite" presStyleCnt="0"/>
      <dgm:spPr/>
    </dgm:pt>
    <dgm:pt modelId="{51F586FA-F72F-1E43-88E3-9F84D74FFC22}" type="pres">
      <dgm:prSet presAssocID="{4359C9EB-6077-B94A-A702-2FD0673B9566}" presName="rootText" presStyleLbl="node3" presStyleIdx="0" presStyleCnt="13" custScaleX="285314" custScaleY="355271">
        <dgm:presLayoutVars>
          <dgm:chPref val="3"/>
        </dgm:presLayoutVars>
      </dgm:prSet>
      <dgm:spPr/>
    </dgm:pt>
    <dgm:pt modelId="{B85E6D9A-799B-F141-8B29-3FCF3EC7FCD2}" type="pres">
      <dgm:prSet presAssocID="{4359C9EB-6077-B94A-A702-2FD0673B9566}" presName="rootConnector" presStyleLbl="node3" presStyleIdx="0" presStyleCnt="13"/>
      <dgm:spPr/>
    </dgm:pt>
    <dgm:pt modelId="{8262124C-3282-FE49-90D7-2A926DA2EA03}" type="pres">
      <dgm:prSet presAssocID="{4359C9EB-6077-B94A-A702-2FD0673B9566}" presName="hierChild4" presStyleCnt="0"/>
      <dgm:spPr/>
    </dgm:pt>
    <dgm:pt modelId="{E8392520-68EF-684D-8EA5-98CF912764C4}" type="pres">
      <dgm:prSet presAssocID="{716BADA0-F9F2-9946-B36D-C6A52DA68130}" presName="Name64" presStyleLbl="parChTrans1D4" presStyleIdx="0" presStyleCnt="8"/>
      <dgm:spPr/>
    </dgm:pt>
    <dgm:pt modelId="{E72E4121-AD1A-B24D-8791-6C91F0299DA4}" type="pres">
      <dgm:prSet presAssocID="{1EAF7ECC-3DC5-D246-BF55-2561BAF2F6AD}" presName="hierRoot2" presStyleCnt="0">
        <dgm:presLayoutVars>
          <dgm:hierBranch val="init"/>
        </dgm:presLayoutVars>
      </dgm:prSet>
      <dgm:spPr/>
    </dgm:pt>
    <dgm:pt modelId="{ED397EAC-715B-304B-A0CD-0FA8B6DF0320}" type="pres">
      <dgm:prSet presAssocID="{1EAF7ECC-3DC5-D246-BF55-2561BAF2F6AD}" presName="rootComposite" presStyleCnt="0"/>
      <dgm:spPr/>
    </dgm:pt>
    <dgm:pt modelId="{78D1A4E8-E671-5A4F-88B1-B8CC5DC6D530}" type="pres">
      <dgm:prSet presAssocID="{1EAF7ECC-3DC5-D246-BF55-2561BAF2F6AD}" presName="rootText" presStyleLbl="node4" presStyleIdx="0" presStyleCnt="8" custScaleX="984298" custScaleY="292275">
        <dgm:presLayoutVars>
          <dgm:chPref val="3"/>
        </dgm:presLayoutVars>
      </dgm:prSet>
      <dgm:spPr/>
    </dgm:pt>
    <dgm:pt modelId="{0955B897-5154-A743-AD31-272DE1BE2CC8}" type="pres">
      <dgm:prSet presAssocID="{1EAF7ECC-3DC5-D246-BF55-2561BAF2F6AD}" presName="rootConnector" presStyleLbl="node4" presStyleIdx="0" presStyleCnt="8"/>
      <dgm:spPr/>
    </dgm:pt>
    <dgm:pt modelId="{51D46573-7913-6741-B7EC-62074473F3F1}" type="pres">
      <dgm:prSet presAssocID="{1EAF7ECC-3DC5-D246-BF55-2561BAF2F6AD}" presName="hierChild4" presStyleCnt="0"/>
      <dgm:spPr/>
    </dgm:pt>
    <dgm:pt modelId="{C1E80447-9987-404D-8D8F-E2EADE8C16D8}" type="pres">
      <dgm:prSet presAssocID="{1EAF7ECC-3DC5-D246-BF55-2561BAF2F6AD}" presName="hierChild5" presStyleCnt="0"/>
      <dgm:spPr/>
    </dgm:pt>
    <dgm:pt modelId="{AF777DC2-D5A0-9B43-92CC-AC48413D2516}" type="pres">
      <dgm:prSet presAssocID="{4359C9EB-6077-B94A-A702-2FD0673B9566}" presName="hierChild5" presStyleCnt="0"/>
      <dgm:spPr/>
    </dgm:pt>
    <dgm:pt modelId="{DB9E3B2A-1946-BB46-B60C-C27B2EA08F91}" type="pres">
      <dgm:prSet presAssocID="{36F4CCD8-3108-D14D-82C0-8AC549E6B371}" presName="Name64" presStyleLbl="parChTrans1D3" presStyleIdx="1" presStyleCnt="13"/>
      <dgm:spPr/>
    </dgm:pt>
    <dgm:pt modelId="{33589F98-B04C-AF48-9590-0C0A7424FD5F}" type="pres">
      <dgm:prSet presAssocID="{E4304A2F-C559-F440-905D-2A8B9DEC3D94}" presName="hierRoot2" presStyleCnt="0">
        <dgm:presLayoutVars>
          <dgm:hierBranch val="init"/>
        </dgm:presLayoutVars>
      </dgm:prSet>
      <dgm:spPr/>
    </dgm:pt>
    <dgm:pt modelId="{58D07BA0-DAC5-F947-ABAC-0647EA476336}" type="pres">
      <dgm:prSet presAssocID="{E4304A2F-C559-F440-905D-2A8B9DEC3D94}" presName="rootComposite" presStyleCnt="0"/>
      <dgm:spPr/>
    </dgm:pt>
    <dgm:pt modelId="{4FB8CCCF-F0F7-AD40-B563-1D5B47405D66}" type="pres">
      <dgm:prSet presAssocID="{E4304A2F-C559-F440-905D-2A8B9DEC3D94}" presName="rootText" presStyleLbl="node3" presStyleIdx="1" presStyleCnt="13" custScaleX="285314" custScaleY="355271">
        <dgm:presLayoutVars>
          <dgm:chPref val="3"/>
        </dgm:presLayoutVars>
      </dgm:prSet>
      <dgm:spPr/>
    </dgm:pt>
    <dgm:pt modelId="{A96ECA0F-87D0-E54E-9A51-41B91EFA52C4}" type="pres">
      <dgm:prSet presAssocID="{E4304A2F-C559-F440-905D-2A8B9DEC3D94}" presName="rootConnector" presStyleLbl="node3" presStyleIdx="1" presStyleCnt="13"/>
      <dgm:spPr/>
    </dgm:pt>
    <dgm:pt modelId="{13972FC9-FEE3-EA45-A6E0-91DD5F3CA53C}" type="pres">
      <dgm:prSet presAssocID="{E4304A2F-C559-F440-905D-2A8B9DEC3D94}" presName="hierChild4" presStyleCnt="0"/>
      <dgm:spPr/>
    </dgm:pt>
    <dgm:pt modelId="{D34AFB09-8C69-8D45-8308-E2434FB6F14E}" type="pres">
      <dgm:prSet presAssocID="{5A1D2576-FD5D-E344-BC87-647D41D6A7AF}" presName="Name64" presStyleLbl="parChTrans1D4" presStyleIdx="1" presStyleCnt="8"/>
      <dgm:spPr/>
    </dgm:pt>
    <dgm:pt modelId="{F82F34AF-3E6D-5B4F-A3B2-3C1FDDD72D9C}" type="pres">
      <dgm:prSet presAssocID="{0E0B7342-4326-A748-9651-CF333B7E5D58}" presName="hierRoot2" presStyleCnt="0">
        <dgm:presLayoutVars>
          <dgm:hierBranch val="init"/>
        </dgm:presLayoutVars>
      </dgm:prSet>
      <dgm:spPr/>
    </dgm:pt>
    <dgm:pt modelId="{B721FB6D-73CB-9542-97D5-4FCF1B37CF09}" type="pres">
      <dgm:prSet presAssocID="{0E0B7342-4326-A748-9651-CF333B7E5D58}" presName="rootComposite" presStyleCnt="0"/>
      <dgm:spPr/>
    </dgm:pt>
    <dgm:pt modelId="{055ABAE9-AB85-E04E-84FA-DEB9D0450484}" type="pres">
      <dgm:prSet presAssocID="{0E0B7342-4326-A748-9651-CF333B7E5D58}" presName="rootText" presStyleLbl="node4" presStyleIdx="1" presStyleCnt="8" custScaleX="984298" custScaleY="290449">
        <dgm:presLayoutVars>
          <dgm:chPref val="3"/>
        </dgm:presLayoutVars>
      </dgm:prSet>
      <dgm:spPr/>
    </dgm:pt>
    <dgm:pt modelId="{876E54FC-247E-7546-9F83-AD92D8ECA29E}" type="pres">
      <dgm:prSet presAssocID="{0E0B7342-4326-A748-9651-CF333B7E5D58}" presName="rootConnector" presStyleLbl="node4" presStyleIdx="1" presStyleCnt="8"/>
      <dgm:spPr/>
    </dgm:pt>
    <dgm:pt modelId="{298BE177-45B2-CD46-8521-4E8B249A0ED6}" type="pres">
      <dgm:prSet presAssocID="{0E0B7342-4326-A748-9651-CF333B7E5D58}" presName="hierChild4" presStyleCnt="0"/>
      <dgm:spPr/>
    </dgm:pt>
    <dgm:pt modelId="{5CB2AAEE-B829-5740-862C-3D8A80BB7A06}" type="pres">
      <dgm:prSet presAssocID="{0E0B7342-4326-A748-9651-CF333B7E5D58}" presName="hierChild5" presStyleCnt="0"/>
      <dgm:spPr/>
    </dgm:pt>
    <dgm:pt modelId="{7EF48D92-D3D4-3147-A27B-3C5E7C1C4CE8}" type="pres">
      <dgm:prSet presAssocID="{E4304A2F-C559-F440-905D-2A8B9DEC3D94}" presName="hierChild5" presStyleCnt="0"/>
      <dgm:spPr/>
    </dgm:pt>
    <dgm:pt modelId="{1CCF7A50-6AB0-DB4B-88D6-AFFBA9BC7812}" type="pres">
      <dgm:prSet presAssocID="{D727F342-AE6C-FF4E-ACAC-AFC1AC634167}" presName="Name64" presStyleLbl="parChTrans1D3" presStyleIdx="2" presStyleCnt="13"/>
      <dgm:spPr/>
    </dgm:pt>
    <dgm:pt modelId="{D1A609CD-6332-804C-A2B7-6596733DDBD9}" type="pres">
      <dgm:prSet presAssocID="{28BC855F-F98D-3148-8B3F-FDA6186CF73A}" presName="hierRoot2" presStyleCnt="0">
        <dgm:presLayoutVars>
          <dgm:hierBranch val="init"/>
        </dgm:presLayoutVars>
      </dgm:prSet>
      <dgm:spPr/>
    </dgm:pt>
    <dgm:pt modelId="{40D57BBD-0A02-8041-A062-D86F3753C00B}" type="pres">
      <dgm:prSet presAssocID="{28BC855F-F98D-3148-8B3F-FDA6186CF73A}" presName="rootComposite" presStyleCnt="0"/>
      <dgm:spPr/>
    </dgm:pt>
    <dgm:pt modelId="{36CE812D-82E3-F74B-B949-80BFD4D3D6DA}" type="pres">
      <dgm:prSet presAssocID="{28BC855F-F98D-3148-8B3F-FDA6186CF73A}" presName="rootText" presStyleLbl="node3" presStyleIdx="2" presStyleCnt="13" custScaleX="289718" custScaleY="520805">
        <dgm:presLayoutVars>
          <dgm:chPref val="3"/>
        </dgm:presLayoutVars>
      </dgm:prSet>
      <dgm:spPr/>
    </dgm:pt>
    <dgm:pt modelId="{419DE1C9-9DE1-B64C-B1F2-705034AC8E5B}" type="pres">
      <dgm:prSet presAssocID="{28BC855F-F98D-3148-8B3F-FDA6186CF73A}" presName="rootConnector" presStyleLbl="node3" presStyleIdx="2" presStyleCnt="13"/>
      <dgm:spPr/>
    </dgm:pt>
    <dgm:pt modelId="{EA3D3E89-277A-7744-B62A-97A868099EF2}" type="pres">
      <dgm:prSet presAssocID="{28BC855F-F98D-3148-8B3F-FDA6186CF73A}" presName="hierChild4" presStyleCnt="0"/>
      <dgm:spPr/>
    </dgm:pt>
    <dgm:pt modelId="{875BDAFA-6EE3-ED4A-B9A8-C48B32A2682B}" type="pres">
      <dgm:prSet presAssocID="{52A4AC8C-913E-3E43-9067-A64CD556624E}" presName="Name64" presStyleLbl="parChTrans1D4" presStyleIdx="2" presStyleCnt="8"/>
      <dgm:spPr/>
    </dgm:pt>
    <dgm:pt modelId="{E4687F9B-C0D1-874F-9ABC-EBFEECAF0328}" type="pres">
      <dgm:prSet presAssocID="{443B0524-C0D3-5040-AA53-01CBAEB7147F}" presName="hierRoot2" presStyleCnt="0">
        <dgm:presLayoutVars>
          <dgm:hierBranch val="init"/>
        </dgm:presLayoutVars>
      </dgm:prSet>
      <dgm:spPr/>
    </dgm:pt>
    <dgm:pt modelId="{BABC6668-3268-3542-8209-B13A07498A68}" type="pres">
      <dgm:prSet presAssocID="{443B0524-C0D3-5040-AA53-01CBAEB7147F}" presName="rootComposite" presStyleCnt="0"/>
      <dgm:spPr/>
    </dgm:pt>
    <dgm:pt modelId="{BEBA2274-E4F9-F847-BB92-245F9373D36F}" type="pres">
      <dgm:prSet presAssocID="{443B0524-C0D3-5040-AA53-01CBAEB7147F}" presName="rootText" presStyleLbl="node4" presStyleIdx="2" presStyleCnt="8" custScaleX="984298" custScaleY="535249">
        <dgm:presLayoutVars>
          <dgm:chPref val="3"/>
        </dgm:presLayoutVars>
      </dgm:prSet>
      <dgm:spPr/>
    </dgm:pt>
    <dgm:pt modelId="{DD8CC6CD-037E-354C-8AAE-46FD266144F2}" type="pres">
      <dgm:prSet presAssocID="{443B0524-C0D3-5040-AA53-01CBAEB7147F}" presName="rootConnector" presStyleLbl="node4" presStyleIdx="2" presStyleCnt="8"/>
      <dgm:spPr/>
    </dgm:pt>
    <dgm:pt modelId="{75D0315D-A203-EE43-B0EA-FEE87087E900}" type="pres">
      <dgm:prSet presAssocID="{443B0524-C0D3-5040-AA53-01CBAEB7147F}" presName="hierChild4" presStyleCnt="0"/>
      <dgm:spPr/>
    </dgm:pt>
    <dgm:pt modelId="{6E30CBB6-88BA-274B-A429-09856E9557C2}" type="pres">
      <dgm:prSet presAssocID="{443B0524-C0D3-5040-AA53-01CBAEB7147F}" presName="hierChild5" presStyleCnt="0"/>
      <dgm:spPr/>
    </dgm:pt>
    <dgm:pt modelId="{CD686EBF-0822-514C-928A-8642BB780527}" type="pres">
      <dgm:prSet presAssocID="{28BC855F-F98D-3148-8B3F-FDA6186CF73A}" presName="hierChild5" presStyleCnt="0"/>
      <dgm:spPr/>
    </dgm:pt>
    <dgm:pt modelId="{7D522F23-213A-F348-A203-C8962DCB0708}" type="pres">
      <dgm:prSet presAssocID="{124B155D-C9D3-FE45-A2A4-CDFB1E3D96E9}" presName="hierChild5" presStyleCnt="0"/>
      <dgm:spPr/>
    </dgm:pt>
    <dgm:pt modelId="{5BD9012E-5945-B046-9D21-E6334137913D}" type="pres">
      <dgm:prSet presAssocID="{B8EDC527-AEF3-3C49-98BC-85B5A2BE1CC1}" presName="Name64" presStyleLbl="parChTrans1D2" presStyleIdx="1" presStyleCnt="5"/>
      <dgm:spPr/>
    </dgm:pt>
    <dgm:pt modelId="{5BDA761F-1AB3-E24C-9D41-18FA4888AC36}" type="pres">
      <dgm:prSet presAssocID="{9833C40E-D087-E749-AFF7-E8EE462712A1}" presName="hierRoot2" presStyleCnt="0">
        <dgm:presLayoutVars>
          <dgm:hierBranch val="init"/>
        </dgm:presLayoutVars>
      </dgm:prSet>
      <dgm:spPr/>
    </dgm:pt>
    <dgm:pt modelId="{6947B58C-6162-3C4E-8F82-28E3EF8E1809}" type="pres">
      <dgm:prSet presAssocID="{9833C40E-D087-E749-AFF7-E8EE462712A1}" presName="rootComposite" presStyleCnt="0"/>
      <dgm:spPr/>
    </dgm:pt>
    <dgm:pt modelId="{F4DE40CC-62A1-E042-9A67-4B0E0E277349}" type="pres">
      <dgm:prSet presAssocID="{9833C40E-D087-E749-AFF7-E8EE462712A1}" presName="rootText" presStyleLbl="node2" presStyleIdx="1" presStyleCnt="5" custScaleX="281228" custScaleY="733695">
        <dgm:presLayoutVars>
          <dgm:chPref val="3"/>
        </dgm:presLayoutVars>
      </dgm:prSet>
      <dgm:spPr/>
    </dgm:pt>
    <dgm:pt modelId="{9D972A39-2038-5544-B44D-ECCCAD49A92B}" type="pres">
      <dgm:prSet presAssocID="{9833C40E-D087-E749-AFF7-E8EE462712A1}" presName="rootConnector" presStyleLbl="node2" presStyleIdx="1" presStyleCnt="5"/>
      <dgm:spPr/>
    </dgm:pt>
    <dgm:pt modelId="{6C17B68B-1D7E-0C46-AE9B-3F5BC321A0BE}" type="pres">
      <dgm:prSet presAssocID="{9833C40E-D087-E749-AFF7-E8EE462712A1}" presName="hierChild4" presStyleCnt="0"/>
      <dgm:spPr/>
    </dgm:pt>
    <dgm:pt modelId="{EEBA9EFB-2E7E-EE42-A631-4730E7437F07}" type="pres">
      <dgm:prSet presAssocID="{C6934053-C3D5-2040-9165-451D252A5E3C}" presName="Name64" presStyleLbl="parChTrans1D3" presStyleIdx="3" presStyleCnt="13"/>
      <dgm:spPr/>
    </dgm:pt>
    <dgm:pt modelId="{8B771E36-0538-324D-B28D-510D42F38FEA}" type="pres">
      <dgm:prSet presAssocID="{7B8AEBBE-2D1E-0245-8D86-1DEAF4015270}" presName="hierRoot2" presStyleCnt="0">
        <dgm:presLayoutVars>
          <dgm:hierBranch val="init"/>
        </dgm:presLayoutVars>
      </dgm:prSet>
      <dgm:spPr/>
    </dgm:pt>
    <dgm:pt modelId="{287EADD0-1FCD-0543-BCFC-242EFF7D845D}" type="pres">
      <dgm:prSet presAssocID="{7B8AEBBE-2D1E-0245-8D86-1DEAF4015270}" presName="rootComposite" presStyleCnt="0"/>
      <dgm:spPr/>
    </dgm:pt>
    <dgm:pt modelId="{70267FF0-4F3D-DE47-9BE1-375C703EAC75}" type="pres">
      <dgm:prSet presAssocID="{7B8AEBBE-2D1E-0245-8D86-1DEAF4015270}" presName="rootText" presStyleLbl="node3" presStyleIdx="3" presStyleCnt="13" custScaleX="292927" custScaleY="359090">
        <dgm:presLayoutVars>
          <dgm:chPref val="3"/>
        </dgm:presLayoutVars>
      </dgm:prSet>
      <dgm:spPr/>
    </dgm:pt>
    <dgm:pt modelId="{C1362026-82F3-2746-99F4-539C8E6F2477}" type="pres">
      <dgm:prSet presAssocID="{7B8AEBBE-2D1E-0245-8D86-1DEAF4015270}" presName="rootConnector" presStyleLbl="node3" presStyleIdx="3" presStyleCnt="13"/>
      <dgm:spPr/>
    </dgm:pt>
    <dgm:pt modelId="{7CCBB200-EF7D-6940-A1C7-3CD354F9E1F5}" type="pres">
      <dgm:prSet presAssocID="{7B8AEBBE-2D1E-0245-8D86-1DEAF4015270}" presName="hierChild4" presStyleCnt="0"/>
      <dgm:spPr/>
    </dgm:pt>
    <dgm:pt modelId="{A013308A-21A2-1E4E-A6B7-F401A6C4CD07}" type="pres">
      <dgm:prSet presAssocID="{B9F207E1-75BA-AA47-9E45-7EE7A1FA9333}" presName="Name64" presStyleLbl="parChTrans1D4" presStyleIdx="3" presStyleCnt="8"/>
      <dgm:spPr/>
    </dgm:pt>
    <dgm:pt modelId="{C787751E-3ABA-D146-BA2E-7B395D1B1296}" type="pres">
      <dgm:prSet presAssocID="{36F70375-7ABA-B046-9167-A9A4482AB667}" presName="hierRoot2" presStyleCnt="0">
        <dgm:presLayoutVars>
          <dgm:hierBranch val="init"/>
        </dgm:presLayoutVars>
      </dgm:prSet>
      <dgm:spPr/>
    </dgm:pt>
    <dgm:pt modelId="{3FD55133-6F5E-1549-838C-D4F623921E16}" type="pres">
      <dgm:prSet presAssocID="{36F70375-7ABA-B046-9167-A9A4482AB667}" presName="rootComposite" presStyleCnt="0"/>
      <dgm:spPr/>
    </dgm:pt>
    <dgm:pt modelId="{53BFA5A4-5E79-8842-83FA-334B323D7982}" type="pres">
      <dgm:prSet presAssocID="{36F70375-7ABA-B046-9167-A9A4482AB667}" presName="rootText" presStyleLbl="node4" presStyleIdx="3" presStyleCnt="8" custScaleX="343573" custScaleY="164073">
        <dgm:presLayoutVars>
          <dgm:chPref val="3"/>
        </dgm:presLayoutVars>
      </dgm:prSet>
      <dgm:spPr/>
    </dgm:pt>
    <dgm:pt modelId="{F430E2C8-BC29-A04C-971D-57D94FB1046B}" type="pres">
      <dgm:prSet presAssocID="{36F70375-7ABA-B046-9167-A9A4482AB667}" presName="rootConnector" presStyleLbl="node4" presStyleIdx="3" presStyleCnt="8"/>
      <dgm:spPr/>
    </dgm:pt>
    <dgm:pt modelId="{CBE7A1A4-16CC-4A42-8F89-A311B9EDC1FA}" type="pres">
      <dgm:prSet presAssocID="{36F70375-7ABA-B046-9167-A9A4482AB667}" presName="hierChild4" presStyleCnt="0"/>
      <dgm:spPr/>
    </dgm:pt>
    <dgm:pt modelId="{C4B0D46F-3060-3A47-B716-11F52B7FC487}" type="pres">
      <dgm:prSet presAssocID="{36F70375-7ABA-B046-9167-A9A4482AB667}" presName="hierChild5" presStyleCnt="0"/>
      <dgm:spPr/>
    </dgm:pt>
    <dgm:pt modelId="{4D5826FA-3A56-1E4C-9F78-B5A71FA46A88}" type="pres">
      <dgm:prSet presAssocID="{1EFBBBC3-9AC7-3F49-A00F-23F2EA556D2A}" presName="Name64" presStyleLbl="parChTrans1D4" presStyleIdx="4" presStyleCnt="8"/>
      <dgm:spPr/>
    </dgm:pt>
    <dgm:pt modelId="{F341ED49-8F3B-9542-8730-C5BC09442948}" type="pres">
      <dgm:prSet presAssocID="{652156B8-828B-E847-A586-B2BF069F9D69}" presName="hierRoot2" presStyleCnt="0">
        <dgm:presLayoutVars>
          <dgm:hierBranch val="init"/>
        </dgm:presLayoutVars>
      </dgm:prSet>
      <dgm:spPr/>
    </dgm:pt>
    <dgm:pt modelId="{A5F8EB1E-E2BA-4140-95CC-9FF59DA96CFB}" type="pres">
      <dgm:prSet presAssocID="{652156B8-828B-E847-A586-B2BF069F9D69}" presName="rootComposite" presStyleCnt="0"/>
      <dgm:spPr/>
    </dgm:pt>
    <dgm:pt modelId="{A1BDA434-AF40-0647-A778-2A6881FA02BC}" type="pres">
      <dgm:prSet presAssocID="{652156B8-828B-E847-A586-B2BF069F9D69}" presName="rootText" presStyleLbl="node4" presStyleIdx="4" presStyleCnt="8" custScaleX="343573" custScaleY="164073">
        <dgm:presLayoutVars>
          <dgm:chPref val="3"/>
        </dgm:presLayoutVars>
      </dgm:prSet>
      <dgm:spPr/>
    </dgm:pt>
    <dgm:pt modelId="{1CE190BA-FBAC-F543-8945-EE6F177CB5D0}" type="pres">
      <dgm:prSet presAssocID="{652156B8-828B-E847-A586-B2BF069F9D69}" presName="rootConnector" presStyleLbl="node4" presStyleIdx="4" presStyleCnt="8"/>
      <dgm:spPr/>
    </dgm:pt>
    <dgm:pt modelId="{46BF9B12-AA55-6A44-AF50-40BDB8DA25D1}" type="pres">
      <dgm:prSet presAssocID="{652156B8-828B-E847-A586-B2BF069F9D69}" presName="hierChild4" presStyleCnt="0"/>
      <dgm:spPr/>
    </dgm:pt>
    <dgm:pt modelId="{B2A82CE3-96FE-A448-8974-3E4A6FB3C376}" type="pres">
      <dgm:prSet presAssocID="{652156B8-828B-E847-A586-B2BF069F9D69}" presName="hierChild5" presStyleCnt="0"/>
      <dgm:spPr/>
    </dgm:pt>
    <dgm:pt modelId="{47A35E34-52E4-5E49-8FC6-02A406A231E3}" type="pres">
      <dgm:prSet presAssocID="{335BF306-80CE-8648-BC0F-52414484C313}" presName="Name64" presStyleLbl="parChTrans1D4" presStyleIdx="5" presStyleCnt="8"/>
      <dgm:spPr/>
    </dgm:pt>
    <dgm:pt modelId="{D1A0CEF1-BE57-9247-9CCC-8C4F3B836EB7}" type="pres">
      <dgm:prSet presAssocID="{3D3DA8A0-D401-E34E-A5CF-637E8C143F43}" presName="hierRoot2" presStyleCnt="0">
        <dgm:presLayoutVars>
          <dgm:hierBranch val="init"/>
        </dgm:presLayoutVars>
      </dgm:prSet>
      <dgm:spPr/>
    </dgm:pt>
    <dgm:pt modelId="{8B7A9D68-79CE-534A-A26E-C00A747A32FF}" type="pres">
      <dgm:prSet presAssocID="{3D3DA8A0-D401-E34E-A5CF-637E8C143F43}" presName="rootComposite" presStyleCnt="0"/>
      <dgm:spPr/>
    </dgm:pt>
    <dgm:pt modelId="{3CB5079F-27C5-A54D-8731-6C300C80CDA2}" type="pres">
      <dgm:prSet presAssocID="{3D3DA8A0-D401-E34E-A5CF-637E8C143F43}" presName="rootText" presStyleLbl="node4" presStyleIdx="5" presStyleCnt="8" custScaleX="343573" custScaleY="164073">
        <dgm:presLayoutVars>
          <dgm:chPref val="3"/>
        </dgm:presLayoutVars>
      </dgm:prSet>
      <dgm:spPr/>
    </dgm:pt>
    <dgm:pt modelId="{42E60454-1D27-1D4A-8A72-E9ED5C833742}" type="pres">
      <dgm:prSet presAssocID="{3D3DA8A0-D401-E34E-A5CF-637E8C143F43}" presName="rootConnector" presStyleLbl="node4" presStyleIdx="5" presStyleCnt="8"/>
      <dgm:spPr/>
    </dgm:pt>
    <dgm:pt modelId="{33C1DA15-27AE-DE4F-B7BE-B9A873D223AB}" type="pres">
      <dgm:prSet presAssocID="{3D3DA8A0-D401-E34E-A5CF-637E8C143F43}" presName="hierChild4" presStyleCnt="0"/>
      <dgm:spPr/>
    </dgm:pt>
    <dgm:pt modelId="{AB89379B-F1C1-BB4B-9821-DF930C06F73D}" type="pres">
      <dgm:prSet presAssocID="{3D3DA8A0-D401-E34E-A5CF-637E8C143F43}" presName="hierChild5" presStyleCnt="0"/>
      <dgm:spPr/>
    </dgm:pt>
    <dgm:pt modelId="{369AF40E-A071-4F41-87CF-AF4AD25F52F1}" type="pres">
      <dgm:prSet presAssocID="{7B8AEBBE-2D1E-0245-8D86-1DEAF4015270}" presName="hierChild5" presStyleCnt="0"/>
      <dgm:spPr/>
    </dgm:pt>
    <dgm:pt modelId="{60CECCF2-406C-3448-906D-02AA83437BB9}" type="pres">
      <dgm:prSet presAssocID="{733A8B37-AFBE-3542-B0C1-46A7A26C0F0D}" presName="Name64" presStyleLbl="parChTrans1D3" presStyleIdx="4" presStyleCnt="13"/>
      <dgm:spPr/>
    </dgm:pt>
    <dgm:pt modelId="{A129F5F9-47B4-8E43-90AF-922C1F54B6C0}" type="pres">
      <dgm:prSet presAssocID="{B02CB391-9DCB-4448-A506-B788BFFBD251}" presName="hierRoot2" presStyleCnt="0">
        <dgm:presLayoutVars>
          <dgm:hierBranch val="init"/>
        </dgm:presLayoutVars>
      </dgm:prSet>
      <dgm:spPr/>
    </dgm:pt>
    <dgm:pt modelId="{7BA2E0DB-70E2-A844-9432-5FCDB004338D}" type="pres">
      <dgm:prSet presAssocID="{B02CB391-9DCB-4448-A506-B788BFFBD251}" presName="rootComposite" presStyleCnt="0"/>
      <dgm:spPr/>
    </dgm:pt>
    <dgm:pt modelId="{DFE61202-B249-8E4B-BCCC-AF817B912DE8}" type="pres">
      <dgm:prSet presAssocID="{B02CB391-9DCB-4448-A506-B788BFFBD251}" presName="rootText" presStyleLbl="node3" presStyleIdx="4" presStyleCnt="13" custScaleX="292927" custScaleY="359091">
        <dgm:presLayoutVars>
          <dgm:chPref val="3"/>
        </dgm:presLayoutVars>
      </dgm:prSet>
      <dgm:spPr/>
    </dgm:pt>
    <dgm:pt modelId="{246917C6-A6AE-E741-9D58-500E54B42D57}" type="pres">
      <dgm:prSet presAssocID="{B02CB391-9DCB-4448-A506-B788BFFBD251}" presName="rootConnector" presStyleLbl="node3" presStyleIdx="4" presStyleCnt="13"/>
      <dgm:spPr/>
    </dgm:pt>
    <dgm:pt modelId="{54B481B6-55DA-DB43-BCF8-10B1328A7331}" type="pres">
      <dgm:prSet presAssocID="{B02CB391-9DCB-4448-A506-B788BFFBD251}" presName="hierChild4" presStyleCnt="0"/>
      <dgm:spPr/>
    </dgm:pt>
    <dgm:pt modelId="{DC592129-4EF7-1340-806B-E1ADD4F862EA}" type="pres">
      <dgm:prSet presAssocID="{E3F7AC3D-43EA-3F49-AF6E-B5458E749ECA}" presName="Name64" presStyleLbl="parChTrans1D4" presStyleIdx="6" presStyleCnt="8"/>
      <dgm:spPr/>
    </dgm:pt>
    <dgm:pt modelId="{D3AF1AAB-B4CC-2648-AAA5-A7E065D11A34}" type="pres">
      <dgm:prSet presAssocID="{2FB9ADD4-E448-2947-BE40-3EC1FF24CB8F}" presName="hierRoot2" presStyleCnt="0">
        <dgm:presLayoutVars>
          <dgm:hierBranch val="init"/>
        </dgm:presLayoutVars>
      </dgm:prSet>
      <dgm:spPr/>
    </dgm:pt>
    <dgm:pt modelId="{BA1831E5-D267-1B45-B61E-FA3C43E2F874}" type="pres">
      <dgm:prSet presAssocID="{2FB9ADD4-E448-2947-BE40-3EC1FF24CB8F}" presName="rootComposite" presStyleCnt="0"/>
      <dgm:spPr/>
    </dgm:pt>
    <dgm:pt modelId="{BE96A5DD-787A-9343-9A17-1AE1C4CE38CC}" type="pres">
      <dgm:prSet presAssocID="{2FB9ADD4-E448-2947-BE40-3EC1FF24CB8F}" presName="rootText" presStyleLbl="node4" presStyleIdx="6" presStyleCnt="8" custScaleX="374703" custScaleY="952659" custLinFactX="191223" custLinFactY="-60087" custLinFactNeighborX="200000" custLinFactNeighborY="-100000">
        <dgm:presLayoutVars>
          <dgm:chPref val="3"/>
        </dgm:presLayoutVars>
      </dgm:prSet>
      <dgm:spPr/>
    </dgm:pt>
    <dgm:pt modelId="{7C6EB0CA-C39D-1844-ABC9-2711F60C77C0}" type="pres">
      <dgm:prSet presAssocID="{2FB9ADD4-E448-2947-BE40-3EC1FF24CB8F}" presName="rootConnector" presStyleLbl="node4" presStyleIdx="6" presStyleCnt="8"/>
      <dgm:spPr/>
    </dgm:pt>
    <dgm:pt modelId="{153DAAE5-7F7D-C744-AE6E-622B37A32CA7}" type="pres">
      <dgm:prSet presAssocID="{2FB9ADD4-E448-2947-BE40-3EC1FF24CB8F}" presName="hierChild4" presStyleCnt="0"/>
      <dgm:spPr/>
    </dgm:pt>
    <dgm:pt modelId="{1088808B-6049-D04F-A5FE-E44600F91054}" type="pres">
      <dgm:prSet presAssocID="{2FB9ADD4-E448-2947-BE40-3EC1FF24CB8F}" presName="hierChild5" presStyleCnt="0"/>
      <dgm:spPr/>
    </dgm:pt>
    <dgm:pt modelId="{26CCA78B-1CAC-F645-9863-CA4EF2071BD0}" type="pres">
      <dgm:prSet presAssocID="{B02CB391-9DCB-4448-A506-B788BFFBD251}" presName="hierChild5" presStyleCnt="0"/>
      <dgm:spPr/>
    </dgm:pt>
    <dgm:pt modelId="{3258C7B7-4709-B14E-9427-C2B493B7E956}" type="pres">
      <dgm:prSet presAssocID="{9833C40E-D087-E749-AFF7-E8EE462712A1}" presName="hierChild5" presStyleCnt="0"/>
      <dgm:spPr/>
    </dgm:pt>
    <dgm:pt modelId="{212FC354-420B-6D43-A8ED-36FA1A1ADA1C}" type="pres">
      <dgm:prSet presAssocID="{00DC096C-0A60-C845-AFAA-B6D44D4BCC2F}" presName="Name64" presStyleLbl="parChTrans1D2" presStyleIdx="2" presStyleCnt="5"/>
      <dgm:spPr/>
    </dgm:pt>
    <dgm:pt modelId="{EC3777D9-7EC7-6443-B6F5-8B7DA98C1C1E}" type="pres">
      <dgm:prSet presAssocID="{C6F49463-834E-F949-9F64-E27D122B3F65}" presName="hierRoot2" presStyleCnt="0">
        <dgm:presLayoutVars>
          <dgm:hierBranch val="init"/>
        </dgm:presLayoutVars>
      </dgm:prSet>
      <dgm:spPr/>
    </dgm:pt>
    <dgm:pt modelId="{FCFB5D8B-6750-D94A-AA85-EEE663D3E84B}" type="pres">
      <dgm:prSet presAssocID="{C6F49463-834E-F949-9F64-E27D122B3F65}" presName="rootComposite" presStyleCnt="0"/>
      <dgm:spPr/>
    </dgm:pt>
    <dgm:pt modelId="{FBF10773-261B-EB4F-BED6-FA871A555D05}" type="pres">
      <dgm:prSet presAssocID="{C6F49463-834E-F949-9F64-E27D122B3F65}" presName="rootText" presStyleLbl="node2" presStyleIdx="2" presStyleCnt="5" custScaleX="366761" custScaleY="738381" custLinFactY="-100000" custLinFactNeighborY="-162160">
        <dgm:presLayoutVars>
          <dgm:chPref val="3"/>
        </dgm:presLayoutVars>
      </dgm:prSet>
      <dgm:spPr/>
    </dgm:pt>
    <dgm:pt modelId="{F7551860-51DE-7D41-A7D8-871639EC5F98}" type="pres">
      <dgm:prSet presAssocID="{C6F49463-834E-F949-9F64-E27D122B3F65}" presName="rootConnector" presStyleLbl="node2" presStyleIdx="2" presStyleCnt="5"/>
      <dgm:spPr/>
    </dgm:pt>
    <dgm:pt modelId="{9B357C94-DF47-C14B-8813-D2CDC78CC8DA}" type="pres">
      <dgm:prSet presAssocID="{C6F49463-834E-F949-9F64-E27D122B3F65}" presName="hierChild4" presStyleCnt="0"/>
      <dgm:spPr/>
    </dgm:pt>
    <dgm:pt modelId="{750CF993-CC9D-0D40-AF3D-398EEDC6DC01}" type="pres">
      <dgm:prSet presAssocID="{698907A8-4A1F-3D46-9F15-9694087B4884}" presName="Name64" presStyleLbl="parChTrans1D3" presStyleIdx="5" presStyleCnt="13"/>
      <dgm:spPr/>
    </dgm:pt>
    <dgm:pt modelId="{23E1A761-583A-ED4C-9333-3B1CC36C9C7B}" type="pres">
      <dgm:prSet presAssocID="{C39C2F80-083A-9A4D-B9F1-C973327A0F78}" presName="hierRoot2" presStyleCnt="0">
        <dgm:presLayoutVars>
          <dgm:hierBranch val="init"/>
        </dgm:presLayoutVars>
      </dgm:prSet>
      <dgm:spPr/>
    </dgm:pt>
    <dgm:pt modelId="{FFD7BFF3-2301-734F-90A6-3748B89AFDE9}" type="pres">
      <dgm:prSet presAssocID="{C39C2F80-083A-9A4D-B9F1-C973327A0F78}" presName="rootComposite" presStyleCnt="0"/>
      <dgm:spPr/>
    </dgm:pt>
    <dgm:pt modelId="{66451E60-05DC-3646-9BE7-E2C7FEA0D09D}" type="pres">
      <dgm:prSet presAssocID="{C39C2F80-083A-9A4D-B9F1-C973327A0F78}" presName="rootText" presStyleLbl="node3" presStyleIdx="5" presStyleCnt="13" custScaleX="513738" custScaleY="255989" custLinFactY="-100000" custLinFactNeighborX="-3248" custLinFactNeighborY="-163473">
        <dgm:presLayoutVars>
          <dgm:chPref val="3"/>
        </dgm:presLayoutVars>
      </dgm:prSet>
      <dgm:spPr/>
    </dgm:pt>
    <dgm:pt modelId="{3F2AFA66-27D2-064A-8135-0C3FB13EB194}" type="pres">
      <dgm:prSet presAssocID="{C39C2F80-083A-9A4D-B9F1-C973327A0F78}" presName="rootConnector" presStyleLbl="node3" presStyleIdx="5" presStyleCnt="13"/>
      <dgm:spPr/>
    </dgm:pt>
    <dgm:pt modelId="{65FEB933-90E0-0F4E-8DB3-AD1C84AA305B}" type="pres">
      <dgm:prSet presAssocID="{C39C2F80-083A-9A4D-B9F1-C973327A0F78}" presName="hierChild4" presStyleCnt="0"/>
      <dgm:spPr/>
    </dgm:pt>
    <dgm:pt modelId="{92F57E94-796D-0841-8CC4-069FB1E813B4}" type="pres">
      <dgm:prSet presAssocID="{05FE0644-652B-7E40-B1CF-F4E84F1936F7}" presName="Name64" presStyleLbl="parChTrans1D4" presStyleIdx="7" presStyleCnt="8"/>
      <dgm:spPr/>
    </dgm:pt>
    <dgm:pt modelId="{F618CA95-C60E-5347-A089-EF26261F5597}" type="pres">
      <dgm:prSet presAssocID="{F7E59422-16E9-1946-B20B-552383A59E2B}" presName="hierRoot2" presStyleCnt="0">
        <dgm:presLayoutVars>
          <dgm:hierBranch val="init"/>
        </dgm:presLayoutVars>
      </dgm:prSet>
      <dgm:spPr/>
    </dgm:pt>
    <dgm:pt modelId="{8A0FAD9D-3488-5242-8FE7-FEDDD7ED5BB1}" type="pres">
      <dgm:prSet presAssocID="{F7E59422-16E9-1946-B20B-552383A59E2B}" presName="rootComposite" presStyleCnt="0"/>
      <dgm:spPr/>
    </dgm:pt>
    <dgm:pt modelId="{7568C60B-1884-274B-BC54-5B9CDAB6A60B}" type="pres">
      <dgm:prSet presAssocID="{F7E59422-16E9-1946-B20B-552383A59E2B}" presName="rootText" presStyleLbl="node4" presStyleIdx="7" presStyleCnt="8" custScaleX="360785" custScaleY="922669" custLinFactX="39171" custLinFactY="362255" custLinFactNeighborX="100000" custLinFactNeighborY="400000">
        <dgm:presLayoutVars>
          <dgm:chPref val="3"/>
        </dgm:presLayoutVars>
      </dgm:prSet>
      <dgm:spPr/>
    </dgm:pt>
    <dgm:pt modelId="{E2AA05E7-F6E7-2241-BF55-BFFEBCAEF010}" type="pres">
      <dgm:prSet presAssocID="{F7E59422-16E9-1946-B20B-552383A59E2B}" presName="rootConnector" presStyleLbl="node4" presStyleIdx="7" presStyleCnt="8"/>
      <dgm:spPr/>
    </dgm:pt>
    <dgm:pt modelId="{1D368971-CC65-984A-AFF1-D72D20552517}" type="pres">
      <dgm:prSet presAssocID="{F7E59422-16E9-1946-B20B-552383A59E2B}" presName="hierChild4" presStyleCnt="0"/>
      <dgm:spPr/>
    </dgm:pt>
    <dgm:pt modelId="{12C8852C-777B-4941-8ACC-61E2B7B45F48}" type="pres">
      <dgm:prSet presAssocID="{F7E59422-16E9-1946-B20B-552383A59E2B}" presName="hierChild5" presStyleCnt="0"/>
      <dgm:spPr/>
    </dgm:pt>
    <dgm:pt modelId="{2E451F49-840A-F14C-BBBF-C3581EDBF9F7}" type="pres">
      <dgm:prSet presAssocID="{C39C2F80-083A-9A4D-B9F1-C973327A0F78}" presName="hierChild5" presStyleCnt="0"/>
      <dgm:spPr/>
    </dgm:pt>
    <dgm:pt modelId="{73CAEF28-132A-D54C-90D3-136F454BC46B}" type="pres">
      <dgm:prSet presAssocID="{C6F49463-834E-F949-9F64-E27D122B3F65}" presName="hierChild5" presStyleCnt="0"/>
      <dgm:spPr/>
    </dgm:pt>
    <dgm:pt modelId="{DB071B71-AF33-A64C-9F00-4DC62C286906}" type="pres">
      <dgm:prSet presAssocID="{3F22AC8E-28DC-FE40-8560-54003EAAED48}" presName="Name64" presStyleLbl="parChTrans1D2" presStyleIdx="3" presStyleCnt="5"/>
      <dgm:spPr/>
    </dgm:pt>
    <dgm:pt modelId="{E05E0816-5831-D343-92BC-73CB807C06DE}" type="pres">
      <dgm:prSet presAssocID="{18D9116D-AC07-574A-B6E5-C9CADA0E7CC4}" presName="hierRoot2" presStyleCnt="0">
        <dgm:presLayoutVars>
          <dgm:hierBranch val="init"/>
        </dgm:presLayoutVars>
      </dgm:prSet>
      <dgm:spPr/>
    </dgm:pt>
    <dgm:pt modelId="{55EE5F44-C45E-BC49-BE4F-89364607FB24}" type="pres">
      <dgm:prSet presAssocID="{18D9116D-AC07-574A-B6E5-C9CADA0E7CC4}" presName="rootComposite" presStyleCnt="0"/>
      <dgm:spPr/>
    </dgm:pt>
    <dgm:pt modelId="{029FEED8-1B06-E940-8C3C-2A500BA01137}" type="pres">
      <dgm:prSet presAssocID="{18D9116D-AC07-574A-B6E5-C9CADA0E7CC4}" presName="rootText" presStyleLbl="node2" presStyleIdx="3" presStyleCnt="5" custScaleX="366761" custScaleY="469046">
        <dgm:presLayoutVars>
          <dgm:chPref val="3"/>
        </dgm:presLayoutVars>
      </dgm:prSet>
      <dgm:spPr/>
    </dgm:pt>
    <dgm:pt modelId="{EABEEF0D-5B1C-2E4E-A436-D72B07E1BFC9}" type="pres">
      <dgm:prSet presAssocID="{18D9116D-AC07-574A-B6E5-C9CADA0E7CC4}" presName="rootConnector" presStyleLbl="node2" presStyleIdx="3" presStyleCnt="5"/>
      <dgm:spPr/>
    </dgm:pt>
    <dgm:pt modelId="{035B0251-11F7-284A-94B7-E1F90D39BFA6}" type="pres">
      <dgm:prSet presAssocID="{18D9116D-AC07-574A-B6E5-C9CADA0E7CC4}" presName="hierChild4" presStyleCnt="0"/>
      <dgm:spPr/>
    </dgm:pt>
    <dgm:pt modelId="{4AC8EC34-720F-5C4D-A133-304F3B947D42}" type="pres">
      <dgm:prSet presAssocID="{892DA19E-6359-2441-82F1-2F8E4BB6A1B0}" presName="Name64" presStyleLbl="parChTrans1D3" presStyleIdx="6" presStyleCnt="13"/>
      <dgm:spPr/>
    </dgm:pt>
    <dgm:pt modelId="{D6D15529-1FA9-CD46-83B9-786EA6DCA68D}" type="pres">
      <dgm:prSet presAssocID="{D83D82B4-5229-8248-B5D5-CAE9DC090A4F}" presName="hierRoot2" presStyleCnt="0">
        <dgm:presLayoutVars>
          <dgm:hierBranch val="init"/>
        </dgm:presLayoutVars>
      </dgm:prSet>
      <dgm:spPr/>
    </dgm:pt>
    <dgm:pt modelId="{37007B25-ABAC-D242-9E77-EA2BDE6EB706}" type="pres">
      <dgm:prSet presAssocID="{D83D82B4-5229-8248-B5D5-CAE9DC090A4F}" presName="rootComposite" presStyleCnt="0"/>
      <dgm:spPr/>
    </dgm:pt>
    <dgm:pt modelId="{C3E9B535-3082-DF4C-AE56-42C384CF5299}" type="pres">
      <dgm:prSet presAssocID="{D83D82B4-5229-8248-B5D5-CAE9DC090A4F}" presName="rootText" presStyleLbl="node3" presStyleIdx="6" presStyleCnt="13" custScaleX="513738" custScaleY="255989">
        <dgm:presLayoutVars>
          <dgm:chPref val="3"/>
        </dgm:presLayoutVars>
      </dgm:prSet>
      <dgm:spPr/>
    </dgm:pt>
    <dgm:pt modelId="{1E897FF1-47ED-144C-878B-3353D896EE01}" type="pres">
      <dgm:prSet presAssocID="{D83D82B4-5229-8248-B5D5-CAE9DC090A4F}" presName="rootConnector" presStyleLbl="node3" presStyleIdx="6" presStyleCnt="13"/>
      <dgm:spPr/>
    </dgm:pt>
    <dgm:pt modelId="{4444853A-404C-E84C-9CDC-40CEBDD21CB7}" type="pres">
      <dgm:prSet presAssocID="{D83D82B4-5229-8248-B5D5-CAE9DC090A4F}" presName="hierChild4" presStyleCnt="0"/>
      <dgm:spPr/>
    </dgm:pt>
    <dgm:pt modelId="{91D74F2B-4E25-5A4E-B861-2A94E00C1B6F}" type="pres">
      <dgm:prSet presAssocID="{D83D82B4-5229-8248-B5D5-CAE9DC090A4F}" presName="hierChild5" presStyleCnt="0"/>
      <dgm:spPr/>
    </dgm:pt>
    <dgm:pt modelId="{859FE6C6-135A-2C4E-962C-631BC0209F47}" type="pres">
      <dgm:prSet presAssocID="{C421A597-15FE-A945-A2AB-76F45E3D2935}" presName="Name64" presStyleLbl="parChTrans1D3" presStyleIdx="7" presStyleCnt="13"/>
      <dgm:spPr/>
    </dgm:pt>
    <dgm:pt modelId="{6EC087B2-2D3D-2B46-84CB-EA0AACFD1AEC}" type="pres">
      <dgm:prSet presAssocID="{DC32E33D-B0B8-8D40-9C4A-CBEE2C2456A3}" presName="hierRoot2" presStyleCnt="0">
        <dgm:presLayoutVars>
          <dgm:hierBranch val="init"/>
        </dgm:presLayoutVars>
      </dgm:prSet>
      <dgm:spPr/>
    </dgm:pt>
    <dgm:pt modelId="{DB8ED456-2A67-C341-AFA4-65DAB4D247F0}" type="pres">
      <dgm:prSet presAssocID="{DC32E33D-B0B8-8D40-9C4A-CBEE2C2456A3}" presName="rootComposite" presStyleCnt="0"/>
      <dgm:spPr/>
    </dgm:pt>
    <dgm:pt modelId="{2A6AE4F0-BA2E-D146-8026-F6668CF317DB}" type="pres">
      <dgm:prSet presAssocID="{DC32E33D-B0B8-8D40-9C4A-CBEE2C2456A3}" presName="rootText" presStyleLbl="node3" presStyleIdx="7" presStyleCnt="13" custScaleX="513738" custScaleY="255989">
        <dgm:presLayoutVars>
          <dgm:chPref val="3"/>
        </dgm:presLayoutVars>
      </dgm:prSet>
      <dgm:spPr/>
    </dgm:pt>
    <dgm:pt modelId="{8D69B911-4380-2949-A7EA-83C0F73D69E7}" type="pres">
      <dgm:prSet presAssocID="{DC32E33D-B0B8-8D40-9C4A-CBEE2C2456A3}" presName="rootConnector" presStyleLbl="node3" presStyleIdx="7" presStyleCnt="13"/>
      <dgm:spPr/>
    </dgm:pt>
    <dgm:pt modelId="{43DE577F-B7C8-5B47-89FA-A2DAA98B1D04}" type="pres">
      <dgm:prSet presAssocID="{DC32E33D-B0B8-8D40-9C4A-CBEE2C2456A3}" presName="hierChild4" presStyleCnt="0"/>
      <dgm:spPr/>
    </dgm:pt>
    <dgm:pt modelId="{B0A2E372-4A79-C445-BAEB-9A5AA2CD39F9}" type="pres">
      <dgm:prSet presAssocID="{DC32E33D-B0B8-8D40-9C4A-CBEE2C2456A3}" presName="hierChild5" presStyleCnt="0"/>
      <dgm:spPr/>
    </dgm:pt>
    <dgm:pt modelId="{04A033AC-CC41-6040-A54F-10706949BF47}" type="pres">
      <dgm:prSet presAssocID="{89ECBA32-7447-C04D-BF11-E5365F02E294}" presName="Name64" presStyleLbl="parChTrans1D3" presStyleIdx="8" presStyleCnt="13"/>
      <dgm:spPr/>
    </dgm:pt>
    <dgm:pt modelId="{17E7D438-4387-BD4B-84A7-20E656642387}" type="pres">
      <dgm:prSet presAssocID="{E802B26C-F027-EC42-BF68-923A1F65B77F}" presName="hierRoot2" presStyleCnt="0">
        <dgm:presLayoutVars>
          <dgm:hierBranch val="init"/>
        </dgm:presLayoutVars>
      </dgm:prSet>
      <dgm:spPr/>
    </dgm:pt>
    <dgm:pt modelId="{87405D9A-4D59-AE40-A2DA-3040EE6B0A06}" type="pres">
      <dgm:prSet presAssocID="{E802B26C-F027-EC42-BF68-923A1F65B77F}" presName="rootComposite" presStyleCnt="0"/>
      <dgm:spPr/>
    </dgm:pt>
    <dgm:pt modelId="{909E6F60-5BBA-9C43-94D7-988A2BE15904}" type="pres">
      <dgm:prSet presAssocID="{E802B26C-F027-EC42-BF68-923A1F65B77F}" presName="rootText" presStyleLbl="node3" presStyleIdx="8" presStyleCnt="13" custScaleX="513738" custScaleY="255989">
        <dgm:presLayoutVars>
          <dgm:chPref val="3"/>
        </dgm:presLayoutVars>
      </dgm:prSet>
      <dgm:spPr/>
    </dgm:pt>
    <dgm:pt modelId="{3D77C4D9-9F50-BC4C-8F35-A2BA3453D2A5}" type="pres">
      <dgm:prSet presAssocID="{E802B26C-F027-EC42-BF68-923A1F65B77F}" presName="rootConnector" presStyleLbl="node3" presStyleIdx="8" presStyleCnt="13"/>
      <dgm:spPr/>
    </dgm:pt>
    <dgm:pt modelId="{F45501E1-0BF8-DE4B-8F5A-F77B2B90B6BE}" type="pres">
      <dgm:prSet presAssocID="{E802B26C-F027-EC42-BF68-923A1F65B77F}" presName="hierChild4" presStyleCnt="0"/>
      <dgm:spPr/>
    </dgm:pt>
    <dgm:pt modelId="{37DE6340-DADF-7F4B-9274-03642AE6320E}" type="pres">
      <dgm:prSet presAssocID="{E802B26C-F027-EC42-BF68-923A1F65B77F}" presName="hierChild5" presStyleCnt="0"/>
      <dgm:spPr/>
    </dgm:pt>
    <dgm:pt modelId="{2ACAFEA9-694F-2243-A986-1B6B4FC99BFC}" type="pres">
      <dgm:prSet presAssocID="{5910F90F-147E-484B-AEB8-3B33DEB5CEDF}" presName="Name64" presStyleLbl="parChTrans1D3" presStyleIdx="9" presStyleCnt="13"/>
      <dgm:spPr/>
    </dgm:pt>
    <dgm:pt modelId="{E428A5B6-1278-2A4E-A78A-606595F53028}" type="pres">
      <dgm:prSet presAssocID="{5DE4C879-1A90-904C-8C9B-3A5DD06E69EE}" presName="hierRoot2" presStyleCnt="0">
        <dgm:presLayoutVars>
          <dgm:hierBranch val="init"/>
        </dgm:presLayoutVars>
      </dgm:prSet>
      <dgm:spPr/>
    </dgm:pt>
    <dgm:pt modelId="{FA96AA73-A305-4147-9E73-1612D2954BE2}" type="pres">
      <dgm:prSet presAssocID="{5DE4C879-1A90-904C-8C9B-3A5DD06E69EE}" presName="rootComposite" presStyleCnt="0"/>
      <dgm:spPr/>
    </dgm:pt>
    <dgm:pt modelId="{6604DD18-1032-F042-8487-FCADE554CBE8}" type="pres">
      <dgm:prSet presAssocID="{5DE4C879-1A90-904C-8C9B-3A5DD06E69EE}" presName="rootText" presStyleLbl="node3" presStyleIdx="9" presStyleCnt="13" custScaleX="513738" custScaleY="255989">
        <dgm:presLayoutVars>
          <dgm:chPref val="3"/>
        </dgm:presLayoutVars>
      </dgm:prSet>
      <dgm:spPr/>
    </dgm:pt>
    <dgm:pt modelId="{D715CBD2-BAB1-C64D-9E96-7A134EABDA5B}" type="pres">
      <dgm:prSet presAssocID="{5DE4C879-1A90-904C-8C9B-3A5DD06E69EE}" presName="rootConnector" presStyleLbl="node3" presStyleIdx="9" presStyleCnt="13"/>
      <dgm:spPr/>
    </dgm:pt>
    <dgm:pt modelId="{EC7DDB29-8506-3E45-B24E-544A7A198FE5}" type="pres">
      <dgm:prSet presAssocID="{5DE4C879-1A90-904C-8C9B-3A5DD06E69EE}" presName="hierChild4" presStyleCnt="0"/>
      <dgm:spPr/>
    </dgm:pt>
    <dgm:pt modelId="{624A28AD-6891-3B4F-B0F6-F2EDC703E213}" type="pres">
      <dgm:prSet presAssocID="{5DE4C879-1A90-904C-8C9B-3A5DD06E69EE}" presName="hierChild5" presStyleCnt="0"/>
      <dgm:spPr/>
    </dgm:pt>
    <dgm:pt modelId="{F0CD96CC-F106-124A-A023-2B73357AF3AD}" type="pres">
      <dgm:prSet presAssocID="{18D9116D-AC07-574A-B6E5-C9CADA0E7CC4}" presName="hierChild5" presStyleCnt="0"/>
      <dgm:spPr/>
    </dgm:pt>
    <dgm:pt modelId="{1E21DD40-906D-5A4E-8F77-80E4E7716A09}" type="pres">
      <dgm:prSet presAssocID="{BB7B0D16-5731-1942-B7D7-7FADB538D952}" presName="Name64" presStyleLbl="parChTrans1D2" presStyleIdx="4" presStyleCnt="5"/>
      <dgm:spPr/>
    </dgm:pt>
    <dgm:pt modelId="{AAFF29A9-11B3-B14F-BFD4-24CBC0F2DA21}" type="pres">
      <dgm:prSet presAssocID="{4779F766-B27C-794E-8AF9-1517A1F9A4DA}" presName="hierRoot2" presStyleCnt="0">
        <dgm:presLayoutVars>
          <dgm:hierBranch val="init"/>
        </dgm:presLayoutVars>
      </dgm:prSet>
      <dgm:spPr/>
    </dgm:pt>
    <dgm:pt modelId="{3E2CF9DC-C7F1-C845-9E29-D3A4543C104D}" type="pres">
      <dgm:prSet presAssocID="{4779F766-B27C-794E-8AF9-1517A1F9A4DA}" presName="rootComposite" presStyleCnt="0"/>
      <dgm:spPr/>
    </dgm:pt>
    <dgm:pt modelId="{43B53686-BA74-4249-B99C-EC05F38AE8DB}" type="pres">
      <dgm:prSet presAssocID="{4779F766-B27C-794E-8AF9-1517A1F9A4DA}" presName="rootText" presStyleLbl="node2" presStyleIdx="4" presStyleCnt="5" custScaleX="366761" custScaleY="671969">
        <dgm:presLayoutVars>
          <dgm:chPref val="3"/>
        </dgm:presLayoutVars>
      </dgm:prSet>
      <dgm:spPr/>
    </dgm:pt>
    <dgm:pt modelId="{15AE49C4-3484-2841-BEE3-5E61047C2B9E}" type="pres">
      <dgm:prSet presAssocID="{4779F766-B27C-794E-8AF9-1517A1F9A4DA}" presName="rootConnector" presStyleLbl="node2" presStyleIdx="4" presStyleCnt="5"/>
      <dgm:spPr/>
    </dgm:pt>
    <dgm:pt modelId="{F892CE25-3BC7-EB49-840E-D6207DE27434}" type="pres">
      <dgm:prSet presAssocID="{4779F766-B27C-794E-8AF9-1517A1F9A4DA}" presName="hierChild4" presStyleCnt="0"/>
      <dgm:spPr/>
    </dgm:pt>
    <dgm:pt modelId="{6DACDA01-8249-3F47-97D7-838BB2A5A62F}" type="pres">
      <dgm:prSet presAssocID="{9B5AB952-46DF-FD4D-9E1C-07BFA7B941F2}" presName="Name64" presStyleLbl="parChTrans1D3" presStyleIdx="10" presStyleCnt="13"/>
      <dgm:spPr/>
    </dgm:pt>
    <dgm:pt modelId="{BBED6D67-C718-AB4E-851E-B460353B07FB}" type="pres">
      <dgm:prSet presAssocID="{3220CAB3-EA58-C94F-AA44-21BF43564E36}" presName="hierRoot2" presStyleCnt="0">
        <dgm:presLayoutVars>
          <dgm:hierBranch val="init"/>
        </dgm:presLayoutVars>
      </dgm:prSet>
      <dgm:spPr/>
    </dgm:pt>
    <dgm:pt modelId="{EFB12B3F-EEDC-DF46-B7BC-098F2C607AD3}" type="pres">
      <dgm:prSet presAssocID="{3220CAB3-EA58-C94F-AA44-21BF43564E36}" presName="rootComposite" presStyleCnt="0"/>
      <dgm:spPr/>
    </dgm:pt>
    <dgm:pt modelId="{AE976AE5-F8F8-5E4A-843A-D2738C1D3D9E}" type="pres">
      <dgm:prSet presAssocID="{3220CAB3-EA58-C94F-AA44-21BF43564E36}" presName="rootText" presStyleLbl="node3" presStyleIdx="10" presStyleCnt="13" custScaleX="513738" custScaleY="255989">
        <dgm:presLayoutVars>
          <dgm:chPref val="3"/>
        </dgm:presLayoutVars>
      </dgm:prSet>
      <dgm:spPr/>
    </dgm:pt>
    <dgm:pt modelId="{8186BA09-F403-3F4E-9A1E-3916F1D8BBB1}" type="pres">
      <dgm:prSet presAssocID="{3220CAB3-EA58-C94F-AA44-21BF43564E36}" presName="rootConnector" presStyleLbl="node3" presStyleIdx="10" presStyleCnt="13"/>
      <dgm:spPr/>
    </dgm:pt>
    <dgm:pt modelId="{51F91836-EFB4-E048-A223-28EAC981A843}" type="pres">
      <dgm:prSet presAssocID="{3220CAB3-EA58-C94F-AA44-21BF43564E36}" presName="hierChild4" presStyleCnt="0"/>
      <dgm:spPr/>
    </dgm:pt>
    <dgm:pt modelId="{B6153B35-7C0E-9542-A96D-D7443AFE1012}" type="pres">
      <dgm:prSet presAssocID="{3220CAB3-EA58-C94F-AA44-21BF43564E36}" presName="hierChild5" presStyleCnt="0"/>
      <dgm:spPr/>
    </dgm:pt>
    <dgm:pt modelId="{7DD5B2EF-4A96-E345-B579-276BFA46CDCD}" type="pres">
      <dgm:prSet presAssocID="{1D2B3C82-E601-B847-88E3-D4E0EDC388CB}" presName="Name64" presStyleLbl="parChTrans1D3" presStyleIdx="11" presStyleCnt="13"/>
      <dgm:spPr/>
    </dgm:pt>
    <dgm:pt modelId="{14F7F512-9796-EC4A-8463-5FA79B52E3B7}" type="pres">
      <dgm:prSet presAssocID="{12A43D38-0593-3E4D-BA4C-AEC415984260}" presName="hierRoot2" presStyleCnt="0">
        <dgm:presLayoutVars>
          <dgm:hierBranch val="init"/>
        </dgm:presLayoutVars>
      </dgm:prSet>
      <dgm:spPr/>
    </dgm:pt>
    <dgm:pt modelId="{D53EF3D1-4C8B-C74D-8D43-B57046AA435A}" type="pres">
      <dgm:prSet presAssocID="{12A43D38-0593-3E4D-BA4C-AEC415984260}" presName="rootComposite" presStyleCnt="0"/>
      <dgm:spPr/>
    </dgm:pt>
    <dgm:pt modelId="{A668244F-6D53-6F4F-A84D-3C10D64015CB}" type="pres">
      <dgm:prSet presAssocID="{12A43D38-0593-3E4D-BA4C-AEC415984260}" presName="rootText" presStyleLbl="node3" presStyleIdx="11" presStyleCnt="13" custScaleX="513738" custScaleY="255989">
        <dgm:presLayoutVars>
          <dgm:chPref val="3"/>
        </dgm:presLayoutVars>
      </dgm:prSet>
      <dgm:spPr/>
    </dgm:pt>
    <dgm:pt modelId="{B8ED42EC-AFA1-A94E-A14D-109312759B8D}" type="pres">
      <dgm:prSet presAssocID="{12A43D38-0593-3E4D-BA4C-AEC415984260}" presName="rootConnector" presStyleLbl="node3" presStyleIdx="11" presStyleCnt="13"/>
      <dgm:spPr/>
    </dgm:pt>
    <dgm:pt modelId="{4599AEDA-6E0F-6249-8221-94E8F82337E1}" type="pres">
      <dgm:prSet presAssocID="{12A43D38-0593-3E4D-BA4C-AEC415984260}" presName="hierChild4" presStyleCnt="0"/>
      <dgm:spPr/>
    </dgm:pt>
    <dgm:pt modelId="{AF1C0FCD-D9C5-624F-8655-448730495598}" type="pres">
      <dgm:prSet presAssocID="{12A43D38-0593-3E4D-BA4C-AEC415984260}" presName="hierChild5" presStyleCnt="0"/>
      <dgm:spPr/>
    </dgm:pt>
    <dgm:pt modelId="{59E8E495-8C54-8947-ABC7-41C0E0380E2F}" type="pres">
      <dgm:prSet presAssocID="{B81BBBE1-59E4-004B-9825-118E98C2E91B}" presName="Name64" presStyleLbl="parChTrans1D3" presStyleIdx="12" presStyleCnt="13"/>
      <dgm:spPr/>
    </dgm:pt>
    <dgm:pt modelId="{F7B55482-CAC9-6843-A547-A6C7D886BF8F}" type="pres">
      <dgm:prSet presAssocID="{9681C8A1-347D-6443-9446-1CFBD517FF75}" presName="hierRoot2" presStyleCnt="0">
        <dgm:presLayoutVars>
          <dgm:hierBranch val="init"/>
        </dgm:presLayoutVars>
      </dgm:prSet>
      <dgm:spPr/>
    </dgm:pt>
    <dgm:pt modelId="{A25AA23A-00ED-F943-BF58-7EE05D345B3E}" type="pres">
      <dgm:prSet presAssocID="{9681C8A1-347D-6443-9446-1CFBD517FF75}" presName="rootComposite" presStyleCnt="0"/>
      <dgm:spPr/>
    </dgm:pt>
    <dgm:pt modelId="{B95CAF23-3D6F-1247-8DAB-4A4F2DCDF1CE}" type="pres">
      <dgm:prSet presAssocID="{9681C8A1-347D-6443-9446-1CFBD517FF75}" presName="rootText" presStyleLbl="node3" presStyleIdx="12" presStyleCnt="13" custScaleX="807344" custScaleY="255989">
        <dgm:presLayoutVars>
          <dgm:chPref val="3"/>
        </dgm:presLayoutVars>
      </dgm:prSet>
      <dgm:spPr/>
    </dgm:pt>
    <dgm:pt modelId="{0076C6BB-C7BF-9F43-BA58-ED2DDE81008D}" type="pres">
      <dgm:prSet presAssocID="{9681C8A1-347D-6443-9446-1CFBD517FF75}" presName="rootConnector" presStyleLbl="node3" presStyleIdx="12" presStyleCnt="13"/>
      <dgm:spPr/>
    </dgm:pt>
    <dgm:pt modelId="{526CFFDE-3BDA-F344-96EE-75A48F52A3C5}" type="pres">
      <dgm:prSet presAssocID="{9681C8A1-347D-6443-9446-1CFBD517FF75}" presName="hierChild4" presStyleCnt="0"/>
      <dgm:spPr/>
    </dgm:pt>
    <dgm:pt modelId="{94DBF40E-8528-CC4A-9F28-F9771F3D6616}" type="pres">
      <dgm:prSet presAssocID="{9681C8A1-347D-6443-9446-1CFBD517FF75}" presName="hierChild5" presStyleCnt="0"/>
      <dgm:spPr/>
    </dgm:pt>
    <dgm:pt modelId="{8FF638C1-D840-044E-853A-75ED0B735D7B}" type="pres">
      <dgm:prSet presAssocID="{4779F766-B27C-794E-8AF9-1517A1F9A4DA}" presName="hierChild5" presStyleCnt="0"/>
      <dgm:spPr/>
    </dgm:pt>
    <dgm:pt modelId="{AF8716C8-B37C-9148-8A73-E80602386B6D}" type="pres">
      <dgm:prSet presAssocID="{84F1321C-7D82-AA4D-8583-491523134ADD}" presName="hierChild3" presStyleCnt="0"/>
      <dgm:spPr/>
    </dgm:pt>
  </dgm:ptLst>
  <dgm:cxnLst>
    <dgm:cxn modelId="{06F3D000-B1E9-CB4A-B2CB-DBCEC05C4F5E}" type="presOf" srcId="{9833C40E-D087-E749-AFF7-E8EE462712A1}" destId="{9D972A39-2038-5544-B44D-ECCCAD49A92B}" srcOrd="1" destOrd="0" presId="urn:microsoft.com/office/officeart/2009/3/layout/HorizontalOrganizationChart"/>
    <dgm:cxn modelId="{F7D63202-9C0A-1B49-8CB4-62052B089C4D}" type="presOf" srcId="{770C1765-49A4-324B-A60D-B48D20EEDBA2}" destId="{4D0301D8-577A-AA40-89DE-9CBF0755AA63}" srcOrd="0" destOrd="0" presId="urn:microsoft.com/office/officeart/2009/3/layout/HorizontalOrganizationChart"/>
    <dgm:cxn modelId="{2C8B9404-60D5-C345-9AEC-69CA4A79B007}" type="presOf" srcId="{D83D82B4-5229-8248-B5D5-CAE9DC090A4F}" destId="{C3E9B535-3082-DF4C-AE56-42C384CF5299}" srcOrd="0" destOrd="0" presId="urn:microsoft.com/office/officeart/2009/3/layout/HorizontalOrganizationChart"/>
    <dgm:cxn modelId="{A7596D0A-822B-4047-BD14-239924853F5C}" type="presOf" srcId="{05FE0644-652B-7E40-B1CF-F4E84F1936F7}" destId="{92F57E94-796D-0841-8CC4-069FB1E813B4}" srcOrd="0" destOrd="0" presId="urn:microsoft.com/office/officeart/2009/3/layout/HorizontalOrganizationChart"/>
    <dgm:cxn modelId="{625DF80C-8D91-F040-8CF8-E57B93E2EB64}" type="presOf" srcId="{C39C2F80-083A-9A4D-B9F1-C973327A0F78}" destId="{3F2AFA66-27D2-064A-8135-0C3FB13EB194}" srcOrd="1" destOrd="0" presId="urn:microsoft.com/office/officeart/2009/3/layout/HorizontalOrganizationChart"/>
    <dgm:cxn modelId="{70A9CD0F-3CB6-604D-B395-E4E5ADE99E5B}" srcId="{84F1321C-7D82-AA4D-8583-491523134ADD}" destId="{9833C40E-D087-E749-AFF7-E8EE462712A1}" srcOrd="1" destOrd="0" parTransId="{B8EDC527-AEF3-3C49-98BC-85B5A2BE1CC1}" sibTransId="{6F167DBE-7C16-D940-8C4E-57855EE4D014}"/>
    <dgm:cxn modelId="{C7065410-A40E-4F40-992E-49E2C7A4DD43}" type="presOf" srcId="{5A1D2576-FD5D-E344-BC87-647D41D6A7AF}" destId="{D34AFB09-8C69-8D45-8308-E2434FB6F14E}" srcOrd="0" destOrd="0" presId="urn:microsoft.com/office/officeart/2009/3/layout/HorizontalOrganizationChart"/>
    <dgm:cxn modelId="{25870114-59CA-C145-A672-AB89F895E451}" type="presOf" srcId="{B9F207E1-75BA-AA47-9E45-7EE7A1FA9333}" destId="{A013308A-21A2-1E4E-A6B7-F401A6C4CD07}" srcOrd="0" destOrd="0" presId="urn:microsoft.com/office/officeart/2009/3/layout/HorizontalOrganizationChart"/>
    <dgm:cxn modelId="{9B324D18-1055-AF40-B5BC-D0B92236F017}" srcId="{28BC855F-F98D-3148-8B3F-FDA6186CF73A}" destId="{443B0524-C0D3-5040-AA53-01CBAEB7147F}" srcOrd="0" destOrd="0" parTransId="{52A4AC8C-913E-3E43-9067-A64CD556624E}" sibTransId="{279C0E71-18F5-D841-92E9-1662BF5D5E40}"/>
    <dgm:cxn modelId="{FE184F18-843C-E14D-A1C0-C896EBC76AC7}" type="presOf" srcId="{124B155D-C9D3-FE45-A2A4-CDFB1E3D96E9}" destId="{7018EA1D-31A8-E747-B5D1-E09BC2B04DCC}" srcOrd="1" destOrd="0" presId="urn:microsoft.com/office/officeart/2009/3/layout/HorizontalOrganizationChart"/>
    <dgm:cxn modelId="{8C2D7B19-D35C-8640-A5AD-BB92048D8252}" type="presOf" srcId="{C421A597-15FE-A945-A2AB-76F45E3D2935}" destId="{859FE6C6-135A-2C4E-962C-631BC0209F47}" srcOrd="0" destOrd="0" presId="urn:microsoft.com/office/officeart/2009/3/layout/HorizontalOrganizationChart"/>
    <dgm:cxn modelId="{1BE5181D-E8C0-5847-A90B-07A11481C5BA}" srcId="{124B155D-C9D3-FE45-A2A4-CDFB1E3D96E9}" destId="{E4304A2F-C559-F440-905D-2A8B9DEC3D94}" srcOrd="1" destOrd="0" parTransId="{36F4CCD8-3108-D14D-82C0-8AC549E6B371}" sibTransId="{0F33828B-973F-4A41-B442-A50D73B41D40}"/>
    <dgm:cxn modelId="{81513820-FA19-C046-8BCF-C16CC9AC5986}" srcId="{4779F766-B27C-794E-8AF9-1517A1F9A4DA}" destId="{9681C8A1-347D-6443-9446-1CFBD517FF75}" srcOrd="2" destOrd="0" parTransId="{B81BBBE1-59E4-004B-9825-118E98C2E91B}" sibTransId="{B54E0746-ADD7-A64F-8B54-A6F25B341F2A}"/>
    <dgm:cxn modelId="{5AD6A620-6FDD-5A41-97CB-8426E7B97FE5}" srcId="{18D9116D-AC07-574A-B6E5-C9CADA0E7CC4}" destId="{D83D82B4-5229-8248-B5D5-CAE9DC090A4F}" srcOrd="0" destOrd="0" parTransId="{892DA19E-6359-2441-82F1-2F8E4BB6A1B0}" sibTransId="{37F6B56B-7D56-8E49-BF08-8633416D59B7}"/>
    <dgm:cxn modelId="{5CCA9221-3699-F84B-93E2-FC71E55D6040}" type="presOf" srcId="{716BADA0-F9F2-9946-B36D-C6A52DA68130}" destId="{E8392520-68EF-684D-8EA5-98CF912764C4}" srcOrd="0" destOrd="0" presId="urn:microsoft.com/office/officeart/2009/3/layout/HorizontalOrganizationChart"/>
    <dgm:cxn modelId="{30FC9822-9122-9446-86F4-80B0EC0D4046}" type="presOf" srcId="{B81BBBE1-59E4-004B-9825-118E98C2E91B}" destId="{59E8E495-8C54-8947-ABC7-41C0E0380E2F}" srcOrd="0" destOrd="0" presId="urn:microsoft.com/office/officeart/2009/3/layout/HorizontalOrganizationChart"/>
    <dgm:cxn modelId="{6AFDD325-476E-7441-A18F-2DB29F037D28}" type="presOf" srcId="{84F1321C-7D82-AA4D-8583-491523134ADD}" destId="{3DECAE55-4B92-F241-A7E6-791150237322}" srcOrd="0" destOrd="0" presId="urn:microsoft.com/office/officeart/2009/3/layout/HorizontalOrganizationChart"/>
    <dgm:cxn modelId="{8F344526-169B-FE41-AD04-54F719F3BDEE}" srcId="{C39C2F80-083A-9A4D-B9F1-C973327A0F78}" destId="{F7E59422-16E9-1946-B20B-552383A59E2B}" srcOrd="0" destOrd="0" parTransId="{05FE0644-652B-7E40-B1CF-F4E84F1936F7}" sibTransId="{9C48440E-38F4-E84C-9FFC-8D2AFE043A95}"/>
    <dgm:cxn modelId="{52FC1427-1C97-0C4A-9A6A-D4A48A31EB9F}" srcId="{84F1321C-7D82-AA4D-8583-491523134ADD}" destId="{C6F49463-834E-F949-9F64-E27D122B3F65}" srcOrd="2" destOrd="0" parTransId="{00DC096C-0A60-C845-AFAA-B6D44D4BCC2F}" sibTransId="{BA6907F2-8DFC-0343-B19B-F5DE99058102}"/>
    <dgm:cxn modelId="{B99C1329-9B52-234A-B387-4EA1813724C0}" type="presOf" srcId="{652156B8-828B-E847-A586-B2BF069F9D69}" destId="{1CE190BA-FBAC-F543-8945-EE6F177CB5D0}" srcOrd="1" destOrd="0" presId="urn:microsoft.com/office/officeart/2009/3/layout/HorizontalOrganizationChart"/>
    <dgm:cxn modelId="{FC2C8B29-2633-1741-BBC0-550C5FB9BAF4}" type="presOf" srcId="{124B155D-C9D3-FE45-A2A4-CDFB1E3D96E9}" destId="{A9D6BFC4-D50C-A743-A64B-DD2927C49344}" srcOrd="0" destOrd="0" presId="urn:microsoft.com/office/officeart/2009/3/layout/HorizontalOrganizationChart"/>
    <dgm:cxn modelId="{4304A629-27A0-4C40-8432-D8811D57FB6B}" srcId="{4359C9EB-6077-B94A-A702-2FD0673B9566}" destId="{1EAF7ECC-3DC5-D246-BF55-2561BAF2F6AD}" srcOrd="0" destOrd="0" parTransId="{716BADA0-F9F2-9946-B36D-C6A52DA68130}" sibTransId="{B1F0677B-AC95-4948-BD49-25F7B2154AD1}"/>
    <dgm:cxn modelId="{37F37E2B-AF4A-CE4B-8A25-99AF1574BB35}" type="presOf" srcId="{E802B26C-F027-EC42-BF68-923A1F65B77F}" destId="{3D77C4D9-9F50-BC4C-8F35-A2BA3453D2A5}" srcOrd="1" destOrd="0" presId="urn:microsoft.com/office/officeart/2009/3/layout/HorizontalOrganizationChart"/>
    <dgm:cxn modelId="{810C382C-276D-4840-9AF7-4FF4ACBD24E0}" type="presOf" srcId="{C6F49463-834E-F949-9F64-E27D122B3F65}" destId="{FBF10773-261B-EB4F-BED6-FA871A555D05}" srcOrd="0" destOrd="0" presId="urn:microsoft.com/office/officeart/2009/3/layout/HorizontalOrganizationChart"/>
    <dgm:cxn modelId="{189A8E2C-E3CB-9C47-B2ED-61DBAA9D0855}" srcId="{18D9116D-AC07-574A-B6E5-C9CADA0E7CC4}" destId="{DC32E33D-B0B8-8D40-9C4A-CBEE2C2456A3}" srcOrd="1" destOrd="0" parTransId="{C421A597-15FE-A945-A2AB-76F45E3D2935}" sibTransId="{C54469B3-EDBA-0C4F-BE40-87DB89DA2511}"/>
    <dgm:cxn modelId="{FE3F012D-9320-BB46-845A-AE1561A8806B}" type="presOf" srcId="{C6934053-C3D5-2040-9165-451D252A5E3C}" destId="{EEBA9EFB-2E7E-EE42-A631-4730E7437F07}" srcOrd="0" destOrd="0" presId="urn:microsoft.com/office/officeart/2009/3/layout/HorizontalOrganizationChart"/>
    <dgm:cxn modelId="{EB26842E-F03F-874E-B586-E3662977E68E}" type="presOf" srcId="{5DE4C879-1A90-904C-8C9B-3A5DD06E69EE}" destId="{D715CBD2-BAB1-C64D-9E96-7A134EABDA5B}" srcOrd="1" destOrd="0" presId="urn:microsoft.com/office/officeart/2009/3/layout/HorizontalOrganizationChart"/>
    <dgm:cxn modelId="{87964B30-C65F-8C41-AD57-9AA2825F03CF}" type="presOf" srcId="{443B0524-C0D3-5040-AA53-01CBAEB7147F}" destId="{DD8CC6CD-037E-354C-8AAE-46FD266144F2}" srcOrd="1" destOrd="0" presId="urn:microsoft.com/office/officeart/2009/3/layout/HorizontalOrganizationChart"/>
    <dgm:cxn modelId="{A8B3EA30-DBC1-6D49-B6FA-FCAF953A698E}" type="presOf" srcId="{28BC855F-F98D-3148-8B3F-FDA6186CF73A}" destId="{419DE1C9-9DE1-B64C-B1F2-705034AC8E5B}" srcOrd="1" destOrd="0" presId="urn:microsoft.com/office/officeart/2009/3/layout/HorizontalOrganizationChart"/>
    <dgm:cxn modelId="{157C6134-8DA2-524B-A1F2-E3C89E5EDEE6}" type="presOf" srcId="{12A43D38-0593-3E4D-BA4C-AEC415984260}" destId="{B8ED42EC-AFA1-A94E-A14D-109312759B8D}" srcOrd="1" destOrd="0" presId="urn:microsoft.com/office/officeart/2009/3/layout/HorizontalOrganizationChart"/>
    <dgm:cxn modelId="{97C00C36-1CBD-3940-82CE-A76DDEC856B5}" type="presOf" srcId="{00DC096C-0A60-C845-AFAA-B6D44D4BCC2F}" destId="{212FC354-420B-6D43-A8ED-36FA1A1ADA1C}" srcOrd="0" destOrd="0" presId="urn:microsoft.com/office/officeart/2009/3/layout/HorizontalOrganizationChart"/>
    <dgm:cxn modelId="{28347D36-C5EE-8B40-BC07-6F58C7A146FD}" type="presOf" srcId="{E802B26C-F027-EC42-BF68-923A1F65B77F}" destId="{909E6F60-5BBA-9C43-94D7-988A2BE15904}" srcOrd="0" destOrd="0" presId="urn:microsoft.com/office/officeart/2009/3/layout/HorizontalOrganizationChart"/>
    <dgm:cxn modelId="{5A9EFA3B-1CFD-6844-A62B-FA13FE0E7F44}" type="presOf" srcId="{E4304A2F-C559-F440-905D-2A8B9DEC3D94}" destId="{A96ECA0F-87D0-E54E-9A51-41B91EFA52C4}" srcOrd="1" destOrd="0" presId="urn:microsoft.com/office/officeart/2009/3/layout/HorizontalOrganizationChart"/>
    <dgm:cxn modelId="{B0823B3E-4C07-A64E-B444-66E040CD0590}" type="presOf" srcId="{BB7B0D16-5731-1942-B7D7-7FADB538D952}" destId="{1E21DD40-906D-5A4E-8F77-80E4E7716A09}" srcOrd="0" destOrd="0" presId="urn:microsoft.com/office/officeart/2009/3/layout/HorizontalOrganizationChart"/>
    <dgm:cxn modelId="{687A453F-BAE8-C940-B36F-7ACBA29A1487}" srcId="{84F1321C-7D82-AA4D-8583-491523134ADD}" destId="{4779F766-B27C-794E-8AF9-1517A1F9A4DA}" srcOrd="4" destOrd="0" parTransId="{BB7B0D16-5731-1942-B7D7-7FADB538D952}" sibTransId="{0079550E-5E6A-C248-9057-6ECC810EC874}"/>
    <dgm:cxn modelId="{EEBF9D44-994C-5A42-A1FC-473AF0549048}" srcId="{C6F49463-834E-F949-9F64-E27D122B3F65}" destId="{C39C2F80-083A-9A4D-B9F1-C973327A0F78}" srcOrd="0" destOrd="0" parTransId="{698907A8-4A1F-3D46-9F15-9694087B4884}" sibTransId="{1A6A7C46-BC00-CA48-BACE-83CA397C5633}"/>
    <dgm:cxn modelId="{3AF31A46-D209-7642-BF0B-924013A68C00}" type="presOf" srcId="{89ECBA32-7447-C04D-BF11-E5365F02E294}" destId="{04A033AC-CC41-6040-A54F-10706949BF47}" srcOrd="0" destOrd="0" presId="urn:microsoft.com/office/officeart/2009/3/layout/HorizontalOrganizationChart"/>
    <dgm:cxn modelId="{994FD04A-C954-1740-890C-0E3FB75A6D3C}" type="presOf" srcId="{892DA19E-6359-2441-82F1-2F8E4BB6A1B0}" destId="{4AC8EC34-720F-5C4D-A133-304F3B947D42}" srcOrd="0" destOrd="0" presId="urn:microsoft.com/office/officeart/2009/3/layout/HorizontalOrganizationChart"/>
    <dgm:cxn modelId="{D25B244B-FB21-DF4B-A12A-E0C458D9AE88}" type="presOf" srcId="{1EAF7ECC-3DC5-D246-BF55-2561BAF2F6AD}" destId="{78D1A4E8-E671-5A4F-88B1-B8CC5DC6D530}" srcOrd="0" destOrd="0" presId="urn:microsoft.com/office/officeart/2009/3/layout/HorizontalOrganizationChart"/>
    <dgm:cxn modelId="{FBB8074D-78D4-5A46-9159-319215CD2502}" type="presOf" srcId="{3D3DA8A0-D401-E34E-A5CF-637E8C143F43}" destId="{42E60454-1D27-1D4A-8A72-E9ED5C833742}" srcOrd="1" destOrd="0" presId="urn:microsoft.com/office/officeart/2009/3/layout/HorizontalOrganizationChart"/>
    <dgm:cxn modelId="{04EE714F-BF11-C94E-9853-1A2BE77517D1}" type="presOf" srcId="{D83D82B4-5229-8248-B5D5-CAE9DC090A4F}" destId="{1E897FF1-47ED-144C-878B-3353D896EE01}" srcOrd="1" destOrd="0" presId="urn:microsoft.com/office/officeart/2009/3/layout/HorizontalOrganizationChart"/>
    <dgm:cxn modelId="{51B7A34F-57C1-BF4D-B2B4-C0C192DF2525}" type="presOf" srcId="{C6F49463-834E-F949-9F64-E27D122B3F65}" destId="{F7551860-51DE-7D41-A7D8-871639EC5F98}" srcOrd="1" destOrd="0" presId="urn:microsoft.com/office/officeart/2009/3/layout/HorizontalOrganizationChart"/>
    <dgm:cxn modelId="{1B9E8A51-388D-B24A-9F1E-DEA617FE2085}" type="presOf" srcId="{652156B8-828B-E847-A586-B2BF069F9D69}" destId="{A1BDA434-AF40-0647-A778-2A6881FA02BC}" srcOrd="0" destOrd="0" presId="urn:microsoft.com/office/officeart/2009/3/layout/HorizontalOrganizationChart"/>
    <dgm:cxn modelId="{72578D59-9DE6-C041-914F-AC2088287302}" srcId="{84F1321C-7D82-AA4D-8583-491523134ADD}" destId="{124B155D-C9D3-FE45-A2A4-CDFB1E3D96E9}" srcOrd="0" destOrd="0" parTransId="{93E987E8-0303-7F4C-BF61-1968A5E3FB60}" sibTransId="{19691C6C-2BD0-CF4A-AFB7-C1BA4C3F8EB1}"/>
    <dgm:cxn modelId="{73BFB65E-003E-D44C-96F5-7575936B6EC0}" type="presOf" srcId="{93E987E8-0303-7F4C-BF61-1968A5E3FB60}" destId="{16B91505-B355-6240-940F-4CDC6963BC37}" srcOrd="0" destOrd="0" presId="urn:microsoft.com/office/officeart/2009/3/layout/HorizontalOrganizationChart"/>
    <dgm:cxn modelId="{8F2B1760-00C2-B944-A5B0-1F37A8DB4FC5}" type="presOf" srcId="{443B0524-C0D3-5040-AA53-01CBAEB7147F}" destId="{BEBA2274-E4F9-F847-BB92-245F9373D36F}" srcOrd="0" destOrd="0" presId="urn:microsoft.com/office/officeart/2009/3/layout/HorizontalOrganizationChart"/>
    <dgm:cxn modelId="{BCE2BF60-84E1-B84E-B9FA-07468D2F71AA}" srcId="{84F1321C-7D82-AA4D-8583-491523134ADD}" destId="{18D9116D-AC07-574A-B6E5-C9CADA0E7CC4}" srcOrd="3" destOrd="0" parTransId="{3F22AC8E-28DC-FE40-8560-54003EAAED48}" sibTransId="{E5290C6A-E32A-3647-A63C-CC60ED93782B}"/>
    <dgm:cxn modelId="{BD1E1A65-A5DA-EF46-BE39-F22BC9D6D884}" srcId="{7B8AEBBE-2D1E-0245-8D86-1DEAF4015270}" destId="{652156B8-828B-E847-A586-B2BF069F9D69}" srcOrd="1" destOrd="0" parTransId="{1EFBBBC3-9AC7-3F49-A00F-23F2EA556D2A}" sibTransId="{33272531-1691-4A4B-AE5D-FDEC31DC6F70}"/>
    <dgm:cxn modelId="{97E46E65-A645-CF47-8BFF-A0E3E6E58087}" type="presOf" srcId="{3D3DA8A0-D401-E34E-A5CF-637E8C143F43}" destId="{3CB5079F-27C5-A54D-8731-6C300C80CDA2}" srcOrd="0" destOrd="0" presId="urn:microsoft.com/office/officeart/2009/3/layout/HorizontalOrganizationChart"/>
    <dgm:cxn modelId="{E862B567-2EA4-3B42-83E1-4C0B14C55D81}" type="presOf" srcId="{B02CB391-9DCB-4448-A506-B788BFFBD251}" destId="{246917C6-A6AE-E741-9D58-500E54B42D57}" srcOrd="1" destOrd="0" presId="urn:microsoft.com/office/officeart/2009/3/layout/HorizontalOrganizationChart"/>
    <dgm:cxn modelId="{B4488368-7669-8A4A-BBD2-79FB6589E02B}" type="presOf" srcId="{9681C8A1-347D-6443-9446-1CFBD517FF75}" destId="{B95CAF23-3D6F-1247-8DAB-4A4F2DCDF1CE}" srcOrd="0" destOrd="0" presId="urn:microsoft.com/office/officeart/2009/3/layout/HorizontalOrganizationChart"/>
    <dgm:cxn modelId="{72284769-D1D2-DB4A-814D-195C1196861B}" type="presOf" srcId="{733A8B37-AFBE-3542-B0C1-46A7A26C0F0D}" destId="{60CECCF2-406C-3448-906D-02AA83437BB9}" srcOrd="0" destOrd="0" presId="urn:microsoft.com/office/officeart/2009/3/layout/HorizontalOrganizationChart"/>
    <dgm:cxn modelId="{58358D69-CCD6-0746-B7B4-8EC0557C404B}" type="presOf" srcId="{1EFBBBC3-9AC7-3F49-A00F-23F2EA556D2A}" destId="{4D5826FA-3A56-1E4C-9F78-B5A71FA46A88}" srcOrd="0" destOrd="0" presId="urn:microsoft.com/office/officeart/2009/3/layout/HorizontalOrganizationChart"/>
    <dgm:cxn modelId="{7065176C-30C2-EB48-BDA9-67C6823E5381}" srcId="{4779F766-B27C-794E-8AF9-1517A1F9A4DA}" destId="{3220CAB3-EA58-C94F-AA44-21BF43564E36}" srcOrd="0" destOrd="0" parTransId="{9B5AB952-46DF-FD4D-9E1C-07BFA7B941F2}" sibTransId="{592D41F2-F595-F24F-AB24-EDEE5A0080AA}"/>
    <dgm:cxn modelId="{7E561B6F-B4E8-E74C-9060-C872CDB42B6B}" type="presOf" srcId="{9833C40E-D087-E749-AFF7-E8EE462712A1}" destId="{F4DE40CC-62A1-E042-9A67-4B0E0E277349}" srcOrd="0" destOrd="0" presId="urn:microsoft.com/office/officeart/2009/3/layout/HorizontalOrganizationChart"/>
    <dgm:cxn modelId="{D274856F-3920-5E4B-A56D-DD421DBA4712}" srcId="{9833C40E-D087-E749-AFF7-E8EE462712A1}" destId="{7B8AEBBE-2D1E-0245-8D86-1DEAF4015270}" srcOrd="0" destOrd="0" parTransId="{C6934053-C3D5-2040-9165-451D252A5E3C}" sibTransId="{C90F0C40-7B7A-4746-A5F5-7DB4BF5278F4}"/>
    <dgm:cxn modelId="{BFE61270-C35C-C242-A80E-02B0770AB6D3}" type="presOf" srcId="{5910F90F-147E-484B-AEB8-3B33DEB5CEDF}" destId="{2ACAFEA9-694F-2243-A986-1B6B4FC99BFC}" srcOrd="0" destOrd="0" presId="urn:microsoft.com/office/officeart/2009/3/layout/HorizontalOrganizationChart"/>
    <dgm:cxn modelId="{5D90A376-A48F-5E40-839F-E7D2399B04A5}" srcId="{124B155D-C9D3-FE45-A2A4-CDFB1E3D96E9}" destId="{28BC855F-F98D-3148-8B3F-FDA6186CF73A}" srcOrd="2" destOrd="0" parTransId="{D727F342-AE6C-FF4E-ACAC-AFC1AC634167}" sibTransId="{5AB65582-CD5B-9A48-9464-115158D20E93}"/>
    <dgm:cxn modelId="{012DFF77-1E52-F048-AC5D-5DEAD14C5823}" type="presOf" srcId="{DC32E33D-B0B8-8D40-9C4A-CBEE2C2456A3}" destId="{8D69B911-4380-2949-A7EA-83C0F73D69E7}" srcOrd="1" destOrd="0" presId="urn:microsoft.com/office/officeart/2009/3/layout/HorizontalOrganizationChart"/>
    <dgm:cxn modelId="{A82D197D-2871-304C-B540-F5EE6DB26C75}" type="presOf" srcId="{E4304A2F-C559-F440-905D-2A8B9DEC3D94}" destId="{4FB8CCCF-F0F7-AD40-B563-1D5B47405D66}" srcOrd="0" destOrd="0" presId="urn:microsoft.com/office/officeart/2009/3/layout/HorizontalOrganizationChart"/>
    <dgm:cxn modelId="{BC3DB786-EF23-7547-AA44-CE1E48436D6F}" type="presOf" srcId="{2FB9ADD4-E448-2947-BE40-3EC1FF24CB8F}" destId="{BE96A5DD-787A-9343-9A17-1AE1C4CE38CC}" srcOrd="0" destOrd="0" presId="urn:microsoft.com/office/officeart/2009/3/layout/HorizontalOrganizationChart"/>
    <dgm:cxn modelId="{C9532F8D-F6AC-5542-AFEE-B33B2188E4B0}" type="presOf" srcId="{36F70375-7ABA-B046-9167-A9A4482AB667}" destId="{53BFA5A4-5E79-8842-83FA-334B323D7982}" srcOrd="0" destOrd="0" presId="urn:microsoft.com/office/officeart/2009/3/layout/HorizontalOrganizationChart"/>
    <dgm:cxn modelId="{275C328D-7BEE-2643-8120-3C9658CE519F}" type="presOf" srcId="{4359C9EB-6077-B94A-A702-2FD0673B9566}" destId="{B85E6D9A-799B-F141-8B29-3FCF3EC7FCD2}" srcOrd="1" destOrd="0" presId="urn:microsoft.com/office/officeart/2009/3/layout/HorizontalOrganizationChart"/>
    <dgm:cxn modelId="{8A386E8E-7510-D040-9C09-551D406D253B}" type="presOf" srcId="{4779F766-B27C-794E-8AF9-1517A1F9A4DA}" destId="{43B53686-BA74-4249-B99C-EC05F38AE8DB}" srcOrd="0" destOrd="0" presId="urn:microsoft.com/office/officeart/2009/3/layout/HorizontalOrganizationChart"/>
    <dgm:cxn modelId="{AC059491-C71E-6E40-A7BA-A93FBCA62670}" srcId="{9833C40E-D087-E749-AFF7-E8EE462712A1}" destId="{B02CB391-9DCB-4448-A506-B788BFFBD251}" srcOrd="1" destOrd="0" parTransId="{733A8B37-AFBE-3542-B0C1-46A7A26C0F0D}" sibTransId="{49377DF8-1FC0-C441-97AA-56469319A4F4}"/>
    <dgm:cxn modelId="{A9D2B793-3F6B-9144-87AB-4DEBBB0E0DB9}" type="presOf" srcId="{52A4AC8C-913E-3E43-9067-A64CD556624E}" destId="{875BDAFA-6EE3-ED4A-B9A8-C48B32A2682B}" srcOrd="0" destOrd="0" presId="urn:microsoft.com/office/officeart/2009/3/layout/HorizontalOrganizationChart"/>
    <dgm:cxn modelId="{F049D895-48FE-424A-8036-029730062216}" srcId="{7B8AEBBE-2D1E-0245-8D86-1DEAF4015270}" destId="{3D3DA8A0-D401-E34E-A5CF-637E8C143F43}" srcOrd="2" destOrd="0" parTransId="{335BF306-80CE-8648-BC0F-52414484C313}" sibTransId="{96FC1828-F296-3B44-9FE0-BD7BF5CAA325}"/>
    <dgm:cxn modelId="{56987E96-FE7E-244D-8F3F-419F611F973B}" type="presOf" srcId="{E3F7AC3D-43EA-3F49-AF6E-B5458E749ECA}" destId="{DC592129-4EF7-1340-806B-E1ADD4F862EA}" srcOrd="0" destOrd="0" presId="urn:microsoft.com/office/officeart/2009/3/layout/HorizontalOrganizationChart"/>
    <dgm:cxn modelId="{57472A99-292A-A24B-86D1-5C92AFA5A5AB}" type="presOf" srcId="{C39C2F80-083A-9A4D-B9F1-C973327A0F78}" destId="{66451E60-05DC-3646-9BE7-E2C7FEA0D09D}" srcOrd="0" destOrd="0" presId="urn:microsoft.com/office/officeart/2009/3/layout/HorizontalOrganizationChart"/>
    <dgm:cxn modelId="{CA714E9A-6CB6-644A-8990-474004CC4260}" type="presOf" srcId="{18D9116D-AC07-574A-B6E5-C9CADA0E7CC4}" destId="{029FEED8-1B06-E940-8C3C-2A500BA01137}" srcOrd="0" destOrd="0" presId="urn:microsoft.com/office/officeart/2009/3/layout/HorizontalOrganizationChart"/>
    <dgm:cxn modelId="{F9B9C9A1-ECC0-9E4C-BCED-BA401203B662}" type="presOf" srcId="{7B8AEBBE-2D1E-0245-8D86-1DEAF4015270}" destId="{C1362026-82F3-2746-99F4-539C8E6F2477}" srcOrd="1" destOrd="0" presId="urn:microsoft.com/office/officeart/2009/3/layout/HorizontalOrganizationChart"/>
    <dgm:cxn modelId="{012417A3-6ACD-0244-ABF2-8337BE45FDC2}" type="presOf" srcId="{F7E59422-16E9-1946-B20B-552383A59E2B}" destId="{E2AA05E7-F6E7-2241-BF55-BFFEBCAEF010}" srcOrd="1" destOrd="0" presId="urn:microsoft.com/office/officeart/2009/3/layout/HorizontalOrganizationChart"/>
    <dgm:cxn modelId="{135563A8-D8C8-A743-B92A-6B96BC8C297B}" type="presOf" srcId="{84F1321C-7D82-AA4D-8583-491523134ADD}" destId="{CB19A561-E0BC-084E-94D4-BA408BF83473}" srcOrd="1" destOrd="0" presId="urn:microsoft.com/office/officeart/2009/3/layout/HorizontalOrganizationChart"/>
    <dgm:cxn modelId="{955B78B4-442F-244F-9A0C-FAC2DFD876A5}" type="presOf" srcId="{12A43D38-0593-3E4D-BA4C-AEC415984260}" destId="{A668244F-6D53-6F4F-A84D-3C10D64015CB}" srcOrd="0" destOrd="0" presId="urn:microsoft.com/office/officeart/2009/3/layout/HorizontalOrganizationChart"/>
    <dgm:cxn modelId="{42AD1CB6-2DBE-504E-A0C9-0922522A9D1D}" type="presOf" srcId="{1EAF7ECC-3DC5-D246-BF55-2561BAF2F6AD}" destId="{0955B897-5154-A743-AD31-272DE1BE2CC8}" srcOrd="1" destOrd="0" presId="urn:microsoft.com/office/officeart/2009/3/layout/HorizontalOrganizationChart"/>
    <dgm:cxn modelId="{A6E2FFB6-A382-A04D-A2E7-EC3F91D8FFE2}" srcId="{124B155D-C9D3-FE45-A2A4-CDFB1E3D96E9}" destId="{4359C9EB-6077-B94A-A702-2FD0673B9566}" srcOrd="0" destOrd="0" parTransId="{770C1765-49A4-324B-A60D-B48D20EEDBA2}" sibTransId="{6240EA2F-D705-934E-ADAC-F991E0941173}"/>
    <dgm:cxn modelId="{7D3525B7-DA1B-5444-A14D-56A2EB52D31C}" srcId="{4779F766-B27C-794E-8AF9-1517A1F9A4DA}" destId="{12A43D38-0593-3E4D-BA4C-AEC415984260}" srcOrd="1" destOrd="0" parTransId="{1D2B3C82-E601-B847-88E3-D4E0EDC388CB}" sibTransId="{3A3F6E8A-0331-A847-A325-3AA95B7B4D8D}"/>
    <dgm:cxn modelId="{2CB686B8-CE21-2447-B665-803DD19C76C8}" type="presOf" srcId="{335BF306-80CE-8648-BC0F-52414484C313}" destId="{47A35E34-52E4-5E49-8FC6-02A406A231E3}" srcOrd="0" destOrd="0" presId="urn:microsoft.com/office/officeart/2009/3/layout/HorizontalOrganizationChart"/>
    <dgm:cxn modelId="{46CDB0B9-F48E-D444-BBA6-8451959BB0DD}" type="presOf" srcId="{28BC855F-F98D-3148-8B3F-FDA6186CF73A}" destId="{36CE812D-82E3-F74B-B949-80BFD4D3D6DA}" srcOrd="0" destOrd="0" presId="urn:microsoft.com/office/officeart/2009/3/layout/HorizontalOrganizationChart"/>
    <dgm:cxn modelId="{1A6EB4BA-AAE1-8E40-822E-8DAA442CE87D}" type="presOf" srcId="{F7E59422-16E9-1946-B20B-552383A59E2B}" destId="{7568C60B-1884-274B-BC54-5B9CDAB6A60B}" srcOrd="0" destOrd="0" presId="urn:microsoft.com/office/officeart/2009/3/layout/HorizontalOrganizationChart"/>
    <dgm:cxn modelId="{88346DBC-B8F2-684B-89BF-28E3F63067D6}" srcId="{B02CB391-9DCB-4448-A506-B788BFFBD251}" destId="{2FB9ADD4-E448-2947-BE40-3EC1FF24CB8F}" srcOrd="0" destOrd="0" parTransId="{E3F7AC3D-43EA-3F49-AF6E-B5458E749ECA}" sibTransId="{28C6285B-7C7C-464F-98C9-B2115E93617B}"/>
    <dgm:cxn modelId="{D34264BE-3370-D74E-AC21-191B1B26AFE9}" srcId="{E4304A2F-C559-F440-905D-2A8B9DEC3D94}" destId="{0E0B7342-4326-A748-9651-CF333B7E5D58}" srcOrd="0" destOrd="0" parTransId="{5A1D2576-FD5D-E344-BC87-647D41D6A7AF}" sibTransId="{A95738AB-4EA2-0C41-A079-AEECD623B02E}"/>
    <dgm:cxn modelId="{3E7F0EBF-54C6-004C-8973-7D6608F3310A}" type="presOf" srcId="{5DE4C879-1A90-904C-8C9B-3A5DD06E69EE}" destId="{6604DD18-1032-F042-8487-FCADE554CBE8}" srcOrd="0" destOrd="0" presId="urn:microsoft.com/office/officeart/2009/3/layout/HorizontalOrganizationChart"/>
    <dgm:cxn modelId="{A484B8BF-257C-7843-B193-18013D76D0C8}" type="presOf" srcId="{36F70375-7ABA-B046-9167-A9A4482AB667}" destId="{F430E2C8-BC29-A04C-971D-57D94FB1046B}" srcOrd="1" destOrd="0" presId="urn:microsoft.com/office/officeart/2009/3/layout/HorizontalOrganizationChart"/>
    <dgm:cxn modelId="{36DF14C6-769E-D645-9DAD-12B70F03DB9A}" type="presOf" srcId="{1D2B3C82-E601-B847-88E3-D4E0EDC388CB}" destId="{7DD5B2EF-4A96-E345-B579-276BFA46CDCD}" srcOrd="0" destOrd="0" presId="urn:microsoft.com/office/officeart/2009/3/layout/HorizontalOrganizationChart"/>
    <dgm:cxn modelId="{B465B1C6-E7BC-BE49-A6CE-E7E47AEA2271}" type="presOf" srcId="{3F22AC8E-28DC-FE40-8560-54003EAAED48}" destId="{DB071B71-AF33-A64C-9F00-4DC62C286906}" srcOrd="0" destOrd="0" presId="urn:microsoft.com/office/officeart/2009/3/layout/HorizontalOrganizationChart"/>
    <dgm:cxn modelId="{8853D5C9-6EC4-4347-B15B-32EB0F213647}" srcId="{7B8AEBBE-2D1E-0245-8D86-1DEAF4015270}" destId="{36F70375-7ABA-B046-9167-A9A4482AB667}" srcOrd="0" destOrd="0" parTransId="{B9F207E1-75BA-AA47-9E45-7EE7A1FA9333}" sibTransId="{48CA2A16-9482-504F-9E8B-810FE8631C9F}"/>
    <dgm:cxn modelId="{CAA76FCA-F23A-CD41-AFCD-C83C52ED0AEB}" type="presOf" srcId="{2FB9ADD4-E448-2947-BE40-3EC1FF24CB8F}" destId="{7C6EB0CA-C39D-1844-ABC9-2711F60C77C0}" srcOrd="1" destOrd="0" presId="urn:microsoft.com/office/officeart/2009/3/layout/HorizontalOrganizationChart"/>
    <dgm:cxn modelId="{F330FDCB-742F-F144-A932-DAB328F658B9}" srcId="{12A08ADC-1777-9644-A09D-5408F2721A55}" destId="{84F1321C-7D82-AA4D-8583-491523134ADD}" srcOrd="0" destOrd="0" parTransId="{B42A07C7-2D98-6949-8F41-4D0FF2168828}" sibTransId="{8920C8CD-3321-9E4A-8D09-FDA1BF9FAB4D}"/>
    <dgm:cxn modelId="{40AC16CF-658D-894B-8455-F0810E72008D}" type="presOf" srcId="{D727F342-AE6C-FF4E-ACAC-AFC1AC634167}" destId="{1CCF7A50-6AB0-DB4B-88D6-AFFBA9BC7812}" srcOrd="0" destOrd="0" presId="urn:microsoft.com/office/officeart/2009/3/layout/HorizontalOrganizationChart"/>
    <dgm:cxn modelId="{920B29CF-00CC-1642-8365-1B629A963FF2}" type="presOf" srcId="{B02CB391-9DCB-4448-A506-B788BFFBD251}" destId="{DFE61202-B249-8E4B-BCCC-AF817B912DE8}" srcOrd="0" destOrd="0" presId="urn:microsoft.com/office/officeart/2009/3/layout/HorizontalOrganizationChart"/>
    <dgm:cxn modelId="{2149E2D0-1ADB-7243-8BDC-25A77944B020}" type="presOf" srcId="{4779F766-B27C-794E-8AF9-1517A1F9A4DA}" destId="{15AE49C4-3484-2841-BEE3-5E61047C2B9E}" srcOrd="1" destOrd="0" presId="urn:microsoft.com/office/officeart/2009/3/layout/HorizontalOrganizationChart"/>
    <dgm:cxn modelId="{65D3DBD1-76AF-D04C-A0C6-BB7697C0E4CB}" type="presOf" srcId="{18D9116D-AC07-574A-B6E5-C9CADA0E7CC4}" destId="{EABEEF0D-5B1C-2E4E-A436-D72B07E1BFC9}" srcOrd="1" destOrd="0" presId="urn:microsoft.com/office/officeart/2009/3/layout/HorizontalOrganizationChart"/>
    <dgm:cxn modelId="{E71888D8-6365-C14F-992A-0632C99216A0}" srcId="{18D9116D-AC07-574A-B6E5-C9CADA0E7CC4}" destId="{5DE4C879-1A90-904C-8C9B-3A5DD06E69EE}" srcOrd="3" destOrd="0" parTransId="{5910F90F-147E-484B-AEB8-3B33DEB5CEDF}" sibTransId="{E9746442-0536-C04E-ADA5-D869E67B42D8}"/>
    <dgm:cxn modelId="{578886DC-83CA-2C46-81BB-C066C8672B5F}" type="presOf" srcId="{9681C8A1-347D-6443-9446-1CFBD517FF75}" destId="{0076C6BB-C7BF-9F43-BA58-ED2DDE81008D}" srcOrd="1" destOrd="0" presId="urn:microsoft.com/office/officeart/2009/3/layout/HorizontalOrganizationChart"/>
    <dgm:cxn modelId="{34F43FE1-FEB1-7944-8D0B-9FF064A5C660}" type="presOf" srcId="{4359C9EB-6077-B94A-A702-2FD0673B9566}" destId="{51F586FA-F72F-1E43-88E3-9F84D74FFC22}" srcOrd="0" destOrd="0" presId="urn:microsoft.com/office/officeart/2009/3/layout/HorizontalOrganizationChart"/>
    <dgm:cxn modelId="{B1E6B3E1-D955-D544-A3DB-6CCFF167B190}" type="presOf" srcId="{9B5AB952-46DF-FD4D-9E1C-07BFA7B941F2}" destId="{6DACDA01-8249-3F47-97D7-838BB2A5A62F}" srcOrd="0" destOrd="0" presId="urn:microsoft.com/office/officeart/2009/3/layout/HorizontalOrganizationChart"/>
    <dgm:cxn modelId="{2C6703E3-B6E8-5448-90EC-239216DE2CEF}" type="presOf" srcId="{B8EDC527-AEF3-3C49-98BC-85B5A2BE1CC1}" destId="{5BD9012E-5945-B046-9D21-E6334137913D}" srcOrd="0" destOrd="0" presId="urn:microsoft.com/office/officeart/2009/3/layout/HorizontalOrganizationChart"/>
    <dgm:cxn modelId="{CA3617E3-B402-0C4E-8647-72D43BFCA4F3}" type="presOf" srcId="{36F4CCD8-3108-D14D-82C0-8AC549E6B371}" destId="{DB9E3B2A-1946-BB46-B60C-C27B2EA08F91}" srcOrd="0" destOrd="0" presId="urn:microsoft.com/office/officeart/2009/3/layout/HorizontalOrganizationChart"/>
    <dgm:cxn modelId="{FD0FD1E3-F490-414A-B023-6313397D5879}" type="presOf" srcId="{3220CAB3-EA58-C94F-AA44-21BF43564E36}" destId="{AE976AE5-F8F8-5E4A-843A-D2738C1D3D9E}" srcOrd="0" destOrd="0" presId="urn:microsoft.com/office/officeart/2009/3/layout/HorizontalOrganizationChart"/>
    <dgm:cxn modelId="{B32430E5-5EE1-F54C-9A95-7402248F675D}" type="presOf" srcId="{12A08ADC-1777-9644-A09D-5408F2721A55}" destId="{89A5C3C5-0E4A-5F46-AFC5-476F50105220}" srcOrd="0" destOrd="0" presId="urn:microsoft.com/office/officeart/2009/3/layout/HorizontalOrganizationChart"/>
    <dgm:cxn modelId="{A22551E7-7EED-9D4A-BE23-1F9F83687DEC}" type="presOf" srcId="{3220CAB3-EA58-C94F-AA44-21BF43564E36}" destId="{8186BA09-F403-3F4E-9A1E-3916F1D8BBB1}" srcOrd="1" destOrd="0" presId="urn:microsoft.com/office/officeart/2009/3/layout/HorizontalOrganizationChart"/>
    <dgm:cxn modelId="{A9B611E9-0316-804C-AD04-D44BE87185B5}" type="presOf" srcId="{0E0B7342-4326-A748-9651-CF333B7E5D58}" destId="{876E54FC-247E-7546-9F83-AD92D8ECA29E}" srcOrd="1" destOrd="0" presId="urn:microsoft.com/office/officeart/2009/3/layout/HorizontalOrganizationChart"/>
    <dgm:cxn modelId="{AC20CBEB-30EE-CD4A-A1DE-084F861B3A0C}" type="presOf" srcId="{698907A8-4A1F-3D46-9F15-9694087B4884}" destId="{750CF993-CC9D-0D40-AF3D-398EEDC6DC01}" srcOrd="0" destOrd="0" presId="urn:microsoft.com/office/officeart/2009/3/layout/HorizontalOrganizationChart"/>
    <dgm:cxn modelId="{7F2C94F2-0D56-9D49-B8A6-6FB766CF88AE}" type="presOf" srcId="{0E0B7342-4326-A748-9651-CF333B7E5D58}" destId="{055ABAE9-AB85-E04E-84FA-DEB9D0450484}" srcOrd="0" destOrd="0" presId="urn:microsoft.com/office/officeart/2009/3/layout/HorizontalOrganizationChart"/>
    <dgm:cxn modelId="{67DC1DF8-AEAD-474C-99E0-F30A314D8A6D}" type="presOf" srcId="{7B8AEBBE-2D1E-0245-8D86-1DEAF4015270}" destId="{70267FF0-4F3D-DE47-9BE1-375C703EAC75}" srcOrd="0" destOrd="0" presId="urn:microsoft.com/office/officeart/2009/3/layout/HorizontalOrganizationChart"/>
    <dgm:cxn modelId="{2A2782F9-36AD-E048-B1BF-23D96C497FFA}" srcId="{18D9116D-AC07-574A-B6E5-C9CADA0E7CC4}" destId="{E802B26C-F027-EC42-BF68-923A1F65B77F}" srcOrd="2" destOrd="0" parTransId="{89ECBA32-7447-C04D-BF11-E5365F02E294}" sibTransId="{BE04BFCC-9CA9-7C44-973B-F3DE00A70552}"/>
    <dgm:cxn modelId="{D2DB87FA-3739-0D4F-8A51-4685B258E7C9}" type="presOf" srcId="{DC32E33D-B0B8-8D40-9C4A-CBEE2C2456A3}" destId="{2A6AE4F0-BA2E-D146-8026-F6668CF317DB}" srcOrd="0" destOrd="0" presId="urn:microsoft.com/office/officeart/2009/3/layout/HorizontalOrganizationChart"/>
    <dgm:cxn modelId="{5B22D7EE-C940-DC41-BD48-EBB79C137D72}" type="presParOf" srcId="{89A5C3C5-0E4A-5F46-AFC5-476F50105220}" destId="{6CD4F0FE-3FFE-1045-98B5-DB4758E70942}" srcOrd="0" destOrd="0" presId="urn:microsoft.com/office/officeart/2009/3/layout/HorizontalOrganizationChart"/>
    <dgm:cxn modelId="{6CAE972A-E210-794D-9E9A-2E3871DD018C}" type="presParOf" srcId="{6CD4F0FE-3FFE-1045-98B5-DB4758E70942}" destId="{A112DB1A-2173-D647-BC88-00A3F34F801D}" srcOrd="0" destOrd="0" presId="urn:microsoft.com/office/officeart/2009/3/layout/HorizontalOrganizationChart"/>
    <dgm:cxn modelId="{511B609A-EE0C-F84C-8C68-E9A341AB8A0B}" type="presParOf" srcId="{A112DB1A-2173-D647-BC88-00A3F34F801D}" destId="{3DECAE55-4B92-F241-A7E6-791150237322}" srcOrd="0" destOrd="0" presId="urn:microsoft.com/office/officeart/2009/3/layout/HorizontalOrganizationChart"/>
    <dgm:cxn modelId="{9B08C320-4DC6-EE4E-9FB9-7EF4B07E69E5}" type="presParOf" srcId="{A112DB1A-2173-D647-BC88-00A3F34F801D}" destId="{CB19A561-E0BC-084E-94D4-BA408BF83473}" srcOrd="1" destOrd="0" presId="urn:microsoft.com/office/officeart/2009/3/layout/HorizontalOrganizationChart"/>
    <dgm:cxn modelId="{53745325-0914-6640-9AAB-439A12F05ABC}" type="presParOf" srcId="{6CD4F0FE-3FFE-1045-98B5-DB4758E70942}" destId="{708CAE6C-673C-8A40-B5E3-BA0A6DCF9212}" srcOrd="1" destOrd="0" presId="urn:microsoft.com/office/officeart/2009/3/layout/HorizontalOrganizationChart"/>
    <dgm:cxn modelId="{5615B55B-E0BA-5643-8623-3448A1C5A499}" type="presParOf" srcId="{708CAE6C-673C-8A40-B5E3-BA0A6DCF9212}" destId="{16B91505-B355-6240-940F-4CDC6963BC37}" srcOrd="0" destOrd="0" presId="urn:microsoft.com/office/officeart/2009/3/layout/HorizontalOrganizationChart"/>
    <dgm:cxn modelId="{D9E0E0F9-65CB-444A-8867-DC57FC8A4EBD}" type="presParOf" srcId="{708CAE6C-673C-8A40-B5E3-BA0A6DCF9212}" destId="{CBB1E50F-735B-2E4B-8A63-628666969270}" srcOrd="1" destOrd="0" presId="urn:microsoft.com/office/officeart/2009/3/layout/HorizontalOrganizationChart"/>
    <dgm:cxn modelId="{25DF0C9C-E74E-B649-B76B-99F11C99AE3A}" type="presParOf" srcId="{CBB1E50F-735B-2E4B-8A63-628666969270}" destId="{55456DE5-6FF9-AD4E-9E2A-82F4AC68BDB0}" srcOrd="0" destOrd="0" presId="urn:microsoft.com/office/officeart/2009/3/layout/HorizontalOrganizationChart"/>
    <dgm:cxn modelId="{D491C91F-52D5-8840-82E1-7479FFBB9C5C}" type="presParOf" srcId="{55456DE5-6FF9-AD4E-9E2A-82F4AC68BDB0}" destId="{A9D6BFC4-D50C-A743-A64B-DD2927C49344}" srcOrd="0" destOrd="0" presId="urn:microsoft.com/office/officeart/2009/3/layout/HorizontalOrganizationChart"/>
    <dgm:cxn modelId="{91A58989-20D2-F242-82CC-C1794D3AD825}" type="presParOf" srcId="{55456DE5-6FF9-AD4E-9E2A-82F4AC68BDB0}" destId="{7018EA1D-31A8-E747-B5D1-E09BC2B04DCC}" srcOrd="1" destOrd="0" presId="urn:microsoft.com/office/officeart/2009/3/layout/HorizontalOrganizationChart"/>
    <dgm:cxn modelId="{70EC9CA3-9FAA-A040-BC3C-62FCEC3A4E00}" type="presParOf" srcId="{CBB1E50F-735B-2E4B-8A63-628666969270}" destId="{F9096DFB-BC27-4340-ADD1-2AEA382DD09E}" srcOrd="1" destOrd="0" presId="urn:microsoft.com/office/officeart/2009/3/layout/HorizontalOrganizationChart"/>
    <dgm:cxn modelId="{22EE3986-11F3-8446-BEDE-EC4CF64C0177}" type="presParOf" srcId="{F9096DFB-BC27-4340-ADD1-2AEA382DD09E}" destId="{4D0301D8-577A-AA40-89DE-9CBF0755AA63}" srcOrd="0" destOrd="0" presId="urn:microsoft.com/office/officeart/2009/3/layout/HorizontalOrganizationChart"/>
    <dgm:cxn modelId="{564DF372-0814-7E4F-AB39-9FE429BE585A}" type="presParOf" srcId="{F9096DFB-BC27-4340-ADD1-2AEA382DD09E}" destId="{164FB47C-1EA5-B745-8ADD-B0C83D6EF078}" srcOrd="1" destOrd="0" presId="urn:microsoft.com/office/officeart/2009/3/layout/HorizontalOrganizationChart"/>
    <dgm:cxn modelId="{4324831F-0D9C-6E48-A741-17175153C79A}" type="presParOf" srcId="{164FB47C-1EA5-B745-8ADD-B0C83D6EF078}" destId="{98C32494-0BDB-AB4A-A8FD-FFE67496B83D}" srcOrd="0" destOrd="0" presId="urn:microsoft.com/office/officeart/2009/3/layout/HorizontalOrganizationChart"/>
    <dgm:cxn modelId="{7F4DB662-BBB0-7D45-B770-3D26208F5BD1}" type="presParOf" srcId="{98C32494-0BDB-AB4A-A8FD-FFE67496B83D}" destId="{51F586FA-F72F-1E43-88E3-9F84D74FFC22}" srcOrd="0" destOrd="0" presId="urn:microsoft.com/office/officeart/2009/3/layout/HorizontalOrganizationChart"/>
    <dgm:cxn modelId="{42B03C9B-8AF5-B44F-93DF-0C911D5FC536}" type="presParOf" srcId="{98C32494-0BDB-AB4A-A8FD-FFE67496B83D}" destId="{B85E6D9A-799B-F141-8B29-3FCF3EC7FCD2}" srcOrd="1" destOrd="0" presId="urn:microsoft.com/office/officeart/2009/3/layout/HorizontalOrganizationChart"/>
    <dgm:cxn modelId="{E21DB3D0-6715-4444-A69A-CF9A22443CF6}" type="presParOf" srcId="{164FB47C-1EA5-B745-8ADD-B0C83D6EF078}" destId="{8262124C-3282-FE49-90D7-2A926DA2EA03}" srcOrd="1" destOrd="0" presId="urn:microsoft.com/office/officeart/2009/3/layout/HorizontalOrganizationChart"/>
    <dgm:cxn modelId="{4694A269-A286-0249-96DD-D08BF6FA3F86}" type="presParOf" srcId="{8262124C-3282-FE49-90D7-2A926DA2EA03}" destId="{E8392520-68EF-684D-8EA5-98CF912764C4}" srcOrd="0" destOrd="0" presId="urn:microsoft.com/office/officeart/2009/3/layout/HorizontalOrganizationChart"/>
    <dgm:cxn modelId="{159301B3-A4B9-CA44-9375-AC422A7E5ABB}" type="presParOf" srcId="{8262124C-3282-FE49-90D7-2A926DA2EA03}" destId="{E72E4121-AD1A-B24D-8791-6C91F0299DA4}" srcOrd="1" destOrd="0" presId="urn:microsoft.com/office/officeart/2009/3/layout/HorizontalOrganizationChart"/>
    <dgm:cxn modelId="{CE77EE72-D081-5B40-96CD-1206E4095099}" type="presParOf" srcId="{E72E4121-AD1A-B24D-8791-6C91F0299DA4}" destId="{ED397EAC-715B-304B-A0CD-0FA8B6DF0320}" srcOrd="0" destOrd="0" presId="urn:microsoft.com/office/officeart/2009/3/layout/HorizontalOrganizationChart"/>
    <dgm:cxn modelId="{19F188CB-3727-154F-BF19-437B9E866882}" type="presParOf" srcId="{ED397EAC-715B-304B-A0CD-0FA8B6DF0320}" destId="{78D1A4E8-E671-5A4F-88B1-B8CC5DC6D530}" srcOrd="0" destOrd="0" presId="urn:microsoft.com/office/officeart/2009/3/layout/HorizontalOrganizationChart"/>
    <dgm:cxn modelId="{F560AE00-5473-AB43-8A14-DEA83D8990EA}" type="presParOf" srcId="{ED397EAC-715B-304B-A0CD-0FA8B6DF0320}" destId="{0955B897-5154-A743-AD31-272DE1BE2CC8}" srcOrd="1" destOrd="0" presId="urn:microsoft.com/office/officeart/2009/3/layout/HorizontalOrganizationChart"/>
    <dgm:cxn modelId="{A31575BD-8A4D-F948-8E2B-5C89966957A1}" type="presParOf" srcId="{E72E4121-AD1A-B24D-8791-6C91F0299DA4}" destId="{51D46573-7913-6741-B7EC-62074473F3F1}" srcOrd="1" destOrd="0" presId="urn:microsoft.com/office/officeart/2009/3/layout/HorizontalOrganizationChart"/>
    <dgm:cxn modelId="{F17CDBAB-BC6B-FC4F-810B-128B876E853E}" type="presParOf" srcId="{E72E4121-AD1A-B24D-8791-6C91F0299DA4}" destId="{C1E80447-9987-404D-8D8F-E2EADE8C16D8}" srcOrd="2" destOrd="0" presId="urn:microsoft.com/office/officeart/2009/3/layout/HorizontalOrganizationChart"/>
    <dgm:cxn modelId="{A0BA9B84-8998-ED49-A144-BD8B6B43196B}" type="presParOf" srcId="{164FB47C-1EA5-B745-8ADD-B0C83D6EF078}" destId="{AF777DC2-D5A0-9B43-92CC-AC48413D2516}" srcOrd="2" destOrd="0" presId="urn:microsoft.com/office/officeart/2009/3/layout/HorizontalOrganizationChart"/>
    <dgm:cxn modelId="{0B9D9009-C841-E048-AF40-C252BB9DA106}" type="presParOf" srcId="{F9096DFB-BC27-4340-ADD1-2AEA382DD09E}" destId="{DB9E3B2A-1946-BB46-B60C-C27B2EA08F91}" srcOrd="2" destOrd="0" presId="urn:microsoft.com/office/officeart/2009/3/layout/HorizontalOrganizationChart"/>
    <dgm:cxn modelId="{5E75385F-8F40-0244-B917-1F8D448C4F40}" type="presParOf" srcId="{F9096DFB-BC27-4340-ADD1-2AEA382DD09E}" destId="{33589F98-B04C-AF48-9590-0C0A7424FD5F}" srcOrd="3" destOrd="0" presId="urn:microsoft.com/office/officeart/2009/3/layout/HorizontalOrganizationChart"/>
    <dgm:cxn modelId="{D3396F4B-902C-4D4F-AAA3-25A95681F3D3}" type="presParOf" srcId="{33589F98-B04C-AF48-9590-0C0A7424FD5F}" destId="{58D07BA0-DAC5-F947-ABAC-0647EA476336}" srcOrd="0" destOrd="0" presId="urn:microsoft.com/office/officeart/2009/3/layout/HorizontalOrganizationChart"/>
    <dgm:cxn modelId="{C33CB1F6-232A-8046-82C9-73619D89F9F7}" type="presParOf" srcId="{58D07BA0-DAC5-F947-ABAC-0647EA476336}" destId="{4FB8CCCF-F0F7-AD40-B563-1D5B47405D66}" srcOrd="0" destOrd="0" presId="urn:microsoft.com/office/officeart/2009/3/layout/HorizontalOrganizationChart"/>
    <dgm:cxn modelId="{706E3226-867C-4642-A6A1-F65CE3F8B6F8}" type="presParOf" srcId="{58D07BA0-DAC5-F947-ABAC-0647EA476336}" destId="{A96ECA0F-87D0-E54E-9A51-41B91EFA52C4}" srcOrd="1" destOrd="0" presId="urn:microsoft.com/office/officeart/2009/3/layout/HorizontalOrganizationChart"/>
    <dgm:cxn modelId="{C00E61BC-FE23-0146-B097-91D5CFB25605}" type="presParOf" srcId="{33589F98-B04C-AF48-9590-0C0A7424FD5F}" destId="{13972FC9-FEE3-EA45-A6E0-91DD5F3CA53C}" srcOrd="1" destOrd="0" presId="urn:microsoft.com/office/officeart/2009/3/layout/HorizontalOrganizationChart"/>
    <dgm:cxn modelId="{F556ED7A-93F4-2046-A9DF-A6F4A0421E38}" type="presParOf" srcId="{13972FC9-FEE3-EA45-A6E0-91DD5F3CA53C}" destId="{D34AFB09-8C69-8D45-8308-E2434FB6F14E}" srcOrd="0" destOrd="0" presId="urn:microsoft.com/office/officeart/2009/3/layout/HorizontalOrganizationChart"/>
    <dgm:cxn modelId="{9D131000-0B89-9240-8580-4BC3DBDF5A2A}" type="presParOf" srcId="{13972FC9-FEE3-EA45-A6E0-91DD5F3CA53C}" destId="{F82F34AF-3E6D-5B4F-A3B2-3C1FDDD72D9C}" srcOrd="1" destOrd="0" presId="urn:microsoft.com/office/officeart/2009/3/layout/HorizontalOrganizationChart"/>
    <dgm:cxn modelId="{F1F65445-F3AB-D245-BA88-A298CB5347F5}" type="presParOf" srcId="{F82F34AF-3E6D-5B4F-A3B2-3C1FDDD72D9C}" destId="{B721FB6D-73CB-9542-97D5-4FCF1B37CF09}" srcOrd="0" destOrd="0" presId="urn:microsoft.com/office/officeart/2009/3/layout/HorizontalOrganizationChart"/>
    <dgm:cxn modelId="{CFB49CB8-1892-5E44-8000-63E89D806B13}" type="presParOf" srcId="{B721FB6D-73CB-9542-97D5-4FCF1B37CF09}" destId="{055ABAE9-AB85-E04E-84FA-DEB9D0450484}" srcOrd="0" destOrd="0" presId="urn:microsoft.com/office/officeart/2009/3/layout/HorizontalOrganizationChart"/>
    <dgm:cxn modelId="{74734CB8-884F-0741-B067-0539531F33A6}" type="presParOf" srcId="{B721FB6D-73CB-9542-97D5-4FCF1B37CF09}" destId="{876E54FC-247E-7546-9F83-AD92D8ECA29E}" srcOrd="1" destOrd="0" presId="urn:microsoft.com/office/officeart/2009/3/layout/HorizontalOrganizationChart"/>
    <dgm:cxn modelId="{CED48CF6-4EF6-1845-A0B9-C78409B6598B}" type="presParOf" srcId="{F82F34AF-3E6D-5B4F-A3B2-3C1FDDD72D9C}" destId="{298BE177-45B2-CD46-8521-4E8B249A0ED6}" srcOrd="1" destOrd="0" presId="urn:microsoft.com/office/officeart/2009/3/layout/HorizontalOrganizationChart"/>
    <dgm:cxn modelId="{937EE937-34BF-794A-8CE4-62283F11093D}" type="presParOf" srcId="{F82F34AF-3E6D-5B4F-A3B2-3C1FDDD72D9C}" destId="{5CB2AAEE-B829-5740-862C-3D8A80BB7A06}" srcOrd="2" destOrd="0" presId="urn:microsoft.com/office/officeart/2009/3/layout/HorizontalOrganizationChart"/>
    <dgm:cxn modelId="{2A01EA46-D7DA-DC4A-BFB4-2C313FD8F3A7}" type="presParOf" srcId="{33589F98-B04C-AF48-9590-0C0A7424FD5F}" destId="{7EF48D92-D3D4-3147-A27B-3C5E7C1C4CE8}" srcOrd="2" destOrd="0" presId="urn:microsoft.com/office/officeart/2009/3/layout/HorizontalOrganizationChart"/>
    <dgm:cxn modelId="{34A6EC4E-5A07-E245-B76E-0A81B115B915}" type="presParOf" srcId="{F9096DFB-BC27-4340-ADD1-2AEA382DD09E}" destId="{1CCF7A50-6AB0-DB4B-88D6-AFFBA9BC7812}" srcOrd="4" destOrd="0" presId="urn:microsoft.com/office/officeart/2009/3/layout/HorizontalOrganizationChart"/>
    <dgm:cxn modelId="{CFFFE163-AF4D-BA41-A693-BFD11C1A160F}" type="presParOf" srcId="{F9096DFB-BC27-4340-ADD1-2AEA382DD09E}" destId="{D1A609CD-6332-804C-A2B7-6596733DDBD9}" srcOrd="5" destOrd="0" presId="urn:microsoft.com/office/officeart/2009/3/layout/HorizontalOrganizationChart"/>
    <dgm:cxn modelId="{B82930E8-2B88-534B-B3C2-845D8C6FF7E6}" type="presParOf" srcId="{D1A609CD-6332-804C-A2B7-6596733DDBD9}" destId="{40D57BBD-0A02-8041-A062-D86F3753C00B}" srcOrd="0" destOrd="0" presId="urn:microsoft.com/office/officeart/2009/3/layout/HorizontalOrganizationChart"/>
    <dgm:cxn modelId="{3F6DE294-CA65-FF4F-83DF-FEB6668A406A}" type="presParOf" srcId="{40D57BBD-0A02-8041-A062-D86F3753C00B}" destId="{36CE812D-82E3-F74B-B949-80BFD4D3D6DA}" srcOrd="0" destOrd="0" presId="urn:microsoft.com/office/officeart/2009/3/layout/HorizontalOrganizationChart"/>
    <dgm:cxn modelId="{16784C6B-3DA9-804A-93DF-EB152E5B4577}" type="presParOf" srcId="{40D57BBD-0A02-8041-A062-D86F3753C00B}" destId="{419DE1C9-9DE1-B64C-B1F2-705034AC8E5B}" srcOrd="1" destOrd="0" presId="urn:microsoft.com/office/officeart/2009/3/layout/HorizontalOrganizationChart"/>
    <dgm:cxn modelId="{68AE7120-8CC0-AF44-8A8A-ABD4B04C944B}" type="presParOf" srcId="{D1A609CD-6332-804C-A2B7-6596733DDBD9}" destId="{EA3D3E89-277A-7744-B62A-97A868099EF2}" srcOrd="1" destOrd="0" presId="urn:microsoft.com/office/officeart/2009/3/layout/HorizontalOrganizationChart"/>
    <dgm:cxn modelId="{00474D27-A9C6-B941-8928-FB9B92077850}" type="presParOf" srcId="{EA3D3E89-277A-7744-B62A-97A868099EF2}" destId="{875BDAFA-6EE3-ED4A-B9A8-C48B32A2682B}" srcOrd="0" destOrd="0" presId="urn:microsoft.com/office/officeart/2009/3/layout/HorizontalOrganizationChart"/>
    <dgm:cxn modelId="{183CA9AA-0B2E-C847-9072-818C40CDA59A}" type="presParOf" srcId="{EA3D3E89-277A-7744-B62A-97A868099EF2}" destId="{E4687F9B-C0D1-874F-9ABC-EBFEECAF0328}" srcOrd="1" destOrd="0" presId="urn:microsoft.com/office/officeart/2009/3/layout/HorizontalOrganizationChart"/>
    <dgm:cxn modelId="{E69EAD9B-E86C-384E-A79D-52D2B8D40246}" type="presParOf" srcId="{E4687F9B-C0D1-874F-9ABC-EBFEECAF0328}" destId="{BABC6668-3268-3542-8209-B13A07498A68}" srcOrd="0" destOrd="0" presId="urn:microsoft.com/office/officeart/2009/3/layout/HorizontalOrganizationChart"/>
    <dgm:cxn modelId="{A3F66608-B6F6-7C49-A2A8-C7795A08036D}" type="presParOf" srcId="{BABC6668-3268-3542-8209-B13A07498A68}" destId="{BEBA2274-E4F9-F847-BB92-245F9373D36F}" srcOrd="0" destOrd="0" presId="urn:microsoft.com/office/officeart/2009/3/layout/HorizontalOrganizationChart"/>
    <dgm:cxn modelId="{8C5DBCCB-4FE3-EF4E-8BAE-A7CEA5D9AA96}" type="presParOf" srcId="{BABC6668-3268-3542-8209-B13A07498A68}" destId="{DD8CC6CD-037E-354C-8AAE-46FD266144F2}" srcOrd="1" destOrd="0" presId="urn:microsoft.com/office/officeart/2009/3/layout/HorizontalOrganizationChart"/>
    <dgm:cxn modelId="{DB4F39E9-BCF6-4E4F-8120-FBCD417170C4}" type="presParOf" srcId="{E4687F9B-C0D1-874F-9ABC-EBFEECAF0328}" destId="{75D0315D-A203-EE43-B0EA-FEE87087E900}" srcOrd="1" destOrd="0" presId="urn:microsoft.com/office/officeart/2009/3/layout/HorizontalOrganizationChart"/>
    <dgm:cxn modelId="{687B8C65-365F-3F44-9D7B-A661D99D6895}" type="presParOf" srcId="{E4687F9B-C0D1-874F-9ABC-EBFEECAF0328}" destId="{6E30CBB6-88BA-274B-A429-09856E9557C2}" srcOrd="2" destOrd="0" presId="urn:microsoft.com/office/officeart/2009/3/layout/HorizontalOrganizationChart"/>
    <dgm:cxn modelId="{3D6FAEBD-88C1-624C-9BB5-DEB5AFB59B45}" type="presParOf" srcId="{D1A609CD-6332-804C-A2B7-6596733DDBD9}" destId="{CD686EBF-0822-514C-928A-8642BB780527}" srcOrd="2" destOrd="0" presId="urn:microsoft.com/office/officeart/2009/3/layout/HorizontalOrganizationChart"/>
    <dgm:cxn modelId="{FBC34257-BC08-4E4B-8059-9774FD77D642}" type="presParOf" srcId="{CBB1E50F-735B-2E4B-8A63-628666969270}" destId="{7D522F23-213A-F348-A203-C8962DCB0708}" srcOrd="2" destOrd="0" presId="urn:microsoft.com/office/officeart/2009/3/layout/HorizontalOrganizationChart"/>
    <dgm:cxn modelId="{F86C4363-7450-3249-A9E3-ACC854E2F8AA}" type="presParOf" srcId="{708CAE6C-673C-8A40-B5E3-BA0A6DCF9212}" destId="{5BD9012E-5945-B046-9D21-E6334137913D}" srcOrd="2" destOrd="0" presId="urn:microsoft.com/office/officeart/2009/3/layout/HorizontalOrganizationChart"/>
    <dgm:cxn modelId="{D79BB3CD-8846-A04B-89D4-401D96D47F22}" type="presParOf" srcId="{708CAE6C-673C-8A40-B5E3-BA0A6DCF9212}" destId="{5BDA761F-1AB3-E24C-9D41-18FA4888AC36}" srcOrd="3" destOrd="0" presId="urn:microsoft.com/office/officeart/2009/3/layout/HorizontalOrganizationChart"/>
    <dgm:cxn modelId="{333098E3-5B19-834C-A0B8-A70CCA443155}" type="presParOf" srcId="{5BDA761F-1AB3-E24C-9D41-18FA4888AC36}" destId="{6947B58C-6162-3C4E-8F82-28E3EF8E1809}" srcOrd="0" destOrd="0" presId="urn:microsoft.com/office/officeart/2009/3/layout/HorizontalOrganizationChart"/>
    <dgm:cxn modelId="{8B0CDFC2-1760-A94D-9B51-C0A169F17820}" type="presParOf" srcId="{6947B58C-6162-3C4E-8F82-28E3EF8E1809}" destId="{F4DE40CC-62A1-E042-9A67-4B0E0E277349}" srcOrd="0" destOrd="0" presId="urn:microsoft.com/office/officeart/2009/3/layout/HorizontalOrganizationChart"/>
    <dgm:cxn modelId="{EC814CF2-4D89-594F-97E4-DB0FBBD58D09}" type="presParOf" srcId="{6947B58C-6162-3C4E-8F82-28E3EF8E1809}" destId="{9D972A39-2038-5544-B44D-ECCCAD49A92B}" srcOrd="1" destOrd="0" presId="urn:microsoft.com/office/officeart/2009/3/layout/HorizontalOrganizationChart"/>
    <dgm:cxn modelId="{ADEE6A25-0203-684F-BCC1-EA0C3B96A2D1}" type="presParOf" srcId="{5BDA761F-1AB3-E24C-9D41-18FA4888AC36}" destId="{6C17B68B-1D7E-0C46-AE9B-3F5BC321A0BE}" srcOrd="1" destOrd="0" presId="urn:microsoft.com/office/officeart/2009/3/layout/HorizontalOrganizationChart"/>
    <dgm:cxn modelId="{8C6A99C6-83C1-DA44-971B-7069264D0176}" type="presParOf" srcId="{6C17B68B-1D7E-0C46-AE9B-3F5BC321A0BE}" destId="{EEBA9EFB-2E7E-EE42-A631-4730E7437F07}" srcOrd="0" destOrd="0" presId="urn:microsoft.com/office/officeart/2009/3/layout/HorizontalOrganizationChart"/>
    <dgm:cxn modelId="{317E93FD-E4DB-1448-BC4B-0F67BCE264D7}" type="presParOf" srcId="{6C17B68B-1D7E-0C46-AE9B-3F5BC321A0BE}" destId="{8B771E36-0538-324D-B28D-510D42F38FEA}" srcOrd="1" destOrd="0" presId="urn:microsoft.com/office/officeart/2009/3/layout/HorizontalOrganizationChart"/>
    <dgm:cxn modelId="{628A6BA7-796E-1043-A03E-A9864A21D7DF}" type="presParOf" srcId="{8B771E36-0538-324D-B28D-510D42F38FEA}" destId="{287EADD0-1FCD-0543-BCFC-242EFF7D845D}" srcOrd="0" destOrd="0" presId="urn:microsoft.com/office/officeart/2009/3/layout/HorizontalOrganizationChart"/>
    <dgm:cxn modelId="{FFBBCDD2-33CD-A84B-BD01-01A93B3B4605}" type="presParOf" srcId="{287EADD0-1FCD-0543-BCFC-242EFF7D845D}" destId="{70267FF0-4F3D-DE47-9BE1-375C703EAC75}" srcOrd="0" destOrd="0" presId="urn:microsoft.com/office/officeart/2009/3/layout/HorizontalOrganizationChart"/>
    <dgm:cxn modelId="{C8EBCAD0-A90D-B848-99FA-C8B30AB7A491}" type="presParOf" srcId="{287EADD0-1FCD-0543-BCFC-242EFF7D845D}" destId="{C1362026-82F3-2746-99F4-539C8E6F2477}" srcOrd="1" destOrd="0" presId="urn:microsoft.com/office/officeart/2009/3/layout/HorizontalOrganizationChart"/>
    <dgm:cxn modelId="{E5514357-2981-024E-90C3-D31D96D6CEAF}" type="presParOf" srcId="{8B771E36-0538-324D-B28D-510D42F38FEA}" destId="{7CCBB200-EF7D-6940-A1C7-3CD354F9E1F5}" srcOrd="1" destOrd="0" presId="urn:microsoft.com/office/officeart/2009/3/layout/HorizontalOrganizationChart"/>
    <dgm:cxn modelId="{72DA2E8F-35B7-D54E-ADF1-74A2BA496705}" type="presParOf" srcId="{7CCBB200-EF7D-6940-A1C7-3CD354F9E1F5}" destId="{A013308A-21A2-1E4E-A6B7-F401A6C4CD07}" srcOrd="0" destOrd="0" presId="urn:microsoft.com/office/officeart/2009/3/layout/HorizontalOrganizationChart"/>
    <dgm:cxn modelId="{8C6BFF48-831A-5E48-B075-7A04D9F9FE81}" type="presParOf" srcId="{7CCBB200-EF7D-6940-A1C7-3CD354F9E1F5}" destId="{C787751E-3ABA-D146-BA2E-7B395D1B1296}" srcOrd="1" destOrd="0" presId="urn:microsoft.com/office/officeart/2009/3/layout/HorizontalOrganizationChart"/>
    <dgm:cxn modelId="{7C985738-BC1A-AD4C-B006-92C7A8F11078}" type="presParOf" srcId="{C787751E-3ABA-D146-BA2E-7B395D1B1296}" destId="{3FD55133-6F5E-1549-838C-D4F623921E16}" srcOrd="0" destOrd="0" presId="urn:microsoft.com/office/officeart/2009/3/layout/HorizontalOrganizationChart"/>
    <dgm:cxn modelId="{23F68CC7-B38B-C147-8F0D-64301C2DCBA2}" type="presParOf" srcId="{3FD55133-6F5E-1549-838C-D4F623921E16}" destId="{53BFA5A4-5E79-8842-83FA-334B323D7982}" srcOrd="0" destOrd="0" presId="urn:microsoft.com/office/officeart/2009/3/layout/HorizontalOrganizationChart"/>
    <dgm:cxn modelId="{E7F4FDD3-90E2-874F-8DF3-F3B74D0A4D3F}" type="presParOf" srcId="{3FD55133-6F5E-1549-838C-D4F623921E16}" destId="{F430E2C8-BC29-A04C-971D-57D94FB1046B}" srcOrd="1" destOrd="0" presId="urn:microsoft.com/office/officeart/2009/3/layout/HorizontalOrganizationChart"/>
    <dgm:cxn modelId="{8457EFF8-5CFD-9043-A2BB-4181E6B3050C}" type="presParOf" srcId="{C787751E-3ABA-D146-BA2E-7B395D1B1296}" destId="{CBE7A1A4-16CC-4A42-8F89-A311B9EDC1FA}" srcOrd="1" destOrd="0" presId="urn:microsoft.com/office/officeart/2009/3/layout/HorizontalOrganizationChart"/>
    <dgm:cxn modelId="{FB80B51F-2EB9-1E48-B059-37BDCB290EFD}" type="presParOf" srcId="{C787751E-3ABA-D146-BA2E-7B395D1B1296}" destId="{C4B0D46F-3060-3A47-B716-11F52B7FC487}" srcOrd="2" destOrd="0" presId="urn:microsoft.com/office/officeart/2009/3/layout/HorizontalOrganizationChart"/>
    <dgm:cxn modelId="{0935AF90-59FB-FF4A-8786-E7C17C09B0CA}" type="presParOf" srcId="{7CCBB200-EF7D-6940-A1C7-3CD354F9E1F5}" destId="{4D5826FA-3A56-1E4C-9F78-B5A71FA46A88}" srcOrd="2" destOrd="0" presId="urn:microsoft.com/office/officeart/2009/3/layout/HorizontalOrganizationChart"/>
    <dgm:cxn modelId="{0EF99A3F-11E4-0146-8DC6-89BCAAC17A23}" type="presParOf" srcId="{7CCBB200-EF7D-6940-A1C7-3CD354F9E1F5}" destId="{F341ED49-8F3B-9542-8730-C5BC09442948}" srcOrd="3" destOrd="0" presId="urn:microsoft.com/office/officeart/2009/3/layout/HorizontalOrganizationChart"/>
    <dgm:cxn modelId="{07D4DBAC-0EAB-3745-B4E9-D641CDDDD818}" type="presParOf" srcId="{F341ED49-8F3B-9542-8730-C5BC09442948}" destId="{A5F8EB1E-E2BA-4140-95CC-9FF59DA96CFB}" srcOrd="0" destOrd="0" presId="urn:microsoft.com/office/officeart/2009/3/layout/HorizontalOrganizationChart"/>
    <dgm:cxn modelId="{38868B0B-DD47-D647-9A57-587D93E4E262}" type="presParOf" srcId="{A5F8EB1E-E2BA-4140-95CC-9FF59DA96CFB}" destId="{A1BDA434-AF40-0647-A778-2A6881FA02BC}" srcOrd="0" destOrd="0" presId="urn:microsoft.com/office/officeart/2009/3/layout/HorizontalOrganizationChart"/>
    <dgm:cxn modelId="{ADD3DA96-F4B6-E14E-8B08-CBDE65C6745E}" type="presParOf" srcId="{A5F8EB1E-E2BA-4140-95CC-9FF59DA96CFB}" destId="{1CE190BA-FBAC-F543-8945-EE6F177CB5D0}" srcOrd="1" destOrd="0" presId="urn:microsoft.com/office/officeart/2009/3/layout/HorizontalOrganizationChart"/>
    <dgm:cxn modelId="{1533E2EC-72C3-E74C-95A6-678948A19E04}" type="presParOf" srcId="{F341ED49-8F3B-9542-8730-C5BC09442948}" destId="{46BF9B12-AA55-6A44-AF50-40BDB8DA25D1}" srcOrd="1" destOrd="0" presId="urn:microsoft.com/office/officeart/2009/3/layout/HorizontalOrganizationChart"/>
    <dgm:cxn modelId="{6F6B17F7-22D6-654F-A302-C4B434478DD6}" type="presParOf" srcId="{F341ED49-8F3B-9542-8730-C5BC09442948}" destId="{B2A82CE3-96FE-A448-8974-3E4A6FB3C376}" srcOrd="2" destOrd="0" presId="urn:microsoft.com/office/officeart/2009/3/layout/HorizontalOrganizationChart"/>
    <dgm:cxn modelId="{B82C22B0-5900-CC4B-8BF1-9F2A5338D7C8}" type="presParOf" srcId="{7CCBB200-EF7D-6940-A1C7-3CD354F9E1F5}" destId="{47A35E34-52E4-5E49-8FC6-02A406A231E3}" srcOrd="4" destOrd="0" presId="urn:microsoft.com/office/officeart/2009/3/layout/HorizontalOrganizationChart"/>
    <dgm:cxn modelId="{3ED0F665-F9FF-0D45-8B91-4F657555B820}" type="presParOf" srcId="{7CCBB200-EF7D-6940-A1C7-3CD354F9E1F5}" destId="{D1A0CEF1-BE57-9247-9CCC-8C4F3B836EB7}" srcOrd="5" destOrd="0" presId="urn:microsoft.com/office/officeart/2009/3/layout/HorizontalOrganizationChart"/>
    <dgm:cxn modelId="{BEB1B4D2-264B-8F49-B326-B194ABBFBEF1}" type="presParOf" srcId="{D1A0CEF1-BE57-9247-9CCC-8C4F3B836EB7}" destId="{8B7A9D68-79CE-534A-A26E-C00A747A32FF}" srcOrd="0" destOrd="0" presId="urn:microsoft.com/office/officeart/2009/3/layout/HorizontalOrganizationChart"/>
    <dgm:cxn modelId="{05E39697-6CA4-8B48-BFF7-908D8F2F0AC9}" type="presParOf" srcId="{8B7A9D68-79CE-534A-A26E-C00A747A32FF}" destId="{3CB5079F-27C5-A54D-8731-6C300C80CDA2}" srcOrd="0" destOrd="0" presId="urn:microsoft.com/office/officeart/2009/3/layout/HorizontalOrganizationChart"/>
    <dgm:cxn modelId="{8347520E-3C80-584D-9DE3-AB62A6803E7D}" type="presParOf" srcId="{8B7A9D68-79CE-534A-A26E-C00A747A32FF}" destId="{42E60454-1D27-1D4A-8A72-E9ED5C833742}" srcOrd="1" destOrd="0" presId="urn:microsoft.com/office/officeart/2009/3/layout/HorizontalOrganizationChart"/>
    <dgm:cxn modelId="{40D63FF5-DDD9-1D4F-89DA-1D1ADE3EAFC7}" type="presParOf" srcId="{D1A0CEF1-BE57-9247-9CCC-8C4F3B836EB7}" destId="{33C1DA15-27AE-DE4F-B7BE-B9A873D223AB}" srcOrd="1" destOrd="0" presId="urn:microsoft.com/office/officeart/2009/3/layout/HorizontalOrganizationChart"/>
    <dgm:cxn modelId="{EC48683B-86C5-094F-A039-F6F5D3C196F6}" type="presParOf" srcId="{D1A0CEF1-BE57-9247-9CCC-8C4F3B836EB7}" destId="{AB89379B-F1C1-BB4B-9821-DF930C06F73D}" srcOrd="2" destOrd="0" presId="urn:microsoft.com/office/officeart/2009/3/layout/HorizontalOrganizationChart"/>
    <dgm:cxn modelId="{0DA2D69F-C331-0D43-A895-10E81547443D}" type="presParOf" srcId="{8B771E36-0538-324D-B28D-510D42F38FEA}" destId="{369AF40E-A071-4F41-87CF-AF4AD25F52F1}" srcOrd="2" destOrd="0" presId="urn:microsoft.com/office/officeart/2009/3/layout/HorizontalOrganizationChart"/>
    <dgm:cxn modelId="{BF343EF8-DB4D-BE48-AB8A-D31C09EEC3B6}" type="presParOf" srcId="{6C17B68B-1D7E-0C46-AE9B-3F5BC321A0BE}" destId="{60CECCF2-406C-3448-906D-02AA83437BB9}" srcOrd="2" destOrd="0" presId="urn:microsoft.com/office/officeart/2009/3/layout/HorizontalOrganizationChart"/>
    <dgm:cxn modelId="{05625040-2F6F-DE40-9AB6-592EAA6B2F06}" type="presParOf" srcId="{6C17B68B-1D7E-0C46-AE9B-3F5BC321A0BE}" destId="{A129F5F9-47B4-8E43-90AF-922C1F54B6C0}" srcOrd="3" destOrd="0" presId="urn:microsoft.com/office/officeart/2009/3/layout/HorizontalOrganizationChart"/>
    <dgm:cxn modelId="{0D894382-6115-8747-98B1-EAA33BB10E4B}" type="presParOf" srcId="{A129F5F9-47B4-8E43-90AF-922C1F54B6C0}" destId="{7BA2E0DB-70E2-A844-9432-5FCDB004338D}" srcOrd="0" destOrd="0" presId="urn:microsoft.com/office/officeart/2009/3/layout/HorizontalOrganizationChart"/>
    <dgm:cxn modelId="{55C9F6E0-E72C-8F49-B6AD-0F508D9DED70}" type="presParOf" srcId="{7BA2E0DB-70E2-A844-9432-5FCDB004338D}" destId="{DFE61202-B249-8E4B-BCCC-AF817B912DE8}" srcOrd="0" destOrd="0" presId="urn:microsoft.com/office/officeart/2009/3/layout/HorizontalOrganizationChart"/>
    <dgm:cxn modelId="{3AD41B6B-A547-064E-974E-CC47FC341FF5}" type="presParOf" srcId="{7BA2E0DB-70E2-A844-9432-5FCDB004338D}" destId="{246917C6-A6AE-E741-9D58-500E54B42D57}" srcOrd="1" destOrd="0" presId="urn:microsoft.com/office/officeart/2009/3/layout/HorizontalOrganizationChart"/>
    <dgm:cxn modelId="{19B84110-0434-DD44-A74D-C7C0305AB15C}" type="presParOf" srcId="{A129F5F9-47B4-8E43-90AF-922C1F54B6C0}" destId="{54B481B6-55DA-DB43-BCF8-10B1328A7331}" srcOrd="1" destOrd="0" presId="urn:microsoft.com/office/officeart/2009/3/layout/HorizontalOrganizationChart"/>
    <dgm:cxn modelId="{3A8F7993-B701-164B-87BA-A31A651BC0F0}" type="presParOf" srcId="{54B481B6-55DA-DB43-BCF8-10B1328A7331}" destId="{DC592129-4EF7-1340-806B-E1ADD4F862EA}" srcOrd="0" destOrd="0" presId="urn:microsoft.com/office/officeart/2009/3/layout/HorizontalOrganizationChart"/>
    <dgm:cxn modelId="{4C9B0B82-4EBD-6346-AF74-C146BF244EAA}" type="presParOf" srcId="{54B481B6-55DA-DB43-BCF8-10B1328A7331}" destId="{D3AF1AAB-B4CC-2648-AAA5-A7E065D11A34}" srcOrd="1" destOrd="0" presId="urn:microsoft.com/office/officeart/2009/3/layout/HorizontalOrganizationChart"/>
    <dgm:cxn modelId="{416C5ACF-C8F0-3441-B5F7-30F284D1478B}" type="presParOf" srcId="{D3AF1AAB-B4CC-2648-AAA5-A7E065D11A34}" destId="{BA1831E5-D267-1B45-B61E-FA3C43E2F874}" srcOrd="0" destOrd="0" presId="urn:microsoft.com/office/officeart/2009/3/layout/HorizontalOrganizationChart"/>
    <dgm:cxn modelId="{6F1A9745-810B-8343-8937-4EDC89D80E27}" type="presParOf" srcId="{BA1831E5-D267-1B45-B61E-FA3C43E2F874}" destId="{BE96A5DD-787A-9343-9A17-1AE1C4CE38CC}" srcOrd="0" destOrd="0" presId="urn:microsoft.com/office/officeart/2009/3/layout/HorizontalOrganizationChart"/>
    <dgm:cxn modelId="{34EA8C53-4135-2E49-90A9-94FCF535BC21}" type="presParOf" srcId="{BA1831E5-D267-1B45-B61E-FA3C43E2F874}" destId="{7C6EB0CA-C39D-1844-ABC9-2711F60C77C0}" srcOrd="1" destOrd="0" presId="urn:microsoft.com/office/officeart/2009/3/layout/HorizontalOrganizationChart"/>
    <dgm:cxn modelId="{8CD15A43-AADF-504A-8160-2331B9B9F1D3}" type="presParOf" srcId="{D3AF1AAB-B4CC-2648-AAA5-A7E065D11A34}" destId="{153DAAE5-7F7D-C744-AE6E-622B37A32CA7}" srcOrd="1" destOrd="0" presId="urn:microsoft.com/office/officeart/2009/3/layout/HorizontalOrganizationChart"/>
    <dgm:cxn modelId="{AEC2BD4B-DC61-4541-98F6-69EBEACFF368}" type="presParOf" srcId="{D3AF1AAB-B4CC-2648-AAA5-A7E065D11A34}" destId="{1088808B-6049-D04F-A5FE-E44600F91054}" srcOrd="2" destOrd="0" presId="urn:microsoft.com/office/officeart/2009/3/layout/HorizontalOrganizationChart"/>
    <dgm:cxn modelId="{868D756A-A29C-CE45-924C-6E644B3FE85B}" type="presParOf" srcId="{A129F5F9-47B4-8E43-90AF-922C1F54B6C0}" destId="{26CCA78B-1CAC-F645-9863-CA4EF2071BD0}" srcOrd="2" destOrd="0" presId="urn:microsoft.com/office/officeart/2009/3/layout/HorizontalOrganizationChart"/>
    <dgm:cxn modelId="{1DFA6C15-D343-5C4B-AD5B-C799821E252E}" type="presParOf" srcId="{5BDA761F-1AB3-E24C-9D41-18FA4888AC36}" destId="{3258C7B7-4709-B14E-9427-C2B493B7E956}" srcOrd="2" destOrd="0" presId="urn:microsoft.com/office/officeart/2009/3/layout/HorizontalOrganizationChart"/>
    <dgm:cxn modelId="{C2EF25CB-EE9B-2E41-976F-498552C39ACE}" type="presParOf" srcId="{708CAE6C-673C-8A40-B5E3-BA0A6DCF9212}" destId="{212FC354-420B-6D43-A8ED-36FA1A1ADA1C}" srcOrd="4" destOrd="0" presId="urn:microsoft.com/office/officeart/2009/3/layout/HorizontalOrganizationChart"/>
    <dgm:cxn modelId="{C3359E63-F830-D34C-B8D4-1CA6CF8085B2}" type="presParOf" srcId="{708CAE6C-673C-8A40-B5E3-BA0A6DCF9212}" destId="{EC3777D9-7EC7-6443-B6F5-8B7DA98C1C1E}" srcOrd="5" destOrd="0" presId="urn:microsoft.com/office/officeart/2009/3/layout/HorizontalOrganizationChart"/>
    <dgm:cxn modelId="{A2152BCF-C9FD-404F-AFF6-F82AE23A3D71}" type="presParOf" srcId="{EC3777D9-7EC7-6443-B6F5-8B7DA98C1C1E}" destId="{FCFB5D8B-6750-D94A-AA85-EEE663D3E84B}" srcOrd="0" destOrd="0" presId="urn:microsoft.com/office/officeart/2009/3/layout/HorizontalOrganizationChart"/>
    <dgm:cxn modelId="{01BD3240-2A39-6448-9134-3C2BC92F5CF5}" type="presParOf" srcId="{FCFB5D8B-6750-D94A-AA85-EEE663D3E84B}" destId="{FBF10773-261B-EB4F-BED6-FA871A555D05}" srcOrd="0" destOrd="0" presId="urn:microsoft.com/office/officeart/2009/3/layout/HorizontalOrganizationChart"/>
    <dgm:cxn modelId="{92B6A483-9725-3348-9063-A861CAD54C90}" type="presParOf" srcId="{FCFB5D8B-6750-D94A-AA85-EEE663D3E84B}" destId="{F7551860-51DE-7D41-A7D8-871639EC5F98}" srcOrd="1" destOrd="0" presId="urn:microsoft.com/office/officeart/2009/3/layout/HorizontalOrganizationChart"/>
    <dgm:cxn modelId="{C62E5F22-C519-9247-A370-E772F12111D1}" type="presParOf" srcId="{EC3777D9-7EC7-6443-B6F5-8B7DA98C1C1E}" destId="{9B357C94-DF47-C14B-8813-D2CDC78CC8DA}" srcOrd="1" destOrd="0" presId="urn:microsoft.com/office/officeart/2009/3/layout/HorizontalOrganizationChart"/>
    <dgm:cxn modelId="{31F26D67-4CAD-2E4C-95AF-7D3315D5A58D}" type="presParOf" srcId="{9B357C94-DF47-C14B-8813-D2CDC78CC8DA}" destId="{750CF993-CC9D-0D40-AF3D-398EEDC6DC01}" srcOrd="0" destOrd="0" presId="urn:microsoft.com/office/officeart/2009/3/layout/HorizontalOrganizationChart"/>
    <dgm:cxn modelId="{82D008B7-9343-8D4F-95C3-4114AFF89D75}" type="presParOf" srcId="{9B357C94-DF47-C14B-8813-D2CDC78CC8DA}" destId="{23E1A761-583A-ED4C-9333-3B1CC36C9C7B}" srcOrd="1" destOrd="0" presId="urn:microsoft.com/office/officeart/2009/3/layout/HorizontalOrganizationChart"/>
    <dgm:cxn modelId="{4BE2EFE3-3514-674A-98A3-284E114AA06D}" type="presParOf" srcId="{23E1A761-583A-ED4C-9333-3B1CC36C9C7B}" destId="{FFD7BFF3-2301-734F-90A6-3748B89AFDE9}" srcOrd="0" destOrd="0" presId="urn:microsoft.com/office/officeart/2009/3/layout/HorizontalOrganizationChart"/>
    <dgm:cxn modelId="{77D503C3-018A-1445-9394-C78A78F98C2C}" type="presParOf" srcId="{FFD7BFF3-2301-734F-90A6-3748B89AFDE9}" destId="{66451E60-05DC-3646-9BE7-E2C7FEA0D09D}" srcOrd="0" destOrd="0" presId="urn:microsoft.com/office/officeart/2009/3/layout/HorizontalOrganizationChart"/>
    <dgm:cxn modelId="{89065A9B-8F4F-D540-BADE-6B442DB1433D}" type="presParOf" srcId="{FFD7BFF3-2301-734F-90A6-3748B89AFDE9}" destId="{3F2AFA66-27D2-064A-8135-0C3FB13EB194}" srcOrd="1" destOrd="0" presId="urn:microsoft.com/office/officeart/2009/3/layout/HorizontalOrganizationChart"/>
    <dgm:cxn modelId="{A89ABF4A-73F9-FC41-B6A5-63A1D94D98FE}" type="presParOf" srcId="{23E1A761-583A-ED4C-9333-3B1CC36C9C7B}" destId="{65FEB933-90E0-0F4E-8DB3-AD1C84AA305B}" srcOrd="1" destOrd="0" presId="urn:microsoft.com/office/officeart/2009/3/layout/HorizontalOrganizationChart"/>
    <dgm:cxn modelId="{5EDA9C1D-01F3-0F43-8E4F-0C08ACDBD4D5}" type="presParOf" srcId="{65FEB933-90E0-0F4E-8DB3-AD1C84AA305B}" destId="{92F57E94-796D-0841-8CC4-069FB1E813B4}" srcOrd="0" destOrd="0" presId="urn:microsoft.com/office/officeart/2009/3/layout/HorizontalOrganizationChart"/>
    <dgm:cxn modelId="{5D39109D-862E-D647-A091-EA86C1F2E48E}" type="presParOf" srcId="{65FEB933-90E0-0F4E-8DB3-AD1C84AA305B}" destId="{F618CA95-C60E-5347-A089-EF26261F5597}" srcOrd="1" destOrd="0" presId="urn:microsoft.com/office/officeart/2009/3/layout/HorizontalOrganizationChart"/>
    <dgm:cxn modelId="{9ADAC33C-07CD-5B44-8FCA-67A265D5EB3D}" type="presParOf" srcId="{F618CA95-C60E-5347-A089-EF26261F5597}" destId="{8A0FAD9D-3488-5242-8FE7-FEDDD7ED5BB1}" srcOrd="0" destOrd="0" presId="urn:microsoft.com/office/officeart/2009/3/layout/HorizontalOrganizationChart"/>
    <dgm:cxn modelId="{0038E492-ECAE-0145-86E4-D612F14A2090}" type="presParOf" srcId="{8A0FAD9D-3488-5242-8FE7-FEDDD7ED5BB1}" destId="{7568C60B-1884-274B-BC54-5B9CDAB6A60B}" srcOrd="0" destOrd="0" presId="urn:microsoft.com/office/officeart/2009/3/layout/HorizontalOrganizationChart"/>
    <dgm:cxn modelId="{8C43EC36-FE17-1B44-8C6B-E374FC8A90E8}" type="presParOf" srcId="{8A0FAD9D-3488-5242-8FE7-FEDDD7ED5BB1}" destId="{E2AA05E7-F6E7-2241-BF55-BFFEBCAEF010}" srcOrd="1" destOrd="0" presId="urn:microsoft.com/office/officeart/2009/3/layout/HorizontalOrganizationChart"/>
    <dgm:cxn modelId="{F522B225-AAEE-6D40-AD88-F994D3E8260F}" type="presParOf" srcId="{F618CA95-C60E-5347-A089-EF26261F5597}" destId="{1D368971-CC65-984A-AFF1-D72D20552517}" srcOrd="1" destOrd="0" presId="urn:microsoft.com/office/officeart/2009/3/layout/HorizontalOrganizationChart"/>
    <dgm:cxn modelId="{85620F0E-1AD1-AB42-89EF-BD7E3582C1A4}" type="presParOf" srcId="{F618CA95-C60E-5347-A089-EF26261F5597}" destId="{12C8852C-777B-4941-8ACC-61E2B7B45F48}" srcOrd="2" destOrd="0" presId="urn:microsoft.com/office/officeart/2009/3/layout/HorizontalOrganizationChart"/>
    <dgm:cxn modelId="{3BD00322-AE75-4946-8AEF-07F2218FDD32}" type="presParOf" srcId="{23E1A761-583A-ED4C-9333-3B1CC36C9C7B}" destId="{2E451F49-840A-F14C-BBBF-C3581EDBF9F7}" srcOrd="2" destOrd="0" presId="urn:microsoft.com/office/officeart/2009/3/layout/HorizontalOrganizationChart"/>
    <dgm:cxn modelId="{C2C8F80C-1631-6C40-8125-894CA1F9E8E4}" type="presParOf" srcId="{EC3777D9-7EC7-6443-B6F5-8B7DA98C1C1E}" destId="{73CAEF28-132A-D54C-90D3-136F454BC46B}" srcOrd="2" destOrd="0" presId="urn:microsoft.com/office/officeart/2009/3/layout/HorizontalOrganizationChart"/>
    <dgm:cxn modelId="{5A87269A-B1CF-2649-95DA-3A814B146384}" type="presParOf" srcId="{708CAE6C-673C-8A40-B5E3-BA0A6DCF9212}" destId="{DB071B71-AF33-A64C-9F00-4DC62C286906}" srcOrd="6" destOrd="0" presId="urn:microsoft.com/office/officeart/2009/3/layout/HorizontalOrganizationChart"/>
    <dgm:cxn modelId="{A9A48151-6CA1-0241-A042-A20D6546F4C8}" type="presParOf" srcId="{708CAE6C-673C-8A40-B5E3-BA0A6DCF9212}" destId="{E05E0816-5831-D343-92BC-73CB807C06DE}" srcOrd="7" destOrd="0" presId="urn:microsoft.com/office/officeart/2009/3/layout/HorizontalOrganizationChart"/>
    <dgm:cxn modelId="{286700AD-A00A-9744-AA1E-73CD71E97903}" type="presParOf" srcId="{E05E0816-5831-D343-92BC-73CB807C06DE}" destId="{55EE5F44-C45E-BC49-BE4F-89364607FB24}" srcOrd="0" destOrd="0" presId="urn:microsoft.com/office/officeart/2009/3/layout/HorizontalOrganizationChart"/>
    <dgm:cxn modelId="{C67F9753-F7E3-4B42-A5BB-6DFB767F5324}" type="presParOf" srcId="{55EE5F44-C45E-BC49-BE4F-89364607FB24}" destId="{029FEED8-1B06-E940-8C3C-2A500BA01137}" srcOrd="0" destOrd="0" presId="urn:microsoft.com/office/officeart/2009/3/layout/HorizontalOrganizationChart"/>
    <dgm:cxn modelId="{54D04EE1-65ED-A94C-B83C-7349F195113B}" type="presParOf" srcId="{55EE5F44-C45E-BC49-BE4F-89364607FB24}" destId="{EABEEF0D-5B1C-2E4E-A436-D72B07E1BFC9}" srcOrd="1" destOrd="0" presId="urn:microsoft.com/office/officeart/2009/3/layout/HorizontalOrganizationChart"/>
    <dgm:cxn modelId="{37609AF8-6C47-2F4B-BC77-CF5E3A8A070D}" type="presParOf" srcId="{E05E0816-5831-D343-92BC-73CB807C06DE}" destId="{035B0251-11F7-284A-94B7-E1F90D39BFA6}" srcOrd="1" destOrd="0" presId="urn:microsoft.com/office/officeart/2009/3/layout/HorizontalOrganizationChart"/>
    <dgm:cxn modelId="{0443403F-06AE-1D4B-A301-A8FB764B9791}" type="presParOf" srcId="{035B0251-11F7-284A-94B7-E1F90D39BFA6}" destId="{4AC8EC34-720F-5C4D-A133-304F3B947D42}" srcOrd="0" destOrd="0" presId="urn:microsoft.com/office/officeart/2009/3/layout/HorizontalOrganizationChart"/>
    <dgm:cxn modelId="{181D6B08-687E-A441-8E0A-E73E96730973}" type="presParOf" srcId="{035B0251-11F7-284A-94B7-E1F90D39BFA6}" destId="{D6D15529-1FA9-CD46-83B9-786EA6DCA68D}" srcOrd="1" destOrd="0" presId="urn:microsoft.com/office/officeart/2009/3/layout/HorizontalOrganizationChart"/>
    <dgm:cxn modelId="{D3679B5A-D9CB-CC40-BDBC-43D108036972}" type="presParOf" srcId="{D6D15529-1FA9-CD46-83B9-786EA6DCA68D}" destId="{37007B25-ABAC-D242-9E77-EA2BDE6EB706}" srcOrd="0" destOrd="0" presId="urn:microsoft.com/office/officeart/2009/3/layout/HorizontalOrganizationChart"/>
    <dgm:cxn modelId="{9F844215-73DC-9F41-AA1E-8ACF3B3FC31D}" type="presParOf" srcId="{37007B25-ABAC-D242-9E77-EA2BDE6EB706}" destId="{C3E9B535-3082-DF4C-AE56-42C384CF5299}" srcOrd="0" destOrd="0" presId="urn:microsoft.com/office/officeart/2009/3/layout/HorizontalOrganizationChart"/>
    <dgm:cxn modelId="{E3C0025D-FC02-E741-9317-0E9F939EAB33}" type="presParOf" srcId="{37007B25-ABAC-D242-9E77-EA2BDE6EB706}" destId="{1E897FF1-47ED-144C-878B-3353D896EE01}" srcOrd="1" destOrd="0" presId="urn:microsoft.com/office/officeart/2009/3/layout/HorizontalOrganizationChart"/>
    <dgm:cxn modelId="{EC338D63-4B49-6142-AF95-FEE517383F8B}" type="presParOf" srcId="{D6D15529-1FA9-CD46-83B9-786EA6DCA68D}" destId="{4444853A-404C-E84C-9CDC-40CEBDD21CB7}" srcOrd="1" destOrd="0" presId="urn:microsoft.com/office/officeart/2009/3/layout/HorizontalOrganizationChart"/>
    <dgm:cxn modelId="{7DB118AC-0811-A449-A923-5A9E87AD0B2F}" type="presParOf" srcId="{D6D15529-1FA9-CD46-83B9-786EA6DCA68D}" destId="{91D74F2B-4E25-5A4E-B861-2A94E00C1B6F}" srcOrd="2" destOrd="0" presId="urn:microsoft.com/office/officeart/2009/3/layout/HorizontalOrganizationChart"/>
    <dgm:cxn modelId="{4FD96B67-409B-A14D-89E0-D3CEC90D072C}" type="presParOf" srcId="{035B0251-11F7-284A-94B7-E1F90D39BFA6}" destId="{859FE6C6-135A-2C4E-962C-631BC0209F47}" srcOrd="2" destOrd="0" presId="urn:microsoft.com/office/officeart/2009/3/layout/HorizontalOrganizationChart"/>
    <dgm:cxn modelId="{1AF297C7-3F7E-C64E-9C4F-59326408E236}" type="presParOf" srcId="{035B0251-11F7-284A-94B7-E1F90D39BFA6}" destId="{6EC087B2-2D3D-2B46-84CB-EA0AACFD1AEC}" srcOrd="3" destOrd="0" presId="urn:microsoft.com/office/officeart/2009/3/layout/HorizontalOrganizationChart"/>
    <dgm:cxn modelId="{FD54B4E0-63CE-B443-A92B-1F51F66A785E}" type="presParOf" srcId="{6EC087B2-2D3D-2B46-84CB-EA0AACFD1AEC}" destId="{DB8ED456-2A67-C341-AFA4-65DAB4D247F0}" srcOrd="0" destOrd="0" presId="urn:microsoft.com/office/officeart/2009/3/layout/HorizontalOrganizationChart"/>
    <dgm:cxn modelId="{6198F400-9D4E-1245-8E3B-108DB83A4601}" type="presParOf" srcId="{DB8ED456-2A67-C341-AFA4-65DAB4D247F0}" destId="{2A6AE4F0-BA2E-D146-8026-F6668CF317DB}" srcOrd="0" destOrd="0" presId="urn:microsoft.com/office/officeart/2009/3/layout/HorizontalOrganizationChart"/>
    <dgm:cxn modelId="{6D072A21-92A7-DB47-8BEE-12CEEC703F6B}" type="presParOf" srcId="{DB8ED456-2A67-C341-AFA4-65DAB4D247F0}" destId="{8D69B911-4380-2949-A7EA-83C0F73D69E7}" srcOrd="1" destOrd="0" presId="urn:microsoft.com/office/officeart/2009/3/layout/HorizontalOrganizationChart"/>
    <dgm:cxn modelId="{1173C06A-EF49-8045-9942-D47F64AC6BB6}" type="presParOf" srcId="{6EC087B2-2D3D-2B46-84CB-EA0AACFD1AEC}" destId="{43DE577F-B7C8-5B47-89FA-A2DAA98B1D04}" srcOrd="1" destOrd="0" presId="urn:microsoft.com/office/officeart/2009/3/layout/HorizontalOrganizationChart"/>
    <dgm:cxn modelId="{2CBC1254-7E8C-B043-A6EA-A018ED4A4722}" type="presParOf" srcId="{6EC087B2-2D3D-2B46-84CB-EA0AACFD1AEC}" destId="{B0A2E372-4A79-C445-BAEB-9A5AA2CD39F9}" srcOrd="2" destOrd="0" presId="urn:microsoft.com/office/officeart/2009/3/layout/HorizontalOrganizationChart"/>
    <dgm:cxn modelId="{50D6196F-A309-C443-A736-FAF2F00AB8BF}" type="presParOf" srcId="{035B0251-11F7-284A-94B7-E1F90D39BFA6}" destId="{04A033AC-CC41-6040-A54F-10706949BF47}" srcOrd="4" destOrd="0" presId="urn:microsoft.com/office/officeart/2009/3/layout/HorizontalOrganizationChart"/>
    <dgm:cxn modelId="{0D6E2A31-6024-0349-8E77-774D29820F09}" type="presParOf" srcId="{035B0251-11F7-284A-94B7-E1F90D39BFA6}" destId="{17E7D438-4387-BD4B-84A7-20E656642387}" srcOrd="5" destOrd="0" presId="urn:microsoft.com/office/officeart/2009/3/layout/HorizontalOrganizationChart"/>
    <dgm:cxn modelId="{E0B3162B-2FDA-4043-A423-3AF20E63197A}" type="presParOf" srcId="{17E7D438-4387-BD4B-84A7-20E656642387}" destId="{87405D9A-4D59-AE40-A2DA-3040EE6B0A06}" srcOrd="0" destOrd="0" presId="urn:microsoft.com/office/officeart/2009/3/layout/HorizontalOrganizationChart"/>
    <dgm:cxn modelId="{EEC18EF4-4550-224B-AA91-7D8C528C903E}" type="presParOf" srcId="{87405D9A-4D59-AE40-A2DA-3040EE6B0A06}" destId="{909E6F60-5BBA-9C43-94D7-988A2BE15904}" srcOrd="0" destOrd="0" presId="urn:microsoft.com/office/officeart/2009/3/layout/HorizontalOrganizationChart"/>
    <dgm:cxn modelId="{FC72AC98-D098-1A40-B030-0CA3B6D03BBA}" type="presParOf" srcId="{87405D9A-4D59-AE40-A2DA-3040EE6B0A06}" destId="{3D77C4D9-9F50-BC4C-8F35-A2BA3453D2A5}" srcOrd="1" destOrd="0" presId="urn:microsoft.com/office/officeart/2009/3/layout/HorizontalOrganizationChart"/>
    <dgm:cxn modelId="{CE58A71E-C7F0-8C47-A8D3-82AABC691601}" type="presParOf" srcId="{17E7D438-4387-BD4B-84A7-20E656642387}" destId="{F45501E1-0BF8-DE4B-8F5A-F77B2B90B6BE}" srcOrd="1" destOrd="0" presId="urn:microsoft.com/office/officeart/2009/3/layout/HorizontalOrganizationChart"/>
    <dgm:cxn modelId="{BB64596D-C374-2B45-BF96-F407DB28E633}" type="presParOf" srcId="{17E7D438-4387-BD4B-84A7-20E656642387}" destId="{37DE6340-DADF-7F4B-9274-03642AE6320E}" srcOrd="2" destOrd="0" presId="urn:microsoft.com/office/officeart/2009/3/layout/HorizontalOrganizationChart"/>
    <dgm:cxn modelId="{C6B5EBF3-1F9B-FB4E-87AF-AD092070F41F}" type="presParOf" srcId="{035B0251-11F7-284A-94B7-E1F90D39BFA6}" destId="{2ACAFEA9-694F-2243-A986-1B6B4FC99BFC}" srcOrd="6" destOrd="0" presId="urn:microsoft.com/office/officeart/2009/3/layout/HorizontalOrganizationChart"/>
    <dgm:cxn modelId="{FA386A95-6A23-E347-9486-DE351AB02B34}" type="presParOf" srcId="{035B0251-11F7-284A-94B7-E1F90D39BFA6}" destId="{E428A5B6-1278-2A4E-A78A-606595F53028}" srcOrd="7" destOrd="0" presId="urn:microsoft.com/office/officeart/2009/3/layout/HorizontalOrganizationChart"/>
    <dgm:cxn modelId="{01443806-40FE-494F-8415-4CF5F82E3DDF}" type="presParOf" srcId="{E428A5B6-1278-2A4E-A78A-606595F53028}" destId="{FA96AA73-A305-4147-9E73-1612D2954BE2}" srcOrd="0" destOrd="0" presId="urn:microsoft.com/office/officeart/2009/3/layout/HorizontalOrganizationChart"/>
    <dgm:cxn modelId="{52ED641E-84E6-9445-AACD-903B9E54B6AF}" type="presParOf" srcId="{FA96AA73-A305-4147-9E73-1612D2954BE2}" destId="{6604DD18-1032-F042-8487-FCADE554CBE8}" srcOrd="0" destOrd="0" presId="urn:microsoft.com/office/officeart/2009/3/layout/HorizontalOrganizationChart"/>
    <dgm:cxn modelId="{156F01E9-607B-D94D-8A90-70FA6E9A4641}" type="presParOf" srcId="{FA96AA73-A305-4147-9E73-1612D2954BE2}" destId="{D715CBD2-BAB1-C64D-9E96-7A134EABDA5B}" srcOrd="1" destOrd="0" presId="urn:microsoft.com/office/officeart/2009/3/layout/HorizontalOrganizationChart"/>
    <dgm:cxn modelId="{82E51F31-506E-7744-8958-4CC5284D9693}" type="presParOf" srcId="{E428A5B6-1278-2A4E-A78A-606595F53028}" destId="{EC7DDB29-8506-3E45-B24E-544A7A198FE5}" srcOrd="1" destOrd="0" presId="urn:microsoft.com/office/officeart/2009/3/layout/HorizontalOrganizationChart"/>
    <dgm:cxn modelId="{AD49B5E1-E492-C045-A160-796DD9DAE43C}" type="presParOf" srcId="{E428A5B6-1278-2A4E-A78A-606595F53028}" destId="{624A28AD-6891-3B4F-B0F6-F2EDC703E213}" srcOrd="2" destOrd="0" presId="urn:microsoft.com/office/officeart/2009/3/layout/HorizontalOrganizationChart"/>
    <dgm:cxn modelId="{BFCB1026-DA94-A741-9BA4-ADB375BEFF5A}" type="presParOf" srcId="{E05E0816-5831-D343-92BC-73CB807C06DE}" destId="{F0CD96CC-F106-124A-A023-2B73357AF3AD}" srcOrd="2" destOrd="0" presId="urn:microsoft.com/office/officeart/2009/3/layout/HorizontalOrganizationChart"/>
    <dgm:cxn modelId="{52053C70-123F-6A49-9B0A-FA422563440A}" type="presParOf" srcId="{708CAE6C-673C-8A40-B5E3-BA0A6DCF9212}" destId="{1E21DD40-906D-5A4E-8F77-80E4E7716A09}" srcOrd="8" destOrd="0" presId="urn:microsoft.com/office/officeart/2009/3/layout/HorizontalOrganizationChart"/>
    <dgm:cxn modelId="{6B2F467D-C16E-BA41-967D-22FE5CA152A4}" type="presParOf" srcId="{708CAE6C-673C-8A40-B5E3-BA0A6DCF9212}" destId="{AAFF29A9-11B3-B14F-BFD4-24CBC0F2DA21}" srcOrd="9" destOrd="0" presId="urn:microsoft.com/office/officeart/2009/3/layout/HorizontalOrganizationChart"/>
    <dgm:cxn modelId="{26F5E601-5996-A046-A891-70275461E3C7}" type="presParOf" srcId="{AAFF29A9-11B3-B14F-BFD4-24CBC0F2DA21}" destId="{3E2CF9DC-C7F1-C845-9E29-D3A4543C104D}" srcOrd="0" destOrd="0" presId="urn:microsoft.com/office/officeart/2009/3/layout/HorizontalOrganizationChart"/>
    <dgm:cxn modelId="{860B458A-D5C8-2E45-AF29-F020AE60E5CA}" type="presParOf" srcId="{3E2CF9DC-C7F1-C845-9E29-D3A4543C104D}" destId="{43B53686-BA74-4249-B99C-EC05F38AE8DB}" srcOrd="0" destOrd="0" presId="urn:microsoft.com/office/officeart/2009/3/layout/HorizontalOrganizationChart"/>
    <dgm:cxn modelId="{9ADB6AD4-D6FE-6B4F-A917-85C260A6BE0D}" type="presParOf" srcId="{3E2CF9DC-C7F1-C845-9E29-D3A4543C104D}" destId="{15AE49C4-3484-2841-BEE3-5E61047C2B9E}" srcOrd="1" destOrd="0" presId="urn:microsoft.com/office/officeart/2009/3/layout/HorizontalOrganizationChart"/>
    <dgm:cxn modelId="{1892B46E-F1B3-7648-A540-1358AE0FB167}" type="presParOf" srcId="{AAFF29A9-11B3-B14F-BFD4-24CBC0F2DA21}" destId="{F892CE25-3BC7-EB49-840E-D6207DE27434}" srcOrd="1" destOrd="0" presId="urn:microsoft.com/office/officeart/2009/3/layout/HorizontalOrganizationChart"/>
    <dgm:cxn modelId="{0C826FE2-7CEF-0646-8B18-28DB29FEA477}" type="presParOf" srcId="{F892CE25-3BC7-EB49-840E-D6207DE27434}" destId="{6DACDA01-8249-3F47-97D7-838BB2A5A62F}" srcOrd="0" destOrd="0" presId="urn:microsoft.com/office/officeart/2009/3/layout/HorizontalOrganizationChart"/>
    <dgm:cxn modelId="{91CFCD36-9F9F-8A4E-8620-6B800B7E8692}" type="presParOf" srcId="{F892CE25-3BC7-EB49-840E-D6207DE27434}" destId="{BBED6D67-C718-AB4E-851E-B460353B07FB}" srcOrd="1" destOrd="0" presId="urn:microsoft.com/office/officeart/2009/3/layout/HorizontalOrganizationChart"/>
    <dgm:cxn modelId="{36E67C7D-0400-C342-9D27-524CD971504D}" type="presParOf" srcId="{BBED6D67-C718-AB4E-851E-B460353B07FB}" destId="{EFB12B3F-EEDC-DF46-B7BC-098F2C607AD3}" srcOrd="0" destOrd="0" presId="urn:microsoft.com/office/officeart/2009/3/layout/HorizontalOrganizationChart"/>
    <dgm:cxn modelId="{3395FC02-E441-004D-BC80-AB21433ED149}" type="presParOf" srcId="{EFB12B3F-EEDC-DF46-B7BC-098F2C607AD3}" destId="{AE976AE5-F8F8-5E4A-843A-D2738C1D3D9E}" srcOrd="0" destOrd="0" presId="urn:microsoft.com/office/officeart/2009/3/layout/HorizontalOrganizationChart"/>
    <dgm:cxn modelId="{61C1D407-76E2-3E49-BF50-D43C578338E6}" type="presParOf" srcId="{EFB12B3F-EEDC-DF46-B7BC-098F2C607AD3}" destId="{8186BA09-F403-3F4E-9A1E-3916F1D8BBB1}" srcOrd="1" destOrd="0" presId="urn:microsoft.com/office/officeart/2009/3/layout/HorizontalOrganizationChart"/>
    <dgm:cxn modelId="{0F00802F-0642-F04C-AA8A-40681E65D2A0}" type="presParOf" srcId="{BBED6D67-C718-AB4E-851E-B460353B07FB}" destId="{51F91836-EFB4-E048-A223-28EAC981A843}" srcOrd="1" destOrd="0" presId="urn:microsoft.com/office/officeart/2009/3/layout/HorizontalOrganizationChart"/>
    <dgm:cxn modelId="{6D9E7A38-46C7-474E-AD24-57ED8A716573}" type="presParOf" srcId="{BBED6D67-C718-AB4E-851E-B460353B07FB}" destId="{B6153B35-7C0E-9542-A96D-D7443AFE1012}" srcOrd="2" destOrd="0" presId="urn:microsoft.com/office/officeart/2009/3/layout/HorizontalOrganizationChart"/>
    <dgm:cxn modelId="{5C4BB304-EA26-3840-B6BF-F32DFE98F7B2}" type="presParOf" srcId="{F892CE25-3BC7-EB49-840E-D6207DE27434}" destId="{7DD5B2EF-4A96-E345-B579-276BFA46CDCD}" srcOrd="2" destOrd="0" presId="urn:microsoft.com/office/officeart/2009/3/layout/HorizontalOrganizationChart"/>
    <dgm:cxn modelId="{A509CC1F-DD34-6B4F-B7D9-68519069FB3D}" type="presParOf" srcId="{F892CE25-3BC7-EB49-840E-D6207DE27434}" destId="{14F7F512-9796-EC4A-8463-5FA79B52E3B7}" srcOrd="3" destOrd="0" presId="urn:microsoft.com/office/officeart/2009/3/layout/HorizontalOrganizationChart"/>
    <dgm:cxn modelId="{AE777A01-814B-FA4C-8044-4902B548FFE8}" type="presParOf" srcId="{14F7F512-9796-EC4A-8463-5FA79B52E3B7}" destId="{D53EF3D1-4C8B-C74D-8D43-B57046AA435A}" srcOrd="0" destOrd="0" presId="urn:microsoft.com/office/officeart/2009/3/layout/HorizontalOrganizationChart"/>
    <dgm:cxn modelId="{686DBB1D-F6B7-EE4C-93F7-D88EBF6C9A64}" type="presParOf" srcId="{D53EF3D1-4C8B-C74D-8D43-B57046AA435A}" destId="{A668244F-6D53-6F4F-A84D-3C10D64015CB}" srcOrd="0" destOrd="0" presId="urn:microsoft.com/office/officeart/2009/3/layout/HorizontalOrganizationChart"/>
    <dgm:cxn modelId="{1CE2ABE2-F773-FA42-B6DA-224A8CE679A3}" type="presParOf" srcId="{D53EF3D1-4C8B-C74D-8D43-B57046AA435A}" destId="{B8ED42EC-AFA1-A94E-A14D-109312759B8D}" srcOrd="1" destOrd="0" presId="urn:microsoft.com/office/officeart/2009/3/layout/HorizontalOrganizationChart"/>
    <dgm:cxn modelId="{00EF42A8-AF3F-2B44-8CEE-1F9D0983B54B}" type="presParOf" srcId="{14F7F512-9796-EC4A-8463-5FA79B52E3B7}" destId="{4599AEDA-6E0F-6249-8221-94E8F82337E1}" srcOrd="1" destOrd="0" presId="urn:microsoft.com/office/officeart/2009/3/layout/HorizontalOrganizationChart"/>
    <dgm:cxn modelId="{F6868CC6-BB17-6545-AF9E-40B34C5A80F7}" type="presParOf" srcId="{14F7F512-9796-EC4A-8463-5FA79B52E3B7}" destId="{AF1C0FCD-D9C5-624F-8655-448730495598}" srcOrd="2" destOrd="0" presId="urn:microsoft.com/office/officeart/2009/3/layout/HorizontalOrganizationChart"/>
    <dgm:cxn modelId="{28AFF762-B01A-0447-8ADC-29AA6296FE49}" type="presParOf" srcId="{F892CE25-3BC7-EB49-840E-D6207DE27434}" destId="{59E8E495-8C54-8947-ABC7-41C0E0380E2F}" srcOrd="4" destOrd="0" presId="urn:microsoft.com/office/officeart/2009/3/layout/HorizontalOrganizationChart"/>
    <dgm:cxn modelId="{75A8BA54-8F36-C841-892B-17F93B64E036}" type="presParOf" srcId="{F892CE25-3BC7-EB49-840E-D6207DE27434}" destId="{F7B55482-CAC9-6843-A547-A6C7D886BF8F}" srcOrd="5" destOrd="0" presId="urn:microsoft.com/office/officeart/2009/3/layout/HorizontalOrganizationChart"/>
    <dgm:cxn modelId="{73DAD769-DF01-E047-9FC5-61F9C58CB889}" type="presParOf" srcId="{F7B55482-CAC9-6843-A547-A6C7D886BF8F}" destId="{A25AA23A-00ED-F943-BF58-7EE05D345B3E}" srcOrd="0" destOrd="0" presId="urn:microsoft.com/office/officeart/2009/3/layout/HorizontalOrganizationChart"/>
    <dgm:cxn modelId="{04F900B0-AAC6-3A4F-AB12-08AE85181576}" type="presParOf" srcId="{A25AA23A-00ED-F943-BF58-7EE05D345B3E}" destId="{B95CAF23-3D6F-1247-8DAB-4A4F2DCDF1CE}" srcOrd="0" destOrd="0" presId="urn:microsoft.com/office/officeart/2009/3/layout/HorizontalOrganizationChart"/>
    <dgm:cxn modelId="{AC7CF7EA-9D93-CC4F-BB73-CD5DDA16F917}" type="presParOf" srcId="{A25AA23A-00ED-F943-BF58-7EE05D345B3E}" destId="{0076C6BB-C7BF-9F43-BA58-ED2DDE81008D}" srcOrd="1" destOrd="0" presId="urn:microsoft.com/office/officeart/2009/3/layout/HorizontalOrganizationChart"/>
    <dgm:cxn modelId="{330FEF44-0DD6-4148-84DE-82F98D30DFF1}" type="presParOf" srcId="{F7B55482-CAC9-6843-A547-A6C7D886BF8F}" destId="{526CFFDE-3BDA-F344-96EE-75A48F52A3C5}" srcOrd="1" destOrd="0" presId="urn:microsoft.com/office/officeart/2009/3/layout/HorizontalOrganizationChart"/>
    <dgm:cxn modelId="{506F6C53-4AB5-E043-AA12-AA0C79A08588}" type="presParOf" srcId="{F7B55482-CAC9-6843-A547-A6C7D886BF8F}" destId="{94DBF40E-8528-CC4A-9F28-F9771F3D6616}" srcOrd="2" destOrd="0" presId="urn:microsoft.com/office/officeart/2009/3/layout/HorizontalOrganizationChart"/>
    <dgm:cxn modelId="{8FC89F69-5BF1-D149-BBA2-D6F87A941834}" type="presParOf" srcId="{AAFF29A9-11B3-B14F-BFD4-24CBC0F2DA21}" destId="{8FF638C1-D840-044E-853A-75ED0B735D7B}" srcOrd="2" destOrd="0" presId="urn:microsoft.com/office/officeart/2009/3/layout/HorizontalOrganizationChart"/>
    <dgm:cxn modelId="{3CCCB86D-E144-FE44-B8A0-C39058DBB701}" type="presParOf" srcId="{6CD4F0FE-3FFE-1045-98B5-DB4758E70942}" destId="{AF8716C8-B37C-9148-8A73-E80602386B6D}"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8BF28-0DA5-F448-9F54-FD1255521BAA}">
      <dsp:nvSpPr>
        <dsp:cNvPr id="0" name=""/>
        <dsp:cNvSpPr/>
      </dsp:nvSpPr>
      <dsp:spPr>
        <a:xfrm>
          <a:off x="11474" y="915875"/>
          <a:ext cx="1456270" cy="14722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CẢM ỨNG Ở SINH VẬT</a:t>
          </a:r>
        </a:p>
      </dsp:txBody>
      <dsp:txXfrm>
        <a:off x="54127" y="958528"/>
        <a:ext cx="1370964" cy="1386917"/>
      </dsp:txXfrm>
    </dsp:sp>
    <dsp:sp modelId="{1BFC0008-DF9E-C74C-869E-05001D63B539}">
      <dsp:nvSpPr>
        <dsp:cNvPr id="0" name=""/>
        <dsp:cNvSpPr/>
      </dsp:nvSpPr>
      <dsp:spPr>
        <a:xfrm rot="17888136">
          <a:off x="1141358" y="1094051"/>
          <a:ext cx="1235279" cy="26560"/>
        </a:xfrm>
        <a:custGeom>
          <a:avLst/>
          <a:gdLst/>
          <a:ahLst/>
          <a:cxnLst/>
          <a:rect l="0" t="0" r="0" b="0"/>
          <a:pathLst>
            <a:path>
              <a:moveTo>
                <a:pt x="0" y="13280"/>
              </a:moveTo>
              <a:lnTo>
                <a:pt x="1235279"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28116" y="1076449"/>
        <a:ext cx="61763" cy="61763"/>
      </dsp:txXfrm>
    </dsp:sp>
    <dsp:sp modelId="{C17D9C98-5563-7E40-939D-C77B81660544}">
      <dsp:nvSpPr>
        <dsp:cNvPr id="0" name=""/>
        <dsp:cNvSpPr/>
      </dsp:nvSpPr>
      <dsp:spPr>
        <a:xfrm>
          <a:off x="2050252" y="198608"/>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Khái niệm</a:t>
          </a:r>
        </a:p>
      </dsp:txBody>
      <dsp:txXfrm>
        <a:off x="2071578" y="219934"/>
        <a:ext cx="1413618" cy="685483"/>
      </dsp:txXfrm>
    </dsp:sp>
    <dsp:sp modelId="{E235833A-70C8-AD4C-8B16-D63339913F74}">
      <dsp:nvSpPr>
        <dsp:cNvPr id="0" name=""/>
        <dsp:cNvSpPr/>
      </dsp:nvSpPr>
      <dsp:spPr>
        <a:xfrm>
          <a:off x="3506522" y="549395"/>
          <a:ext cx="582508" cy="26560"/>
        </a:xfrm>
        <a:custGeom>
          <a:avLst/>
          <a:gdLst/>
          <a:ahLst/>
          <a:cxnLst/>
          <a:rect l="0" t="0" r="0" b="0"/>
          <a:pathLst>
            <a:path>
              <a:moveTo>
                <a:pt x="0" y="13280"/>
              </a:moveTo>
              <a:lnTo>
                <a:pt x="582508"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3214" y="548113"/>
        <a:ext cx="29125" cy="29125"/>
      </dsp:txXfrm>
    </dsp:sp>
    <dsp:sp modelId="{D0F3AA67-5594-8A44-9331-59EF32337342}">
      <dsp:nvSpPr>
        <dsp:cNvPr id="0" name=""/>
        <dsp:cNvSpPr/>
      </dsp:nvSpPr>
      <dsp:spPr>
        <a:xfrm>
          <a:off x="4089031" y="198608"/>
          <a:ext cx="5632168" cy="7281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Cảm ứng là khả năng tiếp nhận kích thích và phản ứng lại các kích thích từ môi trường bên trong hoặc bên ngoài cơ thể.</a:t>
          </a:r>
        </a:p>
      </dsp:txBody>
      <dsp:txXfrm>
        <a:off x="4110357" y="219934"/>
        <a:ext cx="5589516" cy="685483"/>
      </dsp:txXfrm>
    </dsp:sp>
    <dsp:sp modelId="{796AF1F2-05D0-9E4D-A7EA-0634BECC3A9E}">
      <dsp:nvSpPr>
        <dsp:cNvPr id="0" name=""/>
        <dsp:cNvSpPr/>
      </dsp:nvSpPr>
      <dsp:spPr>
        <a:xfrm rot="40190">
          <a:off x="1467724" y="1642112"/>
          <a:ext cx="582547" cy="26560"/>
        </a:xfrm>
        <a:custGeom>
          <a:avLst/>
          <a:gdLst/>
          <a:ahLst/>
          <a:cxnLst/>
          <a:rect l="0" t="0" r="0" b="0"/>
          <a:pathLst>
            <a:path>
              <a:moveTo>
                <a:pt x="0" y="13280"/>
              </a:moveTo>
              <a:lnTo>
                <a:pt x="582547"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44434" y="1640828"/>
        <a:ext cx="29127" cy="29127"/>
      </dsp:txXfrm>
    </dsp:sp>
    <dsp:sp modelId="{8C346521-B5DA-704A-BA25-2405C7180D40}">
      <dsp:nvSpPr>
        <dsp:cNvPr id="0" name=""/>
        <dsp:cNvSpPr/>
      </dsp:nvSpPr>
      <dsp:spPr>
        <a:xfrm>
          <a:off x="2050252" y="1294730"/>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Vai trò</a:t>
          </a:r>
        </a:p>
      </dsp:txBody>
      <dsp:txXfrm>
        <a:off x="2071578" y="1316056"/>
        <a:ext cx="1413618" cy="685483"/>
      </dsp:txXfrm>
    </dsp:sp>
    <dsp:sp modelId="{2478A0AA-39C9-5540-8B37-D20178653CCD}">
      <dsp:nvSpPr>
        <dsp:cNvPr id="0" name=""/>
        <dsp:cNvSpPr/>
      </dsp:nvSpPr>
      <dsp:spPr>
        <a:xfrm rot="19735035">
          <a:off x="3457694" y="1469941"/>
          <a:ext cx="680164" cy="26560"/>
        </a:xfrm>
        <a:custGeom>
          <a:avLst/>
          <a:gdLst/>
          <a:ahLst/>
          <a:cxnLst/>
          <a:rect l="0" t="0" r="0" b="0"/>
          <a:pathLst>
            <a:path>
              <a:moveTo>
                <a:pt x="0" y="13280"/>
              </a:moveTo>
              <a:lnTo>
                <a:pt x="680164"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0772" y="1466217"/>
        <a:ext cx="34008" cy="34008"/>
      </dsp:txXfrm>
    </dsp:sp>
    <dsp:sp modelId="{8740456D-8A1B-8043-8AB8-DBE4F30CBB61}">
      <dsp:nvSpPr>
        <dsp:cNvPr id="0" name=""/>
        <dsp:cNvSpPr/>
      </dsp:nvSpPr>
      <dsp:spPr>
        <a:xfrm>
          <a:off x="4089031" y="1042680"/>
          <a:ext cx="1456270" cy="5299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Đối với sinh vật</a:t>
          </a:r>
        </a:p>
      </dsp:txBody>
      <dsp:txXfrm>
        <a:off x="4104552" y="1058201"/>
        <a:ext cx="1425228" cy="498887"/>
      </dsp:txXfrm>
    </dsp:sp>
    <dsp:sp modelId="{FFFE7FC0-DABC-214C-B8D0-0A56FD39296C}">
      <dsp:nvSpPr>
        <dsp:cNvPr id="0" name=""/>
        <dsp:cNvSpPr/>
      </dsp:nvSpPr>
      <dsp:spPr>
        <a:xfrm>
          <a:off x="5545301" y="1294364"/>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1293082"/>
        <a:ext cx="29125" cy="29125"/>
      </dsp:txXfrm>
    </dsp:sp>
    <dsp:sp modelId="{8098C570-2EC3-E147-AA47-5B86A85670B2}">
      <dsp:nvSpPr>
        <dsp:cNvPr id="0" name=""/>
        <dsp:cNvSpPr/>
      </dsp:nvSpPr>
      <dsp:spPr>
        <a:xfrm>
          <a:off x="6127809" y="1035963"/>
          <a:ext cx="3593201" cy="5433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Giúp sinh vật thích nghi với điều kiện sống.</a:t>
          </a:r>
        </a:p>
      </dsp:txBody>
      <dsp:txXfrm>
        <a:off x="6143724" y="1051878"/>
        <a:ext cx="3561371" cy="511533"/>
      </dsp:txXfrm>
    </dsp:sp>
    <dsp:sp modelId="{755C550B-4810-4E44-8F4F-BADED59BC2D2}">
      <dsp:nvSpPr>
        <dsp:cNvPr id="0" name=""/>
        <dsp:cNvSpPr/>
      </dsp:nvSpPr>
      <dsp:spPr>
        <a:xfrm rot="1622684">
          <a:off x="3470764" y="1794205"/>
          <a:ext cx="654024" cy="26560"/>
        </a:xfrm>
        <a:custGeom>
          <a:avLst/>
          <a:gdLst/>
          <a:ahLst/>
          <a:cxnLst/>
          <a:rect l="0" t="0" r="0" b="0"/>
          <a:pathLst>
            <a:path>
              <a:moveTo>
                <a:pt x="0" y="13280"/>
              </a:moveTo>
              <a:lnTo>
                <a:pt x="654024"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1426" y="1791135"/>
        <a:ext cx="32701" cy="32701"/>
      </dsp:txXfrm>
    </dsp:sp>
    <dsp:sp modelId="{C638AD5F-E99D-AE44-A5DC-FC33809F670C}">
      <dsp:nvSpPr>
        <dsp:cNvPr id="0" name=""/>
        <dsp:cNvSpPr/>
      </dsp:nvSpPr>
      <dsp:spPr>
        <a:xfrm>
          <a:off x="4089031" y="1688547"/>
          <a:ext cx="1456270" cy="5352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Trong thực tiễn</a:t>
          </a:r>
        </a:p>
      </dsp:txBody>
      <dsp:txXfrm>
        <a:off x="4104708" y="1704224"/>
        <a:ext cx="1424916" cy="503898"/>
      </dsp:txXfrm>
    </dsp:sp>
    <dsp:sp modelId="{B0E770D7-0012-D841-B4A0-8EF62D63830F}">
      <dsp:nvSpPr>
        <dsp:cNvPr id="0" name=""/>
        <dsp:cNvSpPr/>
      </dsp:nvSpPr>
      <dsp:spPr>
        <a:xfrm>
          <a:off x="5545301" y="1942893"/>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1941610"/>
        <a:ext cx="29125" cy="29125"/>
      </dsp:txXfrm>
    </dsp:sp>
    <dsp:sp modelId="{AAB64DDC-626F-F244-9948-5D41DF1FF048}">
      <dsp:nvSpPr>
        <dsp:cNvPr id="0" name=""/>
        <dsp:cNvSpPr/>
      </dsp:nvSpPr>
      <dsp:spPr>
        <a:xfrm>
          <a:off x="6127809" y="1688547"/>
          <a:ext cx="3617593" cy="53525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Ứng dụng trong chăn nuôi và trồng trọt.</a:t>
          </a:r>
        </a:p>
      </dsp:txBody>
      <dsp:txXfrm>
        <a:off x="6143486" y="1704224"/>
        <a:ext cx="3586239" cy="503898"/>
      </dsp:txXfrm>
    </dsp:sp>
    <dsp:sp modelId="{5B2903D1-624B-864F-8EB5-7F4CACDCD057}">
      <dsp:nvSpPr>
        <dsp:cNvPr id="0" name=""/>
        <dsp:cNvSpPr/>
      </dsp:nvSpPr>
      <dsp:spPr>
        <a:xfrm rot="4251855">
          <a:off x="870507" y="2478104"/>
          <a:ext cx="1776983" cy="26560"/>
        </a:xfrm>
        <a:custGeom>
          <a:avLst/>
          <a:gdLst/>
          <a:ahLst/>
          <a:cxnLst/>
          <a:rect l="0" t="0" r="0" b="0"/>
          <a:pathLst>
            <a:path>
              <a:moveTo>
                <a:pt x="0" y="13280"/>
              </a:moveTo>
              <a:lnTo>
                <a:pt x="1776983"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14574" y="2446960"/>
        <a:ext cx="88849" cy="88849"/>
      </dsp:txXfrm>
    </dsp:sp>
    <dsp:sp modelId="{7D45857D-4A61-BA4E-9AE8-98CB57453717}">
      <dsp:nvSpPr>
        <dsp:cNvPr id="0" name=""/>
        <dsp:cNvSpPr/>
      </dsp:nvSpPr>
      <dsp:spPr>
        <a:xfrm>
          <a:off x="2050252" y="2966714"/>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Tập tính ở động vật</a:t>
          </a:r>
        </a:p>
      </dsp:txBody>
      <dsp:txXfrm>
        <a:off x="2071578" y="2988040"/>
        <a:ext cx="1413618" cy="685483"/>
      </dsp:txXfrm>
    </dsp:sp>
    <dsp:sp modelId="{BB63B21D-E82E-AE46-8E28-499CAAAD4168}">
      <dsp:nvSpPr>
        <dsp:cNvPr id="0" name=""/>
        <dsp:cNvSpPr/>
      </dsp:nvSpPr>
      <dsp:spPr>
        <a:xfrm rot="18755399">
          <a:off x="3367403" y="3000654"/>
          <a:ext cx="860746" cy="26560"/>
        </a:xfrm>
        <a:custGeom>
          <a:avLst/>
          <a:gdLst/>
          <a:ahLst/>
          <a:cxnLst/>
          <a:rect l="0" t="0" r="0" b="0"/>
          <a:pathLst>
            <a:path>
              <a:moveTo>
                <a:pt x="0" y="13280"/>
              </a:moveTo>
              <a:lnTo>
                <a:pt x="860746"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76258" y="2992416"/>
        <a:ext cx="43037" cy="43037"/>
      </dsp:txXfrm>
    </dsp:sp>
    <dsp:sp modelId="{E6ED61E7-1450-C44E-89BA-7B38A7834DEE}">
      <dsp:nvSpPr>
        <dsp:cNvPr id="0" name=""/>
        <dsp:cNvSpPr/>
      </dsp:nvSpPr>
      <dsp:spPr>
        <a:xfrm>
          <a:off x="4089031" y="2429559"/>
          <a:ext cx="1456270" cy="5350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Khái niệm</a:t>
          </a:r>
        </a:p>
      </dsp:txBody>
      <dsp:txXfrm>
        <a:off x="4104702" y="2445230"/>
        <a:ext cx="1424928" cy="503713"/>
      </dsp:txXfrm>
    </dsp:sp>
    <dsp:sp modelId="{C3094260-E483-F840-BD32-DB1DD6C7A507}">
      <dsp:nvSpPr>
        <dsp:cNvPr id="0" name=""/>
        <dsp:cNvSpPr/>
      </dsp:nvSpPr>
      <dsp:spPr>
        <a:xfrm>
          <a:off x="5545301" y="2683806"/>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2682524"/>
        <a:ext cx="29125" cy="29125"/>
      </dsp:txXfrm>
    </dsp:sp>
    <dsp:sp modelId="{4AC1EA23-B7C8-8E4B-8E5A-2A99DCE8B073}">
      <dsp:nvSpPr>
        <dsp:cNvPr id="0" name=""/>
        <dsp:cNvSpPr/>
      </dsp:nvSpPr>
      <dsp:spPr>
        <a:xfrm>
          <a:off x="6127809" y="2333019"/>
          <a:ext cx="3608331"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Là một dạng cảm ứng ở động vật, bao gồm tập tính bẩm sinh và tập tính học được.</a:t>
          </a:r>
        </a:p>
      </dsp:txBody>
      <dsp:txXfrm>
        <a:off x="6149135" y="2354345"/>
        <a:ext cx="3565679" cy="685483"/>
      </dsp:txXfrm>
    </dsp:sp>
    <dsp:sp modelId="{894B85AA-FF38-8643-B59F-449590ADEE65}">
      <dsp:nvSpPr>
        <dsp:cNvPr id="0" name=""/>
        <dsp:cNvSpPr/>
      </dsp:nvSpPr>
      <dsp:spPr>
        <a:xfrm rot="2781742">
          <a:off x="3375727" y="3622946"/>
          <a:ext cx="844098" cy="26560"/>
        </a:xfrm>
        <a:custGeom>
          <a:avLst/>
          <a:gdLst/>
          <a:ahLst/>
          <a:cxnLst/>
          <a:rect l="0" t="0" r="0" b="0"/>
          <a:pathLst>
            <a:path>
              <a:moveTo>
                <a:pt x="0" y="13280"/>
              </a:moveTo>
              <a:lnTo>
                <a:pt x="844098"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76674" y="3615124"/>
        <a:ext cx="42204" cy="42204"/>
      </dsp:txXfrm>
    </dsp:sp>
    <dsp:sp modelId="{0F19BCBD-779C-784F-BD91-B98AA6219C7D}">
      <dsp:nvSpPr>
        <dsp:cNvPr id="0" name=""/>
        <dsp:cNvSpPr/>
      </dsp:nvSpPr>
      <dsp:spPr>
        <a:xfrm>
          <a:off x="4089031" y="3664118"/>
          <a:ext cx="1456270" cy="5551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Vai trò</a:t>
          </a:r>
        </a:p>
      </dsp:txBody>
      <dsp:txXfrm>
        <a:off x="4105290" y="3680377"/>
        <a:ext cx="1423752" cy="522590"/>
      </dsp:txXfrm>
    </dsp:sp>
    <dsp:sp modelId="{045352F9-55ED-684B-8FC7-993E7910B3EA}">
      <dsp:nvSpPr>
        <dsp:cNvPr id="0" name=""/>
        <dsp:cNvSpPr/>
      </dsp:nvSpPr>
      <dsp:spPr>
        <a:xfrm rot="19502563">
          <a:off x="5481185" y="3724777"/>
          <a:ext cx="710740" cy="26560"/>
        </a:xfrm>
        <a:custGeom>
          <a:avLst/>
          <a:gdLst/>
          <a:ahLst/>
          <a:cxnLst/>
          <a:rect l="0" t="0" r="0" b="0"/>
          <a:pathLst>
            <a:path>
              <a:moveTo>
                <a:pt x="0" y="13280"/>
              </a:moveTo>
              <a:lnTo>
                <a:pt x="710740"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18786" y="3720289"/>
        <a:ext cx="35537" cy="35537"/>
      </dsp:txXfrm>
    </dsp:sp>
    <dsp:sp modelId="{85C03577-CFFB-C049-9447-9D7947FF5714}">
      <dsp:nvSpPr>
        <dsp:cNvPr id="0" name=""/>
        <dsp:cNvSpPr/>
      </dsp:nvSpPr>
      <dsp:spPr>
        <a:xfrm>
          <a:off x="6127809" y="3264253"/>
          <a:ext cx="1456270" cy="54037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Đối với sinh vật</a:t>
          </a:r>
        </a:p>
      </dsp:txBody>
      <dsp:txXfrm>
        <a:off x="6143636" y="3280080"/>
        <a:ext cx="1424616" cy="508724"/>
      </dsp:txXfrm>
    </dsp:sp>
    <dsp:sp modelId="{D8F2EF70-7156-FE4E-A370-EA88A352BEB4}">
      <dsp:nvSpPr>
        <dsp:cNvPr id="0" name=""/>
        <dsp:cNvSpPr/>
      </dsp:nvSpPr>
      <dsp:spPr>
        <a:xfrm>
          <a:off x="7584079" y="3521162"/>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7860770" y="3519880"/>
        <a:ext cx="29125" cy="29125"/>
      </dsp:txXfrm>
    </dsp:sp>
    <dsp:sp modelId="{37A323EE-543E-F24F-AC40-15BE0A126C6B}">
      <dsp:nvSpPr>
        <dsp:cNvPr id="0" name=""/>
        <dsp:cNvSpPr/>
      </dsp:nvSpPr>
      <dsp:spPr>
        <a:xfrm>
          <a:off x="8166587" y="3170375"/>
          <a:ext cx="2147750"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Giúp ĐV thích nghi được với môi trường để tồn tại và phát triển.</a:t>
          </a:r>
        </a:p>
      </dsp:txBody>
      <dsp:txXfrm>
        <a:off x="8187913" y="3191701"/>
        <a:ext cx="2105098" cy="685483"/>
      </dsp:txXfrm>
    </dsp:sp>
    <dsp:sp modelId="{16AD85F4-9CE4-0044-89AF-03B453EBBE3F}">
      <dsp:nvSpPr>
        <dsp:cNvPr id="0" name=""/>
        <dsp:cNvSpPr/>
      </dsp:nvSpPr>
      <dsp:spPr>
        <a:xfrm rot="2186537">
          <a:off x="5474504" y="4143454"/>
          <a:ext cx="724102" cy="26560"/>
        </a:xfrm>
        <a:custGeom>
          <a:avLst/>
          <a:gdLst/>
          <a:ahLst/>
          <a:cxnLst/>
          <a:rect l="0" t="0" r="0" b="0"/>
          <a:pathLst>
            <a:path>
              <a:moveTo>
                <a:pt x="0" y="13280"/>
              </a:moveTo>
              <a:lnTo>
                <a:pt x="724102"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18452" y="4138632"/>
        <a:ext cx="36205" cy="36205"/>
      </dsp:txXfrm>
    </dsp:sp>
    <dsp:sp modelId="{B63D1214-87E5-9B4B-A04F-820CFB6B8BB5}">
      <dsp:nvSpPr>
        <dsp:cNvPr id="0" name=""/>
        <dsp:cNvSpPr/>
      </dsp:nvSpPr>
      <dsp:spPr>
        <a:xfrm>
          <a:off x="6127809" y="4098947"/>
          <a:ext cx="1456270" cy="5457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Trong thực tiễn</a:t>
          </a:r>
        </a:p>
      </dsp:txBody>
      <dsp:txXfrm>
        <a:off x="6143792" y="4114930"/>
        <a:ext cx="1424304" cy="513734"/>
      </dsp:txXfrm>
    </dsp:sp>
    <dsp:sp modelId="{5380BD4D-5CC5-8940-938A-60B7BF0505E1}">
      <dsp:nvSpPr>
        <dsp:cNvPr id="0" name=""/>
        <dsp:cNvSpPr/>
      </dsp:nvSpPr>
      <dsp:spPr>
        <a:xfrm>
          <a:off x="7584079" y="4358517"/>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7860770" y="4357235"/>
        <a:ext cx="29125" cy="29125"/>
      </dsp:txXfrm>
    </dsp:sp>
    <dsp:sp modelId="{693826EF-B4D7-554D-ADF1-3D008E4618DC}">
      <dsp:nvSpPr>
        <dsp:cNvPr id="0" name=""/>
        <dsp:cNvSpPr/>
      </dsp:nvSpPr>
      <dsp:spPr>
        <a:xfrm>
          <a:off x="8166587" y="4007730"/>
          <a:ext cx="2156109"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Ứng dụng trong học tập, trong chăn nuôi và trồng trọt.</a:t>
          </a:r>
        </a:p>
      </dsp:txBody>
      <dsp:txXfrm>
        <a:off x="8187913" y="4029056"/>
        <a:ext cx="2113457" cy="685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8BF28-0DA5-F448-9F54-FD1255521BAA}">
      <dsp:nvSpPr>
        <dsp:cNvPr id="0" name=""/>
        <dsp:cNvSpPr/>
      </dsp:nvSpPr>
      <dsp:spPr>
        <a:xfrm>
          <a:off x="11474" y="915875"/>
          <a:ext cx="1456270" cy="14722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latin typeface="Times New Roman" panose="02020603050405020304" pitchFamily="18" charset="0"/>
              <a:cs typeface="Times New Roman" panose="02020603050405020304" pitchFamily="18" charset="0"/>
            </a:rPr>
            <a:t>CẢM ỨNG Ở SINH VẬT</a:t>
          </a:r>
        </a:p>
      </dsp:txBody>
      <dsp:txXfrm>
        <a:off x="54127" y="958528"/>
        <a:ext cx="1370964" cy="1386917"/>
      </dsp:txXfrm>
    </dsp:sp>
    <dsp:sp modelId="{1BFC0008-DF9E-C74C-869E-05001D63B539}">
      <dsp:nvSpPr>
        <dsp:cNvPr id="0" name=""/>
        <dsp:cNvSpPr/>
      </dsp:nvSpPr>
      <dsp:spPr>
        <a:xfrm rot="17888136">
          <a:off x="1141358" y="1094051"/>
          <a:ext cx="1235279" cy="26560"/>
        </a:xfrm>
        <a:custGeom>
          <a:avLst/>
          <a:gdLst/>
          <a:ahLst/>
          <a:cxnLst/>
          <a:rect l="0" t="0" r="0" b="0"/>
          <a:pathLst>
            <a:path>
              <a:moveTo>
                <a:pt x="0" y="13280"/>
              </a:moveTo>
              <a:lnTo>
                <a:pt x="1235279"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28116" y="1076449"/>
        <a:ext cx="61763" cy="61763"/>
      </dsp:txXfrm>
    </dsp:sp>
    <dsp:sp modelId="{C17D9C98-5563-7E40-939D-C77B81660544}">
      <dsp:nvSpPr>
        <dsp:cNvPr id="0" name=""/>
        <dsp:cNvSpPr/>
      </dsp:nvSpPr>
      <dsp:spPr>
        <a:xfrm>
          <a:off x="2050252" y="198608"/>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Khái niệm</a:t>
          </a:r>
        </a:p>
      </dsp:txBody>
      <dsp:txXfrm>
        <a:off x="2071578" y="219934"/>
        <a:ext cx="1413618" cy="685483"/>
      </dsp:txXfrm>
    </dsp:sp>
    <dsp:sp modelId="{E235833A-70C8-AD4C-8B16-D63339913F74}">
      <dsp:nvSpPr>
        <dsp:cNvPr id="0" name=""/>
        <dsp:cNvSpPr/>
      </dsp:nvSpPr>
      <dsp:spPr>
        <a:xfrm>
          <a:off x="3506522" y="549395"/>
          <a:ext cx="582508" cy="26560"/>
        </a:xfrm>
        <a:custGeom>
          <a:avLst/>
          <a:gdLst/>
          <a:ahLst/>
          <a:cxnLst/>
          <a:rect l="0" t="0" r="0" b="0"/>
          <a:pathLst>
            <a:path>
              <a:moveTo>
                <a:pt x="0" y="13280"/>
              </a:moveTo>
              <a:lnTo>
                <a:pt x="582508"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3214" y="548113"/>
        <a:ext cx="29125" cy="29125"/>
      </dsp:txXfrm>
    </dsp:sp>
    <dsp:sp modelId="{D0F3AA67-5594-8A44-9331-59EF32337342}">
      <dsp:nvSpPr>
        <dsp:cNvPr id="0" name=""/>
        <dsp:cNvSpPr/>
      </dsp:nvSpPr>
      <dsp:spPr>
        <a:xfrm>
          <a:off x="4089031" y="198608"/>
          <a:ext cx="5632168" cy="7281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Cảm ứng là khả năng tiếp nhận kích thích và phản ứng lại các kích thích từ môi trường bên trong hoặc bên ngoài cơ thể.</a:t>
          </a:r>
        </a:p>
      </dsp:txBody>
      <dsp:txXfrm>
        <a:off x="4110357" y="219934"/>
        <a:ext cx="5589516" cy="685483"/>
      </dsp:txXfrm>
    </dsp:sp>
    <dsp:sp modelId="{796AF1F2-05D0-9E4D-A7EA-0634BECC3A9E}">
      <dsp:nvSpPr>
        <dsp:cNvPr id="0" name=""/>
        <dsp:cNvSpPr/>
      </dsp:nvSpPr>
      <dsp:spPr>
        <a:xfrm rot="40190">
          <a:off x="1467724" y="1642112"/>
          <a:ext cx="582547" cy="26560"/>
        </a:xfrm>
        <a:custGeom>
          <a:avLst/>
          <a:gdLst/>
          <a:ahLst/>
          <a:cxnLst/>
          <a:rect l="0" t="0" r="0" b="0"/>
          <a:pathLst>
            <a:path>
              <a:moveTo>
                <a:pt x="0" y="13280"/>
              </a:moveTo>
              <a:lnTo>
                <a:pt x="582547"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44434" y="1640828"/>
        <a:ext cx="29127" cy="29127"/>
      </dsp:txXfrm>
    </dsp:sp>
    <dsp:sp modelId="{8C346521-B5DA-704A-BA25-2405C7180D40}">
      <dsp:nvSpPr>
        <dsp:cNvPr id="0" name=""/>
        <dsp:cNvSpPr/>
      </dsp:nvSpPr>
      <dsp:spPr>
        <a:xfrm>
          <a:off x="2050252" y="1294730"/>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Vai trò</a:t>
          </a:r>
        </a:p>
      </dsp:txBody>
      <dsp:txXfrm>
        <a:off x="2071578" y="1316056"/>
        <a:ext cx="1413618" cy="685483"/>
      </dsp:txXfrm>
    </dsp:sp>
    <dsp:sp modelId="{2478A0AA-39C9-5540-8B37-D20178653CCD}">
      <dsp:nvSpPr>
        <dsp:cNvPr id="0" name=""/>
        <dsp:cNvSpPr/>
      </dsp:nvSpPr>
      <dsp:spPr>
        <a:xfrm rot="19735035">
          <a:off x="3457694" y="1469941"/>
          <a:ext cx="680164" cy="26560"/>
        </a:xfrm>
        <a:custGeom>
          <a:avLst/>
          <a:gdLst/>
          <a:ahLst/>
          <a:cxnLst/>
          <a:rect l="0" t="0" r="0" b="0"/>
          <a:pathLst>
            <a:path>
              <a:moveTo>
                <a:pt x="0" y="13280"/>
              </a:moveTo>
              <a:lnTo>
                <a:pt x="680164"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0772" y="1466217"/>
        <a:ext cx="34008" cy="34008"/>
      </dsp:txXfrm>
    </dsp:sp>
    <dsp:sp modelId="{8740456D-8A1B-8043-8AB8-DBE4F30CBB61}">
      <dsp:nvSpPr>
        <dsp:cNvPr id="0" name=""/>
        <dsp:cNvSpPr/>
      </dsp:nvSpPr>
      <dsp:spPr>
        <a:xfrm>
          <a:off x="4089031" y="1042680"/>
          <a:ext cx="1456270" cy="5299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Đối với sinh vật</a:t>
          </a:r>
        </a:p>
      </dsp:txBody>
      <dsp:txXfrm>
        <a:off x="4104552" y="1058201"/>
        <a:ext cx="1425228" cy="498887"/>
      </dsp:txXfrm>
    </dsp:sp>
    <dsp:sp modelId="{FFFE7FC0-DABC-214C-B8D0-0A56FD39296C}">
      <dsp:nvSpPr>
        <dsp:cNvPr id="0" name=""/>
        <dsp:cNvSpPr/>
      </dsp:nvSpPr>
      <dsp:spPr>
        <a:xfrm>
          <a:off x="5545301" y="1294364"/>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1293082"/>
        <a:ext cx="29125" cy="29125"/>
      </dsp:txXfrm>
    </dsp:sp>
    <dsp:sp modelId="{8098C570-2EC3-E147-AA47-5B86A85670B2}">
      <dsp:nvSpPr>
        <dsp:cNvPr id="0" name=""/>
        <dsp:cNvSpPr/>
      </dsp:nvSpPr>
      <dsp:spPr>
        <a:xfrm>
          <a:off x="6127809" y="1035963"/>
          <a:ext cx="3593201" cy="5433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Giúp sinh vật thích nghi với điều kiện sống.</a:t>
          </a:r>
        </a:p>
      </dsp:txBody>
      <dsp:txXfrm>
        <a:off x="6143724" y="1051878"/>
        <a:ext cx="3561371" cy="511533"/>
      </dsp:txXfrm>
    </dsp:sp>
    <dsp:sp modelId="{755C550B-4810-4E44-8F4F-BADED59BC2D2}">
      <dsp:nvSpPr>
        <dsp:cNvPr id="0" name=""/>
        <dsp:cNvSpPr/>
      </dsp:nvSpPr>
      <dsp:spPr>
        <a:xfrm rot="1622684">
          <a:off x="3470764" y="1794205"/>
          <a:ext cx="654024" cy="26560"/>
        </a:xfrm>
        <a:custGeom>
          <a:avLst/>
          <a:gdLst/>
          <a:ahLst/>
          <a:cxnLst/>
          <a:rect l="0" t="0" r="0" b="0"/>
          <a:pathLst>
            <a:path>
              <a:moveTo>
                <a:pt x="0" y="13280"/>
              </a:moveTo>
              <a:lnTo>
                <a:pt x="654024"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81426" y="1791135"/>
        <a:ext cx="32701" cy="32701"/>
      </dsp:txXfrm>
    </dsp:sp>
    <dsp:sp modelId="{C638AD5F-E99D-AE44-A5DC-FC33809F670C}">
      <dsp:nvSpPr>
        <dsp:cNvPr id="0" name=""/>
        <dsp:cNvSpPr/>
      </dsp:nvSpPr>
      <dsp:spPr>
        <a:xfrm>
          <a:off x="4089031" y="1688547"/>
          <a:ext cx="1456270" cy="5352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Trong thực tiễn</a:t>
          </a:r>
        </a:p>
      </dsp:txBody>
      <dsp:txXfrm>
        <a:off x="4104708" y="1704224"/>
        <a:ext cx="1424916" cy="503898"/>
      </dsp:txXfrm>
    </dsp:sp>
    <dsp:sp modelId="{B0E770D7-0012-D841-B4A0-8EF62D63830F}">
      <dsp:nvSpPr>
        <dsp:cNvPr id="0" name=""/>
        <dsp:cNvSpPr/>
      </dsp:nvSpPr>
      <dsp:spPr>
        <a:xfrm>
          <a:off x="5545301" y="1942893"/>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1941610"/>
        <a:ext cx="29125" cy="29125"/>
      </dsp:txXfrm>
    </dsp:sp>
    <dsp:sp modelId="{AAB64DDC-626F-F244-9948-5D41DF1FF048}">
      <dsp:nvSpPr>
        <dsp:cNvPr id="0" name=""/>
        <dsp:cNvSpPr/>
      </dsp:nvSpPr>
      <dsp:spPr>
        <a:xfrm>
          <a:off x="6127809" y="1688547"/>
          <a:ext cx="3617593" cy="53525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Ứng dụng trong chăn nuôi và trồng trọt.</a:t>
          </a:r>
        </a:p>
      </dsp:txBody>
      <dsp:txXfrm>
        <a:off x="6143486" y="1704224"/>
        <a:ext cx="3586239" cy="503898"/>
      </dsp:txXfrm>
    </dsp:sp>
    <dsp:sp modelId="{5B2903D1-624B-864F-8EB5-7F4CACDCD057}">
      <dsp:nvSpPr>
        <dsp:cNvPr id="0" name=""/>
        <dsp:cNvSpPr/>
      </dsp:nvSpPr>
      <dsp:spPr>
        <a:xfrm rot="4251855">
          <a:off x="870507" y="2478104"/>
          <a:ext cx="1776983" cy="26560"/>
        </a:xfrm>
        <a:custGeom>
          <a:avLst/>
          <a:gdLst/>
          <a:ahLst/>
          <a:cxnLst/>
          <a:rect l="0" t="0" r="0" b="0"/>
          <a:pathLst>
            <a:path>
              <a:moveTo>
                <a:pt x="0" y="13280"/>
              </a:moveTo>
              <a:lnTo>
                <a:pt x="1776983" y="132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1714574" y="2446960"/>
        <a:ext cx="88849" cy="88849"/>
      </dsp:txXfrm>
    </dsp:sp>
    <dsp:sp modelId="{7D45857D-4A61-BA4E-9AE8-98CB57453717}">
      <dsp:nvSpPr>
        <dsp:cNvPr id="0" name=""/>
        <dsp:cNvSpPr/>
      </dsp:nvSpPr>
      <dsp:spPr>
        <a:xfrm>
          <a:off x="2050252" y="2966714"/>
          <a:ext cx="1456270" cy="72813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Tập tính ở động vật</a:t>
          </a:r>
        </a:p>
      </dsp:txBody>
      <dsp:txXfrm>
        <a:off x="2071578" y="2988040"/>
        <a:ext cx="1413618" cy="685483"/>
      </dsp:txXfrm>
    </dsp:sp>
    <dsp:sp modelId="{BB63B21D-E82E-AE46-8E28-499CAAAD4168}">
      <dsp:nvSpPr>
        <dsp:cNvPr id="0" name=""/>
        <dsp:cNvSpPr/>
      </dsp:nvSpPr>
      <dsp:spPr>
        <a:xfrm rot="18755399">
          <a:off x="3367403" y="3000654"/>
          <a:ext cx="860746" cy="26560"/>
        </a:xfrm>
        <a:custGeom>
          <a:avLst/>
          <a:gdLst/>
          <a:ahLst/>
          <a:cxnLst/>
          <a:rect l="0" t="0" r="0" b="0"/>
          <a:pathLst>
            <a:path>
              <a:moveTo>
                <a:pt x="0" y="13280"/>
              </a:moveTo>
              <a:lnTo>
                <a:pt x="860746"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76258" y="2992416"/>
        <a:ext cx="43037" cy="43037"/>
      </dsp:txXfrm>
    </dsp:sp>
    <dsp:sp modelId="{E6ED61E7-1450-C44E-89BA-7B38A7834DEE}">
      <dsp:nvSpPr>
        <dsp:cNvPr id="0" name=""/>
        <dsp:cNvSpPr/>
      </dsp:nvSpPr>
      <dsp:spPr>
        <a:xfrm>
          <a:off x="4089031" y="2429559"/>
          <a:ext cx="1456270" cy="5350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Khái niệm</a:t>
          </a:r>
        </a:p>
      </dsp:txBody>
      <dsp:txXfrm>
        <a:off x="4104702" y="2445230"/>
        <a:ext cx="1424928" cy="503713"/>
      </dsp:txXfrm>
    </dsp:sp>
    <dsp:sp modelId="{C3094260-E483-F840-BD32-DB1DD6C7A507}">
      <dsp:nvSpPr>
        <dsp:cNvPr id="0" name=""/>
        <dsp:cNvSpPr/>
      </dsp:nvSpPr>
      <dsp:spPr>
        <a:xfrm>
          <a:off x="5545301" y="2683806"/>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21992" y="2682524"/>
        <a:ext cx="29125" cy="29125"/>
      </dsp:txXfrm>
    </dsp:sp>
    <dsp:sp modelId="{4AC1EA23-B7C8-8E4B-8E5A-2A99DCE8B073}">
      <dsp:nvSpPr>
        <dsp:cNvPr id="0" name=""/>
        <dsp:cNvSpPr/>
      </dsp:nvSpPr>
      <dsp:spPr>
        <a:xfrm>
          <a:off x="6127809" y="2333019"/>
          <a:ext cx="3608331"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Là một dạng cảm ứng ở động vật, bao gồm tập tính bẩm sinh và tập tính học được.</a:t>
          </a:r>
        </a:p>
      </dsp:txBody>
      <dsp:txXfrm>
        <a:off x="6149135" y="2354345"/>
        <a:ext cx="3565679" cy="685483"/>
      </dsp:txXfrm>
    </dsp:sp>
    <dsp:sp modelId="{894B85AA-FF38-8643-B59F-449590ADEE65}">
      <dsp:nvSpPr>
        <dsp:cNvPr id="0" name=""/>
        <dsp:cNvSpPr/>
      </dsp:nvSpPr>
      <dsp:spPr>
        <a:xfrm rot="2781742">
          <a:off x="3375727" y="3622946"/>
          <a:ext cx="844098" cy="26560"/>
        </a:xfrm>
        <a:custGeom>
          <a:avLst/>
          <a:gdLst/>
          <a:ahLst/>
          <a:cxnLst/>
          <a:rect l="0" t="0" r="0" b="0"/>
          <a:pathLst>
            <a:path>
              <a:moveTo>
                <a:pt x="0" y="13280"/>
              </a:moveTo>
              <a:lnTo>
                <a:pt x="844098" y="132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3776674" y="3615124"/>
        <a:ext cx="42204" cy="42204"/>
      </dsp:txXfrm>
    </dsp:sp>
    <dsp:sp modelId="{0F19BCBD-779C-784F-BD91-B98AA6219C7D}">
      <dsp:nvSpPr>
        <dsp:cNvPr id="0" name=""/>
        <dsp:cNvSpPr/>
      </dsp:nvSpPr>
      <dsp:spPr>
        <a:xfrm>
          <a:off x="4089031" y="3664118"/>
          <a:ext cx="1456270" cy="5551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Vai trò</a:t>
          </a:r>
        </a:p>
      </dsp:txBody>
      <dsp:txXfrm>
        <a:off x="4105290" y="3680377"/>
        <a:ext cx="1423752" cy="522590"/>
      </dsp:txXfrm>
    </dsp:sp>
    <dsp:sp modelId="{045352F9-55ED-684B-8FC7-993E7910B3EA}">
      <dsp:nvSpPr>
        <dsp:cNvPr id="0" name=""/>
        <dsp:cNvSpPr/>
      </dsp:nvSpPr>
      <dsp:spPr>
        <a:xfrm rot="19502563">
          <a:off x="5481185" y="3724777"/>
          <a:ext cx="710740" cy="26560"/>
        </a:xfrm>
        <a:custGeom>
          <a:avLst/>
          <a:gdLst/>
          <a:ahLst/>
          <a:cxnLst/>
          <a:rect l="0" t="0" r="0" b="0"/>
          <a:pathLst>
            <a:path>
              <a:moveTo>
                <a:pt x="0" y="13280"/>
              </a:moveTo>
              <a:lnTo>
                <a:pt x="710740"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18786" y="3720289"/>
        <a:ext cx="35537" cy="35537"/>
      </dsp:txXfrm>
    </dsp:sp>
    <dsp:sp modelId="{85C03577-CFFB-C049-9447-9D7947FF5714}">
      <dsp:nvSpPr>
        <dsp:cNvPr id="0" name=""/>
        <dsp:cNvSpPr/>
      </dsp:nvSpPr>
      <dsp:spPr>
        <a:xfrm>
          <a:off x="6127809" y="3264253"/>
          <a:ext cx="1456270" cy="54037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Đối với sinh vật</a:t>
          </a:r>
        </a:p>
      </dsp:txBody>
      <dsp:txXfrm>
        <a:off x="6143636" y="3280080"/>
        <a:ext cx="1424616" cy="508724"/>
      </dsp:txXfrm>
    </dsp:sp>
    <dsp:sp modelId="{D8F2EF70-7156-FE4E-A370-EA88A352BEB4}">
      <dsp:nvSpPr>
        <dsp:cNvPr id="0" name=""/>
        <dsp:cNvSpPr/>
      </dsp:nvSpPr>
      <dsp:spPr>
        <a:xfrm>
          <a:off x="7584079" y="3521162"/>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7860770" y="3519880"/>
        <a:ext cx="29125" cy="29125"/>
      </dsp:txXfrm>
    </dsp:sp>
    <dsp:sp modelId="{37A323EE-543E-F24F-AC40-15BE0A126C6B}">
      <dsp:nvSpPr>
        <dsp:cNvPr id="0" name=""/>
        <dsp:cNvSpPr/>
      </dsp:nvSpPr>
      <dsp:spPr>
        <a:xfrm>
          <a:off x="8166587" y="3170375"/>
          <a:ext cx="2147750"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Giúp ĐV thích nghi được với môi trường để tồn tại và phát triển.</a:t>
          </a:r>
        </a:p>
      </dsp:txBody>
      <dsp:txXfrm>
        <a:off x="8187913" y="3191701"/>
        <a:ext cx="2105098" cy="685483"/>
      </dsp:txXfrm>
    </dsp:sp>
    <dsp:sp modelId="{16AD85F4-9CE4-0044-89AF-03B453EBBE3F}">
      <dsp:nvSpPr>
        <dsp:cNvPr id="0" name=""/>
        <dsp:cNvSpPr/>
      </dsp:nvSpPr>
      <dsp:spPr>
        <a:xfrm rot="2186537">
          <a:off x="5474504" y="4143454"/>
          <a:ext cx="724102" cy="26560"/>
        </a:xfrm>
        <a:custGeom>
          <a:avLst/>
          <a:gdLst/>
          <a:ahLst/>
          <a:cxnLst/>
          <a:rect l="0" t="0" r="0" b="0"/>
          <a:pathLst>
            <a:path>
              <a:moveTo>
                <a:pt x="0" y="13280"/>
              </a:moveTo>
              <a:lnTo>
                <a:pt x="724102"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5818452" y="4138632"/>
        <a:ext cx="36205" cy="36205"/>
      </dsp:txXfrm>
    </dsp:sp>
    <dsp:sp modelId="{B63D1214-87E5-9B4B-A04F-820CFB6B8BB5}">
      <dsp:nvSpPr>
        <dsp:cNvPr id="0" name=""/>
        <dsp:cNvSpPr/>
      </dsp:nvSpPr>
      <dsp:spPr>
        <a:xfrm>
          <a:off x="6127809" y="4098947"/>
          <a:ext cx="1456270" cy="5457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Times New Roman" panose="02020603050405020304" pitchFamily="18" charset="0"/>
              <a:cs typeface="Times New Roman" panose="02020603050405020304" pitchFamily="18" charset="0"/>
            </a:rPr>
            <a:t>Trong thực tiễn</a:t>
          </a:r>
        </a:p>
      </dsp:txBody>
      <dsp:txXfrm>
        <a:off x="6143792" y="4114930"/>
        <a:ext cx="1424304" cy="513734"/>
      </dsp:txXfrm>
    </dsp:sp>
    <dsp:sp modelId="{5380BD4D-5CC5-8940-938A-60B7BF0505E1}">
      <dsp:nvSpPr>
        <dsp:cNvPr id="0" name=""/>
        <dsp:cNvSpPr/>
      </dsp:nvSpPr>
      <dsp:spPr>
        <a:xfrm>
          <a:off x="7584079" y="4358517"/>
          <a:ext cx="582508" cy="26560"/>
        </a:xfrm>
        <a:custGeom>
          <a:avLst/>
          <a:gdLst/>
          <a:ahLst/>
          <a:cxnLst/>
          <a:rect l="0" t="0" r="0" b="0"/>
          <a:pathLst>
            <a:path>
              <a:moveTo>
                <a:pt x="0" y="13280"/>
              </a:moveTo>
              <a:lnTo>
                <a:pt x="582508" y="1328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Times New Roman" panose="02020603050405020304" pitchFamily="18" charset="0"/>
            <a:cs typeface="Times New Roman" panose="02020603050405020304" pitchFamily="18" charset="0"/>
          </a:endParaRPr>
        </a:p>
      </dsp:txBody>
      <dsp:txXfrm>
        <a:off x="7860770" y="4357235"/>
        <a:ext cx="29125" cy="29125"/>
      </dsp:txXfrm>
    </dsp:sp>
    <dsp:sp modelId="{693826EF-B4D7-554D-ADF1-3D008E4618DC}">
      <dsp:nvSpPr>
        <dsp:cNvPr id="0" name=""/>
        <dsp:cNvSpPr/>
      </dsp:nvSpPr>
      <dsp:spPr>
        <a:xfrm>
          <a:off x="8166587" y="4007730"/>
          <a:ext cx="2156109" cy="72813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chemeClr val="bg1"/>
              </a:solidFill>
              <a:latin typeface="Times New Roman" panose="02020603050405020304" pitchFamily="18" charset="0"/>
              <a:cs typeface="Times New Roman" panose="02020603050405020304" pitchFamily="18" charset="0"/>
            </a:rPr>
            <a:t>Ứng dụng trong học tập, trong chăn nuôi và trồng trọt.</a:t>
          </a:r>
        </a:p>
      </dsp:txBody>
      <dsp:txXfrm>
        <a:off x="8187913" y="4029056"/>
        <a:ext cx="2113457" cy="685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8E495-8C54-8947-ABC7-41C0E0380E2F}">
      <dsp:nvSpPr>
        <dsp:cNvPr id="0" name=""/>
        <dsp:cNvSpPr/>
      </dsp:nvSpPr>
      <dsp:spPr>
        <a:xfrm>
          <a:off x="3605572" y="6204588"/>
          <a:ext cx="91440" cy="353130"/>
        </a:xfrm>
        <a:custGeom>
          <a:avLst/>
          <a:gdLst/>
          <a:ahLst/>
          <a:cxnLst/>
          <a:rect l="0" t="0" r="0" b="0"/>
          <a:pathLst>
            <a:path>
              <a:moveTo>
                <a:pt x="45720" y="0"/>
              </a:moveTo>
              <a:lnTo>
                <a:pt x="84706" y="0"/>
              </a:lnTo>
              <a:lnTo>
                <a:pt x="84706" y="353130"/>
              </a:lnTo>
              <a:lnTo>
                <a:pt x="123693" y="3531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5B2EF-4A96-E345-B579-276BFA46CDCD}">
      <dsp:nvSpPr>
        <dsp:cNvPr id="0" name=""/>
        <dsp:cNvSpPr/>
      </dsp:nvSpPr>
      <dsp:spPr>
        <a:xfrm>
          <a:off x="3605572" y="6158868"/>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ACDA01-8249-3F47-97D7-838BB2A5A62F}">
      <dsp:nvSpPr>
        <dsp:cNvPr id="0" name=""/>
        <dsp:cNvSpPr/>
      </dsp:nvSpPr>
      <dsp:spPr>
        <a:xfrm>
          <a:off x="3605572" y="5851458"/>
          <a:ext cx="91440" cy="353130"/>
        </a:xfrm>
        <a:custGeom>
          <a:avLst/>
          <a:gdLst/>
          <a:ahLst/>
          <a:cxnLst/>
          <a:rect l="0" t="0" r="0" b="0"/>
          <a:pathLst>
            <a:path>
              <a:moveTo>
                <a:pt x="45720" y="353130"/>
              </a:moveTo>
              <a:lnTo>
                <a:pt x="84706" y="353130"/>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1DD40-906D-5A4E-8F77-80E4E7716A09}">
      <dsp:nvSpPr>
        <dsp:cNvPr id="0" name=""/>
        <dsp:cNvSpPr/>
      </dsp:nvSpPr>
      <dsp:spPr>
        <a:xfrm>
          <a:off x="1561352" y="3472020"/>
          <a:ext cx="660051" cy="2732568"/>
        </a:xfrm>
        <a:custGeom>
          <a:avLst/>
          <a:gdLst/>
          <a:ahLst/>
          <a:cxnLst/>
          <a:rect l="0" t="0" r="0" b="0"/>
          <a:pathLst>
            <a:path>
              <a:moveTo>
                <a:pt x="0" y="0"/>
              </a:moveTo>
              <a:lnTo>
                <a:pt x="621064" y="0"/>
              </a:lnTo>
              <a:lnTo>
                <a:pt x="621064" y="2732568"/>
              </a:lnTo>
              <a:lnTo>
                <a:pt x="660051" y="2732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CAFEA9-694F-2243-A986-1B6B4FC99BFC}">
      <dsp:nvSpPr>
        <dsp:cNvPr id="0" name=""/>
        <dsp:cNvSpPr/>
      </dsp:nvSpPr>
      <dsp:spPr>
        <a:xfrm>
          <a:off x="3605572" y="4968632"/>
          <a:ext cx="91440" cy="529695"/>
        </a:xfrm>
        <a:custGeom>
          <a:avLst/>
          <a:gdLst/>
          <a:ahLst/>
          <a:cxnLst/>
          <a:rect l="0" t="0" r="0" b="0"/>
          <a:pathLst>
            <a:path>
              <a:moveTo>
                <a:pt x="45720" y="0"/>
              </a:moveTo>
              <a:lnTo>
                <a:pt x="84706" y="0"/>
              </a:lnTo>
              <a:lnTo>
                <a:pt x="84706" y="529695"/>
              </a:lnTo>
              <a:lnTo>
                <a:pt x="123693" y="5296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033AC-CC41-6040-A54F-10706949BF47}">
      <dsp:nvSpPr>
        <dsp:cNvPr id="0" name=""/>
        <dsp:cNvSpPr/>
      </dsp:nvSpPr>
      <dsp:spPr>
        <a:xfrm>
          <a:off x="3605572" y="4968632"/>
          <a:ext cx="91440" cy="176565"/>
        </a:xfrm>
        <a:custGeom>
          <a:avLst/>
          <a:gdLst/>
          <a:ahLst/>
          <a:cxnLst/>
          <a:rect l="0" t="0" r="0" b="0"/>
          <a:pathLst>
            <a:path>
              <a:moveTo>
                <a:pt x="45720" y="0"/>
              </a:moveTo>
              <a:lnTo>
                <a:pt x="84706" y="0"/>
              </a:lnTo>
              <a:lnTo>
                <a:pt x="84706" y="176565"/>
              </a:lnTo>
              <a:lnTo>
                <a:pt x="123693" y="1765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FE6C6-135A-2C4E-962C-631BC0209F47}">
      <dsp:nvSpPr>
        <dsp:cNvPr id="0" name=""/>
        <dsp:cNvSpPr/>
      </dsp:nvSpPr>
      <dsp:spPr>
        <a:xfrm>
          <a:off x="3605572" y="4792067"/>
          <a:ext cx="91440" cy="176565"/>
        </a:xfrm>
        <a:custGeom>
          <a:avLst/>
          <a:gdLst/>
          <a:ahLst/>
          <a:cxnLst/>
          <a:rect l="0" t="0" r="0" b="0"/>
          <a:pathLst>
            <a:path>
              <a:moveTo>
                <a:pt x="45720" y="176565"/>
              </a:moveTo>
              <a:lnTo>
                <a:pt x="84706" y="176565"/>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C8EC34-720F-5C4D-A133-304F3B947D42}">
      <dsp:nvSpPr>
        <dsp:cNvPr id="0" name=""/>
        <dsp:cNvSpPr/>
      </dsp:nvSpPr>
      <dsp:spPr>
        <a:xfrm>
          <a:off x="3605572" y="4438936"/>
          <a:ext cx="91440" cy="529695"/>
        </a:xfrm>
        <a:custGeom>
          <a:avLst/>
          <a:gdLst/>
          <a:ahLst/>
          <a:cxnLst/>
          <a:rect l="0" t="0" r="0" b="0"/>
          <a:pathLst>
            <a:path>
              <a:moveTo>
                <a:pt x="45720" y="529695"/>
              </a:moveTo>
              <a:lnTo>
                <a:pt x="84706" y="529695"/>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71B71-AF33-A64C-9F00-4DC62C286906}">
      <dsp:nvSpPr>
        <dsp:cNvPr id="0" name=""/>
        <dsp:cNvSpPr/>
      </dsp:nvSpPr>
      <dsp:spPr>
        <a:xfrm>
          <a:off x="1561352" y="3472020"/>
          <a:ext cx="660051" cy="1496612"/>
        </a:xfrm>
        <a:custGeom>
          <a:avLst/>
          <a:gdLst/>
          <a:ahLst/>
          <a:cxnLst/>
          <a:rect l="0" t="0" r="0" b="0"/>
          <a:pathLst>
            <a:path>
              <a:moveTo>
                <a:pt x="0" y="0"/>
              </a:moveTo>
              <a:lnTo>
                <a:pt x="621064" y="0"/>
              </a:lnTo>
              <a:lnTo>
                <a:pt x="621064" y="1496612"/>
              </a:lnTo>
              <a:lnTo>
                <a:pt x="660051" y="1496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57E94-796D-0841-8CC4-069FB1E813B4}">
      <dsp:nvSpPr>
        <dsp:cNvPr id="0" name=""/>
        <dsp:cNvSpPr/>
      </dsp:nvSpPr>
      <dsp:spPr>
        <a:xfrm>
          <a:off x="5719509" y="3772510"/>
          <a:ext cx="633221" cy="1219694"/>
        </a:xfrm>
        <a:custGeom>
          <a:avLst/>
          <a:gdLst/>
          <a:ahLst/>
          <a:cxnLst/>
          <a:rect l="0" t="0" r="0" b="0"/>
          <a:pathLst>
            <a:path>
              <a:moveTo>
                <a:pt x="0" y="0"/>
              </a:moveTo>
              <a:lnTo>
                <a:pt x="594234" y="0"/>
              </a:lnTo>
              <a:lnTo>
                <a:pt x="594234" y="1219694"/>
              </a:lnTo>
              <a:lnTo>
                <a:pt x="633221" y="12196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0CF993-CC9D-0D40-AF3D-398EEDC6DC01}">
      <dsp:nvSpPr>
        <dsp:cNvPr id="0" name=""/>
        <dsp:cNvSpPr/>
      </dsp:nvSpPr>
      <dsp:spPr>
        <a:xfrm>
          <a:off x="3605572" y="3726790"/>
          <a:ext cx="91440" cy="91440"/>
        </a:xfrm>
        <a:custGeom>
          <a:avLst/>
          <a:gdLst/>
          <a:ahLst/>
          <a:cxnLst/>
          <a:rect l="0" t="0" r="0" b="0"/>
          <a:pathLst>
            <a:path>
              <a:moveTo>
                <a:pt x="45720" y="47281"/>
              </a:moveTo>
              <a:lnTo>
                <a:pt x="72043" y="47281"/>
              </a:lnTo>
              <a:lnTo>
                <a:pt x="72043" y="45720"/>
              </a:lnTo>
              <a:lnTo>
                <a:pt x="11103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FC354-420B-6D43-A8ED-36FA1A1ADA1C}">
      <dsp:nvSpPr>
        <dsp:cNvPr id="0" name=""/>
        <dsp:cNvSpPr/>
      </dsp:nvSpPr>
      <dsp:spPr>
        <a:xfrm>
          <a:off x="1561352" y="3472020"/>
          <a:ext cx="660051" cy="302051"/>
        </a:xfrm>
        <a:custGeom>
          <a:avLst/>
          <a:gdLst/>
          <a:ahLst/>
          <a:cxnLst/>
          <a:rect l="0" t="0" r="0" b="0"/>
          <a:pathLst>
            <a:path>
              <a:moveTo>
                <a:pt x="0" y="0"/>
              </a:moveTo>
              <a:lnTo>
                <a:pt x="621064" y="0"/>
              </a:lnTo>
              <a:lnTo>
                <a:pt x="621064" y="302051"/>
              </a:lnTo>
              <a:lnTo>
                <a:pt x="660051" y="3020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92129-4EF7-1340-806B-E1ADD4F862EA}">
      <dsp:nvSpPr>
        <dsp:cNvPr id="0" name=""/>
        <dsp:cNvSpPr/>
      </dsp:nvSpPr>
      <dsp:spPr>
        <a:xfrm>
          <a:off x="4537831" y="2731735"/>
          <a:ext cx="1603231" cy="190359"/>
        </a:xfrm>
        <a:custGeom>
          <a:avLst/>
          <a:gdLst/>
          <a:ahLst/>
          <a:cxnLst/>
          <a:rect l="0" t="0" r="0" b="0"/>
          <a:pathLst>
            <a:path>
              <a:moveTo>
                <a:pt x="0" y="190359"/>
              </a:moveTo>
              <a:lnTo>
                <a:pt x="1564244" y="190359"/>
              </a:lnTo>
              <a:lnTo>
                <a:pt x="1564244" y="0"/>
              </a:lnTo>
              <a:lnTo>
                <a:pt x="160323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CECCF2-406C-3448-906D-02AA83437BB9}">
      <dsp:nvSpPr>
        <dsp:cNvPr id="0" name=""/>
        <dsp:cNvSpPr/>
      </dsp:nvSpPr>
      <dsp:spPr>
        <a:xfrm>
          <a:off x="3272105" y="2443835"/>
          <a:ext cx="91440" cy="478259"/>
        </a:xfrm>
        <a:custGeom>
          <a:avLst/>
          <a:gdLst/>
          <a:ahLst/>
          <a:cxnLst/>
          <a:rect l="0" t="0" r="0" b="0"/>
          <a:pathLst>
            <a:path>
              <a:moveTo>
                <a:pt x="45720" y="0"/>
              </a:moveTo>
              <a:lnTo>
                <a:pt x="84706" y="0"/>
              </a:lnTo>
              <a:lnTo>
                <a:pt x="84706" y="478259"/>
              </a:lnTo>
              <a:lnTo>
                <a:pt x="123693" y="4782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A35E34-52E4-5E49-8FC6-02A406A231E3}">
      <dsp:nvSpPr>
        <dsp:cNvPr id="0" name=""/>
        <dsp:cNvSpPr/>
      </dsp:nvSpPr>
      <dsp:spPr>
        <a:xfrm>
          <a:off x="4492111" y="1965574"/>
          <a:ext cx="91440" cy="243833"/>
        </a:xfrm>
        <a:custGeom>
          <a:avLst/>
          <a:gdLst/>
          <a:ahLst/>
          <a:cxnLst/>
          <a:rect l="0" t="0" r="0" b="0"/>
          <a:pathLst>
            <a:path>
              <a:moveTo>
                <a:pt x="45720" y="0"/>
              </a:moveTo>
              <a:lnTo>
                <a:pt x="84706" y="0"/>
              </a:lnTo>
              <a:lnTo>
                <a:pt x="84706" y="243833"/>
              </a:lnTo>
              <a:lnTo>
                <a:pt x="123693" y="2438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826FA-3A56-1E4C-9F78-B5A71FA46A88}">
      <dsp:nvSpPr>
        <dsp:cNvPr id="0" name=""/>
        <dsp:cNvSpPr/>
      </dsp:nvSpPr>
      <dsp:spPr>
        <a:xfrm>
          <a:off x="4492111" y="1919854"/>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13308A-21A2-1E4E-A6B7-F401A6C4CD07}">
      <dsp:nvSpPr>
        <dsp:cNvPr id="0" name=""/>
        <dsp:cNvSpPr/>
      </dsp:nvSpPr>
      <dsp:spPr>
        <a:xfrm>
          <a:off x="4492111" y="1721741"/>
          <a:ext cx="91440" cy="243833"/>
        </a:xfrm>
        <a:custGeom>
          <a:avLst/>
          <a:gdLst/>
          <a:ahLst/>
          <a:cxnLst/>
          <a:rect l="0" t="0" r="0" b="0"/>
          <a:pathLst>
            <a:path>
              <a:moveTo>
                <a:pt x="45720" y="243833"/>
              </a:moveTo>
              <a:lnTo>
                <a:pt x="84706" y="243833"/>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A9EFB-2E7E-EE42-A631-4730E7437F07}">
      <dsp:nvSpPr>
        <dsp:cNvPr id="0" name=""/>
        <dsp:cNvSpPr/>
      </dsp:nvSpPr>
      <dsp:spPr>
        <a:xfrm>
          <a:off x="3272105" y="1965574"/>
          <a:ext cx="91440" cy="478260"/>
        </a:xfrm>
        <a:custGeom>
          <a:avLst/>
          <a:gdLst/>
          <a:ahLst/>
          <a:cxnLst/>
          <a:rect l="0" t="0" r="0" b="0"/>
          <a:pathLst>
            <a:path>
              <a:moveTo>
                <a:pt x="45720" y="478260"/>
              </a:moveTo>
              <a:lnTo>
                <a:pt x="84706" y="478260"/>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9012E-5945-B046-9D21-E6334137913D}">
      <dsp:nvSpPr>
        <dsp:cNvPr id="0" name=""/>
        <dsp:cNvSpPr/>
      </dsp:nvSpPr>
      <dsp:spPr>
        <a:xfrm>
          <a:off x="1561352" y="2443835"/>
          <a:ext cx="660051" cy="1028184"/>
        </a:xfrm>
        <a:custGeom>
          <a:avLst/>
          <a:gdLst/>
          <a:ahLst/>
          <a:cxnLst/>
          <a:rect l="0" t="0" r="0" b="0"/>
          <a:pathLst>
            <a:path>
              <a:moveTo>
                <a:pt x="0" y="1028184"/>
              </a:moveTo>
              <a:lnTo>
                <a:pt x="621064" y="1028184"/>
              </a:lnTo>
              <a:lnTo>
                <a:pt x="621064" y="0"/>
              </a:lnTo>
              <a:lnTo>
                <a:pt x="6600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BDAFA-6EE3-ED4A-B9A8-C48B32A2682B}">
      <dsp:nvSpPr>
        <dsp:cNvPr id="0" name=""/>
        <dsp:cNvSpPr/>
      </dsp:nvSpPr>
      <dsp:spPr>
        <a:xfrm>
          <a:off x="4030736" y="1211505"/>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F7A50-6AB0-DB4B-88D6-AFFBA9BC7812}">
      <dsp:nvSpPr>
        <dsp:cNvPr id="0" name=""/>
        <dsp:cNvSpPr/>
      </dsp:nvSpPr>
      <dsp:spPr>
        <a:xfrm>
          <a:off x="2823241" y="786038"/>
          <a:ext cx="91440" cy="471186"/>
        </a:xfrm>
        <a:custGeom>
          <a:avLst/>
          <a:gdLst/>
          <a:ahLst/>
          <a:cxnLst/>
          <a:rect l="0" t="0" r="0" b="0"/>
          <a:pathLst>
            <a:path>
              <a:moveTo>
                <a:pt x="45720" y="0"/>
              </a:moveTo>
              <a:lnTo>
                <a:pt x="84706" y="0"/>
              </a:lnTo>
              <a:lnTo>
                <a:pt x="84706" y="471186"/>
              </a:lnTo>
              <a:lnTo>
                <a:pt x="123693" y="4711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AFB09-8C69-8D45-8308-E2434FB6F14E}">
      <dsp:nvSpPr>
        <dsp:cNvPr id="0" name=""/>
        <dsp:cNvSpPr/>
      </dsp:nvSpPr>
      <dsp:spPr>
        <a:xfrm>
          <a:off x="4013566" y="641900"/>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E3B2A-1946-BB46-B60C-C27B2EA08F91}">
      <dsp:nvSpPr>
        <dsp:cNvPr id="0" name=""/>
        <dsp:cNvSpPr/>
      </dsp:nvSpPr>
      <dsp:spPr>
        <a:xfrm>
          <a:off x="2823241" y="687620"/>
          <a:ext cx="91440" cy="98418"/>
        </a:xfrm>
        <a:custGeom>
          <a:avLst/>
          <a:gdLst/>
          <a:ahLst/>
          <a:cxnLst/>
          <a:rect l="0" t="0" r="0" b="0"/>
          <a:pathLst>
            <a:path>
              <a:moveTo>
                <a:pt x="45720" y="98418"/>
              </a:moveTo>
              <a:lnTo>
                <a:pt x="84706" y="98418"/>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392520-68EF-684D-8EA5-98CF912764C4}">
      <dsp:nvSpPr>
        <dsp:cNvPr id="0" name=""/>
        <dsp:cNvSpPr/>
      </dsp:nvSpPr>
      <dsp:spPr>
        <a:xfrm>
          <a:off x="4013566" y="170713"/>
          <a:ext cx="91440" cy="91440"/>
        </a:xfrm>
        <a:custGeom>
          <a:avLst/>
          <a:gdLst/>
          <a:ahLst/>
          <a:cxnLst/>
          <a:rect l="0" t="0" r="0" b="0"/>
          <a:pathLst>
            <a:path>
              <a:moveTo>
                <a:pt x="45720" y="45720"/>
              </a:moveTo>
              <a:lnTo>
                <a:pt x="123693"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301D8-577A-AA40-89DE-9CBF0755AA63}">
      <dsp:nvSpPr>
        <dsp:cNvPr id="0" name=""/>
        <dsp:cNvSpPr/>
      </dsp:nvSpPr>
      <dsp:spPr>
        <a:xfrm>
          <a:off x="2823241" y="216433"/>
          <a:ext cx="91440" cy="569605"/>
        </a:xfrm>
        <a:custGeom>
          <a:avLst/>
          <a:gdLst/>
          <a:ahLst/>
          <a:cxnLst/>
          <a:rect l="0" t="0" r="0" b="0"/>
          <a:pathLst>
            <a:path>
              <a:moveTo>
                <a:pt x="45720" y="569605"/>
              </a:moveTo>
              <a:lnTo>
                <a:pt x="84706" y="569605"/>
              </a:lnTo>
              <a:lnTo>
                <a:pt x="84706" y="0"/>
              </a:lnTo>
              <a:lnTo>
                <a:pt x="123693"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B91505-B355-6240-940F-4CDC6963BC37}">
      <dsp:nvSpPr>
        <dsp:cNvPr id="0" name=""/>
        <dsp:cNvSpPr/>
      </dsp:nvSpPr>
      <dsp:spPr>
        <a:xfrm>
          <a:off x="1561352" y="786038"/>
          <a:ext cx="660051" cy="2685981"/>
        </a:xfrm>
        <a:custGeom>
          <a:avLst/>
          <a:gdLst/>
          <a:ahLst/>
          <a:cxnLst/>
          <a:rect l="0" t="0" r="0" b="0"/>
          <a:pathLst>
            <a:path>
              <a:moveTo>
                <a:pt x="0" y="2685981"/>
              </a:moveTo>
              <a:lnTo>
                <a:pt x="621064" y="2685981"/>
              </a:lnTo>
              <a:lnTo>
                <a:pt x="621064" y="0"/>
              </a:lnTo>
              <a:lnTo>
                <a:pt x="6600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CAE55-4B92-F241-A7E6-791150237322}">
      <dsp:nvSpPr>
        <dsp:cNvPr id="0" name=""/>
        <dsp:cNvSpPr/>
      </dsp:nvSpPr>
      <dsp:spPr>
        <a:xfrm>
          <a:off x="0" y="3078225"/>
          <a:ext cx="1561352" cy="78758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a:latin typeface="Times New Roman" panose="02020603050405020304" pitchFamily="18" charset="0"/>
              <a:cs typeface="Times New Roman" panose="02020603050405020304" pitchFamily="18" charset="0"/>
            </a:rPr>
            <a:t>SINH TRƯỞNG VÀ PHÁT TRIỂN Ở SINH VẬT</a:t>
          </a:r>
        </a:p>
      </dsp:txBody>
      <dsp:txXfrm>
        <a:off x="0" y="3078225"/>
        <a:ext cx="1561352" cy="787588"/>
      </dsp:txXfrm>
    </dsp:sp>
    <dsp:sp modelId="{A9D6BFC4-D50C-A743-A64B-DD2927C49344}">
      <dsp:nvSpPr>
        <dsp:cNvPr id="0" name=""/>
        <dsp:cNvSpPr/>
      </dsp:nvSpPr>
      <dsp:spPr>
        <a:xfrm>
          <a:off x="2221403" y="519966"/>
          <a:ext cx="647557" cy="53214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Khái niệm</a:t>
          </a:r>
        </a:p>
      </dsp:txBody>
      <dsp:txXfrm>
        <a:off x="2221403" y="519966"/>
        <a:ext cx="647557" cy="532145"/>
      </dsp:txXfrm>
    </dsp:sp>
    <dsp:sp modelId="{51F586FA-F72F-1E43-88E3-9F84D74FFC22}">
      <dsp:nvSpPr>
        <dsp:cNvPr id="0" name=""/>
        <dsp:cNvSpPr/>
      </dsp:nvSpPr>
      <dsp:spPr>
        <a:xfrm>
          <a:off x="2946934" y="5207"/>
          <a:ext cx="1112351" cy="4224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Sinh trưởng</a:t>
          </a:r>
        </a:p>
      </dsp:txBody>
      <dsp:txXfrm>
        <a:off x="2946934" y="5207"/>
        <a:ext cx="1112351" cy="422453"/>
      </dsp:txXfrm>
    </dsp:sp>
    <dsp:sp modelId="{78D1A4E8-E671-5A4F-88B1-B8CC5DC6D530}">
      <dsp:nvSpPr>
        <dsp:cNvPr id="0" name=""/>
        <dsp:cNvSpPr/>
      </dsp:nvSpPr>
      <dsp:spPr>
        <a:xfrm>
          <a:off x="4137260" y="42661"/>
          <a:ext cx="3837474" cy="34754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137260" y="42661"/>
        <a:ext cx="3837474" cy="347544"/>
      </dsp:txXfrm>
    </dsp:sp>
    <dsp:sp modelId="{4FB8CCCF-F0F7-AD40-B563-1D5B47405D66}">
      <dsp:nvSpPr>
        <dsp:cNvPr id="0" name=""/>
        <dsp:cNvSpPr/>
      </dsp:nvSpPr>
      <dsp:spPr>
        <a:xfrm>
          <a:off x="2946934" y="476394"/>
          <a:ext cx="1112351" cy="42245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Phát triển</a:t>
          </a:r>
        </a:p>
      </dsp:txBody>
      <dsp:txXfrm>
        <a:off x="2946934" y="476394"/>
        <a:ext cx="1112351" cy="422453"/>
      </dsp:txXfrm>
    </dsp:sp>
    <dsp:sp modelId="{055ABAE9-AB85-E04E-84FA-DEB9D0450484}">
      <dsp:nvSpPr>
        <dsp:cNvPr id="0" name=""/>
        <dsp:cNvSpPr/>
      </dsp:nvSpPr>
      <dsp:spPr>
        <a:xfrm>
          <a:off x="4137260" y="514934"/>
          <a:ext cx="3837474" cy="34537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137260" y="514934"/>
        <a:ext cx="3837474" cy="345373"/>
      </dsp:txXfrm>
    </dsp:sp>
    <dsp:sp modelId="{36CE812D-82E3-F74B-B949-80BFD4D3D6DA}">
      <dsp:nvSpPr>
        <dsp:cNvPr id="0" name=""/>
        <dsp:cNvSpPr/>
      </dsp:nvSpPr>
      <dsp:spPr>
        <a:xfrm>
          <a:off x="2946934" y="947580"/>
          <a:ext cx="1129521" cy="61928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Mối quan hệ giữa sinh trưởng và phát triển</a:t>
          </a:r>
        </a:p>
      </dsp:txBody>
      <dsp:txXfrm>
        <a:off x="2946934" y="947580"/>
        <a:ext cx="1129521" cy="619289"/>
      </dsp:txXfrm>
    </dsp:sp>
    <dsp:sp modelId="{BEBA2274-E4F9-F847-BB92-245F9373D36F}">
      <dsp:nvSpPr>
        <dsp:cNvPr id="0" name=""/>
        <dsp:cNvSpPr/>
      </dsp:nvSpPr>
      <dsp:spPr>
        <a:xfrm>
          <a:off x="4154430" y="938993"/>
          <a:ext cx="3837474" cy="63646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154430" y="938993"/>
        <a:ext cx="3837474" cy="636465"/>
      </dsp:txXfrm>
    </dsp:sp>
    <dsp:sp modelId="{F4DE40CC-62A1-E042-9A67-4B0E0E277349}">
      <dsp:nvSpPr>
        <dsp:cNvPr id="0" name=""/>
        <dsp:cNvSpPr/>
      </dsp:nvSpPr>
      <dsp:spPr>
        <a:xfrm>
          <a:off x="2221403" y="2007616"/>
          <a:ext cx="1096421" cy="87243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Sinh trưởng và phát triển ở thực vật</a:t>
          </a:r>
        </a:p>
      </dsp:txBody>
      <dsp:txXfrm>
        <a:off x="2221403" y="2007616"/>
        <a:ext cx="1096421" cy="872437"/>
      </dsp:txXfrm>
    </dsp:sp>
    <dsp:sp modelId="{70267FF0-4F3D-DE47-9BE1-375C703EAC75}">
      <dsp:nvSpPr>
        <dsp:cNvPr id="0" name=""/>
        <dsp:cNvSpPr/>
      </dsp:nvSpPr>
      <dsp:spPr>
        <a:xfrm>
          <a:off x="3395799" y="1752077"/>
          <a:ext cx="1142032" cy="42699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Mô phân sinh</a:t>
          </a:r>
        </a:p>
      </dsp:txBody>
      <dsp:txXfrm>
        <a:off x="3395799" y="1752077"/>
        <a:ext cx="1142032" cy="426994"/>
      </dsp:txXfrm>
    </dsp:sp>
    <dsp:sp modelId="{53BFA5A4-5E79-8842-83FA-334B323D7982}">
      <dsp:nvSpPr>
        <dsp:cNvPr id="0" name=""/>
        <dsp:cNvSpPr/>
      </dsp:nvSpPr>
      <dsp:spPr>
        <a:xfrm>
          <a:off x="4615805" y="1624192"/>
          <a:ext cx="1339485" cy="19509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615805" y="1624192"/>
        <a:ext cx="1339485" cy="195099"/>
      </dsp:txXfrm>
    </dsp:sp>
    <dsp:sp modelId="{A1BDA434-AF40-0647-A778-2A6881FA02BC}">
      <dsp:nvSpPr>
        <dsp:cNvPr id="0" name=""/>
        <dsp:cNvSpPr/>
      </dsp:nvSpPr>
      <dsp:spPr>
        <a:xfrm>
          <a:off x="4615805" y="1868025"/>
          <a:ext cx="1339485" cy="19509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615805" y="1868025"/>
        <a:ext cx="1339485" cy="195099"/>
      </dsp:txXfrm>
    </dsp:sp>
    <dsp:sp modelId="{3CB5079F-27C5-A54D-8731-6C300C80CDA2}">
      <dsp:nvSpPr>
        <dsp:cNvPr id="0" name=""/>
        <dsp:cNvSpPr/>
      </dsp:nvSpPr>
      <dsp:spPr>
        <a:xfrm>
          <a:off x="4615805" y="2111858"/>
          <a:ext cx="1339485" cy="19509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4615805" y="2111858"/>
        <a:ext cx="1339485" cy="195099"/>
      </dsp:txXfrm>
    </dsp:sp>
    <dsp:sp modelId="{DFE61202-B249-8E4B-BCCC-AF817B912DE8}">
      <dsp:nvSpPr>
        <dsp:cNvPr id="0" name=""/>
        <dsp:cNvSpPr/>
      </dsp:nvSpPr>
      <dsp:spPr>
        <a:xfrm>
          <a:off x="3395799" y="2708597"/>
          <a:ext cx="1142032" cy="426995"/>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vi-VN" sz="1200" kern="1200">
              <a:latin typeface="Times New Roman" panose="02020603050405020304" pitchFamily="18" charset="0"/>
              <a:cs typeface="Times New Roman" panose="02020603050405020304" pitchFamily="18" charset="0"/>
            </a:rPr>
            <a:t>Vòng đời của…</a:t>
          </a:r>
          <a:endParaRPr lang="en-US" sz="1200" kern="1200">
            <a:latin typeface="Times New Roman" panose="02020603050405020304" pitchFamily="18" charset="0"/>
            <a:cs typeface="Times New Roman" panose="02020603050405020304" pitchFamily="18" charset="0"/>
          </a:endParaRPr>
        </a:p>
      </dsp:txBody>
      <dsp:txXfrm>
        <a:off x="3395799" y="2708597"/>
        <a:ext cx="1142032" cy="426995"/>
      </dsp:txXfrm>
    </dsp:sp>
    <dsp:sp modelId="{BE96A5DD-787A-9343-9A17-1AE1C4CE38CC}">
      <dsp:nvSpPr>
        <dsp:cNvPr id="0" name=""/>
        <dsp:cNvSpPr/>
      </dsp:nvSpPr>
      <dsp:spPr>
        <a:xfrm>
          <a:off x="6141063" y="2165331"/>
          <a:ext cx="1460851" cy="1132807"/>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6141063" y="2165331"/>
        <a:ext cx="1460851" cy="1132807"/>
      </dsp:txXfrm>
    </dsp:sp>
    <dsp:sp modelId="{FBF10773-261B-EB4F-BED6-FA871A555D05}">
      <dsp:nvSpPr>
        <dsp:cNvPr id="0" name=""/>
        <dsp:cNvSpPr/>
      </dsp:nvSpPr>
      <dsp:spPr>
        <a:xfrm>
          <a:off x="2221403" y="3335066"/>
          <a:ext cx="1429888" cy="8780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Sinh trưởng và phát triển ở động vật</a:t>
          </a:r>
        </a:p>
      </dsp:txBody>
      <dsp:txXfrm>
        <a:off x="2221403" y="3335066"/>
        <a:ext cx="1429888" cy="878009"/>
      </dsp:txXfrm>
    </dsp:sp>
    <dsp:sp modelId="{66451E60-05DC-3646-9BE7-E2C7FEA0D09D}">
      <dsp:nvSpPr>
        <dsp:cNvPr id="0" name=""/>
        <dsp:cNvSpPr/>
      </dsp:nvSpPr>
      <dsp:spPr>
        <a:xfrm>
          <a:off x="3716603" y="3620311"/>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r>
            <a:rPr lang="vi-VN" sz="1200" kern="1200">
              <a:latin typeface="Times New Roman" panose="02020603050405020304" pitchFamily="18" charset="0"/>
              <a:cs typeface="Times New Roman" panose="02020603050405020304" pitchFamily="18" charset="0"/>
            </a:rPr>
            <a:t>Vòng đời của…………</a:t>
          </a:r>
          <a:endParaRPr lang="en-US" sz="1200" kern="1200">
            <a:latin typeface="Times New Roman" panose="02020603050405020304" pitchFamily="18" charset="0"/>
            <a:cs typeface="Times New Roman" panose="02020603050405020304" pitchFamily="18" charset="0"/>
          </a:endParaRPr>
        </a:p>
      </dsp:txBody>
      <dsp:txXfrm>
        <a:off x="3716603" y="3620311"/>
        <a:ext cx="2002906" cy="304396"/>
      </dsp:txXfrm>
    </dsp:sp>
    <dsp:sp modelId="{7568C60B-1884-274B-BC54-5B9CDAB6A60B}">
      <dsp:nvSpPr>
        <dsp:cNvPr id="0" name=""/>
        <dsp:cNvSpPr/>
      </dsp:nvSpPr>
      <dsp:spPr>
        <a:xfrm>
          <a:off x="6352731" y="4443630"/>
          <a:ext cx="1406589" cy="1097146"/>
        </a:xfrm>
        <a:prstGeom prst="rect">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6352731" y="4443630"/>
        <a:ext cx="1406589" cy="1097146"/>
      </dsp:txXfrm>
    </dsp:sp>
    <dsp:sp modelId="{029FEED8-1B06-E940-8C3C-2A500BA01137}">
      <dsp:nvSpPr>
        <dsp:cNvPr id="0" name=""/>
        <dsp:cNvSpPr/>
      </dsp:nvSpPr>
      <dsp:spPr>
        <a:xfrm>
          <a:off x="2221403" y="4689760"/>
          <a:ext cx="1429888" cy="55774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Các nhân tố ảnh hưởng đến sinh trưởng</a:t>
          </a:r>
        </a:p>
      </dsp:txBody>
      <dsp:txXfrm>
        <a:off x="2221403" y="4689760"/>
        <a:ext cx="1429888" cy="557743"/>
      </dsp:txXfrm>
    </dsp:sp>
    <dsp:sp modelId="{C3E9B535-3082-DF4C-AE56-42C384CF5299}">
      <dsp:nvSpPr>
        <dsp:cNvPr id="0" name=""/>
        <dsp:cNvSpPr/>
      </dsp:nvSpPr>
      <dsp:spPr>
        <a:xfrm>
          <a:off x="3729266" y="4286738"/>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4286738"/>
        <a:ext cx="2002906" cy="304396"/>
      </dsp:txXfrm>
    </dsp:sp>
    <dsp:sp modelId="{2A6AE4F0-BA2E-D146-8026-F6668CF317DB}">
      <dsp:nvSpPr>
        <dsp:cNvPr id="0" name=""/>
        <dsp:cNvSpPr/>
      </dsp:nvSpPr>
      <dsp:spPr>
        <a:xfrm>
          <a:off x="3729266" y="4639868"/>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4639868"/>
        <a:ext cx="2002906" cy="304396"/>
      </dsp:txXfrm>
    </dsp:sp>
    <dsp:sp modelId="{909E6F60-5BBA-9C43-94D7-988A2BE15904}">
      <dsp:nvSpPr>
        <dsp:cNvPr id="0" name=""/>
        <dsp:cNvSpPr/>
      </dsp:nvSpPr>
      <dsp:spPr>
        <a:xfrm>
          <a:off x="3729266" y="4992999"/>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4992999"/>
        <a:ext cx="2002906" cy="304396"/>
      </dsp:txXfrm>
    </dsp:sp>
    <dsp:sp modelId="{6604DD18-1032-F042-8487-FCADE554CBE8}">
      <dsp:nvSpPr>
        <dsp:cNvPr id="0" name=""/>
        <dsp:cNvSpPr/>
      </dsp:nvSpPr>
      <dsp:spPr>
        <a:xfrm>
          <a:off x="3729266" y="5346129"/>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5346129"/>
        <a:ext cx="2002906" cy="304396"/>
      </dsp:txXfrm>
    </dsp:sp>
    <dsp:sp modelId="{43B53686-BA74-4249-B99C-EC05F38AE8DB}">
      <dsp:nvSpPr>
        <dsp:cNvPr id="0" name=""/>
        <dsp:cNvSpPr/>
      </dsp:nvSpPr>
      <dsp:spPr>
        <a:xfrm>
          <a:off x="2221403" y="5805069"/>
          <a:ext cx="1429888" cy="79903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Ứng dụng sinh trưởng và phát triển trong đời sống</a:t>
          </a:r>
        </a:p>
      </dsp:txBody>
      <dsp:txXfrm>
        <a:off x="2221403" y="5805069"/>
        <a:ext cx="1429888" cy="799039"/>
      </dsp:txXfrm>
    </dsp:sp>
    <dsp:sp modelId="{AE976AE5-F8F8-5E4A-843A-D2738C1D3D9E}">
      <dsp:nvSpPr>
        <dsp:cNvPr id="0" name=""/>
        <dsp:cNvSpPr/>
      </dsp:nvSpPr>
      <dsp:spPr>
        <a:xfrm>
          <a:off x="3729266" y="5699259"/>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5699259"/>
        <a:ext cx="2002906" cy="304396"/>
      </dsp:txXfrm>
    </dsp:sp>
    <dsp:sp modelId="{A668244F-6D53-6F4F-A84D-3C10D64015CB}">
      <dsp:nvSpPr>
        <dsp:cNvPr id="0" name=""/>
        <dsp:cNvSpPr/>
      </dsp:nvSpPr>
      <dsp:spPr>
        <a:xfrm>
          <a:off x="3729266" y="6052390"/>
          <a:ext cx="2002906"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6052390"/>
        <a:ext cx="2002906" cy="304396"/>
      </dsp:txXfrm>
    </dsp:sp>
    <dsp:sp modelId="{B95CAF23-3D6F-1247-8DAB-4A4F2DCDF1CE}">
      <dsp:nvSpPr>
        <dsp:cNvPr id="0" name=""/>
        <dsp:cNvSpPr/>
      </dsp:nvSpPr>
      <dsp:spPr>
        <a:xfrm>
          <a:off x="3729266" y="6405520"/>
          <a:ext cx="3147585" cy="30439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l" defTabSz="533400">
            <a:lnSpc>
              <a:spcPct val="90000"/>
            </a:lnSpc>
            <a:spcBef>
              <a:spcPct val="0"/>
            </a:spcBef>
            <a:spcAft>
              <a:spcPct val="35000"/>
            </a:spcAft>
            <a:buNone/>
          </a:pPr>
          <a:endParaRPr lang="en-US" sz="1200" kern="1200">
            <a:latin typeface="Times New Roman" panose="02020603050405020304" pitchFamily="18" charset="0"/>
            <a:cs typeface="Times New Roman" panose="02020603050405020304" pitchFamily="18" charset="0"/>
          </a:endParaRPr>
        </a:p>
      </dsp:txBody>
      <dsp:txXfrm>
        <a:off x="3729266" y="6405520"/>
        <a:ext cx="3147585" cy="304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8E495-8C54-8947-ABC7-41C0E0380E2F}">
      <dsp:nvSpPr>
        <dsp:cNvPr id="0" name=""/>
        <dsp:cNvSpPr/>
      </dsp:nvSpPr>
      <dsp:spPr>
        <a:xfrm>
          <a:off x="3298331" y="5918314"/>
          <a:ext cx="91440" cy="336878"/>
        </a:xfrm>
        <a:custGeom>
          <a:avLst/>
          <a:gdLst/>
          <a:ahLst/>
          <a:cxnLst/>
          <a:rect l="0" t="0" r="0" b="0"/>
          <a:pathLst>
            <a:path>
              <a:moveTo>
                <a:pt x="45720" y="0"/>
              </a:moveTo>
              <a:lnTo>
                <a:pt x="82912" y="0"/>
              </a:lnTo>
              <a:lnTo>
                <a:pt x="82912" y="336878"/>
              </a:lnTo>
              <a:lnTo>
                <a:pt x="120105" y="33687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D5B2EF-4A96-E345-B579-276BFA46CDCD}">
      <dsp:nvSpPr>
        <dsp:cNvPr id="0" name=""/>
        <dsp:cNvSpPr/>
      </dsp:nvSpPr>
      <dsp:spPr>
        <a:xfrm>
          <a:off x="3298331" y="5872594"/>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ACDA01-8249-3F47-97D7-838BB2A5A62F}">
      <dsp:nvSpPr>
        <dsp:cNvPr id="0" name=""/>
        <dsp:cNvSpPr/>
      </dsp:nvSpPr>
      <dsp:spPr>
        <a:xfrm>
          <a:off x="3298331" y="5581436"/>
          <a:ext cx="91440" cy="336878"/>
        </a:xfrm>
        <a:custGeom>
          <a:avLst/>
          <a:gdLst/>
          <a:ahLst/>
          <a:cxnLst/>
          <a:rect l="0" t="0" r="0" b="0"/>
          <a:pathLst>
            <a:path>
              <a:moveTo>
                <a:pt x="45720" y="336878"/>
              </a:moveTo>
              <a:lnTo>
                <a:pt x="82912" y="336878"/>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21DD40-906D-5A4E-8F77-80E4E7716A09}">
      <dsp:nvSpPr>
        <dsp:cNvPr id="0" name=""/>
        <dsp:cNvSpPr/>
      </dsp:nvSpPr>
      <dsp:spPr>
        <a:xfrm>
          <a:off x="1489493" y="3311508"/>
          <a:ext cx="490478" cy="2606806"/>
        </a:xfrm>
        <a:custGeom>
          <a:avLst/>
          <a:gdLst/>
          <a:ahLst/>
          <a:cxnLst/>
          <a:rect l="0" t="0" r="0" b="0"/>
          <a:pathLst>
            <a:path>
              <a:moveTo>
                <a:pt x="0" y="0"/>
              </a:moveTo>
              <a:lnTo>
                <a:pt x="453286" y="0"/>
              </a:lnTo>
              <a:lnTo>
                <a:pt x="453286" y="2606806"/>
              </a:lnTo>
              <a:lnTo>
                <a:pt x="490478" y="260680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CAFEA9-694F-2243-A986-1B6B4FC99BFC}">
      <dsp:nvSpPr>
        <dsp:cNvPr id="0" name=""/>
        <dsp:cNvSpPr/>
      </dsp:nvSpPr>
      <dsp:spPr>
        <a:xfrm>
          <a:off x="3298331" y="4739241"/>
          <a:ext cx="91440" cy="505317"/>
        </a:xfrm>
        <a:custGeom>
          <a:avLst/>
          <a:gdLst/>
          <a:ahLst/>
          <a:cxnLst/>
          <a:rect l="0" t="0" r="0" b="0"/>
          <a:pathLst>
            <a:path>
              <a:moveTo>
                <a:pt x="45720" y="0"/>
              </a:moveTo>
              <a:lnTo>
                <a:pt x="82912" y="0"/>
              </a:lnTo>
              <a:lnTo>
                <a:pt x="82912" y="505317"/>
              </a:lnTo>
              <a:lnTo>
                <a:pt x="120105" y="505317"/>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033AC-CC41-6040-A54F-10706949BF47}">
      <dsp:nvSpPr>
        <dsp:cNvPr id="0" name=""/>
        <dsp:cNvSpPr/>
      </dsp:nvSpPr>
      <dsp:spPr>
        <a:xfrm>
          <a:off x="3298331" y="4739241"/>
          <a:ext cx="91440" cy="168439"/>
        </a:xfrm>
        <a:custGeom>
          <a:avLst/>
          <a:gdLst/>
          <a:ahLst/>
          <a:cxnLst/>
          <a:rect l="0" t="0" r="0" b="0"/>
          <a:pathLst>
            <a:path>
              <a:moveTo>
                <a:pt x="45720" y="0"/>
              </a:moveTo>
              <a:lnTo>
                <a:pt x="82912" y="0"/>
              </a:lnTo>
              <a:lnTo>
                <a:pt x="82912" y="168439"/>
              </a:lnTo>
              <a:lnTo>
                <a:pt x="120105" y="16843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9FE6C6-135A-2C4E-962C-631BC0209F47}">
      <dsp:nvSpPr>
        <dsp:cNvPr id="0" name=""/>
        <dsp:cNvSpPr/>
      </dsp:nvSpPr>
      <dsp:spPr>
        <a:xfrm>
          <a:off x="3298331" y="4570802"/>
          <a:ext cx="91440" cy="168439"/>
        </a:xfrm>
        <a:custGeom>
          <a:avLst/>
          <a:gdLst/>
          <a:ahLst/>
          <a:cxnLst/>
          <a:rect l="0" t="0" r="0" b="0"/>
          <a:pathLst>
            <a:path>
              <a:moveTo>
                <a:pt x="45720" y="168439"/>
              </a:moveTo>
              <a:lnTo>
                <a:pt x="82912" y="168439"/>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C8EC34-720F-5C4D-A133-304F3B947D42}">
      <dsp:nvSpPr>
        <dsp:cNvPr id="0" name=""/>
        <dsp:cNvSpPr/>
      </dsp:nvSpPr>
      <dsp:spPr>
        <a:xfrm>
          <a:off x="3298331" y="4233923"/>
          <a:ext cx="91440" cy="505317"/>
        </a:xfrm>
        <a:custGeom>
          <a:avLst/>
          <a:gdLst/>
          <a:ahLst/>
          <a:cxnLst/>
          <a:rect l="0" t="0" r="0" b="0"/>
          <a:pathLst>
            <a:path>
              <a:moveTo>
                <a:pt x="45720" y="505317"/>
              </a:moveTo>
              <a:lnTo>
                <a:pt x="82912" y="505317"/>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71B71-AF33-A64C-9F00-4DC62C286906}">
      <dsp:nvSpPr>
        <dsp:cNvPr id="0" name=""/>
        <dsp:cNvSpPr/>
      </dsp:nvSpPr>
      <dsp:spPr>
        <a:xfrm>
          <a:off x="1489493" y="3311508"/>
          <a:ext cx="490478" cy="1427732"/>
        </a:xfrm>
        <a:custGeom>
          <a:avLst/>
          <a:gdLst/>
          <a:ahLst/>
          <a:cxnLst/>
          <a:rect l="0" t="0" r="0" b="0"/>
          <a:pathLst>
            <a:path>
              <a:moveTo>
                <a:pt x="0" y="0"/>
              </a:moveTo>
              <a:lnTo>
                <a:pt x="453286" y="0"/>
              </a:lnTo>
              <a:lnTo>
                <a:pt x="453286" y="1427732"/>
              </a:lnTo>
              <a:lnTo>
                <a:pt x="490478" y="142773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57E94-796D-0841-8CC4-069FB1E813B4}">
      <dsp:nvSpPr>
        <dsp:cNvPr id="0" name=""/>
        <dsp:cNvSpPr/>
      </dsp:nvSpPr>
      <dsp:spPr>
        <a:xfrm>
          <a:off x="5317082" y="3598168"/>
          <a:ext cx="604078" cy="1163559"/>
        </a:xfrm>
        <a:custGeom>
          <a:avLst/>
          <a:gdLst/>
          <a:ahLst/>
          <a:cxnLst/>
          <a:rect l="0" t="0" r="0" b="0"/>
          <a:pathLst>
            <a:path>
              <a:moveTo>
                <a:pt x="0" y="0"/>
              </a:moveTo>
              <a:lnTo>
                <a:pt x="566886" y="0"/>
              </a:lnTo>
              <a:lnTo>
                <a:pt x="566886" y="1163559"/>
              </a:lnTo>
              <a:lnTo>
                <a:pt x="604078" y="116355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0CF993-CC9D-0D40-AF3D-398EEDC6DC01}">
      <dsp:nvSpPr>
        <dsp:cNvPr id="0" name=""/>
        <dsp:cNvSpPr/>
      </dsp:nvSpPr>
      <dsp:spPr>
        <a:xfrm>
          <a:off x="3298331" y="3552448"/>
          <a:ext cx="91440" cy="91440"/>
        </a:xfrm>
        <a:custGeom>
          <a:avLst/>
          <a:gdLst/>
          <a:ahLst/>
          <a:cxnLst/>
          <a:rect l="0" t="0" r="0" b="0"/>
          <a:pathLst>
            <a:path>
              <a:moveTo>
                <a:pt x="45720" y="47209"/>
              </a:moveTo>
              <a:lnTo>
                <a:pt x="70832" y="47209"/>
              </a:lnTo>
              <a:lnTo>
                <a:pt x="70832" y="45720"/>
              </a:lnTo>
              <a:lnTo>
                <a:pt x="10802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2FC354-420B-6D43-A8ED-36FA1A1ADA1C}">
      <dsp:nvSpPr>
        <dsp:cNvPr id="0" name=""/>
        <dsp:cNvSpPr/>
      </dsp:nvSpPr>
      <dsp:spPr>
        <a:xfrm>
          <a:off x="1489493" y="3311508"/>
          <a:ext cx="490478" cy="288149"/>
        </a:xfrm>
        <a:custGeom>
          <a:avLst/>
          <a:gdLst/>
          <a:ahLst/>
          <a:cxnLst/>
          <a:rect l="0" t="0" r="0" b="0"/>
          <a:pathLst>
            <a:path>
              <a:moveTo>
                <a:pt x="0" y="0"/>
              </a:moveTo>
              <a:lnTo>
                <a:pt x="453286" y="0"/>
              </a:lnTo>
              <a:lnTo>
                <a:pt x="453286" y="288149"/>
              </a:lnTo>
              <a:lnTo>
                <a:pt x="490478" y="28814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92129-4EF7-1340-806B-E1ADD4F862EA}">
      <dsp:nvSpPr>
        <dsp:cNvPr id="0" name=""/>
        <dsp:cNvSpPr/>
      </dsp:nvSpPr>
      <dsp:spPr>
        <a:xfrm>
          <a:off x="4189789" y="2605294"/>
          <a:ext cx="1529445" cy="181598"/>
        </a:xfrm>
        <a:custGeom>
          <a:avLst/>
          <a:gdLst/>
          <a:ahLst/>
          <a:cxnLst/>
          <a:rect l="0" t="0" r="0" b="0"/>
          <a:pathLst>
            <a:path>
              <a:moveTo>
                <a:pt x="0" y="181598"/>
              </a:moveTo>
              <a:lnTo>
                <a:pt x="1492253" y="181598"/>
              </a:lnTo>
              <a:lnTo>
                <a:pt x="1492253" y="0"/>
              </a:lnTo>
              <a:lnTo>
                <a:pt x="152944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CECCF2-406C-3448-906D-02AA83437BB9}">
      <dsp:nvSpPr>
        <dsp:cNvPr id="0" name=""/>
        <dsp:cNvSpPr/>
      </dsp:nvSpPr>
      <dsp:spPr>
        <a:xfrm>
          <a:off x="2980212" y="2330644"/>
          <a:ext cx="91440" cy="456248"/>
        </a:xfrm>
        <a:custGeom>
          <a:avLst/>
          <a:gdLst/>
          <a:ahLst/>
          <a:cxnLst/>
          <a:rect l="0" t="0" r="0" b="0"/>
          <a:pathLst>
            <a:path>
              <a:moveTo>
                <a:pt x="45720" y="0"/>
              </a:moveTo>
              <a:lnTo>
                <a:pt x="82912" y="0"/>
              </a:lnTo>
              <a:lnTo>
                <a:pt x="82912" y="456248"/>
              </a:lnTo>
              <a:lnTo>
                <a:pt x="120105" y="45624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A35E34-52E4-5E49-8FC6-02A406A231E3}">
      <dsp:nvSpPr>
        <dsp:cNvPr id="0" name=""/>
        <dsp:cNvSpPr/>
      </dsp:nvSpPr>
      <dsp:spPr>
        <a:xfrm>
          <a:off x="4144069" y="1874394"/>
          <a:ext cx="91440" cy="232610"/>
        </a:xfrm>
        <a:custGeom>
          <a:avLst/>
          <a:gdLst/>
          <a:ahLst/>
          <a:cxnLst/>
          <a:rect l="0" t="0" r="0" b="0"/>
          <a:pathLst>
            <a:path>
              <a:moveTo>
                <a:pt x="45720" y="0"/>
              </a:moveTo>
              <a:lnTo>
                <a:pt x="82912" y="0"/>
              </a:lnTo>
              <a:lnTo>
                <a:pt x="82912" y="232610"/>
              </a:lnTo>
              <a:lnTo>
                <a:pt x="120105" y="23261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5826FA-3A56-1E4C-9F78-B5A71FA46A88}">
      <dsp:nvSpPr>
        <dsp:cNvPr id="0" name=""/>
        <dsp:cNvSpPr/>
      </dsp:nvSpPr>
      <dsp:spPr>
        <a:xfrm>
          <a:off x="4144069" y="1828674"/>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13308A-21A2-1E4E-A6B7-F401A6C4CD07}">
      <dsp:nvSpPr>
        <dsp:cNvPr id="0" name=""/>
        <dsp:cNvSpPr/>
      </dsp:nvSpPr>
      <dsp:spPr>
        <a:xfrm>
          <a:off x="4144069" y="1641783"/>
          <a:ext cx="91440" cy="232610"/>
        </a:xfrm>
        <a:custGeom>
          <a:avLst/>
          <a:gdLst/>
          <a:ahLst/>
          <a:cxnLst/>
          <a:rect l="0" t="0" r="0" b="0"/>
          <a:pathLst>
            <a:path>
              <a:moveTo>
                <a:pt x="45720" y="232610"/>
              </a:moveTo>
              <a:lnTo>
                <a:pt x="82912" y="232610"/>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A9EFB-2E7E-EE42-A631-4730E7437F07}">
      <dsp:nvSpPr>
        <dsp:cNvPr id="0" name=""/>
        <dsp:cNvSpPr/>
      </dsp:nvSpPr>
      <dsp:spPr>
        <a:xfrm>
          <a:off x="2980212" y="1874394"/>
          <a:ext cx="91440" cy="456249"/>
        </a:xfrm>
        <a:custGeom>
          <a:avLst/>
          <a:gdLst/>
          <a:ahLst/>
          <a:cxnLst/>
          <a:rect l="0" t="0" r="0" b="0"/>
          <a:pathLst>
            <a:path>
              <a:moveTo>
                <a:pt x="45720" y="456249"/>
              </a:moveTo>
              <a:lnTo>
                <a:pt x="82912" y="456249"/>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9012E-5945-B046-9D21-E6334137913D}">
      <dsp:nvSpPr>
        <dsp:cNvPr id="0" name=""/>
        <dsp:cNvSpPr/>
      </dsp:nvSpPr>
      <dsp:spPr>
        <a:xfrm>
          <a:off x="1489493" y="2330644"/>
          <a:ext cx="490478" cy="980864"/>
        </a:xfrm>
        <a:custGeom>
          <a:avLst/>
          <a:gdLst/>
          <a:ahLst/>
          <a:cxnLst/>
          <a:rect l="0" t="0" r="0" b="0"/>
          <a:pathLst>
            <a:path>
              <a:moveTo>
                <a:pt x="0" y="980864"/>
              </a:moveTo>
              <a:lnTo>
                <a:pt x="453286" y="980864"/>
              </a:lnTo>
              <a:lnTo>
                <a:pt x="453286" y="0"/>
              </a:lnTo>
              <a:lnTo>
                <a:pt x="49047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BDAFA-6EE3-ED4A-B9A8-C48B32A2682B}">
      <dsp:nvSpPr>
        <dsp:cNvPr id="0" name=""/>
        <dsp:cNvSpPr/>
      </dsp:nvSpPr>
      <dsp:spPr>
        <a:xfrm>
          <a:off x="3703928" y="1152926"/>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CF7A50-6AB0-DB4B-88D6-AFFBA9BC7812}">
      <dsp:nvSpPr>
        <dsp:cNvPr id="0" name=""/>
        <dsp:cNvSpPr/>
      </dsp:nvSpPr>
      <dsp:spPr>
        <a:xfrm>
          <a:off x="2552006" y="749145"/>
          <a:ext cx="91440" cy="449501"/>
        </a:xfrm>
        <a:custGeom>
          <a:avLst/>
          <a:gdLst/>
          <a:ahLst/>
          <a:cxnLst/>
          <a:rect l="0" t="0" r="0" b="0"/>
          <a:pathLst>
            <a:path>
              <a:moveTo>
                <a:pt x="45720" y="0"/>
              </a:moveTo>
              <a:lnTo>
                <a:pt x="82912" y="0"/>
              </a:lnTo>
              <a:lnTo>
                <a:pt x="82912" y="449501"/>
              </a:lnTo>
              <a:lnTo>
                <a:pt x="120105" y="44950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AFB09-8C69-8D45-8308-E2434FB6F14E}">
      <dsp:nvSpPr>
        <dsp:cNvPr id="0" name=""/>
        <dsp:cNvSpPr/>
      </dsp:nvSpPr>
      <dsp:spPr>
        <a:xfrm>
          <a:off x="3687548" y="609536"/>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E3B2A-1946-BB46-B60C-C27B2EA08F91}">
      <dsp:nvSpPr>
        <dsp:cNvPr id="0" name=""/>
        <dsp:cNvSpPr/>
      </dsp:nvSpPr>
      <dsp:spPr>
        <a:xfrm>
          <a:off x="2552006" y="655256"/>
          <a:ext cx="91440" cy="93888"/>
        </a:xfrm>
        <a:custGeom>
          <a:avLst/>
          <a:gdLst/>
          <a:ahLst/>
          <a:cxnLst/>
          <a:rect l="0" t="0" r="0" b="0"/>
          <a:pathLst>
            <a:path>
              <a:moveTo>
                <a:pt x="45720" y="93888"/>
              </a:moveTo>
              <a:lnTo>
                <a:pt x="82912" y="93888"/>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392520-68EF-684D-8EA5-98CF912764C4}">
      <dsp:nvSpPr>
        <dsp:cNvPr id="0" name=""/>
        <dsp:cNvSpPr/>
      </dsp:nvSpPr>
      <dsp:spPr>
        <a:xfrm>
          <a:off x="3687548" y="160035"/>
          <a:ext cx="91440" cy="91440"/>
        </a:xfrm>
        <a:custGeom>
          <a:avLst/>
          <a:gdLst/>
          <a:ahLst/>
          <a:cxnLst/>
          <a:rect l="0" t="0" r="0" b="0"/>
          <a:pathLst>
            <a:path>
              <a:moveTo>
                <a:pt x="45720" y="45720"/>
              </a:moveTo>
              <a:lnTo>
                <a:pt x="120105"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0301D8-577A-AA40-89DE-9CBF0755AA63}">
      <dsp:nvSpPr>
        <dsp:cNvPr id="0" name=""/>
        <dsp:cNvSpPr/>
      </dsp:nvSpPr>
      <dsp:spPr>
        <a:xfrm>
          <a:off x="2552006" y="205755"/>
          <a:ext cx="91440" cy="543389"/>
        </a:xfrm>
        <a:custGeom>
          <a:avLst/>
          <a:gdLst/>
          <a:ahLst/>
          <a:cxnLst/>
          <a:rect l="0" t="0" r="0" b="0"/>
          <a:pathLst>
            <a:path>
              <a:moveTo>
                <a:pt x="45720" y="543389"/>
              </a:moveTo>
              <a:lnTo>
                <a:pt x="82912" y="543389"/>
              </a:lnTo>
              <a:lnTo>
                <a:pt x="82912" y="0"/>
              </a:lnTo>
              <a:lnTo>
                <a:pt x="12010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B91505-B355-6240-940F-4CDC6963BC37}">
      <dsp:nvSpPr>
        <dsp:cNvPr id="0" name=""/>
        <dsp:cNvSpPr/>
      </dsp:nvSpPr>
      <dsp:spPr>
        <a:xfrm>
          <a:off x="1489493" y="749145"/>
          <a:ext cx="490478" cy="2562362"/>
        </a:xfrm>
        <a:custGeom>
          <a:avLst/>
          <a:gdLst/>
          <a:ahLst/>
          <a:cxnLst/>
          <a:rect l="0" t="0" r="0" b="0"/>
          <a:pathLst>
            <a:path>
              <a:moveTo>
                <a:pt x="0" y="2562362"/>
              </a:moveTo>
              <a:lnTo>
                <a:pt x="453286" y="2562362"/>
              </a:lnTo>
              <a:lnTo>
                <a:pt x="453286" y="0"/>
              </a:lnTo>
              <a:lnTo>
                <a:pt x="490478"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ECAE55-4B92-F241-A7E6-791150237322}">
      <dsp:nvSpPr>
        <dsp:cNvPr id="0" name=""/>
        <dsp:cNvSpPr/>
      </dsp:nvSpPr>
      <dsp:spPr>
        <a:xfrm>
          <a:off x="0" y="2935838"/>
          <a:ext cx="1489493" cy="75134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SINH TRƯỞNG VÀ PHÁT TRIỂN Ở SINH VẬT</a:t>
          </a:r>
        </a:p>
      </dsp:txBody>
      <dsp:txXfrm>
        <a:off x="0" y="2935838"/>
        <a:ext cx="1489493" cy="751340"/>
      </dsp:txXfrm>
    </dsp:sp>
    <dsp:sp modelId="{A9D6BFC4-D50C-A743-A64B-DD2927C49344}">
      <dsp:nvSpPr>
        <dsp:cNvPr id="0" name=""/>
        <dsp:cNvSpPr/>
      </dsp:nvSpPr>
      <dsp:spPr>
        <a:xfrm>
          <a:off x="1979971" y="495318"/>
          <a:ext cx="617754" cy="50765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Khái niệm</a:t>
          </a:r>
        </a:p>
      </dsp:txBody>
      <dsp:txXfrm>
        <a:off x="1979971" y="495318"/>
        <a:ext cx="617754" cy="507654"/>
      </dsp:txXfrm>
    </dsp:sp>
    <dsp:sp modelId="{51F586FA-F72F-1E43-88E3-9F84D74FFC22}">
      <dsp:nvSpPr>
        <dsp:cNvPr id="0" name=""/>
        <dsp:cNvSpPr/>
      </dsp:nvSpPr>
      <dsp:spPr>
        <a:xfrm>
          <a:off x="2672111" y="4250"/>
          <a:ext cx="1061157" cy="40301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Sinh trưởng</a:t>
          </a:r>
        </a:p>
      </dsp:txBody>
      <dsp:txXfrm>
        <a:off x="2672111" y="4250"/>
        <a:ext cx="1061157" cy="403010"/>
      </dsp:txXfrm>
    </dsp:sp>
    <dsp:sp modelId="{78D1A4E8-E671-5A4F-88B1-B8CC5DC6D530}">
      <dsp:nvSpPr>
        <dsp:cNvPr id="0" name=""/>
        <dsp:cNvSpPr/>
      </dsp:nvSpPr>
      <dsp:spPr>
        <a:xfrm>
          <a:off x="3807653" y="39980"/>
          <a:ext cx="3660861" cy="33154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Là sự tăng về kích thước và khối lượng cơ thể so tăng lên về số lượng và kích thước tế bào.</a:t>
          </a:r>
        </a:p>
      </dsp:txBody>
      <dsp:txXfrm>
        <a:off x="3807653" y="39980"/>
        <a:ext cx="3660861" cy="331549"/>
      </dsp:txXfrm>
    </dsp:sp>
    <dsp:sp modelId="{4FB8CCCF-F0F7-AD40-B563-1D5B47405D66}">
      <dsp:nvSpPr>
        <dsp:cNvPr id="0" name=""/>
        <dsp:cNvSpPr/>
      </dsp:nvSpPr>
      <dsp:spPr>
        <a:xfrm>
          <a:off x="2672111" y="453751"/>
          <a:ext cx="1061157" cy="40301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Phát triển</a:t>
          </a:r>
        </a:p>
      </dsp:txBody>
      <dsp:txXfrm>
        <a:off x="2672111" y="453751"/>
        <a:ext cx="1061157" cy="403010"/>
      </dsp:txXfrm>
    </dsp:sp>
    <dsp:sp modelId="{055ABAE9-AB85-E04E-84FA-DEB9D0450484}">
      <dsp:nvSpPr>
        <dsp:cNvPr id="0" name=""/>
        <dsp:cNvSpPr/>
      </dsp:nvSpPr>
      <dsp:spPr>
        <a:xfrm>
          <a:off x="3807653" y="490517"/>
          <a:ext cx="3660861" cy="32947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Là những biến đổi diễn trong vòng đời của một cá thể sinh vật.</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807653" y="490517"/>
        <a:ext cx="3660861" cy="329477"/>
      </dsp:txXfrm>
    </dsp:sp>
    <dsp:sp modelId="{36CE812D-82E3-F74B-B949-80BFD4D3D6DA}">
      <dsp:nvSpPr>
        <dsp:cNvPr id="0" name=""/>
        <dsp:cNvSpPr/>
      </dsp:nvSpPr>
      <dsp:spPr>
        <a:xfrm>
          <a:off x="2672111" y="903252"/>
          <a:ext cx="1077536" cy="5907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Mối quan hệ giữa sinh trưởng và phát triển</a:t>
          </a:r>
        </a:p>
      </dsp:txBody>
      <dsp:txXfrm>
        <a:off x="2672111" y="903252"/>
        <a:ext cx="1077536" cy="590787"/>
      </dsp:txXfrm>
    </dsp:sp>
    <dsp:sp modelId="{BEBA2274-E4F9-F847-BB92-245F9373D36F}">
      <dsp:nvSpPr>
        <dsp:cNvPr id="0" name=""/>
        <dsp:cNvSpPr/>
      </dsp:nvSpPr>
      <dsp:spPr>
        <a:xfrm>
          <a:off x="3824033" y="895060"/>
          <a:ext cx="3660861" cy="6071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Sinh trưởng và phát triển là hai quá trình trong cơ thể sống có mối quan hệ mật thiết với nhau. Sinh trưởng tạo tiền đề cho phát triển. Phát triển thúc đẩy sinh trưởng.</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824033" y="895060"/>
        <a:ext cx="3660861" cy="607172"/>
      </dsp:txXfrm>
    </dsp:sp>
    <dsp:sp modelId="{F4DE40CC-62A1-E042-9A67-4B0E0E277349}">
      <dsp:nvSpPr>
        <dsp:cNvPr id="0" name=""/>
        <dsp:cNvSpPr/>
      </dsp:nvSpPr>
      <dsp:spPr>
        <a:xfrm>
          <a:off x="1979971" y="1914501"/>
          <a:ext cx="1045960" cy="83228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Sinh trưởng và phát triển ở thực vật</a:t>
          </a:r>
        </a:p>
      </dsp:txBody>
      <dsp:txXfrm>
        <a:off x="1979971" y="1914501"/>
        <a:ext cx="1045960" cy="832284"/>
      </dsp:txXfrm>
    </dsp:sp>
    <dsp:sp modelId="{70267FF0-4F3D-DE47-9BE1-375C703EAC75}">
      <dsp:nvSpPr>
        <dsp:cNvPr id="0" name=""/>
        <dsp:cNvSpPr/>
      </dsp:nvSpPr>
      <dsp:spPr>
        <a:xfrm>
          <a:off x="3100317" y="1670723"/>
          <a:ext cx="1089471" cy="4073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Mô phân sinh</a:t>
          </a:r>
        </a:p>
      </dsp:txBody>
      <dsp:txXfrm>
        <a:off x="3100317" y="1670723"/>
        <a:ext cx="1089471" cy="407342"/>
      </dsp:txXfrm>
    </dsp:sp>
    <dsp:sp modelId="{53BFA5A4-5E79-8842-83FA-334B323D7982}">
      <dsp:nvSpPr>
        <dsp:cNvPr id="0" name=""/>
        <dsp:cNvSpPr/>
      </dsp:nvSpPr>
      <dsp:spPr>
        <a:xfrm>
          <a:off x="4264174" y="1548723"/>
          <a:ext cx="1277837" cy="1861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Mô phân sinh đỉnh</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4264174" y="1548723"/>
        <a:ext cx="1277837" cy="186120"/>
      </dsp:txXfrm>
    </dsp:sp>
    <dsp:sp modelId="{A1BDA434-AF40-0647-A778-2A6881FA02BC}">
      <dsp:nvSpPr>
        <dsp:cNvPr id="0" name=""/>
        <dsp:cNvSpPr/>
      </dsp:nvSpPr>
      <dsp:spPr>
        <a:xfrm>
          <a:off x="4264174" y="1781334"/>
          <a:ext cx="1277837" cy="1861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Mô phân sinh bên</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4264174" y="1781334"/>
        <a:ext cx="1277837" cy="186120"/>
      </dsp:txXfrm>
    </dsp:sp>
    <dsp:sp modelId="{3CB5079F-27C5-A54D-8731-6C300C80CDA2}">
      <dsp:nvSpPr>
        <dsp:cNvPr id="0" name=""/>
        <dsp:cNvSpPr/>
      </dsp:nvSpPr>
      <dsp:spPr>
        <a:xfrm>
          <a:off x="4264174" y="2013945"/>
          <a:ext cx="1277837" cy="18612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Mô phân sinh lóng</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4264174" y="2013945"/>
        <a:ext cx="1277837" cy="186120"/>
      </dsp:txXfrm>
    </dsp:sp>
    <dsp:sp modelId="{DFE61202-B249-8E4B-BCCC-AF817B912DE8}">
      <dsp:nvSpPr>
        <dsp:cNvPr id="0" name=""/>
        <dsp:cNvSpPr/>
      </dsp:nvSpPr>
      <dsp:spPr>
        <a:xfrm>
          <a:off x="3100317" y="2583220"/>
          <a:ext cx="1089471" cy="40734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Vòng đời của thực vật.</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100317" y="2583220"/>
        <a:ext cx="1089471" cy="407343"/>
      </dsp:txXfrm>
    </dsp:sp>
    <dsp:sp modelId="{BE96A5DD-787A-9343-9A17-1AE1C4CE38CC}">
      <dsp:nvSpPr>
        <dsp:cNvPr id="0" name=""/>
        <dsp:cNvSpPr/>
      </dsp:nvSpPr>
      <dsp:spPr>
        <a:xfrm>
          <a:off x="5719234" y="2064958"/>
          <a:ext cx="1393618" cy="1080672"/>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latin typeface="Times New Roman" panose="02020603050405020304" pitchFamily="18" charset="0"/>
            <a:cs typeface="Times New Roman" panose="02020603050405020304" pitchFamily="18" charset="0"/>
          </a:endParaRPr>
        </a:p>
      </dsp:txBody>
      <dsp:txXfrm>
        <a:off x="5719234" y="2064958"/>
        <a:ext cx="1393618" cy="1080672"/>
      </dsp:txXfrm>
    </dsp:sp>
    <dsp:sp modelId="{FBF10773-261B-EB4F-BED6-FA871A555D05}">
      <dsp:nvSpPr>
        <dsp:cNvPr id="0" name=""/>
        <dsp:cNvSpPr/>
      </dsp:nvSpPr>
      <dsp:spPr>
        <a:xfrm>
          <a:off x="1979971" y="3180857"/>
          <a:ext cx="1364079" cy="8376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Sinh trưởng và phát triển ở động vật</a:t>
          </a:r>
        </a:p>
      </dsp:txBody>
      <dsp:txXfrm>
        <a:off x="1979971" y="3180857"/>
        <a:ext cx="1364079" cy="837600"/>
      </dsp:txXfrm>
    </dsp:sp>
    <dsp:sp modelId="{66451E60-05DC-3646-9BE7-E2C7FEA0D09D}">
      <dsp:nvSpPr>
        <dsp:cNvPr id="0" name=""/>
        <dsp:cNvSpPr/>
      </dsp:nvSpPr>
      <dsp:spPr>
        <a:xfrm>
          <a:off x="3406356" y="3452975"/>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Vòng đời của động vật</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06356" y="3452975"/>
        <a:ext cx="1910725" cy="290387"/>
      </dsp:txXfrm>
    </dsp:sp>
    <dsp:sp modelId="{7568C60B-1884-274B-BC54-5B9CDAB6A60B}">
      <dsp:nvSpPr>
        <dsp:cNvPr id="0" name=""/>
        <dsp:cNvSpPr/>
      </dsp:nvSpPr>
      <dsp:spPr>
        <a:xfrm>
          <a:off x="5921161" y="4238402"/>
          <a:ext cx="1341853" cy="1046652"/>
        </a:xfrm>
        <a:prstGeom prst="rect">
          <a:avLst/>
        </a:prstGeom>
        <a:blipFill rotWithShape="0">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en-US" sz="1100" kern="1200">
            <a:solidFill>
              <a:schemeClr val="tx1"/>
            </a:solidFill>
            <a:latin typeface="Times New Roman" panose="02020603050405020304" pitchFamily="18" charset="0"/>
            <a:cs typeface="Times New Roman" panose="02020603050405020304" pitchFamily="18" charset="0"/>
          </a:endParaRPr>
        </a:p>
      </dsp:txBody>
      <dsp:txXfrm>
        <a:off x="5921161" y="4238402"/>
        <a:ext cx="1341853" cy="1046652"/>
      </dsp:txXfrm>
    </dsp:sp>
    <dsp:sp modelId="{029FEED8-1B06-E940-8C3C-2A500BA01137}">
      <dsp:nvSpPr>
        <dsp:cNvPr id="0" name=""/>
        <dsp:cNvSpPr/>
      </dsp:nvSpPr>
      <dsp:spPr>
        <a:xfrm>
          <a:off x="1979971" y="4473204"/>
          <a:ext cx="1364079" cy="5320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Các nhân tố ảnh hưởng đến sinh trưởng</a:t>
          </a:r>
        </a:p>
      </dsp:txBody>
      <dsp:txXfrm>
        <a:off x="1979971" y="4473204"/>
        <a:ext cx="1364079" cy="532073"/>
      </dsp:txXfrm>
    </dsp:sp>
    <dsp:sp modelId="{C3E9B535-3082-DF4C-AE56-42C384CF5299}">
      <dsp:nvSpPr>
        <dsp:cNvPr id="0" name=""/>
        <dsp:cNvSpPr/>
      </dsp:nvSpPr>
      <dsp:spPr>
        <a:xfrm>
          <a:off x="3418436" y="4088730"/>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Ảnh hưởng của nhiệt độ.</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4088730"/>
        <a:ext cx="1910725" cy="290387"/>
      </dsp:txXfrm>
    </dsp:sp>
    <dsp:sp modelId="{2A6AE4F0-BA2E-D146-8026-F6668CF317DB}">
      <dsp:nvSpPr>
        <dsp:cNvPr id="0" name=""/>
        <dsp:cNvSpPr/>
      </dsp:nvSpPr>
      <dsp:spPr>
        <a:xfrm>
          <a:off x="3418436" y="4425608"/>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Ảnh hưởng của ánh sáng.</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4425608"/>
        <a:ext cx="1910725" cy="290387"/>
      </dsp:txXfrm>
    </dsp:sp>
    <dsp:sp modelId="{909E6F60-5BBA-9C43-94D7-988A2BE15904}">
      <dsp:nvSpPr>
        <dsp:cNvPr id="0" name=""/>
        <dsp:cNvSpPr/>
      </dsp:nvSpPr>
      <dsp:spPr>
        <a:xfrm>
          <a:off x="3418436" y="4762486"/>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Ảnh hưởng của nước.</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4762486"/>
        <a:ext cx="1910725" cy="290387"/>
      </dsp:txXfrm>
    </dsp:sp>
    <dsp:sp modelId="{6604DD18-1032-F042-8487-FCADE554CBE8}">
      <dsp:nvSpPr>
        <dsp:cNvPr id="0" name=""/>
        <dsp:cNvSpPr/>
      </dsp:nvSpPr>
      <dsp:spPr>
        <a:xfrm>
          <a:off x="3418436" y="5099364"/>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Ảnh hưởng của dinh dưỡng.</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5099364"/>
        <a:ext cx="1910725" cy="290387"/>
      </dsp:txXfrm>
    </dsp:sp>
    <dsp:sp modelId="{43B53686-BA74-4249-B99C-EC05F38AE8DB}">
      <dsp:nvSpPr>
        <dsp:cNvPr id="0" name=""/>
        <dsp:cNvSpPr/>
      </dsp:nvSpPr>
      <dsp:spPr>
        <a:xfrm>
          <a:off x="1979971" y="5537182"/>
          <a:ext cx="1364079" cy="762264"/>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latin typeface="Times New Roman" panose="02020603050405020304" pitchFamily="18" charset="0"/>
              <a:cs typeface="Times New Roman" panose="02020603050405020304" pitchFamily="18" charset="0"/>
            </a:rPr>
            <a:t>Ứng dụng sinh trưởng và phát triển trong đời sống</a:t>
          </a:r>
        </a:p>
      </dsp:txBody>
      <dsp:txXfrm>
        <a:off x="1979971" y="5537182"/>
        <a:ext cx="1364079" cy="762264"/>
      </dsp:txXfrm>
    </dsp:sp>
    <dsp:sp modelId="{AE976AE5-F8F8-5E4A-843A-D2738C1D3D9E}">
      <dsp:nvSpPr>
        <dsp:cNvPr id="0" name=""/>
        <dsp:cNvSpPr/>
      </dsp:nvSpPr>
      <dsp:spPr>
        <a:xfrm>
          <a:off x="3418436" y="5436242"/>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Ứng dụng trong chăn nuôi.</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5436242"/>
        <a:ext cx="1910725" cy="290387"/>
      </dsp:txXfrm>
    </dsp:sp>
    <dsp:sp modelId="{A668244F-6D53-6F4F-A84D-3C10D64015CB}">
      <dsp:nvSpPr>
        <dsp:cNvPr id="0" name=""/>
        <dsp:cNvSpPr/>
      </dsp:nvSpPr>
      <dsp:spPr>
        <a:xfrm>
          <a:off x="3418436" y="5773121"/>
          <a:ext cx="1910725"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Ứng dụng trong trồng trọt.</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5773121"/>
        <a:ext cx="1910725" cy="290387"/>
      </dsp:txXfrm>
    </dsp:sp>
    <dsp:sp modelId="{B95CAF23-3D6F-1247-8DAB-4A4F2DCDF1CE}">
      <dsp:nvSpPr>
        <dsp:cNvPr id="0" name=""/>
        <dsp:cNvSpPr/>
      </dsp:nvSpPr>
      <dsp:spPr>
        <a:xfrm>
          <a:off x="3418436" y="6109999"/>
          <a:ext cx="3002722" cy="2903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l" defTabSz="488950">
            <a:lnSpc>
              <a:spcPct val="90000"/>
            </a:lnSpc>
            <a:spcBef>
              <a:spcPct val="0"/>
            </a:spcBef>
            <a:spcAft>
              <a:spcPct val="35000"/>
            </a:spcAft>
            <a:buNone/>
          </a:pPr>
          <a:r>
            <a:rPr lang="vi-VN" sz="1100" kern="1200">
              <a:solidFill>
                <a:schemeClr val="tx1"/>
              </a:solidFill>
              <a:latin typeface="Times New Roman" panose="02020603050405020304" pitchFamily="18" charset="0"/>
              <a:cs typeface="Times New Roman" panose="02020603050405020304" pitchFamily="18" charset="0"/>
            </a:rPr>
            <a:t>Ứng dụng trong phòng trừ côn trùng, sâu hại.</a:t>
          </a:r>
          <a:endParaRPr lang="en-US" sz="1100" kern="1200">
            <a:solidFill>
              <a:schemeClr val="tx1"/>
            </a:solidFill>
            <a:latin typeface="Times New Roman" panose="02020603050405020304" pitchFamily="18" charset="0"/>
            <a:cs typeface="Times New Roman" panose="02020603050405020304" pitchFamily="18" charset="0"/>
          </a:endParaRPr>
        </a:p>
      </dsp:txBody>
      <dsp:txXfrm>
        <a:off x="3418436" y="6109999"/>
        <a:ext cx="3002722" cy="2903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A947B-8AC1-464A-8999-DEA7367CD7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4AD13-5152-744C-A7A6-8C40848361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E5C774-32B7-CC40-AB93-1194DA4B7FC4}"/>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5C47D1D9-7B63-644E-BB0A-9FF491CA6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7B6CF-6C1B-8246-A0F5-7D6B35C61EAF}"/>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4547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04F58-5FF5-C148-AE0A-A1D1961F42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976ED6-DCA0-3240-840B-48F6B83EC9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22A8E-74C4-2B49-935A-A5A8069D2995}"/>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5ADBE479-AF07-7045-AE7B-9D5DAE3E5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6AC2D-8E80-6448-9900-2198416585A8}"/>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30220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3E43C4-816C-9646-A416-53FF7E1F64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C69FF6-9AA8-5B4F-8CBD-4A42B7801D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9F63A-5440-BC4E-A4B1-0995AFB90BF5}"/>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FB0A3301-BCE8-F44A-8A9E-5D6747AAE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0B005-EF02-0C41-9797-4A3D79D04693}"/>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5427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03AC-405E-A245-8890-67B8D109C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E8B07-82E7-7F42-B9FE-0E20475EFB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7F272-D920-2845-8E19-6C797189DC48}"/>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74469DAD-64F8-5841-BF62-6ED690DFA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5AD837-231A-044D-A5F0-4DE6EFDBDB0A}"/>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3931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FDD1-BC64-624F-B286-8BE542CB6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4468DB-D772-D54E-B43E-BA18BE6F0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501B-1872-CD45-8C52-1F23219E9132}"/>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5" name="Footer Placeholder 4">
            <a:extLst>
              <a:ext uri="{FF2B5EF4-FFF2-40B4-BE49-F238E27FC236}">
                <a16:creationId xmlns:a16="http://schemas.microsoft.com/office/drawing/2014/main" id="{909B88F5-E332-5742-82E9-CB3DCF36D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161E3-18F3-3F46-9685-5756E6EC82AE}"/>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17983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10F1-CB78-DE4E-AB13-8956058B4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3648D6-210A-7D43-AE80-7423B688E6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E4C674-A7FB-4C48-8706-0CD4065DE4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F48941-C98C-FD46-91FD-7325542BB898}"/>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6" name="Footer Placeholder 5">
            <a:extLst>
              <a:ext uri="{FF2B5EF4-FFF2-40B4-BE49-F238E27FC236}">
                <a16:creationId xmlns:a16="http://schemas.microsoft.com/office/drawing/2014/main" id="{C1C4B94A-CE3B-FF44-B80E-9E0940BAD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B1237-CE69-DA4A-8111-026760686C74}"/>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273493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4417-CF1E-8147-BCD1-E1D892BC54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DB595C-467C-0848-81A0-B9B2F69C09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BAFEF-74AD-A24D-8620-AAD614F1C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EB955F-1C01-CB49-937A-EA4CCA485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8AA18-A4C1-D94F-91B4-1464367CC4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DDFBF6-7341-FB40-8C72-56AA4FDB7824}"/>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8" name="Footer Placeholder 7">
            <a:extLst>
              <a:ext uri="{FF2B5EF4-FFF2-40B4-BE49-F238E27FC236}">
                <a16:creationId xmlns:a16="http://schemas.microsoft.com/office/drawing/2014/main" id="{CF5C853F-550D-604B-9C96-98F8F6E0A2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AC720B-77F5-934C-B523-6B4B5D6524F1}"/>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21900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E9DEB-8084-DE43-8418-F96E201ACC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D69EB-BA44-B942-B945-1C17DE10DB52}"/>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4" name="Footer Placeholder 3">
            <a:extLst>
              <a:ext uri="{FF2B5EF4-FFF2-40B4-BE49-F238E27FC236}">
                <a16:creationId xmlns:a16="http://schemas.microsoft.com/office/drawing/2014/main" id="{D579316F-D782-E64E-9D76-254B838D3B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537650-CB6C-214C-B1AE-84F5B2DB0555}"/>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92723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B50C3-C522-3B4D-AB49-99AC9B885F94}"/>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3" name="Footer Placeholder 2">
            <a:extLst>
              <a:ext uri="{FF2B5EF4-FFF2-40B4-BE49-F238E27FC236}">
                <a16:creationId xmlns:a16="http://schemas.microsoft.com/office/drawing/2014/main" id="{4D1E3109-0A2A-1C49-AA14-DB206D89F1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081B27-BDD8-BF4C-9B49-E15D8D1B0586}"/>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166656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D14E-FFD6-D945-AC5A-EF517A5CF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7B8BE2-3D6D-3648-A477-4F5DFC971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43D8CD-610F-5D4A-A9D9-18842A24B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FC309-613E-EF49-AE6F-B3B28B56A3E9}"/>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6" name="Footer Placeholder 5">
            <a:extLst>
              <a:ext uri="{FF2B5EF4-FFF2-40B4-BE49-F238E27FC236}">
                <a16:creationId xmlns:a16="http://schemas.microsoft.com/office/drawing/2014/main" id="{8C0C0B61-86BB-2A4B-91D8-5B84FDE974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F59AD-605F-2C44-A69C-8848AB623CE2}"/>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841752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EBE24-9B0E-AE46-90B8-D61789274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2CC83A-E7D5-1447-928D-41F2749D3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1B1359-85B3-A448-99E5-0A5B10452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AF3FB-0E96-4348-9283-E870ACA1C35A}"/>
              </a:ext>
            </a:extLst>
          </p:cNvPr>
          <p:cNvSpPr>
            <a:spLocks noGrp="1"/>
          </p:cNvSpPr>
          <p:nvPr>
            <p:ph type="dt" sz="half" idx="10"/>
          </p:nvPr>
        </p:nvSpPr>
        <p:spPr/>
        <p:txBody>
          <a:bodyPr/>
          <a:lstStyle/>
          <a:p>
            <a:fld id="{11008460-8B2F-4AAA-A4E2-10730069204C}" type="datetimeFigureOut">
              <a:rPr lang="en-US" smtClean="0"/>
              <a:t>7/16/22</a:t>
            </a:fld>
            <a:endParaRPr lang="en-US"/>
          </a:p>
        </p:txBody>
      </p:sp>
      <p:sp>
        <p:nvSpPr>
          <p:cNvPr id="6" name="Footer Placeholder 5">
            <a:extLst>
              <a:ext uri="{FF2B5EF4-FFF2-40B4-BE49-F238E27FC236}">
                <a16:creationId xmlns:a16="http://schemas.microsoft.com/office/drawing/2014/main" id="{29859C79-FA9F-1C41-AD8C-ADA11CCA0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28F4F-D586-5C4D-938A-7FF983985A60}"/>
              </a:ext>
            </a:extLst>
          </p:cNvPr>
          <p:cNvSpPr>
            <a:spLocks noGrp="1"/>
          </p:cNvSpPr>
          <p:nvPr>
            <p:ph type="sldNum" sz="quarter" idx="12"/>
          </p:nvPr>
        </p:nvSpPr>
        <p:spPr/>
        <p:txBody>
          <a:bodyPr/>
          <a:lstStyle/>
          <a:p>
            <a:fld id="{0946259B-8396-46CD-AD42-FDEDA89DA278}" type="slidenum">
              <a:rPr lang="en-US" smtClean="0"/>
              <a:t>‹#›</a:t>
            </a:fld>
            <a:endParaRPr lang="en-US"/>
          </a:p>
        </p:txBody>
      </p:sp>
    </p:spTree>
    <p:extLst>
      <p:ext uri="{BB962C8B-B14F-4D97-AF65-F5344CB8AC3E}">
        <p14:creationId xmlns:p14="http://schemas.microsoft.com/office/powerpoint/2010/main" val="317653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5CEFA-4780-F140-89F8-FB253F696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4242A7-6DA1-1E4A-82FA-5F0F6A423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0D5BB-9EBD-544C-A45E-A0C0BBFE2D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08460-8B2F-4AAA-A4E2-10730069204C}" type="datetimeFigureOut">
              <a:rPr lang="en-US" smtClean="0"/>
              <a:pPr/>
              <a:t>7/16/22</a:t>
            </a:fld>
            <a:endParaRPr lang="en-US" dirty="0"/>
          </a:p>
        </p:txBody>
      </p:sp>
      <p:sp>
        <p:nvSpPr>
          <p:cNvPr id="5" name="Footer Placeholder 4">
            <a:extLst>
              <a:ext uri="{FF2B5EF4-FFF2-40B4-BE49-F238E27FC236}">
                <a16:creationId xmlns:a16="http://schemas.microsoft.com/office/drawing/2014/main" id="{16CB007E-33D7-DB44-9EE3-C14023FA2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5B8900B-663F-5C41-8C49-8EA662BEF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6259B-8396-46CD-AD42-FDEDA89DA278}" type="slidenum">
              <a:rPr lang="en-US" smtClean="0"/>
              <a:pPr/>
              <a:t>‹#›</a:t>
            </a:fld>
            <a:endParaRPr lang="en-US" dirty="0"/>
          </a:p>
        </p:txBody>
      </p:sp>
    </p:spTree>
    <p:extLst>
      <p:ext uri="{BB962C8B-B14F-4D97-AF65-F5344CB8AC3E}">
        <p14:creationId xmlns:p14="http://schemas.microsoft.com/office/powerpoint/2010/main" val="182331039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eaves on water">
            <a:extLst>
              <a:ext uri="{FF2B5EF4-FFF2-40B4-BE49-F238E27FC236}">
                <a16:creationId xmlns:a16="http://schemas.microsoft.com/office/drawing/2014/main" id="{AFAC53A7-62A1-C693-45DF-16BDDA3F5059}"/>
              </a:ext>
            </a:extLst>
          </p:cNvPr>
          <p:cNvPicPr>
            <a:picLocks noChangeAspect="1"/>
          </p:cNvPicPr>
          <p:nvPr/>
        </p:nvPicPr>
        <p:blipFill rotWithShape="1">
          <a:blip r:embed="rId2"/>
          <a:srcRect t="15655" b="75"/>
          <a:stretch/>
        </p:blipFill>
        <p:spPr>
          <a:xfrm>
            <a:off x="20" y="10"/>
            <a:ext cx="12191979" cy="6857989"/>
          </a:xfrm>
          <a:prstGeom prst="rect">
            <a:avLst/>
          </a:prstGeom>
        </p:spPr>
      </p:pic>
      <p:sp>
        <p:nvSpPr>
          <p:cNvPr id="2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A3A95BA-F595-514F-B9D2-1A7738E27B0D}"/>
              </a:ext>
            </a:extLst>
          </p:cNvPr>
          <p:cNvSpPr>
            <a:spLocks noGrp="1"/>
          </p:cNvSpPr>
          <p:nvPr>
            <p:ph type="ctrTitle"/>
          </p:nvPr>
        </p:nvSpPr>
        <p:spPr>
          <a:xfrm>
            <a:off x="8022021" y="3231931"/>
            <a:ext cx="3852041" cy="1834056"/>
          </a:xfrm>
        </p:spPr>
        <p:txBody>
          <a:bodyPr>
            <a:normAutofit/>
          </a:bodyPr>
          <a:lstStyle/>
          <a:p>
            <a:r>
              <a:rPr lang="en-US" sz="4000"/>
              <a:t>ÔN TẬP CHỦ ĐỀ 8; 9.</a:t>
            </a:r>
          </a:p>
        </p:txBody>
      </p:sp>
      <p:sp>
        <p:nvSpPr>
          <p:cNvPr id="3" name="Subtitle 2">
            <a:extLst>
              <a:ext uri="{FF2B5EF4-FFF2-40B4-BE49-F238E27FC236}">
                <a16:creationId xmlns:a16="http://schemas.microsoft.com/office/drawing/2014/main" id="{468F66DB-EC7D-144C-B20C-FCBE2592B552}"/>
              </a:ext>
            </a:extLst>
          </p:cNvPr>
          <p:cNvSpPr>
            <a:spLocks noGrp="1"/>
          </p:cNvSpPr>
          <p:nvPr>
            <p:ph type="subTitle" idx="1"/>
          </p:nvPr>
        </p:nvSpPr>
        <p:spPr>
          <a:xfrm>
            <a:off x="7782910" y="5242675"/>
            <a:ext cx="4330262" cy="683284"/>
          </a:xfrm>
        </p:spPr>
        <p:txBody>
          <a:bodyPr>
            <a:normAutofit/>
          </a:bodyPr>
          <a:lstStyle/>
          <a:p>
            <a:r>
              <a:rPr lang="en-US" sz="2000"/>
              <a:t>KHTN 7</a:t>
            </a:r>
          </a:p>
        </p:txBody>
      </p:sp>
      <p:cxnSp>
        <p:nvCxnSpPr>
          <p:cNvPr id="22"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35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97EE56E-1F53-CC4A-987C-747AE62DAF1D}"/>
              </a:ext>
            </a:extLst>
          </p:cNvPr>
          <p:cNvGraphicFramePr>
            <a:graphicFrameLocks noGrp="1"/>
          </p:cNvGraphicFramePr>
          <p:nvPr>
            <p:extLst>
              <p:ext uri="{D42A27DB-BD31-4B8C-83A1-F6EECF244321}">
                <p14:modId xmlns:p14="http://schemas.microsoft.com/office/powerpoint/2010/main" val="3925165502"/>
              </p:ext>
            </p:extLst>
          </p:nvPr>
        </p:nvGraphicFramePr>
        <p:xfrm>
          <a:off x="990600" y="956409"/>
          <a:ext cx="10134600" cy="4884805"/>
        </p:xfrm>
        <a:graphic>
          <a:graphicData uri="http://schemas.openxmlformats.org/drawingml/2006/table">
            <a:tbl>
              <a:tblPr firstRow="1" firstCol="1" bandRow="1">
                <a:noFill/>
                <a:tableStyleId>{21E4AEA4-8DFA-4A89-87EB-49C32662AFE0}</a:tableStyleId>
              </a:tblPr>
              <a:tblGrid>
                <a:gridCol w="1308696">
                  <a:extLst>
                    <a:ext uri="{9D8B030D-6E8A-4147-A177-3AD203B41FA5}">
                      <a16:colId xmlns:a16="http://schemas.microsoft.com/office/drawing/2014/main" val="2309953820"/>
                    </a:ext>
                  </a:extLst>
                </a:gridCol>
                <a:gridCol w="6991140">
                  <a:extLst>
                    <a:ext uri="{9D8B030D-6E8A-4147-A177-3AD203B41FA5}">
                      <a16:colId xmlns:a16="http://schemas.microsoft.com/office/drawing/2014/main" val="1295114175"/>
                    </a:ext>
                  </a:extLst>
                </a:gridCol>
                <a:gridCol w="1834764">
                  <a:extLst>
                    <a:ext uri="{9D8B030D-6E8A-4147-A177-3AD203B41FA5}">
                      <a16:colId xmlns:a16="http://schemas.microsoft.com/office/drawing/2014/main" val="3036862982"/>
                    </a:ext>
                  </a:extLst>
                </a:gridCol>
              </a:tblGrid>
              <a:tr h="1280709">
                <a:tc gridSpan="3">
                  <a:txBody>
                    <a:bodyPr/>
                    <a:lstStyle/>
                    <a:p>
                      <a:pPr indent="254000" algn="ctr">
                        <a:lnSpc>
                          <a:spcPct val="115000"/>
                        </a:lnSpc>
                        <a:spcAft>
                          <a:spcPts val="600"/>
                        </a:spcAft>
                        <a:tabLst>
                          <a:tab pos="316865" algn="l"/>
                        </a:tabLst>
                      </a:pPr>
                      <a:r>
                        <a:rPr lang="vi-VN" sz="1900" b="1">
                          <a:solidFill>
                            <a:schemeClr val="tx1">
                              <a:lumMod val="75000"/>
                              <a:lumOff val="25000"/>
                            </a:schemeClr>
                          </a:solidFill>
                          <a:latin typeface="Times New Roman" panose="02020603050405020304" pitchFamily="18" charset="0"/>
                          <a:ea typeface="Segoe UI" panose="020B0502040204020203" pitchFamily="34" charset="0"/>
                        </a:rPr>
                        <a:t>PHIẾU HỌC TẬP SỐ 1</a:t>
                      </a:r>
                      <a:endParaRPr lang="en-US" sz="1900" b="1">
                        <a:solidFill>
                          <a:schemeClr val="tx1">
                            <a:lumMod val="75000"/>
                            <a:lumOff val="25000"/>
                          </a:schemeClr>
                        </a:solidFill>
                        <a:latin typeface="Segoe UI" panose="020B0502040204020203" pitchFamily="34" charset="0"/>
                        <a:ea typeface="Segoe UI" panose="020B0502040204020203" pitchFamily="34" charset="0"/>
                      </a:endParaRPr>
                    </a:p>
                    <a:p>
                      <a:pPr indent="254000" algn="ctr">
                        <a:lnSpc>
                          <a:spcPct val="115000"/>
                        </a:lnSpc>
                        <a:spcAft>
                          <a:spcPts val="600"/>
                        </a:spcAft>
                        <a:tabLst>
                          <a:tab pos="316865" algn="l"/>
                        </a:tabLst>
                      </a:pPr>
                      <a:r>
                        <a:rPr lang="en-US" sz="1900" b="1">
                          <a:solidFill>
                            <a:schemeClr val="tx1">
                              <a:lumMod val="75000"/>
                              <a:lumOff val="25000"/>
                            </a:schemeClr>
                          </a:solidFill>
                          <a:latin typeface="Times New Roman" panose="02020603050405020304" pitchFamily="18" charset="0"/>
                          <a:ea typeface="Segoe UI" panose="020B0502040204020203" pitchFamily="34" charset="0"/>
                        </a:rPr>
                        <a:t>So sánh đặc điểm của cảm ứng ở động vật và ở thực vật bằng cách ghi đúng (Đ) hoặc sai (S) vào các nhận định dưới đây.</a:t>
                      </a:r>
                      <a:endParaRPr lang="en-US" sz="1900" b="1">
                        <a:solidFill>
                          <a:schemeClr val="tx1">
                            <a:lumMod val="75000"/>
                            <a:lumOff val="25000"/>
                          </a:schemeClr>
                        </a:solidFill>
                        <a:effectLst/>
                        <a:latin typeface="Segoe UI" panose="020B0502040204020203" pitchFamily="34" charset="0"/>
                        <a:ea typeface="Segoe UI" panose="020B0502040204020203" pitchFamily="34" charset="0"/>
                      </a:endParaRPr>
                    </a:p>
                  </a:txBody>
                  <a:tcPr marL="191009" marR="143257" marT="95504" marB="95504">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hMerge="1">
                  <a:txBody>
                    <a:bodyPr/>
                    <a:lstStyle/>
                    <a:p>
                      <a:pPr indent="254000">
                        <a:lnSpc>
                          <a:spcPct val="115000"/>
                        </a:lnSpc>
                        <a:spcAft>
                          <a:spcPts val="600"/>
                        </a:spcAft>
                        <a:tabLst>
                          <a:tab pos="524510" algn="l"/>
                        </a:tabLst>
                      </a:pPr>
                      <a:endParaRPr lang="en-US" sz="16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tc hMerge="1">
                  <a:txBody>
                    <a:bodyPr/>
                    <a:lstStyle/>
                    <a:p>
                      <a:pPr indent="254000">
                        <a:lnSpc>
                          <a:spcPct val="115000"/>
                        </a:lnSpc>
                        <a:spcAft>
                          <a:spcPts val="600"/>
                        </a:spcAft>
                        <a:tabLst>
                          <a:tab pos="524510" algn="l"/>
                        </a:tabLst>
                      </a:pPr>
                      <a:endParaRPr lang="en-US" sz="16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743877"/>
                  </a:ext>
                </a:extLst>
              </a:tr>
              <a:tr h="450512">
                <a:tc>
                  <a:txBody>
                    <a:bodyPr/>
                    <a:lstStyle/>
                    <a:p>
                      <a:pPr marL="0" indent="12700" algn="l">
                        <a:lnSpc>
                          <a:spcPct val="115000"/>
                        </a:lnSpc>
                        <a:spcAft>
                          <a:spcPts val="600"/>
                        </a:spcAft>
                        <a:tabLst>
                          <a:tab pos="523875" algn="l"/>
                        </a:tabLst>
                      </a:pPr>
                      <a:r>
                        <a:rPr lang="en-US" sz="1400" b="1">
                          <a:solidFill>
                            <a:schemeClr val="tx1">
                              <a:lumMod val="75000"/>
                              <a:lumOff val="25000"/>
                            </a:schemeClr>
                          </a:solidFill>
                          <a:effectLst/>
                          <a:latin typeface="Times New Roman" panose="02020603050405020304" pitchFamily="18" charset="0"/>
                          <a:cs typeface="Times New Roman" panose="02020603050405020304" pitchFamily="18" charset="0"/>
                        </a:rPr>
                        <a:t>TT</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Nhận định về cảm ứng</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indent="12700">
                        <a:lnSpc>
                          <a:spcPct val="115000"/>
                        </a:lnSpc>
                        <a:spcAft>
                          <a:spcPts val="600"/>
                        </a:spcAft>
                        <a:tabLst/>
                      </a:pP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(Đ)/(S)</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05719843"/>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37165651"/>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51955030"/>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483055769"/>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16191515"/>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5</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878208631"/>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6</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334295879"/>
                  </a:ext>
                </a:extLst>
              </a:tr>
              <a:tr h="450512">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7</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1009" marR="143257" marT="95504" marB="95504">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513163868"/>
                  </a:ext>
                </a:extLst>
              </a:tr>
            </a:tbl>
          </a:graphicData>
        </a:graphic>
      </p:graphicFrame>
    </p:spTree>
    <p:extLst>
      <p:ext uri="{BB962C8B-B14F-4D97-AF65-F5344CB8AC3E}">
        <p14:creationId xmlns:p14="http://schemas.microsoft.com/office/powerpoint/2010/main" val="292855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E97EE56E-1F53-CC4A-987C-747AE62DAF1D}"/>
              </a:ext>
            </a:extLst>
          </p:cNvPr>
          <p:cNvGraphicFramePr>
            <a:graphicFrameLocks noGrp="1"/>
          </p:cNvGraphicFramePr>
          <p:nvPr>
            <p:extLst>
              <p:ext uri="{D42A27DB-BD31-4B8C-83A1-F6EECF244321}">
                <p14:modId xmlns:p14="http://schemas.microsoft.com/office/powerpoint/2010/main" val="1742925266"/>
              </p:ext>
            </p:extLst>
          </p:nvPr>
        </p:nvGraphicFramePr>
        <p:xfrm>
          <a:off x="990600" y="949087"/>
          <a:ext cx="10134601" cy="4899452"/>
        </p:xfrm>
        <a:graphic>
          <a:graphicData uri="http://schemas.openxmlformats.org/drawingml/2006/table">
            <a:tbl>
              <a:tblPr firstRow="1" firstCol="1" bandRow="1">
                <a:noFill/>
                <a:tableStyleId>{21E4AEA4-8DFA-4A89-87EB-49C32662AFE0}</a:tableStyleId>
              </a:tblPr>
              <a:tblGrid>
                <a:gridCol w="1433222">
                  <a:extLst>
                    <a:ext uri="{9D8B030D-6E8A-4147-A177-3AD203B41FA5}">
                      <a16:colId xmlns:a16="http://schemas.microsoft.com/office/drawing/2014/main" val="2309953820"/>
                    </a:ext>
                  </a:extLst>
                </a:gridCol>
                <a:gridCol w="6975511">
                  <a:extLst>
                    <a:ext uri="{9D8B030D-6E8A-4147-A177-3AD203B41FA5}">
                      <a16:colId xmlns:a16="http://schemas.microsoft.com/office/drawing/2014/main" val="1295114175"/>
                    </a:ext>
                  </a:extLst>
                </a:gridCol>
                <a:gridCol w="1725868">
                  <a:extLst>
                    <a:ext uri="{9D8B030D-6E8A-4147-A177-3AD203B41FA5}">
                      <a16:colId xmlns:a16="http://schemas.microsoft.com/office/drawing/2014/main" val="3036862982"/>
                    </a:ext>
                  </a:extLst>
                </a:gridCol>
              </a:tblGrid>
              <a:tr h="1274964">
                <a:tc gridSpan="3">
                  <a:txBody>
                    <a:bodyPr/>
                    <a:lstStyle/>
                    <a:p>
                      <a:pPr indent="254000" algn="ctr">
                        <a:lnSpc>
                          <a:spcPct val="115000"/>
                        </a:lnSpc>
                        <a:spcAft>
                          <a:spcPts val="600"/>
                        </a:spcAft>
                        <a:tabLst>
                          <a:tab pos="316865" algn="l"/>
                        </a:tabLst>
                      </a:pPr>
                      <a:r>
                        <a:rPr lang="vi-VN" sz="1900" b="1">
                          <a:solidFill>
                            <a:schemeClr val="tx1">
                              <a:lumMod val="75000"/>
                              <a:lumOff val="25000"/>
                            </a:schemeClr>
                          </a:solidFill>
                          <a:latin typeface="Times New Roman" panose="02020603050405020304" pitchFamily="18" charset="0"/>
                          <a:ea typeface="Segoe UI" panose="020B0502040204020203" pitchFamily="34" charset="0"/>
                        </a:rPr>
                        <a:t>PHIẾU HỌC TẬP SỐ 1</a:t>
                      </a:r>
                      <a:endParaRPr lang="en-US" sz="1900" b="1">
                        <a:solidFill>
                          <a:schemeClr val="tx1">
                            <a:lumMod val="75000"/>
                            <a:lumOff val="25000"/>
                          </a:schemeClr>
                        </a:solidFill>
                        <a:latin typeface="Segoe UI" panose="020B0502040204020203" pitchFamily="34" charset="0"/>
                        <a:ea typeface="Segoe UI" panose="020B0502040204020203" pitchFamily="34" charset="0"/>
                      </a:endParaRPr>
                    </a:p>
                    <a:p>
                      <a:pPr indent="254000" algn="ctr">
                        <a:lnSpc>
                          <a:spcPct val="115000"/>
                        </a:lnSpc>
                        <a:spcAft>
                          <a:spcPts val="600"/>
                        </a:spcAft>
                        <a:tabLst>
                          <a:tab pos="316865" algn="l"/>
                        </a:tabLst>
                      </a:pPr>
                      <a:r>
                        <a:rPr lang="en-US" sz="1900" b="1">
                          <a:solidFill>
                            <a:schemeClr val="tx1">
                              <a:lumMod val="75000"/>
                              <a:lumOff val="25000"/>
                            </a:schemeClr>
                          </a:solidFill>
                          <a:latin typeface="Times New Roman" panose="02020603050405020304" pitchFamily="18" charset="0"/>
                          <a:ea typeface="Segoe UI" panose="020B0502040204020203" pitchFamily="34" charset="0"/>
                        </a:rPr>
                        <a:t>So sánh đặc điểm của cảm ứng ở động vật và ở thực vật bằng cách ghi đúng (Đ) hoặc sai (S) vào các nhận định dưới đây.</a:t>
                      </a:r>
                      <a:endParaRPr lang="en-US" sz="1900" b="1">
                        <a:solidFill>
                          <a:schemeClr val="tx1">
                            <a:lumMod val="75000"/>
                            <a:lumOff val="25000"/>
                          </a:schemeClr>
                        </a:solidFill>
                        <a:effectLst/>
                        <a:latin typeface="Segoe UI" panose="020B0502040204020203" pitchFamily="34" charset="0"/>
                        <a:ea typeface="Segoe UI" panose="020B0502040204020203" pitchFamily="34" charset="0"/>
                      </a:endParaRPr>
                    </a:p>
                  </a:txBody>
                  <a:tcPr marL="190897" marR="143173" marT="95448" marB="95448">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hMerge="1">
                  <a:txBody>
                    <a:bodyPr/>
                    <a:lstStyle/>
                    <a:p>
                      <a:pPr indent="254000">
                        <a:lnSpc>
                          <a:spcPct val="115000"/>
                        </a:lnSpc>
                        <a:spcAft>
                          <a:spcPts val="600"/>
                        </a:spcAft>
                        <a:tabLst>
                          <a:tab pos="524510" algn="l"/>
                        </a:tabLst>
                      </a:pPr>
                      <a:endParaRPr lang="en-US" sz="16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tc hMerge="1">
                  <a:txBody>
                    <a:bodyPr/>
                    <a:lstStyle/>
                    <a:p>
                      <a:pPr indent="254000">
                        <a:lnSpc>
                          <a:spcPct val="115000"/>
                        </a:lnSpc>
                        <a:spcAft>
                          <a:spcPts val="600"/>
                        </a:spcAft>
                        <a:tabLst>
                          <a:tab pos="524510" algn="l"/>
                        </a:tabLst>
                      </a:pPr>
                      <a:endParaRPr lang="en-US" sz="1600">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1743877"/>
                  </a:ext>
                </a:extLst>
              </a:tr>
              <a:tr h="453061">
                <a:tc>
                  <a:txBody>
                    <a:bodyPr/>
                    <a:lstStyle/>
                    <a:p>
                      <a:pPr marL="0" indent="12700" algn="l">
                        <a:lnSpc>
                          <a:spcPct val="115000"/>
                        </a:lnSpc>
                        <a:spcAft>
                          <a:spcPts val="600"/>
                        </a:spcAft>
                        <a:tabLst>
                          <a:tab pos="523875" algn="l"/>
                        </a:tabLst>
                      </a:pPr>
                      <a:r>
                        <a:rPr lang="en-US" sz="1400" b="1">
                          <a:solidFill>
                            <a:schemeClr val="tx1">
                              <a:lumMod val="75000"/>
                              <a:lumOff val="25000"/>
                            </a:schemeClr>
                          </a:solidFill>
                          <a:effectLst/>
                          <a:latin typeface="Times New Roman" panose="02020603050405020304" pitchFamily="18" charset="0"/>
                          <a:cs typeface="Times New Roman" panose="02020603050405020304" pitchFamily="18" charset="0"/>
                        </a:rPr>
                        <a:t>TT</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Nhận định về cảm ứng</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indent="12700">
                        <a:lnSpc>
                          <a:spcPct val="115000"/>
                        </a:lnSpc>
                        <a:spcAft>
                          <a:spcPts val="600"/>
                        </a:spcAft>
                        <a:tabLst/>
                      </a:pP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(Đ)/(S)</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05719843"/>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1</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737165651"/>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2</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51955030"/>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3</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483055769"/>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4</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16191515"/>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5</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dễ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878208631"/>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6</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động vật xảy ra nhanh</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334295879"/>
                  </a:ext>
                </a:extLst>
              </a:tr>
              <a:tr h="453061">
                <a:tc>
                  <a:txBody>
                    <a:bodyPr/>
                    <a:lstStyle/>
                    <a:p>
                      <a:pPr indent="254000" algn="l">
                        <a:lnSpc>
                          <a:spcPct val="115000"/>
                        </a:lnSpc>
                        <a:spcAft>
                          <a:spcPts val="600"/>
                        </a:spcAft>
                        <a:tabLst>
                          <a:tab pos="524510" algn="l"/>
                        </a:tabLst>
                      </a:pPr>
                      <a:r>
                        <a:rPr lang="vi-VN" sz="1400" b="1">
                          <a:solidFill>
                            <a:schemeClr val="tx1">
                              <a:lumMod val="75000"/>
                              <a:lumOff val="25000"/>
                            </a:schemeClr>
                          </a:solidFill>
                          <a:effectLst/>
                          <a:latin typeface="Times New Roman" panose="02020603050405020304" pitchFamily="18" charset="0"/>
                          <a:cs typeface="Times New Roman" panose="02020603050405020304" pitchFamily="18" charset="0"/>
                        </a:rPr>
                        <a:t>7</a:t>
                      </a:r>
                      <a:endParaRPr lang="en-US" sz="1400" b="1">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indent="254000">
                        <a:lnSpc>
                          <a:spcPct val="115000"/>
                        </a:lnSpc>
                        <a:spcAft>
                          <a:spcPts val="600"/>
                        </a:spcAft>
                        <a:tabLst>
                          <a:tab pos="524510" algn="l"/>
                        </a:tabLst>
                      </a:pPr>
                      <a:r>
                        <a:rPr lang="en-US" sz="1400">
                          <a:solidFill>
                            <a:schemeClr val="tx1">
                              <a:lumMod val="75000"/>
                              <a:lumOff val="25000"/>
                            </a:schemeClr>
                          </a:solidFill>
                          <a:effectLst/>
                          <a:latin typeface="Times New Roman" panose="02020603050405020304" pitchFamily="18" charset="0"/>
                          <a:cs typeface="Times New Roman" panose="02020603050405020304" pitchFamily="18" charset="0"/>
                        </a:rPr>
                        <a:t>Cảm ứng ở thực vật xảy ra chậm</a:t>
                      </a:r>
                      <a:r>
                        <a:rPr lang="vi-VN" sz="1400">
                          <a:solidFill>
                            <a:schemeClr val="tx1">
                              <a:lumMod val="75000"/>
                              <a:lumOff val="25000"/>
                            </a:schemeClr>
                          </a:solidFill>
                          <a:effectLst/>
                          <a:latin typeface="Times New Roman" panose="02020603050405020304" pitchFamily="18" charset="0"/>
                          <a:cs typeface="Times New Roman" panose="02020603050405020304" pitchFamily="18" charset="0"/>
                        </a:rPr>
                        <a:t>, khó nhận thấy.</a:t>
                      </a: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indent="254000" algn="l">
                        <a:lnSpc>
                          <a:spcPct val="115000"/>
                        </a:lnSpc>
                        <a:spcAft>
                          <a:spcPts val="600"/>
                        </a:spcAft>
                        <a:tabLst>
                          <a:tab pos="524510" algn="l"/>
                        </a:tabLst>
                      </a:pPr>
                      <a:endParaRPr lang="en-US" sz="1400">
                        <a:solidFill>
                          <a:schemeClr val="tx1">
                            <a:lumMod val="75000"/>
                            <a:lumOff val="25000"/>
                          </a:schemeClr>
                        </a:solidFill>
                        <a:effectLst/>
                        <a:latin typeface="Times New Roman" panose="02020603050405020304" pitchFamily="18" charset="0"/>
                        <a:ea typeface="Segoe UI" panose="020B0502040204020203" pitchFamily="34" charset="0"/>
                        <a:cs typeface="Times New Roman" panose="02020603050405020304" pitchFamily="18" charset="0"/>
                      </a:endParaRPr>
                    </a:p>
                  </a:txBody>
                  <a:tcPr marL="190897" marR="143173" marT="95448" marB="95448">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513163868"/>
                  </a:ext>
                </a:extLst>
              </a:tr>
            </a:tbl>
          </a:graphicData>
        </a:graphic>
      </p:graphicFrame>
      <p:sp>
        <p:nvSpPr>
          <p:cNvPr id="2" name="Rectangle 1">
            <a:extLst>
              <a:ext uri="{FF2B5EF4-FFF2-40B4-BE49-F238E27FC236}">
                <a16:creationId xmlns:a16="http://schemas.microsoft.com/office/drawing/2014/main" id="{DB95BC6D-76C4-EE46-B321-5958ED556224}"/>
              </a:ext>
            </a:extLst>
          </p:cNvPr>
          <p:cNvSpPr/>
          <p:nvPr/>
        </p:nvSpPr>
        <p:spPr>
          <a:xfrm>
            <a:off x="9590049" y="2709747"/>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0" name="Rectangle 9">
            <a:extLst>
              <a:ext uri="{FF2B5EF4-FFF2-40B4-BE49-F238E27FC236}">
                <a16:creationId xmlns:a16="http://schemas.microsoft.com/office/drawing/2014/main" id="{A9F89FAA-3E4D-FD45-A647-EEBD21B4412A}"/>
              </a:ext>
            </a:extLst>
          </p:cNvPr>
          <p:cNvSpPr/>
          <p:nvPr/>
        </p:nvSpPr>
        <p:spPr>
          <a:xfrm>
            <a:off x="9601200" y="3663272"/>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2" name="Rectangle 11">
            <a:extLst>
              <a:ext uri="{FF2B5EF4-FFF2-40B4-BE49-F238E27FC236}">
                <a16:creationId xmlns:a16="http://schemas.microsoft.com/office/drawing/2014/main" id="{C07B87CE-642F-C14E-9640-B8C3CD1BDCD3}"/>
              </a:ext>
            </a:extLst>
          </p:cNvPr>
          <p:cNvSpPr/>
          <p:nvPr/>
        </p:nvSpPr>
        <p:spPr>
          <a:xfrm>
            <a:off x="9590049" y="4151992"/>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4" name="Rectangle 13">
            <a:extLst>
              <a:ext uri="{FF2B5EF4-FFF2-40B4-BE49-F238E27FC236}">
                <a16:creationId xmlns:a16="http://schemas.microsoft.com/office/drawing/2014/main" id="{4D913C7B-7662-564E-9812-AB49848ECD3B}"/>
              </a:ext>
            </a:extLst>
          </p:cNvPr>
          <p:cNvSpPr/>
          <p:nvPr/>
        </p:nvSpPr>
        <p:spPr>
          <a:xfrm>
            <a:off x="9601200" y="4547394"/>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7" name="Rectangle 16">
            <a:extLst>
              <a:ext uri="{FF2B5EF4-FFF2-40B4-BE49-F238E27FC236}">
                <a16:creationId xmlns:a16="http://schemas.microsoft.com/office/drawing/2014/main" id="{6ABE9DD5-62D8-7149-8614-9B5094F8420E}"/>
              </a:ext>
            </a:extLst>
          </p:cNvPr>
          <p:cNvSpPr/>
          <p:nvPr/>
        </p:nvSpPr>
        <p:spPr>
          <a:xfrm>
            <a:off x="9590049" y="5000265"/>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S</a:t>
            </a:r>
          </a:p>
        </p:txBody>
      </p:sp>
      <p:sp>
        <p:nvSpPr>
          <p:cNvPr id="18" name="Rectangle 17">
            <a:extLst>
              <a:ext uri="{FF2B5EF4-FFF2-40B4-BE49-F238E27FC236}">
                <a16:creationId xmlns:a16="http://schemas.microsoft.com/office/drawing/2014/main" id="{82E238CB-1D31-AE4D-B936-A58E9B12945A}"/>
              </a:ext>
            </a:extLst>
          </p:cNvPr>
          <p:cNvSpPr/>
          <p:nvPr/>
        </p:nvSpPr>
        <p:spPr>
          <a:xfrm>
            <a:off x="9590049" y="3185383"/>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Đ</a:t>
            </a:r>
          </a:p>
        </p:txBody>
      </p:sp>
      <p:sp>
        <p:nvSpPr>
          <p:cNvPr id="19" name="Rectangle 18">
            <a:extLst>
              <a:ext uri="{FF2B5EF4-FFF2-40B4-BE49-F238E27FC236}">
                <a16:creationId xmlns:a16="http://schemas.microsoft.com/office/drawing/2014/main" id="{633B7E63-CA6D-884F-B260-91E0C4D14A45}"/>
              </a:ext>
            </a:extLst>
          </p:cNvPr>
          <p:cNvSpPr/>
          <p:nvPr/>
        </p:nvSpPr>
        <p:spPr>
          <a:xfrm>
            <a:off x="9601200" y="5490989"/>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Đ</a:t>
            </a:r>
          </a:p>
        </p:txBody>
      </p:sp>
    </p:spTree>
    <p:extLst>
      <p:ext uri="{BB962C8B-B14F-4D97-AF65-F5344CB8AC3E}">
        <p14:creationId xmlns:p14="http://schemas.microsoft.com/office/powerpoint/2010/main" val="30346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heckerboard(across)">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p:bldP spid="14"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FCEDCA0-017F-7240-9706-5BA82FE691FE}"/>
              </a:ext>
            </a:extLst>
          </p:cNvPr>
          <p:cNvGraphicFramePr>
            <a:graphicFrameLocks noGrp="1"/>
          </p:cNvGraphicFramePr>
          <p:nvPr>
            <p:extLst>
              <p:ext uri="{D42A27DB-BD31-4B8C-83A1-F6EECF244321}">
                <p14:modId xmlns:p14="http://schemas.microsoft.com/office/powerpoint/2010/main" val="2368528347"/>
              </p:ext>
            </p:extLst>
          </p:nvPr>
        </p:nvGraphicFramePr>
        <p:xfrm>
          <a:off x="700824" y="643467"/>
          <a:ext cx="10790354" cy="5571071"/>
        </p:xfrm>
        <a:graphic>
          <a:graphicData uri="http://schemas.openxmlformats.org/drawingml/2006/table">
            <a:tbl>
              <a:tblPr firstRow="1" firstCol="1" bandRow="1">
                <a:noFill/>
                <a:tableStyleId>{5C22544A-7EE6-4342-B048-85BDC9FD1C3A}</a:tableStyleId>
              </a:tblPr>
              <a:tblGrid>
                <a:gridCol w="958483">
                  <a:extLst>
                    <a:ext uri="{9D8B030D-6E8A-4147-A177-3AD203B41FA5}">
                      <a16:colId xmlns:a16="http://schemas.microsoft.com/office/drawing/2014/main" val="539017267"/>
                    </a:ext>
                  </a:extLst>
                </a:gridCol>
                <a:gridCol w="3566048">
                  <a:extLst>
                    <a:ext uri="{9D8B030D-6E8A-4147-A177-3AD203B41FA5}">
                      <a16:colId xmlns:a16="http://schemas.microsoft.com/office/drawing/2014/main" val="126600120"/>
                    </a:ext>
                  </a:extLst>
                </a:gridCol>
                <a:gridCol w="1895056">
                  <a:extLst>
                    <a:ext uri="{9D8B030D-6E8A-4147-A177-3AD203B41FA5}">
                      <a16:colId xmlns:a16="http://schemas.microsoft.com/office/drawing/2014/main" val="378708152"/>
                    </a:ext>
                  </a:extLst>
                </a:gridCol>
                <a:gridCol w="2193986">
                  <a:extLst>
                    <a:ext uri="{9D8B030D-6E8A-4147-A177-3AD203B41FA5}">
                      <a16:colId xmlns:a16="http://schemas.microsoft.com/office/drawing/2014/main" val="3026450198"/>
                    </a:ext>
                  </a:extLst>
                </a:gridCol>
                <a:gridCol w="2176781">
                  <a:extLst>
                    <a:ext uri="{9D8B030D-6E8A-4147-A177-3AD203B41FA5}">
                      <a16:colId xmlns:a16="http://schemas.microsoft.com/office/drawing/2014/main" val="2254863995"/>
                    </a:ext>
                  </a:extLst>
                </a:gridCol>
              </a:tblGrid>
              <a:tr h="800593">
                <a:tc gridSpan="5">
                  <a:txBody>
                    <a:bodyPr/>
                    <a:lstStyle/>
                    <a:p>
                      <a:pPr indent="254000" algn="ctr">
                        <a:lnSpc>
                          <a:spcPct val="115000"/>
                        </a:lnSpc>
                        <a:spcAft>
                          <a:spcPts val="600"/>
                        </a:spcAft>
                        <a:tabLst>
                          <a:tab pos="316865" algn="l"/>
                        </a:tabLst>
                      </a:pPr>
                      <a:r>
                        <a:rPr lang="vi-VN" sz="1300" b="1" cap="none" spc="0">
                          <a:solidFill>
                            <a:schemeClr val="tx1"/>
                          </a:solidFill>
                          <a:effectLst/>
                        </a:rPr>
                        <a:t>PHIẾU HỌC TẬP SỐ 2</a:t>
                      </a:r>
                      <a:endParaRPr lang="en-US" sz="1300" b="1" cap="none" spc="0">
                        <a:solidFill>
                          <a:schemeClr val="tx1"/>
                        </a:solidFill>
                        <a:effectLst/>
                      </a:endParaRPr>
                    </a:p>
                    <a:p>
                      <a:pPr indent="254000" algn="ctr">
                        <a:lnSpc>
                          <a:spcPct val="115000"/>
                        </a:lnSpc>
                        <a:spcAft>
                          <a:spcPts val="600"/>
                        </a:spcAft>
                      </a:pPr>
                      <a:r>
                        <a:rPr lang="en-US" sz="1300" b="1" cap="none" spc="0">
                          <a:solidFill>
                            <a:schemeClr val="tx1"/>
                          </a:solidFill>
                          <a:effectLst/>
                        </a:rPr>
                        <a:t>Đánh dấu </a:t>
                      </a:r>
                      <a:r>
                        <a:rPr lang="vi-VN" sz="1300" b="1" cap="none" spc="0">
                          <a:solidFill>
                            <a:schemeClr val="tx1"/>
                          </a:solidFill>
                          <a:effectLst/>
                        </a:rPr>
                        <a:t>X </a:t>
                      </a:r>
                      <a:r>
                        <a:rPr lang="en-US" sz="1300" b="1" cap="none" spc="0">
                          <a:solidFill>
                            <a:schemeClr val="tx1"/>
                          </a:solidFill>
                          <a:effectLst/>
                        </a:rPr>
                        <a:t>vào ô trống trong bảng dưới đây để xác định tập tính bẩm sinh và tập tính học được của động vật.</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lnL>
                    <a:lnR w="12700" cmpd="sng">
                      <a:noFill/>
                    </a:lnR>
                    <a:lnT w="28575" cap="flat" cmpd="sng" algn="ctr">
                      <a:solidFill>
                        <a:schemeClr val="tx1"/>
                      </a:solidFill>
                      <a:prstDash val="solid"/>
                    </a:lnT>
                    <a:lnB w="38100" cmpd="sng">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1976281"/>
                  </a:ext>
                </a:extLst>
              </a:tr>
              <a:tr h="800593">
                <a:tc>
                  <a:txBody>
                    <a:bodyPr/>
                    <a:lstStyle/>
                    <a:p>
                      <a:pPr indent="254000" algn="ctr">
                        <a:lnSpc>
                          <a:spcPct val="115000"/>
                        </a:lnSpc>
                        <a:spcAft>
                          <a:spcPts val="600"/>
                        </a:spcAft>
                      </a:pPr>
                      <a:r>
                        <a:rPr lang="en-US" sz="1300" b="1" cap="none" spc="0">
                          <a:solidFill>
                            <a:schemeClr val="tx1"/>
                          </a:solidFill>
                          <a:effectLst/>
                        </a:rPr>
                        <a:t>TT</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indent="254000" algn="ctr">
                        <a:lnSpc>
                          <a:spcPct val="115000"/>
                        </a:lnSpc>
                        <a:spcAft>
                          <a:spcPts val="600"/>
                        </a:spcAft>
                      </a:pPr>
                      <a:r>
                        <a:rPr lang="en-US" sz="1300" cap="none" spc="0">
                          <a:solidFill>
                            <a:schemeClr val="tx1"/>
                          </a:solidFill>
                          <a:effectLst/>
                        </a:rPr>
                        <a:t>Tập tính động vật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indent="254000" algn="ctr">
                        <a:lnSpc>
                          <a:spcPct val="115000"/>
                        </a:lnSpc>
                        <a:spcAft>
                          <a:spcPts val="600"/>
                        </a:spcAft>
                      </a:pPr>
                      <a:r>
                        <a:rPr lang="en-US" sz="1300" cap="none" spc="0">
                          <a:solidFill>
                            <a:schemeClr val="tx1"/>
                          </a:solidFill>
                          <a:effectLst/>
                        </a:rPr>
                        <a:t>Tập tính </a:t>
                      </a:r>
                    </a:p>
                    <a:p>
                      <a:pPr indent="254000" algn="ctr">
                        <a:lnSpc>
                          <a:spcPct val="115000"/>
                        </a:lnSpc>
                        <a:spcAft>
                          <a:spcPts val="600"/>
                        </a:spcAft>
                      </a:pPr>
                      <a:r>
                        <a:rPr lang="en-US" sz="1300" cap="none" spc="0">
                          <a:solidFill>
                            <a:schemeClr val="tx1"/>
                          </a:solidFill>
                          <a:effectLst/>
                        </a:rPr>
                        <a:t>bẩm sinh</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indent="254000" algn="ctr">
                        <a:lnSpc>
                          <a:spcPct val="115000"/>
                        </a:lnSpc>
                        <a:spcAft>
                          <a:spcPts val="600"/>
                        </a:spcAft>
                      </a:pPr>
                      <a:r>
                        <a:rPr lang="en-US" sz="1300" cap="none" spc="0">
                          <a:solidFill>
                            <a:schemeClr val="tx1"/>
                          </a:solidFill>
                          <a:effectLst/>
                        </a:rPr>
                        <a:t>Tập tính </a:t>
                      </a:r>
                    </a:p>
                    <a:p>
                      <a:pPr indent="254000" algn="ctr">
                        <a:lnSpc>
                          <a:spcPct val="115000"/>
                        </a:lnSpc>
                        <a:spcAft>
                          <a:spcPts val="600"/>
                        </a:spcAft>
                      </a:pPr>
                      <a:r>
                        <a:rPr lang="en-US" sz="1300" cap="none" spc="0">
                          <a:solidFill>
                            <a:schemeClr val="tx1"/>
                          </a:solidFill>
                          <a:effectLst/>
                        </a:rPr>
                        <a:t>học được</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indent="254000" algn="ctr">
                        <a:lnSpc>
                          <a:spcPct val="115000"/>
                        </a:lnSpc>
                        <a:spcAft>
                          <a:spcPts val="600"/>
                        </a:spcAft>
                      </a:pPr>
                      <a:r>
                        <a:rPr lang="en-US" sz="1300" cap="none" spc="0">
                          <a:solidFill>
                            <a:schemeClr val="tx1"/>
                          </a:solidFill>
                          <a:effectLst/>
                        </a:rPr>
                        <a:t>Tập tính </a:t>
                      </a:r>
                    </a:p>
                    <a:p>
                      <a:pPr indent="254000" algn="ctr">
                        <a:lnSpc>
                          <a:spcPct val="115000"/>
                        </a:lnSpc>
                        <a:spcAft>
                          <a:spcPts val="600"/>
                        </a:spcAft>
                      </a:pPr>
                      <a:r>
                        <a:rPr lang="en-US" sz="1300" cap="none" spc="0">
                          <a:solidFill>
                            <a:schemeClr val="tx1"/>
                          </a:solidFill>
                          <a:effectLst/>
                        </a:rPr>
                        <a:t>hỗn hợp</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868780072"/>
                  </a:ext>
                </a:extLst>
              </a:tr>
              <a:tr h="467189">
                <a:tc>
                  <a:txBody>
                    <a:bodyPr/>
                    <a:lstStyle/>
                    <a:p>
                      <a:pPr indent="254000" algn="ctr">
                        <a:lnSpc>
                          <a:spcPct val="115000"/>
                        </a:lnSpc>
                        <a:spcAft>
                          <a:spcPts val="600"/>
                        </a:spcAft>
                      </a:pPr>
                      <a:r>
                        <a:rPr lang="vi-VN" sz="1300" b="1" cap="none" spc="0">
                          <a:solidFill>
                            <a:schemeClr val="tx1"/>
                          </a:solidFill>
                          <a:effectLst/>
                        </a:rPr>
                        <a:t>1</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r>
                        <a:rPr lang="en-US" sz="1300" cap="none" spc="0">
                          <a:solidFill>
                            <a:schemeClr val="tx1"/>
                          </a:solidFill>
                          <a:effectLst/>
                        </a:rPr>
                        <a:t>Di cư của cá</a:t>
                      </a:r>
                      <a:r>
                        <a:rPr lang="vi-VN" sz="1300" cap="none" spc="0">
                          <a:solidFill>
                            <a:schemeClr val="tx1"/>
                          </a:solidFill>
                          <a:effectLst/>
                        </a:rPr>
                        <a:t> hồi</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514980737"/>
                  </a:ext>
                </a:extLst>
              </a:tr>
              <a:tr h="467189">
                <a:tc>
                  <a:txBody>
                    <a:bodyPr/>
                    <a:lstStyle/>
                    <a:p>
                      <a:pPr indent="254000" algn="ctr">
                        <a:lnSpc>
                          <a:spcPct val="115000"/>
                        </a:lnSpc>
                        <a:spcAft>
                          <a:spcPts val="600"/>
                        </a:spcAft>
                      </a:pPr>
                      <a:r>
                        <a:rPr lang="vi-VN" sz="1300" b="1" cap="none" spc="0">
                          <a:solidFill>
                            <a:schemeClr val="tx1"/>
                          </a:solidFill>
                          <a:effectLst/>
                        </a:rPr>
                        <a:t>2</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nSpc>
                          <a:spcPct val="115000"/>
                        </a:lnSpc>
                        <a:spcAft>
                          <a:spcPts val="600"/>
                        </a:spcAft>
                      </a:pPr>
                      <a:r>
                        <a:rPr lang="en-US" sz="1300" cap="none" spc="0">
                          <a:solidFill>
                            <a:schemeClr val="tx1"/>
                          </a:solidFill>
                          <a:effectLst/>
                        </a:rPr>
                        <a:t>Săn mồi của báo</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1781911809"/>
                  </a:ext>
                </a:extLst>
              </a:tr>
              <a:tr h="467189">
                <a:tc>
                  <a:txBody>
                    <a:bodyPr/>
                    <a:lstStyle/>
                    <a:p>
                      <a:pPr indent="254000" algn="ctr">
                        <a:lnSpc>
                          <a:spcPct val="115000"/>
                        </a:lnSpc>
                        <a:spcAft>
                          <a:spcPts val="600"/>
                        </a:spcAft>
                      </a:pPr>
                      <a:r>
                        <a:rPr lang="vi-VN" sz="1300" b="1" cap="none" spc="0">
                          <a:solidFill>
                            <a:schemeClr val="tx1"/>
                          </a:solidFill>
                          <a:effectLst/>
                        </a:rPr>
                        <a:t>3</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r>
                        <a:rPr lang="en-US" sz="1300" cap="none" spc="0">
                          <a:solidFill>
                            <a:schemeClr val="tx1"/>
                          </a:solidFill>
                          <a:effectLst/>
                        </a:rPr>
                        <a:t>Giăng tơ của nhện</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185366617"/>
                  </a:ext>
                </a:extLst>
              </a:tr>
              <a:tr h="467189">
                <a:tc>
                  <a:txBody>
                    <a:bodyPr/>
                    <a:lstStyle/>
                    <a:p>
                      <a:pPr indent="254000" algn="ctr">
                        <a:lnSpc>
                          <a:spcPct val="115000"/>
                        </a:lnSpc>
                        <a:spcAft>
                          <a:spcPts val="600"/>
                        </a:spcAft>
                      </a:pPr>
                      <a:r>
                        <a:rPr lang="vi-VN" sz="1300" b="1" cap="none" spc="0">
                          <a:solidFill>
                            <a:schemeClr val="tx1"/>
                          </a:solidFill>
                          <a:effectLst/>
                        </a:rPr>
                        <a:t>4</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nSpc>
                          <a:spcPct val="115000"/>
                        </a:lnSpc>
                        <a:spcAft>
                          <a:spcPts val="600"/>
                        </a:spcAft>
                      </a:pPr>
                      <a:r>
                        <a:rPr lang="en-US" sz="1300" cap="none" spc="0">
                          <a:solidFill>
                            <a:schemeClr val="tx1"/>
                          </a:solidFill>
                          <a:effectLst/>
                        </a:rPr>
                        <a:t>Vẹt nói được tiếng người</a:t>
                      </a:r>
                      <a:r>
                        <a:rPr lang="vi-VN" sz="1300" cap="none" spc="0">
                          <a:solidFill>
                            <a:schemeClr val="tx1"/>
                          </a:solidFill>
                          <a:effectLst/>
                        </a:rPr>
                        <a: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347097661"/>
                  </a:ext>
                </a:extLst>
              </a:tr>
              <a:tr h="699562">
                <a:tc>
                  <a:txBody>
                    <a:bodyPr/>
                    <a:lstStyle/>
                    <a:p>
                      <a:pPr indent="254000" algn="ctr">
                        <a:lnSpc>
                          <a:spcPct val="115000"/>
                        </a:lnSpc>
                        <a:spcAft>
                          <a:spcPts val="600"/>
                        </a:spcAft>
                      </a:pPr>
                      <a:r>
                        <a:rPr lang="vi-VN" sz="1300" b="1" cap="none" spc="0">
                          <a:solidFill>
                            <a:schemeClr val="tx1"/>
                          </a:solidFill>
                          <a:effectLst/>
                        </a:rPr>
                        <a:t>5</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r>
                        <a:rPr lang="en-US" sz="1300" cap="none" spc="0">
                          <a:solidFill>
                            <a:schemeClr val="tx1"/>
                          </a:solidFill>
                          <a:effectLst/>
                        </a:rPr>
                        <a:t>Cá nổi lên mặt nước tìm thức ăn khi tiếng vỗ tay</a:t>
                      </a:r>
                      <a:r>
                        <a:rPr lang="vi-VN" sz="1300" cap="none" spc="0">
                          <a:solidFill>
                            <a:schemeClr val="tx1"/>
                          </a:solidFill>
                          <a:effectLst/>
                        </a:rPr>
                        <a: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180982768"/>
                  </a:ext>
                </a:extLst>
              </a:tr>
              <a:tr h="467189">
                <a:tc>
                  <a:txBody>
                    <a:bodyPr/>
                    <a:lstStyle/>
                    <a:p>
                      <a:pPr indent="254000" algn="ctr">
                        <a:lnSpc>
                          <a:spcPct val="115000"/>
                        </a:lnSpc>
                        <a:spcAft>
                          <a:spcPts val="600"/>
                        </a:spcAft>
                      </a:pPr>
                      <a:r>
                        <a:rPr lang="vi-VN" sz="1300" b="1" cap="none" spc="0">
                          <a:solidFill>
                            <a:schemeClr val="tx1"/>
                          </a:solidFill>
                          <a:effectLst/>
                        </a:rPr>
                        <a:t>6</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nSpc>
                          <a:spcPct val="115000"/>
                        </a:lnSpc>
                        <a:spcAft>
                          <a:spcPts val="600"/>
                        </a:spcAft>
                      </a:pPr>
                      <a:r>
                        <a:rPr lang="en-US" sz="1300" cap="none" spc="0">
                          <a:solidFill>
                            <a:schemeClr val="tx1"/>
                          </a:solidFill>
                          <a:effectLst/>
                        </a:rPr>
                        <a:t>Ếch đực kêu vào mùa sinh sản</a:t>
                      </a:r>
                      <a:r>
                        <a:rPr lang="vi-VN" sz="1300" cap="none" spc="0">
                          <a:solidFill>
                            <a:schemeClr val="tx1"/>
                          </a:solidFill>
                          <a:effectLst/>
                        </a:rPr>
                        <a: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2466364234"/>
                  </a:ext>
                </a:extLst>
              </a:tr>
              <a:tr h="467189">
                <a:tc>
                  <a:txBody>
                    <a:bodyPr/>
                    <a:lstStyle/>
                    <a:p>
                      <a:pPr indent="254000" algn="ctr">
                        <a:lnSpc>
                          <a:spcPct val="115000"/>
                        </a:lnSpc>
                        <a:spcAft>
                          <a:spcPts val="600"/>
                        </a:spcAft>
                      </a:pPr>
                      <a:r>
                        <a:rPr lang="vi-VN" sz="1300" b="1" cap="none" spc="0">
                          <a:solidFill>
                            <a:schemeClr val="tx1"/>
                          </a:solidFill>
                          <a:effectLst/>
                        </a:rPr>
                        <a:t>7</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r>
                        <a:rPr lang="en-US" sz="1300" cap="none" spc="0">
                          <a:solidFill>
                            <a:schemeClr val="tx1"/>
                          </a:solidFill>
                          <a:effectLst/>
                        </a:rPr>
                        <a:t>Chó làm xiếc</a:t>
                      </a:r>
                      <a:r>
                        <a:rPr lang="vi-VN" sz="1300" cap="none" spc="0">
                          <a:solidFill>
                            <a:schemeClr val="tx1"/>
                          </a:solidFill>
                          <a:effectLst/>
                        </a:rPr>
                        <a:t>, làm toán.</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indent="254000">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646581487"/>
                  </a:ext>
                </a:extLst>
              </a:tr>
              <a:tr h="467189">
                <a:tc>
                  <a:txBody>
                    <a:bodyPr/>
                    <a:lstStyle/>
                    <a:p>
                      <a:pPr indent="254000" algn="ctr">
                        <a:lnSpc>
                          <a:spcPct val="115000"/>
                        </a:lnSpc>
                        <a:spcAft>
                          <a:spcPts val="600"/>
                        </a:spcAft>
                      </a:pPr>
                      <a:r>
                        <a:rPr lang="vi-VN" sz="1300" b="1" cap="none" spc="0">
                          <a:solidFill>
                            <a:schemeClr val="tx1"/>
                          </a:solidFill>
                          <a:effectLst/>
                        </a:rPr>
                        <a:t>8</a:t>
                      </a:r>
                      <a:endParaRPr lang="en-US" sz="13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tc>
                  <a:txBody>
                    <a:bodyPr/>
                    <a:lstStyle/>
                    <a:p>
                      <a:pPr indent="254000">
                        <a:lnSpc>
                          <a:spcPct val="115000"/>
                        </a:lnSpc>
                        <a:spcAft>
                          <a:spcPts val="600"/>
                        </a:spcAft>
                      </a:pPr>
                      <a:r>
                        <a:rPr lang="en-US" sz="1300" cap="none" spc="0">
                          <a:solidFill>
                            <a:schemeClr val="tx1"/>
                          </a:solidFill>
                          <a:effectLst/>
                        </a:rPr>
                        <a:t>Ve kêu vào mùa hè</a:t>
                      </a:r>
                      <a:r>
                        <a:rPr lang="vi-VN" sz="1300" cap="none" spc="0">
                          <a:solidFill>
                            <a:schemeClr val="tx1"/>
                          </a:solidFill>
                          <a:effectLst/>
                        </a:rPr>
                        <a:t>.</a:t>
                      </a: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tc>
                  <a:txBody>
                    <a:bodyPr/>
                    <a:lstStyle/>
                    <a:p>
                      <a:pPr indent="254000" algn="ctr">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tc>
                  <a:txBody>
                    <a:bodyPr/>
                    <a:lstStyle/>
                    <a:p>
                      <a:pPr indent="254000">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tc>
                  <a:txBody>
                    <a:bodyPr/>
                    <a:lstStyle/>
                    <a:p>
                      <a:pPr indent="254000">
                        <a:lnSpc>
                          <a:spcPct val="115000"/>
                        </a:lnSpc>
                        <a:spcAft>
                          <a:spcPts val="600"/>
                        </a:spcAft>
                      </a:pPr>
                      <a:endParaRPr lang="en-US" sz="13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0619" marT="24248" marB="18185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045593094"/>
                  </a:ext>
                </a:extLst>
              </a:tr>
            </a:tbl>
          </a:graphicData>
        </a:graphic>
      </p:graphicFrame>
    </p:spTree>
    <p:extLst>
      <p:ext uri="{BB962C8B-B14F-4D97-AF65-F5344CB8AC3E}">
        <p14:creationId xmlns:p14="http://schemas.microsoft.com/office/powerpoint/2010/main" val="267168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2FCEDCA0-017F-7240-9706-5BA82FE691FE}"/>
              </a:ext>
            </a:extLst>
          </p:cNvPr>
          <p:cNvGraphicFramePr>
            <a:graphicFrameLocks noGrp="1"/>
          </p:cNvGraphicFramePr>
          <p:nvPr>
            <p:extLst>
              <p:ext uri="{D42A27DB-BD31-4B8C-83A1-F6EECF244321}">
                <p14:modId xmlns:p14="http://schemas.microsoft.com/office/powerpoint/2010/main" val="2909801868"/>
              </p:ext>
            </p:extLst>
          </p:nvPr>
        </p:nvGraphicFramePr>
        <p:xfrm>
          <a:off x="643467" y="727182"/>
          <a:ext cx="10905068" cy="5155281"/>
        </p:xfrm>
        <a:graphic>
          <a:graphicData uri="http://schemas.openxmlformats.org/drawingml/2006/table">
            <a:tbl>
              <a:tblPr firstRow="1" firstCol="1" bandRow="1">
                <a:tableStyleId>{0E3FDE45-AF77-4B5C-9715-49D594BDF05E}</a:tableStyleId>
              </a:tblPr>
              <a:tblGrid>
                <a:gridCol w="1218594">
                  <a:extLst>
                    <a:ext uri="{9D8B030D-6E8A-4147-A177-3AD203B41FA5}">
                      <a16:colId xmlns:a16="http://schemas.microsoft.com/office/drawing/2014/main" val="539017267"/>
                    </a:ext>
                  </a:extLst>
                </a:gridCol>
                <a:gridCol w="3853880">
                  <a:extLst>
                    <a:ext uri="{9D8B030D-6E8A-4147-A177-3AD203B41FA5}">
                      <a16:colId xmlns:a16="http://schemas.microsoft.com/office/drawing/2014/main" val="126600120"/>
                    </a:ext>
                  </a:extLst>
                </a:gridCol>
                <a:gridCol w="1953821">
                  <a:extLst>
                    <a:ext uri="{9D8B030D-6E8A-4147-A177-3AD203B41FA5}">
                      <a16:colId xmlns:a16="http://schemas.microsoft.com/office/drawing/2014/main" val="378708152"/>
                    </a:ext>
                  </a:extLst>
                </a:gridCol>
                <a:gridCol w="1992758">
                  <a:extLst>
                    <a:ext uri="{9D8B030D-6E8A-4147-A177-3AD203B41FA5}">
                      <a16:colId xmlns:a16="http://schemas.microsoft.com/office/drawing/2014/main" val="3026450198"/>
                    </a:ext>
                  </a:extLst>
                </a:gridCol>
                <a:gridCol w="1886015">
                  <a:extLst>
                    <a:ext uri="{9D8B030D-6E8A-4147-A177-3AD203B41FA5}">
                      <a16:colId xmlns:a16="http://schemas.microsoft.com/office/drawing/2014/main" val="2254863995"/>
                    </a:ext>
                  </a:extLst>
                </a:gridCol>
              </a:tblGrid>
              <a:tr h="763154">
                <a:tc gridSpan="5">
                  <a:txBody>
                    <a:bodyPr/>
                    <a:lstStyle/>
                    <a:p>
                      <a:pPr indent="254000" algn="ctr">
                        <a:lnSpc>
                          <a:spcPct val="115000"/>
                        </a:lnSpc>
                        <a:spcAft>
                          <a:spcPts val="600"/>
                        </a:spcAft>
                        <a:tabLst>
                          <a:tab pos="316865" algn="l"/>
                        </a:tabLst>
                      </a:pPr>
                      <a:r>
                        <a:rPr lang="vi-VN" sz="1400" b="1" cap="none" spc="0">
                          <a:solidFill>
                            <a:schemeClr val="tx1"/>
                          </a:solidFill>
                          <a:effectLst/>
                        </a:rPr>
                        <a:t>PHIẾU HỌC TẬP SỐ 2</a:t>
                      </a:r>
                      <a:endParaRPr lang="en-US" sz="1400" b="1" cap="none" spc="0">
                        <a:solidFill>
                          <a:schemeClr val="tx1"/>
                        </a:solidFill>
                        <a:effectLst/>
                      </a:endParaRPr>
                    </a:p>
                    <a:p>
                      <a:pPr indent="254000" algn="ctr">
                        <a:lnSpc>
                          <a:spcPct val="115000"/>
                        </a:lnSpc>
                        <a:spcAft>
                          <a:spcPts val="600"/>
                        </a:spcAft>
                      </a:pPr>
                      <a:r>
                        <a:rPr lang="en-US" sz="1400" b="1" cap="none" spc="0">
                          <a:solidFill>
                            <a:schemeClr val="tx1"/>
                          </a:solidFill>
                          <a:effectLst/>
                        </a:rPr>
                        <a:t>Đánh dấu </a:t>
                      </a:r>
                      <a:r>
                        <a:rPr lang="vi-VN" sz="1400" b="1" cap="none" spc="0">
                          <a:solidFill>
                            <a:schemeClr val="tx1"/>
                          </a:solidFill>
                          <a:effectLst/>
                        </a:rPr>
                        <a:t>X </a:t>
                      </a:r>
                      <a:r>
                        <a:rPr lang="en-US" sz="1400" b="1" cap="none" spc="0">
                          <a:solidFill>
                            <a:schemeClr val="tx1"/>
                          </a:solidFill>
                          <a:effectLst/>
                        </a:rPr>
                        <a:t>vào ô trống trong bảng dưới đây để xác định tập tính bẩm sinh và tập tính học được của động vật.</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1976281"/>
                  </a:ext>
                </a:extLst>
              </a:tr>
              <a:tr h="763154">
                <a:tc>
                  <a:txBody>
                    <a:bodyPr/>
                    <a:lstStyle/>
                    <a:p>
                      <a:pPr indent="254000" algn="ctr">
                        <a:lnSpc>
                          <a:spcPct val="115000"/>
                        </a:lnSpc>
                        <a:spcAft>
                          <a:spcPts val="600"/>
                        </a:spcAft>
                      </a:pPr>
                      <a:r>
                        <a:rPr lang="en-US" sz="1400" b="1" cap="none" spc="0">
                          <a:solidFill>
                            <a:schemeClr val="tx1"/>
                          </a:solidFill>
                          <a:effectLst/>
                        </a:rPr>
                        <a:t>TT</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Tập tính động vật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Tập tính </a:t>
                      </a:r>
                    </a:p>
                    <a:p>
                      <a:pPr indent="254000" algn="ctr">
                        <a:lnSpc>
                          <a:spcPct val="115000"/>
                        </a:lnSpc>
                        <a:spcAft>
                          <a:spcPts val="600"/>
                        </a:spcAft>
                      </a:pPr>
                      <a:r>
                        <a:rPr lang="en-US" sz="1400" cap="none" spc="0">
                          <a:solidFill>
                            <a:schemeClr val="tx1"/>
                          </a:solidFill>
                          <a:effectLst/>
                        </a:rPr>
                        <a:t>bẩm sinh</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Tập tính </a:t>
                      </a:r>
                    </a:p>
                    <a:p>
                      <a:pPr indent="254000" algn="ctr">
                        <a:lnSpc>
                          <a:spcPct val="115000"/>
                        </a:lnSpc>
                        <a:spcAft>
                          <a:spcPts val="600"/>
                        </a:spcAft>
                      </a:pPr>
                      <a:r>
                        <a:rPr lang="en-US" sz="1400" cap="none" spc="0">
                          <a:solidFill>
                            <a:schemeClr val="tx1"/>
                          </a:solidFill>
                          <a:effectLst/>
                        </a:rPr>
                        <a:t>học được</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Tập tính </a:t>
                      </a:r>
                    </a:p>
                    <a:p>
                      <a:pPr indent="254000" algn="ctr">
                        <a:lnSpc>
                          <a:spcPct val="115000"/>
                        </a:lnSpc>
                        <a:spcAft>
                          <a:spcPts val="600"/>
                        </a:spcAft>
                      </a:pPr>
                      <a:r>
                        <a:rPr lang="en-US" sz="1400" cap="none" spc="0">
                          <a:solidFill>
                            <a:schemeClr val="tx1"/>
                          </a:solidFill>
                          <a:effectLst/>
                        </a:rPr>
                        <a:t>hỗn hợp</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868780072"/>
                  </a:ext>
                </a:extLst>
              </a:tr>
              <a:tr h="455884">
                <a:tc>
                  <a:txBody>
                    <a:bodyPr/>
                    <a:lstStyle/>
                    <a:p>
                      <a:pPr indent="254000" algn="ctr">
                        <a:lnSpc>
                          <a:spcPct val="115000"/>
                        </a:lnSpc>
                        <a:spcAft>
                          <a:spcPts val="600"/>
                        </a:spcAft>
                      </a:pPr>
                      <a:r>
                        <a:rPr lang="vi-VN" sz="1400" b="1" cap="none" spc="0">
                          <a:solidFill>
                            <a:schemeClr val="tx1"/>
                          </a:solidFill>
                          <a:effectLst/>
                        </a:rPr>
                        <a:t>1</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Di cư của cá</a:t>
                      </a:r>
                      <a:r>
                        <a:rPr lang="vi-VN" sz="1400" cap="none" spc="0">
                          <a:solidFill>
                            <a:schemeClr val="tx1"/>
                          </a:solidFill>
                          <a:effectLst/>
                        </a:rPr>
                        <a:t> hồi</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2514980737"/>
                  </a:ext>
                </a:extLst>
              </a:tr>
              <a:tr h="455884">
                <a:tc>
                  <a:txBody>
                    <a:bodyPr/>
                    <a:lstStyle/>
                    <a:p>
                      <a:pPr indent="254000" algn="ctr">
                        <a:lnSpc>
                          <a:spcPct val="115000"/>
                        </a:lnSpc>
                        <a:spcAft>
                          <a:spcPts val="600"/>
                        </a:spcAft>
                      </a:pPr>
                      <a:r>
                        <a:rPr lang="vi-VN" sz="1400" b="1" cap="none" spc="0">
                          <a:solidFill>
                            <a:schemeClr val="tx1"/>
                          </a:solidFill>
                          <a:effectLst/>
                        </a:rPr>
                        <a:t>2</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Săn mồi của báo</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1781911809"/>
                  </a:ext>
                </a:extLst>
              </a:tr>
              <a:tr h="455884">
                <a:tc>
                  <a:txBody>
                    <a:bodyPr/>
                    <a:lstStyle/>
                    <a:p>
                      <a:pPr indent="254000" algn="ctr">
                        <a:lnSpc>
                          <a:spcPct val="115000"/>
                        </a:lnSpc>
                        <a:spcAft>
                          <a:spcPts val="600"/>
                        </a:spcAft>
                      </a:pPr>
                      <a:r>
                        <a:rPr lang="vi-VN" sz="1400" b="1" cap="none" spc="0">
                          <a:solidFill>
                            <a:schemeClr val="tx1"/>
                          </a:solidFill>
                          <a:effectLst/>
                        </a:rPr>
                        <a:t>3</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Giăng tơ của nhện</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1185366617"/>
                  </a:ext>
                </a:extLst>
              </a:tr>
              <a:tr h="455884">
                <a:tc>
                  <a:txBody>
                    <a:bodyPr/>
                    <a:lstStyle/>
                    <a:p>
                      <a:pPr indent="254000" algn="ctr">
                        <a:lnSpc>
                          <a:spcPct val="115000"/>
                        </a:lnSpc>
                        <a:spcAft>
                          <a:spcPts val="600"/>
                        </a:spcAft>
                      </a:pPr>
                      <a:r>
                        <a:rPr lang="vi-VN" sz="1400" b="1" cap="none" spc="0">
                          <a:solidFill>
                            <a:schemeClr val="tx1"/>
                          </a:solidFill>
                          <a:effectLst/>
                        </a:rPr>
                        <a:t>4</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Vẹt nói được tiếng người</a:t>
                      </a:r>
                      <a:r>
                        <a:rPr lang="vi-VN" sz="1400" cap="none" spc="0">
                          <a:solidFill>
                            <a:schemeClr val="tx1"/>
                          </a:solidFill>
                          <a:effectLst/>
                        </a:rPr>
                        <a: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2347097661"/>
                  </a:ext>
                </a:extLst>
              </a:tr>
              <a:tr h="383462">
                <a:tc>
                  <a:txBody>
                    <a:bodyPr/>
                    <a:lstStyle/>
                    <a:p>
                      <a:pPr indent="254000" algn="ctr">
                        <a:lnSpc>
                          <a:spcPct val="115000"/>
                        </a:lnSpc>
                        <a:spcAft>
                          <a:spcPts val="600"/>
                        </a:spcAft>
                      </a:pPr>
                      <a:r>
                        <a:rPr lang="vi-VN" sz="1400" b="1" cap="none" spc="0">
                          <a:solidFill>
                            <a:schemeClr val="tx1"/>
                          </a:solidFill>
                          <a:effectLst/>
                        </a:rPr>
                        <a:t>5</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Cá nổi lên mặt nước tìm thức ăn khi tiếng vỗ tay</a:t>
                      </a:r>
                      <a:r>
                        <a:rPr lang="vi-VN" sz="1400" cap="none" spc="0">
                          <a:solidFill>
                            <a:schemeClr val="tx1"/>
                          </a:solidFill>
                          <a:effectLst/>
                        </a:rPr>
                        <a: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4180982768"/>
                  </a:ext>
                </a:extLst>
              </a:tr>
              <a:tr h="455884">
                <a:tc>
                  <a:txBody>
                    <a:bodyPr/>
                    <a:lstStyle/>
                    <a:p>
                      <a:pPr indent="254000" algn="ctr">
                        <a:lnSpc>
                          <a:spcPct val="115000"/>
                        </a:lnSpc>
                        <a:spcAft>
                          <a:spcPts val="600"/>
                        </a:spcAft>
                      </a:pPr>
                      <a:r>
                        <a:rPr lang="vi-VN" sz="1400" b="1" cap="none" spc="0">
                          <a:solidFill>
                            <a:schemeClr val="tx1"/>
                          </a:solidFill>
                          <a:effectLst/>
                        </a:rPr>
                        <a:t>6</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Ếch đực kêu vào mùa sinh sản</a:t>
                      </a:r>
                      <a:r>
                        <a:rPr lang="vi-VN" sz="1400" cap="none" spc="0">
                          <a:solidFill>
                            <a:schemeClr val="tx1"/>
                          </a:solidFill>
                          <a:effectLst/>
                        </a:rPr>
                        <a: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2466364234"/>
                  </a:ext>
                </a:extLst>
              </a:tr>
              <a:tr h="455884">
                <a:tc>
                  <a:txBody>
                    <a:bodyPr/>
                    <a:lstStyle/>
                    <a:p>
                      <a:pPr indent="254000" algn="ctr">
                        <a:lnSpc>
                          <a:spcPct val="115000"/>
                        </a:lnSpc>
                        <a:spcAft>
                          <a:spcPts val="600"/>
                        </a:spcAft>
                      </a:pPr>
                      <a:r>
                        <a:rPr lang="vi-VN" sz="1400" b="1" cap="none" spc="0">
                          <a:solidFill>
                            <a:schemeClr val="tx1"/>
                          </a:solidFill>
                          <a:effectLst/>
                        </a:rPr>
                        <a:t>7</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Chó làm xiếc</a:t>
                      </a:r>
                      <a:r>
                        <a:rPr lang="vi-VN" sz="1400" cap="none" spc="0">
                          <a:solidFill>
                            <a:schemeClr val="tx1"/>
                          </a:solidFill>
                          <a:effectLst/>
                        </a:rPr>
                        <a:t>, làm toán.</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3646581487"/>
                  </a:ext>
                </a:extLst>
              </a:tr>
              <a:tr h="455884">
                <a:tc>
                  <a:txBody>
                    <a:bodyPr/>
                    <a:lstStyle/>
                    <a:p>
                      <a:pPr indent="254000" algn="ctr">
                        <a:lnSpc>
                          <a:spcPct val="115000"/>
                        </a:lnSpc>
                        <a:spcAft>
                          <a:spcPts val="600"/>
                        </a:spcAft>
                      </a:pPr>
                      <a:r>
                        <a:rPr lang="vi-VN" sz="1400" b="1" cap="none" spc="0">
                          <a:solidFill>
                            <a:schemeClr val="tx1"/>
                          </a:solidFill>
                          <a:effectLst/>
                        </a:rPr>
                        <a:t>8</a:t>
                      </a:r>
                      <a:endParaRPr lang="en-US" sz="14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Ve kêu vào mùa hè</a:t>
                      </a:r>
                      <a:r>
                        <a:rPr lang="vi-VN" sz="1400" cap="none" spc="0">
                          <a:solidFill>
                            <a:schemeClr val="tx1"/>
                          </a:solidFill>
                          <a:effectLst/>
                        </a:rPr>
                        <a:t>.</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gn="ctr">
                        <a:lnSpc>
                          <a:spcPct val="115000"/>
                        </a:lnSpc>
                        <a:spcAft>
                          <a:spcPts val="600"/>
                        </a:spcAft>
                      </a:pP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tc>
                  <a:txBody>
                    <a:bodyPr/>
                    <a:lstStyle/>
                    <a:p>
                      <a:pPr indent="254000">
                        <a:lnSpc>
                          <a:spcPct val="115000"/>
                        </a:lnSpc>
                        <a:spcAft>
                          <a:spcPts val="600"/>
                        </a:spcAft>
                      </a:pPr>
                      <a:r>
                        <a:rPr lang="en-US" sz="1400" cap="none" spc="0">
                          <a:solidFill>
                            <a:schemeClr val="tx1"/>
                          </a:solidFill>
                          <a:effectLst/>
                        </a:rPr>
                        <a:t> </a:t>
                      </a:r>
                      <a:endParaRPr lang="en-US" sz="1400" cap="none" spc="0">
                        <a:solidFill>
                          <a:schemeClr val="tx1"/>
                        </a:solidFill>
                        <a:effectLst/>
                        <a:latin typeface="Segoe UI" panose="020B0502040204020203" pitchFamily="34" charset="0"/>
                        <a:ea typeface="Segoe UI" panose="020B0502040204020203" pitchFamily="34" charset="0"/>
                        <a:cs typeface="Times New Roman (Body CS)"/>
                      </a:endParaRPr>
                    </a:p>
                  </a:txBody>
                  <a:tcPr marL="0" marR="61263" marT="24506" marB="183790"/>
                </a:tc>
                <a:extLst>
                  <a:ext uri="{0D108BD9-81ED-4DB2-BD59-A6C34878D82A}">
                    <a16:rowId xmlns:a16="http://schemas.microsoft.com/office/drawing/2014/main" val="3045593094"/>
                  </a:ext>
                </a:extLst>
              </a:tr>
            </a:tbl>
          </a:graphicData>
        </a:graphic>
      </p:graphicFrame>
      <p:sp>
        <p:nvSpPr>
          <p:cNvPr id="12" name="Rectangle 11">
            <a:extLst>
              <a:ext uri="{FF2B5EF4-FFF2-40B4-BE49-F238E27FC236}">
                <a16:creationId xmlns:a16="http://schemas.microsoft.com/office/drawing/2014/main" id="{E4F2E7E4-85CE-0843-9C12-6F672223A75E}"/>
              </a:ext>
            </a:extLst>
          </p:cNvPr>
          <p:cNvSpPr/>
          <p:nvPr/>
        </p:nvSpPr>
        <p:spPr>
          <a:xfrm>
            <a:off x="6486293" y="2274850"/>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4" name="Rectangle 13">
            <a:extLst>
              <a:ext uri="{FF2B5EF4-FFF2-40B4-BE49-F238E27FC236}">
                <a16:creationId xmlns:a16="http://schemas.microsoft.com/office/drawing/2014/main" id="{51C707D5-00AF-D64C-BD27-7CE0C37D5D20}"/>
              </a:ext>
            </a:extLst>
          </p:cNvPr>
          <p:cNvSpPr/>
          <p:nvPr/>
        </p:nvSpPr>
        <p:spPr>
          <a:xfrm>
            <a:off x="10370635" y="2732049"/>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6" name="Rectangle 15">
            <a:extLst>
              <a:ext uri="{FF2B5EF4-FFF2-40B4-BE49-F238E27FC236}">
                <a16:creationId xmlns:a16="http://schemas.microsoft.com/office/drawing/2014/main" id="{8151BD45-2FEA-3C4E-8A39-C6D6EA2579D1}"/>
              </a:ext>
            </a:extLst>
          </p:cNvPr>
          <p:cNvSpPr/>
          <p:nvPr/>
        </p:nvSpPr>
        <p:spPr>
          <a:xfrm>
            <a:off x="6486293" y="3172524"/>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7" name="Rectangle 16">
            <a:extLst>
              <a:ext uri="{FF2B5EF4-FFF2-40B4-BE49-F238E27FC236}">
                <a16:creationId xmlns:a16="http://schemas.microsoft.com/office/drawing/2014/main" id="{F519DB79-C8A7-FC49-8D8D-EE76758175B7}"/>
              </a:ext>
            </a:extLst>
          </p:cNvPr>
          <p:cNvSpPr/>
          <p:nvPr/>
        </p:nvSpPr>
        <p:spPr>
          <a:xfrm>
            <a:off x="8378284" y="3662710"/>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8" name="Rectangle 17">
            <a:extLst>
              <a:ext uri="{FF2B5EF4-FFF2-40B4-BE49-F238E27FC236}">
                <a16:creationId xmlns:a16="http://schemas.microsoft.com/office/drawing/2014/main" id="{0FA227F1-E903-A04C-BB78-FC3650B1E5D3}"/>
              </a:ext>
            </a:extLst>
          </p:cNvPr>
          <p:cNvSpPr/>
          <p:nvPr/>
        </p:nvSpPr>
        <p:spPr>
          <a:xfrm>
            <a:off x="8378284" y="4164364"/>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19" name="Rectangle 18">
            <a:extLst>
              <a:ext uri="{FF2B5EF4-FFF2-40B4-BE49-F238E27FC236}">
                <a16:creationId xmlns:a16="http://schemas.microsoft.com/office/drawing/2014/main" id="{9FF781B1-0AEE-6E40-8C43-F80D0CF7CA60}"/>
              </a:ext>
            </a:extLst>
          </p:cNvPr>
          <p:cNvSpPr/>
          <p:nvPr/>
        </p:nvSpPr>
        <p:spPr>
          <a:xfrm>
            <a:off x="6486293" y="4573549"/>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20" name="Rectangle 19">
            <a:extLst>
              <a:ext uri="{FF2B5EF4-FFF2-40B4-BE49-F238E27FC236}">
                <a16:creationId xmlns:a16="http://schemas.microsoft.com/office/drawing/2014/main" id="{C0874332-3CA3-774E-95DA-113B185FAC7A}"/>
              </a:ext>
            </a:extLst>
          </p:cNvPr>
          <p:cNvSpPr/>
          <p:nvPr/>
        </p:nvSpPr>
        <p:spPr>
          <a:xfrm>
            <a:off x="8378284" y="5015222"/>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
        <p:nvSpPr>
          <p:cNvPr id="21" name="Rectangle 20">
            <a:extLst>
              <a:ext uri="{FF2B5EF4-FFF2-40B4-BE49-F238E27FC236}">
                <a16:creationId xmlns:a16="http://schemas.microsoft.com/office/drawing/2014/main" id="{1D3AB4B7-71D2-DA42-9838-796793557746}"/>
              </a:ext>
            </a:extLst>
          </p:cNvPr>
          <p:cNvSpPr/>
          <p:nvPr/>
        </p:nvSpPr>
        <p:spPr>
          <a:xfrm>
            <a:off x="6486293" y="5467999"/>
            <a:ext cx="568712" cy="334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X</a:t>
            </a:r>
          </a:p>
        </p:txBody>
      </p:sp>
    </p:spTree>
    <p:extLst>
      <p:ext uri="{BB962C8B-B14F-4D97-AF65-F5344CB8AC3E}">
        <p14:creationId xmlns:p14="http://schemas.microsoft.com/office/powerpoint/2010/main" val="328111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heckerboard(across)">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70A841-A520-034D-AE8A-D8E228D87D54}"/>
              </a:ext>
            </a:extLst>
          </p:cNvPr>
          <p:cNvSpPr/>
          <p:nvPr/>
        </p:nvSpPr>
        <p:spPr>
          <a:xfrm>
            <a:off x="4654295" y="502920"/>
            <a:ext cx="6894576" cy="146304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tabLst>
                <a:tab pos="316865" algn="l"/>
              </a:tabLst>
            </a:pPr>
            <a:r>
              <a:rPr lang="en-US" sz="2200" b="1"/>
              <a:t>PHIẾU HỌC TẬP SỐ 3</a:t>
            </a:r>
            <a:endParaRPr lang="en-US" sz="2200">
              <a:effectLst/>
            </a:endParaRPr>
          </a:p>
          <a:p>
            <a:pPr indent="-228600">
              <a:lnSpc>
                <a:spcPct val="90000"/>
              </a:lnSpc>
              <a:spcAft>
                <a:spcPts val="600"/>
              </a:spcAft>
              <a:buFont typeface="Arial" panose="020B0604020202020204" pitchFamily="34" charset="0"/>
              <a:buChar char="•"/>
            </a:pPr>
            <a:r>
              <a:rPr lang="en-US" sz="2200"/>
              <a:t>Phân biệt tập tính bẩm sinh và tập tính học được bằng cách hoàn thành bảng dưới đây.</a:t>
            </a:r>
            <a:endParaRPr lang="en-US" sz="2200">
              <a:effectLst/>
            </a:endParaRPr>
          </a:p>
        </p:txBody>
      </p:sp>
      <p:graphicFrame>
        <p:nvGraphicFramePr>
          <p:cNvPr id="3" name="Table 2">
            <a:extLst>
              <a:ext uri="{FF2B5EF4-FFF2-40B4-BE49-F238E27FC236}">
                <a16:creationId xmlns:a16="http://schemas.microsoft.com/office/drawing/2014/main" id="{41525F14-4A60-4347-B9F1-9374E1857059}"/>
              </a:ext>
            </a:extLst>
          </p:cNvPr>
          <p:cNvGraphicFramePr>
            <a:graphicFrameLocks noGrp="1"/>
          </p:cNvGraphicFramePr>
          <p:nvPr>
            <p:extLst>
              <p:ext uri="{D42A27DB-BD31-4B8C-83A1-F6EECF244321}">
                <p14:modId xmlns:p14="http://schemas.microsoft.com/office/powerpoint/2010/main" val="3818351777"/>
              </p:ext>
            </p:extLst>
          </p:nvPr>
        </p:nvGraphicFramePr>
        <p:xfrm>
          <a:off x="630936" y="2339463"/>
          <a:ext cx="10917938" cy="3862301"/>
        </p:xfrm>
        <a:graphic>
          <a:graphicData uri="http://schemas.openxmlformats.org/drawingml/2006/table">
            <a:tbl>
              <a:tblPr firstRow="1" firstCol="1" bandRow="1"/>
              <a:tblGrid>
                <a:gridCol w="3822218">
                  <a:extLst>
                    <a:ext uri="{9D8B030D-6E8A-4147-A177-3AD203B41FA5}">
                      <a16:colId xmlns:a16="http://schemas.microsoft.com/office/drawing/2014/main" val="4058514988"/>
                    </a:ext>
                  </a:extLst>
                </a:gridCol>
                <a:gridCol w="3547860">
                  <a:extLst>
                    <a:ext uri="{9D8B030D-6E8A-4147-A177-3AD203B41FA5}">
                      <a16:colId xmlns:a16="http://schemas.microsoft.com/office/drawing/2014/main" val="4196323022"/>
                    </a:ext>
                  </a:extLst>
                </a:gridCol>
                <a:gridCol w="3547860">
                  <a:extLst>
                    <a:ext uri="{9D8B030D-6E8A-4147-A177-3AD203B41FA5}">
                      <a16:colId xmlns:a16="http://schemas.microsoft.com/office/drawing/2014/main" val="2518749137"/>
                    </a:ext>
                  </a:extLst>
                </a:gridCol>
              </a:tblGrid>
              <a:tr h="693454">
                <a:tc rowSpan="2">
                  <a:txBody>
                    <a:bodyPr/>
                    <a:lstStyle/>
                    <a:p>
                      <a:pPr indent="256032" algn="l"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Arial" panose="020B0604020202020204" pitchFamily="34" charset="0"/>
                          <a:cs typeface="Times New Roman (Body CS)"/>
                        </a:rPr>
                        <a:t>Nội dung</a:t>
                      </a:r>
                      <a:endParaRPr lang="en-US" sz="3900" b="0" i="0" u="none" strike="noStrike">
                        <a:effectLst/>
                        <a:latin typeface="Arial" panose="020B0604020202020204" pitchFamily="34" charset="0"/>
                      </a:endParaRPr>
                    </a:p>
                  </a:txBody>
                  <a:tcPr marL="198882" marR="198882" marT="99441" marB="99441">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gridSpan="2">
                  <a:txBody>
                    <a:bodyPr/>
                    <a:lstStyle/>
                    <a:p>
                      <a:pPr indent="256032" algn="ctr"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Arial" panose="020B0604020202020204" pitchFamily="34" charset="0"/>
                          <a:cs typeface="Times New Roman (Body CS)"/>
                        </a:rPr>
                        <a:t>Loại tập tính</a:t>
                      </a:r>
                      <a:endParaRPr lang="en-US" sz="3900" b="0" i="0" u="none" strike="noStrike">
                        <a:effectLst/>
                        <a:latin typeface="Arial" panose="020B0604020202020204" pitchFamily="34" charset="0"/>
                      </a:endParaRPr>
                    </a:p>
                  </a:txBody>
                  <a:tcPr marL="198882" marR="198882" marT="99441" marB="99441">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36535822"/>
                  </a:ext>
                </a:extLst>
              </a:tr>
              <a:tr h="515289">
                <a:tc vMerge="1">
                  <a:txBody>
                    <a:bodyPr/>
                    <a:lstStyle/>
                    <a:p>
                      <a:endParaRPr lang="en-US"/>
                    </a:p>
                  </a:txBody>
                  <a:tcPr/>
                </a:tc>
                <a:tc>
                  <a:txBody>
                    <a:bodyPr/>
                    <a:lstStyle/>
                    <a:p>
                      <a:pPr indent="256032" algn="ctr"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Arial" panose="020B0604020202020204" pitchFamily="34" charset="0"/>
                          <a:cs typeface="Times New Roman (Body CS)"/>
                        </a:rPr>
                        <a:t>Tập tính bẩm sinh</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indent="256032" algn="ctr" fontAlgn="t">
                        <a:lnSpc>
                          <a:spcPct val="115000"/>
                        </a:lnSpc>
                        <a:spcBef>
                          <a:spcPts val="0"/>
                        </a:spcBef>
                        <a:spcAft>
                          <a:spcPts val="600"/>
                        </a:spcAft>
                      </a:pPr>
                      <a:r>
                        <a:rPr lang="vi-VN" sz="2600" b="1" i="0" u="none" strike="noStrike">
                          <a:solidFill>
                            <a:srgbClr val="000000"/>
                          </a:solidFill>
                          <a:effectLst/>
                          <a:latin typeface="Times New Roman" panose="02020603050405020304" pitchFamily="18" charset="0"/>
                          <a:ea typeface="Arial" panose="020B0604020202020204" pitchFamily="34" charset="0"/>
                          <a:cs typeface="Times New Roman (Body CS)"/>
                        </a:rPr>
                        <a:t>Tập tính học được</a:t>
                      </a:r>
                      <a:endParaRPr lang="vi-VN"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1374922"/>
                  </a:ext>
                </a:extLst>
              </a:tr>
              <a:tr h="2138269">
                <a:tc>
                  <a:txBody>
                    <a:bodyPr/>
                    <a:lstStyle/>
                    <a:p>
                      <a:pPr indent="256032" algn="ctr"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Segoe UI" panose="020B0502040204020203" pitchFamily="34" charset="0"/>
                          <a:cs typeface="Times New Roman (Body CS)"/>
                        </a:rPr>
                        <a:t>Đặc điểm</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70080558"/>
                  </a:ext>
                </a:extLst>
              </a:tr>
              <a:tr h="515289">
                <a:tc>
                  <a:txBody>
                    <a:bodyPr/>
                    <a:lstStyle/>
                    <a:p>
                      <a:pPr indent="256032" algn="ctr" fontAlgn="t">
                        <a:lnSpc>
                          <a:spcPct val="115000"/>
                        </a:lnSpc>
                        <a:spcBef>
                          <a:spcPts val="0"/>
                        </a:spcBef>
                        <a:spcAft>
                          <a:spcPts val="600"/>
                        </a:spcAft>
                      </a:pPr>
                      <a:r>
                        <a:rPr lang="en-US" sz="2600" b="1" i="0" u="none" strike="noStrike">
                          <a:solidFill>
                            <a:srgbClr val="000000"/>
                          </a:solidFill>
                          <a:effectLst/>
                          <a:latin typeface="Times New Roman" panose="02020603050405020304" pitchFamily="18" charset="0"/>
                          <a:ea typeface="Segoe UI" panose="020B0502040204020203" pitchFamily="34" charset="0"/>
                          <a:cs typeface="Times New Roman (Body CS)"/>
                        </a:rPr>
                        <a:t>Ví dụ</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fontAlgn="t">
                        <a:lnSpc>
                          <a:spcPct val="115000"/>
                        </a:lnSpc>
                        <a:spcBef>
                          <a:spcPts val="0"/>
                        </a:spcBef>
                        <a:spcAft>
                          <a:spcPts val="600"/>
                        </a:spcAft>
                      </a:pPr>
                      <a:r>
                        <a:rPr lang="en-US" sz="2600" b="0" i="0" u="none" strike="noStrike">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900" b="0" i="0" u="none" strike="noStrike">
                        <a:effectLst/>
                        <a:latin typeface="Arial" panose="020B0604020202020204" pitchFamily="34" charset="0"/>
                      </a:endParaRPr>
                    </a:p>
                  </a:txBody>
                  <a:tcPr marL="149161" marR="149161" marT="2071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743271006"/>
                  </a:ext>
                </a:extLst>
              </a:tr>
            </a:tbl>
          </a:graphicData>
        </a:graphic>
      </p:graphicFrame>
    </p:spTree>
    <p:extLst>
      <p:ext uri="{BB962C8B-B14F-4D97-AF65-F5344CB8AC3E}">
        <p14:creationId xmlns:p14="http://schemas.microsoft.com/office/powerpoint/2010/main" val="237441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6884DFA5-7C89-EC4B-A1EB-33A7602592F7}"/>
              </a:ext>
            </a:extLst>
          </p:cNvPr>
          <p:cNvGraphicFramePr>
            <a:graphicFrameLocks noGrp="1"/>
          </p:cNvGraphicFramePr>
          <p:nvPr>
            <p:extLst>
              <p:ext uri="{D42A27DB-BD31-4B8C-83A1-F6EECF244321}">
                <p14:modId xmlns:p14="http://schemas.microsoft.com/office/powerpoint/2010/main" val="3734581036"/>
              </p:ext>
            </p:extLst>
          </p:nvPr>
        </p:nvGraphicFramePr>
        <p:xfrm>
          <a:off x="1048541" y="643467"/>
          <a:ext cx="10094920" cy="5571066"/>
        </p:xfrm>
        <a:graphic>
          <a:graphicData uri="http://schemas.openxmlformats.org/drawingml/2006/table">
            <a:tbl>
              <a:tblPr firstRow="1" firstCol="1" bandRow="1">
                <a:tableStyleId>{93296810-A885-4BE3-A3E7-6D5BEEA58F35}</a:tableStyleId>
              </a:tblPr>
              <a:tblGrid>
                <a:gridCol w="1812782">
                  <a:extLst>
                    <a:ext uri="{9D8B030D-6E8A-4147-A177-3AD203B41FA5}">
                      <a16:colId xmlns:a16="http://schemas.microsoft.com/office/drawing/2014/main" val="1620213720"/>
                    </a:ext>
                  </a:extLst>
                </a:gridCol>
                <a:gridCol w="4119263">
                  <a:extLst>
                    <a:ext uri="{9D8B030D-6E8A-4147-A177-3AD203B41FA5}">
                      <a16:colId xmlns:a16="http://schemas.microsoft.com/office/drawing/2014/main" val="738920640"/>
                    </a:ext>
                  </a:extLst>
                </a:gridCol>
                <a:gridCol w="4162875">
                  <a:extLst>
                    <a:ext uri="{9D8B030D-6E8A-4147-A177-3AD203B41FA5}">
                      <a16:colId xmlns:a16="http://schemas.microsoft.com/office/drawing/2014/main" val="1215279923"/>
                    </a:ext>
                  </a:extLst>
                </a:gridCol>
              </a:tblGrid>
              <a:tr h="1060531">
                <a:tc gridSpan="3">
                  <a:txBody>
                    <a:bodyPr/>
                    <a:lstStyle/>
                    <a:p>
                      <a:pPr algn="ctr"/>
                      <a:r>
                        <a:rPr lang="vi-VN" sz="2000" b="1" kern="1200" cap="all" spc="60">
                          <a:solidFill>
                            <a:schemeClr val="bg1"/>
                          </a:solidFill>
                          <a:effectLst/>
                        </a:rPr>
                        <a:t>PHIẾU HỌC TẬP SỐ 3</a:t>
                      </a:r>
                      <a:endParaRPr lang="en-US" sz="2000" b="1" kern="1200" cap="all" spc="60">
                        <a:solidFill>
                          <a:schemeClr val="bg1"/>
                        </a:solidFill>
                        <a:effectLst/>
                      </a:endParaRPr>
                    </a:p>
                    <a:p>
                      <a:pPr algn="ctr"/>
                      <a:r>
                        <a:rPr lang="en-US" sz="1600" b="1" kern="1200" cap="all" spc="60">
                          <a:solidFill>
                            <a:schemeClr val="tx1"/>
                          </a:solidFill>
                          <a:effectLst/>
                        </a:rPr>
                        <a:t>Phân biệt tập tính bẩm sinh và tập tính học được bằng cách hoàn thành bảng dưới đây.</a:t>
                      </a:r>
                      <a:endParaRPr lang="en-US" sz="1600" b="1" kern="1200" cap="all" spc="60">
                        <a:solidFill>
                          <a:schemeClr val="tx1"/>
                        </a:solidFill>
                        <a:effectLst/>
                        <a:latin typeface="+mn-lt"/>
                        <a:ea typeface="+mn-ea"/>
                        <a:cs typeface="+mn-cs"/>
                      </a:endParaRPr>
                    </a:p>
                  </a:txBody>
                  <a:tcPr marL="169729" marR="169729" marT="169729" marB="169729"/>
                </a:tc>
                <a:tc hMerge="1">
                  <a:txBody>
                    <a:bodyPr/>
                    <a:lstStyle/>
                    <a:p>
                      <a:pPr algn="ctr">
                        <a:lnSpc>
                          <a:spcPct val="115000"/>
                        </a:lnSpc>
                        <a:spcAft>
                          <a:spcPts val="600"/>
                        </a:spcAft>
                      </a:pPr>
                      <a:endParaRPr lang="en-US" sz="1100" b="1">
                        <a:solidFill>
                          <a:srgbClr val="33407F"/>
                        </a:solidFill>
                        <a:effectLst/>
                        <a:latin typeface="Segoe UI" panose="020B0502040204020203" pitchFamily="34" charset="0"/>
                        <a:ea typeface="Segoe UI" panose="020B0502040204020203" pitchFamily="34" charset="0"/>
                        <a:cs typeface="Times New Roman (Body CS)"/>
                      </a:endParaRPr>
                    </a:p>
                  </a:txBody>
                  <a:tcPr marL="68580" marR="68580" marT="0" marB="0"/>
                </a:tc>
                <a:tc hMerge="1">
                  <a:txBody>
                    <a:bodyPr/>
                    <a:lstStyle/>
                    <a:p>
                      <a:endParaRPr lang="en-US"/>
                    </a:p>
                  </a:txBody>
                  <a:tcPr/>
                </a:tc>
                <a:extLst>
                  <a:ext uri="{0D108BD9-81ED-4DB2-BD59-A6C34878D82A}">
                    <a16:rowId xmlns:a16="http://schemas.microsoft.com/office/drawing/2014/main" val="1221865536"/>
                  </a:ext>
                </a:extLst>
              </a:tr>
              <a:tr h="466432">
                <a:tc rowSpan="2">
                  <a:txBody>
                    <a:bodyPr/>
                    <a:lstStyle/>
                    <a:p>
                      <a:pPr>
                        <a:lnSpc>
                          <a:spcPct val="115000"/>
                        </a:lnSpc>
                        <a:spcAft>
                          <a:spcPts val="600"/>
                        </a:spcAft>
                      </a:pPr>
                      <a:r>
                        <a:rPr lang="en-US" sz="1500" b="1" cap="none" spc="0">
                          <a:solidFill>
                            <a:schemeClr val="tx1"/>
                          </a:solidFill>
                          <a:effectLst/>
                        </a:rPr>
                        <a:t>Nội dung </a:t>
                      </a:r>
                      <a:endParaRPr lang="en-US" sz="15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gridSpan="2">
                  <a:txBody>
                    <a:bodyPr/>
                    <a:lstStyle/>
                    <a:p>
                      <a:pPr algn="ctr">
                        <a:lnSpc>
                          <a:spcPct val="115000"/>
                        </a:lnSpc>
                        <a:spcAft>
                          <a:spcPts val="600"/>
                        </a:spcAft>
                      </a:pPr>
                      <a:r>
                        <a:rPr lang="en-US" sz="1900" cap="none" spc="0">
                          <a:solidFill>
                            <a:schemeClr val="tx1"/>
                          </a:solidFill>
                          <a:effectLst/>
                        </a:rPr>
                        <a:t>LOẠI TẬP TÍNH</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hMerge="1">
                  <a:txBody>
                    <a:bodyPr/>
                    <a:lstStyle/>
                    <a:p>
                      <a:endParaRPr lang="en-US"/>
                    </a:p>
                  </a:txBody>
                  <a:tcPr/>
                </a:tc>
                <a:extLst>
                  <a:ext uri="{0D108BD9-81ED-4DB2-BD59-A6C34878D82A}">
                    <a16:rowId xmlns:a16="http://schemas.microsoft.com/office/drawing/2014/main" val="4114715573"/>
                  </a:ext>
                </a:extLst>
              </a:tr>
              <a:tr h="466432">
                <a:tc vMerge="1">
                  <a:txBody>
                    <a:bodyPr/>
                    <a:lstStyle/>
                    <a:p>
                      <a:endParaRPr lang="en-US"/>
                    </a:p>
                  </a:txBody>
                  <a:tcPr/>
                </a:tc>
                <a:tc>
                  <a:txBody>
                    <a:bodyPr/>
                    <a:lstStyle/>
                    <a:p>
                      <a:pPr algn="ctr">
                        <a:lnSpc>
                          <a:spcPct val="115000"/>
                        </a:lnSpc>
                        <a:spcAft>
                          <a:spcPts val="600"/>
                        </a:spcAft>
                      </a:pPr>
                      <a:r>
                        <a:rPr lang="en-US" sz="1900" b="1" cap="none" spc="0">
                          <a:solidFill>
                            <a:schemeClr val="tx1"/>
                          </a:solidFill>
                          <a:effectLst/>
                        </a:rPr>
                        <a:t>TẬP TÍNH BẨM SINH</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gn="ctr">
                        <a:lnSpc>
                          <a:spcPct val="115000"/>
                        </a:lnSpc>
                        <a:spcAft>
                          <a:spcPts val="600"/>
                        </a:spcAft>
                      </a:pPr>
                      <a:r>
                        <a:rPr lang="en-US" sz="1900" b="1" cap="none" spc="0">
                          <a:solidFill>
                            <a:schemeClr val="tx1"/>
                          </a:solidFill>
                          <a:effectLst/>
                        </a:rPr>
                        <a:t>TẬP TÍNH HỌC ĐƯỢC</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extLst>
                  <a:ext uri="{0D108BD9-81ED-4DB2-BD59-A6C34878D82A}">
                    <a16:rowId xmlns:a16="http://schemas.microsoft.com/office/drawing/2014/main" val="2257520302"/>
                  </a:ext>
                </a:extLst>
              </a:tr>
              <a:tr h="2430225">
                <a:tc>
                  <a:txBody>
                    <a:bodyPr/>
                    <a:lstStyle/>
                    <a:p>
                      <a:pPr>
                        <a:lnSpc>
                          <a:spcPct val="115000"/>
                        </a:lnSpc>
                        <a:spcAft>
                          <a:spcPts val="600"/>
                        </a:spcAft>
                      </a:pPr>
                      <a:r>
                        <a:rPr lang="en-US" sz="1500" b="1" cap="none" spc="0">
                          <a:solidFill>
                            <a:schemeClr val="tx1"/>
                          </a:solidFill>
                          <a:effectLst/>
                        </a:rPr>
                        <a:t>Đặc điểm</a:t>
                      </a:r>
                      <a:endParaRPr lang="en-US" sz="15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nSpc>
                          <a:spcPct val="115000"/>
                        </a:lnSpc>
                        <a:spcAft>
                          <a:spcPts val="600"/>
                        </a:spcAft>
                      </a:pPr>
                      <a:r>
                        <a:rPr lang="vi-VN" sz="1900" cap="none" spc="0">
                          <a:solidFill>
                            <a:schemeClr val="tx1"/>
                          </a:solidFill>
                          <a:effectLst/>
                        </a:rPr>
                        <a:t>- Là loại tập tính sinh ra đã có.</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Được di truyền từ bố mẹ.</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Đặc trưng cho loài.</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Tồn tại vĩnh viễn.</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nSpc>
                          <a:spcPct val="115000"/>
                        </a:lnSpc>
                        <a:spcAft>
                          <a:spcPts val="600"/>
                        </a:spcAft>
                      </a:pPr>
                      <a:r>
                        <a:rPr lang="vi-VN" sz="1900" cap="none" spc="0">
                          <a:solidFill>
                            <a:schemeClr val="tx1"/>
                          </a:solidFill>
                          <a:effectLst/>
                        </a:rPr>
                        <a:t>- Là loại tập tính được hình thành trong quá trình sống của cá thể.</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Không di truyền.</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Đặc trưng cho từng cá thể.</a:t>
                      </a:r>
                      <a:endParaRPr lang="en-US" sz="1900" cap="none" spc="0">
                        <a:solidFill>
                          <a:schemeClr val="tx1"/>
                        </a:solidFill>
                        <a:effectLst/>
                      </a:endParaRPr>
                    </a:p>
                    <a:p>
                      <a:pPr>
                        <a:lnSpc>
                          <a:spcPct val="115000"/>
                        </a:lnSpc>
                        <a:spcAft>
                          <a:spcPts val="600"/>
                        </a:spcAft>
                      </a:pPr>
                      <a:r>
                        <a:rPr lang="vi-VN" sz="1900" cap="none" spc="0">
                          <a:solidFill>
                            <a:schemeClr val="tx1"/>
                          </a:solidFill>
                          <a:effectLst/>
                        </a:rPr>
                        <a:t>- Có thể mất đi nếu không được luyện tập.</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extLst>
                  <a:ext uri="{0D108BD9-81ED-4DB2-BD59-A6C34878D82A}">
                    <a16:rowId xmlns:a16="http://schemas.microsoft.com/office/drawing/2014/main" val="442504307"/>
                  </a:ext>
                </a:extLst>
              </a:tr>
              <a:tr h="1147446">
                <a:tc>
                  <a:txBody>
                    <a:bodyPr/>
                    <a:lstStyle/>
                    <a:p>
                      <a:pPr>
                        <a:lnSpc>
                          <a:spcPct val="115000"/>
                        </a:lnSpc>
                        <a:spcAft>
                          <a:spcPts val="600"/>
                        </a:spcAft>
                      </a:pPr>
                      <a:r>
                        <a:rPr lang="en-US" sz="1500" b="1" cap="none" spc="0">
                          <a:solidFill>
                            <a:schemeClr val="tx1"/>
                          </a:solidFill>
                          <a:effectLst/>
                        </a:rPr>
                        <a:t>Ví dụ</a:t>
                      </a:r>
                      <a:endParaRPr lang="en-US" sz="15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nSpc>
                          <a:spcPct val="115000"/>
                        </a:lnSpc>
                        <a:spcAft>
                          <a:spcPts val="600"/>
                        </a:spcAft>
                      </a:pPr>
                      <a:r>
                        <a:rPr lang="en-US" sz="1900" cap="none" spc="0">
                          <a:solidFill>
                            <a:schemeClr val="tx1"/>
                          </a:solidFill>
                          <a:effectLst/>
                        </a:rPr>
                        <a:t>Gà trống gãy mỗi sáng sớm</a:t>
                      </a:r>
                      <a:r>
                        <a:rPr lang="vi-VN" sz="1900" cap="none" spc="0">
                          <a:solidFill>
                            <a:schemeClr val="tx1"/>
                          </a:solidFill>
                          <a:effectLst/>
                        </a:rPr>
                        <a:t>, cóc nghiến răng khi trời mưa, ve sầu kêu vào mùa hè…</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tc>
                  <a:txBody>
                    <a:bodyPr/>
                    <a:lstStyle/>
                    <a:p>
                      <a:pPr>
                        <a:lnSpc>
                          <a:spcPct val="115000"/>
                        </a:lnSpc>
                        <a:spcAft>
                          <a:spcPts val="600"/>
                        </a:spcAft>
                      </a:pPr>
                      <a:r>
                        <a:rPr lang="en-US" sz="1900" cap="none" spc="0">
                          <a:solidFill>
                            <a:schemeClr val="tx1"/>
                          </a:solidFill>
                          <a:effectLst/>
                        </a:rPr>
                        <a:t>Khi tập đi xe đạp để làm xiếc</a:t>
                      </a:r>
                      <a:r>
                        <a:rPr lang="vi-VN" sz="1900" cap="none" spc="0">
                          <a:solidFill>
                            <a:schemeClr val="tx1"/>
                          </a:solidFill>
                          <a:effectLst/>
                        </a:rPr>
                        <a:t>, chim non tập bay, …</a:t>
                      </a:r>
                      <a:endParaRPr lang="en-US" sz="1900" b="1" cap="none" spc="0">
                        <a:solidFill>
                          <a:schemeClr val="tx1"/>
                        </a:solidFill>
                        <a:effectLst/>
                        <a:latin typeface="Segoe UI" panose="020B0502040204020203" pitchFamily="34" charset="0"/>
                        <a:ea typeface="Segoe UI" panose="020B0502040204020203" pitchFamily="34" charset="0"/>
                        <a:cs typeface="Times New Roman (Body CS)"/>
                      </a:endParaRPr>
                    </a:p>
                  </a:txBody>
                  <a:tcPr marL="84864" marR="84864" marT="0" marB="113153"/>
                </a:tc>
                <a:extLst>
                  <a:ext uri="{0D108BD9-81ED-4DB2-BD59-A6C34878D82A}">
                    <a16:rowId xmlns:a16="http://schemas.microsoft.com/office/drawing/2014/main" val="2409715476"/>
                  </a:ext>
                </a:extLst>
              </a:tr>
            </a:tbl>
          </a:graphicData>
        </a:graphic>
      </p:graphicFrame>
    </p:spTree>
    <p:extLst>
      <p:ext uri="{BB962C8B-B14F-4D97-AF65-F5344CB8AC3E}">
        <p14:creationId xmlns:p14="http://schemas.microsoft.com/office/powerpoint/2010/main" val="197219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56" name="Rectangle 1435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5">
            <a:extLst>
              <a:ext uri="{FF2B5EF4-FFF2-40B4-BE49-F238E27FC236}">
                <a16:creationId xmlns:a16="http://schemas.microsoft.com/office/drawing/2014/main" id="{F11F4B36-8654-AE40-8636-C44C814595E7}"/>
              </a:ext>
            </a:extLst>
          </p:cNvPr>
          <p:cNvSpPr>
            <a:spLocks noChangeArrowheads="1"/>
          </p:cNvSpPr>
          <p:nvPr/>
        </p:nvSpPr>
        <p:spPr bwMode="auto">
          <a:xfrm>
            <a:off x="838201" y="365125"/>
            <a:ext cx="5251316" cy="180730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indent="254000" eaLnBrk="0" fontAlgn="base" hangingPunct="0">
              <a:spcBef>
                <a:spcPct val="0"/>
              </a:spcBef>
              <a:spcAft>
                <a:spcPct val="0"/>
              </a:spcAft>
              <a:tabLst>
                <a:tab pos="317500" algn="l"/>
              </a:tabLst>
              <a:defRPr>
                <a:solidFill>
                  <a:schemeClr val="tx1"/>
                </a:solidFill>
                <a:latin typeface="Arial" panose="020B0604020202020204" pitchFamily="34" charset="0"/>
              </a:defRPr>
            </a:lvl1pPr>
            <a:lvl2pPr eaLnBrk="0" fontAlgn="base" hangingPunct="0">
              <a:spcBef>
                <a:spcPct val="0"/>
              </a:spcBef>
              <a:spcAft>
                <a:spcPct val="0"/>
              </a:spcAft>
              <a:tabLst>
                <a:tab pos="317500" algn="l"/>
              </a:tabLst>
              <a:defRPr>
                <a:solidFill>
                  <a:schemeClr val="tx1"/>
                </a:solidFill>
                <a:latin typeface="Arial" panose="020B0604020202020204" pitchFamily="34" charset="0"/>
              </a:defRPr>
            </a:lvl2pPr>
            <a:lvl3pPr eaLnBrk="0" fontAlgn="base" hangingPunct="0">
              <a:spcBef>
                <a:spcPct val="0"/>
              </a:spcBef>
              <a:spcAft>
                <a:spcPct val="0"/>
              </a:spcAft>
              <a:tabLst>
                <a:tab pos="317500" algn="l"/>
              </a:tabLst>
              <a:defRPr>
                <a:solidFill>
                  <a:schemeClr val="tx1"/>
                </a:solidFill>
                <a:latin typeface="Arial" panose="020B0604020202020204" pitchFamily="34" charset="0"/>
              </a:defRPr>
            </a:lvl3pPr>
            <a:lvl4pPr eaLnBrk="0" fontAlgn="base" hangingPunct="0">
              <a:spcBef>
                <a:spcPct val="0"/>
              </a:spcBef>
              <a:spcAft>
                <a:spcPct val="0"/>
              </a:spcAft>
              <a:tabLst>
                <a:tab pos="317500" algn="l"/>
              </a:tabLst>
              <a:defRPr>
                <a:solidFill>
                  <a:schemeClr val="tx1"/>
                </a:solidFill>
                <a:latin typeface="Arial" panose="020B0604020202020204" pitchFamily="34" charset="0"/>
              </a:defRPr>
            </a:lvl4pPr>
            <a:lvl5pPr eaLnBrk="0" fontAlgn="base" hangingPunct="0">
              <a:spcBef>
                <a:spcPct val="0"/>
              </a:spcBef>
              <a:spcAft>
                <a:spcPct val="0"/>
              </a:spcAft>
              <a:tabLst>
                <a:tab pos="317500" algn="l"/>
              </a:tabLst>
              <a:defRPr>
                <a:solidFill>
                  <a:schemeClr val="tx1"/>
                </a:solidFill>
                <a:latin typeface="Arial" panose="020B0604020202020204" pitchFamily="34" charset="0"/>
              </a:defRPr>
            </a:lvl5pPr>
            <a:lvl6pPr eaLnBrk="0" fontAlgn="base" hangingPunct="0">
              <a:spcBef>
                <a:spcPct val="0"/>
              </a:spcBef>
              <a:spcAft>
                <a:spcPct val="0"/>
              </a:spcAft>
              <a:tabLst>
                <a:tab pos="317500" algn="l"/>
              </a:tabLst>
              <a:defRPr>
                <a:solidFill>
                  <a:schemeClr val="tx1"/>
                </a:solidFill>
                <a:latin typeface="Arial" panose="020B0604020202020204" pitchFamily="34" charset="0"/>
              </a:defRPr>
            </a:lvl6pPr>
            <a:lvl7pPr eaLnBrk="0" fontAlgn="base" hangingPunct="0">
              <a:spcBef>
                <a:spcPct val="0"/>
              </a:spcBef>
              <a:spcAft>
                <a:spcPct val="0"/>
              </a:spcAft>
              <a:tabLst>
                <a:tab pos="317500" algn="l"/>
              </a:tabLst>
              <a:defRPr>
                <a:solidFill>
                  <a:schemeClr val="tx1"/>
                </a:solidFill>
                <a:latin typeface="Arial" panose="020B0604020202020204" pitchFamily="34" charset="0"/>
              </a:defRPr>
            </a:lvl7pPr>
            <a:lvl8pPr eaLnBrk="0" fontAlgn="base" hangingPunct="0">
              <a:spcBef>
                <a:spcPct val="0"/>
              </a:spcBef>
              <a:spcAft>
                <a:spcPct val="0"/>
              </a:spcAft>
              <a:tabLst>
                <a:tab pos="317500" algn="l"/>
              </a:tabLst>
              <a:defRPr>
                <a:solidFill>
                  <a:schemeClr val="tx1"/>
                </a:solidFill>
                <a:latin typeface="Arial" panose="020B0604020202020204" pitchFamily="34" charset="0"/>
              </a:defRPr>
            </a:lvl8pPr>
            <a:lvl9pPr eaLnBrk="0" fontAlgn="base" hangingPunct="0">
              <a:spcBef>
                <a:spcPct val="0"/>
              </a:spcBef>
              <a:spcAft>
                <a:spcPct val="0"/>
              </a:spcAft>
              <a:tabLst>
                <a:tab pos="317500" algn="l"/>
              </a:tabLst>
              <a:defRPr>
                <a:solidFill>
                  <a:schemeClr val="tx1"/>
                </a:solidFill>
                <a:latin typeface="Arial" panose="020B0604020202020204" pitchFamily="34" charset="0"/>
              </a:defRPr>
            </a:lvl9pPr>
          </a:lstStyle>
          <a:p>
            <a:pPr marL="0" marR="0" lvl="0" indent="254000" eaLnBrk="1" fontAlgn="base" hangingPunct="1">
              <a:lnSpc>
                <a:spcPct val="90000"/>
              </a:lnSpc>
              <a:spcAft>
                <a:spcPts val="600"/>
              </a:spcAft>
              <a:buClrTx/>
              <a:buSzTx/>
              <a:tabLst>
                <a:tab pos="317500" algn="l"/>
              </a:tabLst>
            </a:pPr>
            <a:r>
              <a:rPr kumimoji="0" lang="en-US" altLang="en-US" sz="4400" b="1" i="0" u="none" strike="noStrike" cap="none" normalizeH="0" baseline="0">
                <a:ln>
                  <a:noFill/>
                </a:ln>
                <a:effectLst/>
                <a:latin typeface="+mj-lt"/>
                <a:ea typeface="+mj-ea"/>
                <a:cs typeface="+mj-cs"/>
              </a:rPr>
              <a:t>PHIẾU HỌC TẬP SỐ 4</a:t>
            </a:r>
            <a:endParaRPr kumimoji="0" lang="en-US" altLang="en-US" sz="4400" b="0" i="0" u="none" strike="noStrike" cap="none" normalizeH="0" baseline="0">
              <a:ln>
                <a:noFill/>
              </a:ln>
              <a:effectLst/>
              <a:latin typeface="+mj-lt"/>
              <a:ea typeface="+mj-ea"/>
              <a:cs typeface="+mj-cs"/>
            </a:endParaRPr>
          </a:p>
          <a:p>
            <a:pPr marL="0" marR="0" lvl="0" indent="254000" eaLnBrk="1" fontAlgn="base" hangingPunct="1">
              <a:lnSpc>
                <a:spcPct val="90000"/>
              </a:lnSpc>
              <a:spcAft>
                <a:spcPts val="600"/>
              </a:spcAft>
              <a:buClrTx/>
              <a:buSzTx/>
              <a:tabLst>
                <a:tab pos="317500" algn="l"/>
              </a:tabLst>
            </a:pPr>
            <a:endParaRPr kumimoji="0" lang="en-US" altLang="en-US" sz="4400" b="0" i="0" u="none" strike="noStrike" cap="none" normalizeH="0" baseline="0">
              <a:ln>
                <a:noFill/>
              </a:ln>
              <a:effectLst/>
              <a:latin typeface="+mj-lt"/>
              <a:ea typeface="+mj-ea"/>
              <a:cs typeface="+mj-cs"/>
            </a:endParaRPr>
          </a:p>
        </p:txBody>
      </p:sp>
      <p:sp>
        <p:nvSpPr>
          <p:cNvPr id="5" name="Rectangle 6">
            <a:extLst>
              <a:ext uri="{FF2B5EF4-FFF2-40B4-BE49-F238E27FC236}">
                <a16:creationId xmlns:a16="http://schemas.microsoft.com/office/drawing/2014/main" id="{8791F42D-53A3-C34C-B575-63AE45AE7045}"/>
              </a:ext>
            </a:extLst>
          </p:cNvPr>
          <p:cNvSpPr>
            <a:spLocks noChangeArrowheads="1"/>
          </p:cNvSpPr>
          <p:nvPr/>
        </p:nvSpPr>
        <p:spPr bwMode="auto">
          <a:xfrm>
            <a:off x="804797" y="1676072"/>
            <a:ext cx="4619621" cy="384366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228600" algn="just"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a:ln>
                  <a:noFill/>
                </a:ln>
                <a:effectLst/>
                <a:latin typeface="+mn-lt"/>
              </a:rPr>
              <a:t>Trong giờ thực hành về cảm ứng ở sinh vật, GV trình bày thí nghiệm như sau: "Gieo hạt đậu vào cốc thuỷ tinh cho đến khi hạt nảy mầm và ra lá, sau đó mang cây mầm trồng vào chậu. Đặt chậu trồng cây vào hộp tối màu, kín, có khoét một lỗ nhỏ ở góc bên phải của hộp, sau đó mang hộp để noi nhiều ánh sáng khoảng 3-4 ngày. Kết quả thí nghiệm được mô phỏng như hình bên".</a:t>
            </a:r>
          </a:p>
          <a:p>
            <a:pPr marL="0" marR="0" lvl="0" indent="-228600" algn="just"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a:ln>
                  <a:noFill/>
                </a:ln>
                <a:effectLst/>
                <a:latin typeface="+mn-lt"/>
              </a:rPr>
              <a:t>Bạn Hoa bỗng đặt ra cấu hỏi:"Nếu chúng ta đặt chậu cây vào hộp có nhiều tầng và mỗi tầng có một lỗ nhỏ xen kẽ nhau, bọc kín hộp và để hộp nơi có nhiều ánh sáng, tuy nhiên, ánh sáng chỉ được chiếu sáng từ trên xuống thì điều gì sẽ xảy ra sau một thời gian?".</a:t>
            </a:r>
          </a:p>
          <a:p>
            <a:pPr marL="0" marR="0" lvl="0" indent="-228600" algn="just"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700" b="0" i="0" u="none" strike="noStrike" cap="none" normalizeH="0" baseline="0">
                <a:ln>
                  <a:noFill/>
                </a:ln>
                <a:effectLst/>
                <a:latin typeface="+mn-lt"/>
              </a:rPr>
              <a:t>Em hãy giải thích giúp Hoa thắc mắc trên.</a:t>
            </a:r>
          </a:p>
        </p:txBody>
      </p:sp>
      <p:pic>
        <p:nvPicPr>
          <p:cNvPr id="14340" name="Shape 1011" descr="A plant in a pot&#10;&#10;Description automatically generated with medium confidence">
            <a:extLst>
              <a:ext uri="{FF2B5EF4-FFF2-40B4-BE49-F238E27FC236}">
                <a16:creationId xmlns:a16="http://schemas.microsoft.com/office/drawing/2014/main" id="{E02162F4-D2C6-9A47-B1F8-B5A007554D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73" r="2"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24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BCA23251-EDBD-B147-9EB7-B2060933BDE0}"/>
              </a:ext>
            </a:extLst>
          </p:cNvPr>
          <p:cNvSpPr/>
          <p:nvPr/>
        </p:nvSpPr>
        <p:spPr>
          <a:xfrm>
            <a:off x="838201" y="2623381"/>
            <a:ext cx="3888528" cy="3553581"/>
          </a:xfrm>
          <a:prstGeom prst="rect">
            <a:avLst/>
          </a:prstGeom>
        </p:spPr>
        <p:txBody>
          <a:bodyPr vert="horz" lIns="91440" tIns="45720" rIns="91440" bIns="45720" rtlCol="0">
            <a:normAutofit/>
          </a:bodyPr>
          <a:lstStyle/>
          <a:p>
            <a:pPr>
              <a:lnSpc>
                <a:spcPct val="90000"/>
              </a:lnSpc>
              <a:spcAft>
                <a:spcPts val="600"/>
              </a:spcAft>
              <a:tabLst>
                <a:tab pos="316865" algn="l"/>
              </a:tabLst>
            </a:pPr>
            <a:r>
              <a:rPr lang="en-US" sz="2000" b="1"/>
              <a:t>ĐÁP ÁN PHIẾU HỌC TẬP SỐ 4</a:t>
            </a:r>
            <a:endParaRPr lang="en-US" sz="2000">
              <a:effectLst/>
            </a:endParaRPr>
          </a:p>
          <a:p>
            <a:pPr>
              <a:lnSpc>
                <a:spcPct val="90000"/>
              </a:lnSpc>
              <a:spcAft>
                <a:spcPts val="600"/>
              </a:spcAft>
              <a:tabLst>
                <a:tab pos="524510" algn="l"/>
              </a:tabLst>
            </a:pPr>
            <a:r>
              <a:rPr lang="en-US" sz="2000"/>
              <a:t>Sau một thời gian, cây đậu sẽ phát triển về phía các lỗ nhỏ của chiếc hộp, vì cây có tính hướng sáng nên phát triển mạnh về nơi có ánh sáng như hình bên.</a:t>
            </a:r>
            <a:endParaRPr lang="en-US" sz="2000">
              <a:effectLst/>
            </a:endParaRPr>
          </a:p>
        </p:txBody>
      </p:sp>
      <p:pic>
        <p:nvPicPr>
          <p:cNvPr id="3" name="Shape 1020" descr="Diagram&#10;&#10;Description automatically generated">
            <a:extLst>
              <a:ext uri="{FF2B5EF4-FFF2-40B4-BE49-F238E27FC236}">
                <a16:creationId xmlns:a16="http://schemas.microsoft.com/office/drawing/2014/main" id="{9C24F21B-17EC-BC4B-9C7C-6B4AA8CDFF94}"/>
              </a:ext>
            </a:extLst>
          </p:cNvPr>
          <p:cNvPicPr/>
          <p:nvPr/>
        </p:nvPicPr>
        <p:blipFill>
          <a:blip r:embed="rId2">
            <a:extLst>
              <a:ext uri="{28A0092B-C50C-407E-A947-70E740481C1C}">
                <a14:useLocalDpi xmlns:a14="http://schemas.microsoft.com/office/drawing/2010/main" val="0"/>
              </a:ext>
            </a:extLst>
          </a:blip>
          <a:stretch/>
        </p:blipFill>
        <p:spPr>
          <a:xfrm>
            <a:off x="7687054" y="643234"/>
            <a:ext cx="2975410" cy="5599876"/>
          </a:xfrm>
          <a:prstGeom prst="rect">
            <a:avLst/>
          </a:prstGeom>
        </p:spPr>
      </p:pic>
    </p:spTree>
    <p:extLst>
      <p:ext uri="{BB962C8B-B14F-4D97-AF65-F5344CB8AC3E}">
        <p14:creationId xmlns:p14="http://schemas.microsoft.com/office/powerpoint/2010/main" val="4104227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Xem đàn cá lóc &quot;nhảy múa&quot; trên nước tháng thu về hơn 70 triệu đồng">
            <a:extLst>
              <a:ext uri="{FF2B5EF4-FFF2-40B4-BE49-F238E27FC236}">
                <a16:creationId xmlns:a16="http://schemas.microsoft.com/office/drawing/2014/main" id="{B8A5F40E-2CDC-714C-A203-C62F89CEB0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82" r="1360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6393" name="Rectangle 1639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97B127F1-E07F-0A43-BB79-8D3FFFBC823A}"/>
              </a:ext>
            </a:extLst>
          </p:cNvPr>
          <p:cNvSpPr/>
          <p:nvPr/>
        </p:nvSpPr>
        <p:spPr>
          <a:xfrm>
            <a:off x="252413" y="579862"/>
            <a:ext cx="3822189" cy="5776333"/>
          </a:xfrm>
          <a:prstGeom prst="rect">
            <a:avLst/>
          </a:prstGeom>
        </p:spPr>
        <p:txBody>
          <a:bodyPr vert="horz" lIns="91440" tIns="45720" rIns="91440" bIns="45720" rtlCol="0">
            <a:normAutofit fontScale="92500"/>
          </a:bodyPr>
          <a:lstStyle/>
          <a:p>
            <a:pPr algn="ctr">
              <a:lnSpc>
                <a:spcPct val="90000"/>
              </a:lnSpc>
              <a:spcAft>
                <a:spcPts val="600"/>
              </a:spcAft>
              <a:tabLst>
                <a:tab pos="316865" algn="l"/>
              </a:tabLst>
            </a:pPr>
            <a:r>
              <a:rPr lang="en-US" sz="2400" b="1">
                <a:solidFill>
                  <a:srgbClr val="FF0000"/>
                </a:solidFill>
              </a:rPr>
              <a:t>PHIẾU HỌC TẬP SỐ 5</a:t>
            </a:r>
          </a:p>
          <a:p>
            <a:pPr algn="just">
              <a:lnSpc>
                <a:spcPct val="90000"/>
              </a:lnSpc>
              <a:spcAft>
                <a:spcPts val="600"/>
              </a:spcAft>
              <a:tabLst>
                <a:tab pos="316865" algn="l"/>
              </a:tabLst>
            </a:pPr>
            <a:r>
              <a:rPr lang="en-US" sz="2400"/>
              <a:t>Trong chăn nuôi, người ta thường dùng tín hiệu để dụ vật nuôi xuất hiện khi cho ăn. Một người nông dân thường sử dụng kẻng tạo ra âm thanh để cho cá ăn. Mỗi lần cho cá ăn, anh ta đều đánh kẻng, sau nhiều lẩn đã hình thành được cho cá tập tính: mỗi lần nghe tiếng kẻng, cá sẽ ngoi lên chờ thức ăn. Tuy nhiên, một số lần sau đó, anh ta liên tục đánh kẻng nhưng không cho cá ăn nữa. Em hãy dự đoán xem sau nhiều lần như vậy, khi nghe tiếng kẻng, cá có ngoi lên mặt nước nữa không. Hãy giải thích.</a:t>
            </a:r>
            <a:endParaRPr lang="en-US" sz="2400">
              <a:effectLst/>
            </a:endParaRPr>
          </a:p>
        </p:txBody>
      </p:sp>
    </p:spTree>
    <p:extLst>
      <p:ext uri="{BB962C8B-B14F-4D97-AF65-F5344CB8AC3E}">
        <p14:creationId xmlns:p14="http://schemas.microsoft.com/office/powerpoint/2010/main" val="1846151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17" name="Rectangle 17416">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7410" name="Picture 2" descr="Phong trào “Ao cá Bác Hồ” giúp nông dân làm giàu từ nghề nuôi cá | VOV.VN">
            <a:extLst>
              <a:ext uri="{FF2B5EF4-FFF2-40B4-BE49-F238E27FC236}">
                <a16:creationId xmlns:a16="http://schemas.microsoft.com/office/drawing/2014/main" id="{1FD21829-1540-3945-97E4-FA37495DB2B1}"/>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4769" b="5231"/>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F84267E-7B76-9547-A506-ED87A63CC0B7}"/>
              </a:ext>
            </a:extLst>
          </p:cNvPr>
          <p:cNvSpPr/>
          <p:nvPr/>
        </p:nvSpPr>
        <p:spPr>
          <a:xfrm>
            <a:off x="5729476" y="1485832"/>
            <a:ext cx="6167248" cy="218605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tabLst>
                <a:tab pos="316865" algn="l"/>
              </a:tabLst>
            </a:pPr>
            <a:r>
              <a:rPr lang="en-US" sz="2000" b="1">
                <a:solidFill>
                  <a:srgbClr val="FFFFFF"/>
                </a:solidFill>
              </a:rPr>
              <a:t>ĐÁP ÁN PHIẾU HỌC TẬP SỐ 5</a:t>
            </a:r>
            <a:endParaRPr lang="en-US" sz="2000">
              <a:solidFill>
                <a:srgbClr val="FFFFFF"/>
              </a:solidFill>
              <a:effectLst/>
            </a:endParaRPr>
          </a:p>
          <a:p>
            <a:pPr indent="-228600">
              <a:lnSpc>
                <a:spcPct val="90000"/>
              </a:lnSpc>
              <a:spcAft>
                <a:spcPts val="600"/>
              </a:spcAft>
              <a:buFont typeface="Arial" panose="020B0604020202020204" pitchFamily="34" charset="0"/>
              <a:buChar char="•"/>
              <a:tabLst>
                <a:tab pos="526415" algn="l"/>
              </a:tabLst>
            </a:pPr>
            <a:r>
              <a:rPr lang="en-US" sz="2000">
                <a:solidFill>
                  <a:srgbClr val="FFFFFF"/>
                </a:solidFill>
              </a:rPr>
              <a:t>Sau nhiều lần đánh kẻng nhưng không cho cá ăn, cá sẽ không ngoi lên mặt nước nữa vì lúc đó cá đã học được tập tính mới: nhiều lần có tiếng kẻng cá ngoi lên không có thức ăn, lâu dẩn sẽ quen và không còn phản xạ với tiếng kẻng nữa.</a:t>
            </a:r>
            <a:endParaRPr lang="en-US" sz="2000">
              <a:solidFill>
                <a:srgbClr val="FFFFFF"/>
              </a:solidFill>
              <a:effectLst/>
            </a:endParaRPr>
          </a:p>
        </p:txBody>
      </p:sp>
    </p:spTree>
    <p:extLst>
      <p:ext uri="{BB962C8B-B14F-4D97-AF65-F5344CB8AC3E}">
        <p14:creationId xmlns:p14="http://schemas.microsoft.com/office/powerpoint/2010/main" val="15322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EE7BD41-32C4-524B-8845-1A1FBBDA658B}"/>
              </a:ext>
            </a:extLst>
          </p:cNvPr>
          <p:cNvGraphicFramePr/>
          <p:nvPr>
            <p:extLst>
              <p:ext uri="{D42A27DB-BD31-4B8C-83A1-F6EECF244321}">
                <p14:modId xmlns:p14="http://schemas.microsoft.com/office/powerpoint/2010/main" val="2745601701"/>
              </p:ext>
            </p:extLst>
          </p:nvPr>
        </p:nvGraphicFramePr>
        <p:xfrm>
          <a:off x="928914" y="1624544"/>
          <a:ext cx="10334172" cy="493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B2FBA615-77BF-2C45-B7C4-A9E2EDDBA8DA}"/>
              </a:ext>
            </a:extLst>
          </p:cNvPr>
          <p:cNvSpPr>
            <a:spLocks noGrp="1"/>
          </p:cNvSpPr>
          <p:nvPr>
            <p:ph type="title"/>
          </p:nvPr>
        </p:nvSpPr>
        <p:spPr>
          <a:xfrm>
            <a:off x="228600" y="0"/>
            <a:ext cx="10515600" cy="1325563"/>
          </a:xfrm>
        </p:spPr>
        <p:txBody>
          <a:bodyPr/>
          <a:lstStyle/>
          <a:p>
            <a:r>
              <a:rPr lang="en-US" b="1">
                <a:solidFill>
                  <a:srgbClr val="0070C0"/>
                </a:solidFill>
                <a:latin typeface="Times New Roman" panose="02020603050405020304" pitchFamily="18" charset="0"/>
                <a:cs typeface="Times New Roman" panose="02020603050405020304" pitchFamily="18" charset="0"/>
              </a:rPr>
              <a:t>ÔN TẬP CHỦ ĐỀ 8; 9.</a:t>
            </a:r>
            <a:endParaRPr lang="en-US">
              <a:solidFill>
                <a:srgbClr val="0070C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9CF917B6-7AE0-4949-A82C-24B737EAC254}"/>
              </a:ext>
            </a:extLst>
          </p:cNvPr>
          <p:cNvSpPr txBox="1">
            <a:spLocks/>
          </p:cNvSpPr>
          <p:nvPr/>
        </p:nvSpPr>
        <p:spPr>
          <a:xfrm>
            <a:off x="327973" y="1047741"/>
            <a:ext cx="5768027" cy="576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 HỆ THỐNG HOÁ KIẾN THỨC CHỦ ĐỀ 8; 9</a:t>
            </a:r>
          </a:p>
        </p:txBody>
      </p:sp>
      <p:sp>
        <p:nvSpPr>
          <p:cNvPr id="2" name="Rounded Rectangle 1">
            <a:extLst>
              <a:ext uri="{FF2B5EF4-FFF2-40B4-BE49-F238E27FC236}">
                <a16:creationId xmlns:a16="http://schemas.microsoft.com/office/drawing/2014/main" id="{C6E03005-852F-4241-BE20-65F8CAC13E08}"/>
              </a:ext>
            </a:extLst>
          </p:cNvPr>
          <p:cNvSpPr/>
          <p:nvPr/>
        </p:nvSpPr>
        <p:spPr>
          <a:xfrm>
            <a:off x="5020984" y="1783112"/>
            <a:ext cx="5648446" cy="772462"/>
          </a:xfrm>
          <a:prstGeom prst="roundRect">
            <a:avLst/>
          </a:prstGeom>
          <a:solidFill>
            <a:srgbClr val="5B9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8" name="Rounded Rectangle 7">
            <a:extLst>
              <a:ext uri="{FF2B5EF4-FFF2-40B4-BE49-F238E27FC236}">
                <a16:creationId xmlns:a16="http://schemas.microsoft.com/office/drawing/2014/main" id="{C90117CB-50EF-6744-AC13-EC97BB1DBF5A}"/>
              </a:ext>
            </a:extLst>
          </p:cNvPr>
          <p:cNvSpPr/>
          <p:nvPr/>
        </p:nvSpPr>
        <p:spPr>
          <a:xfrm>
            <a:off x="7048981" y="2667041"/>
            <a:ext cx="3683644" cy="55558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9" name="Rounded Rectangle 8">
            <a:extLst>
              <a:ext uri="{FF2B5EF4-FFF2-40B4-BE49-F238E27FC236}">
                <a16:creationId xmlns:a16="http://schemas.microsoft.com/office/drawing/2014/main" id="{D14647FE-EC62-1445-AD39-D2EDFC4197BC}"/>
              </a:ext>
            </a:extLst>
          </p:cNvPr>
          <p:cNvSpPr/>
          <p:nvPr/>
        </p:nvSpPr>
        <p:spPr>
          <a:xfrm>
            <a:off x="7060556" y="3292846"/>
            <a:ext cx="3683644" cy="55558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Rounded Rectangle 9">
            <a:extLst>
              <a:ext uri="{FF2B5EF4-FFF2-40B4-BE49-F238E27FC236}">
                <a16:creationId xmlns:a16="http://schemas.microsoft.com/office/drawing/2014/main" id="{14DC6014-33D2-FB48-9FA2-4EF08724D5B9}"/>
              </a:ext>
            </a:extLst>
          </p:cNvPr>
          <p:cNvSpPr/>
          <p:nvPr/>
        </p:nvSpPr>
        <p:spPr>
          <a:xfrm>
            <a:off x="7048981" y="3923023"/>
            <a:ext cx="3683644" cy="772462"/>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1" name="Rounded Rectangle 10">
            <a:extLst>
              <a:ext uri="{FF2B5EF4-FFF2-40B4-BE49-F238E27FC236}">
                <a16:creationId xmlns:a16="http://schemas.microsoft.com/office/drawing/2014/main" id="{F5E88081-75DF-3440-B829-F28B4B26ABDC}"/>
              </a:ext>
            </a:extLst>
          </p:cNvPr>
          <p:cNvSpPr/>
          <p:nvPr/>
        </p:nvSpPr>
        <p:spPr>
          <a:xfrm>
            <a:off x="9052559" y="4780849"/>
            <a:ext cx="2210527" cy="772461"/>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2" name="Rounded Rectangle 11">
            <a:extLst>
              <a:ext uri="{FF2B5EF4-FFF2-40B4-BE49-F238E27FC236}">
                <a16:creationId xmlns:a16="http://schemas.microsoft.com/office/drawing/2014/main" id="{9B3F7571-708D-AA45-A33E-7ABF9B296E2D}"/>
              </a:ext>
            </a:extLst>
          </p:cNvPr>
          <p:cNvSpPr/>
          <p:nvPr/>
        </p:nvSpPr>
        <p:spPr>
          <a:xfrm>
            <a:off x="9052559" y="5622097"/>
            <a:ext cx="2210527" cy="75683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
        <p:nvSpPr>
          <p:cNvPr id="13" name="TextBox 12">
            <a:extLst>
              <a:ext uri="{FF2B5EF4-FFF2-40B4-BE49-F238E27FC236}">
                <a16:creationId xmlns:a16="http://schemas.microsoft.com/office/drawing/2014/main" id="{20EE8DB2-230E-A14E-8BF3-B00D5F5EF943}"/>
              </a:ext>
            </a:extLst>
          </p:cNvPr>
          <p:cNvSpPr txBox="1"/>
          <p:nvPr/>
        </p:nvSpPr>
        <p:spPr>
          <a:xfrm>
            <a:off x="6195373" y="1047741"/>
            <a:ext cx="5668654" cy="675525"/>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a:t>Nhóm học sinh hoàn chỉnh sơ đồ 1 tổng quát sau. </a:t>
            </a:r>
          </a:p>
          <a:p>
            <a:pPr indent="-228600">
              <a:lnSpc>
                <a:spcPct val="90000"/>
              </a:lnSpc>
              <a:spcAft>
                <a:spcPts val="600"/>
              </a:spcAft>
              <a:buFont typeface="Arial" panose="020B0604020202020204" pitchFamily="34" charset="0"/>
              <a:buChar char="•"/>
            </a:pPr>
            <a:r>
              <a:rPr lang="en-US" sz="2000"/>
              <a:t>Thời gian hoàn thành: 3 phút </a:t>
            </a:r>
          </a:p>
        </p:txBody>
      </p:sp>
    </p:spTree>
    <p:extLst>
      <p:ext uri="{BB962C8B-B14F-4D97-AF65-F5344CB8AC3E}">
        <p14:creationId xmlns:p14="http://schemas.microsoft.com/office/powerpoint/2010/main" val="214759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9">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1"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4C77D578-1161-D94D-8148-7B901BDAF779}"/>
              </a:ext>
            </a:extLst>
          </p:cNvPr>
          <p:cNvSpPr/>
          <p:nvPr/>
        </p:nvSpPr>
        <p:spPr>
          <a:xfrm>
            <a:off x="886489" y="1911912"/>
            <a:ext cx="3058623" cy="3272324"/>
          </a:xfrm>
          <a:prstGeom prst="rect">
            <a:avLst/>
          </a:prstGeom>
        </p:spPr>
        <p:txBody>
          <a:bodyPr vert="horz" lIns="91440" tIns="45720" rIns="91440" bIns="45720" rtlCol="0" anchor="t">
            <a:normAutofit/>
          </a:bodyPr>
          <a:lstStyle/>
          <a:p>
            <a:pPr indent="-228600" algn="just">
              <a:lnSpc>
                <a:spcPct val="90000"/>
              </a:lnSpc>
              <a:spcAft>
                <a:spcPts val="600"/>
              </a:spcAft>
              <a:buFont typeface="Arial" panose="020B0604020202020204" pitchFamily="34" charset="0"/>
              <a:buChar char="•"/>
              <a:tabLst>
                <a:tab pos="316865" algn="l"/>
              </a:tabLst>
            </a:pPr>
            <a:r>
              <a:rPr lang="en-US" sz="2000" b="1"/>
              <a:t>PHIẾU HỌC TẬP SỐ 6</a:t>
            </a:r>
            <a:endParaRPr lang="en-US" sz="2000">
              <a:effectLst/>
            </a:endParaRPr>
          </a:p>
          <a:p>
            <a:pPr algn="just">
              <a:lnSpc>
                <a:spcPct val="90000"/>
              </a:lnSpc>
            </a:pPr>
            <a:r>
              <a:rPr lang="en-US" sz="2000"/>
              <a:t>Người ta đã ứng dụng tính hướng sáng, hướng nước, hướng tiếp xúc của thực vật và tập tính của động vật trong đời sống như thế nào?</a:t>
            </a:r>
            <a:r>
              <a:rPr lang="en-US" sz="2000">
                <a:effectLst/>
              </a:rPr>
              <a:t> </a:t>
            </a:r>
            <a:endParaRPr lang="en-US" sz="2000"/>
          </a:p>
        </p:txBody>
      </p:sp>
      <p:graphicFrame>
        <p:nvGraphicFramePr>
          <p:cNvPr id="3" name="Table 2">
            <a:extLst>
              <a:ext uri="{FF2B5EF4-FFF2-40B4-BE49-F238E27FC236}">
                <a16:creationId xmlns:a16="http://schemas.microsoft.com/office/drawing/2014/main" id="{BFFD53F3-8170-8C4F-BDD4-A4ED0F3E5A95}"/>
              </a:ext>
            </a:extLst>
          </p:cNvPr>
          <p:cNvGraphicFramePr>
            <a:graphicFrameLocks noGrp="1"/>
          </p:cNvGraphicFramePr>
          <p:nvPr>
            <p:extLst>
              <p:ext uri="{D42A27DB-BD31-4B8C-83A1-F6EECF244321}">
                <p14:modId xmlns:p14="http://schemas.microsoft.com/office/powerpoint/2010/main" val="2130888455"/>
              </p:ext>
            </p:extLst>
          </p:nvPr>
        </p:nvGraphicFramePr>
        <p:xfrm>
          <a:off x="5331440" y="1732785"/>
          <a:ext cx="5974071" cy="3630579"/>
        </p:xfrm>
        <a:graphic>
          <a:graphicData uri="http://schemas.openxmlformats.org/drawingml/2006/table">
            <a:tbl>
              <a:tblPr firstRow="1" firstCol="1" bandRow="1">
                <a:tableStyleId>{8799B23B-EC83-4686-B30A-512413B5E67A}</a:tableStyleId>
              </a:tblPr>
              <a:tblGrid>
                <a:gridCol w="959818">
                  <a:extLst>
                    <a:ext uri="{9D8B030D-6E8A-4147-A177-3AD203B41FA5}">
                      <a16:colId xmlns:a16="http://schemas.microsoft.com/office/drawing/2014/main" val="4075849434"/>
                    </a:ext>
                  </a:extLst>
                </a:gridCol>
                <a:gridCol w="1495510">
                  <a:extLst>
                    <a:ext uri="{9D8B030D-6E8A-4147-A177-3AD203B41FA5}">
                      <a16:colId xmlns:a16="http://schemas.microsoft.com/office/drawing/2014/main" val="32790218"/>
                    </a:ext>
                  </a:extLst>
                </a:gridCol>
                <a:gridCol w="3518743">
                  <a:extLst>
                    <a:ext uri="{9D8B030D-6E8A-4147-A177-3AD203B41FA5}">
                      <a16:colId xmlns:a16="http://schemas.microsoft.com/office/drawing/2014/main" val="1483462260"/>
                    </a:ext>
                  </a:extLst>
                </a:gridCol>
              </a:tblGrid>
              <a:tr h="274576">
                <a:tc gridSpan="3">
                  <a:txBody>
                    <a:bodyPr/>
                    <a:lstStyle/>
                    <a:p>
                      <a:pPr marL="0" marR="0" lvl="0" indent="254000" algn="ctr" defTabSz="914400" rtl="0" eaLnBrk="1" fontAlgn="auto" latinLnBrk="0" hangingPunct="1">
                        <a:lnSpc>
                          <a:spcPct val="115000"/>
                        </a:lnSpc>
                        <a:spcBef>
                          <a:spcPts val="0"/>
                        </a:spcBef>
                        <a:spcAft>
                          <a:spcPts val="600"/>
                        </a:spcAft>
                        <a:buClrTx/>
                        <a:buSzTx/>
                        <a:buFontTx/>
                        <a:buNone/>
                        <a:tabLst>
                          <a:tab pos="624840" algn="l"/>
                        </a:tabLst>
                        <a:defRPr/>
                      </a:pPr>
                      <a:r>
                        <a:rPr lang="vi-VN" sz="1400" b="1">
                          <a:solidFill>
                            <a:srgbClr val="000000"/>
                          </a:solidFill>
                        </a:rPr>
                        <a:t>ĐÁP ÁN PHIẾU HỌC TẬP SỐ 6</a:t>
                      </a:r>
                      <a:endParaRPr lang="en-US" sz="1100">
                        <a:solidFill>
                          <a:srgbClr val="000000"/>
                        </a:solidFill>
                        <a:effectLst/>
                        <a:latin typeface="Segoe UI" panose="020B0502040204020203" pitchFamily="34" charset="0"/>
                        <a:ea typeface="Segoe UI" panose="020B0502040204020203" pitchFamily="34" charset="0"/>
                      </a:endParaRPr>
                    </a:p>
                  </a:txBody>
                  <a:tcPr marL="95628" marR="95628" marT="0" marB="0"/>
                </a:tc>
                <a:tc hMerge="1">
                  <a:txBody>
                    <a:bodyPr/>
                    <a:lstStyle/>
                    <a:p>
                      <a:pPr indent="254000" algn="ctr">
                        <a:lnSpc>
                          <a:spcPct val="115000"/>
                        </a:lnSpc>
                        <a:spcAft>
                          <a:spcPts val="600"/>
                        </a:spcAft>
                        <a:tabLst>
                          <a:tab pos="624840" algn="l"/>
                        </a:tabLst>
                      </a:pPr>
                      <a:endParaRPr lang="en-US" sz="1000">
                        <a:solidFill>
                          <a:srgbClr val="000000"/>
                        </a:solidFill>
                        <a:effectLst/>
                        <a:latin typeface="Segoe UI" panose="020B0502040204020203" pitchFamily="34" charset="0"/>
                        <a:ea typeface="Segoe UI" panose="020B0502040204020203" pitchFamily="34" charset="0"/>
                        <a:cs typeface="Times New Roman (Body CS)"/>
                      </a:endParaRPr>
                    </a:p>
                  </a:txBody>
                  <a:tcPr marL="68580" marR="68580" marT="0" marB="0"/>
                </a:tc>
                <a:tc hMerge="1">
                  <a:txBody>
                    <a:bodyPr/>
                    <a:lstStyle/>
                    <a:p>
                      <a:pPr indent="254000" algn="ctr">
                        <a:lnSpc>
                          <a:spcPct val="115000"/>
                        </a:lnSpc>
                        <a:spcAft>
                          <a:spcPts val="600"/>
                        </a:spcAft>
                        <a:tabLst>
                          <a:tab pos="624840" algn="l"/>
                        </a:tabLst>
                      </a:pPr>
                      <a:endParaRPr lang="en-US" sz="1000">
                        <a:solidFill>
                          <a:srgbClr val="000000"/>
                        </a:solidFill>
                        <a:effectLst/>
                        <a:latin typeface="Segoe UI" panose="020B0502040204020203" pitchFamily="34" charset="0"/>
                        <a:ea typeface="Segoe UI" panose="020B0502040204020203" pitchFamily="34" charset="0"/>
                        <a:cs typeface="Times New Roman (Body CS)"/>
                      </a:endParaRPr>
                    </a:p>
                  </a:txBody>
                  <a:tcPr marL="68580" marR="68580" marT="0" marB="0"/>
                </a:tc>
                <a:extLst>
                  <a:ext uri="{0D108BD9-81ED-4DB2-BD59-A6C34878D82A}">
                    <a16:rowId xmlns:a16="http://schemas.microsoft.com/office/drawing/2014/main" val="3858931396"/>
                  </a:ext>
                </a:extLst>
              </a:tr>
              <a:tr h="612549">
                <a:tc>
                  <a:txBody>
                    <a:bodyPr/>
                    <a:lstStyle/>
                    <a:p>
                      <a:pPr indent="254000" algn="ctr">
                        <a:lnSpc>
                          <a:spcPct val="115000"/>
                        </a:lnSpc>
                        <a:spcAft>
                          <a:spcPts val="600"/>
                        </a:spcAft>
                        <a:tabLst>
                          <a:tab pos="624840" algn="l"/>
                        </a:tabLst>
                      </a:pPr>
                      <a:r>
                        <a:rPr lang="vi-VN" sz="1700">
                          <a:effectLst/>
                        </a:rPr>
                        <a:t>TT</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gn="ctr">
                        <a:lnSpc>
                          <a:spcPct val="115000"/>
                        </a:lnSpc>
                        <a:spcAft>
                          <a:spcPts val="600"/>
                        </a:spcAft>
                        <a:tabLst>
                          <a:tab pos="624840" algn="l"/>
                        </a:tabLst>
                      </a:pPr>
                      <a:r>
                        <a:rPr lang="vi-VN" sz="1700">
                          <a:effectLst/>
                        </a:rPr>
                        <a:t>LOẠI CẢM ỨNG</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gn="ctr">
                        <a:lnSpc>
                          <a:spcPct val="115000"/>
                        </a:lnSpc>
                        <a:spcAft>
                          <a:spcPts val="600"/>
                        </a:spcAft>
                        <a:tabLst>
                          <a:tab pos="624840" algn="l"/>
                        </a:tabLst>
                      </a:pPr>
                      <a:r>
                        <a:rPr lang="vi-VN" sz="1700">
                          <a:effectLst/>
                        </a:rPr>
                        <a:t>ỨNG DỤNG</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1928857035"/>
                  </a:ext>
                </a:extLst>
              </a:tr>
              <a:tr h="612549">
                <a:tc>
                  <a:txBody>
                    <a:bodyPr/>
                    <a:lstStyle/>
                    <a:p>
                      <a:pPr indent="254000" algn="ctr">
                        <a:lnSpc>
                          <a:spcPct val="115000"/>
                        </a:lnSpc>
                        <a:spcAft>
                          <a:spcPts val="600"/>
                        </a:spcAft>
                        <a:tabLst>
                          <a:tab pos="624840" algn="l"/>
                        </a:tabLst>
                      </a:pPr>
                      <a:r>
                        <a:rPr lang="vi-VN" sz="1700">
                          <a:effectLst/>
                        </a:rPr>
                        <a:t>1.</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Tính hướng sáng</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Tăng năng suất cây trồng</a:t>
                      </a:r>
                      <a:r>
                        <a:rPr lang="vi-VN" sz="1700">
                          <a:effectLst/>
                        </a:rPr>
                        <a:t>, tạo hình cây cảnh.</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1446212828"/>
                  </a:ext>
                </a:extLst>
              </a:tr>
              <a:tr h="612549">
                <a:tc>
                  <a:txBody>
                    <a:bodyPr/>
                    <a:lstStyle/>
                    <a:p>
                      <a:pPr indent="254000" algn="ctr">
                        <a:lnSpc>
                          <a:spcPct val="115000"/>
                        </a:lnSpc>
                        <a:spcAft>
                          <a:spcPts val="600"/>
                        </a:spcAft>
                        <a:tabLst>
                          <a:tab pos="624840" algn="l"/>
                        </a:tabLst>
                      </a:pPr>
                      <a:r>
                        <a:rPr lang="vi-VN" sz="1700">
                          <a:effectLst/>
                        </a:rPr>
                        <a:t>2.</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Tính hướng nước</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Tăng năng suất cây trồng</a:t>
                      </a:r>
                      <a:r>
                        <a:rPr lang="vi-VN" sz="1700">
                          <a:effectLst/>
                        </a:rPr>
                        <a:t>, tạo hình cây cảnh.</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2753623108"/>
                  </a:ext>
                </a:extLst>
              </a:tr>
              <a:tr h="905807">
                <a:tc>
                  <a:txBody>
                    <a:bodyPr/>
                    <a:lstStyle/>
                    <a:p>
                      <a:pPr indent="254000" algn="ctr">
                        <a:lnSpc>
                          <a:spcPct val="115000"/>
                        </a:lnSpc>
                        <a:spcAft>
                          <a:spcPts val="600"/>
                        </a:spcAft>
                        <a:tabLst>
                          <a:tab pos="624840" algn="l"/>
                        </a:tabLst>
                      </a:pPr>
                      <a:r>
                        <a:rPr lang="vi-VN" sz="1700">
                          <a:effectLst/>
                        </a:rPr>
                        <a:t>3.</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Tính hướng tiếp xúc</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Tăng năng suất cây trồng</a:t>
                      </a:r>
                      <a:r>
                        <a:rPr lang="vi-VN" sz="1700">
                          <a:effectLst/>
                        </a:rPr>
                        <a:t>, tạo hình cây cảnh.</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3943674212"/>
                  </a:ext>
                </a:extLst>
              </a:tr>
              <a:tr h="612549">
                <a:tc>
                  <a:txBody>
                    <a:bodyPr/>
                    <a:lstStyle/>
                    <a:p>
                      <a:pPr indent="254000" algn="ctr">
                        <a:lnSpc>
                          <a:spcPct val="115000"/>
                        </a:lnSpc>
                        <a:spcAft>
                          <a:spcPts val="600"/>
                        </a:spcAft>
                        <a:tabLst>
                          <a:tab pos="624840" algn="l"/>
                        </a:tabLst>
                      </a:pPr>
                      <a:r>
                        <a:rPr lang="vi-VN" sz="1700">
                          <a:effectLst/>
                        </a:rPr>
                        <a:t>4.</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Tập tính động vật</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tc>
                  <a:txBody>
                    <a:bodyPr/>
                    <a:lstStyle/>
                    <a:p>
                      <a:pPr indent="254000">
                        <a:lnSpc>
                          <a:spcPct val="115000"/>
                        </a:lnSpc>
                        <a:spcAft>
                          <a:spcPts val="600"/>
                        </a:spcAft>
                        <a:tabLst>
                          <a:tab pos="624840" algn="l"/>
                        </a:tabLst>
                      </a:pPr>
                      <a:r>
                        <a:rPr lang="en-US" sz="1700">
                          <a:effectLst/>
                        </a:rPr>
                        <a:t>Học tập</a:t>
                      </a:r>
                      <a:r>
                        <a:rPr lang="vi-VN" sz="1700">
                          <a:effectLst/>
                        </a:rPr>
                        <a:t>, tập cho động vật làm xiếc, huấn luyện chó nghiệp vụ…</a:t>
                      </a:r>
                      <a:endParaRPr lang="en-US" sz="1400">
                        <a:solidFill>
                          <a:srgbClr val="000000"/>
                        </a:solidFill>
                        <a:effectLst/>
                        <a:latin typeface="Segoe UI" panose="020B0502040204020203" pitchFamily="34" charset="0"/>
                        <a:ea typeface="Segoe UI" panose="020B0502040204020203" pitchFamily="34" charset="0"/>
                        <a:cs typeface="Times New Roman (Body CS)"/>
                      </a:endParaRPr>
                    </a:p>
                  </a:txBody>
                  <a:tcPr marL="95628" marR="95628" marT="0" marB="0"/>
                </a:tc>
                <a:extLst>
                  <a:ext uri="{0D108BD9-81ED-4DB2-BD59-A6C34878D82A}">
                    <a16:rowId xmlns:a16="http://schemas.microsoft.com/office/drawing/2014/main" val="2081919186"/>
                  </a:ext>
                </a:extLst>
              </a:tr>
            </a:tbl>
          </a:graphicData>
        </a:graphic>
      </p:graphicFrame>
    </p:spTree>
    <p:extLst>
      <p:ext uri="{BB962C8B-B14F-4D97-AF65-F5344CB8AC3E}">
        <p14:creationId xmlns:p14="http://schemas.microsoft.com/office/powerpoint/2010/main" val="198467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B264B1B-BB24-D84B-A34F-E05EE5B1B5ED}"/>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tabLst>
                <a:tab pos="316865" algn="l"/>
              </a:tabLst>
            </a:pPr>
            <a:r>
              <a:rPr lang="en-US" sz="5400" b="1" kern="1200">
                <a:solidFill>
                  <a:schemeClr val="tx1"/>
                </a:solidFill>
                <a:latin typeface="+mj-lt"/>
                <a:ea typeface="+mj-ea"/>
                <a:cs typeface="+mj-cs"/>
              </a:rPr>
              <a:t>PHIẾU HỌC TẬP SỐ 7</a:t>
            </a:r>
            <a:endParaRPr lang="en-US" sz="5400" kern="1200">
              <a:solidFill>
                <a:schemeClr val="tx1"/>
              </a:solidFill>
              <a:latin typeface="+mj-lt"/>
              <a:ea typeface="+mj-ea"/>
              <a:cs typeface="+mj-cs"/>
            </a:endParaRPr>
          </a:p>
        </p:txBody>
      </p:sp>
      <p:sp>
        <p:nvSpPr>
          <p:cNvPr id="2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42FDD1-A24C-2E4F-BC97-96FC9E62B0F7}"/>
              </a:ext>
            </a:extLst>
          </p:cNvPr>
          <p:cNvSpPr/>
          <p:nvPr/>
        </p:nvSpPr>
        <p:spPr>
          <a:xfrm>
            <a:off x="669036" y="1929384"/>
            <a:ext cx="10853928" cy="4526914"/>
          </a:xfrm>
          <a:prstGeom prst="rect">
            <a:avLst/>
          </a:prstGeom>
        </p:spPr>
        <p:txBody>
          <a:bodyPr vert="horz" lIns="91440" tIns="45720" rIns="91440" bIns="45720" rtlCol="0">
            <a:normAutofit lnSpcReduction="10000"/>
          </a:bodyPr>
          <a:lstStyle/>
          <a:p>
            <a:pPr indent="-228600" algn="just">
              <a:lnSpc>
                <a:spcPct val="90000"/>
              </a:lnSpc>
              <a:spcAft>
                <a:spcPts val="600"/>
              </a:spcAft>
              <a:buFont typeface="Arial" panose="020B0604020202020204" pitchFamily="34" charset="0"/>
              <a:buChar char="•"/>
              <a:tabLst>
                <a:tab pos="316865" algn="l"/>
              </a:tabLst>
            </a:pPr>
            <a:r>
              <a:rPr lang="en-US" sz="2800"/>
              <a:t>Hãy điền các từ gợi ý sau đây vào chỗ trống cho phù hợp: </a:t>
            </a:r>
            <a:r>
              <a:rPr lang="en-US" sz="2800" i="1">
                <a:solidFill>
                  <a:srgbClr val="FF0000"/>
                </a:solidFill>
              </a:rPr>
              <a:t>sinh trưởng, phát triển, sinh trưởng và phát triển, tế bào, cá thể, phân hoá tế bào, phát sinh hình thái, tiền đề, thúc đẩy, mật thiết, cơ thể.</a:t>
            </a:r>
            <a:endParaRPr lang="en-US" sz="2800">
              <a:solidFill>
                <a:srgbClr val="FF0000"/>
              </a:solidFill>
              <a:effectLst/>
            </a:endParaRPr>
          </a:p>
          <a:p>
            <a:pPr algn="just">
              <a:lnSpc>
                <a:spcPct val="90000"/>
              </a:lnSpc>
              <a:spcAft>
                <a:spcPts val="600"/>
              </a:spcAft>
            </a:pPr>
            <a:r>
              <a:rPr lang="en-US" sz="2800"/>
              <a:t>...</a:t>
            </a:r>
            <a:r>
              <a:rPr lang="en-US" sz="2800">
                <a:solidFill>
                  <a:srgbClr val="FF0000"/>
                </a:solidFill>
              </a:rPr>
              <a:t>(1)</a:t>
            </a:r>
            <a:r>
              <a:rPr lang="en-US" sz="2800"/>
              <a:t>... là những đặc trưng cơ bản của sự sống. ...</a:t>
            </a:r>
            <a:r>
              <a:rPr lang="en-US" sz="2800">
                <a:solidFill>
                  <a:srgbClr val="FF0000"/>
                </a:solidFill>
              </a:rPr>
              <a:t>(2)</a:t>
            </a:r>
            <a:r>
              <a:rPr lang="en-US" sz="2800"/>
              <a:t>... là sự tăng lên về kích thước và khối lượng cơ thể do sự tăng lên về số lượng và kích thước ...</a:t>
            </a:r>
            <a:r>
              <a:rPr lang="en-US" sz="2800">
                <a:solidFill>
                  <a:srgbClr val="FF0000"/>
                </a:solidFill>
              </a:rPr>
              <a:t>(3)</a:t>
            </a:r>
            <a:r>
              <a:rPr lang="en-US" sz="2800"/>
              <a:t>.... ...</a:t>
            </a:r>
            <a:r>
              <a:rPr lang="en-US" sz="2800">
                <a:solidFill>
                  <a:srgbClr val="FF0000"/>
                </a:solidFill>
              </a:rPr>
              <a:t>(4)</a:t>
            </a:r>
            <a:r>
              <a:rPr lang="en-US" sz="2800"/>
              <a:t>... là những biến đổi diễn ra trong vòng đời của một ...</a:t>
            </a:r>
            <a:r>
              <a:rPr lang="en-US" sz="2800">
                <a:solidFill>
                  <a:srgbClr val="FF0000"/>
                </a:solidFill>
              </a:rPr>
              <a:t>(5)</a:t>
            </a:r>
            <a:r>
              <a:rPr lang="en-US" sz="2800"/>
              <a:t>... sinh vật. Bao gổm ba quá trình liên quan mật thiết với nhau là sinh trưởng, ...</a:t>
            </a:r>
            <a:r>
              <a:rPr lang="en-US" sz="2800">
                <a:solidFill>
                  <a:srgbClr val="FF0000"/>
                </a:solidFill>
              </a:rPr>
              <a:t>(6)</a:t>
            </a:r>
            <a:r>
              <a:rPr lang="en-US" sz="2800"/>
              <a:t>... và phát sinh hình thái các cơ quan của cơ thể. Sinh trưởng và phát triển là hai quá trình trong ...</a:t>
            </a:r>
            <a:r>
              <a:rPr lang="en-US" sz="2800">
                <a:solidFill>
                  <a:srgbClr val="FF0000"/>
                </a:solidFill>
              </a:rPr>
              <a:t>(7)</a:t>
            </a:r>
            <a:r>
              <a:rPr lang="en-US" sz="2800"/>
              <a:t>... sống có mối quan hệ mật thiết với nhau. Sự sinh trưởng tạo ...</a:t>
            </a:r>
            <a:r>
              <a:rPr lang="en-US" sz="2800">
                <a:solidFill>
                  <a:srgbClr val="FF0000"/>
                </a:solidFill>
              </a:rPr>
              <a:t>(8)</a:t>
            </a:r>
            <a:r>
              <a:rPr lang="en-US" sz="2800"/>
              <a:t>... cho phát triển. Nếu không có sinh trưởng thì không có phát triển, ngược lại phát triển sẽ ...</a:t>
            </a:r>
            <a:r>
              <a:rPr lang="en-US" sz="2800">
                <a:solidFill>
                  <a:srgbClr val="FF0000"/>
                </a:solidFill>
              </a:rPr>
              <a:t>(9)</a:t>
            </a:r>
            <a:r>
              <a:rPr lang="en-US" sz="2800"/>
              <a:t>... sinh trưởng.</a:t>
            </a:r>
            <a:endParaRPr lang="en-US" sz="2800">
              <a:effectLst/>
            </a:endParaRPr>
          </a:p>
        </p:txBody>
      </p:sp>
    </p:spTree>
    <p:extLst>
      <p:ext uri="{BB962C8B-B14F-4D97-AF65-F5344CB8AC3E}">
        <p14:creationId xmlns:p14="http://schemas.microsoft.com/office/powerpoint/2010/main" val="1492724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64B1B-BB24-D84B-A34F-E05EE5B1B5ED}"/>
              </a:ext>
            </a:extLst>
          </p:cNvPr>
          <p:cNvSpPr/>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tabLst>
                <a:tab pos="316865" algn="l"/>
              </a:tabLst>
            </a:pPr>
            <a:r>
              <a:rPr lang="en-US" sz="5400" b="1" kern="1200">
                <a:solidFill>
                  <a:schemeClr val="tx1"/>
                </a:solidFill>
                <a:latin typeface="+mj-lt"/>
                <a:ea typeface="+mj-ea"/>
                <a:cs typeface="+mj-cs"/>
              </a:rPr>
              <a:t>PHIẾU HỌC TẬP SỐ 7</a:t>
            </a:r>
            <a:endParaRPr lang="en-US" sz="5400" kern="1200">
              <a:solidFill>
                <a:schemeClr val="tx1"/>
              </a:solidFill>
              <a:latin typeface="+mj-lt"/>
              <a:ea typeface="+mj-ea"/>
              <a:cs typeface="+mj-cs"/>
            </a:endParaRPr>
          </a:p>
        </p:txBody>
      </p:sp>
      <p:sp>
        <p:nvSpPr>
          <p:cNvPr id="2" name="Rectangle 1">
            <a:extLst>
              <a:ext uri="{FF2B5EF4-FFF2-40B4-BE49-F238E27FC236}">
                <a16:creationId xmlns:a16="http://schemas.microsoft.com/office/drawing/2014/main" id="{2242FDD1-A24C-2E4F-BC97-96FC9E62B0F7}"/>
              </a:ext>
            </a:extLst>
          </p:cNvPr>
          <p:cNvSpPr/>
          <p:nvPr/>
        </p:nvSpPr>
        <p:spPr>
          <a:xfrm>
            <a:off x="669035" y="1500759"/>
            <a:ext cx="11146727" cy="4571260"/>
          </a:xfrm>
          <a:prstGeom prst="rect">
            <a:avLst/>
          </a:prstGeom>
        </p:spPr>
        <p:txBody>
          <a:bodyPr vert="horz" lIns="91440" tIns="45720" rIns="91440" bIns="45720" rtlCol="0">
            <a:normAutofit/>
          </a:bodyPr>
          <a:lstStyle/>
          <a:p>
            <a:pPr algn="just">
              <a:lnSpc>
                <a:spcPct val="90000"/>
              </a:lnSpc>
              <a:spcAft>
                <a:spcPts val="600"/>
              </a:spcAft>
            </a:pPr>
            <a:r>
              <a:rPr lang="en-US" sz="3200"/>
              <a:t>.............</a:t>
            </a:r>
            <a:r>
              <a:rPr lang="en-US" sz="3200">
                <a:solidFill>
                  <a:srgbClr val="FF0000"/>
                </a:solidFill>
              </a:rPr>
              <a:t>(1)</a:t>
            </a:r>
            <a:r>
              <a:rPr lang="en-US" sz="3200"/>
              <a:t>.......…….là những đặc trưng cơ bản của sự sống…...(2).</a:t>
            </a:r>
            <a:r>
              <a:rPr lang="en-US" sz="3200">
                <a:solidFill>
                  <a:srgbClr val="FF0000"/>
                </a:solidFill>
              </a:rPr>
              <a:t>....</a:t>
            </a:r>
            <a:r>
              <a:rPr lang="en-US" sz="3200"/>
              <a:t>... là sự tăng lên về kích thước và khối lượng cơ thể do sự tăng lên về số lượng và kích thước ...</a:t>
            </a:r>
            <a:r>
              <a:rPr lang="en-US" sz="3200">
                <a:solidFill>
                  <a:srgbClr val="FF0000"/>
                </a:solidFill>
              </a:rPr>
              <a:t>(3)</a:t>
            </a:r>
            <a:r>
              <a:rPr lang="en-US" sz="3200"/>
              <a:t>.... …..</a:t>
            </a:r>
            <a:r>
              <a:rPr lang="en-US" sz="3200">
                <a:solidFill>
                  <a:srgbClr val="FF0000"/>
                </a:solidFill>
              </a:rPr>
              <a:t>(4)</a:t>
            </a:r>
            <a:r>
              <a:rPr lang="en-US" sz="3200"/>
              <a:t>….. là những biến đổi diễn ra trong vòng đời của một …..</a:t>
            </a:r>
            <a:r>
              <a:rPr lang="en-US" sz="3200">
                <a:solidFill>
                  <a:srgbClr val="FF0000"/>
                </a:solidFill>
              </a:rPr>
              <a:t>(5)</a:t>
            </a:r>
            <a:r>
              <a:rPr lang="en-US" sz="3200"/>
              <a:t>….. sinh vật. Bao gổm ba quá trình liên quan mật thiết với nhau là sinh trưởng, ……...</a:t>
            </a:r>
            <a:r>
              <a:rPr lang="en-US" sz="3200">
                <a:solidFill>
                  <a:srgbClr val="FF0000"/>
                </a:solidFill>
              </a:rPr>
              <a:t>(6)</a:t>
            </a:r>
            <a:r>
              <a:rPr lang="en-US" sz="3200"/>
              <a:t>…….... và phát sinh hình thái các cơ quan của cơ thể. Sinh trưởng và phát triển là hai quá trình trong …....</a:t>
            </a:r>
            <a:r>
              <a:rPr lang="en-US" sz="3200">
                <a:solidFill>
                  <a:srgbClr val="FF0000"/>
                </a:solidFill>
              </a:rPr>
              <a:t>(7)</a:t>
            </a:r>
            <a:r>
              <a:rPr lang="en-US" sz="3200"/>
              <a:t>…….. sống có mối quan hệ mật thiết với nhau. Sự sinh trưởng tạo …...</a:t>
            </a:r>
            <a:r>
              <a:rPr lang="en-US" sz="3200">
                <a:solidFill>
                  <a:srgbClr val="FF0000"/>
                </a:solidFill>
              </a:rPr>
              <a:t>(8)</a:t>
            </a:r>
            <a:r>
              <a:rPr lang="en-US" sz="3200"/>
              <a:t>….. cho phát triển. Nếu không có sinh trưởng thì không có phát triển, ngược lại phát triển sẽ …….</a:t>
            </a:r>
            <a:r>
              <a:rPr lang="en-US" sz="3200">
                <a:solidFill>
                  <a:srgbClr val="FF0000"/>
                </a:solidFill>
              </a:rPr>
              <a:t>(9)</a:t>
            </a:r>
            <a:r>
              <a:rPr lang="en-US" sz="3200"/>
              <a:t>…... sinh trưởng.</a:t>
            </a:r>
            <a:endParaRPr lang="en-US" sz="3200">
              <a:effectLst/>
            </a:endParaRPr>
          </a:p>
        </p:txBody>
      </p:sp>
      <p:sp>
        <p:nvSpPr>
          <p:cNvPr id="5" name="Rectangle 4">
            <a:extLst>
              <a:ext uri="{FF2B5EF4-FFF2-40B4-BE49-F238E27FC236}">
                <a16:creationId xmlns:a16="http://schemas.microsoft.com/office/drawing/2014/main" id="{E2E3E325-AFC5-2B4B-ABA3-2AA3D3C186E5}"/>
              </a:ext>
            </a:extLst>
          </p:cNvPr>
          <p:cNvSpPr/>
          <p:nvPr/>
        </p:nvSpPr>
        <p:spPr>
          <a:xfrm>
            <a:off x="766759" y="1490633"/>
            <a:ext cx="3105153" cy="461665"/>
          </a:xfrm>
          <a:prstGeom prst="rect">
            <a:avLst/>
          </a:prstGeom>
          <a:solidFill>
            <a:srgbClr val="FF0000"/>
          </a:solidFill>
        </p:spPr>
        <p:txBody>
          <a:bodyPr wrap="square">
            <a:spAutoFit/>
          </a:bodyPr>
          <a:lstStyle/>
          <a:p>
            <a:r>
              <a:rPr lang="en-US" sz="2100" i="1">
                <a:solidFill>
                  <a:schemeClr val="bg1"/>
                </a:solidFill>
              </a:rPr>
              <a:t>Sinh trưởng và phát </a:t>
            </a:r>
            <a:r>
              <a:rPr lang="en-US" sz="2400" i="1">
                <a:solidFill>
                  <a:schemeClr val="bg1"/>
                </a:solidFill>
              </a:rPr>
              <a:t>triển</a:t>
            </a:r>
            <a:endParaRPr lang="en-US" sz="2100">
              <a:solidFill>
                <a:schemeClr val="bg1"/>
              </a:solidFill>
            </a:endParaRPr>
          </a:p>
        </p:txBody>
      </p:sp>
      <p:sp>
        <p:nvSpPr>
          <p:cNvPr id="6" name="Rectangle 5">
            <a:extLst>
              <a:ext uri="{FF2B5EF4-FFF2-40B4-BE49-F238E27FC236}">
                <a16:creationId xmlns:a16="http://schemas.microsoft.com/office/drawing/2014/main" id="{1DD28C4C-3502-F247-954B-A5A2F225102C}"/>
              </a:ext>
            </a:extLst>
          </p:cNvPr>
          <p:cNvSpPr/>
          <p:nvPr/>
        </p:nvSpPr>
        <p:spPr>
          <a:xfrm>
            <a:off x="1550288" y="1976659"/>
            <a:ext cx="1835849" cy="461665"/>
          </a:xfrm>
          <a:prstGeom prst="rect">
            <a:avLst/>
          </a:prstGeom>
          <a:solidFill>
            <a:srgbClr val="FFC000"/>
          </a:solidFill>
        </p:spPr>
        <p:txBody>
          <a:bodyPr wrap="square">
            <a:spAutoFit/>
          </a:bodyPr>
          <a:lstStyle/>
          <a:p>
            <a:pPr algn="ctr"/>
            <a:r>
              <a:rPr lang="en-US" sz="2400" i="1">
                <a:solidFill>
                  <a:schemeClr val="bg1"/>
                </a:solidFill>
              </a:rPr>
              <a:t>sinh trưởng</a:t>
            </a:r>
            <a:endParaRPr lang="en-US" sz="2400">
              <a:solidFill>
                <a:schemeClr val="bg1"/>
              </a:solidFill>
            </a:endParaRPr>
          </a:p>
        </p:txBody>
      </p:sp>
      <p:sp>
        <p:nvSpPr>
          <p:cNvPr id="7" name="Rectangle 6">
            <a:extLst>
              <a:ext uri="{FF2B5EF4-FFF2-40B4-BE49-F238E27FC236}">
                <a16:creationId xmlns:a16="http://schemas.microsoft.com/office/drawing/2014/main" id="{4BE2A534-3C3C-DA41-8F69-7B3BA377F3D0}"/>
              </a:ext>
            </a:extLst>
          </p:cNvPr>
          <p:cNvSpPr/>
          <p:nvPr/>
        </p:nvSpPr>
        <p:spPr>
          <a:xfrm>
            <a:off x="8409115" y="2382084"/>
            <a:ext cx="1234948" cy="461665"/>
          </a:xfrm>
          <a:prstGeom prst="rect">
            <a:avLst/>
          </a:prstGeom>
          <a:solidFill>
            <a:srgbClr val="FFFF00"/>
          </a:solidFill>
        </p:spPr>
        <p:txBody>
          <a:bodyPr wrap="square">
            <a:spAutoFit/>
          </a:bodyPr>
          <a:lstStyle/>
          <a:p>
            <a:pPr algn="ctr"/>
            <a:r>
              <a:rPr lang="en-US" sz="2400" i="1">
                <a:solidFill>
                  <a:srgbClr val="002060"/>
                </a:solidFill>
              </a:rPr>
              <a:t>tế bào</a:t>
            </a:r>
            <a:endParaRPr lang="en-US" sz="2400">
              <a:solidFill>
                <a:srgbClr val="002060"/>
              </a:solidFill>
            </a:endParaRPr>
          </a:p>
        </p:txBody>
      </p:sp>
      <p:sp>
        <p:nvSpPr>
          <p:cNvPr id="8" name="Rectangle 7">
            <a:extLst>
              <a:ext uri="{FF2B5EF4-FFF2-40B4-BE49-F238E27FC236}">
                <a16:creationId xmlns:a16="http://schemas.microsoft.com/office/drawing/2014/main" id="{1AA8DB19-935A-EE43-9CE7-30FD030BEA65}"/>
              </a:ext>
            </a:extLst>
          </p:cNvPr>
          <p:cNvSpPr/>
          <p:nvPr/>
        </p:nvSpPr>
        <p:spPr>
          <a:xfrm>
            <a:off x="9765991" y="2382084"/>
            <a:ext cx="1526892" cy="461665"/>
          </a:xfrm>
          <a:prstGeom prst="rect">
            <a:avLst/>
          </a:prstGeom>
          <a:solidFill>
            <a:schemeClr val="accent6"/>
          </a:solidFill>
        </p:spPr>
        <p:txBody>
          <a:bodyPr wrap="square">
            <a:spAutoFit/>
          </a:bodyPr>
          <a:lstStyle/>
          <a:p>
            <a:r>
              <a:rPr lang="en-US" sz="2400" i="1">
                <a:solidFill>
                  <a:schemeClr val="bg1"/>
                </a:solidFill>
              </a:rPr>
              <a:t>phát triển</a:t>
            </a:r>
            <a:endParaRPr lang="en-US" sz="2400">
              <a:solidFill>
                <a:schemeClr val="bg1"/>
              </a:solidFill>
            </a:endParaRPr>
          </a:p>
        </p:txBody>
      </p:sp>
      <p:sp>
        <p:nvSpPr>
          <p:cNvPr id="9" name="Rectangle 8">
            <a:extLst>
              <a:ext uri="{FF2B5EF4-FFF2-40B4-BE49-F238E27FC236}">
                <a16:creationId xmlns:a16="http://schemas.microsoft.com/office/drawing/2014/main" id="{859AE6FF-8CAD-7A4C-8FEF-3EF10749C161}"/>
              </a:ext>
            </a:extLst>
          </p:cNvPr>
          <p:cNvSpPr/>
          <p:nvPr/>
        </p:nvSpPr>
        <p:spPr>
          <a:xfrm>
            <a:off x="9078427" y="2843749"/>
            <a:ext cx="947375" cy="461665"/>
          </a:xfrm>
          <a:prstGeom prst="rect">
            <a:avLst/>
          </a:prstGeom>
          <a:solidFill>
            <a:srgbClr val="00B0F0"/>
          </a:solidFill>
        </p:spPr>
        <p:txBody>
          <a:bodyPr wrap="none">
            <a:spAutoFit/>
          </a:bodyPr>
          <a:lstStyle/>
          <a:p>
            <a:r>
              <a:rPr lang="en-US" sz="2400" i="1">
                <a:solidFill>
                  <a:schemeClr val="bg1"/>
                </a:solidFill>
              </a:rPr>
              <a:t>cá thể</a:t>
            </a:r>
            <a:endParaRPr lang="en-US" sz="2400">
              <a:solidFill>
                <a:schemeClr val="bg1"/>
              </a:solidFill>
            </a:endParaRPr>
          </a:p>
        </p:txBody>
      </p:sp>
      <p:sp>
        <p:nvSpPr>
          <p:cNvPr id="10" name="Rectangle 9">
            <a:extLst>
              <a:ext uri="{FF2B5EF4-FFF2-40B4-BE49-F238E27FC236}">
                <a16:creationId xmlns:a16="http://schemas.microsoft.com/office/drawing/2014/main" id="{13BBFEE9-6A0E-B24F-969F-FC188BB69A4A}"/>
              </a:ext>
            </a:extLst>
          </p:cNvPr>
          <p:cNvSpPr/>
          <p:nvPr/>
        </p:nvSpPr>
        <p:spPr>
          <a:xfrm>
            <a:off x="766759" y="3786389"/>
            <a:ext cx="2290766" cy="461665"/>
          </a:xfrm>
          <a:prstGeom prst="rect">
            <a:avLst/>
          </a:prstGeom>
          <a:solidFill>
            <a:srgbClr val="0070C0"/>
          </a:solidFill>
        </p:spPr>
        <p:txBody>
          <a:bodyPr wrap="square">
            <a:spAutoFit/>
          </a:bodyPr>
          <a:lstStyle/>
          <a:p>
            <a:r>
              <a:rPr lang="en-US" sz="2400" i="1">
                <a:solidFill>
                  <a:schemeClr val="bg1"/>
                </a:solidFill>
              </a:rPr>
              <a:t>phân hoá tế bào</a:t>
            </a:r>
            <a:endParaRPr lang="en-US" sz="2400">
              <a:solidFill>
                <a:schemeClr val="bg1"/>
              </a:solidFill>
            </a:endParaRPr>
          </a:p>
        </p:txBody>
      </p:sp>
      <p:sp>
        <p:nvSpPr>
          <p:cNvPr id="11" name="Rectangle 10">
            <a:extLst>
              <a:ext uri="{FF2B5EF4-FFF2-40B4-BE49-F238E27FC236}">
                <a16:creationId xmlns:a16="http://schemas.microsoft.com/office/drawing/2014/main" id="{D3E3AF11-7E7A-BD40-8D1E-79845986BC2C}"/>
              </a:ext>
            </a:extLst>
          </p:cNvPr>
          <p:cNvSpPr/>
          <p:nvPr/>
        </p:nvSpPr>
        <p:spPr>
          <a:xfrm>
            <a:off x="8272463" y="4165582"/>
            <a:ext cx="1957387" cy="461665"/>
          </a:xfrm>
          <a:prstGeom prst="rect">
            <a:avLst/>
          </a:prstGeom>
          <a:solidFill>
            <a:srgbClr val="7030A0"/>
          </a:solidFill>
        </p:spPr>
        <p:txBody>
          <a:bodyPr wrap="square">
            <a:spAutoFit/>
          </a:bodyPr>
          <a:lstStyle/>
          <a:p>
            <a:pPr algn="ctr"/>
            <a:r>
              <a:rPr lang="en-US" sz="2400" i="1">
                <a:solidFill>
                  <a:schemeClr val="bg1"/>
                </a:solidFill>
              </a:rPr>
              <a:t>cơ thể</a:t>
            </a:r>
            <a:endParaRPr lang="en-US" sz="2400">
              <a:solidFill>
                <a:schemeClr val="bg1"/>
              </a:solidFill>
            </a:endParaRPr>
          </a:p>
        </p:txBody>
      </p:sp>
      <p:sp>
        <p:nvSpPr>
          <p:cNvPr id="12" name="Rectangle 11">
            <a:extLst>
              <a:ext uri="{FF2B5EF4-FFF2-40B4-BE49-F238E27FC236}">
                <a16:creationId xmlns:a16="http://schemas.microsoft.com/office/drawing/2014/main" id="{B1C57843-B3A8-6842-B529-2145E425BE28}"/>
              </a:ext>
            </a:extLst>
          </p:cNvPr>
          <p:cNvSpPr/>
          <p:nvPr/>
        </p:nvSpPr>
        <p:spPr>
          <a:xfrm>
            <a:off x="9444038" y="4641535"/>
            <a:ext cx="1526893" cy="461665"/>
          </a:xfrm>
          <a:prstGeom prst="rect">
            <a:avLst/>
          </a:prstGeom>
          <a:solidFill>
            <a:srgbClr val="C00000"/>
          </a:solidFill>
        </p:spPr>
        <p:txBody>
          <a:bodyPr wrap="square">
            <a:spAutoFit/>
          </a:bodyPr>
          <a:lstStyle/>
          <a:p>
            <a:pPr algn="ctr"/>
            <a:r>
              <a:rPr lang="en-US" sz="2400" i="1">
                <a:solidFill>
                  <a:schemeClr val="bg1"/>
                </a:solidFill>
              </a:rPr>
              <a:t>tiền đề</a:t>
            </a:r>
            <a:endParaRPr lang="en-US" sz="2400">
              <a:solidFill>
                <a:schemeClr val="bg1"/>
              </a:solidFill>
            </a:endParaRPr>
          </a:p>
        </p:txBody>
      </p:sp>
      <p:sp>
        <p:nvSpPr>
          <p:cNvPr id="13" name="Rectangle 12">
            <a:extLst>
              <a:ext uri="{FF2B5EF4-FFF2-40B4-BE49-F238E27FC236}">
                <a16:creationId xmlns:a16="http://schemas.microsoft.com/office/drawing/2014/main" id="{52A8EC3A-A2B5-E74E-B32F-B5A12814E74F}"/>
              </a:ext>
            </a:extLst>
          </p:cNvPr>
          <p:cNvSpPr/>
          <p:nvPr/>
        </p:nvSpPr>
        <p:spPr>
          <a:xfrm>
            <a:off x="4720317" y="5453186"/>
            <a:ext cx="1375683" cy="461665"/>
          </a:xfrm>
          <a:prstGeom prst="rect">
            <a:avLst/>
          </a:prstGeom>
          <a:solidFill>
            <a:srgbClr val="002060"/>
          </a:solidFill>
        </p:spPr>
        <p:txBody>
          <a:bodyPr wrap="square">
            <a:spAutoFit/>
          </a:bodyPr>
          <a:lstStyle/>
          <a:p>
            <a:pPr algn="ctr"/>
            <a:r>
              <a:rPr lang="en-US" sz="2400" i="1">
                <a:solidFill>
                  <a:schemeClr val="bg1"/>
                </a:solidFill>
              </a:rPr>
              <a:t>thúc đẩy</a:t>
            </a:r>
            <a:endParaRPr lang="en-US" sz="2400">
              <a:solidFill>
                <a:schemeClr val="bg1"/>
              </a:solidFill>
            </a:endParaRPr>
          </a:p>
        </p:txBody>
      </p:sp>
    </p:spTree>
    <p:extLst>
      <p:ext uri="{BB962C8B-B14F-4D97-AF65-F5344CB8AC3E}">
        <p14:creationId xmlns:p14="http://schemas.microsoft.com/office/powerpoint/2010/main" val="10658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83" name="Rectangle 1948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descr="Sinh học 11 Bài 34: Sinh trưởng ở thực vật">
            <a:extLst>
              <a:ext uri="{FF2B5EF4-FFF2-40B4-BE49-F238E27FC236}">
                <a16:creationId xmlns:a16="http://schemas.microsoft.com/office/drawing/2014/main" id="{6C4A3348-21D0-224A-86B1-5458ACD7D2B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349" y="1261301"/>
            <a:ext cx="5571534" cy="4039362"/>
          </a:xfrm>
          <a:prstGeom prst="rect">
            <a:avLst/>
          </a:prstGeom>
          <a:noFill/>
          <a:extLst>
            <a:ext uri="{909E8E84-426E-40DD-AFC4-6F175D3DCCD1}">
              <a14:hiddenFill xmlns:a14="http://schemas.microsoft.com/office/drawing/2010/main">
                <a:solidFill>
                  <a:srgbClr val="FFFFFF"/>
                </a:solidFill>
              </a14:hiddenFill>
            </a:ext>
          </a:extLst>
        </p:spPr>
      </p:pic>
      <p:grpSp>
        <p:nvGrpSpPr>
          <p:cNvPr id="19485" name="Group 19484">
            <a:extLst>
              <a:ext uri="{FF2B5EF4-FFF2-40B4-BE49-F238E27FC236}">
                <a16:creationId xmlns:a16="http://schemas.microsoft.com/office/drawing/2014/main" id="{4724F874-E407-41A5-918C-1CF5DF526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1097280" cy="1097280"/>
            <a:chOff x="11094720" y="0"/>
            <a:chExt cx="1097280" cy="1097280"/>
          </a:xfrm>
        </p:grpSpPr>
        <p:sp>
          <p:nvSpPr>
            <p:cNvPr id="19486" name="Isosceles Triangle 19485">
              <a:extLst>
                <a:ext uri="{FF2B5EF4-FFF2-40B4-BE49-F238E27FC236}">
                  <a16:creationId xmlns:a16="http://schemas.microsoft.com/office/drawing/2014/main" id="{EBB12D3E-DD63-469B-A687-14E38AE471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87" name="Rectangle 19486">
              <a:extLst>
                <a:ext uri="{FF2B5EF4-FFF2-40B4-BE49-F238E27FC236}">
                  <a16:creationId xmlns:a16="http://schemas.microsoft.com/office/drawing/2014/main" id="{2CC10F17-490D-41AE-9B38-7F39AF738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C180AE98-624B-E643-8C58-B450BEA6F67D}"/>
              </a:ext>
            </a:extLst>
          </p:cNvPr>
          <p:cNvSpPr/>
          <p:nvPr/>
        </p:nvSpPr>
        <p:spPr>
          <a:xfrm>
            <a:off x="6412121" y="1147576"/>
            <a:ext cx="5452530" cy="5167278"/>
          </a:xfrm>
          <a:prstGeom prst="rect">
            <a:avLst/>
          </a:prstGeom>
        </p:spPr>
        <p:txBody>
          <a:bodyPr vert="horz" lIns="91440" tIns="45720" rIns="91440" bIns="45720" rtlCol="0">
            <a:normAutofit lnSpcReduction="10000"/>
          </a:bodyPr>
          <a:lstStyle/>
          <a:p>
            <a:pPr>
              <a:lnSpc>
                <a:spcPct val="90000"/>
              </a:lnSpc>
              <a:spcAft>
                <a:spcPts val="600"/>
              </a:spcAft>
            </a:pPr>
            <a:r>
              <a:rPr lang="en-US" sz="2000" b="1">
                <a:solidFill>
                  <a:srgbClr val="FF0000"/>
                </a:solidFill>
              </a:rPr>
              <a:t>Từ đoạn thông tin dưới, hãy trả lời các câu hỏi từ 1- 4.</a:t>
            </a:r>
            <a:endParaRPr lang="en-US" sz="2000">
              <a:solidFill>
                <a:srgbClr val="FF0000"/>
              </a:solidFill>
              <a:effectLst/>
            </a:endParaRPr>
          </a:p>
          <a:p>
            <a:pPr>
              <a:lnSpc>
                <a:spcPct val="90000"/>
              </a:lnSpc>
              <a:spcAft>
                <a:spcPts val="600"/>
              </a:spcAft>
            </a:pPr>
            <a:r>
              <a:rPr lang="en-US" sz="2000"/>
              <a:t>Mô phân sinh là nhóm các tê bào có khả năng phân chia, giúp cho thực vật tăng trưởng về kích thước. Mô phân sinh đỉnh nằm ở vị trí đỉnh của thân và rễ, có chức năng làm gia tăng chiều dài của thân và rễ. Mô phân sinh bên phân bó theo hình trụ và hướng ra phía ngoài của thân, có chức năng làm tăng độ dày (đường kính) của thân. Mô phân sinh lóng nằm ở vị trí các mắt của vỏ thân, có tác dụng gia tăng sinh trưởng chiều dài của lóng.</a:t>
            </a:r>
            <a:endParaRPr lang="en-US" sz="2000">
              <a:effectLst/>
            </a:endParaRPr>
          </a:p>
          <a:p>
            <a:pPr marL="800100" lvl="0" indent="-457200">
              <a:lnSpc>
                <a:spcPct val="90000"/>
              </a:lnSpc>
              <a:spcAft>
                <a:spcPts val="600"/>
              </a:spcAft>
              <a:buFont typeface="+mj-lt"/>
              <a:buAutoNum type="arabicPeriod"/>
              <a:tabLst>
                <a:tab pos="332740" algn="l"/>
              </a:tabLst>
            </a:pPr>
            <a:r>
              <a:rPr lang="en-US" sz="2000">
                <a:solidFill>
                  <a:srgbClr val="002060"/>
                </a:solidFill>
              </a:rPr>
              <a:t>Cho biết vị trí và vai trò của mô phân sinh.</a:t>
            </a:r>
            <a:endParaRPr lang="en-US" sz="2000">
              <a:solidFill>
                <a:srgbClr val="002060"/>
              </a:solidFill>
              <a:effectLst/>
            </a:endParaRPr>
          </a:p>
          <a:p>
            <a:pPr marL="800100" lvl="0" indent="-457200">
              <a:lnSpc>
                <a:spcPct val="90000"/>
              </a:lnSpc>
              <a:spcAft>
                <a:spcPts val="600"/>
              </a:spcAft>
              <a:buFont typeface="+mj-lt"/>
              <a:buAutoNum type="arabicPeriod"/>
              <a:tabLst>
                <a:tab pos="332740" algn="l"/>
              </a:tabLst>
            </a:pPr>
            <a:r>
              <a:rPr lang="en-US" sz="2000">
                <a:solidFill>
                  <a:srgbClr val="002060"/>
                </a:solidFill>
              </a:rPr>
              <a:t>Mô phân sinh lóng có ở loại thực vật nào? Vai trò của mô phân sinh lóng là gì?</a:t>
            </a:r>
            <a:endParaRPr lang="en-US" sz="2000">
              <a:solidFill>
                <a:srgbClr val="002060"/>
              </a:solidFill>
              <a:effectLst/>
            </a:endParaRPr>
          </a:p>
          <a:p>
            <a:pPr marL="800100" lvl="0" indent="-457200">
              <a:lnSpc>
                <a:spcPct val="90000"/>
              </a:lnSpc>
              <a:spcAft>
                <a:spcPts val="600"/>
              </a:spcAft>
              <a:buFont typeface="+mj-lt"/>
              <a:buAutoNum type="arabicPeriod"/>
              <a:tabLst>
                <a:tab pos="332740" algn="l"/>
              </a:tabLst>
            </a:pPr>
            <a:r>
              <a:rPr lang="en-US" sz="2000">
                <a:solidFill>
                  <a:srgbClr val="002060"/>
                </a:solidFill>
              </a:rPr>
              <a:t>Tại sao cây Hai lá mầm thường có kích thước lớn hơn cây Một lá mầm?</a:t>
            </a:r>
            <a:endParaRPr lang="en-US" sz="2000">
              <a:solidFill>
                <a:srgbClr val="002060"/>
              </a:solidFill>
              <a:effectLst/>
            </a:endParaRPr>
          </a:p>
          <a:p>
            <a:pPr marL="800100" lvl="0" indent="-457200">
              <a:lnSpc>
                <a:spcPct val="90000"/>
              </a:lnSpc>
              <a:spcAft>
                <a:spcPts val="600"/>
              </a:spcAft>
              <a:buFont typeface="+mj-lt"/>
              <a:buAutoNum type="arabicPeriod"/>
              <a:tabLst>
                <a:tab pos="332740" algn="l"/>
              </a:tabLst>
            </a:pPr>
            <a:r>
              <a:rPr lang="en-US" sz="2000">
                <a:solidFill>
                  <a:srgbClr val="002060"/>
                </a:solidFill>
              </a:rPr>
              <a:t>Em hãy dự đoán sự sinh trưởng của cây khi tất cả các chói bị phá huỷ.</a:t>
            </a:r>
            <a:endParaRPr lang="en-US" sz="2000">
              <a:solidFill>
                <a:srgbClr val="002060"/>
              </a:solidFill>
              <a:effectLst/>
            </a:endParaRPr>
          </a:p>
        </p:txBody>
      </p:sp>
      <p:grpSp>
        <p:nvGrpSpPr>
          <p:cNvPr id="19489" name="Group 19488">
            <a:extLst>
              <a:ext uri="{FF2B5EF4-FFF2-40B4-BE49-F238E27FC236}">
                <a16:creationId xmlns:a16="http://schemas.microsoft.com/office/drawing/2014/main" id="{DC8D6E3B-FFED-480F-941D-FE376375B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9490" name="Isosceles Triangle 1948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91" name="Rectangle 1949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a:extLst>
              <a:ext uri="{FF2B5EF4-FFF2-40B4-BE49-F238E27FC236}">
                <a16:creationId xmlns:a16="http://schemas.microsoft.com/office/drawing/2014/main" id="{88F5A3F4-ABEC-7D49-8F96-7C0538AE106C}"/>
              </a:ext>
            </a:extLst>
          </p:cNvPr>
          <p:cNvSpPr/>
          <p:nvPr/>
        </p:nvSpPr>
        <p:spPr>
          <a:xfrm>
            <a:off x="7138412" y="412579"/>
            <a:ext cx="3683829" cy="535531"/>
          </a:xfrm>
          <a:prstGeom prst="rect">
            <a:avLst/>
          </a:prstGeom>
        </p:spPr>
        <p:txBody>
          <a:bodyPr wrap="none">
            <a:spAutoFit/>
          </a:bodyPr>
          <a:lstStyle/>
          <a:p>
            <a:pPr>
              <a:lnSpc>
                <a:spcPct val="90000"/>
              </a:lnSpc>
              <a:spcAft>
                <a:spcPts val="600"/>
              </a:spcAft>
              <a:tabLst>
                <a:tab pos="316865" algn="l"/>
              </a:tabLst>
            </a:pPr>
            <a:r>
              <a:rPr lang="en-US" sz="3200" b="1">
                <a:solidFill>
                  <a:srgbClr val="FF0000"/>
                </a:solidFill>
              </a:rPr>
              <a:t>PHIẾU HỌC TẬP SỐ 8</a:t>
            </a:r>
            <a:endParaRPr lang="en-US" sz="3200">
              <a:solidFill>
                <a:srgbClr val="FF0000"/>
              </a:solidFill>
              <a:effectLst/>
            </a:endParaRPr>
          </a:p>
        </p:txBody>
      </p:sp>
    </p:spTree>
    <p:extLst>
      <p:ext uri="{BB962C8B-B14F-4D97-AF65-F5344CB8AC3E}">
        <p14:creationId xmlns:p14="http://schemas.microsoft.com/office/powerpoint/2010/main" val="56311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4BB244-0C5B-A745-80C5-ECA531271E45}"/>
              </a:ext>
            </a:extLst>
          </p:cNvPr>
          <p:cNvSpPr/>
          <p:nvPr/>
        </p:nvSpPr>
        <p:spPr>
          <a:xfrm>
            <a:off x="1064418" y="827294"/>
            <a:ext cx="10608470" cy="5274201"/>
          </a:xfrm>
          <a:prstGeom prst="rect">
            <a:avLst/>
          </a:prstGeom>
          <a:solidFill>
            <a:schemeClr val="accent4">
              <a:lumMod val="20000"/>
              <a:lumOff val="80000"/>
            </a:schemeClr>
          </a:solidFill>
        </p:spPr>
        <p:txBody>
          <a:bodyPr wrap="square">
            <a:spAutoFit/>
          </a:bodyPr>
          <a:lstStyle/>
          <a:p>
            <a:pPr indent="254000" algn="ctr">
              <a:lnSpc>
                <a:spcPct val="115000"/>
              </a:lnSpc>
              <a:spcAft>
                <a:spcPts val="600"/>
              </a:spcAft>
              <a:tabLst>
                <a:tab pos="316865" algn="l"/>
              </a:tabLst>
            </a:pPr>
            <a:r>
              <a:rPr lang="vi-VN" sz="2400" b="1">
                <a:solidFill>
                  <a:srgbClr val="002060"/>
                </a:solidFill>
                <a:latin typeface="+mj-lt"/>
                <a:ea typeface="Segoe UI" panose="020B0502040204020203" pitchFamily="34" charset="0"/>
              </a:rPr>
              <a:t>ĐÁP ÁN PHIẾU HỌC TẬP SỐ 8</a:t>
            </a:r>
            <a:endParaRPr lang="en-US" sz="2400">
              <a:solidFill>
                <a:srgbClr val="002060"/>
              </a:solidFill>
              <a:effectLst/>
              <a:latin typeface="+mj-lt"/>
              <a:ea typeface="Segoe UI" panose="020B0502040204020203" pitchFamily="34" charset="0"/>
            </a:endParaRPr>
          </a:p>
          <a:p>
            <a:pPr lvl="0" algn="just">
              <a:lnSpc>
                <a:spcPct val="115000"/>
              </a:lnSpc>
              <a:spcAft>
                <a:spcPts val="600"/>
              </a:spcAft>
              <a:buClr>
                <a:srgbClr val="000000"/>
              </a:buClr>
              <a:buSzPts val="1000"/>
              <a:tabLst>
                <a:tab pos="511175" algn="l"/>
              </a:tabLst>
            </a:pPr>
            <a:r>
              <a:rPr lang="en-US" sz="2000" b="1">
                <a:solidFill>
                  <a:srgbClr val="002060"/>
                </a:solidFill>
                <a:latin typeface="Times New Roman" panose="02020603050405020304" pitchFamily="18" charset="0"/>
                <a:ea typeface="Segoe UI" panose="020B0502040204020203" pitchFamily="34" charset="0"/>
              </a:rPr>
              <a:t>1.</a:t>
            </a:r>
          </a:p>
          <a:p>
            <a:pPr marL="342900" lvl="0" indent="-342900" algn="just">
              <a:lnSpc>
                <a:spcPct val="115000"/>
              </a:lnSpc>
              <a:spcAft>
                <a:spcPts val="600"/>
              </a:spcAft>
              <a:buClr>
                <a:srgbClr val="000000"/>
              </a:buClr>
              <a:buSzPts val="1000"/>
              <a:buFont typeface="Times New Roman" panose="02020603050405020304" pitchFamily="18" charset="0"/>
              <a:buChar char="+"/>
              <a:tabLst>
                <a:tab pos="511175" algn="l"/>
              </a:tabLst>
            </a:pPr>
            <a:r>
              <a:rPr lang="en-US" sz="2000">
                <a:solidFill>
                  <a:srgbClr val="FF0000"/>
                </a:solidFill>
                <a:latin typeface="Times New Roman" panose="02020603050405020304" pitchFamily="18" charset="0"/>
                <a:ea typeface="Segoe UI" panose="020B0502040204020203" pitchFamily="34" charset="0"/>
              </a:rPr>
              <a:t>Mô phân sinh đỉnh nằm ở vị trí đỉnh của thân và rễ, có chức năng làm gia tăng chi</a:t>
            </a:r>
            <a:r>
              <a:rPr lang="vi-VN" sz="2000">
                <a:solidFill>
                  <a:srgbClr val="FF0000"/>
                </a:solidFill>
                <a:latin typeface="Times New Roman" panose="02020603050405020304" pitchFamily="18" charset="0"/>
                <a:ea typeface="Segoe UI" panose="020B0502040204020203" pitchFamily="34" charset="0"/>
              </a:rPr>
              <a:t>ề</a:t>
            </a:r>
            <a:r>
              <a:rPr lang="en-US" sz="2000">
                <a:solidFill>
                  <a:srgbClr val="FF0000"/>
                </a:solidFill>
                <a:latin typeface="Times New Roman" panose="02020603050405020304" pitchFamily="18" charset="0"/>
                <a:ea typeface="Segoe UI" panose="020B0502040204020203" pitchFamily="34" charset="0"/>
              </a:rPr>
              <a:t>u dài của thân và r</a:t>
            </a:r>
            <a:r>
              <a:rPr lang="vi-VN" sz="2000">
                <a:solidFill>
                  <a:srgbClr val="FF0000"/>
                </a:solidFill>
                <a:latin typeface="Times New Roman" panose="02020603050405020304" pitchFamily="18" charset="0"/>
                <a:ea typeface="Segoe UI" panose="020B0502040204020203" pitchFamily="34" charset="0"/>
              </a:rPr>
              <a:t>ễ</a:t>
            </a:r>
            <a:r>
              <a:rPr lang="en-US" sz="2000">
                <a:solidFill>
                  <a:srgbClr val="FF0000"/>
                </a:solidFill>
                <a:latin typeface="Times New Roman" panose="02020603050405020304" pitchFamily="18" charset="0"/>
                <a:ea typeface="Segoe UI" panose="020B0502040204020203" pitchFamily="34" charset="0"/>
              </a:rPr>
              <a:t>.</a:t>
            </a:r>
            <a:endParaRPr lang="en-US" sz="2000" u="none" strike="noStrike" spc="0">
              <a:solidFill>
                <a:srgbClr val="FF0000"/>
              </a:solidFill>
              <a:effectLst/>
              <a:latin typeface="Segoe UI" panose="020B0502040204020203" pitchFamily="34" charset="0"/>
              <a:ea typeface="Segoe UI" panose="020B0502040204020203" pitchFamily="34" charset="0"/>
            </a:endParaRPr>
          </a:p>
          <a:p>
            <a:pPr marL="342900" lvl="0" indent="-342900" algn="just">
              <a:lnSpc>
                <a:spcPct val="115000"/>
              </a:lnSpc>
              <a:spcAft>
                <a:spcPts val="600"/>
              </a:spcAft>
              <a:buClr>
                <a:srgbClr val="000000"/>
              </a:buClr>
              <a:buSzPts val="1000"/>
              <a:buFont typeface="Times New Roman" panose="02020603050405020304" pitchFamily="18" charset="0"/>
              <a:buChar char="+"/>
              <a:tabLst>
                <a:tab pos="513715" algn="l"/>
              </a:tabLst>
            </a:pPr>
            <a:r>
              <a:rPr lang="en-US" sz="2000">
                <a:solidFill>
                  <a:srgbClr val="FF0000"/>
                </a:solidFill>
                <a:latin typeface="Times New Roman" panose="02020603050405020304" pitchFamily="18" charset="0"/>
                <a:ea typeface="Segoe UI" panose="020B0502040204020203" pitchFamily="34" charset="0"/>
              </a:rPr>
              <a:t>Mô phân sinh bên phân bố theo hình trụ và hướng ra phía ngoài của thân, có chức năng làm tăng độ dày (đường kính) của thân.</a:t>
            </a:r>
            <a:endParaRPr lang="en-US" sz="2000" u="none" strike="noStrike" spc="0">
              <a:solidFill>
                <a:srgbClr val="FF0000"/>
              </a:solidFill>
              <a:effectLst/>
              <a:latin typeface="Segoe UI" panose="020B0502040204020203" pitchFamily="34" charset="0"/>
              <a:ea typeface="Segoe UI" panose="020B0502040204020203" pitchFamily="34" charset="0"/>
            </a:endParaRPr>
          </a:p>
          <a:p>
            <a:pPr marL="342900" lvl="0" indent="-342900" algn="just">
              <a:lnSpc>
                <a:spcPct val="115000"/>
              </a:lnSpc>
              <a:spcAft>
                <a:spcPts val="600"/>
              </a:spcAft>
              <a:buClr>
                <a:srgbClr val="000000"/>
              </a:buClr>
              <a:buSzPts val="1000"/>
              <a:buFont typeface="Times New Roman" panose="02020603050405020304" pitchFamily="18" charset="0"/>
              <a:buChar char="+"/>
              <a:tabLst>
                <a:tab pos="515620" algn="l"/>
              </a:tabLst>
            </a:pPr>
            <a:r>
              <a:rPr lang="en-US" sz="2000">
                <a:solidFill>
                  <a:srgbClr val="FF0000"/>
                </a:solidFill>
                <a:latin typeface="Times New Roman" panose="02020603050405020304" pitchFamily="18" charset="0"/>
                <a:ea typeface="Segoe UI" panose="020B0502040204020203" pitchFamily="34" charset="0"/>
              </a:rPr>
              <a:t>M</a:t>
            </a:r>
            <a:r>
              <a:rPr lang="vi-VN" sz="2000">
                <a:solidFill>
                  <a:srgbClr val="FF0000"/>
                </a:solidFill>
                <a:latin typeface="Times New Roman" panose="02020603050405020304" pitchFamily="18" charset="0"/>
                <a:ea typeface="Segoe UI" panose="020B0502040204020203" pitchFamily="34" charset="0"/>
              </a:rPr>
              <a:t>ô</a:t>
            </a:r>
            <a:r>
              <a:rPr lang="en-US" sz="2000">
                <a:solidFill>
                  <a:srgbClr val="FF0000"/>
                </a:solidFill>
                <a:latin typeface="Times New Roman" panose="02020603050405020304" pitchFamily="18" charset="0"/>
                <a:ea typeface="Segoe UI" panose="020B0502040204020203" pitchFamily="34" charset="0"/>
              </a:rPr>
              <a:t> phân sinh lóng nằm ở vị trí các mắt của vỏ thân, có tác dụng gia tăng sinh trưởng chiều dài của lóng.</a:t>
            </a:r>
            <a:endParaRPr lang="en-US" sz="2000" u="none" strike="noStrike" spc="0">
              <a:solidFill>
                <a:srgbClr val="FF0000"/>
              </a:solidFill>
              <a:effectLst/>
              <a:latin typeface="Segoe UI" panose="020B0502040204020203" pitchFamily="34" charset="0"/>
              <a:ea typeface="Segoe UI" panose="020B0502040204020203" pitchFamily="34" charset="0"/>
            </a:endParaRPr>
          </a:p>
          <a:p>
            <a:pPr lvl="0" algn="just">
              <a:lnSpc>
                <a:spcPct val="115000"/>
              </a:lnSpc>
              <a:spcAft>
                <a:spcPts val="600"/>
              </a:spcAft>
              <a:tabLst>
                <a:tab pos="643890" algn="l"/>
              </a:tabLst>
            </a:pPr>
            <a:r>
              <a:rPr lang="en-US" sz="2000" b="1">
                <a:solidFill>
                  <a:srgbClr val="000000"/>
                </a:solidFill>
                <a:latin typeface="Times New Roman" panose="02020603050405020304" pitchFamily="18" charset="0"/>
                <a:ea typeface="Segoe UI" panose="020B0502040204020203" pitchFamily="34" charset="0"/>
              </a:rPr>
              <a:t>2. </a:t>
            </a:r>
            <a:r>
              <a:rPr lang="en-US" sz="2000">
                <a:solidFill>
                  <a:srgbClr val="000000"/>
                </a:solidFill>
                <a:latin typeface="Times New Roman" panose="02020603050405020304" pitchFamily="18" charset="0"/>
                <a:ea typeface="Segoe UI" panose="020B0502040204020203" pitchFamily="34" charset="0"/>
              </a:rPr>
              <a:t>M</a:t>
            </a:r>
            <a:r>
              <a:rPr lang="vi-VN" sz="2000">
                <a:solidFill>
                  <a:srgbClr val="000000"/>
                </a:solidFill>
                <a:latin typeface="Times New Roman" panose="02020603050405020304" pitchFamily="18" charset="0"/>
                <a:ea typeface="Segoe UI" panose="020B0502040204020203" pitchFamily="34" charset="0"/>
              </a:rPr>
              <a:t>ô</a:t>
            </a:r>
            <a:r>
              <a:rPr lang="en-US" sz="2000">
                <a:solidFill>
                  <a:srgbClr val="000000"/>
                </a:solidFill>
                <a:latin typeface="Times New Roman" panose="02020603050405020304" pitchFamily="18" charset="0"/>
                <a:ea typeface="Segoe UI" panose="020B0502040204020203" pitchFamily="34" charset="0"/>
              </a:rPr>
              <a:t> phân sinh lóng có ở cấy Một lá m</a:t>
            </a:r>
            <a:r>
              <a:rPr lang="vi-VN" sz="2000">
                <a:solidFill>
                  <a:srgbClr val="000000"/>
                </a:solidFill>
                <a:latin typeface="Times New Roman" panose="02020603050405020304" pitchFamily="18" charset="0"/>
                <a:ea typeface="Segoe UI" panose="020B0502040204020203" pitchFamily="34" charset="0"/>
              </a:rPr>
              <a:t>ầ</a:t>
            </a:r>
            <a:r>
              <a:rPr lang="en-US" sz="2000">
                <a:solidFill>
                  <a:srgbClr val="000000"/>
                </a:solidFill>
                <a:latin typeface="Times New Roman" panose="02020603050405020304" pitchFamily="18" charset="0"/>
                <a:ea typeface="Segoe UI" panose="020B0502040204020203" pitchFamily="34" charset="0"/>
              </a:rPr>
              <a:t>m, có tác dụng gia tăng sinh trưởng chiều dài của cây.</a:t>
            </a:r>
            <a:endParaRPr lang="en-US" sz="2000">
              <a:solidFill>
                <a:srgbClr val="000000"/>
              </a:solidFill>
              <a:latin typeface="Segoe UI" panose="020B0502040204020203" pitchFamily="34" charset="0"/>
              <a:ea typeface="Segoe UI" panose="020B0502040204020203" pitchFamily="34" charset="0"/>
            </a:endParaRPr>
          </a:p>
          <a:p>
            <a:pPr lvl="0" algn="just">
              <a:lnSpc>
                <a:spcPct val="115000"/>
              </a:lnSpc>
              <a:spcAft>
                <a:spcPts val="600"/>
              </a:spcAft>
              <a:tabLst>
                <a:tab pos="643890" algn="l"/>
              </a:tabLst>
            </a:pPr>
            <a:r>
              <a:rPr lang="en-US" sz="2000" b="1">
                <a:solidFill>
                  <a:srgbClr val="000000"/>
                </a:solidFill>
                <a:latin typeface="Times New Roman" panose="02020603050405020304" pitchFamily="18" charset="0"/>
                <a:ea typeface="Segoe UI" panose="020B0502040204020203" pitchFamily="34" charset="0"/>
                <a:cs typeface="Times New Roman" panose="02020603050405020304" pitchFamily="18" charset="0"/>
              </a:rPr>
              <a:t>3. </a:t>
            </a:r>
            <a:r>
              <a:rPr lang="en-US" sz="2000">
                <a:solidFill>
                  <a:srgbClr val="FF0000"/>
                </a:solidFill>
                <a:latin typeface="Times New Roman" panose="02020603050405020304" pitchFamily="18" charset="0"/>
                <a:ea typeface="Segoe UI" panose="020B0502040204020203" pitchFamily="34" charset="0"/>
              </a:rPr>
              <a:t>Cây Hai lá mầm thường có kích thước lớn hơn cây Một lá mầm vì cây Hai lá mầm có mô phân sinh bên, giúp tăng trưởng bề rộng của cây.</a:t>
            </a:r>
            <a:endParaRPr lang="en-US" sz="2000">
              <a:solidFill>
                <a:srgbClr val="FF0000"/>
              </a:solidFill>
              <a:latin typeface="Segoe UI" panose="020B0502040204020203" pitchFamily="34" charset="0"/>
              <a:ea typeface="Segoe UI" panose="020B0502040204020203" pitchFamily="34" charset="0"/>
            </a:endParaRPr>
          </a:p>
          <a:p>
            <a:pPr lvl="0" algn="just">
              <a:lnSpc>
                <a:spcPct val="115000"/>
              </a:lnSpc>
              <a:spcAft>
                <a:spcPts val="600"/>
              </a:spcAft>
              <a:tabLst>
                <a:tab pos="643890" algn="l"/>
              </a:tabLst>
            </a:pPr>
            <a:r>
              <a:rPr lang="en-US" sz="2000" b="1">
                <a:solidFill>
                  <a:srgbClr val="000000"/>
                </a:solidFill>
                <a:latin typeface="Times New Roman" panose="02020603050405020304" pitchFamily="18" charset="0"/>
                <a:ea typeface="Segoe UI" panose="020B0502040204020203" pitchFamily="34" charset="0"/>
                <a:cs typeface="Times New Roman" panose="02020603050405020304" pitchFamily="18" charset="0"/>
              </a:rPr>
              <a:t>4. </a:t>
            </a:r>
            <a:r>
              <a:rPr lang="en-US" sz="2000">
                <a:solidFill>
                  <a:srgbClr val="000000"/>
                </a:solidFill>
                <a:latin typeface="Times New Roman" panose="02020603050405020304" pitchFamily="18" charset="0"/>
                <a:ea typeface="Segoe UI" panose="020B0502040204020203" pitchFamily="34" charset="0"/>
              </a:rPr>
              <a:t>Khi tất cả các ch</a:t>
            </a:r>
            <a:r>
              <a:rPr lang="vi-VN" sz="2000">
                <a:solidFill>
                  <a:srgbClr val="000000"/>
                </a:solidFill>
                <a:latin typeface="Times New Roman" panose="02020603050405020304" pitchFamily="18" charset="0"/>
                <a:ea typeface="Segoe UI" panose="020B0502040204020203" pitchFamily="34" charset="0"/>
              </a:rPr>
              <a:t>ồ</a:t>
            </a:r>
            <a:r>
              <a:rPr lang="en-US" sz="2000">
                <a:solidFill>
                  <a:srgbClr val="000000"/>
                </a:solidFill>
                <a:latin typeface="Times New Roman" panose="02020603050405020304" pitchFamily="18" charset="0"/>
                <a:ea typeface="Segoe UI" panose="020B0502040204020203" pitchFamily="34" charset="0"/>
              </a:rPr>
              <a:t>i bị phá huỷ, cây sẽ không tăng trưởng về chiều cao, do các ch</a:t>
            </a:r>
            <a:r>
              <a:rPr lang="vi-VN" sz="2000">
                <a:solidFill>
                  <a:srgbClr val="000000"/>
                </a:solidFill>
                <a:latin typeface="Times New Roman" panose="02020603050405020304" pitchFamily="18" charset="0"/>
                <a:ea typeface="Segoe UI" panose="020B0502040204020203" pitchFamily="34" charset="0"/>
              </a:rPr>
              <a:t>ồ</a:t>
            </a:r>
            <a:r>
              <a:rPr lang="en-US" sz="2000">
                <a:solidFill>
                  <a:srgbClr val="000000"/>
                </a:solidFill>
                <a:latin typeface="Times New Roman" panose="02020603050405020304" pitchFamily="18" charset="0"/>
                <a:ea typeface="Segoe UI" panose="020B0502040204020203" pitchFamily="34" charset="0"/>
              </a:rPr>
              <a:t>i đỉnh chứa m</a:t>
            </a:r>
            <a:r>
              <a:rPr lang="vi-VN" sz="2000">
                <a:solidFill>
                  <a:srgbClr val="000000"/>
                </a:solidFill>
                <a:latin typeface="Times New Roman" panose="02020603050405020304" pitchFamily="18" charset="0"/>
                <a:ea typeface="Segoe UI" panose="020B0502040204020203" pitchFamily="34" charset="0"/>
              </a:rPr>
              <a:t>ô</a:t>
            </a:r>
            <a:r>
              <a:rPr lang="en-US" sz="2000">
                <a:solidFill>
                  <a:srgbClr val="000000"/>
                </a:solidFill>
                <a:latin typeface="Times New Roman" panose="02020603050405020304" pitchFamily="18" charset="0"/>
                <a:ea typeface="Segoe UI" panose="020B0502040204020203" pitchFamily="34" charset="0"/>
              </a:rPr>
              <a:t> phân sinh đỉnh ngọn đã bị phá huỷ.</a:t>
            </a:r>
            <a:endParaRPr lang="en-US" sz="2000">
              <a:solidFill>
                <a:srgbClr val="000000"/>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3623235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1" name="Rectangle 2049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6" name="Picture 6" descr="Đào Nhật Tân bung lụa đón Tết">
            <a:extLst>
              <a:ext uri="{FF2B5EF4-FFF2-40B4-BE49-F238E27FC236}">
                <a16:creationId xmlns:a16="http://schemas.microsoft.com/office/drawing/2014/main" id="{1564603F-1AEA-7142-A0EB-B7D449143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 r="5446"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493" name="Rectangle 2049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159F0310-07AE-C94F-BD22-E124B72B80E1}"/>
              </a:ext>
            </a:extLst>
          </p:cNvPr>
          <p:cNvSpPr/>
          <p:nvPr/>
        </p:nvSpPr>
        <p:spPr>
          <a:xfrm>
            <a:off x="590117" y="985838"/>
            <a:ext cx="3753283" cy="4629150"/>
          </a:xfrm>
          <a:prstGeom prst="rect">
            <a:avLst/>
          </a:prstGeom>
        </p:spPr>
        <p:txBody>
          <a:bodyPr vert="horz" lIns="91440" tIns="45720" rIns="91440" bIns="45720" rtlCol="0">
            <a:normAutofit fontScale="92500"/>
          </a:bodyPr>
          <a:lstStyle/>
          <a:p>
            <a:pPr algn="ctr">
              <a:lnSpc>
                <a:spcPct val="90000"/>
              </a:lnSpc>
              <a:spcAft>
                <a:spcPts val="600"/>
              </a:spcAft>
              <a:tabLst>
                <a:tab pos="316865" algn="l"/>
              </a:tabLst>
            </a:pPr>
            <a:r>
              <a:rPr lang="en-US" sz="3500" b="1">
                <a:solidFill>
                  <a:srgbClr val="ED4E8B"/>
                </a:solidFill>
              </a:rPr>
              <a:t>PHIẾU HỌC TẬP SỐ 9</a:t>
            </a:r>
            <a:endParaRPr lang="en-US" sz="3500">
              <a:solidFill>
                <a:srgbClr val="ED4E8B"/>
              </a:solidFill>
              <a:effectLst/>
            </a:endParaRPr>
          </a:p>
          <a:p>
            <a:pPr algn="just">
              <a:lnSpc>
                <a:spcPct val="90000"/>
              </a:lnSpc>
              <a:spcAft>
                <a:spcPts val="600"/>
              </a:spcAft>
              <a:tabLst>
                <a:tab pos="316865" algn="l"/>
              </a:tabLst>
            </a:pPr>
            <a:endParaRPr lang="en-US" sz="2400"/>
          </a:p>
          <a:p>
            <a:pPr algn="just">
              <a:lnSpc>
                <a:spcPct val="90000"/>
              </a:lnSpc>
              <a:spcAft>
                <a:spcPts val="600"/>
              </a:spcAft>
              <a:tabLst>
                <a:tab pos="316865" algn="l"/>
              </a:tabLst>
            </a:pPr>
            <a:r>
              <a:rPr lang="en-US" sz="2400"/>
              <a:t>Hoa đào là loại hoa gần như không thể thiếu trong mỗi gia đình của người Việt Nam vào dịp tết cổ truyền, nhất là các gia đình ở miền Bắc. Có năm, thời tiết nắng nóng kéo dài, hoa đào nở rộ từ tháng Chạp mà không nở đúng dịp tết như một số năm trước. Em hãy cho biết yếu tố nào của môi trường đã ảnh hưởng đến sự nở hoa của cây đào.</a:t>
            </a:r>
            <a:endParaRPr lang="en-US" sz="2400">
              <a:effectLst/>
            </a:endParaRPr>
          </a:p>
        </p:txBody>
      </p:sp>
    </p:spTree>
    <p:extLst>
      <p:ext uri="{BB962C8B-B14F-4D97-AF65-F5344CB8AC3E}">
        <p14:creationId xmlns:p14="http://schemas.microsoft.com/office/powerpoint/2010/main" val="175512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91" name="Rectangle 2049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6" name="Picture 6" descr="Đào Nhật Tân bung lụa đón Tết">
            <a:extLst>
              <a:ext uri="{FF2B5EF4-FFF2-40B4-BE49-F238E27FC236}">
                <a16:creationId xmlns:a16="http://schemas.microsoft.com/office/drawing/2014/main" id="{1564603F-1AEA-7142-A0EB-B7D449143B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6" r="5446"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493" name="Rectangle 2049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264FDA2-0EA4-864E-BA6F-4F39D79746A7}"/>
              </a:ext>
            </a:extLst>
          </p:cNvPr>
          <p:cNvSpPr/>
          <p:nvPr/>
        </p:nvSpPr>
        <p:spPr>
          <a:xfrm>
            <a:off x="395288" y="1734113"/>
            <a:ext cx="3476625" cy="3409387"/>
          </a:xfrm>
          <a:prstGeom prst="rect">
            <a:avLst/>
          </a:prstGeom>
        </p:spPr>
        <p:txBody>
          <a:bodyPr vert="horz" lIns="91440" tIns="45720" rIns="91440" bIns="45720" rtlCol="0">
            <a:normAutofit/>
          </a:bodyPr>
          <a:lstStyle/>
          <a:p>
            <a:pPr algn="just">
              <a:lnSpc>
                <a:spcPct val="90000"/>
              </a:lnSpc>
              <a:spcAft>
                <a:spcPts val="600"/>
              </a:spcAft>
              <a:tabLst>
                <a:tab pos="643890" algn="l"/>
              </a:tabLst>
            </a:pPr>
            <a:r>
              <a:rPr lang="en-US" sz="3200">
                <a:solidFill>
                  <a:srgbClr val="ED4E8B"/>
                </a:solidFill>
              </a:rPr>
              <a:t>Do nhiệt độ ảnh hưởng đến sự nở hoa của cây đào, nhiệt độ cao kích thích sự ra hoa đối với cây đào miền Bắc.</a:t>
            </a:r>
            <a:endParaRPr lang="en-US" sz="3200">
              <a:solidFill>
                <a:srgbClr val="ED4E8B"/>
              </a:solidFill>
              <a:effectLst/>
            </a:endParaRPr>
          </a:p>
        </p:txBody>
      </p:sp>
    </p:spTree>
    <p:extLst>
      <p:ext uri="{BB962C8B-B14F-4D97-AF65-F5344CB8AC3E}">
        <p14:creationId xmlns:p14="http://schemas.microsoft.com/office/powerpoint/2010/main" val="450357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44" name="Rectangle 22543">
            <a:extLst>
              <a:ext uri="{FF2B5EF4-FFF2-40B4-BE49-F238E27FC236}">
                <a16:creationId xmlns:a16="http://schemas.microsoft.com/office/drawing/2014/main" id="{95199994-21AE-49A2-BA0D-12E295989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530" name="Picture 2" descr="Photoperiodism (long-night) Also: intermediateday plants day-neutral plants (short-night) ">
            <a:extLst>
              <a:ext uri="{FF2B5EF4-FFF2-40B4-BE49-F238E27FC236}">
                <a16:creationId xmlns:a16="http://schemas.microsoft.com/office/drawing/2014/main" id="{C8173AE0-0558-894B-8EBD-20B71FADB7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677" r="2604" b="46458"/>
          <a:stretch/>
        </p:blipFill>
        <p:spPr bwMode="auto">
          <a:xfrm>
            <a:off x="838199" y="1849534"/>
            <a:ext cx="5440195" cy="3046043"/>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a:noFill/>
          <a:extLst>
            <a:ext uri="{909E8E84-426E-40DD-AFC4-6F175D3DCCD1}">
              <a14:hiddenFill xmlns:a14="http://schemas.microsoft.com/office/drawing/2010/main">
                <a:solidFill>
                  <a:srgbClr val="FFFFFF"/>
                </a:solidFill>
              </a14:hiddenFill>
            </a:ext>
          </a:extLst>
        </p:spPr>
      </p:pic>
      <p:sp>
        <p:nvSpPr>
          <p:cNvPr id="22550" name="Arc 22545">
            <a:extLst>
              <a:ext uri="{FF2B5EF4-FFF2-40B4-BE49-F238E27FC236}">
                <a16:creationId xmlns:a16="http://schemas.microsoft.com/office/drawing/2014/main" id="{A2C34835-4F79-4934-B151-D68E79764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B4BB9091-D834-2145-80F3-3B2C60CECF00}"/>
              </a:ext>
            </a:extLst>
          </p:cNvPr>
          <p:cNvSpPr/>
          <p:nvPr/>
        </p:nvSpPr>
        <p:spPr>
          <a:xfrm>
            <a:off x="6769570" y="514350"/>
            <a:ext cx="4771178" cy="5700183"/>
          </a:xfrm>
          <a:prstGeom prst="rect">
            <a:avLst/>
          </a:prstGeom>
        </p:spPr>
        <p:txBody>
          <a:bodyPr vert="horz" lIns="91440" tIns="45720" rIns="91440" bIns="45720" rtlCol="0">
            <a:normAutofit/>
          </a:bodyPr>
          <a:lstStyle/>
          <a:p>
            <a:pPr algn="ctr">
              <a:lnSpc>
                <a:spcPct val="90000"/>
              </a:lnSpc>
              <a:spcAft>
                <a:spcPts val="600"/>
              </a:spcAft>
              <a:tabLst>
                <a:tab pos="316865" algn="l"/>
              </a:tabLst>
            </a:pPr>
            <a:r>
              <a:rPr lang="en-US" sz="3200" b="1">
                <a:solidFill>
                  <a:srgbClr val="F8C045"/>
                </a:solidFill>
              </a:rPr>
              <a:t>PHIẾU HỌC TẬP SỐ 10</a:t>
            </a:r>
          </a:p>
          <a:p>
            <a:pPr>
              <a:lnSpc>
                <a:spcPct val="90000"/>
              </a:lnSpc>
              <a:spcAft>
                <a:spcPts val="600"/>
              </a:spcAft>
              <a:tabLst>
                <a:tab pos="316865" algn="l"/>
              </a:tabLst>
            </a:pPr>
            <a:endParaRPr lang="en-US" sz="3200" b="1">
              <a:solidFill>
                <a:srgbClr val="F8C045"/>
              </a:solidFill>
              <a:effectLst/>
            </a:endParaRPr>
          </a:p>
          <a:p>
            <a:pPr algn="just">
              <a:lnSpc>
                <a:spcPct val="90000"/>
              </a:lnSpc>
              <a:spcAft>
                <a:spcPts val="600"/>
              </a:spcAft>
              <a:tabLst>
                <a:tab pos="316865" algn="l"/>
              </a:tabLst>
            </a:pPr>
            <a:r>
              <a:rPr lang="en-US" sz="2400"/>
              <a:t>Cây ngày ngắn là cây chỉ phát triển bình thường trong điều kiện chiếu sáng tối đa là 12 giờ/ngày. Tuy nhiên, người nông dân đã làm một thí nghiệm như sau: Anh ta trồng một số cây ngày ngắn trong điều kiện chiếu sáng nhân tạo lên đến 16giờ/ngày. Em hãy dự đoán kết quả xảy ra đối với sự sinh trưởng và phát triển của cây.</a:t>
            </a:r>
            <a:endParaRPr lang="en-US" sz="2400">
              <a:effectLst/>
            </a:endParaRPr>
          </a:p>
        </p:txBody>
      </p:sp>
      <p:sp>
        <p:nvSpPr>
          <p:cNvPr id="3" name="Rectangle 2">
            <a:extLst>
              <a:ext uri="{FF2B5EF4-FFF2-40B4-BE49-F238E27FC236}">
                <a16:creationId xmlns:a16="http://schemas.microsoft.com/office/drawing/2014/main" id="{3D836D47-3055-924F-A265-078F6E3CEFEF}"/>
              </a:ext>
            </a:extLst>
          </p:cNvPr>
          <p:cNvSpPr/>
          <p:nvPr/>
        </p:nvSpPr>
        <p:spPr>
          <a:xfrm>
            <a:off x="838199" y="5655292"/>
            <a:ext cx="9712587" cy="907300"/>
          </a:xfrm>
          <a:prstGeom prst="rect">
            <a:avLst/>
          </a:prstGeom>
          <a:solidFill>
            <a:schemeClr val="accent4">
              <a:lumMod val="20000"/>
              <a:lumOff val="80000"/>
            </a:schemeClr>
          </a:solidFill>
        </p:spPr>
        <p:txBody>
          <a:bodyPr wrap="square">
            <a:spAutoFit/>
          </a:bodyPr>
          <a:lstStyle/>
          <a:p>
            <a:pPr indent="254000" algn="ctr">
              <a:lnSpc>
                <a:spcPct val="115000"/>
              </a:lnSpc>
              <a:spcAft>
                <a:spcPts val="600"/>
              </a:spcAft>
              <a:tabLst>
                <a:tab pos="650875" algn="l"/>
              </a:tabLst>
            </a:pPr>
            <a:r>
              <a:rPr lang="en-US" sz="2400" b="1">
                <a:solidFill>
                  <a:srgbClr val="ED4E8B"/>
                </a:solidFill>
                <a:latin typeface="Times New Roman" panose="02020603050405020304" pitchFamily="18" charset="0"/>
                <a:ea typeface="Segoe UI" panose="020B0502040204020203" pitchFamily="34" charset="0"/>
              </a:rPr>
              <a:t>Sự sinh trưởng của cây sẽ bị ức chế do thời gian chiếu sáng lớn hơn nhu c</a:t>
            </a:r>
            <a:r>
              <a:rPr lang="vi-VN" sz="2400" b="1">
                <a:solidFill>
                  <a:srgbClr val="ED4E8B"/>
                </a:solidFill>
                <a:latin typeface="Times New Roman" panose="02020603050405020304" pitchFamily="18" charset="0"/>
                <a:ea typeface="Segoe UI" panose="020B0502040204020203" pitchFamily="34" charset="0"/>
              </a:rPr>
              <a:t>ầ</a:t>
            </a:r>
            <a:r>
              <a:rPr lang="en-US" sz="2400" b="1">
                <a:solidFill>
                  <a:srgbClr val="ED4E8B"/>
                </a:solidFill>
                <a:latin typeface="Times New Roman" panose="02020603050405020304" pitchFamily="18" charset="0"/>
                <a:ea typeface="Segoe UI" panose="020B0502040204020203" pitchFamily="34" charset="0"/>
              </a:rPr>
              <a:t>u của cây.</a:t>
            </a:r>
            <a:endParaRPr lang="en-US" sz="1600" b="1">
              <a:solidFill>
                <a:srgbClr val="ED4E8B"/>
              </a:solidFill>
              <a:effectLst/>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8018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2">
                                            <p:txEl>
                                              <p:pRg st="2" end="2"/>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68" name="Rectangle 2356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DE0CD1D-9126-CE4D-A19E-D2D30BB41429}"/>
              </a:ext>
            </a:extLst>
          </p:cNvPr>
          <p:cNvSpPr/>
          <p:nvPr/>
        </p:nvSpPr>
        <p:spPr>
          <a:xfrm>
            <a:off x="634025" y="428624"/>
            <a:ext cx="5092194" cy="6157913"/>
          </a:xfrm>
          <a:prstGeom prst="rect">
            <a:avLst/>
          </a:prstGeom>
        </p:spPr>
        <p:txBody>
          <a:bodyPr vert="horz" lIns="91440" tIns="45720" rIns="91440" bIns="45720" rtlCol="0">
            <a:normAutofit fontScale="92500"/>
          </a:bodyPr>
          <a:lstStyle/>
          <a:p>
            <a:pPr algn="just">
              <a:lnSpc>
                <a:spcPct val="90000"/>
              </a:lnSpc>
              <a:spcAft>
                <a:spcPts val="600"/>
              </a:spcAft>
              <a:tabLst>
                <a:tab pos="316865" algn="l"/>
              </a:tabLst>
            </a:pPr>
            <a:r>
              <a:rPr lang="en-US" sz="3200" b="1">
                <a:solidFill>
                  <a:srgbClr val="FF0000"/>
                </a:solidFill>
              </a:rPr>
              <a:t>PHIẾU HỌC TẬP SỐ 11</a:t>
            </a:r>
          </a:p>
          <a:p>
            <a:pPr algn="just">
              <a:lnSpc>
                <a:spcPct val="90000"/>
              </a:lnSpc>
              <a:spcAft>
                <a:spcPts val="600"/>
              </a:spcAft>
              <a:tabLst>
                <a:tab pos="316865" algn="l"/>
              </a:tabLst>
            </a:pPr>
            <a:r>
              <a:rPr lang="en-US" sz="2400"/>
              <a:t>Hiện nay, mô hình nuôi gà với quy mô lớn đang là mô hình được đầu tư phát triển trong ngành chăn nuôi tại Việt Nam. Việc lựa chọn những giống gà thịt đem lại giá trị kinh tế cao để đưa vào chăn nuôi đang được nhiều người quan tâm và đặc biệt chú trọng. Mẹ bạn Lan chọn nuôi hai gióng là gà Ri và gà H. Gà Ri là gống gà thịt rất được thị trường Ưa chuộng do thịt thơm ngon và dai nhưng khói lượng tối đa chỉ đạt 1,6 - 1,8 kg/con, gà Hồ là gióng gà thịt cho lợi ích kinh tế cao, cũng được thị trường rất Ưa chuộng, khói lượng tói đa lên tới 5 - 6 kg/con.Theo hướng nuôi lấy thịt, nếu nuôi gà Ri và gà Hổ đã đạt khối lượng 1,5 kg/con thì mẹ Lan nên nuôi tiếp loại gà nào, nên xuất chuồng gà nào? Em hãy đưa ra lời tư vấn giúp mẹ của Lan.</a:t>
            </a:r>
            <a:endParaRPr lang="en-US" sz="2400">
              <a:effectLst/>
            </a:endParaRPr>
          </a:p>
        </p:txBody>
      </p:sp>
      <p:sp>
        <p:nvSpPr>
          <p:cNvPr id="23570" name="Oval 2356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3554" name="Picture 2" descr="Cách nhận biết gà ri chuẩn cho các mẹ khi đi chợ">
            <a:extLst>
              <a:ext uri="{FF2B5EF4-FFF2-40B4-BE49-F238E27FC236}">
                <a16:creationId xmlns:a16="http://schemas.microsoft.com/office/drawing/2014/main" id="{95992114-D41F-AF46-9576-51812233AB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07"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3572" name="Arc 2357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3556" name="Picture 4" descr="Gà trống, Hổ, Chó vào cuối tháng 10. Sự giàu có nhân đôi và tăng lên 'khủng  khiếp'. Bạn có trong số đó không?">
            <a:extLst>
              <a:ext uri="{FF2B5EF4-FFF2-40B4-BE49-F238E27FC236}">
                <a16:creationId xmlns:a16="http://schemas.microsoft.com/office/drawing/2014/main" id="{94135A0D-DFAA-7647-8144-BEBB2C15C8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09" r="9982"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09571FA-F636-7041-8D71-AC307A826A29}"/>
              </a:ext>
            </a:extLst>
          </p:cNvPr>
          <p:cNvSpPr/>
          <p:nvPr/>
        </p:nvSpPr>
        <p:spPr>
          <a:xfrm>
            <a:off x="6678238" y="6072187"/>
            <a:ext cx="268605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GÀ RI</a:t>
            </a:r>
          </a:p>
        </p:txBody>
      </p:sp>
      <p:sp>
        <p:nvSpPr>
          <p:cNvPr id="19" name="Rectangle 18">
            <a:extLst>
              <a:ext uri="{FF2B5EF4-FFF2-40B4-BE49-F238E27FC236}">
                <a16:creationId xmlns:a16="http://schemas.microsoft.com/office/drawing/2014/main" id="{5B3080F7-1538-9243-98CC-18CDAC372B30}"/>
              </a:ext>
            </a:extLst>
          </p:cNvPr>
          <p:cNvSpPr/>
          <p:nvPr/>
        </p:nvSpPr>
        <p:spPr>
          <a:xfrm>
            <a:off x="8871925" y="629776"/>
            <a:ext cx="2686050"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GÀ Hồ</a:t>
            </a:r>
          </a:p>
        </p:txBody>
      </p:sp>
    </p:spTree>
    <p:extLst>
      <p:ext uri="{BB962C8B-B14F-4D97-AF65-F5344CB8AC3E}">
        <p14:creationId xmlns:p14="http://schemas.microsoft.com/office/powerpoint/2010/main" val="301176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84" name="Rectangle 23583">
            <a:extLst>
              <a:ext uri="{FF2B5EF4-FFF2-40B4-BE49-F238E27FC236}">
                <a16:creationId xmlns:a16="http://schemas.microsoft.com/office/drawing/2014/main" id="{94050B82-C4B0-4667-AA54-CF0B1C6F3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86" name="Rectangle 23585">
            <a:extLst>
              <a:ext uri="{FF2B5EF4-FFF2-40B4-BE49-F238E27FC236}">
                <a16:creationId xmlns:a16="http://schemas.microsoft.com/office/drawing/2014/main" id="{9C9E83AF-030E-4F9E-A53E-41FDC8659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85800" y="480060"/>
            <a:ext cx="6592824" cy="573786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556" name="Picture 4" descr="Gà trống, Hổ, Chó vào cuối tháng 10. Sự giàu có nhân đôi và tăng lên 'khủng  khiếp'. Bạn có trong số đó không?">
            <a:extLst>
              <a:ext uri="{FF2B5EF4-FFF2-40B4-BE49-F238E27FC236}">
                <a16:creationId xmlns:a16="http://schemas.microsoft.com/office/drawing/2014/main" id="{94135A0D-DFAA-7647-8144-BEBB2C15C8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16" r="10684" b="-3"/>
          <a:stretch/>
        </p:blipFill>
        <p:spPr bwMode="auto">
          <a:xfrm>
            <a:off x="699516" y="495300"/>
            <a:ext cx="6565392" cy="57058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DE0CD1D-9126-CE4D-A19E-D2D30BB41429}"/>
              </a:ext>
            </a:extLst>
          </p:cNvPr>
          <p:cNvSpPr/>
          <p:nvPr/>
        </p:nvSpPr>
        <p:spPr>
          <a:xfrm>
            <a:off x="7688034" y="714376"/>
            <a:ext cx="3657600" cy="5500158"/>
          </a:xfrm>
          <a:prstGeom prst="rect">
            <a:avLst/>
          </a:prstGeom>
        </p:spPr>
        <p:txBody>
          <a:bodyPr vert="horz" lIns="91440" tIns="45720" rIns="91440" bIns="45720" rtlCol="0">
            <a:normAutofit lnSpcReduction="10000"/>
          </a:bodyPr>
          <a:lstStyle/>
          <a:p>
            <a:pPr algn="ctr">
              <a:lnSpc>
                <a:spcPct val="90000"/>
              </a:lnSpc>
              <a:spcAft>
                <a:spcPts val="600"/>
              </a:spcAft>
              <a:tabLst>
                <a:tab pos="316865" algn="l"/>
              </a:tabLst>
            </a:pPr>
            <a:r>
              <a:rPr lang="en-US" sz="2800" b="1">
                <a:solidFill>
                  <a:srgbClr val="0070C0"/>
                </a:solidFill>
              </a:rPr>
              <a:t>PHIẾU HỌC TẬP SỐ 11</a:t>
            </a:r>
          </a:p>
          <a:p>
            <a:pPr indent="-228600">
              <a:lnSpc>
                <a:spcPct val="90000"/>
              </a:lnSpc>
              <a:spcAft>
                <a:spcPts val="600"/>
              </a:spcAft>
              <a:buFont typeface="Arial" panose="020B0604020202020204" pitchFamily="34" charset="0"/>
              <a:buChar char="•"/>
              <a:tabLst>
                <a:tab pos="316865" algn="l"/>
              </a:tabLst>
            </a:pPr>
            <a:endParaRPr lang="en-US" b="1"/>
          </a:p>
          <a:p>
            <a:pPr algn="just">
              <a:lnSpc>
                <a:spcPct val="90000"/>
              </a:lnSpc>
              <a:spcAft>
                <a:spcPts val="600"/>
              </a:spcAft>
              <a:tabLst>
                <a:tab pos="316865" algn="l"/>
              </a:tabLst>
            </a:pPr>
            <a:r>
              <a:rPr lang="en-US" sz="2800"/>
              <a:t>Mẹ bạn Lan nên </a:t>
            </a:r>
            <a:r>
              <a:rPr lang="en-US" sz="2800">
                <a:solidFill>
                  <a:srgbClr val="FF0000"/>
                </a:solidFill>
              </a:rPr>
              <a:t>nuôi tiếp gà Hồ</a:t>
            </a:r>
            <a:r>
              <a:rPr lang="en-US" sz="2800"/>
              <a:t> và </a:t>
            </a:r>
            <a:r>
              <a:rPr lang="en-US" sz="2800">
                <a:solidFill>
                  <a:srgbClr val="FF0000"/>
                </a:solidFill>
              </a:rPr>
              <a:t>thu hoạch gà Ri. </a:t>
            </a:r>
          </a:p>
          <a:p>
            <a:pPr algn="just">
              <a:lnSpc>
                <a:spcPct val="90000"/>
              </a:lnSpc>
              <a:spcAft>
                <a:spcPts val="600"/>
              </a:spcAft>
              <a:tabLst>
                <a:tab pos="316865" algn="l"/>
              </a:tabLst>
            </a:pPr>
            <a:r>
              <a:rPr lang="en-US" sz="2800"/>
              <a:t>Vì gà Ri đã đạt mức cân nặng gần như tối đa, nếu nuôi tiếp sẽ không tăng trưởng thêm mà lại tốn thời gian, công sức chăm sóc và thức ăn. Còn gà Hồ còn có thể tăng thêm trọng lượng cơ thể nếu tiếp tục nuôi.</a:t>
            </a:r>
          </a:p>
        </p:txBody>
      </p:sp>
    </p:spTree>
    <p:extLst>
      <p:ext uri="{BB962C8B-B14F-4D97-AF65-F5344CB8AC3E}">
        <p14:creationId xmlns:p14="http://schemas.microsoft.com/office/powerpoint/2010/main" val="232929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EE7BD41-32C4-524B-8845-1A1FBBDA658B}"/>
              </a:ext>
            </a:extLst>
          </p:cNvPr>
          <p:cNvGraphicFramePr/>
          <p:nvPr/>
        </p:nvGraphicFramePr>
        <p:xfrm>
          <a:off x="928914" y="1624544"/>
          <a:ext cx="10334172" cy="4934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B2FBA615-77BF-2C45-B7C4-A9E2EDDBA8DA}"/>
              </a:ext>
            </a:extLst>
          </p:cNvPr>
          <p:cNvSpPr>
            <a:spLocks noGrp="1"/>
          </p:cNvSpPr>
          <p:nvPr>
            <p:ph type="title"/>
          </p:nvPr>
        </p:nvSpPr>
        <p:spPr>
          <a:xfrm>
            <a:off x="228600" y="0"/>
            <a:ext cx="10515600" cy="1325563"/>
          </a:xfrm>
        </p:spPr>
        <p:txBody>
          <a:bodyPr/>
          <a:lstStyle/>
          <a:p>
            <a:r>
              <a:rPr lang="en-US" b="1">
                <a:solidFill>
                  <a:srgbClr val="0070C0"/>
                </a:solidFill>
                <a:latin typeface="Times New Roman" panose="02020603050405020304" pitchFamily="18" charset="0"/>
                <a:cs typeface="Times New Roman" panose="02020603050405020304" pitchFamily="18" charset="0"/>
              </a:rPr>
              <a:t>ÔN TẬP CHỦ ĐỀ 8; 9.</a:t>
            </a:r>
            <a:endParaRPr lang="en-US">
              <a:solidFill>
                <a:srgbClr val="0070C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9CF917B6-7AE0-4949-A82C-24B737EAC254}"/>
              </a:ext>
            </a:extLst>
          </p:cNvPr>
          <p:cNvSpPr txBox="1">
            <a:spLocks/>
          </p:cNvSpPr>
          <p:nvPr/>
        </p:nvSpPr>
        <p:spPr>
          <a:xfrm>
            <a:off x="327973" y="1047741"/>
            <a:ext cx="5768027" cy="576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 HỆ THỐNG HOÁ KIẾN THỨC CHỦ ĐỀ 8; 9</a:t>
            </a:r>
          </a:p>
        </p:txBody>
      </p:sp>
      <p:sp>
        <p:nvSpPr>
          <p:cNvPr id="2" name="Rounded Rectangle 1">
            <a:extLst>
              <a:ext uri="{FF2B5EF4-FFF2-40B4-BE49-F238E27FC236}">
                <a16:creationId xmlns:a16="http://schemas.microsoft.com/office/drawing/2014/main" id="{C6E03005-852F-4241-BE20-65F8CAC13E08}"/>
              </a:ext>
            </a:extLst>
          </p:cNvPr>
          <p:cNvSpPr/>
          <p:nvPr/>
        </p:nvSpPr>
        <p:spPr>
          <a:xfrm>
            <a:off x="5020984" y="1783112"/>
            <a:ext cx="5648446" cy="772462"/>
          </a:xfrm>
          <a:prstGeom prst="roundRect">
            <a:avLst/>
          </a:prstGeom>
          <a:solidFill>
            <a:srgbClr val="5B9B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8" name="Rounded Rectangle 7">
            <a:extLst>
              <a:ext uri="{FF2B5EF4-FFF2-40B4-BE49-F238E27FC236}">
                <a16:creationId xmlns:a16="http://schemas.microsoft.com/office/drawing/2014/main" id="{C90117CB-50EF-6744-AC13-EC97BB1DBF5A}"/>
              </a:ext>
            </a:extLst>
          </p:cNvPr>
          <p:cNvSpPr/>
          <p:nvPr/>
        </p:nvSpPr>
        <p:spPr>
          <a:xfrm>
            <a:off x="7048981" y="2667041"/>
            <a:ext cx="3683644" cy="55558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9" name="Rounded Rectangle 8">
            <a:extLst>
              <a:ext uri="{FF2B5EF4-FFF2-40B4-BE49-F238E27FC236}">
                <a16:creationId xmlns:a16="http://schemas.microsoft.com/office/drawing/2014/main" id="{D14647FE-EC62-1445-AD39-D2EDFC4197BC}"/>
              </a:ext>
            </a:extLst>
          </p:cNvPr>
          <p:cNvSpPr/>
          <p:nvPr/>
        </p:nvSpPr>
        <p:spPr>
          <a:xfrm>
            <a:off x="7060556" y="3292846"/>
            <a:ext cx="3683644" cy="555586"/>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sp>
        <p:nvSpPr>
          <p:cNvPr id="10" name="Rounded Rectangle 9">
            <a:extLst>
              <a:ext uri="{FF2B5EF4-FFF2-40B4-BE49-F238E27FC236}">
                <a16:creationId xmlns:a16="http://schemas.microsoft.com/office/drawing/2014/main" id="{14DC6014-33D2-FB48-9FA2-4EF08724D5B9}"/>
              </a:ext>
            </a:extLst>
          </p:cNvPr>
          <p:cNvSpPr/>
          <p:nvPr/>
        </p:nvSpPr>
        <p:spPr>
          <a:xfrm>
            <a:off x="7048981" y="3923023"/>
            <a:ext cx="3683644" cy="772462"/>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sp>
        <p:nvSpPr>
          <p:cNvPr id="11" name="Rounded Rectangle 10">
            <a:extLst>
              <a:ext uri="{FF2B5EF4-FFF2-40B4-BE49-F238E27FC236}">
                <a16:creationId xmlns:a16="http://schemas.microsoft.com/office/drawing/2014/main" id="{F5E88081-75DF-3440-B829-F28B4B26ABDC}"/>
              </a:ext>
            </a:extLst>
          </p:cNvPr>
          <p:cNvSpPr/>
          <p:nvPr/>
        </p:nvSpPr>
        <p:spPr>
          <a:xfrm>
            <a:off x="9052559" y="4780849"/>
            <a:ext cx="2210527" cy="772461"/>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sp>
        <p:nvSpPr>
          <p:cNvPr id="12" name="Rounded Rectangle 11">
            <a:extLst>
              <a:ext uri="{FF2B5EF4-FFF2-40B4-BE49-F238E27FC236}">
                <a16:creationId xmlns:a16="http://schemas.microsoft.com/office/drawing/2014/main" id="{9B3F7571-708D-AA45-A33E-7ABF9B296E2D}"/>
              </a:ext>
            </a:extLst>
          </p:cNvPr>
          <p:cNvSpPr/>
          <p:nvPr/>
        </p:nvSpPr>
        <p:spPr>
          <a:xfrm>
            <a:off x="9052559" y="5622097"/>
            <a:ext cx="2210527" cy="75683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spTree>
    <p:extLst>
      <p:ext uri="{BB962C8B-B14F-4D97-AF65-F5344CB8AC3E}">
        <p14:creationId xmlns:p14="http://schemas.microsoft.com/office/powerpoint/2010/main" val="176146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0" nodeType="clickEffect">
                                  <p:stCondLst>
                                    <p:cond delay="0"/>
                                  </p:stCondLst>
                                  <p:childTnLst>
                                    <p:animClr clrSpc="rgb" dir="cw">
                                      <p:cBhvr>
                                        <p:cTn id="36" dur="2000" fill="hold"/>
                                        <p:tgtEl>
                                          <p:spTgt spid="4">
                                            <p:graphicEl>
                                              <a:dgm id="{98A8BF28-0DA5-F448-9F54-FD1255521BAA}"/>
                                            </p:graphicEl>
                                          </p:spTgt>
                                        </p:tgtEl>
                                        <p:attrNameLst>
                                          <p:attrName>fillcolor</p:attrName>
                                        </p:attrNameLst>
                                      </p:cBhvr>
                                      <p:to>
                                        <a:schemeClr val="accent2"/>
                                      </p:to>
                                    </p:animClr>
                                    <p:set>
                                      <p:cBhvr>
                                        <p:cTn id="37" dur="2000" fill="hold"/>
                                        <p:tgtEl>
                                          <p:spTgt spid="4">
                                            <p:graphicEl>
                                              <a:dgm id="{98A8BF28-0DA5-F448-9F54-FD1255521BAA}"/>
                                            </p:graphicEl>
                                          </p:spTgt>
                                        </p:tgtEl>
                                        <p:attrNameLst>
                                          <p:attrName>fill.type</p:attrName>
                                        </p:attrNameLst>
                                      </p:cBhvr>
                                      <p:to>
                                        <p:strVal val="solid"/>
                                      </p:to>
                                    </p:set>
                                    <p:set>
                                      <p:cBhvr>
                                        <p:cTn id="38" dur="2000" fill="hold"/>
                                        <p:tgtEl>
                                          <p:spTgt spid="4">
                                            <p:graphicEl>
                                              <a:dgm id="{98A8BF28-0DA5-F448-9F54-FD1255521BAA}"/>
                                            </p:graphicEl>
                                          </p:spTgt>
                                        </p:tgtEl>
                                        <p:attrNameLst>
                                          <p:attrName>fill.on</p:attrName>
                                        </p:attrNameLst>
                                      </p:cBhvr>
                                      <p:to>
                                        <p:strVal val="true"/>
                                      </p:to>
                                    </p:set>
                                  </p:childTnLst>
                                </p:cTn>
                              </p:par>
                              <p:par>
                                <p:cTn id="39" presetID="1" presetClass="emph" presetSubtype="2" fill="hold" grpId="0" nodeType="withEffect">
                                  <p:stCondLst>
                                    <p:cond delay="0"/>
                                  </p:stCondLst>
                                  <p:childTnLst>
                                    <p:animClr clrSpc="rgb" dir="cw">
                                      <p:cBhvr>
                                        <p:cTn id="40" dur="2000" fill="hold"/>
                                        <p:tgtEl>
                                          <p:spTgt spid="4">
                                            <p:graphicEl>
                                              <a:dgm id="{1BFC0008-DF9E-C74C-869E-05001D63B539}"/>
                                            </p:graphicEl>
                                          </p:spTgt>
                                        </p:tgtEl>
                                        <p:attrNameLst>
                                          <p:attrName>fillcolor</p:attrName>
                                        </p:attrNameLst>
                                      </p:cBhvr>
                                      <p:to>
                                        <a:schemeClr val="accent2"/>
                                      </p:to>
                                    </p:animClr>
                                    <p:set>
                                      <p:cBhvr>
                                        <p:cTn id="41" dur="2000" fill="hold"/>
                                        <p:tgtEl>
                                          <p:spTgt spid="4">
                                            <p:graphicEl>
                                              <a:dgm id="{1BFC0008-DF9E-C74C-869E-05001D63B539}"/>
                                            </p:graphicEl>
                                          </p:spTgt>
                                        </p:tgtEl>
                                        <p:attrNameLst>
                                          <p:attrName>fill.type</p:attrName>
                                        </p:attrNameLst>
                                      </p:cBhvr>
                                      <p:to>
                                        <p:strVal val="solid"/>
                                      </p:to>
                                    </p:set>
                                    <p:set>
                                      <p:cBhvr>
                                        <p:cTn id="42" dur="2000" fill="hold"/>
                                        <p:tgtEl>
                                          <p:spTgt spid="4">
                                            <p:graphicEl>
                                              <a:dgm id="{1BFC0008-DF9E-C74C-869E-05001D63B539}"/>
                                            </p:graphicEl>
                                          </p:spTgt>
                                        </p:tgtEl>
                                        <p:attrNameLst>
                                          <p:attrName>fill.on</p:attrName>
                                        </p:attrNameLst>
                                      </p:cBhvr>
                                      <p:to>
                                        <p:strVal val="true"/>
                                      </p:to>
                                    </p:set>
                                  </p:childTnLst>
                                </p:cTn>
                              </p:par>
                              <p:par>
                                <p:cTn id="43" presetID="1" presetClass="emph" presetSubtype="2" fill="hold" grpId="0" nodeType="withEffect">
                                  <p:stCondLst>
                                    <p:cond delay="0"/>
                                  </p:stCondLst>
                                  <p:childTnLst>
                                    <p:animClr clrSpc="rgb" dir="cw">
                                      <p:cBhvr>
                                        <p:cTn id="44" dur="2000" fill="hold"/>
                                        <p:tgtEl>
                                          <p:spTgt spid="4">
                                            <p:graphicEl>
                                              <a:dgm id="{C17D9C98-5563-7E40-939D-C77B81660544}"/>
                                            </p:graphicEl>
                                          </p:spTgt>
                                        </p:tgtEl>
                                        <p:attrNameLst>
                                          <p:attrName>fillcolor</p:attrName>
                                        </p:attrNameLst>
                                      </p:cBhvr>
                                      <p:to>
                                        <a:schemeClr val="accent2"/>
                                      </p:to>
                                    </p:animClr>
                                    <p:set>
                                      <p:cBhvr>
                                        <p:cTn id="45" dur="2000" fill="hold"/>
                                        <p:tgtEl>
                                          <p:spTgt spid="4">
                                            <p:graphicEl>
                                              <a:dgm id="{C17D9C98-5563-7E40-939D-C77B81660544}"/>
                                            </p:graphicEl>
                                          </p:spTgt>
                                        </p:tgtEl>
                                        <p:attrNameLst>
                                          <p:attrName>fill.type</p:attrName>
                                        </p:attrNameLst>
                                      </p:cBhvr>
                                      <p:to>
                                        <p:strVal val="solid"/>
                                      </p:to>
                                    </p:set>
                                    <p:set>
                                      <p:cBhvr>
                                        <p:cTn id="46" dur="2000" fill="hold"/>
                                        <p:tgtEl>
                                          <p:spTgt spid="4">
                                            <p:graphicEl>
                                              <a:dgm id="{C17D9C98-5563-7E40-939D-C77B81660544}"/>
                                            </p:graphicEl>
                                          </p:spTgt>
                                        </p:tgtEl>
                                        <p:attrNameLst>
                                          <p:attrName>fill.on</p:attrName>
                                        </p:attrNameLst>
                                      </p:cBhvr>
                                      <p:to>
                                        <p:strVal val="true"/>
                                      </p:to>
                                    </p:set>
                                  </p:childTnLst>
                                </p:cTn>
                              </p:par>
                              <p:par>
                                <p:cTn id="47" presetID="1" presetClass="emph" presetSubtype="2" fill="hold" grpId="0" nodeType="withEffect">
                                  <p:stCondLst>
                                    <p:cond delay="0"/>
                                  </p:stCondLst>
                                  <p:childTnLst>
                                    <p:animClr clrSpc="rgb" dir="cw">
                                      <p:cBhvr>
                                        <p:cTn id="48" dur="2000" fill="hold"/>
                                        <p:tgtEl>
                                          <p:spTgt spid="4">
                                            <p:graphicEl>
                                              <a:dgm id="{E235833A-70C8-AD4C-8B16-D63339913F74}"/>
                                            </p:graphicEl>
                                          </p:spTgt>
                                        </p:tgtEl>
                                        <p:attrNameLst>
                                          <p:attrName>fillcolor</p:attrName>
                                        </p:attrNameLst>
                                      </p:cBhvr>
                                      <p:to>
                                        <a:schemeClr val="accent2"/>
                                      </p:to>
                                    </p:animClr>
                                    <p:set>
                                      <p:cBhvr>
                                        <p:cTn id="49" dur="2000" fill="hold"/>
                                        <p:tgtEl>
                                          <p:spTgt spid="4">
                                            <p:graphicEl>
                                              <a:dgm id="{E235833A-70C8-AD4C-8B16-D63339913F74}"/>
                                            </p:graphicEl>
                                          </p:spTgt>
                                        </p:tgtEl>
                                        <p:attrNameLst>
                                          <p:attrName>fill.type</p:attrName>
                                        </p:attrNameLst>
                                      </p:cBhvr>
                                      <p:to>
                                        <p:strVal val="solid"/>
                                      </p:to>
                                    </p:set>
                                    <p:set>
                                      <p:cBhvr>
                                        <p:cTn id="50" dur="2000" fill="hold"/>
                                        <p:tgtEl>
                                          <p:spTgt spid="4">
                                            <p:graphicEl>
                                              <a:dgm id="{E235833A-70C8-AD4C-8B16-D63339913F74}"/>
                                            </p:graphicEl>
                                          </p:spTgt>
                                        </p:tgtEl>
                                        <p:attrNameLst>
                                          <p:attrName>fill.on</p:attrName>
                                        </p:attrNameLst>
                                      </p:cBhvr>
                                      <p:to>
                                        <p:strVal val="true"/>
                                      </p:to>
                                    </p:set>
                                  </p:childTnLst>
                                </p:cTn>
                              </p:par>
                              <p:par>
                                <p:cTn id="51" presetID="1" presetClass="emph" presetSubtype="2" fill="hold" grpId="0" nodeType="withEffect">
                                  <p:stCondLst>
                                    <p:cond delay="0"/>
                                  </p:stCondLst>
                                  <p:childTnLst>
                                    <p:animClr clrSpc="rgb" dir="cw">
                                      <p:cBhvr>
                                        <p:cTn id="52" dur="2000" fill="hold"/>
                                        <p:tgtEl>
                                          <p:spTgt spid="4">
                                            <p:graphicEl>
                                              <a:dgm id="{D0F3AA67-5594-8A44-9331-59EF32337342}"/>
                                            </p:graphicEl>
                                          </p:spTgt>
                                        </p:tgtEl>
                                        <p:attrNameLst>
                                          <p:attrName>fillcolor</p:attrName>
                                        </p:attrNameLst>
                                      </p:cBhvr>
                                      <p:to>
                                        <a:schemeClr val="accent2"/>
                                      </p:to>
                                    </p:animClr>
                                    <p:set>
                                      <p:cBhvr>
                                        <p:cTn id="53" dur="2000" fill="hold"/>
                                        <p:tgtEl>
                                          <p:spTgt spid="4">
                                            <p:graphicEl>
                                              <a:dgm id="{D0F3AA67-5594-8A44-9331-59EF32337342}"/>
                                            </p:graphicEl>
                                          </p:spTgt>
                                        </p:tgtEl>
                                        <p:attrNameLst>
                                          <p:attrName>fill.type</p:attrName>
                                        </p:attrNameLst>
                                      </p:cBhvr>
                                      <p:to>
                                        <p:strVal val="solid"/>
                                      </p:to>
                                    </p:set>
                                    <p:set>
                                      <p:cBhvr>
                                        <p:cTn id="54" dur="2000" fill="hold"/>
                                        <p:tgtEl>
                                          <p:spTgt spid="4">
                                            <p:graphicEl>
                                              <a:dgm id="{D0F3AA67-5594-8A44-9331-59EF32337342}"/>
                                            </p:graphicEl>
                                          </p:spTgt>
                                        </p:tgtEl>
                                        <p:attrNameLst>
                                          <p:attrName>fill.on</p:attrName>
                                        </p:attrNameLst>
                                      </p:cBhvr>
                                      <p:to>
                                        <p:strVal val="true"/>
                                      </p:to>
                                    </p:set>
                                  </p:childTnLst>
                                </p:cTn>
                              </p:par>
                              <p:par>
                                <p:cTn id="55" presetID="1" presetClass="emph" presetSubtype="2" fill="hold" grpId="0" nodeType="withEffect">
                                  <p:stCondLst>
                                    <p:cond delay="0"/>
                                  </p:stCondLst>
                                  <p:childTnLst>
                                    <p:animClr clrSpc="rgb" dir="cw">
                                      <p:cBhvr>
                                        <p:cTn id="56" dur="2000" fill="hold"/>
                                        <p:tgtEl>
                                          <p:spTgt spid="4">
                                            <p:graphicEl>
                                              <a:dgm id="{796AF1F2-05D0-9E4D-A7EA-0634BECC3A9E}"/>
                                            </p:graphicEl>
                                          </p:spTgt>
                                        </p:tgtEl>
                                        <p:attrNameLst>
                                          <p:attrName>fillcolor</p:attrName>
                                        </p:attrNameLst>
                                      </p:cBhvr>
                                      <p:to>
                                        <a:schemeClr val="accent2"/>
                                      </p:to>
                                    </p:animClr>
                                    <p:set>
                                      <p:cBhvr>
                                        <p:cTn id="57" dur="2000" fill="hold"/>
                                        <p:tgtEl>
                                          <p:spTgt spid="4">
                                            <p:graphicEl>
                                              <a:dgm id="{796AF1F2-05D0-9E4D-A7EA-0634BECC3A9E}"/>
                                            </p:graphicEl>
                                          </p:spTgt>
                                        </p:tgtEl>
                                        <p:attrNameLst>
                                          <p:attrName>fill.type</p:attrName>
                                        </p:attrNameLst>
                                      </p:cBhvr>
                                      <p:to>
                                        <p:strVal val="solid"/>
                                      </p:to>
                                    </p:set>
                                    <p:set>
                                      <p:cBhvr>
                                        <p:cTn id="58" dur="2000" fill="hold"/>
                                        <p:tgtEl>
                                          <p:spTgt spid="4">
                                            <p:graphicEl>
                                              <a:dgm id="{796AF1F2-05D0-9E4D-A7EA-0634BECC3A9E}"/>
                                            </p:graphicEl>
                                          </p:spTgt>
                                        </p:tgtEl>
                                        <p:attrNameLst>
                                          <p:attrName>fill.on</p:attrName>
                                        </p:attrNameLst>
                                      </p:cBhvr>
                                      <p:to>
                                        <p:strVal val="true"/>
                                      </p:to>
                                    </p:set>
                                  </p:childTnLst>
                                </p:cTn>
                              </p:par>
                              <p:par>
                                <p:cTn id="59" presetID="1" presetClass="emph" presetSubtype="2" fill="hold" grpId="0" nodeType="withEffect">
                                  <p:stCondLst>
                                    <p:cond delay="0"/>
                                  </p:stCondLst>
                                  <p:childTnLst>
                                    <p:animClr clrSpc="rgb" dir="cw">
                                      <p:cBhvr>
                                        <p:cTn id="60" dur="2000" fill="hold"/>
                                        <p:tgtEl>
                                          <p:spTgt spid="4">
                                            <p:graphicEl>
                                              <a:dgm id="{8C346521-B5DA-704A-BA25-2405C7180D40}"/>
                                            </p:graphicEl>
                                          </p:spTgt>
                                        </p:tgtEl>
                                        <p:attrNameLst>
                                          <p:attrName>fillcolor</p:attrName>
                                        </p:attrNameLst>
                                      </p:cBhvr>
                                      <p:to>
                                        <a:schemeClr val="accent2"/>
                                      </p:to>
                                    </p:animClr>
                                    <p:set>
                                      <p:cBhvr>
                                        <p:cTn id="61" dur="2000" fill="hold"/>
                                        <p:tgtEl>
                                          <p:spTgt spid="4">
                                            <p:graphicEl>
                                              <a:dgm id="{8C346521-B5DA-704A-BA25-2405C7180D40}"/>
                                            </p:graphicEl>
                                          </p:spTgt>
                                        </p:tgtEl>
                                        <p:attrNameLst>
                                          <p:attrName>fill.type</p:attrName>
                                        </p:attrNameLst>
                                      </p:cBhvr>
                                      <p:to>
                                        <p:strVal val="solid"/>
                                      </p:to>
                                    </p:set>
                                    <p:set>
                                      <p:cBhvr>
                                        <p:cTn id="62" dur="2000" fill="hold"/>
                                        <p:tgtEl>
                                          <p:spTgt spid="4">
                                            <p:graphicEl>
                                              <a:dgm id="{8C346521-B5DA-704A-BA25-2405C7180D40}"/>
                                            </p:graphicEl>
                                          </p:spTgt>
                                        </p:tgtEl>
                                        <p:attrNameLst>
                                          <p:attrName>fill.on</p:attrName>
                                        </p:attrNameLst>
                                      </p:cBhvr>
                                      <p:to>
                                        <p:strVal val="true"/>
                                      </p:to>
                                    </p:set>
                                  </p:childTnLst>
                                </p:cTn>
                              </p:par>
                              <p:par>
                                <p:cTn id="63" presetID="1" presetClass="emph" presetSubtype="2" fill="hold" grpId="0" nodeType="withEffect">
                                  <p:stCondLst>
                                    <p:cond delay="0"/>
                                  </p:stCondLst>
                                  <p:childTnLst>
                                    <p:animClr clrSpc="rgb" dir="cw">
                                      <p:cBhvr>
                                        <p:cTn id="64" dur="2000" fill="hold"/>
                                        <p:tgtEl>
                                          <p:spTgt spid="4">
                                            <p:graphicEl>
                                              <a:dgm id="{2478A0AA-39C9-5540-8B37-D20178653CCD}"/>
                                            </p:graphicEl>
                                          </p:spTgt>
                                        </p:tgtEl>
                                        <p:attrNameLst>
                                          <p:attrName>fillcolor</p:attrName>
                                        </p:attrNameLst>
                                      </p:cBhvr>
                                      <p:to>
                                        <a:schemeClr val="accent2"/>
                                      </p:to>
                                    </p:animClr>
                                    <p:set>
                                      <p:cBhvr>
                                        <p:cTn id="65" dur="2000" fill="hold"/>
                                        <p:tgtEl>
                                          <p:spTgt spid="4">
                                            <p:graphicEl>
                                              <a:dgm id="{2478A0AA-39C9-5540-8B37-D20178653CCD}"/>
                                            </p:graphicEl>
                                          </p:spTgt>
                                        </p:tgtEl>
                                        <p:attrNameLst>
                                          <p:attrName>fill.type</p:attrName>
                                        </p:attrNameLst>
                                      </p:cBhvr>
                                      <p:to>
                                        <p:strVal val="solid"/>
                                      </p:to>
                                    </p:set>
                                    <p:set>
                                      <p:cBhvr>
                                        <p:cTn id="66" dur="2000" fill="hold"/>
                                        <p:tgtEl>
                                          <p:spTgt spid="4">
                                            <p:graphicEl>
                                              <a:dgm id="{2478A0AA-39C9-5540-8B37-D20178653CCD}"/>
                                            </p:graphicEl>
                                          </p:spTgt>
                                        </p:tgtEl>
                                        <p:attrNameLst>
                                          <p:attrName>fill.on</p:attrName>
                                        </p:attrNameLst>
                                      </p:cBhvr>
                                      <p:to>
                                        <p:strVal val="true"/>
                                      </p:to>
                                    </p:set>
                                  </p:childTnLst>
                                </p:cTn>
                              </p:par>
                              <p:par>
                                <p:cTn id="67" presetID="1" presetClass="emph" presetSubtype="2" fill="hold" grpId="0" nodeType="withEffect">
                                  <p:stCondLst>
                                    <p:cond delay="0"/>
                                  </p:stCondLst>
                                  <p:childTnLst>
                                    <p:animClr clrSpc="rgb" dir="cw">
                                      <p:cBhvr>
                                        <p:cTn id="68" dur="2000" fill="hold"/>
                                        <p:tgtEl>
                                          <p:spTgt spid="4">
                                            <p:graphicEl>
                                              <a:dgm id="{8740456D-8A1B-8043-8AB8-DBE4F30CBB61}"/>
                                            </p:graphicEl>
                                          </p:spTgt>
                                        </p:tgtEl>
                                        <p:attrNameLst>
                                          <p:attrName>fillcolor</p:attrName>
                                        </p:attrNameLst>
                                      </p:cBhvr>
                                      <p:to>
                                        <a:schemeClr val="accent2"/>
                                      </p:to>
                                    </p:animClr>
                                    <p:set>
                                      <p:cBhvr>
                                        <p:cTn id="69" dur="2000" fill="hold"/>
                                        <p:tgtEl>
                                          <p:spTgt spid="4">
                                            <p:graphicEl>
                                              <a:dgm id="{8740456D-8A1B-8043-8AB8-DBE4F30CBB61}"/>
                                            </p:graphicEl>
                                          </p:spTgt>
                                        </p:tgtEl>
                                        <p:attrNameLst>
                                          <p:attrName>fill.type</p:attrName>
                                        </p:attrNameLst>
                                      </p:cBhvr>
                                      <p:to>
                                        <p:strVal val="solid"/>
                                      </p:to>
                                    </p:set>
                                    <p:set>
                                      <p:cBhvr>
                                        <p:cTn id="70" dur="2000" fill="hold"/>
                                        <p:tgtEl>
                                          <p:spTgt spid="4">
                                            <p:graphicEl>
                                              <a:dgm id="{8740456D-8A1B-8043-8AB8-DBE4F30CBB61}"/>
                                            </p:graphicEl>
                                          </p:spTgt>
                                        </p:tgtEl>
                                        <p:attrNameLst>
                                          <p:attrName>fill.on</p:attrName>
                                        </p:attrNameLst>
                                      </p:cBhvr>
                                      <p:to>
                                        <p:strVal val="true"/>
                                      </p:to>
                                    </p:set>
                                  </p:childTnLst>
                                </p:cTn>
                              </p:par>
                              <p:par>
                                <p:cTn id="71" presetID="1" presetClass="emph" presetSubtype="2" fill="hold" grpId="0" nodeType="withEffect">
                                  <p:stCondLst>
                                    <p:cond delay="0"/>
                                  </p:stCondLst>
                                  <p:childTnLst>
                                    <p:animClr clrSpc="rgb" dir="cw">
                                      <p:cBhvr>
                                        <p:cTn id="72" dur="2000" fill="hold"/>
                                        <p:tgtEl>
                                          <p:spTgt spid="4">
                                            <p:graphicEl>
                                              <a:dgm id="{FFFE7FC0-DABC-214C-B8D0-0A56FD39296C}"/>
                                            </p:graphicEl>
                                          </p:spTgt>
                                        </p:tgtEl>
                                        <p:attrNameLst>
                                          <p:attrName>fillcolor</p:attrName>
                                        </p:attrNameLst>
                                      </p:cBhvr>
                                      <p:to>
                                        <a:schemeClr val="accent2"/>
                                      </p:to>
                                    </p:animClr>
                                    <p:set>
                                      <p:cBhvr>
                                        <p:cTn id="73" dur="2000" fill="hold"/>
                                        <p:tgtEl>
                                          <p:spTgt spid="4">
                                            <p:graphicEl>
                                              <a:dgm id="{FFFE7FC0-DABC-214C-B8D0-0A56FD39296C}"/>
                                            </p:graphicEl>
                                          </p:spTgt>
                                        </p:tgtEl>
                                        <p:attrNameLst>
                                          <p:attrName>fill.type</p:attrName>
                                        </p:attrNameLst>
                                      </p:cBhvr>
                                      <p:to>
                                        <p:strVal val="solid"/>
                                      </p:to>
                                    </p:set>
                                    <p:set>
                                      <p:cBhvr>
                                        <p:cTn id="74" dur="2000" fill="hold"/>
                                        <p:tgtEl>
                                          <p:spTgt spid="4">
                                            <p:graphicEl>
                                              <a:dgm id="{FFFE7FC0-DABC-214C-B8D0-0A56FD39296C}"/>
                                            </p:graphicEl>
                                          </p:spTgt>
                                        </p:tgtEl>
                                        <p:attrNameLst>
                                          <p:attrName>fill.on</p:attrName>
                                        </p:attrNameLst>
                                      </p:cBhvr>
                                      <p:to>
                                        <p:strVal val="true"/>
                                      </p:to>
                                    </p:set>
                                  </p:childTnLst>
                                </p:cTn>
                              </p:par>
                              <p:par>
                                <p:cTn id="75" presetID="1" presetClass="emph" presetSubtype="2" fill="hold" grpId="0" nodeType="withEffect">
                                  <p:stCondLst>
                                    <p:cond delay="0"/>
                                  </p:stCondLst>
                                  <p:childTnLst>
                                    <p:animClr clrSpc="rgb" dir="cw">
                                      <p:cBhvr>
                                        <p:cTn id="76" dur="2000" fill="hold"/>
                                        <p:tgtEl>
                                          <p:spTgt spid="4">
                                            <p:graphicEl>
                                              <a:dgm id="{8098C570-2EC3-E147-AA47-5B86A85670B2}"/>
                                            </p:graphicEl>
                                          </p:spTgt>
                                        </p:tgtEl>
                                        <p:attrNameLst>
                                          <p:attrName>fillcolor</p:attrName>
                                        </p:attrNameLst>
                                      </p:cBhvr>
                                      <p:to>
                                        <a:schemeClr val="accent2"/>
                                      </p:to>
                                    </p:animClr>
                                    <p:set>
                                      <p:cBhvr>
                                        <p:cTn id="77" dur="2000" fill="hold"/>
                                        <p:tgtEl>
                                          <p:spTgt spid="4">
                                            <p:graphicEl>
                                              <a:dgm id="{8098C570-2EC3-E147-AA47-5B86A85670B2}"/>
                                            </p:graphicEl>
                                          </p:spTgt>
                                        </p:tgtEl>
                                        <p:attrNameLst>
                                          <p:attrName>fill.type</p:attrName>
                                        </p:attrNameLst>
                                      </p:cBhvr>
                                      <p:to>
                                        <p:strVal val="solid"/>
                                      </p:to>
                                    </p:set>
                                    <p:set>
                                      <p:cBhvr>
                                        <p:cTn id="78" dur="2000" fill="hold"/>
                                        <p:tgtEl>
                                          <p:spTgt spid="4">
                                            <p:graphicEl>
                                              <a:dgm id="{8098C570-2EC3-E147-AA47-5B86A85670B2}"/>
                                            </p:graphicEl>
                                          </p:spTgt>
                                        </p:tgtEl>
                                        <p:attrNameLst>
                                          <p:attrName>fill.on</p:attrName>
                                        </p:attrNameLst>
                                      </p:cBhvr>
                                      <p:to>
                                        <p:strVal val="true"/>
                                      </p:to>
                                    </p:set>
                                  </p:childTnLst>
                                </p:cTn>
                              </p:par>
                              <p:par>
                                <p:cTn id="79" presetID="1" presetClass="emph" presetSubtype="2" fill="hold" grpId="0" nodeType="withEffect">
                                  <p:stCondLst>
                                    <p:cond delay="0"/>
                                  </p:stCondLst>
                                  <p:childTnLst>
                                    <p:animClr clrSpc="rgb" dir="cw">
                                      <p:cBhvr>
                                        <p:cTn id="80" dur="2000" fill="hold"/>
                                        <p:tgtEl>
                                          <p:spTgt spid="4">
                                            <p:graphicEl>
                                              <a:dgm id="{755C550B-4810-4E44-8F4F-BADED59BC2D2}"/>
                                            </p:graphicEl>
                                          </p:spTgt>
                                        </p:tgtEl>
                                        <p:attrNameLst>
                                          <p:attrName>fillcolor</p:attrName>
                                        </p:attrNameLst>
                                      </p:cBhvr>
                                      <p:to>
                                        <a:schemeClr val="accent2"/>
                                      </p:to>
                                    </p:animClr>
                                    <p:set>
                                      <p:cBhvr>
                                        <p:cTn id="81" dur="2000" fill="hold"/>
                                        <p:tgtEl>
                                          <p:spTgt spid="4">
                                            <p:graphicEl>
                                              <a:dgm id="{755C550B-4810-4E44-8F4F-BADED59BC2D2}"/>
                                            </p:graphicEl>
                                          </p:spTgt>
                                        </p:tgtEl>
                                        <p:attrNameLst>
                                          <p:attrName>fill.type</p:attrName>
                                        </p:attrNameLst>
                                      </p:cBhvr>
                                      <p:to>
                                        <p:strVal val="solid"/>
                                      </p:to>
                                    </p:set>
                                    <p:set>
                                      <p:cBhvr>
                                        <p:cTn id="82" dur="2000" fill="hold"/>
                                        <p:tgtEl>
                                          <p:spTgt spid="4">
                                            <p:graphicEl>
                                              <a:dgm id="{755C550B-4810-4E44-8F4F-BADED59BC2D2}"/>
                                            </p:graphicEl>
                                          </p:spTgt>
                                        </p:tgtEl>
                                        <p:attrNameLst>
                                          <p:attrName>fill.on</p:attrName>
                                        </p:attrNameLst>
                                      </p:cBhvr>
                                      <p:to>
                                        <p:strVal val="true"/>
                                      </p:to>
                                    </p:set>
                                  </p:childTnLst>
                                </p:cTn>
                              </p:par>
                              <p:par>
                                <p:cTn id="83" presetID="1" presetClass="emph" presetSubtype="2" fill="hold" grpId="0" nodeType="withEffect">
                                  <p:stCondLst>
                                    <p:cond delay="0"/>
                                  </p:stCondLst>
                                  <p:childTnLst>
                                    <p:animClr clrSpc="rgb" dir="cw">
                                      <p:cBhvr>
                                        <p:cTn id="84" dur="2000" fill="hold"/>
                                        <p:tgtEl>
                                          <p:spTgt spid="4">
                                            <p:graphicEl>
                                              <a:dgm id="{C638AD5F-E99D-AE44-A5DC-FC33809F670C}"/>
                                            </p:graphicEl>
                                          </p:spTgt>
                                        </p:tgtEl>
                                        <p:attrNameLst>
                                          <p:attrName>fillcolor</p:attrName>
                                        </p:attrNameLst>
                                      </p:cBhvr>
                                      <p:to>
                                        <a:schemeClr val="accent2"/>
                                      </p:to>
                                    </p:animClr>
                                    <p:set>
                                      <p:cBhvr>
                                        <p:cTn id="85" dur="2000" fill="hold"/>
                                        <p:tgtEl>
                                          <p:spTgt spid="4">
                                            <p:graphicEl>
                                              <a:dgm id="{C638AD5F-E99D-AE44-A5DC-FC33809F670C}"/>
                                            </p:graphicEl>
                                          </p:spTgt>
                                        </p:tgtEl>
                                        <p:attrNameLst>
                                          <p:attrName>fill.type</p:attrName>
                                        </p:attrNameLst>
                                      </p:cBhvr>
                                      <p:to>
                                        <p:strVal val="solid"/>
                                      </p:to>
                                    </p:set>
                                    <p:set>
                                      <p:cBhvr>
                                        <p:cTn id="86" dur="2000" fill="hold"/>
                                        <p:tgtEl>
                                          <p:spTgt spid="4">
                                            <p:graphicEl>
                                              <a:dgm id="{C638AD5F-E99D-AE44-A5DC-FC33809F670C}"/>
                                            </p:graphicEl>
                                          </p:spTgt>
                                        </p:tgtEl>
                                        <p:attrNameLst>
                                          <p:attrName>fill.on</p:attrName>
                                        </p:attrNameLst>
                                      </p:cBhvr>
                                      <p:to>
                                        <p:strVal val="true"/>
                                      </p:to>
                                    </p:set>
                                  </p:childTnLst>
                                </p:cTn>
                              </p:par>
                              <p:par>
                                <p:cTn id="87" presetID="1" presetClass="emph" presetSubtype="2" fill="hold" grpId="0" nodeType="withEffect">
                                  <p:stCondLst>
                                    <p:cond delay="0"/>
                                  </p:stCondLst>
                                  <p:childTnLst>
                                    <p:animClr clrSpc="rgb" dir="cw">
                                      <p:cBhvr>
                                        <p:cTn id="88" dur="2000" fill="hold"/>
                                        <p:tgtEl>
                                          <p:spTgt spid="4">
                                            <p:graphicEl>
                                              <a:dgm id="{B0E770D7-0012-D841-B4A0-8EF62D63830F}"/>
                                            </p:graphicEl>
                                          </p:spTgt>
                                        </p:tgtEl>
                                        <p:attrNameLst>
                                          <p:attrName>fillcolor</p:attrName>
                                        </p:attrNameLst>
                                      </p:cBhvr>
                                      <p:to>
                                        <a:schemeClr val="accent2"/>
                                      </p:to>
                                    </p:animClr>
                                    <p:set>
                                      <p:cBhvr>
                                        <p:cTn id="89" dur="2000" fill="hold"/>
                                        <p:tgtEl>
                                          <p:spTgt spid="4">
                                            <p:graphicEl>
                                              <a:dgm id="{B0E770D7-0012-D841-B4A0-8EF62D63830F}"/>
                                            </p:graphicEl>
                                          </p:spTgt>
                                        </p:tgtEl>
                                        <p:attrNameLst>
                                          <p:attrName>fill.type</p:attrName>
                                        </p:attrNameLst>
                                      </p:cBhvr>
                                      <p:to>
                                        <p:strVal val="solid"/>
                                      </p:to>
                                    </p:set>
                                    <p:set>
                                      <p:cBhvr>
                                        <p:cTn id="90" dur="2000" fill="hold"/>
                                        <p:tgtEl>
                                          <p:spTgt spid="4">
                                            <p:graphicEl>
                                              <a:dgm id="{B0E770D7-0012-D841-B4A0-8EF62D63830F}"/>
                                            </p:graphicEl>
                                          </p:spTgt>
                                        </p:tgtEl>
                                        <p:attrNameLst>
                                          <p:attrName>fill.on</p:attrName>
                                        </p:attrNameLst>
                                      </p:cBhvr>
                                      <p:to>
                                        <p:strVal val="true"/>
                                      </p:to>
                                    </p:set>
                                  </p:childTnLst>
                                </p:cTn>
                              </p:par>
                              <p:par>
                                <p:cTn id="91" presetID="1" presetClass="emph" presetSubtype="2" fill="hold" grpId="0" nodeType="withEffect">
                                  <p:stCondLst>
                                    <p:cond delay="0"/>
                                  </p:stCondLst>
                                  <p:childTnLst>
                                    <p:animClr clrSpc="rgb" dir="cw">
                                      <p:cBhvr>
                                        <p:cTn id="92" dur="2000" fill="hold"/>
                                        <p:tgtEl>
                                          <p:spTgt spid="4">
                                            <p:graphicEl>
                                              <a:dgm id="{AAB64DDC-626F-F244-9948-5D41DF1FF048}"/>
                                            </p:graphicEl>
                                          </p:spTgt>
                                        </p:tgtEl>
                                        <p:attrNameLst>
                                          <p:attrName>fillcolor</p:attrName>
                                        </p:attrNameLst>
                                      </p:cBhvr>
                                      <p:to>
                                        <a:schemeClr val="accent2"/>
                                      </p:to>
                                    </p:animClr>
                                    <p:set>
                                      <p:cBhvr>
                                        <p:cTn id="93" dur="2000" fill="hold"/>
                                        <p:tgtEl>
                                          <p:spTgt spid="4">
                                            <p:graphicEl>
                                              <a:dgm id="{AAB64DDC-626F-F244-9948-5D41DF1FF048}"/>
                                            </p:graphicEl>
                                          </p:spTgt>
                                        </p:tgtEl>
                                        <p:attrNameLst>
                                          <p:attrName>fill.type</p:attrName>
                                        </p:attrNameLst>
                                      </p:cBhvr>
                                      <p:to>
                                        <p:strVal val="solid"/>
                                      </p:to>
                                    </p:set>
                                    <p:set>
                                      <p:cBhvr>
                                        <p:cTn id="94" dur="2000" fill="hold"/>
                                        <p:tgtEl>
                                          <p:spTgt spid="4">
                                            <p:graphicEl>
                                              <a:dgm id="{AAB64DDC-626F-F244-9948-5D41DF1FF048}"/>
                                            </p:graphicEl>
                                          </p:spTgt>
                                        </p:tgtEl>
                                        <p:attrNameLst>
                                          <p:attrName>fill.on</p:attrName>
                                        </p:attrNameLst>
                                      </p:cBhvr>
                                      <p:to>
                                        <p:strVal val="true"/>
                                      </p:to>
                                    </p:set>
                                  </p:childTnLst>
                                </p:cTn>
                              </p:par>
                              <p:par>
                                <p:cTn id="95" presetID="1" presetClass="emph" presetSubtype="2" fill="hold" grpId="0" nodeType="withEffect">
                                  <p:stCondLst>
                                    <p:cond delay="0"/>
                                  </p:stCondLst>
                                  <p:childTnLst>
                                    <p:animClr clrSpc="rgb" dir="cw">
                                      <p:cBhvr>
                                        <p:cTn id="96" dur="2000" fill="hold"/>
                                        <p:tgtEl>
                                          <p:spTgt spid="4">
                                            <p:graphicEl>
                                              <a:dgm id="{5B2903D1-624B-864F-8EB5-7F4CACDCD057}"/>
                                            </p:graphicEl>
                                          </p:spTgt>
                                        </p:tgtEl>
                                        <p:attrNameLst>
                                          <p:attrName>fillcolor</p:attrName>
                                        </p:attrNameLst>
                                      </p:cBhvr>
                                      <p:to>
                                        <a:schemeClr val="accent2"/>
                                      </p:to>
                                    </p:animClr>
                                    <p:set>
                                      <p:cBhvr>
                                        <p:cTn id="97" dur="2000" fill="hold"/>
                                        <p:tgtEl>
                                          <p:spTgt spid="4">
                                            <p:graphicEl>
                                              <a:dgm id="{5B2903D1-624B-864F-8EB5-7F4CACDCD057}"/>
                                            </p:graphicEl>
                                          </p:spTgt>
                                        </p:tgtEl>
                                        <p:attrNameLst>
                                          <p:attrName>fill.type</p:attrName>
                                        </p:attrNameLst>
                                      </p:cBhvr>
                                      <p:to>
                                        <p:strVal val="solid"/>
                                      </p:to>
                                    </p:set>
                                    <p:set>
                                      <p:cBhvr>
                                        <p:cTn id="98" dur="2000" fill="hold"/>
                                        <p:tgtEl>
                                          <p:spTgt spid="4">
                                            <p:graphicEl>
                                              <a:dgm id="{5B2903D1-624B-864F-8EB5-7F4CACDCD057}"/>
                                            </p:graphicEl>
                                          </p:spTgt>
                                        </p:tgtEl>
                                        <p:attrNameLst>
                                          <p:attrName>fill.on</p:attrName>
                                        </p:attrNameLst>
                                      </p:cBhvr>
                                      <p:to>
                                        <p:strVal val="true"/>
                                      </p:to>
                                    </p:set>
                                  </p:childTnLst>
                                </p:cTn>
                              </p:par>
                              <p:par>
                                <p:cTn id="99" presetID="1" presetClass="emph" presetSubtype="2" fill="hold" grpId="0" nodeType="withEffect">
                                  <p:stCondLst>
                                    <p:cond delay="0"/>
                                  </p:stCondLst>
                                  <p:childTnLst>
                                    <p:animClr clrSpc="rgb" dir="cw">
                                      <p:cBhvr>
                                        <p:cTn id="100" dur="2000" fill="hold"/>
                                        <p:tgtEl>
                                          <p:spTgt spid="4">
                                            <p:graphicEl>
                                              <a:dgm id="{7D45857D-4A61-BA4E-9AE8-98CB57453717}"/>
                                            </p:graphicEl>
                                          </p:spTgt>
                                        </p:tgtEl>
                                        <p:attrNameLst>
                                          <p:attrName>fillcolor</p:attrName>
                                        </p:attrNameLst>
                                      </p:cBhvr>
                                      <p:to>
                                        <a:schemeClr val="accent2"/>
                                      </p:to>
                                    </p:animClr>
                                    <p:set>
                                      <p:cBhvr>
                                        <p:cTn id="101" dur="2000" fill="hold"/>
                                        <p:tgtEl>
                                          <p:spTgt spid="4">
                                            <p:graphicEl>
                                              <a:dgm id="{7D45857D-4A61-BA4E-9AE8-98CB57453717}"/>
                                            </p:graphicEl>
                                          </p:spTgt>
                                        </p:tgtEl>
                                        <p:attrNameLst>
                                          <p:attrName>fill.type</p:attrName>
                                        </p:attrNameLst>
                                      </p:cBhvr>
                                      <p:to>
                                        <p:strVal val="solid"/>
                                      </p:to>
                                    </p:set>
                                    <p:set>
                                      <p:cBhvr>
                                        <p:cTn id="102" dur="2000" fill="hold"/>
                                        <p:tgtEl>
                                          <p:spTgt spid="4">
                                            <p:graphicEl>
                                              <a:dgm id="{7D45857D-4A61-BA4E-9AE8-98CB57453717}"/>
                                            </p:graphicEl>
                                          </p:spTgt>
                                        </p:tgtEl>
                                        <p:attrNameLst>
                                          <p:attrName>fill.on</p:attrName>
                                        </p:attrNameLst>
                                      </p:cBhvr>
                                      <p:to>
                                        <p:strVal val="true"/>
                                      </p:to>
                                    </p:set>
                                  </p:childTnLst>
                                </p:cTn>
                              </p:par>
                              <p:par>
                                <p:cTn id="103" presetID="1" presetClass="emph" presetSubtype="2" fill="hold" grpId="0" nodeType="withEffect">
                                  <p:stCondLst>
                                    <p:cond delay="0"/>
                                  </p:stCondLst>
                                  <p:childTnLst>
                                    <p:animClr clrSpc="rgb" dir="cw">
                                      <p:cBhvr>
                                        <p:cTn id="104" dur="2000" fill="hold"/>
                                        <p:tgtEl>
                                          <p:spTgt spid="4">
                                            <p:graphicEl>
                                              <a:dgm id="{BB63B21D-E82E-AE46-8E28-499CAAAD4168}"/>
                                            </p:graphicEl>
                                          </p:spTgt>
                                        </p:tgtEl>
                                        <p:attrNameLst>
                                          <p:attrName>fillcolor</p:attrName>
                                        </p:attrNameLst>
                                      </p:cBhvr>
                                      <p:to>
                                        <a:schemeClr val="accent2"/>
                                      </p:to>
                                    </p:animClr>
                                    <p:set>
                                      <p:cBhvr>
                                        <p:cTn id="105" dur="2000" fill="hold"/>
                                        <p:tgtEl>
                                          <p:spTgt spid="4">
                                            <p:graphicEl>
                                              <a:dgm id="{BB63B21D-E82E-AE46-8E28-499CAAAD4168}"/>
                                            </p:graphicEl>
                                          </p:spTgt>
                                        </p:tgtEl>
                                        <p:attrNameLst>
                                          <p:attrName>fill.type</p:attrName>
                                        </p:attrNameLst>
                                      </p:cBhvr>
                                      <p:to>
                                        <p:strVal val="solid"/>
                                      </p:to>
                                    </p:set>
                                    <p:set>
                                      <p:cBhvr>
                                        <p:cTn id="106" dur="2000" fill="hold"/>
                                        <p:tgtEl>
                                          <p:spTgt spid="4">
                                            <p:graphicEl>
                                              <a:dgm id="{BB63B21D-E82E-AE46-8E28-499CAAAD4168}"/>
                                            </p:graphicEl>
                                          </p:spTgt>
                                        </p:tgtEl>
                                        <p:attrNameLst>
                                          <p:attrName>fill.on</p:attrName>
                                        </p:attrNameLst>
                                      </p:cBhvr>
                                      <p:to>
                                        <p:strVal val="true"/>
                                      </p:to>
                                    </p:set>
                                  </p:childTnLst>
                                </p:cTn>
                              </p:par>
                              <p:par>
                                <p:cTn id="107" presetID="1" presetClass="emph" presetSubtype="2" fill="hold" grpId="0" nodeType="withEffect">
                                  <p:stCondLst>
                                    <p:cond delay="0"/>
                                  </p:stCondLst>
                                  <p:childTnLst>
                                    <p:animClr clrSpc="rgb" dir="cw">
                                      <p:cBhvr>
                                        <p:cTn id="108" dur="2000" fill="hold"/>
                                        <p:tgtEl>
                                          <p:spTgt spid="4">
                                            <p:graphicEl>
                                              <a:dgm id="{E6ED61E7-1450-C44E-89BA-7B38A7834DEE}"/>
                                            </p:graphicEl>
                                          </p:spTgt>
                                        </p:tgtEl>
                                        <p:attrNameLst>
                                          <p:attrName>fillcolor</p:attrName>
                                        </p:attrNameLst>
                                      </p:cBhvr>
                                      <p:to>
                                        <a:schemeClr val="accent2"/>
                                      </p:to>
                                    </p:animClr>
                                    <p:set>
                                      <p:cBhvr>
                                        <p:cTn id="109" dur="2000" fill="hold"/>
                                        <p:tgtEl>
                                          <p:spTgt spid="4">
                                            <p:graphicEl>
                                              <a:dgm id="{E6ED61E7-1450-C44E-89BA-7B38A7834DEE}"/>
                                            </p:graphicEl>
                                          </p:spTgt>
                                        </p:tgtEl>
                                        <p:attrNameLst>
                                          <p:attrName>fill.type</p:attrName>
                                        </p:attrNameLst>
                                      </p:cBhvr>
                                      <p:to>
                                        <p:strVal val="solid"/>
                                      </p:to>
                                    </p:set>
                                    <p:set>
                                      <p:cBhvr>
                                        <p:cTn id="110" dur="2000" fill="hold"/>
                                        <p:tgtEl>
                                          <p:spTgt spid="4">
                                            <p:graphicEl>
                                              <a:dgm id="{E6ED61E7-1450-C44E-89BA-7B38A7834DEE}"/>
                                            </p:graphicEl>
                                          </p:spTgt>
                                        </p:tgtEl>
                                        <p:attrNameLst>
                                          <p:attrName>fill.on</p:attrName>
                                        </p:attrNameLst>
                                      </p:cBhvr>
                                      <p:to>
                                        <p:strVal val="true"/>
                                      </p:to>
                                    </p:set>
                                  </p:childTnLst>
                                </p:cTn>
                              </p:par>
                              <p:par>
                                <p:cTn id="111" presetID="1" presetClass="emph" presetSubtype="2" fill="hold" grpId="0" nodeType="withEffect">
                                  <p:stCondLst>
                                    <p:cond delay="0"/>
                                  </p:stCondLst>
                                  <p:childTnLst>
                                    <p:animClr clrSpc="rgb" dir="cw">
                                      <p:cBhvr>
                                        <p:cTn id="112" dur="2000" fill="hold"/>
                                        <p:tgtEl>
                                          <p:spTgt spid="4">
                                            <p:graphicEl>
                                              <a:dgm id="{C3094260-E483-F840-BD32-DB1DD6C7A507}"/>
                                            </p:graphicEl>
                                          </p:spTgt>
                                        </p:tgtEl>
                                        <p:attrNameLst>
                                          <p:attrName>fillcolor</p:attrName>
                                        </p:attrNameLst>
                                      </p:cBhvr>
                                      <p:to>
                                        <a:schemeClr val="accent2"/>
                                      </p:to>
                                    </p:animClr>
                                    <p:set>
                                      <p:cBhvr>
                                        <p:cTn id="113" dur="2000" fill="hold"/>
                                        <p:tgtEl>
                                          <p:spTgt spid="4">
                                            <p:graphicEl>
                                              <a:dgm id="{C3094260-E483-F840-BD32-DB1DD6C7A507}"/>
                                            </p:graphicEl>
                                          </p:spTgt>
                                        </p:tgtEl>
                                        <p:attrNameLst>
                                          <p:attrName>fill.type</p:attrName>
                                        </p:attrNameLst>
                                      </p:cBhvr>
                                      <p:to>
                                        <p:strVal val="solid"/>
                                      </p:to>
                                    </p:set>
                                    <p:set>
                                      <p:cBhvr>
                                        <p:cTn id="114" dur="2000" fill="hold"/>
                                        <p:tgtEl>
                                          <p:spTgt spid="4">
                                            <p:graphicEl>
                                              <a:dgm id="{C3094260-E483-F840-BD32-DB1DD6C7A507}"/>
                                            </p:graphicEl>
                                          </p:spTgt>
                                        </p:tgtEl>
                                        <p:attrNameLst>
                                          <p:attrName>fill.on</p:attrName>
                                        </p:attrNameLst>
                                      </p:cBhvr>
                                      <p:to>
                                        <p:strVal val="true"/>
                                      </p:to>
                                    </p:set>
                                  </p:childTnLst>
                                </p:cTn>
                              </p:par>
                              <p:par>
                                <p:cTn id="115" presetID="1" presetClass="emph" presetSubtype="2" fill="hold" grpId="0" nodeType="withEffect">
                                  <p:stCondLst>
                                    <p:cond delay="0"/>
                                  </p:stCondLst>
                                  <p:childTnLst>
                                    <p:animClr clrSpc="rgb" dir="cw">
                                      <p:cBhvr>
                                        <p:cTn id="116" dur="2000" fill="hold"/>
                                        <p:tgtEl>
                                          <p:spTgt spid="4">
                                            <p:graphicEl>
                                              <a:dgm id="{4AC1EA23-B7C8-8E4B-8E5A-2A99DCE8B073}"/>
                                            </p:graphicEl>
                                          </p:spTgt>
                                        </p:tgtEl>
                                        <p:attrNameLst>
                                          <p:attrName>fillcolor</p:attrName>
                                        </p:attrNameLst>
                                      </p:cBhvr>
                                      <p:to>
                                        <a:schemeClr val="accent2"/>
                                      </p:to>
                                    </p:animClr>
                                    <p:set>
                                      <p:cBhvr>
                                        <p:cTn id="117" dur="2000" fill="hold"/>
                                        <p:tgtEl>
                                          <p:spTgt spid="4">
                                            <p:graphicEl>
                                              <a:dgm id="{4AC1EA23-B7C8-8E4B-8E5A-2A99DCE8B073}"/>
                                            </p:graphicEl>
                                          </p:spTgt>
                                        </p:tgtEl>
                                        <p:attrNameLst>
                                          <p:attrName>fill.type</p:attrName>
                                        </p:attrNameLst>
                                      </p:cBhvr>
                                      <p:to>
                                        <p:strVal val="solid"/>
                                      </p:to>
                                    </p:set>
                                    <p:set>
                                      <p:cBhvr>
                                        <p:cTn id="118" dur="2000" fill="hold"/>
                                        <p:tgtEl>
                                          <p:spTgt spid="4">
                                            <p:graphicEl>
                                              <a:dgm id="{4AC1EA23-B7C8-8E4B-8E5A-2A99DCE8B073}"/>
                                            </p:graphicEl>
                                          </p:spTgt>
                                        </p:tgtEl>
                                        <p:attrNameLst>
                                          <p:attrName>fill.on</p:attrName>
                                        </p:attrNameLst>
                                      </p:cBhvr>
                                      <p:to>
                                        <p:strVal val="true"/>
                                      </p:to>
                                    </p:set>
                                  </p:childTnLst>
                                </p:cTn>
                              </p:par>
                              <p:par>
                                <p:cTn id="119" presetID="1" presetClass="emph" presetSubtype="2" fill="hold" grpId="0" nodeType="withEffect">
                                  <p:stCondLst>
                                    <p:cond delay="0"/>
                                  </p:stCondLst>
                                  <p:childTnLst>
                                    <p:animClr clrSpc="rgb" dir="cw">
                                      <p:cBhvr>
                                        <p:cTn id="120" dur="2000" fill="hold"/>
                                        <p:tgtEl>
                                          <p:spTgt spid="4">
                                            <p:graphicEl>
                                              <a:dgm id="{894B85AA-FF38-8643-B59F-449590ADEE65}"/>
                                            </p:graphicEl>
                                          </p:spTgt>
                                        </p:tgtEl>
                                        <p:attrNameLst>
                                          <p:attrName>fillcolor</p:attrName>
                                        </p:attrNameLst>
                                      </p:cBhvr>
                                      <p:to>
                                        <a:schemeClr val="accent2"/>
                                      </p:to>
                                    </p:animClr>
                                    <p:set>
                                      <p:cBhvr>
                                        <p:cTn id="121" dur="2000" fill="hold"/>
                                        <p:tgtEl>
                                          <p:spTgt spid="4">
                                            <p:graphicEl>
                                              <a:dgm id="{894B85AA-FF38-8643-B59F-449590ADEE65}"/>
                                            </p:graphicEl>
                                          </p:spTgt>
                                        </p:tgtEl>
                                        <p:attrNameLst>
                                          <p:attrName>fill.type</p:attrName>
                                        </p:attrNameLst>
                                      </p:cBhvr>
                                      <p:to>
                                        <p:strVal val="solid"/>
                                      </p:to>
                                    </p:set>
                                    <p:set>
                                      <p:cBhvr>
                                        <p:cTn id="122" dur="2000" fill="hold"/>
                                        <p:tgtEl>
                                          <p:spTgt spid="4">
                                            <p:graphicEl>
                                              <a:dgm id="{894B85AA-FF38-8643-B59F-449590ADEE65}"/>
                                            </p:graphicEl>
                                          </p:spTgt>
                                        </p:tgtEl>
                                        <p:attrNameLst>
                                          <p:attrName>fill.on</p:attrName>
                                        </p:attrNameLst>
                                      </p:cBhvr>
                                      <p:to>
                                        <p:strVal val="true"/>
                                      </p:to>
                                    </p:set>
                                  </p:childTnLst>
                                </p:cTn>
                              </p:par>
                              <p:par>
                                <p:cTn id="123" presetID="1" presetClass="emph" presetSubtype="2" fill="hold" grpId="0" nodeType="withEffect">
                                  <p:stCondLst>
                                    <p:cond delay="0"/>
                                  </p:stCondLst>
                                  <p:childTnLst>
                                    <p:animClr clrSpc="rgb" dir="cw">
                                      <p:cBhvr>
                                        <p:cTn id="124" dur="2000" fill="hold"/>
                                        <p:tgtEl>
                                          <p:spTgt spid="4">
                                            <p:graphicEl>
                                              <a:dgm id="{0F19BCBD-779C-784F-BD91-B98AA6219C7D}"/>
                                            </p:graphicEl>
                                          </p:spTgt>
                                        </p:tgtEl>
                                        <p:attrNameLst>
                                          <p:attrName>fillcolor</p:attrName>
                                        </p:attrNameLst>
                                      </p:cBhvr>
                                      <p:to>
                                        <a:schemeClr val="accent2"/>
                                      </p:to>
                                    </p:animClr>
                                    <p:set>
                                      <p:cBhvr>
                                        <p:cTn id="125" dur="2000" fill="hold"/>
                                        <p:tgtEl>
                                          <p:spTgt spid="4">
                                            <p:graphicEl>
                                              <a:dgm id="{0F19BCBD-779C-784F-BD91-B98AA6219C7D}"/>
                                            </p:graphicEl>
                                          </p:spTgt>
                                        </p:tgtEl>
                                        <p:attrNameLst>
                                          <p:attrName>fill.type</p:attrName>
                                        </p:attrNameLst>
                                      </p:cBhvr>
                                      <p:to>
                                        <p:strVal val="solid"/>
                                      </p:to>
                                    </p:set>
                                    <p:set>
                                      <p:cBhvr>
                                        <p:cTn id="126" dur="2000" fill="hold"/>
                                        <p:tgtEl>
                                          <p:spTgt spid="4">
                                            <p:graphicEl>
                                              <a:dgm id="{0F19BCBD-779C-784F-BD91-B98AA6219C7D}"/>
                                            </p:graphicEl>
                                          </p:spTgt>
                                        </p:tgtEl>
                                        <p:attrNameLst>
                                          <p:attrName>fill.on</p:attrName>
                                        </p:attrNameLst>
                                      </p:cBhvr>
                                      <p:to>
                                        <p:strVal val="true"/>
                                      </p:to>
                                    </p:set>
                                  </p:childTnLst>
                                </p:cTn>
                              </p:par>
                              <p:par>
                                <p:cTn id="127" presetID="1" presetClass="emph" presetSubtype="2" fill="hold" grpId="0" nodeType="withEffect">
                                  <p:stCondLst>
                                    <p:cond delay="0"/>
                                  </p:stCondLst>
                                  <p:childTnLst>
                                    <p:animClr clrSpc="rgb" dir="cw">
                                      <p:cBhvr>
                                        <p:cTn id="128" dur="2000" fill="hold"/>
                                        <p:tgtEl>
                                          <p:spTgt spid="4">
                                            <p:graphicEl>
                                              <a:dgm id="{045352F9-55ED-684B-8FC7-993E7910B3EA}"/>
                                            </p:graphicEl>
                                          </p:spTgt>
                                        </p:tgtEl>
                                        <p:attrNameLst>
                                          <p:attrName>fillcolor</p:attrName>
                                        </p:attrNameLst>
                                      </p:cBhvr>
                                      <p:to>
                                        <a:schemeClr val="accent2"/>
                                      </p:to>
                                    </p:animClr>
                                    <p:set>
                                      <p:cBhvr>
                                        <p:cTn id="129" dur="2000" fill="hold"/>
                                        <p:tgtEl>
                                          <p:spTgt spid="4">
                                            <p:graphicEl>
                                              <a:dgm id="{045352F9-55ED-684B-8FC7-993E7910B3EA}"/>
                                            </p:graphicEl>
                                          </p:spTgt>
                                        </p:tgtEl>
                                        <p:attrNameLst>
                                          <p:attrName>fill.type</p:attrName>
                                        </p:attrNameLst>
                                      </p:cBhvr>
                                      <p:to>
                                        <p:strVal val="solid"/>
                                      </p:to>
                                    </p:set>
                                    <p:set>
                                      <p:cBhvr>
                                        <p:cTn id="130" dur="2000" fill="hold"/>
                                        <p:tgtEl>
                                          <p:spTgt spid="4">
                                            <p:graphicEl>
                                              <a:dgm id="{045352F9-55ED-684B-8FC7-993E7910B3EA}"/>
                                            </p:graphicEl>
                                          </p:spTgt>
                                        </p:tgtEl>
                                        <p:attrNameLst>
                                          <p:attrName>fill.on</p:attrName>
                                        </p:attrNameLst>
                                      </p:cBhvr>
                                      <p:to>
                                        <p:strVal val="true"/>
                                      </p:to>
                                    </p:set>
                                  </p:childTnLst>
                                </p:cTn>
                              </p:par>
                              <p:par>
                                <p:cTn id="131" presetID="1" presetClass="emph" presetSubtype="2" fill="hold" grpId="0" nodeType="withEffect">
                                  <p:stCondLst>
                                    <p:cond delay="0"/>
                                  </p:stCondLst>
                                  <p:childTnLst>
                                    <p:animClr clrSpc="rgb" dir="cw">
                                      <p:cBhvr>
                                        <p:cTn id="132" dur="2000" fill="hold"/>
                                        <p:tgtEl>
                                          <p:spTgt spid="4">
                                            <p:graphicEl>
                                              <a:dgm id="{85C03577-CFFB-C049-9447-9D7947FF5714}"/>
                                            </p:graphicEl>
                                          </p:spTgt>
                                        </p:tgtEl>
                                        <p:attrNameLst>
                                          <p:attrName>fillcolor</p:attrName>
                                        </p:attrNameLst>
                                      </p:cBhvr>
                                      <p:to>
                                        <a:schemeClr val="accent2"/>
                                      </p:to>
                                    </p:animClr>
                                    <p:set>
                                      <p:cBhvr>
                                        <p:cTn id="133" dur="2000" fill="hold"/>
                                        <p:tgtEl>
                                          <p:spTgt spid="4">
                                            <p:graphicEl>
                                              <a:dgm id="{85C03577-CFFB-C049-9447-9D7947FF5714}"/>
                                            </p:graphicEl>
                                          </p:spTgt>
                                        </p:tgtEl>
                                        <p:attrNameLst>
                                          <p:attrName>fill.type</p:attrName>
                                        </p:attrNameLst>
                                      </p:cBhvr>
                                      <p:to>
                                        <p:strVal val="solid"/>
                                      </p:to>
                                    </p:set>
                                    <p:set>
                                      <p:cBhvr>
                                        <p:cTn id="134" dur="2000" fill="hold"/>
                                        <p:tgtEl>
                                          <p:spTgt spid="4">
                                            <p:graphicEl>
                                              <a:dgm id="{85C03577-CFFB-C049-9447-9D7947FF5714}"/>
                                            </p:graphicEl>
                                          </p:spTgt>
                                        </p:tgtEl>
                                        <p:attrNameLst>
                                          <p:attrName>fill.on</p:attrName>
                                        </p:attrNameLst>
                                      </p:cBhvr>
                                      <p:to>
                                        <p:strVal val="true"/>
                                      </p:to>
                                    </p:set>
                                  </p:childTnLst>
                                </p:cTn>
                              </p:par>
                              <p:par>
                                <p:cTn id="135" presetID="1" presetClass="emph" presetSubtype="2" fill="hold" grpId="0" nodeType="withEffect">
                                  <p:stCondLst>
                                    <p:cond delay="0"/>
                                  </p:stCondLst>
                                  <p:childTnLst>
                                    <p:animClr clrSpc="rgb" dir="cw">
                                      <p:cBhvr>
                                        <p:cTn id="136" dur="2000" fill="hold"/>
                                        <p:tgtEl>
                                          <p:spTgt spid="4">
                                            <p:graphicEl>
                                              <a:dgm id="{D8F2EF70-7156-FE4E-A370-EA88A352BEB4}"/>
                                            </p:graphicEl>
                                          </p:spTgt>
                                        </p:tgtEl>
                                        <p:attrNameLst>
                                          <p:attrName>fillcolor</p:attrName>
                                        </p:attrNameLst>
                                      </p:cBhvr>
                                      <p:to>
                                        <a:schemeClr val="accent2"/>
                                      </p:to>
                                    </p:animClr>
                                    <p:set>
                                      <p:cBhvr>
                                        <p:cTn id="137" dur="2000" fill="hold"/>
                                        <p:tgtEl>
                                          <p:spTgt spid="4">
                                            <p:graphicEl>
                                              <a:dgm id="{D8F2EF70-7156-FE4E-A370-EA88A352BEB4}"/>
                                            </p:graphicEl>
                                          </p:spTgt>
                                        </p:tgtEl>
                                        <p:attrNameLst>
                                          <p:attrName>fill.type</p:attrName>
                                        </p:attrNameLst>
                                      </p:cBhvr>
                                      <p:to>
                                        <p:strVal val="solid"/>
                                      </p:to>
                                    </p:set>
                                    <p:set>
                                      <p:cBhvr>
                                        <p:cTn id="138" dur="2000" fill="hold"/>
                                        <p:tgtEl>
                                          <p:spTgt spid="4">
                                            <p:graphicEl>
                                              <a:dgm id="{D8F2EF70-7156-FE4E-A370-EA88A352BEB4}"/>
                                            </p:graphicEl>
                                          </p:spTgt>
                                        </p:tgtEl>
                                        <p:attrNameLst>
                                          <p:attrName>fill.on</p:attrName>
                                        </p:attrNameLst>
                                      </p:cBhvr>
                                      <p:to>
                                        <p:strVal val="true"/>
                                      </p:to>
                                    </p:set>
                                  </p:childTnLst>
                                </p:cTn>
                              </p:par>
                              <p:par>
                                <p:cTn id="139" presetID="1" presetClass="emph" presetSubtype="2" fill="hold" grpId="0" nodeType="withEffect">
                                  <p:stCondLst>
                                    <p:cond delay="0"/>
                                  </p:stCondLst>
                                  <p:childTnLst>
                                    <p:animClr clrSpc="rgb" dir="cw">
                                      <p:cBhvr>
                                        <p:cTn id="140" dur="2000" fill="hold"/>
                                        <p:tgtEl>
                                          <p:spTgt spid="4">
                                            <p:graphicEl>
                                              <a:dgm id="{37A323EE-543E-F24F-AC40-15BE0A126C6B}"/>
                                            </p:graphicEl>
                                          </p:spTgt>
                                        </p:tgtEl>
                                        <p:attrNameLst>
                                          <p:attrName>fillcolor</p:attrName>
                                        </p:attrNameLst>
                                      </p:cBhvr>
                                      <p:to>
                                        <a:schemeClr val="accent2"/>
                                      </p:to>
                                    </p:animClr>
                                    <p:set>
                                      <p:cBhvr>
                                        <p:cTn id="141" dur="2000" fill="hold"/>
                                        <p:tgtEl>
                                          <p:spTgt spid="4">
                                            <p:graphicEl>
                                              <a:dgm id="{37A323EE-543E-F24F-AC40-15BE0A126C6B}"/>
                                            </p:graphicEl>
                                          </p:spTgt>
                                        </p:tgtEl>
                                        <p:attrNameLst>
                                          <p:attrName>fill.type</p:attrName>
                                        </p:attrNameLst>
                                      </p:cBhvr>
                                      <p:to>
                                        <p:strVal val="solid"/>
                                      </p:to>
                                    </p:set>
                                    <p:set>
                                      <p:cBhvr>
                                        <p:cTn id="142" dur="2000" fill="hold"/>
                                        <p:tgtEl>
                                          <p:spTgt spid="4">
                                            <p:graphicEl>
                                              <a:dgm id="{37A323EE-543E-F24F-AC40-15BE0A126C6B}"/>
                                            </p:graphicEl>
                                          </p:spTgt>
                                        </p:tgtEl>
                                        <p:attrNameLst>
                                          <p:attrName>fill.on</p:attrName>
                                        </p:attrNameLst>
                                      </p:cBhvr>
                                      <p:to>
                                        <p:strVal val="true"/>
                                      </p:to>
                                    </p:set>
                                  </p:childTnLst>
                                </p:cTn>
                              </p:par>
                              <p:par>
                                <p:cTn id="143" presetID="1" presetClass="emph" presetSubtype="2" fill="hold" grpId="0" nodeType="withEffect">
                                  <p:stCondLst>
                                    <p:cond delay="0"/>
                                  </p:stCondLst>
                                  <p:childTnLst>
                                    <p:animClr clrSpc="rgb" dir="cw">
                                      <p:cBhvr>
                                        <p:cTn id="144" dur="2000" fill="hold"/>
                                        <p:tgtEl>
                                          <p:spTgt spid="4">
                                            <p:graphicEl>
                                              <a:dgm id="{16AD85F4-9CE4-0044-89AF-03B453EBBE3F}"/>
                                            </p:graphicEl>
                                          </p:spTgt>
                                        </p:tgtEl>
                                        <p:attrNameLst>
                                          <p:attrName>fillcolor</p:attrName>
                                        </p:attrNameLst>
                                      </p:cBhvr>
                                      <p:to>
                                        <a:schemeClr val="accent2"/>
                                      </p:to>
                                    </p:animClr>
                                    <p:set>
                                      <p:cBhvr>
                                        <p:cTn id="145" dur="2000" fill="hold"/>
                                        <p:tgtEl>
                                          <p:spTgt spid="4">
                                            <p:graphicEl>
                                              <a:dgm id="{16AD85F4-9CE4-0044-89AF-03B453EBBE3F}"/>
                                            </p:graphicEl>
                                          </p:spTgt>
                                        </p:tgtEl>
                                        <p:attrNameLst>
                                          <p:attrName>fill.type</p:attrName>
                                        </p:attrNameLst>
                                      </p:cBhvr>
                                      <p:to>
                                        <p:strVal val="solid"/>
                                      </p:to>
                                    </p:set>
                                    <p:set>
                                      <p:cBhvr>
                                        <p:cTn id="146" dur="2000" fill="hold"/>
                                        <p:tgtEl>
                                          <p:spTgt spid="4">
                                            <p:graphicEl>
                                              <a:dgm id="{16AD85F4-9CE4-0044-89AF-03B453EBBE3F}"/>
                                            </p:graphicEl>
                                          </p:spTgt>
                                        </p:tgtEl>
                                        <p:attrNameLst>
                                          <p:attrName>fill.on</p:attrName>
                                        </p:attrNameLst>
                                      </p:cBhvr>
                                      <p:to>
                                        <p:strVal val="true"/>
                                      </p:to>
                                    </p:set>
                                  </p:childTnLst>
                                </p:cTn>
                              </p:par>
                              <p:par>
                                <p:cTn id="147" presetID="1" presetClass="emph" presetSubtype="2" fill="hold" grpId="0" nodeType="withEffect">
                                  <p:stCondLst>
                                    <p:cond delay="0"/>
                                  </p:stCondLst>
                                  <p:childTnLst>
                                    <p:animClr clrSpc="rgb" dir="cw">
                                      <p:cBhvr>
                                        <p:cTn id="148" dur="2000" fill="hold"/>
                                        <p:tgtEl>
                                          <p:spTgt spid="4">
                                            <p:graphicEl>
                                              <a:dgm id="{B63D1214-87E5-9B4B-A04F-820CFB6B8BB5}"/>
                                            </p:graphicEl>
                                          </p:spTgt>
                                        </p:tgtEl>
                                        <p:attrNameLst>
                                          <p:attrName>fillcolor</p:attrName>
                                        </p:attrNameLst>
                                      </p:cBhvr>
                                      <p:to>
                                        <a:schemeClr val="accent2"/>
                                      </p:to>
                                    </p:animClr>
                                    <p:set>
                                      <p:cBhvr>
                                        <p:cTn id="149" dur="2000" fill="hold"/>
                                        <p:tgtEl>
                                          <p:spTgt spid="4">
                                            <p:graphicEl>
                                              <a:dgm id="{B63D1214-87E5-9B4B-A04F-820CFB6B8BB5}"/>
                                            </p:graphicEl>
                                          </p:spTgt>
                                        </p:tgtEl>
                                        <p:attrNameLst>
                                          <p:attrName>fill.type</p:attrName>
                                        </p:attrNameLst>
                                      </p:cBhvr>
                                      <p:to>
                                        <p:strVal val="solid"/>
                                      </p:to>
                                    </p:set>
                                    <p:set>
                                      <p:cBhvr>
                                        <p:cTn id="150" dur="2000" fill="hold"/>
                                        <p:tgtEl>
                                          <p:spTgt spid="4">
                                            <p:graphicEl>
                                              <a:dgm id="{B63D1214-87E5-9B4B-A04F-820CFB6B8BB5}"/>
                                            </p:graphicEl>
                                          </p:spTgt>
                                        </p:tgtEl>
                                        <p:attrNameLst>
                                          <p:attrName>fill.on</p:attrName>
                                        </p:attrNameLst>
                                      </p:cBhvr>
                                      <p:to>
                                        <p:strVal val="true"/>
                                      </p:to>
                                    </p:set>
                                  </p:childTnLst>
                                </p:cTn>
                              </p:par>
                              <p:par>
                                <p:cTn id="151" presetID="1" presetClass="emph" presetSubtype="2" fill="hold" grpId="0" nodeType="withEffect">
                                  <p:stCondLst>
                                    <p:cond delay="0"/>
                                  </p:stCondLst>
                                  <p:childTnLst>
                                    <p:animClr clrSpc="rgb" dir="cw">
                                      <p:cBhvr>
                                        <p:cTn id="152" dur="2000" fill="hold"/>
                                        <p:tgtEl>
                                          <p:spTgt spid="4">
                                            <p:graphicEl>
                                              <a:dgm id="{5380BD4D-5CC5-8940-938A-60B7BF0505E1}"/>
                                            </p:graphicEl>
                                          </p:spTgt>
                                        </p:tgtEl>
                                        <p:attrNameLst>
                                          <p:attrName>fillcolor</p:attrName>
                                        </p:attrNameLst>
                                      </p:cBhvr>
                                      <p:to>
                                        <a:schemeClr val="accent2"/>
                                      </p:to>
                                    </p:animClr>
                                    <p:set>
                                      <p:cBhvr>
                                        <p:cTn id="153" dur="2000" fill="hold"/>
                                        <p:tgtEl>
                                          <p:spTgt spid="4">
                                            <p:graphicEl>
                                              <a:dgm id="{5380BD4D-5CC5-8940-938A-60B7BF0505E1}"/>
                                            </p:graphicEl>
                                          </p:spTgt>
                                        </p:tgtEl>
                                        <p:attrNameLst>
                                          <p:attrName>fill.type</p:attrName>
                                        </p:attrNameLst>
                                      </p:cBhvr>
                                      <p:to>
                                        <p:strVal val="solid"/>
                                      </p:to>
                                    </p:set>
                                    <p:set>
                                      <p:cBhvr>
                                        <p:cTn id="154" dur="2000" fill="hold"/>
                                        <p:tgtEl>
                                          <p:spTgt spid="4">
                                            <p:graphicEl>
                                              <a:dgm id="{5380BD4D-5CC5-8940-938A-60B7BF0505E1}"/>
                                            </p:graphicEl>
                                          </p:spTgt>
                                        </p:tgtEl>
                                        <p:attrNameLst>
                                          <p:attrName>fill.on</p:attrName>
                                        </p:attrNameLst>
                                      </p:cBhvr>
                                      <p:to>
                                        <p:strVal val="true"/>
                                      </p:to>
                                    </p:set>
                                  </p:childTnLst>
                                </p:cTn>
                              </p:par>
                              <p:par>
                                <p:cTn id="155" presetID="1" presetClass="emph" presetSubtype="2" fill="hold" grpId="0" nodeType="withEffect">
                                  <p:stCondLst>
                                    <p:cond delay="0"/>
                                  </p:stCondLst>
                                  <p:childTnLst>
                                    <p:animClr clrSpc="rgb" dir="cw">
                                      <p:cBhvr>
                                        <p:cTn id="156" dur="2000" fill="hold"/>
                                        <p:tgtEl>
                                          <p:spTgt spid="4">
                                            <p:graphicEl>
                                              <a:dgm id="{693826EF-B4D7-554D-ADF1-3D008E4618DC}"/>
                                            </p:graphicEl>
                                          </p:spTgt>
                                        </p:tgtEl>
                                        <p:attrNameLst>
                                          <p:attrName>fillcolor</p:attrName>
                                        </p:attrNameLst>
                                      </p:cBhvr>
                                      <p:to>
                                        <a:schemeClr val="accent2"/>
                                      </p:to>
                                    </p:animClr>
                                    <p:set>
                                      <p:cBhvr>
                                        <p:cTn id="157" dur="2000" fill="hold"/>
                                        <p:tgtEl>
                                          <p:spTgt spid="4">
                                            <p:graphicEl>
                                              <a:dgm id="{693826EF-B4D7-554D-ADF1-3D008E4618DC}"/>
                                            </p:graphicEl>
                                          </p:spTgt>
                                        </p:tgtEl>
                                        <p:attrNameLst>
                                          <p:attrName>fill.type</p:attrName>
                                        </p:attrNameLst>
                                      </p:cBhvr>
                                      <p:to>
                                        <p:strVal val="solid"/>
                                      </p:to>
                                    </p:set>
                                    <p:set>
                                      <p:cBhvr>
                                        <p:cTn id="158" dur="2000" fill="hold"/>
                                        <p:tgtEl>
                                          <p:spTgt spid="4">
                                            <p:graphicEl>
                                              <a:dgm id="{693826EF-B4D7-554D-ADF1-3D008E4618D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P spid="2" grpId="0" animBg="1"/>
      <p:bldP spid="8" grpId="0" animBg="1"/>
      <p:bldP spid="9"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rc 9">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9462D9BF-2A65-0744-AEE2-C4EF25A2A383}"/>
              </a:ext>
            </a:extLst>
          </p:cNvPr>
          <p:cNvSpPr/>
          <p:nvPr/>
        </p:nvSpPr>
        <p:spPr>
          <a:xfrm>
            <a:off x="119097" y="469846"/>
            <a:ext cx="5717196" cy="1672450"/>
          </a:xfrm>
          <a:prstGeom prst="rect">
            <a:avLst/>
          </a:prstGeom>
        </p:spPr>
        <p:txBody>
          <a:bodyPr vert="horz" lIns="91440" tIns="45720" rIns="91440" bIns="45720" rtlCol="0">
            <a:normAutofit/>
          </a:bodyPr>
          <a:lstStyle/>
          <a:p>
            <a:pPr algn="ctr">
              <a:lnSpc>
                <a:spcPct val="90000"/>
              </a:lnSpc>
              <a:spcAft>
                <a:spcPts val="600"/>
              </a:spcAft>
              <a:tabLst>
                <a:tab pos="316865" algn="l"/>
              </a:tabLst>
            </a:pPr>
            <a:r>
              <a:rPr lang="en-US" sz="2600" b="1">
                <a:solidFill>
                  <a:srgbClr val="FF0000"/>
                </a:solidFill>
              </a:rPr>
              <a:t>PHIẾU HỌC TẬP SỐ 12</a:t>
            </a:r>
            <a:endParaRPr lang="en-US" sz="2600">
              <a:solidFill>
                <a:srgbClr val="FF0000"/>
              </a:solidFill>
              <a:effectLst/>
            </a:endParaRPr>
          </a:p>
          <a:p>
            <a:pPr>
              <a:lnSpc>
                <a:spcPct val="90000"/>
              </a:lnSpc>
            </a:pPr>
            <a:r>
              <a:rPr lang="en-US" sz="2400"/>
              <a:t>Hãy lấy ba ví dụ về sinh trưởng, ba ví dụ về phát triển ở động vật và thực vật.</a:t>
            </a:r>
            <a:r>
              <a:rPr lang="en-US" sz="2400">
                <a:effectLst/>
              </a:rPr>
              <a:t> </a:t>
            </a:r>
            <a:endParaRPr lang="en-US" sz="2400"/>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5446ACF4-3CCB-3A47-978E-A875F7891FE7}"/>
              </a:ext>
            </a:extLst>
          </p:cNvPr>
          <p:cNvGraphicFramePr>
            <a:graphicFrameLocks noGrp="1"/>
          </p:cNvGraphicFramePr>
          <p:nvPr>
            <p:extLst>
              <p:ext uri="{D42A27DB-BD31-4B8C-83A1-F6EECF244321}">
                <p14:modId xmlns:p14="http://schemas.microsoft.com/office/powerpoint/2010/main" val="74956557"/>
              </p:ext>
            </p:extLst>
          </p:nvPr>
        </p:nvGraphicFramePr>
        <p:xfrm>
          <a:off x="5955390" y="1853144"/>
          <a:ext cx="6236610" cy="4922556"/>
        </p:xfrm>
        <a:graphic>
          <a:graphicData uri="http://schemas.openxmlformats.org/drawingml/2006/table">
            <a:tbl>
              <a:tblPr firstRow="1" firstCol="1" bandRow="1">
                <a:tableStyleId>{BC89EF96-8CEA-46FF-86C4-4CE0E7609802}</a:tableStyleId>
              </a:tblPr>
              <a:tblGrid>
                <a:gridCol w="2972637">
                  <a:extLst>
                    <a:ext uri="{9D8B030D-6E8A-4147-A177-3AD203B41FA5}">
                      <a16:colId xmlns:a16="http://schemas.microsoft.com/office/drawing/2014/main" val="3239000666"/>
                    </a:ext>
                  </a:extLst>
                </a:gridCol>
                <a:gridCol w="3263973">
                  <a:extLst>
                    <a:ext uri="{9D8B030D-6E8A-4147-A177-3AD203B41FA5}">
                      <a16:colId xmlns:a16="http://schemas.microsoft.com/office/drawing/2014/main" val="6181009"/>
                    </a:ext>
                  </a:extLst>
                </a:gridCol>
              </a:tblGrid>
              <a:tr h="1116949">
                <a:tc>
                  <a:txBody>
                    <a:bodyPr/>
                    <a:lstStyle/>
                    <a:p>
                      <a:pPr indent="254000" algn="ctr">
                        <a:lnSpc>
                          <a:spcPct val="115000"/>
                        </a:lnSpc>
                        <a:spcAft>
                          <a:spcPts val="600"/>
                        </a:spcAft>
                        <a:tabLst>
                          <a:tab pos="513715" algn="l"/>
                        </a:tabLst>
                      </a:pPr>
                      <a:r>
                        <a:rPr lang="en-US" sz="2000">
                          <a:effectLst/>
                        </a:rPr>
                        <a:t>Ba ví dụ về sinh trưởng ở động vật và thực vật</a:t>
                      </a:r>
                      <a:endParaRPr lang="en-US" sz="2000">
                        <a:solidFill>
                          <a:srgbClr val="000000"/>
                        </a:solidFill>
                        <a:effectLst/>
                        <a:latin typeface="Segoe UI" panose="020B0502040204020203" pitchFamily="34" charset="0"/>
                        <a:ea typeface="Segoe UI" panose="020B0502040204020203" pitchFamily="34" charset="0"/>
                        <a:cs typeface="Times New Roman (Body CS)"/>
                      </a:endParaRPr>
                    </a:p>
                  </a:txBody>
                  <a:tcPr marL="73443" marR="73443" marT="0" marB="0"/>
                </a:tc>
                <a:tc>
                  <a:txBody>
                    <a:bodyPr/>
                    <a:lstStyle/>
                    <a:p>
                      <a:pPr algn="ctr">
                        <a:lnSpc>
                          <a:spcPct val="115000"/>
                        </a:lnSpc>
                        <a:spcAft>
                          <a:spcPts val="600"/>
                        </a:spcAft>
                      </a:pPr>
                      <a:r>
                        <a:rPr lang="en-US" sz="2000">
                          <a:effectLst/>
                        </a:rPr>
                        <a:t>Ba ví dụ về phát triển ở động vật và thực vật</a:t>
                      </a:r>
                      <a:endParaRPr lang="en-US" sz="2000">
                        <a:solidFill>
                          <a:srgbClr val="000000"/>
                        </a:solidFill>
                        <a:effectLst/>
                        <a:latin typeface="Times New Roman" panose="02020603050405020304" pitchFamily="18" charset="0"/>
                        <a:ea typeface="Calibri" panose="020F0502020204030204" pitchFamily="34" charset="0"/>
                        <a:cs typeface="Times New Roman (Body CS)"/>
                      </a:endParaRPr>
                    </a:p>
                  </a:txBody>
                  <a:tcPr marL="73443" marR="73443" marT="0" marB="0"/>
                </a:tc>
                <a:extLst>
                  <a:ext uri="{0D108BD9-81ED-4DB2-BD59-A6C34878D82A}">
                    <a16:rowId xmlns:a16="http://schemas.microsoft.com/office/drawing/2014/main" val="3277174378"/>
                  </a:ext>
                </a:extLst>
              </a:tr>
              <a:tr h="3805607">
                <a:tc>
                  <a:txBody>
                    <a:bodyPr/>
                    <a:lstStyle/>
                    <a:p>
                      <a:pPr indent="254000" algn="just">
                        <a:lnSpc>
                          <a:spcPct val="115000"/>
                        </a:lnSpc>
                        <a:spcAft>
                          <a:spcPts val="600"/>
                        </a:spcAft>
                        <a:tabLst>
                          <a:tab pos="513715" algn="l"/>
                        </a:tabLst>
                      </a:pPr>
                      <a:r>
                        <a:rPr lang="vi-VN" sz="2400" b="0">
                          <a:effectLst/>
                        </a:rPr>
                        <a:t>+ </a:t>
                      </a:r>
                      <a:r>
                        <a:rPr lang="en-US" sz="2400" b="0">
                          <a:effectLst/>
                        </a:rPr>
                        <a:t>Gà con từ 100 g lớn lên thành gà 1 kg; </a:t>
                      </a:r>
                    </a:p>
                    <a:p>
                      <a:pPr indent="254000" algn="just">
                        <a:lnSpc>
                          <a:spcPct val="115000"/>
                        </a:lnSpc>
                        <a:spcAft>
                          <a:spcPts val="600"/>
                        </a:spcAft>
                        <a:tabLst>
                          <a:tab pos="513715" algn="l"/>
                        </a:tabLst>
                      </a:pPr>
                      <a:r>
                        <a:rPr lang="vi-VN" sz="2400" b="0">
                          <a:effectLst/>
                        </a:rPr>
                        <a:t>+ </a:t>
                      </a:r>
                      <a:r>
                        <a:rPr lang="en-US" sz="2400" b="0">
                          <a:effectLst/>
                        </a:rPr>
                        <a:t>Cây mía từ 20 cm lớn lên dài thành 1 m; </a:t>
                      </a:r>
                    </a:p>
                    <a:p>
                      <a:pPr indent="254000" algn="just">
                        <a:lnSpc>
                          <a:spcPct val="115000"/>
                        </a:lnSpc>
                        <a:spcAft>
                          <a:spcPts val="600"/>
                        </a:spcAft>
                        <a:tabLst>
                          <a:tab pos="513715" algn="l"/>
                        </a:tabLst>
                      </a:pPr>
                      <a:r>
                        <a:rPr lang="vi-VN" sz="2400" b="0">
                          <a:effectLst/>
                        </a:rPr>
                        <a:t>+ </a:t>
                      </a:r>
                      <a:r>
                        <a:rPr lang="en-US" sz="2400" b="0">
                          <a:effectLst/>
                        </a:rPr>
                        <a:t>Em bé sinh ra nặng 3 kg khi trưởng thành có thể nặng đến 50 kg.</a:t>
                      </a:r>
                      <a:endParaRPr lang="en-US" sz="2400" b="0">
                        <a:solidFill>
                          <a:srgbClr val="000000"/>
                        </a:solidFill>
                        <a:effectLst/>
                        <a:latin typeface="Segoe UI" panose="020B0502040204020203" pitchFamily="34" charset="0"/>
                        <a:ea typeface="Segoe UI" panose="020B0502040204020203" pitchFamily="34" charset="0"/>
                        <a:cs typeface="Times New Roman (Body CS)"/>
                      </a:endParaRPr>
                    </a:p>
                  </a:txBody>
                  <a:tcPr marL="73443" marR="73443" marT="0" marB="0"/>
                </a:tc>
                <a:tc>
                  <a:txBody>
                    <a:bodyPr/>
                    <a:lstStyle/>
                    <a:p>
                      <a:pPr>
                        <a:lnSpc>
                          <a:spcPct val="115000"/>
                        </a:lnSpc>
                        <a:spcAft>
                          <a:spcPts val="600"/>
                        </a:spcAft>
                      </a:pPr>
                      <a:r>
                        <a:rPr lang="vi-VN" sz="2400" b="0">
                          <a:effectLst/>
                        </a:rPr>
                        <a:t>+ </a:t>
                      </a:r>
                      <a:r>
                        <a:rPr lang="en-US" sz="2400" b="0">
                          <a:effectLst/>
                        </a:rPr>
                        <a:t>Từ trứng gà nở thành gà con; </a:t>
                      </a:r>
                    </a:p>
                    <a:p>
                      <a:pPr>
                        <a:lnSpc>
                          <a:spcPct val="115000"/>
                        </a:lnSpc>
                        <a:spcAft>
                          <a:spcPts val="600"/>
                        </a:spcAft>
                      </a:pPr>
                      <a:r>
                        <a:rPr lang="vi-VN" sz="2400" b="0">
                          <a:effectLst/>
                        </a:rPr>
                        <a:t>+ </a:t>
                      </a:r>
                      <a:r>
                        <a:rPr lang="en-US" sz="2400" b="0">
                          <a:effectLst/>
                        </a:rPr>
                        <a:t>Từ nòng nọc đứt đuôi thành ếch con; </a:t>
                      </a:r>
                    </a:p>
                    <a:p>
                      <a:pPr>
                        <a:lnSpc>
                          <a:spcPct val="115000"/>
                        </a:lnSpc>
                        <a:spcAft>
                          <a:spcPts val="600"/>
                        </a:spcAft>
                      </a:pPr>
                      <a:r>
                        <a:rPr lang="vi-VN" sz="2400" b="0">
                          <a:effectLst/>
                        </a:rPr>
                        <a:t>+ </a:t>
                      </a:r>
                      <a:r>
                        <a:rPr lang="en-US" sz="2400" b="0">
                          <a:effectLst/>
                        </a:rPr>
                        <a:t>Từ cây đậu xanh chưa có hoa thành cây đậu xanh ra hoa, kết quả, tạo hạt.</a:t>
                      </a:r>
                      <a:endParaRPr lang="en-US" sz="2400" b="0">
                        <a:solidFill>
                          <a:srgbClr val="000000"/>
                        </a:solidFill>
                        <a:effectLst/>
                        <a:latin typeface="Times New Roman" panose="02020603050405020304" pitchFamily="18" charset="0"/>
                        <a:ea typeface="Calibri" panose="020F0502020204030204" pitchFamily="34" charset="0"/>
                        <a:cs typeface="Times New Roman (Body CS)"/>
                      </a:endParaRPr>
                    </a:p>
                  </a:txBody>
                  <a:tcPr marL="73443" marR="73443" marT="0" marB="0"/>
                </a:tc>
                <a:extLst>
                  <a:ext uri="{0D108BD9-81ED-4DB2-BD59-A6C34878D82A}">
                    <a16:rowId xmlns:a16="http://schemas.microsoft.com/office/drawing/2014/main" val="298538049"/>
                  </a:ext>
                </a:extLst>
              </a:tr>
            </a:tbl>
          </a:graphicData>
        </a:graphic>
      </p:graphicFrame>
      <p:pic>
        <p:nvPicPr>
          <p:cNvPr id="25602" name="Picture 2" descr="Chương 2.Tính qui luật của sự sinh trưởng và phát triển cơ thể - THƯ VIỆN  HÌNH ẢNH MÔN SINH LÝ HỌC TRẺ EM">
            <a:extLst>
              <a:ext uri="{FF2B5EF4-FFF2-40B4-BE49-F238E27FC236}">
                <a16:creationId xmlns:a16="http://schemas.microsoft.com/office/drawing/2014/main" id="{7D5E919B-0795-FB4A-B5E2-DC567D81E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90" y="1894491"/>
            <a:ext cx="3151744" cy="2039364"/>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6" descr="Bài Tập 4 Trang 151 SGK Sinh Học Lớp 11 (Bài 37, Chương III)">
            <a:extLst>
              <a:ext uri="{FF2B5EF4-FFF2-40B4-BE49-F238E27FC236}">
                <a16:creationId xmlns:a16="http://schemas.microsoft.com/office/drawing/2014/main" id="{61EE47A6-F9F0-ED4B-A816-B1E2EAA2C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315" y="4286280"/>
            <a:ext cx="2902153" cy="221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11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heckerboard(across)">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checkerboard(across)">
                                      <p:cBhvr>
                                        <p:cTn id="12" dur="500"/>
                                        <p:tgtEl>
                                          <p:spTgt spid="2560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FBA615-77BF-2C45-B7C4-A9E2EDDBA8DA}"/>
              </a:ext>
            </a:extLst>
          </p:cNvPr>
          <p:cNvSpPr>
            <a:spLocks noGrp="1"/>
          </p:cNvSpPr>
          <p:nvPr>
            <p:ph type="title"/>
          </p:nvPr>
        </p:nvSpPr>
        <p:spPr>
          <a:xfrm>
            <a:off x="228600" y="0"/>
            <a:ext cx="10515600" cy="1325563"/>
          </a:xfrm>
        </p:spPr>
        <p:txBody>
          <a:bodyPr/>
          <a:lstStyle/>
          <a:p>
            <a:r>
              <a:rPr lang="en-US" b="1">
                <a:solidFill>
                  <a:srgbClr val="0070C0"/>
                </a:solidFill>
                <a:latin typeface="Times New Roman" panose="02020603050405020304" pitchFamily="18" charset="0"/>
                <a:cs typeface="Times New Roman" panose="02020603050405020304" pitchFamily="18" charset="0"/>
              </a:rPr>
              <a:t>ÔN TẬP CHỦ ĐỀ 8; 9.</a:t>
            </a:r>
            <a:endParaRPr lang="en-US">
              <a:solidFill>
                <a:srgbClr val="0070C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9CF917B6-7AE0-4949-A82C-24B737EAC254}"/>
              </a:ext>
            </a:extLst>
          </p:cNvPr>
          <p:cNvSpPr txBox="1">
            <a:spLocks/>
          </p:cNvSpPr>
          <p:nvPr/>
        </p:nvSpPr>
        <p:spPr>
          <a:xfrm>
            <a:off x="327973" y="1047741"/>
            <a:ext cx="5768027" cy="576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 HỆ THỐNG HOÁ KIẾN THỨC CHỦ ĐỀ 8; 9</a:t>
            </a:r>
          </a:p>
        </p:txBody>
      </p:sp>
      <p:sp>
        <p:nvSpPr>
          <p:cNvPr id="13" name="TextBox 12">
            <a:extLst>
              <a:ext uri="{FF2B5EF4-FFF2-40B4-BE49-F238E27FC236}">
                <a16:creationId xmlns:a16="http://schemas.microsoft.com/office/drawing/2014/main" id="{20EE8DB2-230E-A14E-8BF3-B00D5F5EF943}"/>
              </a:ext>
            </a:extLst>
          </p:cNvPr>
          <p:cNvSpPr txBox="1"/>
          <p:nvPr/>
        </p:nvSpPr>
        <p:spPr>
          <a:xfrm>
            <a:off x="427346" y="1592875"/>
            <a:ext cx="5668654" cy="675525"/>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a:t>Nhóm học sinh hoàn chỉnh sơ đồ 2 tổng quát sau </a:t>
            </a:r>
          </a:p>
          <a:p>
            <a:pPr indent="-228600">
              <a:lnSpc>
                <a:spcPct val="90000"/>
              </a:lnSpc>
              <a:spcAft>
                <a:spcPts val="600"/>
              </a:spcAft>
              <a:buFont typeface="Arial" panose="020B0604020202020204" pitchFamily="34" charset="0"/>
              <a:buChar char="•"/>
            </a:pPr>
            <a:r>
              <a:rPr lang="en-US" sz="2000"/>
              <a:t>Thời gian hoàn thành: 3 phút </a:t>
            </a:r>
          </a:p>
        </p:txBody>
      </p:sp>
      <p:graphicFrame>
        <p:nvGraphicFramePr>
          <p:cNvPr id="14" name="Diagram 13">
            <a:extLst>
              <a:ext uri="{FF2B5EF4-FFF2-40B4-BE49-F238E27FC236}">
                <a16:creationId xmlns:a16="http://schemas.microsoft.com/office/drawing/2014/main" id="{22B097BA-5251-514E-A3C8-86FBC09BC633}"/>
              </a:ext>
            </a:extLst>
          </p:cNvPr>
          <p:cNvGraphicFramePr/>
          <p:nvPr>
            <p:extLst>
              <p:ext uri="{D42A27DB-BD31-4B8C-83A1-F6EECF244321}">
                <p14:modId xmlns:p14="http://schemas.microsoft.com/office/powerpoint/2010/main" val="3283475301"/>
              </p:ext>
            </p:extLst>
          </p:nvPr>
        </p:nvGraphicFramePr>
        <p:xfrm>
          <a:off x="3660879" y="142875"/>
          <a:ext cx="8573983" cy="6715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57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491F30C-7599-D74E-9853-8B9428CF1A50}"/>
              </a:ext>
            </a:extLst>
          </p:cNvPr>
          <p:cNvGraphicFramePr/>
          <p:nvPr>
            <p:extLst>
              <p:ext uri="{D42A27DB-BD31-4B8C-83A1-F6EECF244321}">
                <p14:modId xmlns:p14="http://schemas.microsoft.com/office/powerpoint/2010/main" val="1509909918"/>
              </p:ext>
            </p:extLst>
          </p:nvPr>
        </p:nvGraphicFramePr>
        <p:xfrm>
          <a:off x="4291012" y="226681"/>
          <a:ext cx="7900988" cy="6404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4">
            <a:extLst>
              <a:ext uri="{FF2B5EF4-FFF2-40B4-BE49-F238E27FC236}">
                <a16:creationId xmlns:a16="http://schemas.microsoft.com/office/drawing/2014/main" id="{C4F2B1CB-9C4A-494E-9D5F-5C0EE3BCC0FC}"/>
              </a:ext>
            </a:extLst>
          </p:cNvPr>
          <p:cNvSpPr txBox="1">
            <a:spLocks/>
          </p:cNvSpPr>
          <p:nvPr/>
        </p:nvSpPr>
        <p:spPr>
          <a:xfrm>
            <a:off x="185738" y="15716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0070C0"/>
                </a:solidFill>
                <a:latin typeface="Times New Roman" panose="02020603050405020304" pitchFamily="18" charset="0"/>
                <a:cs typeface="Times New Roman" panose="02020603050405020304" pitchFamily="18" charset="0"/>
              </a:rPr>
              <a:t>ÔN TẬP CHỦ ĐỀ 8; 9.</a:t>
            </a:r>
            <a:endParaRPr lang="en-US">
              <a:solidFill>
                <a:srgbClr val="0070C0"/>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61157C3-142D-004C-B910-6A2249B98DCD}"/>
              </a:ext>
            </a:extLst>
          </p:cNvPr>
          <p:cNvSpPr txBox="1">
            <a:spLocks/>
          </p:cNvSpPr>
          <p:nvPr/>
        </p:nvSpPr>
        <p:spPr>
          <a:xfrm>
            <a:off x="327973" y="1047741"/>
            <a:ext cx="5768027" cy="5768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 HỆ THỐNG HOÁ KIẾN THỨC CHỦ ĐỀ 8; 9</a:t>
            </a:r>
          </a:p>
        </p:txBody>
      </p:sp>
    </p:spTree>
    <p:extLst>
      <p:ext uri="{BB962C8B-B14F-4D97-AF65-F5344CB8AC3E}">
        <p14:creationId xmlns:p14="http://schemas.microsoft.com/office/powerpoint/2010/main" val="328852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27B342FB-9133-8644-AE20-6DFD73A76FFE}"/>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a:solidFill>
                  <a:srgbClr val="FFFFFF"/>
                </a:solidFill>
                <a:latin typeface="+mj-lt"/>
                <a:ea typeface="+mj-ea"/>
                <a:cs typeface="+mj-cs"/>
              </a:rPr>
              <a:t>ÔN TẬP CHỦ ĐỀ 8; 9.</a:t>
            </a:r>
            <a:endParaRPr lang="en-US" sz="3200" kern="1200">
              <a:solidFill>
                <a:srgbClr val="FFFFFF"/>
              </a:solidFill>
              <a:latin typeface="+mj-lt"/>
              <a:ea typeface="+mj-ea"/>
              <a:cs typeface="+mj-cs"/>
            </a:endParaRPr>
          </a:p>
        </p:txBody>
      </p:sp>
      <p:sp>
        <p:nvSpPr>
          <p:cNvPr id="4" name="Content Placeholder 2">
            <a:extLst>
              <a:ext uri="{FF2B5EF4-FFF2-40B4-BE49-F238E27FC236}">
                <a16:creationId xmlns:a16="http://schemas.microsoft.com/office/drawing/2014/main" id="{6D264065-5B18-4F4F-8D20-426D281B753F}"/>
              </a:ext>
            </a:extLst>
          </p:cNvPr>
          <p:cNvSpPr txBox="1">
            <a:spLocks/>
          </p:cNvSpPr>
          <p:nvPr/>
        </p:nvSpPr>
        <p:spPr>
          <a:xfrm>
            <a:off x="4206875" y="639763"/>
            <a:ext cx="7346950" cy="382588"/>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FF0000"/>
                </a:solidFill>
                <a:latin typeface="Times New Roman" panose="02020603050405020304" pitchFamily="18" charset="0"/>
                <a:cs typeface="Times New Roman" panose="02020603050405020304" pitchFamily="18" charset="0"/>
              </a:rPr>
              <a:t>II. CẢM ỨNG Ở SINH VẬT VÀ TẬP TÍNH Ở ĐỘNG VẬT</a:t>
            </a:r>
            <a:endParaRPr lang="en-US">
              <a:solidFill>
                <a:srgbClr val="FF0000"/>
              </a:solidFill>
              <a:latin typeface="Times New Roman" panose="02020603050405020304" pitchFamily="18" charset="0"/>
              <a:cs typeface="Times New Roman" panose="02020603050405020304" pitchFamily="18" charset="0"/>
            </a:endParaRPr>
          </a:p>
          <a:p>
            <a:pPr marL="0" indent="0">
              <a:buNone/>
            </a:pPr>
            <a:r>
              <a:rPr lang="en-US" sz="500" b="1">
                <a:solidFill>
                  <a:srgbClr val="FF0000"/>
                </a:solidFill>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a16="http://schemas.microsoft.com/office/drawing/2014/main" id="{8DB8CC0A-A8D4-F44A-8693-111B4781386E}"/>
              </a:ext>
            </a:extLst>
          </p:cNvPr>
          <p:cNvSpPr/>
          <p:nvPr/>
        </p:nvSpPr>
        <p:spPr>
          <a:xfrm>
            <a:off x="4086224" y="1785938"/>
            <a:ext cx="7346950" cy="4432298"/>
          </a:xfrm>
          <a:prstGeom prst="rect">
            <a:avLst/>
          </a:prstGeom>
        </p:spPr>
        <p:txBody>
          <a:bodyPr wrap="square" anchor="t">
            <a:normAutofit/>
          </a:bodyPr>
          <a:lstStyle/>
          <a:p>
            <a:pPr lvl="0" algn="just">
              <a:lnSpc>
                <a:spcPct val="105000"/>
              </a:lnSpc>
              <a:spcAft>
                <a:spcPts val="600"/>
              </a:spcAft>
              <a:buClr>
                <a:srgbClr val="FF0000"/>
              </a:buClr>
              <a:buSzPts val="1100"/>
              <a:tabLst>
                <a:tab pos="307975" algn="l"/>
              </a:tabLst>
            </a:pPr>
            <a:r>
              <a:rPr lang="en-US" sz="2400" b="1">
                <a:solidFill>
                  <a:srgbClr val="002060"/>
                </a:solidFill>
                <a:latin typeface="Times New Roman" panose="02020603050405020304" pitchFamily="18" charset="0"/>
                <a:ea typeface="Segoe UI" panose="020B0502040204020203" pitchFamily="34" charset="0"/>
              </a:rPr>
              <a:t>Câu 1. Cảm ứng ở sinh vật là khả năng tiếp nhận kích thích và phản ứng lại các kích thích từ</a:t>
            </a:r>
            <a:endParaRPr lang="en-US" sz="2400" b="1" u="none" strike="noStrike" spc="0">
              <a:solidFill>
                <a:srgbClr val="002060"/>
              </a:solidFill>
              <a:effectLst/>
              <a:latin typeface="Segoe UI" panose="020B0502040204020203" pitchFamily="34" charset="0"/>
              <a:ea typeface="Segoe UI" panose="020B0502040204020203" pitchFamily="34" charset="0"/>
            </a:endParaRPr>
          </a:p>
          <a:p>
            <a:pPr indent="254000">
              <a:lnSpc>
                <a:spcPct val="105000"/>
              </a:lnSpc>
              <a:spcAft>
                <a:spcPts val="600"/>
              </a:spcAft>
              <a:tabLst>
                <a:tab pos="561340" algn="l"/>
              </a:tabLst>
            </a:pPr>
            <a:r>
              <a:rPr lang="vi-VN" sz="2400" b="1">
                <a:solidFill>
                  <a:srgbClr val="FF0000"/>
                </a:solidFill>
                <a:latin typeface="Times New Roman" panose="02020603050405020304" pitchFamily="18" charset="0"/>
                <a:ea typeface="Segoe UI" panose="020B0502040204020203" pitchFamily="34" charset="0"/>
              </a:rPr>
              <a:t>A.</a:t>
            </a:r>
            <a:r>
              <a:rPr lang="vi-VN" sz="2400">
                <a:solidFill>
                  <a:srgbClr val="000000"/>
                </a:solidFill>
                <a:latin typeface="Times New Roman" panose="02020603050405020304" pitchFamily="18" charset="0"/>
                <a:ea typeface="Segoe UI" panose="020B0502040204020203" pitchFamily="34" charset="0"/>
              </a:rPr>
              <a:t> </a:t>
            </a:r>
            <a:r>
              <a:rPr lang="en-US" sz="2400">
                <a:solidFill>
                  <a:srgbClr val="000000"/>
                </a:solidFill>
                <a:latin typeface="Times New Roman" panose="02020603050405020304" pitchFamily="18" charset="0"/>
                <a:ea typeface="Segoe UI" panose="020B0502040204020203" pitchFamily="34" charset="0"/>
              </a:rPr>
              <a:t>môi trường bên ngoài cơ thể, đảm bảo cho sinh vật t</a:t>
            </a:r>
            <a:r>
              <a:rPr lang="vi-VN" sz="2400">
                <a:solidFill>
                  <a:srgbClr val="000000"/>
                </a:solidFill>
                <a:latin typeface="Times New Roman" panose="02020603050405020304" pitchFamily="18" charset="0"/>
                <a:ea typeface="Segoe UI" panose="020B0502040204020203" pitchFamily="34" charset="0"/>
              </a:rPr>
              <a:t>ồ</a:t>
            </a:r>
            <a:r>
              <a:rPr lang="en-US" sz="2400">
                <a:solidFill>
                  <a:srgbClr val="000000"/>
                </a:solidFill>
                <a:latin typeface="Times New Roman" panose="02020603050405020304" pitchFamily="18" charset="0"/>
                <a:ea typeface="Segoe UI" panose="020B0502040204020203" pitchFamily="34" charset="0"/>
              </a:rPr>
              <a:t>n tại và phát triển.</a:t>
            </a:r>
            <a:endParaRPr lang="en-US" sz="2400">
              <a:solidFill>
                <a:srgbClr val="000000"/>
              </a:solidFill>
              <a:effectLst/>
              <a:latin typeface="Segoe UI" panose="020B0502040204020203" pitchFamily="34" charset="0"/>
              <a:ea typeface="Segoe UI" panose="020B0502040204020203" pitchFamily="34" charset="0"/>
            </a:endParaRPr>
          </a:p>
          <a:p>
            <a:pPr indent="254000">
              <a:lnSpc>
                <a:spcPct val="105000"/>
              </a:lnSpc>
              <a:spcAft>
                <a:spcPts val="600"/>
              </a:spcAft>
              <a:tabLst>
                <a:tab pos="561340" algn="l"/>
              </a:tabLst>
            </a:pPr>
            <a:r>
              <a:rPr lang="vi-VN" sz="2400" b="1">
                <a:solidFill>
                  <a:srgbClr val="FF0000"/>
                </a:solidFill>
                <a:latin typeface="Times New Roman" panose="02020603050405020304" pitchFamily="18" charset="0"/>
                <a:ea typeface="Segoe UI" panose="020B0502040204020203" pitchFamily="34" charset="0"/>
              </a:rPr>
              <a:t>B.</a:t>
            </a:r>
            <a:r>
              <a:rPr lang="vi-VN" sz="2400">
                <a:solidFill>
                  <a:srgbClr val="FF0000"/>
                </a:solidFill>
                <a:latin typeface="Times New Roman" panose="02020603050405020304" pitchFamily="18" charset="0"/>
                <a:ea typeface="Segoe UI" panose="020B0502040204020203" pitchFamily="34" charset="0"/>
              </a:rPr>
              <a:t> </a:t>
            </a:r>
            <a:r>
              <a:rPr lang="en-US" sz="2400">
                <a:solidFill>
                  <a:srgbClr val="000000"/>
                </a:solidFill>
                <a:latin typeface="Times New Roman" panose="02020603050405020304" pitchFamily="18" charset="0"/>
                <a:ea typeface="Segoe UI" panose="020B0502040204020203" pitchFamily="34" charset="0"/>
              </a:rPr>
              <a:t>môi trường bên trong cơ thể, đảm bảo cho sinh vật tồn tại và phát triển.</a:t>
            </a:r>
            <a:endParaRPr lang="en-US" sz="2400">
              <a:solidFill>
                <a:srgbClr val="000000"/>
              </a:solidFill>
              <a:effectLst/>
              <a:latin typeface="Segoe UI" panose="020B0502040204020203" pitchFamily="34" charset="0"/>
              <a:ea typeface="Segoe UI" panose="020B0502040204020203" pitchFamily="34" charset="0"/>
            </a:endParaRPr>
          </a:p>
          <a:p>
            <a:pPr indent="254000">
              <a:lnSpc>
                <a:spcPct val="105000"/>
              </a:lnSpc>
              <a:spcAft>
                <a:spcPts val="600"/>
              </a:spcAft>
            </a:pPr>
            <a:r>
              <a:rPr lang="en-US" sz="2400" b="1">
                <a:solidFill>
                  <a:srgbClr val="FF0000"/>
                </a:solidFill>
                <a:latin typeface="Times New Roman" panose="02020603050405020304" pitchFamily="18" charset="0"/>
                <a:ea typeface="Segoe UI" panose="020B0502040204020203" pitchFamily="34" charset="0"/>
              </a:rPr>
              <a:t>C.</a:t>
            </a:r>
            <a:r>
              <a:rPr lang="en-US" sz="2400">
                <a:solidFill>
                  <a:srgbClr val="FF0000"/>
                </a:solidFill>
                <a:latin typeface="Times New Roman" panose="02020603050405020304" pitchFamily="18" charset="0"/>
                <a:ea typeface="Segoe UI" panose="020B0502040204020203" pitchFamily="34" charset="0"/>
              </a:rPr>
              <a:t> </a:t>
            </a:r>
            <a:r>
              <a:rPr lang="en-US" sz="2400">
                <a:solidFill>
                  <a:srgbClr val="000000"/>
                </a:solidFill>
                <a:latin typeface="Times New Roman" panose="02020603050405020304" pitchFamily="18" charset="0"/>
                <a:ea typeface="Segoe UI" panose="020B0502040204020203" pitchFamily="34" charset="0"/>
              </a:rPr>
              <a:t>môi trường bên trong và bên ngoài cơ thể, đảm bảo cho sinh vật t</a:t>
            </a:r>
            <a:r>
              <a:rPr lang="vi-VN" sz="2400">
                <a:solidFill>
                  <a:srgbClr val="000000"/>
                </a:solidFill>
                <a:latin typeface="Times New Roman" panose="02020603050405020304" pitchFamily="18" charset="0"/>
                <a:ea typeface="Segoe UI" panose="020B0502040204020203" pitchFamily="34" charset="0"/>
              </a:rPr>
              <a:t>ồ</a:t>
            </a:r>
            <a:r>
              <a:rPr lang="en-US" sz="2400">
                <a:solidFill>
                  <a:srgbClr val="000000"/>
                </a:solidFill>
                <a:latin typeface="Times New Roman" panose="02020603050405020304" pitchFamily="18" charset="0"/>
                <a:ea typeface="Segoe UI" panose="020B0502040204020203" pitchFamily="34" charset="0"/>
              </a:rPr>
              <a:t>n tại và phát triển.</a:t>
            </a:r>
            <a:endParaRPr lang="en-US" sz="2400">
              <a:solidFill>
                <a:srgbClr val="000000"/>
              </a:solidFill>
              <a:effectLst/>
              <a:latin typeface="Segoe UI" panose="020B0502040204020203" pitchFamily="34" charset="0"/>
              <a:ea typeface="Segoe UI" panose="020B0502040204020203" pitchFamily="34" charset="0"/>
            </a:endParaRPr>
          </a:p>
          <a:p>
            <a:pPr indent="254000">
              <a:lnSpc>
                <a:spcPct val="105000"/>
              </a:lnSpc>
              <a:spcAft>
                <a:spcPts val="600"/>
              </a:spcAft>
            </a:pPr>
            <a:r>
              <a:rPr lang="en-US" sz="2400" b="1">
                <a:solidFill>
                  <a:srgbClr val="FF0000"/>
                </a:solidFill>
                <a:latin typeface="Times New Roman" panose="02020603050405020304" pitchFamily="18" charset="0"/>
                <a:ea typeface="Segoe UI" panose="020B0502040204020203" pitchFamily="34" charset="0"/>
              </a:rPr>
              <a:t>D.</a:t>
            </a:r>
            <a:r>
              <a:rPr lang="en-US" sz="2400">
                <a:solidFill>
                  <a:srgbClr val="FF0000"/>
                </a:solidFill>
                <a:latin typeface="Times New Roman" panose="02020603050405020304" pitchFamily="18" charset="0"/>
                <a:ea typeface="Segoe UI" panose="020B0502040204020203" pitchFamily="34" charset="0"/>
              </a:rPr>
              <a:t> </a:t>
            </a:r>
            <a:r>
              <a:rPr lang="en-US" sz="2400">
                <a:solidFill>
                  <a:srgbClr val="000000"/>
                </a:solidFill>
                <a:latin typeface="Times New Roman" panose="02020603050405020304" pitchFamily="18" charset="0"/>
                <a:ea typeface="Segoe UI" panose="020B0502040204020203" pitchFamily="34" charset="0"/>
              </a:rPr>
              <a:t>các chất kích thích ngoài môi trường, đảm bảo cho sinh vật t</a:t>
            </a:r>
            <a:r>
              <a:rPr lang="vi-VN" sz="2400">
                <a:solidFill>
                  <a:srgbClr val="000000"/>
                </a:solidFill>
                <a:latin typeface="Times New Roman" panose="02020603050405020304" pitchFamily="18" charset="0"/>
                <a:ea typeface="Segoe UI" panose="020B0502040204020203" pitchFamily="34" charset="0"/>
              </a:rPr>
              <a:t>ồ</a:t>
            </a:r>
            <a:r>
              <a:rPr lang="en-US" sz="2400">
                <a:solidFill>
                  <a:srgbClr val="000000"/>
                </a:solidFill>
                <a:latin typeface="Times New Roman" panose="02020603050405020304" pitchFamily="18" charset="0"/>
                <a:ea typeface="Segoe UI" panose="020B0502040204020203" pitchFamily="34" charset="0"/>
              </a:rPr>
              <a:t>n tại và phát triển.</a:t>
            </a:r>
          </a:p>
        </p:txBody>
      </p:sp>
      <p:pic>
        <p:nvPicPr>
          <p:cNvPr id="1026" name="Picture 2" descr="DỊ ỨNG LÔNG MÈO VÀ NGUY CƠ VỀ SỨC KHỎE - Thiết bị thú y Thịnh Vượng">
            <a:extLst>
              <a:ext uri="{FF2B5EF4-FFF2-40B4-BE49-F238E27FC236}">
                <a16:creationId xmlns:a16="http://schemas.microsoft.com/office/drawing/2014/main" id="{D367B097-C51D-A148-81F3-98961906D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02" y="3571588"/>
            <a:ext cx="3246797" cy="25844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0A74C416-04F4-4443-A258-14AB40FDF907}"/>
              </a:ext>
            </a:extLst>
          </p:cNvPr>
          <p:cNvSpPr/>
          <p:nvPr/>
        </p:nvSpPr>
        <p:spPr>
          <a:xfrm>
            <a:off x="4318387" y="4337824"/>
            <a:ext cx="465486" cy="434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9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4">
            <a:extLst>
              <a:ext uri="{FF2B5EF4-FFF2-40B4-BE49-F238E27FC236}">
                <a16:creationId xmlns:a16="http://schemas.microsoft.com/office/drawing/2014/main" id="{27B342FB-9133-8644-AE20-6DFD73A76FFE}"/>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a:solidFill>
                  <a:srgbClr val="FFFFFF"/>
                </a:solidFill>
                <a:latin typeface="+mj-lt"/>
                <a:ea typeface="+mj-ea"/>
                <a:cs typeface="+mj-cs"/>
              </a:rPr>
              <a:t>ÔN TẬP CHỦ ĐỀ 8; 9.</a:t>
            </a:r>
            <a:endParaRPr lang="en-US" sz="3200" kern="1200">
              <a:solidFill>
                <a:srgbClr val="FFFFFF"/>
              </a:solidFill>
              <a:latin typeface="+mj-lt"/>
              <a:ea typeface="+mj-ea"/>
              <a:cs typeface="+mj-cs"/>
            </a:endParaRPr>
          </a:p>
        </p:txBody>
      </p:sp>
      <p:sp>
        <p:nvSpPr>
          <p:cNvPr id="5" name="Rectangle 4">
            <a:extLst>
              <a:ext uri="{FF2B5EF4-FFF2-40B4-BE49-F238E27FC236}">
                <a16:creationId xmlns:a16="http://schemas.microsoft.com/office/drawing/2014/main" id="{8DB8CC0A-A8D4-F44A-8693-111B4781386E}"/>
              </a:ext>
            </a:extLst>
          </p:cNvPr>
          <p:cNvSpPr/>
          <p:nvPr/>
        </p:nvSpPr>
        <p:spPr>
          <a:xfrm>
            <a:off x="4206875" y="1700212"/>
            <a:ext cx="4808538" cy="3400425"/>
          </a:xfrm>
          <a:prstGeom prst="rect">
            <a:avLst/>
          </a:prstGeom>
        </p:spPr>
        <p:txBody>
          <a:bodyPr wrap="square" anchor="t">
            <a:normAutofit/>
          </a:bodyPr>
          <a:lstStyle/>
          <a:p>
            <a:pPr lvl="0">
              <a:lnSpc>
                <a:spcPct val="95000"/>
              </a:lnSpc>
              <a:spcAft>
                <a:spcPts val="600"/>
              </a:spcAft>
              <a:buClr>
                <a:srgbClr val="FF0000"/>
              </a:buClr>
              <a:buSzPts val="1100"/>
              <a:tabLst>
                <a:tab pos="307975" algn="l"/>
              </a:tabLst>
            </a:pPr>
            <a:r>
              <a:rPr lang="en-US" sz="2400" b="1">
                <a:solidFill>
                  <a:srgbClr val="002060"/>
                </a:solidFill>
                <a:latin typeface="Times New Roman" panose="02020603050405020304" pitchFamily="18" charset="0"/>
                <a:ea typeface="Segoe UI" panose="020B0502040204020203" pitchFamily="34" charset="0"/>
              </a:rPr>
              <a:t>Câu 2. Hướng tiếp xúc có ở loài cây nào dưới đây?</a:t>
            </a:r>
            <a:endParaRPr lang="en-US" sz="2400" b="1" u="none" strike="noStrike" spc="0">
              <a:solidFill>
                <a:srgbClr val="002060"/>
              </a:solidFill>
              <a:effectLst/>
              <a:latin typeface="Segoe UI" panose="020B0502040204020203" pitchFamily="34" charset="0"/>
              <a:ea typeface="Segoe UI" panose="020B0502040204020203" pitchFamily="34" charset="0"/>
            </a:endParaRPr>
          </a:p>
          <a:p>
            <a:pPr>
              <a:lnSpc>
                <a:spcPct val="95000"/>
              </a:lnSpc>
              <a:spcAft>
                <a:spcPts val="600"/>
              </a:spcAft>
              <a:tabLst>
                <a:tab pos="1972310" algn="l"/>
                <a:tab pos="3433445" algn="l"/>
              </a:tabLst>
            </a:pPr>
            <a:r>
              <a:rPr lang="en-US" sz="2400" b="1">
                <a:solidFill>
                  <a:srgbClr val="FF0000"/>
                </a:solidFill>
                <a:latin typeface="Times New Roman" panose="02020603050405020304" pitchFamily="18" charset="0"/>
                <a:ea typeface="Segoe UI" panose="020B0502040204020203" pitchFamily="34" charset="0"/>
              </a:rPr>
              <a:t>A. </a:t>
            </a:r>
            <a:r>
              <a:rPr lang="en-US" sz="2400">
                <a:solidFill>
                  <a:srgbClr val="000000"/>
                </a:solidFill>
                <a:latin typeface="Times New Roman" panose="02020603050405020304" pitchFamily="18" charset="0"/>
                <a:ea typeface="Segoe UI" panose="020B0502040204020203" pitchFamily="34" charset="0"/>
              </a:rPr>
              <a:t>Cây cam.	</a:t>
            </a:r>
          </a:p>
          <a:p>
            <a:pPr>
              <a:lnSpc>
                <a:spcPct val="95000"/>
              </a:lnSpc>
              <a:spcAft>
                <a:spcPts val="600"/>
              </a:spcAft>
              <a:tabLst>
                <a:tab pos="1972310" algn="l"/>
                <a:tab pos="3433445" algn="l"/>
              </a:tabLst>
            </a:pPr>
            <a:r>
              <a:rPr lang="en-US" sz="2400" b="1">
                <a:solidFill>
                  <a:srgbClr val="FF0000"/>
                </a:solidFill>
                <a:latin typeface="Times New Roman" panose="02020603050405020304" pitchFamily="18" charset="0"/>
                <a:ea typeface="Segoe UI" panose="020B0502040204020203" pitchFamily="34" charset="0"/>
              </a:rPr>
              <a:t>B. </a:t>
            </a:r>
            <a:r>
              <a:rPr lang="en-US" sz="2400">
                <a:solidFill>
                  <a:srgbClr val="000000"/>
                </a:solidFill>
                <a:latin typeface="Times New Roman" panose="02020603050405020304" pitchFamily="18" charset="0"/>
                <a:ea typeface="Segoe UI" panose="020B0502040204020203" pitchFamily="34" charset="0"/>
              </a:rPr>
              <a:t>Cây táo.</a:t>
            </a:r>
          </a:p>
          <a:p>
            <a:pPr>
              <a:lnSpc>
                <a:spcPct val="95000"/>
              </a:lnSpc>
              <a:spcAft>
                <a:spcPts val="600"/>
              </a:spcAft>
              <a:tabLst>
                <a:tab pos="1972310" algn="l"/>
                <a:tab pos="3433445" algn="l"/>
              </a:tabLst>
            </a:pPr>
            <a:r>
              <a:rPr lang="en-US" sz="2400" b="1">
                <a:solidFill>
                  <a:srgbClr val="FF0000"/>
                </a:solidFill>
                <a:latin typeface="Times New Roman" panose="02020603050405020304" pitchFamily="18" charset="0"/>
                <a:ea typeface="Segoe UI" panose="020B0502040204020203" pitchFamily="34" charset="0"/>
              </a:rPr>
              <a:t>C. </a:t>
            </a:r>
            <a:r>
              <a:rPr lang="en-US" sz="2400">
                <a:solidFill>
                  <a:srgbClr val="000000"/>
                </a:solidFill>
                <a:latin typeface="Times New Roman" panose="02020603050405020304" pitchFamily="18" charset="0"/>
                <a:ea typeface="Segoe UI" panose="020B0502040204020203" pitchFamily="34" charset="0"/>
              </a:rPr>
              <a:t>Cây mít. 	</a:t>
            </a:r>
            <a:endParaRPr lang="en-US" sz="2400" b="1">
              <a:solidFill>
                <a:srgbClr val="FF0000"/>
              </a:solidFill>
              <a:latin typeface="Times New Roman" panose="02020603050405020304" pitchFamily="18" charset="0"/>
              <a:ea typeface="Segoe UI" panose="020B0502040204020203" pitchFamily="34" charset="0"/>
            </a:endParaRPr>
          </a:p>
          <a:p>
            <a:pPr>
              <a:lnSpc>
                <a:spcPct val="95000"/>
              </a:lnSpc>
              <a:spcAft>
                <a:spcPts val="600"/>
              </a:spcAft>
              <a:tabLst>
                <a:tab pos="1972310" algn="l"/>
                <a:tab pos="3433445" algn="l"/>
              </a:tabLst>
            </a:pPr>
            <a:r>
              <a:rPr lang="en-US" sz="2400" b="1">
                <a:solidFill>
                  <a:srgbClr val="FF0000"/>
                </a:solidFill>
                <a:latin typeface="Times New Roman" panose="02020603050405020304" pitchFamily="18" charset="0"/>
                <a:ea typeface="Segoe UI" panose="020B0502040204020203" pitchFamily="34" charset="0"/>
              </a:rPr>
              <a:t>D. </a:t>
            </a:r>
            <a:r>
              <a:rPr lang="en-US" sz="2400">
                <a:solidFill>
                  <a:srgbClr val="000000"/>
                </a:solidFill>
                <a:latin typeface="Times New Roman" panose="02020603050405020304" pitchFamily="18" charset="0"/>
                <a:ea typeface="Segoe UI" panose="020B0502040204020203" pitchFamily="34" charset="0"/>
              </a:rPr>
              <a:t>Cây mướp.</a:t>
            </a:r>
            <a:endParaRPr lang="en-US" sz="2400">
              <a:solidFill>
                <a:srgbClr val="000000"/>
              </a:solidFill>
              <a:effectLst/>
              <a:latin typeface="Segoe UI" panose="020B0502040204020203" pitchFamily="34" charset="0"/>
              <a:ea typeface="Segoe UI" panose="020B0502040204020203" pitchFamily="34" charset="0"/>
            </a:endParaRPr>
          </a:p>
        </p:txBody>
      </p:sp>
      <p:sp>
        <p:nvSpPr>
          <p:cNvPr id="6" name="Content Placeholder 2">
            <a:extLst>
              <a:ext uri="{FF2B5EF4-FFF2-40B4-BE49-F238E27FC236}">
                <a16:creationId xmlns:a16="http://schemas.microsoft.com/office/drawing/2014/main" id="{8288CAA9-6931-5C44-B40C-5419C7182678}"/>
              </a:ext>
            </a:extLst>
          </p:cNvPr>
          <p:cNvSpPr txBox="1">
            <a:spLocks/>
          </p:cNvSpPr>
          <p:nvPr/>
        </p:nvSpPr>
        <p:spPr>
          <a:xfrm>
            <a:off x="4206875" y="639763"/>
            <a:ext cx="7346950" cy="382588"/>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FF0000"/>
                </a:solidFill>
                <a:latin typeface="Times New Roman" panose="02020603050405020304" pitchFamily="18" charset="0"/>
                <a:cs typeface="Times New Roman" panose="02020603050405020304" pitchFamily="18" charset="0"/>
              </a:rPr>
              <a:t>II. CẢM ỨNG Ở SINH VẬT VÀ TẬP TÍNH Ở ĐỘNG VẬT</a:t>
            </a:r>
            <a:endParaRPr lang="en-US">
              <a:solidFill>
                <a:srgbClr val="FF0000"/>
              </a:solidFill>
              <a:latin typeface="Times New Roman" panose="02020603050405020304" pitchFamily="18" charset="0"/>
              <a:cs typeface="Times New Roman" panose="02020603050405020304" pitchFamily="18" charset="0"/>
            </a:endParaRPr>
          </a:p>
          <a:p>
            <a:pPr marL="0" indent="0">
              <a:buNone/>
            </a:pPr>
            <a:r>
              <a:rPr lang="en-US" sz="500" b="1">
                <a:solidFill>
                  <a:srgbClr val="FF0000"/>
                </a:solidFill>
                <a:latin typeface="Times New Roman" panose="02020603050405020304" pitchFamily="18" charset="0"/>
                <a:cs typeface="Times New Roman" panose="02020603050405020304" pitchFamily="18" charset="0"/>
              </a:rPr>
              <a:t> </a:t>
            </a:r>
          </a:p>
        </p:txBody>
      </p:sp>
      <p:sp>
        <p:nvSpPr>
          <p:cNvPr id="8" name="Oval 7">
            <a:extLst>
              <a:ext uri="{FF2B5EF4-FFF2-40B4-BE49-F238E27FC236}">
                <a16:creationId xmlns:a16="http://schemas.microsoft.com/office/drawing/2014/main" id="{B408B322-78BB-9C44-8526-B51BACEBA114}"/>
              </a:ext>
            </a:extLst>
          </p:cNvPr>
          <p:cNvSpPr/>
          <p:nvPr/>
        </p:nvSpPr>
        <p:spPr>
          <a:xfrm>
            <a:off x="4184573" y="3770158"/>
            <a:ext cx="465486" cy="434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Quả mướp - Thuốc quý mùa hè - Báo Khánh Hòa điện tử">
            <a:extLst>
              <a:ext uri="{FF2B5EF4-FFF2-40B4-BE49-F238E27FC236}">
                <a16:creationId xmlns:a16="http://schemas.microsoft.com/office/drawing/2014/main" id="{8BC810FE-1E61-854D-9877-D8CC01B37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5262" y="2454447"/>
            <a:ext cx="4808538" cy="350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19753303-7C24-7943-B927-F8DC87A192B9}"/>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a:solidFill>
                  <a:srgbClr val="FFFFFF"/>
                </a:solidFill>
                <a:latin typeface="+mj-lt"/>
                <a:ea typeface="+mj-ea"/>
                <a:cs typeface="+mj-cs"/>
              </a:rPr>
              <a:t>ÔN TẬP CHỦ ĐỀ 8; 9.</a:t>
            </a:r>
            <a:endParaRPr lang="en-US" sz="3200" kern="1200">
              <a:solidFill>
                <a:srgbClr val="FFFFFF"/>
              </a:solidFill>
              <a:latin typeface="+mj-lt"/>
              <a:ea typeface="+mj-ea"/>
              <a:cs typeface="+mj-cs"/>
            </a:endParaRPr>
          </a:p>
        </p:txBody>
      </p:sp>
      <p:sp>
        <p:nvSpPr>
          <p:cNvPr id="3" name="Rectangle 2">
            <a:extLst>
              <a:ext uri="{FF2B5EF4-FFF2-40B4-BE49-F238E27FC236}">
                <a16:creationId xmlns:a16="http://schemas.microsoft.com/office/drawing/2014/main" id="{A1CC2BD1-1CA9-C049-BE1B-575F36288F86}"/>
              </a:ext>
            </a:extLst>
          </p:cNvPr>
          <p:cNvSpPr/>
          <p:nvPr/>
        </p:nvSpPr>
        <p:spPr>
          <a:xfrm>
            <a:off x="212725" y="3843338"/>
            <a:ext cx="7346950" cy="2714625"/>
          </a:xfrm>
          <a:prstGeom prst="rect">
            <a:avLst/>
          </a:prstGeom>
        </p:spPr>
        <p:txBody>
          <a:bodyPr wrap="square" anchor="t">
            <a:normAutofit/>
          </a:bodyPr>
          <a:lstStyle/>
          <a:p>
            <a:pPr lvl="0" algn="just">
              <a:lnSpc>
                <a:spcPct val="115000"/>
              </a:lnSpc>
              <a:spcAft>
                <a:spcPts val="600"/>
              </a:spcAft>
              <a:buClr>
                <a:srgbClr val="FF0000"/>
              </a:buClr>
              <a:buSzPts val="1100"/>
              <a:tabLst>
                <a:tab pos="307975" algn="l"/>
              </a:tabLst>
            </a:pPr>
            <a:r>
              <a:rPr lang="en-US" sz="2600" b="1">
                <a:solidFill>
                  <a:srgbClr val="000000"/>
                </a:solidFill>
                <a:latin typeface="Times New Roman" panose="02020603050405020304" pitchFamily="18" charset="0"/>
                <a:ea typeface="Segoe UI" panose="020B0502040204020203" pitchFamily="34" charset="0"/>
              </a:rPr>
              <a:t>Câu 3. </a:t>
            </a:r>
            <a:r>
              <a:rPr lang="en-US" sz="2600">
                <a:solidFill>
                  <a:srgbClr val="000000"/>
                </a:solidFill>
                <a:latin typeface="Times New Roman" panose="02020603050405020304" pitchFamily="18" charset="0"/>
                <a:ea typeface="Segoe UI" panose="020B0502040204020203" pitchFamily="34" charset="0"/>
              </a:rPr>
              <a:t>Khi đặt chậu cây gần cửa sổ, cây thường phát triển hướng ra phía ngoài cửa sổ. Hiện tượng này phản ánh hình thức hướng động nào ở thực vật?</a:t>
            </a:r>
            <a:endParaRPr lang="en-US" sz="2600" u="none" strike="noStrike" spc="0">
              <a:solidFill>
                <a:srgbClr val="000000"/>
              </a:solidFill>
              <a:effectLst/>
              <a:latin typeface="Segoe UI" panose="020B0502040204020203" pitchFamily="34" charset="0"/>
              <a:ea typeface="Segoe UI" panose="020B0502040204020203" pitchFamily="34" charset="0"/>
            </a:endParaRPr>
          </a:p>
          <a:p>
            <a:pPr indent="254000">
              <a:lnSpc>
                <a:spcPct val="115000"/>
              </a:lnSpc>
              <a:spcAft>
                <a:spcPts val="600"/>
              </a:spcAft>
              <a:tabLst>
                <a:tab pos="4606290" algn="r"/>
              </a:tabLst>
            </a:pPr>
            <a:r>
              <a:rPr lang="en-US" sz="2600" b="1">
                <a:solidFill>
                  <a:srgbClr val="FF0000"/>
                </a:solidFill>
                <a:latin typeface="Times New Roman" panose="02020603050405020304" pitchFamily="18" charset="0"/>
                <a:ea typeface="Segoe UI" panose="020B0502040204020203" pitchFamily="34" charset="0"/>
              </a:rPr>
              <a:t>A.</a:t>
            </a:r>
            <a:r>
              <a:rPr lang="en-US" sz="2600">
                <a:solidFill>
                  <a:srgbClr val="000000"/>
                </a:solidFill>
                <a:latin typeface="Times New Roman" panose="02020603050405020304" pitchFamily="18" charset="0"/>
                <a:ea typeface="Segoe UI" panose="020B0502040204020203" pitchFamily="34" charset="0"/>
              </a:rPr>
              <a:t> Hướng nước.</a:t>
            </a:r>
            <a:r>
              <a:rPr lang="vi-VN" sz="2600">
                <a:solidFill>
                  <a:srgbClr val="000000"/>
                </a:solidFill>
                <a:latin typeface="Times New Roman" panose="02020603050405020304" pitchFamily="18" charset="0"/>
                <a:ea typeface="Segoe UI" panose="020B0502040204020203" pitchFamily="34" charset="0"/>
              </a:rPr>
              <a:t>                         </a:t>
            </a:r>
            <a:r>
              <a:rPr lang="en-US" sz="2600" b="1">
                <a:solidFill>
                  <a:srgbClr val="FF0000"/>
                </a:solidFill>
                <a:latin typeface="Times New Roman" panose="02020603050405020304" pitchFamily="18" charset="0"/>
                <a:ea typeface="Segoe UI" panose="020B0502040204020203" pitchFamily="34" charset="0"/>
              </a:rPr>
              <a:t>B.</a:t>
            </a:r>
            <a:r>
              <a:rPr lang="en-US" sz="2600">
                <a:solidFill>
                  <a:srgbClr val="FF0000"/>
                </a:solidFill>
                <a:latin typeface="Times New Roman" panose="02020603050405020304" pitchFamily="18" charset="0"/>
                <a:ea typeface="Segoe UI" panose="020B0502040204020203" pitchFamily="34" charset="0"/>
              </a:rPr>
              <a:t> </a:t>
            </a:r>
            <a:r>
              <a:rPr lang="en-US" sz="2600">
                <a:solidFill>
                  <a:srgbClr val="000000"/>
                </a:solidFill>
                <a:latin typeface="Times New Roman" panose="02020603050405020304" pitchFamily="18" charset="0"/>
                <a:ea typeface="Segoe UI" panose="020B0502040204020203" pitchFamily="34" charset="0"/>
              </a:rPr>
              <a:t>Hướng tiếp xúc.</a:t>
            </a:r>
            <a:endParaRPr lang="en-US" sz="2600">
              <a:solidFill>
                <a:srgbClr val="000000"/>
              </a:solidFill>
              <a:effectLst/>
              <a:latin typeface="Segoe UI" panose="020B0502040204020203" pitchFamily="34" charset="0"/>
              <a:ea typeface="Segoe UI" panose="020B0502040204020203" pitchFamily="34" charset="0"/>
            </a:endParaRPr>
          </a:p>
          <a:p>
            <a:pPr indent="254000">
              <a:lnSpc>
                <a:spcPct val="115000"/>
              </a:lnSpc>
              <a:spcAft>
                <a:spcPts val="600"/>
              </a:spcAft>
            </a:pPr>
            <a:r>
              <a:rPr lang="vi-VN" sz="2600" b="1">
                <a:solidFill>
                  <a:srgbClr val="FF0000"/>
                </a:solidFill>
                <a:latin typeface="Times New Roman" panose="02020603050405020304" pitchFamily="18" charset="0"/>
                <a:ea typeface="Segoe UI" panose="020B0502040204020203" pitchFamily="34" charset="0"/>
              </a:rPr>
              <a:t>C</a:t>
            </a:r>
            <a:r>
              <a:rPr lang="en-US" sz="2600" b="1">
                <a:solidFill>
                  <a:srgbClr val="FF0000"/>
                </a:solidFill>
                <a:latin typeface="Times New Roman" panose="02020603050405020304" pitchFamily="18" charset="0"/>
                <a:ea typeface="Segoe UI" panose="020B0502040204020203" pitchFamily="34" charset="0"/>
              </a:rPr>
              <a:t>.</a:t>
            </a:r>
            <a:r>
              <a:rPr lang="en-US" sz="2600">
                <a:solidFill>
                  <a:srgbClr val="FF0000"/>
                </a:solidFill>
                <a:latin typeface="Times New Roman" panose="02020603050405020304" pitchFamily="18" charset="0"/>
                <a:ea typeface="Segoe UI" panose="020B0502040204020203" pitchFamily="34" charset="0"/>
              </a:rPr>
              <a:t> </a:t>
            </a:r>
            <a:r>
              <a:rPr lang="en-US" sz="2600">
                <a:solidFill>
                  <a:srgbClr val="000000"/>
                </a:solidFill>
                <a:latin typeface="Times New Roman" panose="02020603050405020304" pitchFamily="18" charset="0"/>
                <a:ea typeface="Segoe UI" panose="020B0502040204020203" pitchFamily="34" charset="0"/>
              </a:rPr>
              <a:t>Hướng trọng lực.</a:t>
            </a:r>
            <a:r>
              <a:rPr lang="vi-VN" sz="2600">
                <a:solidFill>
                  <a:srgbClr val="000000"/>
                </a:solidFill>
                <a:latin typeface="Times New Roman" panose="02020603050405020304" pitchFamily="18" charset="0"/>
                <a:ea typeface="Segoe UI" panose="020B0502040204020203" pitchFamily="34" charset="0"/>
              </a:rPr>
              <a:t>                   </a:t>
            </a:r>
            <a:r>
              <a:rPr lang="en-US" sz="2600" b="1">
                <a:solidFill>
                  <a:srgbClr val="FF0000"/>
                </a:solidFill>
                <a:latin typeface="Times New Roman" panose="02020603050405020304" pitchFamily="18" charset="0"/>
                <a:ea typeface="Segoe UI" panose="020B0502040204020203" pitchFamily="34" charset="0"/>
              </a:rPr>
              <a:t>D.</a:t>
            </a:r>
            <a:r>
              <a:rPr lang="en-US" sz="2600">
                <a:solidFill>
                  <a:srgbClr val="FF0000"/>
                </a:solidFill>
                <a:latin typeface="Times New Roman" panose="02020603050405020304" pitchFamily="18" charset="0"/>
                <a:ea typeface="Segoe UI" panose="020B0502040204020203" pitchFamily="34" charset="0"/>
              </a:rPr>
              <a:t> </a:t>
            </a:r>
            <a:r>
              <a:rPr lang="en-US" sz="2600">
                <a:solidFill>
                  <a:srgbClr val="000000"/>
                </a:solidFill>
                <a:latin typeface="Times New Roman" panose="02020603050405020304" pitchFamily="18" charset="0"/>
                <a:ea typeface="Segoe UI" panose="020B0502040204020203" pitchFamily="34" charset="0"/>
              </a:rPr>
              <a:t>Hướng sáng.</a:t>
            </a:r>
            <a:endParaRPr lang="en-US" sz="2600">
              <a:solidFill>
                <a:srgbClr val="000000"/>
              </a:solidFill>
              <a:latin typeface="Segoe UI" panose="020B0502040204020203" pitchFamily="34" charset="0"/>
              <a:ea typeface="Segoe UI" panose="020B0502040204020203" pitchFamily="34" charset="0"/>
            </a:endParaRPr>
          </a:p>
        </p:txBody>
      </p:sp>
      <p:sp>
        <p:nvSpPr>
          <p:cNvPr id="5" name="Content Placeholder 2">
            <a:extLst>
              <a:ext uri="{FF2B5EF4-FFF2-40B4-BE49-F238E27FC236}">
                <a16:creationId xmlns:a16="http://schemas.microsoft.com/office/drawing/2014/main" id="{EE93E0D5-E991-AA4E-B68A-D35D84AA8B34}"/>
              </a:ext>
            </a:extLst>
          </p:cNvPr>
          <p:cNvSpPr txBox="1">
            <a:spLocks/>
          </p:cNvSpPr>
          <p:nvPr/>
        </p:nvSpPr>
        <p:spPr>
          <a:xfrm>
            <a:off x="212725" y="3367520"/>
            <a:ext cx="7073900" cy="461963"/>
          </a:xfrm>
          <a:prstGeom prst="rect">
            <a:avLst/>
          </a:prstGeom>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solidFill>
                  <a:srgbClr val="FF0000"/>
                </a:solidFill>
                <a:latin typeface="Times New Roman" panose="02020603050405020304" pitchFamily="18" charset="0"/>
                <a:cs typeface="Times New Roman" panose="02020603050405020304" pitchFamily="18" charset="0"/>
              </a:rPr>
              <a:t>II. CẢM ỨNG Ở SINH VẬT VÀ TẬP TÍNH Ở ĐỘNG VẬT</a:t>
            </a:r>
            <a:endParaRPr lang="en-US" sz="2000">
              <a:solidFill>
                <a:srgbClr val="FF0000"/>
              </a:solidFill>
              <a:latin typeface="Times New Roman" panose="02020603050405020304" pitchFamily="18" charset="0"/>
              <a:cs typeface="Times New Roman" panose="02020603050405020304" pitchFamily="18" charset="0"/>
            </a:endParaRPr>
          </a:p>
          <a:p>
            <a:pPr marL="0" indent="0">
              <a:buNone/>
            </a:pPr>
            <a:r>
              <a:rPr lang="en-US" sz="2000" b="1">
                <a:solidFill>
                  <a:srgbClr val="FF0000"/>
                </a:solidFill>
                <a:latin typeface="Times New Roman" panose="02020603050405020304" pitchFamily="18" charset="0"/>
                <a:cs typeface="Times New Roman" panose="02020603050405020304" pitchFamily="18" charset="0"/>
              </a:rPr>
              <a:t> </a:t>
            </a:r>
          </a:p>
        </p:txBody>
      </p:sp>
      <p:pic>
        <p:nvPicPr>
          <p:cNvPr id="3074" name="Picture 2" descr="Cảm ứng ở thực vật - Nội Thất Hằng Phát">
            <a:extLst>
              <a:ext uri="{FF2B5EF4-FFF2-40B4-BE49-F238E27FC236}">
                <a16:creationId xmlns:a16="http://schemas.microsoft.com/office/drawing/2014/main" id="{A51B3D8B-2E7F-2A41-8276-04A52C3EF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192" y="300037"/>
            <a:ext cx="4245083" cy="6261099"/>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a:extLst>
              <a:ext uri="{FF2B5EF4-FFF2-40B4-BE49-F238E27FC236}">
                <a16:creationId xmlns:a16="http://schemas.microsoft.com/office/drawing/2014/main" id="{5FD599BF-223F-BD4E-9245-E34B6C82FBC7}"/>
              </a:ext>
            </a:extLst>
          </p:cNvPr>
          <p:cNvSpPr/>
          <p:nvPr/>
        </p:nvSpPr>
        <p:spPr>
          <a:xfrm>
            <a:off x="4708681" y="5888890"/>
            <a:ext cx="465486" cy="434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08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19753303-7C24-7943-B927-F8DC87A192B9}"/>
              </a:ext>
            </a:extLst>
          </p:cNvPr>
          <p:cNvSpPr txBox="1">
            <a:spLocks/>
          </p:cNvSpPr>
          <p:nvPr/>
        </p:nvSpPr>
        <p:spPr>
          <a:xfrm>
            <a:off x="838200" y="171162"/>
            <a:ext cx="2840182" cy="2371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a:solidFill>
                  <a:srgbClr val="FFFFFF"/>
                </a:solidFill>
                <a:latin typeface="+mj-lt"/>
                <a:ea typeface="+mj-ea"/>
                <a:cs typeface="+mj-cs"/>
              </a:rPr>
              <a:t>ÔN TẬP CHỦ ĐỀ 8; 9.</a:t>
            </a:r>
            <a:endParaRPr lang="en-US" sz="3200" kern="1200">
              <a:solidFill>
                <a:srgbClr val="FFFFFF"/>
              </a:solidFill>
              <a:latin typeface="+mj-lt"/>
              <a:ea typeface="+mj-ea"/>
              <a:cs typeface="+mj-cs"/>
            </a:endParaRPr>
          </a:p>
        </p:txBody>
      </p:sp>
      <p:sp>
        <p:nvSpPr>
          <p:cNvPr id="5" name="Content Placeholder 2">
            <a:extLst>
              <a:ext uri="{FF2B5EF4-FFF2-40B4-BE49-F238E27FC236}">
                <a16:creationId xmlns:a16="http://schemas.microsoft.com/office/drawing/2014/main" id="{EE93E0D5-E991-AA4E-B68A-D35D84AA8B34}"/>
              </a:ext>
            </a:extLst>
          </p:cNvPr>
          <p:cNvSpPr txBox="1">
            <a:spLocks/>
          </p:cNvSpPr>
          <p:nvPr/>
        </p:nvSpPr>
        <p:spPr>
          <a:xfrm>
            <a:off x="4206875" y="639763"/>
            <a:ext cx="7346950" cy="1079500"/>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a:solidFill>
                  <a:srgbClr val="FF0000"/>
                </a:solidFill>
                <a:latin typeface="Times New Roman" panose="02020603050405020304" pitchFamily="18" charset="0"/>
                <a:cs typeface="Times New Roman" panose="02020603050405020304" pitchFamily="18" charset="0"/>
              </a:rPr>
              <a:t>II. CẢM ỨNG Ở SINH VẬT VÀ TẬP TÍNH Ở ĐỘNG VẬT</a:t>
            </a:r>
            <a:endParaRPr lang="en-US" sz="2200">
              <a:solidFill>
                <a:srgbClr val="FF0000"/>
              </a:solidFill>
              <a:latin typeface="Times New Roman" panose="02020603050405020304" pitchFamily="18" charset="0"/>
              <a:cs typeface="Times New Roman" panose="02020603050405020304" pitchFamily="18" charset="0"/>
            </a:endParaRPr>
          </a:p>
          <a:p>
            <a:pPr marL="0" indent="0">
              <a:buNone/>
            </a:pPr>
            <a:r>
              <a:rPr lang="en-US" sz="2200" b="1">
                <a:solidFill>
                  <a:srgbClr val="FF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A1CC2BD1-1CA9-C049-BE1B-575F36288F86}"/>
              </a:ext>
            </a:extLst>
          </p:cNvPr>
          <p:cNvSpPr/>
          <p:nvPr/>
        </p:nvSpPr>
        <p:spPr>
          <a:xfrm>
            <a:off x="4206875" y="1787526"/>
            <a:ext cx="7346950" cy="2355850"/>
          </a:xfrm>
          <a:prstGeom prst="rect">
            <a:avLst/>
          </a:prstGeom>
        </p:spPr>
        <p:txBody>
          <a:bodyPr wrap="square" anchor="t">
            <a:normAutofit/>
          </a:bodyPr>
          <a:lstStyle/>
          <a:p>
            <a:pPr indent="12700">
              <a:lnSpc>
                <a:spcPct val="115000"/>
              </a:lnSpc>
              <a:spcAft>
                <a:spcPts val="600"/>
              </a:spcAft>
            </a:pPr>
            <a:r>
              <a:rPr lang="en-US" sz="2800" b="1">
                <a:solidFill>
                  <a:srgbClr val="000000"/>
                </a:solidFill>
                <a:latin typeface="Times New Roman" panose="02020603050405020304" pitchFamily="18" charset="0"/>
                <a:ea typeface="Segoe UI" panose="020B0502040204020203" pitchFamily="34" charset="0"/>
              </a:rPr>
              <a:t>Câu 4. </a:t>
            </a:r>
            <a:r>
              <a:rPr lang="en-US" sz="2800">
                <a:solidFill>
                  <a:srgbClr val="000000"/>
                </a:solidFill>
                <a:latin typeface="Times New Roman" panose="02020603050405020304" pitchFamily="18" charset="0"/>
                <a:ea typeface="Segoe UI" panose="020B0502040204020203" pitchFamily="34" charset="0"/>
              </a:rPr>
              <a:t>Hình thức cảm ứng nào sau đây không có ở mọi loài thực vật?</a:t>
            </a:r>
            <a:endParaRPr lang="en-US" sz="2800">
              <a:solidFill>
                <a:srgbClr val="000000"/>
              </a:solidFill>
              <a:latin typeface="Segoe UI" panose="020B0502040204020203" pitchFamily="34" charset="0"/>
              <a:ea typeface="Segoe UI" panose="020B0502040204020203" pitchFamily="34" charset="0"/>
            </a:endParaRPr>
          </a:p>
          <a:p>
            <a:pPr indent="12700">
              <a:lnSpc>
                <a:spcPct val="115000"/>
              </a:lnSpc>
              <a:spcAft>
                <a:spcPts val="600"/>
              </a:spcAft>
            </a:pPr>
            <a:r>
              <a:rPr lang="en-US" sz="2800" b="1">
                <a:solidFill>
                  <a:srgbClr val="FF0000"/>
                </a:solidFill>
                <a:latin typeface="Times New Roman" panose="02020603050405020304" pitchFamily="18" charset="0"/>
                <a:ea typeface="Segoe UI" panose="020B0502040204020203" pitchFamily="34" charset="0"/>
              </a:rPr>
              <a:t>A.</a:t>
            </a:r>
            <a:r>
              <a:rPr lang="en-US" sz="2800">
                <a:solidFill>
                  <a:srgbClr val="000000"/>
                </a:solidFill>
                <a:latin typeface="Times New Roman" panose="02020603050405020304" pitchFamily="18" charset="0"/>
                <a:ea typeface="Segoe UI" panose="020B0502040204020203" pitchFamily="34" charset="0"/>
              </a:rPr>
              <a:t> Hướng nước.</a:t>
            </a:r>
            <a:r>
              <a:rPr lang="vi-VN" sz="2800">
                <a:solidFill>
                  <a:srgbClr val="000000"/>
                </a:solidFill>
                <a:latin typeface="Times New Roman" panose="02020603050405020304" pitchFamily="18" charset="0"/>
                <a:ea typeface="Segoe UI" panose="020B0502040204020203" pitchFamily="34" charset="0"/>
              </a:rPr>
              <a:t>            </a:t>
            </a:r>
            <a:r>
              <a:rPr lang="en-US" sz="2800" b="1">
                <a:solidFill>
                  <a:srgbClr val="FF0000"/>
                </a:solidFill>
                <a:latin typeface="Times New Roman" panose="02020603050405020304" pitchFamily="18" charset="0"/>
                <a:ea typeface="Segoe UI" panose="020B0502040204020203" pitchFamily="34" charset="0"/>
              </a:rPr>
              <a:t>B.</a:t>
            </a:r>
            <a:r>
              <a:rPr lang="en-US" sz="2800">
                <a:solidFill>
                  <a:srgbClr val="FF0000"/>
                </a:solidFill>
                <a:latin typeface="Times New Roman" panose="02020603050405020304" pitchFamily="18" charset="0"/>
                <a:ea typeface="Segoe UI" panose="020B0502040204020203" pitchFamily="34" charset="0"/>
              </a:rPr>
              <a:t> </a:t>
            </a:r>
            <a:r>
              <a:rPr lang="en-US" sz="2800">
                <a:solidFill>
                  <a:srgbClr val="000000"/>
                </a:solidFill>
                <a:latin typeface="Times New Roman" panose="02020603050405020304" pitchFamily="18" charset="0"/>
                <a:ea typeface="Segoe UI" panose="020B0502040204020203" pitchFamily="34" charset="0"/>
              </a:rPr>
              <a:t>Hướng tiếp xúc.</a:t>
            </a:r>
            <a:endParaRPr lang="en-US" sz="2800">
              <a:solidFill>
                <a:srgbClr val="000000"/>
              </a:solidFill>
              <a:effectLst/>
              <a:latin typeface="Segoe UI" panose="020B0502040204020203" pitchFamily="34" charset="0"/>
              <a:ea typeface="Segoe UI" panose="020B0502040204020203" pitchFamily="34" charset="0"/>
            </a:endParaRPr>
          </a:p>
          <a:p>
            <a:r>
              <a:rPr lang="vi-VN" sz="2800" b="1">
                <a:solidFill>
                  <a:srgbClr val="FF0000"/>
                </a:solidFill>
                <a:latin typeface="Times New Roman" panose="02020603050405020304" pitchFamily="18" charset="0"/>
                <a:ea typeface="Calibri" panose="020F0502020204030204" pitchFamily="34" charset="0"/>
              </a:rPr>
              <a:t>C.</a:t>
            </a:r>
            <a:r>
              <a:rPr lang="vi-VN" sz="2800">
                <a:solidFill>
                  <a:srgbClr val="FF0000"/>
                </a:solidFill>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Hướng trọng lực.</a:t>
            </a:r>
            <a:r>
              <a:rPr lang="vi-VN" sz="2800">
                <a:latin typeface="Times New Roman" panose="02020603050405020304" pitchFamily="18" charset="0"/>
                <a:ea typeface="Calibri" panose="020F0502020204030204" pitchFamily="34" charset="0"/>
              </a:rPr>
              <a:t>      </a:t>
            </a:r>
            <a:r>
              <a:rPr lang="en-US" sz="2800" b="1">
                <a:solidFill>
                  <a:srgbClr val="FF0000"/>
                </a:solidFill>
                <a:latin typeface="Times New Roman" panose="02020603050405020304" pitchFamily="18" charset="0"/>
                <a:ea typeface="Calibri" panose="020F0502020204030204" pitchFamily="34" charset="0"/>
              </a:rPr>
              <a:t>D.</a:t>
            </a:r>
            <a:r>
              <a:rPr lang="en-US" sz="2800">
                <a:solidFill>
                  <a:srgbClr val="FF0000"/>
                </a:solidFill>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rPr>
              <a:t>Hướng sáng.</a:t>
            </a:r>
            <a:r>
              <a:rPr lang="en-US" sz="2800">
                <a:effectLst/>
              </a:rPr>
              <a:t> </a:t>
            </a:r>
            <a:endParaRPr lang="en-US" sz="2800"/>
          </a:p>
        </p:txBody>
      </p:sp>
      <p:pic>
        <p:nvPicPr>
          <p:cNvPr id="4098" name="Picture 2" descr="Kiến thức trọng tâm Sinh học 11 Bài 23: Hướng động">
            <a:extLst>
              <a:ext uri="{FF2B5EF4-FFF2-40B4-BE49-F238E27FC236}">
                <a16:creationId xmlns:a16="http://schemas.microsoft.com/office/drawing/2014/main" id="{BB0C7766-36A7-AC45-95E6-11FAA247B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 y="3571588"/>
            <a:ext cx="2393406" cy="3115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ài 1, 2, 3, 4, 5 trang 94 Sinh lớp 11 Nâng cao – Auxin có vai trò gì trong  hướng động của cây?">
            <a:extLst>
              <a:ext uri="{FF2B5EF4-FFF2-40B4-BE49-F238E27FC236}">
                <a16:creationId xmlns:a16="http://schemas.microsoft.com/office/drawing/2014/main" id="{3E924352-396F-4C46-B71F-994863929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8382" y="4375151"/>
            <a:ext cx="4267200" cy="2184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ý thuyết cảm ứng ở thực vật khoa học tự nhiên, công nghệ và khoa học xã  hội ĐGNL ĐHQG HN - Cộng đồng học tập lớp 12">
            <a:extLst>
              <a:ext uri="{FF2B5EF4-FFF2-40B4-BE49-F238E27FC236}">
                <a16:creationId xmlns:a16="http://schemas.microsoft.com/office/drawing/2014/main" id="{A726E95C-A6B1-ED48-9F6C-447B9CE2FA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073" t="1165" r="1711" b="2975"/>
          <a:stretch/>
        </p:blipFill>
        <p:spPr bwMode="auto">
          <a:xfrm>
            <a:off x="9093887" y="4538664"/>
            <a:ext cx="2017025" cy="1857375"/>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E66727CB-76DF-E749-B1AD-6B1AF496891E}"/>
              </a:ext>
            </a:extLst>
          </p:cNvPr>
          <p:cNvSpPr/>
          <p:nvPr/>
        </p:nvSpPr>
        <p:spPr>
          <a:xfrm>
            <a:off x="7580455" y="2920847"/>
            <a:ext cx="465486" cy="4348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2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1003</TotalTime>
  <Words>3692</Words>
  <Application>Microsoft Macintosh PowerPoint</Application>
  <PresentationFormat>Widescreen</PresentationFormat>
  <Paragraphs>360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Segoe UI</vt:lpstr>
      <vt:lpstr>Times New Roman</vt:lpstr>
      <vt:lpstr>Office Theme</vt:lpstr>
      <vt:lpstr>ÔN TẬP CHỦ ĐỀ 8; 9.</vt:lpstr>
      <vt:lpstr>ÔN TẬP CHỦ ĐỀ 8; 9.</vt:lpstr>
      <vt:lpstr>ÔN TẬP CHỦ ĐỀ 8; 9.</vt:lpstr>
      <vt:lpstr>ÔN TẬP CHỦ ĐỀ 8;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 CHỦ ĐỀ 8; 9.</dc:title>
  <dc:creator>Pham Thanh Toan</dc:creator>
  <cp:lastModifiedBy>Pham Thanh Toan</cp:lastModifiedBy>
  <cp:revision>9</cp:revision>
  <dcterms:created xsi:type="dcterms:W3CDTF">2022-07-16T14:20:29Z</dcterms:created>
  <dcterms:modified xsi:type="dcterms:W3CDTF">2022-07-17T07:04:24Z</dcterms:modified>
</cp:coreProperties>
</file>