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1"/>
  </p:notesMasterIdLst>
  <p:sldIdLst>
    <p:sldId id="570" r:id="rId2"/>
    <p:sldId id="578" r:id="rId3"/>
    <p:sldId id="579" r:id="rId4"/>
    <p:sldId id="580" r:id="rId5"/>
    <p:sldId id="581" r:id="rId6"/>
    <p:sldId id="582" r:id="rId7"/>
    <p:sldId id="584" r:id="rId8"/>
    <p:sldId id="583" r:id="rId9"/>
    <p:sldId id="585" r:id="rId10"/>
    <p:sldId id="590" r:id="rId11"/>
    <p:sldId id="591" r:id="rId12"/>
    <p:sldId id="586" r:id="rId13"/>
    <p:sldId id="592" r:id="rId14"/>
    <p:sldId id="593" r:id="rId15"/>
    <p:sldId id="594" r:id="rId16"/>
    <p:sldId id="595" r:id="rId17"/>
    <p:sldId id="596" r:id="rId18"/>
    <p:sldId id="597" r:id="rId19"/>
    <p:sldId id="587" r:id="rId20"/>
    <p:sldId id="588" r:id="rId21"/>
    <p:sldId id="601" r:id="rId22"/>
    <p:sldId id="441" r:id="rId23"/>
    <p:sldId id="556" r:id="rId24"/>
    <p:sldId id="598" r:id="rId25"/>
    <p:sldId id="557" r:id="rId26"/>
    <p:sldId id="600" r:id="rId27"/>
    <p:sldId id="599" r:id="rId28"/>
    <p:sldId id="576" r:id="rId29"/>
    <p:sldId id="57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000099"/>
    <a:srgbClr val="FFFF99"/>
    <a:srgbClr val="CCFFFF"/>
    <a:srgbClr val="FFFF00"/>
    <a:srgbClr val="0000FF"/>
    <a:srgbClr val="66FF66"/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89341" autoAdjust="0"/>
  </p:normalViewPr>
  <p:slideViewPr>
    <p:cSldViewPr>
      <p:cViewPr varScale="1">
        <p:scale>
          <a:sx n="71" d="100"/>
          <a:sy n="71" d="100"/>
        </p:scale>
        <p:origin x="11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8BFFD-1D0E-4593-8DCE-8E605CCB2784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9C912-3CD0-4627-A459-BE611F68B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5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9C912-3CD0-4627-A459-BE611F68B8A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78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3A17766-3F7B-4183-9D96-8883177A4316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26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1641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9C912-3CD0-4627-A459-BE611F68B8A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41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7A1A2E-E760-44D6-8B7E-14FDF51CEEFA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799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198438" y="1295400"/>
            <a:ext cx="8658225" cy="1524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NHIỆT LIỆT CHÀO MỪNG</a:t>
            </a:r>
          </a:p>
        </p:txBody>
      </p:sp>
      <p:sp>
        <p:nvSpPr>
          <p:cNvPr id="4099" name="WordArt 6"/>
          <p:cNvSpPr>
            <a:spLocks noChangeArrowheads="1" noChangeShapeType="1" noTextEdit="1"/>
          </p:cNvSpPr>
          <p:nvPr/>
        </p:nvSpPr>
        <p:spPr bwMode="auto">
          <a:xfrm>
            <a:off x="312738" y="2981325"/>
            <a:ext cx="8534400" cy="1066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2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QUÝ THẦY CÔ VÀ CÁC EM HỌC SINH </a:t>
            </a:r>
          </a:p>
        </p:txBody>
      </p:sp>
      <p:sp>
        <p:nvSpPr>
          <p:cNvPr id="4100" name="Rectangle 15"/>
          <p:cNvSpPr>
            <a:spLocks noChangeArrowheads="1"/>
          </p:cNvSpPr>
          <p:nvPr/>
        </p:nvSpPr>
        <p:spPr bwMode="auto">
          <a:xfrm>
            <a:off x="914400" y="6118225"/>
            <a:ext cx="7348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THỰC HIỆN: ĐINH CÔNG BÌNH</a:t>
            </a: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322263" y="4368800"/>
            <a:ext cx="8534400" cy="1371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720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DỰ GIỜ TIẾT </a:t>
            </a:r>
            <a:r>
              <a:rPr lang="en-US" sz="3600" kern="10" dirty="0" smtClean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KHTN LỚP 7 </a:t>
            </a:r>
            <a:r>
              <a:rPr lang="en-US" sz="36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</a:t>
            </a: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720725" y="182563"/>
            <a:ext cx="7735887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VNI-WIN Sample Font"/>
              </a:rPr>
              <a:t>TRƯỜNG THCS 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VNI-WIN Sample Font"/>
              </a:rPr>
              <a:t>THỊ TRẤN ME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VNI-WIN Sample Font"/>
            </a:endParaRPr>
          </a:p>
        </p:txBody>
      </p:sp>
    </p:spTree>
    <p:extLst>
      <p:ext uri="{BB962C8B-B14F-4D97-AF65-F5344CB8AC3E}">
        <p14:creationId xmlns:p14="http://schemas.microsoft.com/office/powerpoint/2010/main" val="2410952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0116" y="1223963"/>
            <a:ext cx="81352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34.2-SGK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61365" y="622426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QUANIM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1391275"/>
            <a:ext cx="5873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83628" y="6248400"/>
            <a:ext cx="5445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34.2.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8" y="2331959"/>
            <a:ext cx="7655672" cy="375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25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pic>
        <p:nvPicPr>
          <p:cNvPr id="3" name="Picture 3" descr="cây viế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2826"/>
            <a:ext cx="9429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698828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348265"/>
            <a:ext cx="7620000" cy="2643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Mối quan hệ giữa sinh trưởng và phát 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893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112332"/>
              </p:ext>
            </p:extLst>
          </p:nvPr>
        </p:nvGraphicFramePr>
        <p:xfrm>
          <a:off x="161366" y="2888222"/>
          <a:ext cx="8830234" cy="22387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17070"/>
                <a:gridCol w="1794874"/>
                <a:gridCol w="151829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cm.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 đậu ngâm nước lâu, nở to hơn lúc đầu.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450215" algn="l"/>
                        </a:tabLst>
                        <a:defRPr/>
                      </a:pPr>
                      <a:endParaRPr lang="en-US" sz="2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 đỗ nảy mầm.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450215" algn="l"/>
                        </a:tabLst>
                        <a:defRPr/>
                      </a:pPr>
                      <a:endParaRPr lang="en-US" sz="2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bưởi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 gà nở thành gà con.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698828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8740" y="2280723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PHT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01: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/>
          </a:p>
        </p:txBody>
      </p:sp>
      <p:pic>
        <p:nvPicPr>
          <p:cNvPr id="6" name="Picture 4" descr="QUANIM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1391275"/>
            <a:ext cx="5873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1311277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PHT 01: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400800" y="3521851"/>
            <a:ext cx="287259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tabLst>
                <a:tab pos="180340" algn="l"/>
                <a:tab pos="450215" algn="l"/>
              </a:tabLs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77200" y="3521851"/>
            <a:ext cx="287259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tabLst>
                <a:tab pos="180340" algn="l"/>
                <a:tab pos="450215" algn="l"/>
              </a:tabLs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3886200"/>
            <a:ext cx="287259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tabLst>
                <a:tab pos="180340" algn="l"/>
                <a:tab pos="450215" algn="l"/>
              </a:tabLs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4203147"/>
            <a:ext cx="287259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tabLst>
                <a:tab pos="180340" algn="l"/>
                <a:tab pos="450215" algn="l"/>
              </a:tabLs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799" y="4588608"/>
            <a:ext cx="287259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tabLst>
                <a:tab pos="180340" algn="l"/>
                <a:tab pos="450215" algn="l"/>
              </a:tabLs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61972" y="3941553"/>
            <a:ext cx="344967" cy="463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450215" algn="l"/>
              </a:tabLst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77200" y="4334977"/>
            <a:ext cx="344967" cy="463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450215" algn="l"/>
              </a:tabLst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48345" y="4754679"/>
            <a:ext cx="344967" cy="463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450215" algn="l"/>
              </a:tabLst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98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0116" y="1223963"/>
            <a:ext cx="81352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34.3-SGK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Mô phân sinh đỉnh và mô phân sinh bên có vai trò gì đối với sự sinh trưởng của cây?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61365" y="655171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QUANIM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1391275"/>
            <a:ext cx="5873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85358" y="6418729"/>
            <a:ext cx="7373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34.3.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913529"/>
            <a:ext cx="5715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53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pic>
        <p:nvPicPr>
          <p:cNvPr id="3" name="Picture 3" descr="cây viế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2826"/>
            <a:ext cx="9429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698828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348265"/>
            <a:ext cx="7620000" cy="3405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7840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5358" y="1226949"/>
            <a:ext cx="8135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Hãy 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loại cây có mô phân sinh bên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34.3-SGK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61365" y="609600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QUANIM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1391275"/>
            <a:ext cx="5873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85358" y="6418729"/>
            <a:ext cx="7373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34.4.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80" y="2380089"/>
            <a:ext cx="4968240" cy="394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53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pic>
        <p:nvPicPr>
          <p:cNvPr id="3" name="Picture 3" descr="cây viế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2826"/>
            <a:ext cx="9429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698828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348265"/>
            <a:ext cx="7620000" cy="4041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loại cây có mô phân sinh 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 là cây xoài, cây cam, cây ổi, cây nhãn, cây bưởi,...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929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0116" y="1223963"/>
            <a:ext cx="8135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34.5-SGK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28600" y="668051"/>
            <a:ext cx="7737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3.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QUANIM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1391275"/>
            <a:ext cx="5873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85358" y="6418729"/>
            <a:ext cx="7373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34.5.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Ếch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239371"/>
            <a:ext cx="6172200" cy="417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09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pic>
        <p:nvPicPr>
          <p:cNvPr id="3" name="Picture 3" descr="cây viế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2826"/>
            <a:ext cx="9429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698828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348265"/>
            <a:ext cx="7620000" cy="2924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VD: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2896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LUYỆN TẬP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750" y="1191091"/>
            <a:ext cx="85725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 Hãy </a:t>
            </a: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sơ đồ quá trình sinh trưởng và phát triển của người qua các giai đoạn</a:t>
            </a:r>
            <a:r>
              <a:rPr lang="nl-NL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Cá rô phi sau 1 năm đạt khối lượng 1,5-1,8 kg; sau 3 năm đạt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 kg.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nên thu hoạch ở giai đoạn nào? Vì sao?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4: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hướng nuôi lấy thịt, nếu em nuôi gà Ri và gà Hồ đã đạt khối lượng 1,5kg thì nên nuôi tiếp gà nào,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chuồng gà nào? Tại sao?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769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 txBox="1">
            <a:spLocks/>
          </p:cNvSpPr>
          <p:nvPr/>
        </p:nvSpPr>
        <p:spPr bwMode="auto">
          <a:xfrm>
            <a:off x="457200" y="13335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“MẢNH GHÉP BÍ MẬT”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925717"/>
            <a:ext cx="7239000" cy="5705475"/>
          </a:xfrm>
          <a:prstGeom prst="rect">
            <a:avLst/>
          </a:prstGeom>
        </p:spPr>
      </p:pic>
      <p:sp>
        <p:nvSpPr>
          <p:cNvPr id="21" name="Flowchart: Process 20">
            <a:hlinkClick r:id="rId3" action="ppaction://hlinksldjump"/>
          </p:cNvPr>
          <p:cNvSpPr/>
          <p:nvPr/>
        </p:nvSpPr>
        <p:spPr>
          <a:xfrm>
            <a:off x="952500" y="925716"/>
            <a:ext cx="3619500" cy="281727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Flowchart: Process 21">
            <a:hlinkClick r:id="rId4" action="ppaction://hlinksldjump"/>
          </p:cNvPr>
          <p:cNvSpPr/>
          <p:nvPr/>
        </p:nvSpPr>
        <p:spPr>
          <a:xfrm>
            <a:off x="4572000" y="925717"/>
            <a:ext cx="3619500" cy="280595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Flowchart: Process 22">
            <a:hlinkClick r:id="rId5" action="ppaction://hlinksldjump"/>
          </p:cNvPr>
          <p:cNvSpPr/>
          <p:nvPr/>
        </p:nvSpPr>
        <p:spPr>
          <a:xfrm>
            <a:off x="952500" y="3733800"/>
            <a:ext cx="3619500" cy="2912969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Flowchart: Process 23">
            <a:hlinkClick r:id="rId6" action="ppaction://hlinksldjump"/>
          </p:cNvPr>
          <p:cNvSpPr/>
          <p:nvPr/>
        </p:nvSpPr>
        <p:spPr>
          <a:xfrm>
            <a:off x="4572000" y="3731670"/>
            <a:ext cx="3619500" cy="289952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43225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pic>
        <p:nvPicPr>
          <p:cNvPr id="12290" name="Picture 2" descr="Phân biệt sinh trưởng và phát tr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91734"/>
            <a:ext cx="4038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8800" y="6412468"/>
            <a:ext cx="2848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76" t="3077" r="1659" b="15385"/>
          <a:stretch/>
        </p:blipFill>
        <p:spPr>
          <a:xfrm>
            <a:off x="228600" y="1491734"/>
            <a:ext cx="4419600" cy="4800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2493" y="6412468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LUYỆN TẬP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286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5987534"/>
            <a:ext cx="2848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rô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284702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rô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740" y="1600200"/>
            <a:ext cx="4191001" cy="419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39" y="1143000"/>
            <a:ext cx="4495801" cy="3048000"/>
          </a:xfrm>
          <a:prstGeom prst="rect">
            <a:avLst/>
          </a:prstGeom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LUYỆN TẬP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0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56" y="624840"/>
            <a:ext cx="8635444" cy="2209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11526" y="5562600"/>
            <a:ext cx="3482975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4Kg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0800000" flipV="1">
            <a:off x="5174060" y="6324600"/>
            <a:ext cx="3520280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1,5-2kg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</a:t>
            </a:r>
            <a:r>
              <a:rPr lang="en-US" altLang="en-US" b="1" dirty="0" smtClean="0">
                <a:solidFill>
                  <a:srgbClr val="FF3300"/>
                </a:solidFill>
              </a:rPr>
              <a:t>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269" y="2362200"/>
            <a:ext cx="3810000" cy="3739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05" y="1415891"/>
            <a:ext cx="3962215" cy="3843338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LUYỆN TẬP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0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19100" y="1218902"/>
            <a:ext cx="830580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PHT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</a:t>
            </a:r>
            <a:r>
              <a:rPr lang="en-US" altLang="en-US" b="1" dirty="0" smtClean="0">
                <a:solidFill>
                  <a:srgbClr val="FF3300"/>
                </a:solidFill>
              </a:rPr>
              <a:t>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097716"/>
              </p:ext>
            </p:extLst>
          </p:nvPr>
        </p:nvGraphicFramePr>
        <p:xfrm>
          <a:off x="304800" y="2341959"/>
          <a:ext cx="845820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342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/Sai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bụng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nảy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mầm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non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465309" y="4897814"/>
            <a:ext cx="90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673" y="4436149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03746" y="3779921"/>
            <a:ext cx="90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03746" y="2927389"/>
            <a:ext cx="90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LUYỆN TẬP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398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VẬN DỤNG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371600"/>
            <a:ext cx="85725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tìm hiểu thêm về vòng đời của một số loài thực vật và động vật ở địa phương và viết một báo cáo khoảng 500 từ vể các vấn đề tìm hiểu được.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97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</a:t>
            </a:r>
            <a:r>
              <a:rPr lang="en-US" altLang="en-US" b="1" dirty="0" smtClean="0">
                <a:solidFill>
                  <a:srgbClr val="FF3300"/>
                </a:solidFill>
              </a:rPr>
              <a:t>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162" y="1295400"/>
            <a:ext cx="5781675" cy="5334000"/>
          </a:xfrm>
          <a:prstGeom prst="rect">
            <a:avLst/>
          </a:prstGeom>
        </p:spPr>
      </p:pic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VẬN DỤNG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41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1" name="Picture 11" descr="SAU BU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2" y="1301388"/>
            <a:ext cx="414182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2" name="Picture 12" descr="butterfly_watch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50403"/>
            <a:ext cx="42400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717473" y="5950803"/>
            <a:ext cx="4247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685800" y="4585738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</a:t>
            </a:r>
            <a:r>
              <a:rPr lang="en-US" altLang="en-US" b="1" dirty="0" smtClean="0">
                <a:solidFill>
                  <a:srgbClr val="FF3300"/>
                </a:solidFill>
              </a:rPr>
              <a:t>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VẬN DỤNG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1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4" grpId="0"/>
      <p:bldP spid="512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" y="1295399"/>
            <a:ext cx="3752850" cy="214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88" y="3964197"/>
            <a:ext cx="3815412" cy="251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73" y="3959654"/>
            <a:ext cx="3669030" cy="251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73768" y="3514627"/>
            <a:ext cx="3291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0070" y="6475265"/>
            <a:ext cx="3669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chấu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85173" y="6475265"/>
            <a:ext cx="3669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</a:t>
            </a:r>
            <a:r>
              <a:rPr lang="en-US" altLang="en-US" b="1" dirty="0" smtClean="0">
                <a:solidFill>
                  <a:srgbClr val="FF3300"/>
                </a:solidFill>
              </a:rPr>
              <a:t>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3249" y="3516868"/>
            <a:ext cx="3669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1761" y="1429314"/>
            <a:ext cx="4333427" cy="2008715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VẬN DỤNG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55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2381250" y="762000"/>
            <a:ext cx="43815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3600" b="1" kern="10" dirty="0">
              <a:ln w="9525">
                <a:solidFill>
                  <a:srgbClr val="CC0000"/>
                </a:solidFill>
                <a:round/>
                <a:headEnd/>
                <a:tailEnd/>
              </a:ln>
              <a:solidFill>
                <a:srgbClr val="CC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762000" y="1246094"/>
            <a:ext cx="7543800" cy="537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Về nhà học bài và trả lời câu hỏi, bài tập SGK/158.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Đọc và chuẩn bị trước bài 35: Các nhân tố ảnh hưởng đến sự sinh trưởng và phát triển của sinh vật.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các nhóm chuẩn bị: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Nhóm 1: Ảnh hưởng của nhiệt độ và ứng dụng sinh trưởng và phát triển trong trồng trọt.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Nhóm 2: Ảnh hưởng của ánh sáng và ứng dụng sinh trưởng và phát triển trong chăn nuôi.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Nhóm 3: Ảnh hưởng của nước và ứng dụng sinh trưởng và phát triển trong phòng trừ côn trùng và sâu hại.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Nhóm 4: Ảnh hưởng của dinh dưỡng và ứng dụng sinh trưởng và phát triển trong phòng trừ côn trùng và sâu hại.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400" b="1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745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AR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-1524000" y="2209800"/>
            <a:ext cx="9796463" cy="1352550"/>
            <a:chOff x="-240" y="1114"/>
            <a:chExt cx="6171" cy="778"/>
          </a:xfrm>
        </p:grpSpPr>
        <p:sp>
          <p:nvSpPr>
            <p:cNvPr id="28681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359" y="1114"/>
              <a:ext cx="4572" cy="32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0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Kính chúc các thầy cô sức khỏe!</a:t>
              </a:r>
            </a:p>
          </p:txBody>
        </p:sp>
        <p:sp>
          <p:nvSpPr>
            <p:cNvPr id="28682" name="Text Box 5"/>
            <p:cNvSpPr txBox="1">
              <a:spLocks noChangeArrowheads="1"/>
            </p:cNvSpPr>
            <p:nvPr/>
          </p:nvSpPr>
          <p:spPr bwMode="auto">
            <a:xfrm>
              <a:off x="-240" y="1485"/>
              <a:ext cx="561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solidFill>
                    <a:srgbClr val="FF3300"/>
                  </a:solidFill>
                  <a:latin typeface=".VnAristote"/>
                </a:rPr>
                <a:t>                         </a:t>
              </a:r>
              <a:r>
                <a:rPr lang="en-US" altLang="en-US" sz="40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 các em học tập tốt!</a:t>
              </a:r>
            </a:p>
          </p:txBody>
        </p:sp>
      </p:grpSp>
      <p:pic>
        <p:nvPicPr>
          <p:cNvPr id="28676" name="Picture 6" descr="BAR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784225" cy="54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685800"/>
            <a:ext cx="784225" cy="54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WordArt 9"/>
          <p:cNvSpPr>
            <a:spLocks noChangeArrowheads="1" noChangeShapeType="1" noTextEdit="1"/>
          </p:cNvSpPr>
          <p:nvPr/>
        </p:nvSpPr>
        <p:spPr bwMode="auto">
          <a:xfrm>
            <a:off x="838200" y="981075"/>
            <a:ext cx="7534275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ơn!</a:t>
            </a:r>
            <a:endParaRPr lang="en-US" sz="3600" kern="10">
              <a:ln w="12700">
                <a:solidFill>
                  <a:srgbClr val="33CCCC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0" name="Picture 5" descr="hoah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787775"/>
            <a:ext cx="495300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897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1576388"/>
            <a:ext cx="7086600" cy="1295400"/>
          </a:xfrm>
          <a:prstGeom prst="roundRect">
            <a:avLst/>
          </a:prstGeom>
          <a:solidFill>
            <a:srgbClr val="CCFF99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3kg;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15kg.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914400" y="3657600"/>
            <a:ext cx="7086600" cy="1295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itle 1"/>
          <p:cNvSpPr txBox="1">
            <a:spLocks/>
          </p:cNvSpPr>
          <p:nvPr/>
        </p:nvSpPr>
        <p:spPr bwMode="auto">
          <a:xfrm>
            <a:off x="457200" y="13335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“MẢNH GHÉP BÍ MẬT”</a:t>
            </a:r>
          </a:p>
        </p:txBody>
      </p:sp>
    </p:spTree>
    <p:extLst>
      <p:ext uri="{BB962C8B-B14F-4D97-AF65-F5344CB8AC3E}">
        <p14:creationId xmlns:p14="http://schemas.microsoft.com/office/powerpoint/2010/main" val="2748662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1576388"/>
            <a:ext cx="7086600" cy="1295400"/>
          </a:xfrm>
          <a:prstGeom prst="roundRect">
            <a:avLst/>
          </a:prstGeom>
          <a:solidFill>
            <a:srgbClr val="CCFF99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Theo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914400" y="3657600"/>
            <a:ext cx="7086600" cy="1295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Title 1"/>
          <p:cNvSpPr txBox="1">
            <a:spLocks/>
          </p:cNvSpPr>
          <p:nvPr/>
        </p:nvSpPr>
        <p:spPr bwMode="auto">
          <a:xfrm>
            <a:off x="457200" y="13335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“MẢNH GHÉP BÍ MẬT”</a:t>
            </a:r>
          </a:p>
        </p:txBody>
      </p:sp>
    </p:spTree>
    <p:extLst>
      <p:ext uri="{BB962C8B-B14F-4D97-AF65-F5344CB8AC3E}">
        <p14:creationId xmlns:p14="http://schemas.microsoft.com/office/powerpoint/2010/main" val="3776401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76388"/>
            <a:ext cx="8077200" cy="1295400"/>
          </a:xfrm>
          <a:prstGeom prst="roundRect">
            <a:avLst/>
          </a:prstGeom>
          <a:solidFill>
            <a:srgbClr val="CCFF99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Ở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914400" y="3657600"/>
            <a:ext cx="7086600" cy="1295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457200" y="13335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“MẢNH GHÉP BÍ MẬT”</a:t>
            </a:r>
          </a:p>
        </p:txBody>
      </p:sp>
    </p:spTree>
    <p:extLst>
      <p:ext uri="{BB962C8B-B14F-4D97-AF65-F5344CB8AC3E}">
        <p14:creationId xmlns:p14="http://schemas.microsoft.com/office/powerpoint/2010/main" val="3938465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1576388"/>
            <a:ext cx="7086600" cy="1295400"/>
          </a:xfrm>
          <a:prstGeom prst="roundRect">
            <a:avLst/>
          </a:prstGeom>
          <a:solidFill>
            <a:srgbClr val="CCFF99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Ở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914400" y="3657600"/>
            <a:ext cx="7086600" cy="1295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457200" y="13335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“MẢNH GHÉP BÍ MẬT”</a:t>
            </a:r>
          </a:p>
        </p:txBody>
      </p:sp>
    </p:spTree>
    <p:extLst>
      <p:ext uri="{BB962C8B-B14F-4D97-AF65-F5344CB8AC3E}">
        <p14:creationId xmlns:p14="http://schemas.microsoft.com/office/powerpoint/2010/main" val="1108373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" y="2533650"/>
            <a:ext cx="3552825" cy="22145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562600" y="970990"/>
            <a:ext cx="3429000" cy="1571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62600" y="2819400"/>
            <a:ext cx="3429000" cy="1643063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/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62600" y="4800600"/>
            <a:ext cx="3429000" cy="157162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/>
            <a:r>
              <a:rPr lang="en-US" sz="2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hape 9"/>
          <p:cNvCxnSpPr>
            <a:stCxn id="2" idx="6"/>
            <a:endCxn id="3" idx="1"/>
          </p:cNvCxnSpPr>
          <p:nvPr/>
        </p:nvCxnSpPr>
        <p:spPr>
          <a:xfrm flipV="1">
            <a:off x="3705225" y="1756803"/>
            <a:ext cx="1857375" cy="1884129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2" idx="6"/>
            <a:endCxn id="4" idx="1"/>
          </p:cNvCxnSpPr>
          <p:nvPr/>
        </p:nvCxnSpPr>
        <p:spPr>
          <a:xfrm>
            <a:off x="3705225" y="3640932"/>
            <a:ext cx="1857375" cy="12700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2" idx="6"/>
            <a:endCxn id="5" idx="1"/>
          </p:cNvCxnSpPr>
          <p:nvPr/>
        </p:nvCxnSpPr>
        <p:spPr>
          <a:xfrm>
            <a:off x="3705225" y="3640932"/>
            <a:ext cx="1857375" cy="1945481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64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0116" y="1223963"/>
            <a:ext cx="8135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34.1-SGK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đó hãy nêu khái niệm sinh trưởng và phát triển của sinh vật?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28600" y="698828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QUANIM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1391275"/>
            <a:ext cx="5873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15825"/>
            <a:ext cx="7315200" cy="37801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78728" y="6172199"/>
            <a:ext cx="7373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34.1.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24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pic>
        <p:nvPicPr>
          <p:cNvPr id="3" name="Picture 3" descr="cây viế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2826"/>
            <a:ext cx="9429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698828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348265"/>
            <a:ext cx="7620000" cy="493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lnSpc>
                <a:spcPct val="120000"/>
              </a:lnSpc>
              <a:spcAft>
                <a:spcPts val="0"/>
              </a:spcAft>
              <a:buFontTx/>
              <a:buChar char="-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66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3664</TotalTime>
  <Words>1971</Words>
  <Application>Microsoft Office PowerPoint</Application>
  <PresentationFormat>On-screen Show (4:3)</PresentationFormat>
  <Paragraphs>163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.VnAristote</vt:lpstr>
      <vt:lpstr>Arial</vt:lpstr>
      <vt:lpstr>Calibri</vt:lpstr>
      <vt:lpstr>Symbol</vt:lpstr>
      <vt:lpstr>Times New Roman</vt:lpstr>
      <vt:lpstr>VNI-WIN Sample Font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RABBIT</dc:creator>
  <cp:lastModifiedBy>Windows User</cp:lastModifiedBy>
  <cp:revision>518</cp:revision>
  <dcterms:created xsi:type="dcterms:W3CDTF">2006-08-16T00:00:00Z</dcterms:created>
  <dcterms:modified xsi:type="dcterms:W3CDTF">2022-07-13T17:00:33Z</dcterms:modified>
</cp:coreProperties>
</file>